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5" r:id="rId3"/>
    <p:sldId id="275" r:id="rId4"/>
    <p:sldId id="257" r:id="rId5"/>
    <p:sldId id="258" r:id="rId6"/>
    <p:sldId id="278" r:id="rId7"/>
    <p:sldId id="260" r:id="rId8"/>
    <p:sldId id="272" r:id="rId9"/>
    <p:sldId id="279" r:id="rId10"/>
    <p:sldId id="263" r:id="rId11"/>
    <p:sldId id="273" r:id="rId12"/>
    <p:sldId id="280" r:id="rId13"/>
    <p:sldId id="286" r:id="rId14"/>
    <p:sldId id="287" r:id="rId15"/>
    <p:sldId id="288" r:id="rId16"/>
    <p:sldId id="262" r:id="rId17"/>
    <p:sldId id="281" r:id="rId18"/>
    <p:sldId id="274" r:id="rId19"/>
    <p:sldId id="289" r:id="rId20"/>
    <p:sldId id="282" r:id="rId21"/>
  </p:sldIdLst>
  <p:sldSz cx="9144000" cy="5141913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A2897B"/>
    <a:srgbClr val="E4402F"/>
    <a:srgbClr val="FFFDEF"/>
    <a:srgbClr val="CBAB8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02" autoAdjust="0"/>
    <p:restoredTop sz="94602" autoAdjust="0"/>
  </p:normalViewPr>
  <p:slideViewPr>
    <p:cSldViewPr showGuides="1">
      <p:cViewPr varScale="1">
        <p:scale>
          <a:sx n="83" d="100"/>
          <a:sy n="83" d="100"/>
        </p:scale>
        <p:origin x="-720" y="-52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3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B32A5-6BF9-4A35-9230-67E43FF48671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DF525C48-38DD-4537-AF16-37A2E6CDEB9C}">
      <dgm:prSet phldrT="[文本]" custT="1"/>
      <dgm:spPr/>
      <dgm:t>
        <a:bodyPr/>
        <a:lstStyle/>
        <a:p>
          <a:r>
            <a:rPr lang="zh-CN" altLang="en-US" sz="2400" b="1" dirty="0" smtClean="0"/>
            <a:t>时间</a:t>
          </a:r>
          <a:endParaRPr lang="en-US" altLang="zh-CN" sz="2400" b="1" dirty="0" smtClean="0"/>
        </a:p>
        <a:p>
          <a:r>
            <a:rPr lang="en-US" altLang="zh-CN" sz="2400" b="1" dirty="0" smtClean="0"/>
            <a:t>WHEN</a:t>
          </a:r>
          <a:endParaRPr lang="zh-CN" altLang="en-US" sz="2400" b="1" dirty="0"/>
        </a:p>
      </dgm:t>
    </dgm:pt>
    <dgm:pt modelId="{28258E67-F161-46ED-B758-5BF1B1C05856}" type="parTrans" cxnId="{337CA9E9-BCAB-4B75-A04F-3CBD56DE4C34}">
      <dgm:prSet/>
      <dgm:spPr/>
      <dgm:t>
        <a:bodyPr/>
        <a:lstStyle/>
        <a:p>
          <a:endParaRPr lang="zh-CN" altLang="en-US"/>
        </a:p>
      </dgm:t>
    </dgm:pt>
    <dgm:pt modelId="{AEDC71E6-C739-4E88-99E2-D9697B5FCE68}" type="sibTrans" cxnId="{337CA9E9-BCAB-4B75-A04F-3CBD56DE4C34}">
      <dgm:prSet/>
      <dgm:spPr/>
      <dgm:t>
        <a:bodyPr/>
        <a:lstStyle/>
        <a:p>
          <a:endParaRPr lang="zh-CN" altLang="en-US"/>
        </a:p>
      </dgm:t>
    </dgm:pt>
    <dgm:pt modelId="{A3F39A93-46C2-44A1-B0CE-0B1B6682716E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rPr>
            <a:t>十二月份 </a:t>
          </a:r>
          <a:endParaRPr lang="zh-CN" altLang="en-US" sz="2000" dirty="0">
            <a:solidFill>
              <a:schemeClr val="bg2">
                <a:lumMod val="25000"/>
              </a:schemeClr>
            </a:solidFill>
            <a:latin typeface="+mn-ea"/>
            <a:ea typeface="+mn-ea"/>
          </a:endParaRPr>
        </a:p>
      </dgm:t>
    </dgm:pt>
    <dgm:pt modelId="{965C5C0B-19FB-4305-B3D4-132626E9A332}" type="parTrans" cxnId="{7E95866A-2387-47DF-AFCD-13DCE7848087}">
      <dgm:prSet/>
      <dgm:spPr/>
      <dgm:t>
        <a:bodyPr/>
        <a:lstStyle/>
        <a:p>
          <a:endParaRPr lang="zh-CN" altLang="en-US"/>
        </a:p>
      </dgm:t>
    </dgm:pt>
    <dgm:pt modelId="{CE03FD72-C54B-4484-9FB2-4A76A84AE421}" type="sibTrans" cxnId="{7E95866A-2387-47DF-AFCD-13DCE7848087}">
      <dgm:prSet/>
      <dgm:spPr/>
      <dgm:t>
        <a:bodyPr/>
        <a:lstStyle/>
        <a:p>
          <a:endParaRPr lang="zh-CN" altLang="en-US"/>
        </a:p>
      </dgm:t>
    </dgm:pt>
    <dgm:pt modelId="{483843C7-5F01-4A3A-B535-FAD2907F52C7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rPr>
            <a:t>企业对销售人员销售资料进行分析汇总时</a:t>
          </a:r>
          <a:endParaRPr lang="zh-CN" altLang="en-US" sz="2000" dirty="0">
            <a:solidFill>
              <a:schemeClr val="bg2">
                <a:lumMod val="25000"/>
              </a:schemeClr>
            </a:solidFill>
            <a:latin typeface="+mn-ea"/>
            <a:ea typeface="+mn-ea"/>
          </a:endParaRPr>
        </a:p>
      </dgm:t>
    </dgm:pt>
    <dgm:pt modelId="{C9AA094B-3D60-4CA5-92AC-4DA4E508789E}" type="parTrans" cxnId="{9CE944F2-35A6-4BE7-A84D-1A7FA69DF316}">
      <dgm:prSet/>
      <dgm:spPr/>
      <dgm:t>
        <a:bodyPr/>
        <a:lstStyle/>
        <a:p>
          <a:endParaRPr lang="zh-CN" altLang="en-US"/>
        </a:p>
      </dgm:t>
    </dgm:pt>
    <dgm:pt modelId="{B4C2C241-5753-44E9-B398-6C56905535CF}" type="sibTrans" cxnId="{9CE944F2-35A6-4BE7-A84D-1A7FA69DF316}">
      <dgm:prSet/>
      <dgm:spPr/>
      <dgm:t>
        <a:bodyPr/>
        <a:lstStyle/>
        <a:p>
          <a:endParaRPr lang="zh-CN" altLang="en-US"/>
        </a:p>
      </dgm:t>
    </dgm:pt>
    <dgm:pt modelId="{C1048327-05D4-4302-BE6B-DDB6F3918107}">
      <dgm:prSet phldrT="[文本]" custT="1"/>
      <dgm:spPr/>
      <dgm:t>
        <a:bodyPr/>
        <a:lstStyle/>
        <a:p>
          <a:r>
            <a:rPr lang="zh-CN" altLang="en-US" sz="2400" b="1" dirty="0" smtClean="0"/>
            <a:t>人物</a:t>
          </a:r>
          <a:endParaRPr lang="en-US" altLang="zh-CN" sz="2400" b="1" dirty="0" smtClean="0"/>
        </a:p>
        <a:p>
          <a:r>
            <a:rPr lang="en-US" altLang="zh-CN" sz="2400" b="1" dirty="0" smtClean="0"/>
            <a:t>WHO</a:t>
          </a:r>
          <a:endParaRPr lang="zh-CN" altLang="en-US" sz="2400" b="1" dirty="0"/>
        </a:p>
      </dgm:t>
    </dgm:pt>
    <dgm:pt modelId="{DCFDD6EF-4FEE-42A4-9054-637E3BC4704D}" type="parTrans" cxnId="{BE07E015-F94A-4702-A34A-C76E65810CFB}">
      <dgm:prSet/>
      <dgm:spPr/>
      <dgm:t>
        <a:bodyPr/>
        <a:lstStyle/>
        <a:p>
          <a:endParaRPr lang="zh-CN" altLang="en-US"/>
        </a:p>
      </dgm:t>
    </dgm:pt>
    <dgm:pt modelId="{D4B9A773-7C18-4050-9CE7-410B4D381AF8}" type="sibTrans" cxnId="{BE07E015-F94A-4702-A34A-C76E65810CFB}">
      <dgm:prSet/>
      <dgm:spPr/>
      <dgm:t>
        <a:bodyPr/>
        <a:lstStyle/>
        <a:p>
          <a:endParaRPr lang="zh-CN" altLang="en-US"/>
        </a:p>
      </dgm:t>
    </dgm:pt>
    <dgm:pt modelId="{EE63FA6A-92F7-4228-A6D7-544DA8E6A4C0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rPr>
            <a:t>高华（销售绩效评估员） </a:t>
          </a:r>
          <a:endParaRPr lang="zh-CN" altLang="en-US" sz="2000" dirty="0">
            <a:solidFill>
              <a:schemeClr val="bg2">
                <a:lumMod val="25000"/>
              </a:schemeClr>
            </a:solidFill>
            <a:latin typeface="+mn-ea"/>
            <a:ea typeface="+mn-ea"/>
          </a:endParaRPr>
        </a:p>
      </dgm:t>
    </dgm:pt>
    <dgm:pt modelId="{1F048A14-59B9-4016-997A-F7024263B0C6}" type="parTrans" cxnId="{33683336-E6C1-4137-910F-8FCA07648AF3}">
      <dgm:prSet/>
      <dgm:spPr/>
      <dgm:t>
        <a:bodyPr/>
        <a:lstStyle/>
        <a:p>
          <a:endParaRPr lang="zh-CN" altLang="en-US"/>
        </a:p>
      </dgm:t>
    </dgm:pt>
    <dgm:pt modelId="{25193BA2-956D-42D6-8FA8-E21E9028AAD0}" type="sibTrans" cxnId="{33683336-E6C1-4137-910F-8FCA07648AF3}">
      <dgm:prSet/>
      <dgm:spPr/>
      <dgm:t>
        <a:bodyPr/>
        <a:lstStyle/>
        <a:p>
          <a:endParaRPr lang="zh-CN" altLang="en-US"/>
        </a:p>
      </dgm:t>
    </dgm:pt>
    <dgm:pt modelId="{86B33BAD-A0FA-4E33-A727-7E4FB0A7220E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chemeClr val="bg2">
                  <a:lumMod val="25000"/>
                </a:schemeClr>
              </a:solidFill>
              <a:latin typeface="+mn-ea"/>
              <a:ea typeface="+mn-ea"/>
            </a:rPr>
            <a:t>白洁（公司新进的西北地区销售人员）</a:t>
          </a:r>
          <a:endParaRPr lang="zh-CN" altLang="en-US" sz="2000" dirty="0">
            <a:solidFill>
              <a:schemeClr val="bg2">
                <a:lumMod val="25000"/>
              </a:schemeClr>
            </a:solidFill>
            <a:latin typeface="+mn-ea"/>
            <a:ea typeface="+mn-ea"/>
          </a:endParaRPr>
        </a:p>
      </dgm:t>
    </dgm:pt>
    <dgm:pt modelId="{FDD661EC-C42B-499B-84EA-A4E5DC333850}" type="parTrans" cxnId="{6CE2ACE7-40AB-44C0-BC55-C5DF098ABFC5}">
      <dgm:prSet/>
      <dgm:spPr/>
      <dgm:t>
        <a:bodyPr/>
        <a:lstStyle/>
        <a:p>
          <a:endParaRPr lang="zh-CN" altLang="en-US"/>
        </a:p>
      </dgm:t>
    </dgm:pt>
    <dgm:pt modelId="{D2EFC7C7-A161-409B-BCD4-B2D1B25AED85}" type="sibTrans" cxnId="{6CE2ACE7-40AB-44C0-BC55-C5DF098ABFC5}">
      <dgm:prSet/>
      <dgm:spPr/>
      <dgm:t>
        <a:bodyPr/>
        <a:lstStyle/>
        <a:p>
          <a:endParaRPr lang="zh-CN" altLang="en-US"/>
        </a:p>
      </dgm:t>
    </dgm:pt>
    <dgm:pt modelId="{C2732E28-5D0F-42F6-A728-85246291D89B}">
      <dgm:prSet phldrT="[文本]" custT="1"/>
      <dgm:spPr/>
      <dgm:t>
        <a:bodyPr/>
        <a:lstStyle/>
        <a:p>
          <a:r>
            <a:rPr lang="zh-CN" altLang="en-US" sz="2000" b="1" dirty="0" smtClean="0"/>
            <a:t>沟通方式</a:t>
          </a:r>
          <a:endParaRPr lang="en-US" altLang="zh-CN" sz="2000" b="1" dirty="0" smtClean="0"/>
        </a:p>
        <a:p>
          <a:r>
            <a:rPr lang="en-US" altLang="zh-CN" sz="2000" b="1" dirty="0" smtClean="0"/>
            <a:t>HOW</a:t>
          </a:r>
          <a:endParaRPr lang="zh-CN" altLang="en-US" sz="2000" b="1" dirty="0"/>
        </a:p>
      </dgm:t>
    </dgm:pt>
    <dgm:pt modelId="{CDF4D268-7A97-49F8-88D8-0F471EFF2707}" type="parTrans" cxnId="{3FB940A1-9CDA-4884-B1C8-3F63BB78A3E9}">
      <dgm:prSet/>
      <dgm:spPr/>
      <dgm:t>
        <a:bodyPr/>
        <a:lstStyle/>
        <a:p>
          <a:endParaRPr lang="zh-CN" altLang="en-US"/>
        </a:p>
      </dgm:t>
    </dgm:pt>
    <dgm:pt modelId="{8FE7686F-E5C7-483A-93F3-B5BFB2C14FFF}" type="sibTrans" cxnId="{3FB940A1-9CDA-4884-B1C8-3F63BB78A3E9}">
      <dgm:prSet/>
      <dgm:spPr/>
      <dgm:t>
        <a:bodyPr/>
        <a:lstStyle/>
        <a:p>
          <a:endParaRPr lang="zh-CN" altLang="en-US"/>
        </a:p>
      </dgm:t>
    </dgm:pt>
    <dgm:pt modelId="{6A0D799C-E2A2-4798-B59D-6F20BBFEC310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chemeClr val="bg2">
                  <a:lumMod val="25000"/>
                </a:schemeClr>
              </a:solidFill>
            </a:rPr>
            <a:t>电话沟通</a:t>
          </a:r>
          <a:endParaRPr lang="zh-CN" altLang="en-US" sz="2000" b="1" dirty="0">
            <a:solidFill>
              <a:schemeClr val="bg2">
                <a:lumMod val="25000"/>
              </a:schemeClr>
            </a:solidFill>
          </a:endParaRPr>
        </a:p>
      </dgm:t>
    </dgm:pt>
    <dgm:pt modelId="{DDD8D813-6706-4411-A170-D5D085F52DD7}" type="parTrans" cxnId="{A10EF1EE-6DFD-4309-810C-9C5A184EF5A0}">
      <dgm:prSet/>
      <dgm:spPr/>
      <dgm:t>
        <a:bodyPr/>
        <a:lstStyle/>
        <a:p>
          <a:endParaRPr lang="zh-CN" altLang="en-US"/>
        </a:p>
      </dgm:t>
    </dgm:pt>
    <dgm:pt modelId="{46ED053E-F7A1-4BDC-87E4-59ECED16EB11}" type="sibTrans" cxnId="{A10EF1EE-6DFD-4309-810C-9C5A184EF5A0}">
      <dgm:prSet/>
      <dgm:spPr/>
      <dgm:t>
        <a:bodyPr/>
        <a:lstStyle/>
        <a:p>
          <a:endParaRPr lang="zh-CN" altLang="en-US"/>
        </a:p>
      </dgm:t>
    </dgm:pt>
    <dgm:pt modelId="{FB87072F-A405-4147-A743-43FA5A682D45}">
      <dgm:prSet phldrT="[文本]" custT="1"/>
      <dgm:spPr/>
      <dgm:t>
        <a:bodyPr/>
        <a:lstStyle/>
        <a:p>
          <a:r>
            <a:rPr lang="zh-CN" altLang="en-US" sz="2000" b="1" dirty="0" smtClean="0">
              <a:solidFill>
                <a:schemeClr val="bg2">
                  <a:lumMod val="25000"/>
                </a:schemeClr>
              </a:solidFill>
            </a:rPr>
            <a:t>双向沟通</a:t>
          </a:r>
          <a:endParaRPr lang="zh-CN" altLang="en-US" sz="2000" b="1" dirty="0">
            <a:solidFill>
              <a:schemeClr val="bg2">
                <a:lumMod val="25000"/>
              </a:schemeClr>
            </a:solidFill>
          </a:endParaRPr>
        </a:p>
      </dgm:t>
    </dgm:pt>
    <dgm:pt modelId="{67D25BB4-DC63-4E83-8273-AA51BBA0F9B6}" type="parTrans" cxnId="{5731CDD7-394E-4C7B-9C3B-9088E0E8769E}">
      <dgm:prSet/>
      <dgm:spPr/>
      <dgm:t>
        <a:bodyPr/>
        <a:lstStyle/>
        <a:p>
          <a:endParaRPr lang="zh-CN" altLang="en-US"/>
        </a:p>
      </dgm:t>
    </dgm:pt>
    <dgm:pt modelId="{B8311E84-D93F-43EA-95A4-E2494DBC2B86}" type="sibTrans" cxnId="{5731CDD7-394E-4C7B-9C3B-9088E0E8769E}">
      <dgm:prSet/>
      <dgm:spPr/>
      <dgm:t>
        <a:bodyPr/>
        <a:lstStyle/>
        <a:p>
          <a:endParaRPr lang="zh-CN" altLang="en-US"/>
        </a:p>
      </dgm:t>
    </dgm:pt>
    <dgm:pt modelId="{4AEDF982-2A60-4BA9-B208-EC86858EA504}" type="pres">
      <dgm:prSet presAssocID="{DCBB32A5-6BF9-4A35-9230-67E43FF486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639A437-9619-468E-BB3E-4DE293CFD89A}" type="pres">
      <dgm:prSet presAssocID="{DF525C48-38DD-4537-AF16-37A2E6CDEB9C}" presName="linNode" presStyleCnt="0"/>
      <dgm:spPr/>
    </dgm:pt>
    <dgm:pt modelId="{540B36D3-F7FA-4587-9CFA-DCD532043A44}" type="pres">
      <dgm:prSet presAssocID="{DF525C48-38DD-4537-AF16-37A2E6CDEB9C}" presName="parentText" presStyleLbl="node1" presStyleIdx="0" presStyleCnt="3" custScaleX="15144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D8150C-E33A-4E5E-91D0-986A2A1AD2C0}" type="pres">
      <dgm:prSet presAssocID="{DF525C48-38DD-4537-AF16-37A2E6CDEB9C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F9A8C7-0DE9-43B6-8737-BD0160D214B7}" type="pres">
      <dgm:prSet presAssocID="{AEDC71E6-C739-4E88-99E2-D9697B5FCE68}" presName="sp" presStyleCnt="0"/>
      <dgm:spPr/>
    </dgm:pt>
    <dgm:pt modelId="{438D6233-CD6F-4525-BC3E-5EB8FFF94CD2}" type="pres">
      <dgm:prSet presAssocID="{C1048327-05D4-4302-BE6B-DDB6F3918107}" presName="linNode" presStyleCnt="0"/>
      <dgm:spPr/>
    </dgm:pt>
    <dgm:pt modelId="{D7E03E8D-365D-4B58-BEF6-113DBDB411E6}" type="pres">
      <dgm:prSet presAssocID="{C1048327-05D4-4302-BE6B-DDB6F3918107}" presName="parentText" presStyleLbl="node1" presStyleIdx="1" presStyleCnt="3" custScaleX="15144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625739-0700-419D-B8E7-7685000C9D90}" type="pres">
      <dgm:prSet presAssocID="{C1048327-05D4-4302-BE6B-DDB6F391810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A4B261-8996-48CD-897A-2BA1B4291B25}" type="pres">
      <dgm:prSet presAssocID="{D4B9A773-7C18-4050-9CE7-410B4D381AF8}" presName="sp" presStyleCnt="0"/>
      <dgm:spPr/>
    </dgm:pt>
    <dgm:pt modelId="{BC7775EB-FFCF-4FAC-AAE0-3E88EB425175}" type="pres">
      <dgm:prSet presAssocID="{C2732E28-5D0F-42F6-A728-85246291D89B}" presName="linNode" presStyleCnt="0"/>
      <dgm:spPr/>
    </dgm:pt>
    <dgm:pt modelId="{0580A286-BC02-4B9E-AF0D-177B502E9BD7}" type="pres">
      <dgm:prSet presAssocID="{C2732E28-5D0F-42F6-A728-85246291D89B}" presName="parentText" presStyleLbl="node1" presStyleIdx="2" presStyleCnt="3" custScaleX="151440" custLinFactNeighborX="0" custLinFactNeighborY="595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AC711A-8F32-4ABA-9C92-CA1F06BB3917}" type="pres">
      <dgm:prSet presAssocID="{C2732E28-5D0F-42F6-A728-85246291D89B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467C643-2DE1-4BD1-B63D-73DFF371AEAA}" type="presOf" srcId="{C1048327-05D4-4302-BE6B-DDB6F3918107}" destId="{D7E03E8D-365D-4B58-BEF6-113DBDB411E6}" srcOrd="0" destOrd="0" presId="urn:microsoft.com/office/officeart/2005/8/layout/vList5"/>
    <dgm:cxn modelId="{6EFB3393-71C0-478A-B806-D9D570AE630B}" type="presOf" srcId="{DF525C48-38DD-4537-AF16-37A2E6CDEB9C}" destId="{540B36D3-F7FA-4587-9CFA-DCD532043A44}" srcOrd="0" destOrd="0" presId="urn:microsoft.com/office/officeart/2005/8/layout/vList5"/>
    <dgm:cxn modelId="{337CA9E9-BCAB-4B75-A04F-3CBD56DE4C34}" srcId="{DCBB32A5-6BF9-4A35-9230-67E43FF48671}" destId="{DF525C48-38DD-4537-AF16-37A2E6CDEB9C}" srcOrd="0" destOrd="0" parTransId="{28258E67-F161-46ED-B758-5BF1B1C05856}" sibTransId="{AEDC71E6-C739-4E88-99E2-D9697B5FCE68}"/>
    <dgm:cxn modelId="{33683336-E6C1-4137-910F-8FCA07648AF3}" srcId="{C1048327-05D4-4302-BE6B-DDB6F3918107}" destId="{EE63FA6A-92F7-4228-A6D7-544DA8E6A4C0}" srcOrd="0" destOrd="0" parTransId="{1F048A14-59B9-4016-997A-F7024263B0C6}" sibTransId="{25193BA2-956D-42D6-8FA8-E21E9028AAD0}"/>
    <dgm:cxn modelId="{3FB940A1-9CDA-4884-B1C8-3F63BB78A3E9}" srcId="{DCBB32A5-6BF9-4A35-9230-67E43FF48671}" destId="{C2732E28-5D0F-42F6-A728-85246291D89B}" srcOrd="2" destOrd="0" parTransId="{CDF4D268-7A97-49F8-88D8-0F471EFF2707}" sibTransId="{8FE7686F-E5C7-483A-93F3-B5BFB2C14FFF}"/>
    <dgm:cxn modelId="{BE07E015-F94A-4702-A34A-C76E65810CFB}" srcId="{DCBB32A5-6BF9-4A35-9230-67E43FF48671}" destId="{C1048327-05D4-4302-BE6B-DDB6F3918107}" srcOrd="1" destOrd="0" parTransId="{DCFDD6EF-4FEE-42A4-9054-637E3BC4704D}" sibTransId="{D4B9A773-7C18-4050-9CE7-410B4D381AF8}"/>
    <dgm:cxn modelId="{F4B773A2-E43B-4857-B0A7-4DB502EF6130}" type="presOf" srcId="{483843C7-5F01-4A3A-B535-FAD2907F52C7}" destId="{0AD8150C-E33A-4E5E-91D0-986A2A1AD2C0}" srcOrd="0" destOrd="1" presId="urn:microsoft.com/office/officeart/2005/8/layout/vList5"/>
    <dgm:cxn modelId="{A10EF1EE-6DFD-4309-810C-9C5A184EF5A0}" srcId="{C2732E28-5D0F-42F6-A728-85246291D89B}" destId="{6A0D799C-E2A2-4798-B59D-6F20BBFEC310}" srcOrd="0" destOrd="0" parTransId="{DDD8D813-6706-4411-A170-D5D085F52DD7}" sibTransId="{46ED053E-F7A1-4BDC-87E4-59ECED16EB11}"/>
    <dgm:cxn modelId="{F6CCFC17-8E3A-4034-8C32-76BE0074358F}" type="presOf" srcId="{A3F39A93-46C2-44A1-B0CE-0B1B6682716E}" destId="{0AD8150C-E33A-4E5E-91D0-986A2A1AD2C0}" srcOrd="0" destOrd="0" presId="urn:microsoft.com/office/officeart/2005/8/layout/vList5"/>
    <dgm:cxn modelId="{9CE944F2-35A6-4BE7-A84D-1A7FA69DF316}" srcId="{DF525C48-38DD-4537-AF16-37A2E6CDEB9C}" destId="{483843C7-5F01-4A3A-B535-FAD2907F52C7}" srcOrd="1" destOrd="0" parTransId="{C9AA094B-3D60-4CA5-92AC-4DA4E508789E}" sibTransId="{B4C2C241-5753-44E9-B398-6C56905535CF}"/>
    <dgm:cxn modelId="{5731CDD7-394E-4C7B-9C3B-9088E0E8769E}" srcId="{C2732E28-5D0F-42F6-A728-85246291D89B}" destId="{FB87072F-A405-4147-A743-43FA5A682D45}" srcOrd="1" destOrd="0" parTransId="{67D25BB4-DC63-4E83-8273-AA51BBA0F9B6}" sibTransId="{B8311E84-D93F-43EA-95A4-E2494DBC2B86}"/>
    <dgm:cxn modelId="{C62647B6-0A45-4421-AB46-94E70D3BF805}" type="presOf" srcId="{86B33BAD-A0FA-4E33-A727-7E4FB0A7220E}" destId="{C3625739-0700-419D-B8E7-7685000C9D90}" srcOrd="0" destOrd="1" presId="urn:microsoft.com/office/officeart/2005/8/layout/vList5"/>
    <dgm:cxn modelId="{4C2317AB-017C-4369-A6B9-036B6B9978DD}" type="presOf" srcId="{C2732E28-5D0F-42F6-A728-85246291D89B}" destId="{0580A286-BC02-4B9E-AF0D-177B502E9BD7}" srcOrd="0" destOrd="0" presId="urn:microsoft.com/office/officeart/2005/8/layout/vList5"/>
    <dgm:cxn modelId="{D368981F-9E8B-42D9-96B5-79EE08AEE1A5}" type="presOf" srcId="{6A0D799C-E2A2-4798-B59D-6F20BBFEC310}" destId="{35AC711A-8F32-4ABA-9C92-CA1F06BB3917}" srcOrd="0" destOrd="0" presId="urn:microsoft.com/office/officeart/2005/8/layout/vList5"/>
    <dgm:cxn modelId="{7E95866A-2387-47DF-AFCD-13DCE7848087}" srcId="{DF525C48-38DD-4537-AF16-37A2E6CDEB9C}" destId="{A3F39A93-46C2-44A1-B0CE-0B1B6682716E}" srcOrd="0" destOrd="0" parTransId="{965C5C0B-19FB-4305-B3D4-132626E9A332}" sibTransId="{CE03FD72-C54B-4484-9FB2-4A76A84AE421}"/>
    <dgm:cxn modelId="{9418F8AA-FC5C-4B70-858F-3393C64F2A7B}" type="presOf" srcId="{DCBB32A5-6BF9-4A35-9230-67E43FF48671}" destId="{4AEDF982-2A60-4BA9-B208-EC86858EA504}" srcOrd="0" destOrd="0" presId="urn:microsoft.com/office/officeart/2005/8/layout/vList5"/>
    <dgm:cxn modelId="{6A2E9C0E-69A7-4765-8571-47F1633CE39F}" type="presOf" srcId="{FB87072F-A405-4147-A743-43FA5A682D45}" destId="{35AC711A-8F32-4ABA-9C92-CA1F06BB3917}" srcOrd="0" destOrd="1" presId="urn:microsoft.com/office/officeart/2005/8/layout/vList5"/>
    <dgm:cxn modelId="{6CE2ACE7-40AB-44C0-BC55-C5DF098ABFC5}" srcId="{C1048327-05D4-4302-BE6B-DDB6F3918107}" destId="{86B33BAD-A0FA-4E33-A727-7E4FB0A7220E}" srcOrd="1" destOrd="0" parTransId="{FDD661EC-C42B-499B-84EA-A4E5DC333850}" sibTransId="{D2EFC7C7-A161-409B-BCD4-B2D1B25AED85}"/>
    <dgm:cxn modelId="{1926D37E-DD78-4CF4-8AD1-15B4E7C51143}" type="presOf" srcId="{EE63FA6A-92F7-4228-A6D7-544DA8E6A4C0}" destId="{C3625739-0700-419D-B8E7-7685000C9D90}" srcOrd="0" destOrd="0" presId="urn:microsoft.com/office/officeart/2005/8/layout/vList5"/>
    <dgm:cxn modelId="{4A237683-54E6-4014-8CC9-A3EEEC0863D1}" type="presParOf" srcId="{4AEDF982-2A60-4BA9-B208-EC86858EA504}" destId="{5639A437-9619-468E-BB3E-4DE293CFD89A}" srcOrd="0" destOrd="0" presId="urn:microsoft.com/office/officeart/2005/8/layout/vList5"/>
    <dgm:cxn modelId="{442FB746-A717-4C5D-8330-F2309794E786}" type="presParOf" srcId="{5639A437-9619-468E-BB3E-4DE293CFD89A}" destId="{540B36D3-F7FA-4587-9CFA-DCD532043A44}" srcOrd="0" destOrd="0" presId="urn:microsoft.com/office/officeart/2005/8/layout/vList5"/>
    <dgm:cxn modelId="{B0E535AB-9FA8-4826-A47B-1DC13DDB5E17}" type="presParOf" srcId="{5639A437-9619-468E-BB3E-4DE293CFD89A}" destId="{0AD8150C-E33A-4E5E-91D0-986A2A1AD2C0}" srcOrd="1" destOrd="0" presId="urn:microsoft.com/office/officeart/2005/8/layout/vList5"/>
    <dgm:cxn modelId="{34869756-2D26-4686-8DD6-44675A237DCF}" type="presParOf" srcId="{4AEDF982-2A60-4BA9-B208-EC86858EA504}" destId="{35F9A8C7-0DE9-43B6-8737-BD0160D214B7}" srcOrd="1" destOrd="0" presId="urn:microsoft.com/office/officeart/2005/8/layout/vList5"/>
    <dgm:cxn modelId="{1C4F5EDC-CE43-49AD-881B-16347FFAC45D}" type="presParOf" srcId="{4AEDF982-2A60-4BA9-B208-EC86858EA504}" destId="{438D6233-CD6F-4525-BC3E-5EB8FFF94CD2}" srcOrd="2" destOrd="0" presId="urn:microsoft.com/office/officeart/2005/8/layout/vList5"/>
    <dgm:cxn modelId="{E4A9823D-BD04-4CB2-A810-E9177ADCB4C8}" type="presParOf" srcId="{438D6233-CD6F-4525-BC3E-5EB8FFF94CD2}" destId="{D7E03E8D-365D-4B58-BEF6-113DBDB411E6}" srcOrd="0" destOrd="0" presId="urn:microsoft.com/office/officeart/2005/8/layout/vList5"/>
    <dgm:cxn modelId="{C504BB32-37D1-4C39-B7F1-40CC87CD6D06}" type="presParOf" srcId="{438D6233-CD6F-4525-BC3E-5EB8FFF94CD2}" destId="{C3625739-0700-419D-B8E7-7685000C9D90}" srcOrd="1" destOrd="0" presId="urn:microsoft.com/office/officeart/2005/8/layout/vList5"/>
    <dgm:cxn modelId="{C27587CF-E3DA-48ED-8CFF-52F9E6F230B7}" type="presParOf" srcId="{4AEDF982-2A60-4BA9-B208-EC86858EA504}" destId="{67A4B261-8996-48CD-897A-2BA1B4291B25}" srcOrd="3" destOrd="0" presId="urn:microsoft.com/office/officeart/2005/8/layout/vList5"/>
    <dgm:cxn modelId="{E55A8853-839A-440A-8766-711773837AF7}" type="presParOf" srcId="{4AEDF982-2A60-4BA9-B208-EC86858EA504}" destId="{BC7775EB-FFCF-4FAC-AAE0-3E88EB425175}" srcOrd="4" destOrd="0" presId="urn:microsoft.com/office/officeart/2005/8/layout/vList5"/>
    <dgm:cxn modelId="{BAC3D934-20B6-47C8-A661-65640D66477A}" type="presParOf" srcId="{BC7775EB-FFCF-4FAC-AAE0-3E88EB425175}" destId="{0580A286-BC02-4B9E-AF0D-177B502E9BD7}" srcOrd="0" destOrd="0" presId="urn:microsoft.com/office/officeart/2005/8/layout/vList5"/>
    <dgm:cxn modelId="{A33ACD7A-8904-467B-AB7C-EEBF4CD94711}" type="presParOf" srcId="{BC7775EB-FFCF-4FAC-AAE0-3E88EB425175}" destId="{35AC711A-8F32-4ABA-9C92-CA1F06BB3917}" srcOrd="1" destOrd="0" presId="urn:microsoft.com/office/officeart/2005/8/layout/vList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48EA0B-E454-4CA7-B2A8-F4DC04945DFE}" type="doc">
      <dgm:prSet loTypeId="urn:microsoft.com/office/officeart/2005/8/layout/defaul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dgm:pt modelId="{13D58DF9-79FA-4D1D-933E-60363D13C3A5}">
      <dgm:prSet phldrT="[文本]"/>
      <dgm:spPr/>
      <dgm:t>
        <a:bodyPr/>
        <a:lstStyle/>
        <a:p>
          <a:r>
            <a:rPr lang="zh-CN" b="1" dirty="0" smtClean="0"/>
            <a:t>安抚销售人员情绪</a:t>
          </a:r>
          <a:endParaRPr lang="zh-CN" altLang="en-US" b="1" dirty="0"/>
        </a:p>
      </dgm:t>
    </dgm:pt>
    <dgm:pt modelId="{FF137773-79E5-421D-BA49-F5B1B5DA8DB7}" type="parTrans" cxnId="{AF0DA749-9FFC-4499-B48C-BFAB7119499F}">
      <dgm:prSet/>
      <dgm:spPr/>
      <dgm:t>
        <a:bodyPr/>
        <a:lstStyle/>
        <a:p>
          <a:endParaRPr lang="zh-CN" altLang="en-US"/>
        </a:p>
      </dgm:t>
    </dgm:pt>
    <dgm:pt modelId="{7001BC34-6999-47AC-AC4E-E0A8DC17780F}" type="sibTrans" cxnId="{AF0DA749-9FFC-4499-B48C-BFAB7119499F}">
      <dgm:prSet/>
      <dgm:spPr/>
      <dgm:t>
        <a:bodyPr/>
        <a:lstStyle/>
        <a:p>
          <a:endParaRPr lang="zh-CN" altLang="en-US"/>
        </a:p>
      </dgm:t>
    </dgm:pt>
    <dgm:pt modelId="{B9975269-6565-4F91-A54B-B221EFF74684}">
      <dgm:prSet phldrT="[文本]"/>
      <dgm:spPr/>
      <dgm:t>
        <a:bodyPr/>
        <a:lstStyle/>
        <a:p>
          <a:r>
            <a:rPr lang="zh-CN" b="1" dirty="0" smtClean="0"/>
            <a:t>与销售人员进行深入的沟通</a:t>
          </a:r>
          <a:endParaRPr lang="zh-CN" altLang="en-US" b="1" dirty="0"/>
        </a:p>
      </dgm:t>
    </dgm:pt>
    <dgm:pt modelId="{DBFD856F-2472-415D-8012-6F1B578CE3C2}" type="parTrans" cxnId="{61CD5A16-2CE3-4A94-97CA-0712377E8F2A}">
      <dgm:prSet/>
      <dgm:spPr/>
      <dgm:t>
        <a:bodyPr/>
        <a:lstStyle/>
        <a:p>
          <a:endParaRPr lang="zh-CN" altLang="en-US"/>
        </a:p>
      </dgm:t>
    </dgm:pt>
    <dgm:pt modelId="{BB3E7523-66BA-40F0-A7EC-6CCC32899175}" type="sibTrans" cxnId="{61CD5A16-2CE3-4A94-97CA-0712377E8F2A}">
      <dgm:prSet/>
      <dgm:spPr/>
      <dgm:t>
        <a:bodyPr/>
        <a:lstStyle/>
        <a:p>
          <a:endParaRPr lang="zh-CN" altLang="en-US"/>
        </a:p>
      </dgm:t>
    </dgm:pt>
    <dgm:pt modelId="{D6134D66-C456-4BAD-8C36-639F7499B02B}">
      <dgm:prSet phldrT="[文本]"/>
      <dgm:spPr/>
      <dgm:t>
        <a:bodyPr/>
        <a:lstStyle/>
        <a:p>
          <a:r>
            <a:rPr lang="zh-CN" b="1" dirty="0" smtClean="0"/>
            <a:t>对销售人员的绩效考核进行审查，若是有较大的纰漏，则进行纠正</a:t>
          </a:r>
          <a:endParaRPr lang="zh-CN" altLang="en-US" b="1" dirty="0"/>
        </a:p>
      </dgm:t>
    </dgm:pt>
    <dgm:pt modelId="{73AFEAB2-36EE-4B21-8D6A-C9E15133233B}" type="parTrans" cxnId="{E824C35B-AFC8-47E1-970C-021CDF134473}">
      <dgm:prSet/>
      <dgm:spPr/>
      <dgm:t>
        <a:bodyPr/>
        <a:lstStyle/>
        <a:p>
          <a:endParaRPr lang="zh-CN" altLang="en-US"/>
        </a:p>
      </dgm:t>
    </dgm:pt>
    <dgm:pt modelId="{ED17CB11-0A9E-416E-942D-1F7F6D90565E}" type="sibTrans" cxnId="{E824C35B-AFC8-47E1-970C-021CDF134473}">
      <dgm:prSet/>
      <dgm:spPr/>
      <dgm:t>
        <a:bodyPr/>
        <a:lstStyle/>
        <a:p>
          <a:endParaRPr lang="zh-CN" altLang="en-US"/>
        </a:p>
      </dgm:t>
    </dgm:pt>
    <dgm:pt modelId="{1AD9D4DB-DA5E-4956-964E-2BF8AE5FC6CF}">
      <dgm:prSet phldrT="[文本]"/>
      <dgm:spPr/>
      <dgm:t>
        <a:bodyPr/>
        <a:lstStyle/>
        <a:p>
          <a:r>
            <a:rPr lang="zh-CN" b="1" dirty="0" smtClean="0"/>
            <a:t>向上级反映相关情况，进行调控</a:t>
          </a:r>
          <a:endParaRPr lang="zh-CN" altLang="en-US" b="1" dirty="0"/>
        </a:p>
      </dgm:t>
    </dgm:pt>
    <dgm:pt modelId="{274F2625-1C8A-4999-A634-23BBBFF85EC6}" type="parTrans" cxnId="{5B8DD184-71A6-4E2E-AD75-342FAF6DDE63}">
      <dgm:prSet/>
      <dgm:spPr/>
      <dgm:t>
        <a:bodyPr/>
        <a:lstStyle/>
        <a:p>
          <a:endParaRPr lang="zh-CN" altLang="en-US"/>
        </a:p>
      </dgm:t>
    </dgm:pt>
    <dgm:pt modelId="{9A82C8AC-8B3A-452E-BB6E-626C9E9B5D41}" type="sibTrans" cxnId="{5B8DD184-71A6-4E2E-AD75-342FAF6DDE63}">
      <dgm:prSet/>
      <dgm:spPr/>
      <dgm:t>
        <a:bodyPr/>
        <a:lstStyle/>
        <a:p>
          <a:endParaRPr lang="zh-CN" altLang="en-US"/>
        </a:p>
      </dgm:t>
    </dgm:pt>
    <dgm:pt modelId="{2AE18ED3-F0A2-4A26-9FFC-21E8DCF02048}" type="pres">
      <dgm:prSet presAssocID="{8448EA0B-E454-4CA7-B2A8-F4DC04945DF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1DF0E80-91D0-4729-B5FF-5A7C8ECD7779}" type="pres">
      <dgm:prSet presAssocID="{13D58DF9-79FA-4D1D-933E-60363D13C3A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A4296B-6002-4D15-809F-F373BBC638F3}" type="pres">
      <dgm:prSet presAssocID="{7001BC34-6999-47AC-AC4E-E0A8DC17780F}" presName="sibTrans" presStyleCnt="0"/>
      <dgm:spPr/>
    </dgm:pt>
    <dgm:pt modelId="{9D6BF3D1-4ED9-4B2F-8B02-214B61B3D61E}" type="pres">
      <dgm:prSet presAssocID="{B9975269-6565-4F91-A54B-B221EFF74684}" presName="node" presStyleLbl="node1" presStyleIdx="1" presStyleCnt="4" custLinFactNeighborX="-76" custLinFactNeighborY="-1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BB810E-E4AD-499C-BCB5-70F35B705642}" type="pres">
      <dgm:prSet presAssocID="{BB3E7523-66BA-40F0-A7EC-6CCC32899175}" presName="sibTrans" presStyleCnt="0"/>
      <dgm:spPr/>
    </dgm:pt>
    <dgm:pt modelId="{9208AFD3-E3E0-43F2-9AB9-87AA15A5E365}" type="pres">
      <dgm:prSet presAssocID="{D6134D66-C456-4BAD-8C36-639F7499B02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1763B9-C159-4EAC-B8F7-C8E31BC41812}" type="pres">
      <dgm:prSet presAssocID="{ED17CB11-0A9E-416E-942D-1F7F6D90565E}" presName="sibTrans" presStyleCnt="0"/>
      <dgm:spPr/>
    </dgm:pt>
    <dgm:pt modelId="{82BCEFFE-E2FF-45BD-9801-9320022F55EE}" type="pres">
      <dgm:prSet presAssocID="{1AD9D4DB-DA5E-4956-964E-2BF8AE5FC6C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8DD184-71A6-4E2E-AD75-342FAF6DDE63}" srcId="{8448EA0B-E454-4CA7-B2A8-F4DC04945DFE}" destId="{1AD9D4DB-DA5E-4956-964E-2BF8AE5FC6CF}" srcOrd="3" destOrd="0" parTransId="{274F2625-1C8A-4999-A634-23BBBFF85EC6}" sibTransId="{9A82C8AC-8B3A-452E-BB6E-626C9E9B5D41}"/>
    <dgm:cxn modelId="{4927223F-F68D-43F1-B8EF-E701341EEF0F}" type="presOf" srcId="{13D58DF9-79FA-4D1D-933E-60363D13C3A5}" destId="{F1DF0E80-91D0-4729-B5FF-5A7C8ECD7779}" srcOrd="0" destOrd="0" presId="urn:microsoft.com/office/officeart/2005/8/layout/default"/>
    <dgm:cxn modelId="{AF0DA749-9FFC-4499-B48C-BFAB7119499F}" srcId="{8448EA0B-E454-4CA7-B2A8-F4DC04945DFE}" destId="{13D58DF9-79FA-4D1D-933E-60363D13C3A5}" srcOrd="0" destOrd="0" parTransId="{FF137773-79E5-421D-BA49-F5B1B5DA8DB7}" sibTransId="{7001BC34-6999-47AC-AC4E-E0A8DC17780F}"/>
    <dgm:cxn modelId="{985FFA91-55E1-4155-AB4F-F6386A42C363}" type="presOf" srcId="{B9975269-6565-4F91-A54B-B221EFF74684}" destId="{9D6BF3D1-4ED9-4B2F-8B02-214B61B3D61E}" srcOrd="0" destOrd="0" presId="urn:microsoft.com/office/officeart/2005/8/layout/default"/>
    <dgm:cxn modelId="{F1412663-652A-4657-A6CD-B530CFEA306D}" type="presOf" srcId="{D6134D66-C456-4BAD-8C36-639F7499B02B}" destId="{9208AFD3-E3E0-43F2-9AB9-87AA15A5E365}" srcOrd="0" destOrd="0" presId="urn:microsoft.com/office/officeart/2005/8/layout/default"/>
    <dgm:cxn modelId="{61CD5A16-2CE3-4A94-97CA-0712377E8F2A}" srcId="{8448EA0B-E454-4CA7-B2A8-F4DC04945DFE}" destId="{B9975269-6565-4F91-A54B-B221EFF74684}" srcOrd="1" destOrd="0" parTransId="{DBFD856F-2472-415D-8012-6F1B578CE3C2}" sibTransId="{BB3E7523-66BA-40F0-A7EC-6CCC32899175}"/>
    <dgm:cxn modelId="{C89BC554-8181-4D71-8E3F-7706744069E8}" type="presOf" srcId="{8448EA0B-E454-4CA7-B2A8-F4DC04945DFE}" destId="{2AE18ED3-F0A2-4A26-9FFC-21E8DCF02048}" srcOrd="0" destOrd="0" presId="urn:microsoft.com/office/officeart/2005/8/layout/default"/>
    <dgm:cxn modelId="{E824C35B-AFC8-47E1-970C-021CDF134473}" srcId="{8448EA0B-E454-4CA7-B2A8-F4DC04945DFE}" destId="{D6134D66-C456-4BAD-8C36-639F7499B02B}" srcOrd="2" destOrd="0" parTransId="{73AFEAB2-36EE-4B21-8D6A-C9E15133233B}" sibTransId="{ED17CB11-0A9E-416E-942D-1F7F6D90565E}"/>
    <dgm:cxn modelId="{065F522F-05C0-4A9E-B0DD-08C7DA73BBD8}" type="presOf" srcId="{1AD9D4DB-DA5E-4956-964E-2BF8AE5FC6CF}" destId="{82BCEFFE-E2FF-45BD-9801-9320022F55EE}" srcOrd="0" destOrd="0" presId="urn:microsoft.com/office/officeart/2005/8/layout/default"/>
    <dgm:cxn modelId="{6A74F23B-1DEF-49B5-B5D8-6BD9E2BA085F}" type="presParOf" srcId="{2AE18ED3-F0A2-4A26-9FFC-21E8DCF02048}" destId="{F1DF0E80-91D0-4729-B5FF-5A7C8ECD7779}" srcOrd="0" destOrd="0" presId="urn:microsoft.com/office/officeart/2005/8/layout/default"/>
    <dgm:cxn modelId="{50CDB534-1447-4A87-AD08-C258ED6F9667}" type="presParOf" srcId="{2AE18ED3-F0A2-4A26-9FFC-21E8DCF02048}" destId="{34A4296B-6002-4D15-809F-F373BBC638F3}" srcOrd="1" destOrd="0" presId="urn:microsoft.com/office/officeart/2005/8/layout/default"/>
    <dgm:cxn modelId="{DD3F0FA0-2A3A-4027-8D6B-C4D91D62F284}" type="presParOf" srcId="{2AE18ED3-F0A2-4A26-9FFC-21E8DCF02048}" destId="{9D6BF3D1-4ED9-4B2F-8B02-214B61B3D61E}" srcOrd="2" destOrd="0" presId="urn:microsoft.com/office/officeart/2005/8/layout/default"/>
    <dgm:cxn modelId="{B34E0581-F191-40FD-9A2E-9EA8A8C2AE8D}" type="presParOf" srcId="{2AE18ED3-F0A2-4A26-9FFC-21E8DCF02048}" destId="{9ABB810E-E4AD-499C-BCB5-70F35B705642}" srcOrd="3" destOrd="0" presId="urn:microsoft.com/office/officeart/2005/8/layout/default"/>
    <dgm:cxn modelId="{38BA98F8-2207-46FB-B05E-527F1105D717}" type="presParOf" srcId="{2AE18ED3-F0A2-4A26-9FFC-21E8DCF02048}" destId="{9208AFD3-E3E0-43F2-9AB9-87AA15A5E365}" srcOrd="4" destOrd="0" presId="urn:microsoft.com/office/officeart/2005/8/layout/default"/>
    <dgm:cxn modelId="{00121C9E-42CB-47A3-A07D-8F2450F753AF}" type="presParOf" srcId="{2AE18ED3-F0A2-4A26-9FFC-21E8DCF02048}" destId="{011763B9-C159-4EAC-B8F7-C8E31BC41812}" srcOrd="5" destOrd="0" presId="urn:microsoft.com/office/officeart/2005/8/layout/default"/>
    <dgm:cxn modelId="{B572895D-6E9D-4CCE-8D5A-C25273E27AA6}" type="presParOf" srcId="{2AE18ED3-F0A2-4A26-9FFC-21E8DCF02048}" destId="{82BCEFFE-E2FF-45BD-9801-9320022F55EE}" srcOrd="6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12FD-5A5D-4212-BA1A-BE6A382C84A7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2CFBE-1407-414C-AC03-95A5BCF50F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9128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17391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95423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56197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74958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27239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6255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7526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2628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28726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76146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96691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8607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82190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37995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717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110429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096177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34"/>
            <a:ext cx="2057400" cy="32886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34"/>
            <a:ext cx="6019800" cy="32886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557786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202992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156"/>
            <a:ext cx="7772400" cy="10212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363"/>
            <a:ext cx="7772400" cy="11247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252496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99835"/>
            <a:ext cx="4038600" cy="25435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486081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80"/>
            <a:ext cx="4040188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653"/>
            <a:ext cx="4040188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0980"/>
            <a:ext cx="4041775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0653"/>
            <a:ext cx="4041775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56432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343441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709918" y="361176"/>
            <a:ext cx="7886700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rgbClr val="A2897B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709918" y="598656"/>
            <a:ext cx="78867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1" name="圆角矩形 20"/>
          <p:cNvSpPr/>
          <p:nvPr userDrawn="1"/>
        </p:nvSpPr>
        <p:spPr>
          <a:xfrm>
            <a:off x="279049" y="412730"/>
            <a:ext cx="393739" cy="393739"/>
          </a:xfrm>
          <a:prstGeom prst="roundRect">
            <a:avLst>
              <a:gd name="adj" fmla="val 12258"/>
            </a:avLst>
          </a:prstGeom>
          <a:solidFill>
            <a:srgbClr val="FFFDEF"/>
          </a:solidFill>
          <a:ln w="6350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41918" y="423644"/>
            <a:ext cx="46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rgbClr val="E4402F"/>
                </a:solidFill>
                <a:latin typeface="Impact" panose="020B0806030902050204" pitchFamily="34" charset="0"/>
                <a:ea typeface="微软雅黑 Light" panose="020B0502040204020203" pitchFamily="34" charset="-122"/>
              </a:rPr>
              <a:pPr algn="ctr"/>
              <a:t>‹#›</a:t>
            </a:fld>
            <a:endParaRPr lang="zh-CN" altLang="en-US" dirty="0">
              <a:solidFill>
                <a:srgbClr val="E4402F"/>
              </a:solidFill>
              <a:latin typeface="Impact" panose="020B080603090205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33515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24"/>
            <a:ext cx="3008313" cy="871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84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993"/>
            <a:ext cx="3008313" cy="3517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41097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9339"/>
            <a:ext cx="5486400" cy="4249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439"/>
            <a:ext cx="5486400" cy="3085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262"/>
            <a:ext cx="5486400" cy="6034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560935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8DD4-A9AD-4113-82BD-DB389D9CB606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1100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43"/>
          <p:cNvSpPr txBox="1"/>
          <p:nvPr/>
        </p:nvSpPr>
        <p:spPr>
          <a:xfrm>
            <a:off x="3143240" y="1356510"/>
            <a:ext cx="54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销售管理案例分析</a:t>
            </a:r>
            <a:endParaRPr lang="en-US" altLang="zh-CN" sz="3200" b="1" dirty="0" smtClean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b="1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一名销售人员对评估的抗议</a:t>
            </a:r>
            <a:endParaRPr lang="en-US" altLang="zh-CN" sz="3200" b="1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284658" y="3009913"/>
            <a:ext cx="219347" cy="219347"/>
            <a:chOff x="801291" y="3535885"/>
            <a:chExt cx="219347" cy="219347"/>
          </a:xfrm>
        </p:grpSpPr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6350">
                  <a:solidFill>
                    <a:srgbClr val="CBAB8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00">
                <a:solidFill>
                  <a:srgbClr val="FFFDE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5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7" name="Group 14"/>
          <p:cNvGrpSpPr>
            <a:grpSpLocks/>
          </p:cNvGrpSpPr>
          <p:nvPr/>
        </p:nvGrpSpPr>
        <p:grpSpPr bwMode="auto">
          <a:xfrm>
            <a:off x="6072198" y="2999584"/>
            <a:ext cx="219347" cy="219347"/>
            <a:chOff x="4248" y="3024"/>
            <a:chExt cx="600" cy="599"/>
          </a:xfrm>
        </p:grpSpPr>
        <p:sp>
          <p:nvSpPr>
            <p:cNvPr id="28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6350">
                  <a:solidFill>
                    <a:srgbClr val="CBAB8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00">
                <a:solidFill>
                  <a:srgbClr val="FFFDE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9" name="Group 16"/>
            <p:cNvGrpSpPr>
              <a:grpSpLocks/>
            </p:cNvGrpSpPr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0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18"/>
              <p:cNvSpPr>
                <a:spLocks/>
              </p:cNvSpPr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6357950" y="2999584"/>
            <a:ext cx="167225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009171" y="1435353"/>
            <a:ext cx="1363850" cy="2185147"/>
            <a:chOff x="996950" y="2262188"/>
            <a:chExt cx="434975" cy="696913"/>
          </a:xfrm>
        </p:grpSpPr>
        <p:sp>
          <p:nvSpPr>
            <p:cNvPr id="483" name="Freeform 8"/>
            <p:cNvSpPr>
              <a:spLocks noEditPoints="1"/>
            </p:cNvSpPr>
            <p:nvPr/>
          </p:nvSpPr>
          <p:spPr bwMode="auto">
            <a:xfrm>
              <a:off x="1219200" y="2300288"/>
              <a:ext cx="93663" cy="96838"/>
            </a:xfrm>
            <a:custGeom>
              <a:avLst/>
              <a:gdLst>
                <a:gd name="T0" fmla="*/ 81 w 87"/>
                <a:gd name="T1" fmla="*/ 23 h 91"/>
                <a:gd name="T2" fmla="*/ 79 w 87"/>
                <a:gd name="T3" fmla="*/ 19 h 91"/>
                <a:gd name="T4" fmla="*/ 70 w 87"/>
                <a:gd name="T5" fmla="*/ 17 h 91"/>
                <a:gd name="T6" fmla="*/ 67 w 87"/>
                <a:gd name="T7" fmla="*/ 14 h 91"/>
                <a:gd name="T8" fmla="*/ 65 w 87"/>
                <a:gd name="T9" fmla="*/ 6 h 91"/>
                <a:gd name="T10" fmla="*/ 61 w 87"/>
                <a:gd name="T11" fmla="*/ 4 h 91"/>
                <a:gd name="T12" fmla="*/ 53 w 87"/>
                <a:gd name="T13" fmla="*/ 7 h 91"/>
                <a:gd name="T14" fmla="*/ 49 w 87"/>
                <a:gd name="T15" fmla="*/ 6 h 91"/>
                <a:gd name="T16" fmla="*/ 42 w 87"/>
                <a:gd name="T17" fmla="*/ 0 h 91"/>
                <a:gd name="T18" fmla="*/ 38 w 87"/>
                <a:gd name="T19" fmla="*/ 0 h 91"/>
                <a:gd name="T20" fmla="*/ 33 w 87"/>
                <a:gd name="T21" fmla="*/ 7 h 91"/>
                <a:gd name="T22" fmla="*/ 29 w 87"/>
                <a:gd name="T23" fmla="*/ 9 h 91"/>
                <a:gd name="T24" fmla="*/ 23 w 87"/>
                <a:gd name="T25" fmla="*/ 5 h 91"/>
                <a:gd name="T26" fmla="*/ 21 w 87"/>
                <a:gd name="T27" fmla="*/ 14 h 91"/>
                <a:gd name="T28" fmla="*/ 17 w 87"/>
                <a:gd name="T29" fmla="*/ 17 h 91"/>
                <a:gd name="T30" fmla="*/ 9 w 87"/>
                <a:gd name="T31" fmla="*/ 18 h 91"/>
                <a:gd name="T32" fmla="*/ 6 w 87"/>
                <a:gd name="T33" fmla="*/ 22 h 91"/>
                <a:gd name="T34" fmla="*/ 8 w 87"/>
                <a:gd name="T35" fmla="*/ 31 h 91"/>
                <a:gd name="T36" fmla="*/ 7 w 87"/>
                <a:gd name="T37" fmla="*/ 35 h 91"/>
                <a:gd name="T38" fmla="*/ 0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7 w 87"/>
                <a:gd name="T45" fmla="*/ 56 h 91"/>
                <a:gd name="T46" fmla="*/ 4 w 87"/>
                <a:gd name="T47" fmla="*/ 64 h 91"/>
                <a:gd name="T48" fmla="*/ 6 w 87"/>
                <a:gd name="T49" fmla="*/ 69 h 91"/>
                <a:gd name="T50" fmla="*/ 14 w 87"/>
                <a:gd name="T51" fmla="*/ 71 h 91"/>
                <a:gd name="T52" fmla="*/ 17 w 87"/>
                <a:gd name="T53" fmla="*/ 74 h 91"/>
                <a:gd name="T54" fmla="*/ 19 w 87"/>
                <a:gd name="T55" fmla="*/ 83 h 91"/>
                <a:gd name="T56" fmla="*/ 23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5 w 87"/>
                <a:gd name="T65" fmla="*/ 91 h 91"/>
                <a:gd name="T66" fmla="*/ 51 w 87"/>
                <a:gd name="T67" fmla="*/ 85 h 91"/>
                <a:gd name="T68" fmla="*/ 56 w 87"/>
                <a:gd name="T69" fmla="*/ 83 h 91"/>
                <a:gd name="T70" fmla="*/ 62 w 87"/>
                <a:gd name="T71" fmla="*/ 86 h 91"/>
                <a:gd name="T72" fmla="*/ 64 w 87"/>
                <a:gd name="T73" fmla="*/ 79 h 91"/>
                <a:gd name="T74" fmla="*/ 68 w 87"/>
                <a:gd name="T75" fmla="*/ 77 h 91"/>
                <a:gd name="T76" fmla="*/ 76 w 87"/>
                <a:gd name="T77" fmla="*/ 76 h 91"/>
                <a:gd name="T78" fmla="*/ 79 w 87"/>
                <a:gd name="T79" fmla="*/ 72 h 91"/>
                <a:gd name="T80" fmla="*/ 78 w 87"/>
                <a:gd name="T81" fmla="*/ 63 h 91"/>
                <a:gd name="T82" fmla="*/ 79 w 87"/>
                <a:gd name="T83" fmla="*/ 59 h 91"/>
                <a:gd name="T84" fmla="*/ 86 w 87"/>
                <a:gd name="T85" fmla="*/ 54 h 91"/>
                <a:gd name="T86" fmla="*/ 87 w 87"/>
                <a:gd name="T87" fmla="*/ 50 h 91"/>
                <a:gd name="T88" fmla="*/ 82 w 87"/>
                <a:gd name="T89" fmla="*/ 43 h 91"/>
                <a:gd name="T90" fmla="*/ 81 w 87"/>
                <a:gd name="T91" fmla="*/ 38 h 91"/>
                <a:gd name="T92" fmla="*/ 85 w 87"/>
                <a:gd name="T93" fmla="*/ 30 h 91"/>
                <a:gd name="T94" fmla="*/ 74 w 87"/>
                <a:gd name="T95" fmla="*/ 28 h 91"/>
                <a:gd name="T96" fmla="*/ 57 w 87"/>
                <a:gd name="T97" fmla="*/ 12 h 91"/>
                <a:gd name="T98" fmla="*/ 35 w 87"/>
                <a:gd name="T99" fmla="*/ 50 h 91"/>
                <a:gd name="T100" fmla="*/ 48 w 87"/>
                <a:gd name="T101" fmla="*/ 55 h 91"/>
                <a:gd name="T102" fmla="*/ 38 w 87"/>
                <a:gd name="T103" fmla="*/ 28 h 91"/>
                <a:gd name="T104" fmla="*/ 27 w 87"/>
                <a:gd name="T105" fmla="*/ 13 h 91"/>
                <a:gd name="T106" fmla="*/ 11 w 87"/>
                <a:gd name="T107" fmla="*/ 31 h 91"/>
                <a:gd name="T108" fmla="*/ 27 w 87"/>
                <a:gd name="T109" fmla="*/ 41 h 91"/>
                <a:gd name="T110" fmla="*/ 10 w 87"/>
                <a:gd name="T111" fmla="*/ 35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3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2" y="25"/>
                    <a:pt x="82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5" y="23"/>
                    <a:pt x="75" y="23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18"/>
                    <a:pt x="77" y="17"/>
                    <a:pt x="77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8"/>
                    <a:pt x="71" y="18"/>
                    <a:pt x="70" y="17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3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6" y="13"/>
                    <a:pt x="65" y="13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7" y="7"/>
                    <a:pt x="66" y="6"/>
                    <a:pt x="65" y="6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10"/>
                    <a:pt x="60" y="9"/>
                    <a:pt x="59" y="9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3"/>
                    <a:pt x="59" y="3"/>
                    <a:pt x="58" y="2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4" y="7"/>
                    <a:pt x="54" y="7"/>
                    <a:pt x="53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1" y="1"/>
                    <a:pt x="50" y="1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3" y="0"/>
                    <a:pt x="42" y="0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3" y="7"/>
                    <a:pt x="33" y="7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7" y="10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7"/>
                    <a:pt x="20" y="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6" y="18"/>
                    <a:pt x="16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10" y="17"/>
                    <a:pt x="9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3"/>
                    <a:pt x="5" y="24"/>
                    <a:pt x="5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30"/>
                    <a:pt x="8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2" y="32"/>
                    <a:pt x="2" y="33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6" y="37"/>
                    <a:pt x="6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9"/>
                    <a:pt x="0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0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5"/>
                    <a:pt x="1" y="56"/>
                    <a:pt x="2" y="5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7"/>
                    <a:pt x="7" y="58"/>
                    <a:pt x="8" y="59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62"/>
                    <a:pt x="4" y="63"/>
                    <a:pt x="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0" y="64"/>
                    <a:pt x="10" y="64"/>
                    <a:pt x="11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7" y="70"/>
                    <a:pt x="7" y="71"/>
                    <a:pt x="8" y="72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70"/>
                    <a:pt x="14" y="70"/>
                    <a:pt x="14" y="7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2" y="76"/>
                    <a:pt x="12" y="77"/>
                    <a:pt x="13" y="7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5"/>
                    <a:pt x="19" y="75"/>
                    <a:pt x="19" y="76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7" y="82"/>
                    <a:pt x="18" y="82"/>
                    <a:pt x="19" y="83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3" y="79"/>
                    <a:pt x="24" y="80"/>
                    <a:pt x="25" y="80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6"/>
                    <a:pt x="25" y="86"/>
                    <a:pt x="26" y="87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90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5"/>
                    <a:pt x="37" y="85"/>
                    <a:pt x="38" y="85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1"/>
                    <a:pt x="40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7" y="91"/>
                    <a:pt x="48" y="91"/>
                    <a:pt x="49" y="91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50" y="85"/>
                    <a:pt x="51" y="85"/>
                    <a:pt x="51" y="85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5" y="89"/>
                    <a:pt x="56" y="89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6" y="83"/>
                    <a:pt x="57" y="83"/>
                    <a:pt x="58" y="82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7"/>
                    <a:pt x="62" y="87"/>
                    <a:pt x="62" y="86"/>
                  </a:cubicBezTo>
                  <a:cubicBezTo>
                    <a:pt x="63" y="86"/>
                    <a:pt x="63" y="86"/>
                    <a:pt x="64" y="86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3" y="80"/>
                    <a:pt x="63" y="80"/>
                    <a:pt x="64" y="79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3"/>
                    <a:pt x="69" y="82"/>
                    <a:pt x="70" y="81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8" y="76"/>
                    <a:pt x="69" y="75"/>
                    <a:pt x="69" y="75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5" y="77"/>
                    <a:pt x="76" y="7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3" y="71"/>
                    <a:pt x="74" y="70"/>
                    <a:pt x="74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9" y="71"/>
                    <a:pt x="80" y="70"/>
                    <a:pt x="81" y="69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7" y="65"/>
                    <a:pt x="77" y="64"/>
                    <a:pt x="78" y="63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3" y="64"/>
                    <a:pt x="84" y="63"/>
                    <a:pt x="84" y="62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80" y="58"/>
                    <a:pt x="80" y="58"/>
                    <a:pt x="80" y="57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6" y="56"/>
                    <a:pt x="86" y="55"/>
                    <a:pt x="86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2"/>
                    <a:pt x="81" y="51"/>
                    <a:pt x="82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4"/>
                    <a:pt x="82" y="43"/>
                    <a:pt x="82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39"/>
                    <a:pt x="87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1" y="36"/>
                    <a:pt x="81" y="36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5" y="32"/>
                    <a:pt x="85" y="31"/>
                    <a:pt x="85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9" y="30"/>
                    <a:pt x="78" y="29"/>
                  </a:cubicBezTo>
                  <a:close/>
                  <a:moveTo>
                    <a:pt x="74" y="28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7" y="33"/>
                    <a:pt x="54" y="30"/>
                    <a:pt x="51" y="29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4" y="15"/>
                    <a:pt x="70" y="20"/>
                    <a:pt x="74" y="28"/>
                  </a:cubicBezTo>
                  <a:close/>
                  <a:moveTo>
                    <a:pt x="48" y="55"/>
                  </a:moveTo>
                  <a:cubicBezTo>
                    <a:pt x="43" y="57"/>
                    <a:pt x="37" y="55"/>
                    <a:pt x="35" y="50"/>
                  </a:cubicBezTo>
                  <a:cubicBezTo>
                    <a:pt x="33" y="45"/>
                    <a:pt x="35" y="39"/>
                    <a:pt x="39" y="36"/>
                  </a:cubicBezTo>
                  <a:cubicBezTo>
                    <a:pt x="44" y="34"/>
                    <a:pt x="50" y="36"/>
                    <a:pt x="52" y="41"/>
                  </a:cubicBezTo>
                  <a:cubicBezTo>
                    <a:pt x="55" y="46"/>
                    <a:pt x="53" y="52"/>
                    <a:pt x="48" y="55"/>
                  </a:cubicBezTo>
                  <a:close/>
                  <a:moveTo>
                    <a:pt x="54" y="10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5" y="27"/>
                    <a:pt x="41" y="27"/>
                    <a:pt x="38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8" y="8"/>
                    <a:pt x="46" y="8"/>
                    <a:pt x="54" y="10"/>
                  </a:cubicBezTo>
                  <a:close/>
                  <a:moveTo>
                    <a:pt x="27" y="13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2" y="32"/>
                    <a:pt x="29" y="34"/>
                    <a:pt x="28" y="37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4" y="24"/>
                    <a:pt x="20" y="17"/>
                    <a:pt x="27" y="13"/>
                  </a:cubicBezTo>
                  <a:close/>
                  <a:moveTo>
                    <a:pt x="10" y="35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6" y="44"/>
                    <a:pt x="26" y="48"/>
                    <a:pt x="27" y="51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8" y="51"/>
                    <a:pt x="8" y="42"/>
                    <a:pt x="10" y="35"/>
                  </a:cubicBezTo>
                  <a:close/>
                  <a:moveTo>
                    <a:pt x="13" y="62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30" y="58"/>
                    <a:pt x="33" y="61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3" y="76"/>
                    <a:pt x="17" y="70"/>
                    <a:pt x="13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6" y="64"/>
                    <a:pt x="50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1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6" y="59"/>
                    <a:pt x="58" y="56"/>
                    <a:pt x="60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8" y="74"/>
                    <a:pt x="60" y="78"/>
                  </a:cubicBezTo>
                  <a:close/>
                  <a:moveTo>
                    <a:pt x="77" y="56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2" y="46"/>
                    <a:pt x="62" y="42"/>
                    <a:pt x="60" y="39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9" y="39"/>
                    <a:pt x="79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9"/>
            <p:cNvSpPr>
              <a:spLocks noEditPoints="1"/>
            </p:cNvSpPr>
            <p:nvPr/>
          </p:nvSpPr>
          <p:spPr bwMode="auto">
            <a:xfrm>
              <a:off x="1123950" y="2479676"/>
              <a:ext cx="92075" cy="96838"/>
            </a:xfrm>
            <a:custGeom>
              <a:avLst/>
              <a:gdLst>
                <a:gd name="T0" fmla="*/ 81 w 87"/>
                <a:gd name="T1" fmla="*/ 23 h 91"/>
                <a:gd name="T2" fmla="*/ 79 w 87"/>
                <a:gd name="T3" fmla="*/ 19 h 91"/>
                <a:gd name="T4" fmla="*/ 71 w 87"/>
                <a:gd name="T5" fmla="*/ 17 h 91"/>
                <a:gd name="T6" fmla="*/ 67 w 87"/>
                <a:gd name="T7" fmla="*/ 14 h 91"/>
                <a:gd name="T8" fmla="*/ 65 w 87"/>
                <a:gd name="T9" fmla="*/ 6 h 91"/>
                <a:gd name="T10" fmla="*/ 61 w 87"/>
                <a:gd name="T11" fmla="*/ 4 h 91"/>
                <a:gd name="T12" fmla="*/ 53 w 87"/>
                <a:gd name="T13" fmla="*/ 7 h 91"/>
                <a:gd name="T14" fmla="*/ 49 w 87"/>
                <a:gd name="T15" fmla="*/ 6 h 91"/>
                <a:gd name="T16" fmla="*/ 42 w 87"/>
                <a:gd name="T17" fmla="*/ 0 h 91"/>
                <a:gd name="T18" fmla="*/ 38 w 87"/>
                <a:gd name="T19" fmla="*/ 0 h 91"/>
                <a:gd name="T20" fmla="*/ 33 w 87"/>
                <a:gd name="T21" fmla="*/ 7 h 91"/>
                <a:gd name="T22" fmla="*/ 29 w 87"/>
                <a:gd name="T23" fmla="*/ 9 h 91"/>
                <a:gd name="T24" fmla="*/ 23 w 87"/>
                <a:gd name="T25" fmla="*/ 5 h 91"/>
                <a:gd name="T26" fmla="*/ 21 w 87"/>
                <a:gd name="T27" fmla="*/ 14 h 91"/>
                <a:gd name="T28" fmla="*/ 17 w 87"/>
                <a:gd name="T29" fmla="*/ 17 h 91"/>
                <a:gd name="T30" fmla="*/ 9 w 87"/>
                <a:gd name="T31" fmla="*/ 18 h 91"/>
                <a:gd name="T32" fmla="*/ 7 w 87"/>
                <a:gd name="T33" fmla="*/ 22 h 91"/>
                <a:gd name="T34" fmla="*/ 9 w 87"/>
                <a:gd name="T35" fmla="*/ 31 h 91"/>
                <a:gd name="T36" fmla="*/ 7 w 87"/>
                <a:gd name="T37" fmla="*/ 35 h 91"/>
                <a:gd name="T38" fmla="*/ 1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7 w 87"/>
                <a:gd name="T45" fmla="*/ 56 h 91"/>
                <a:gd name="T46" fmla="*/ 4 w 87"/>
                <a:gd name="T47" fmla="*/ 64 h 91"/>
                <a:gd name="T48" fmla="*/ 6 w 87"/>
                <a:gd name="T49" fmla="*/ 68 h 91"/>
                <a:gd name="T50" fmla="*/ 15 w 87"/>
                <a:gd name="T51" fmla="*/ 71 h 91"/>
                <a:gd name="T52" fmla="*/ 18 w 87"/>
                <a:gd name="T53" fmla="*/ 74 h 91"/>
                <a:gd name="T54" fmla="*/ 19 w 87"/>
                <a:gd name="T55" fmla="*/ 83 h 91"/>
                <a:gd name="T56" fmla="*/ 23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6 w 87"/>
                <a:gd name="T65" fmla="*/ 91 h 91"/>
                <a:gd name="T66" fmla="*/ 52 w 87"/>
                <a:gd name="T67" fmla="*/ 84 h 91"/>
                <a:gd name="T68" fmla="*/ 56 w 87"/>
                <a:gd name="T69" fmla="*/ 83 h 91"/>
                <a:gd name="T70" fmla="*/ 63 w 87"/>
                <a:gd name="T71" fmla="*/ 86 h 91"/>
                <a:gd name="T72" fmla="*/ 64 w 87"/>
                <a:gd name="T73" fmla="*/ 79 h 91"/>
                <a:gd name="T74" fmla="*/ 68 w 87"/>
                <a:gd name="T75" fmla="*/ 76 h 91"/>
                <a:gd name="T76" fmla="*/ 76 w 87"/>
                <a:gd name="T77" fmla="*/ 76 h 91"/>
                <a:gd name="T78" fmla="*/ 79 w 87"/>
                <a:gd name="T79" fmla="*/ 72 h 91"/>
                <a:gd name="T80" fmla="*/ 78 w 87"/>
                <a:gd name="T81" fmla="*/ 63 h 91"/>
                <a:gd name="T82" fmla="*/ 80 w 87"/>
                <a:gd name="T83" fmla="*/ 59 h 91"/>
                <a:gd name="T84" fmla="*/ 87 w 87"/>
                <a:gd name="T85" fmla="*/ 54 h 91"/>
                <a:gd name="T86" fmla="*/ 87 w 87"/>
                <a:gd name="T87" fmla="*/ 49 h 91"/>
                <a:gd name="T88" fmla="*/ 82 w 87"/>
                <a:gd name="T89" fmla="*/ 43 h 91"/>
                <a:gd name="T90" fmla="*/ 81 w 87"/>
                <a:gd name="T91" fmla="*/ 38 h 91"/>
                <a:gd name="T92" fmla="*/ 85 w 87"/>
                <a:gd name="T93" fmla="*/ 30 h 91"/>
                <a:gd name="T94" fmla="*/ 75 w 87"/>
                <a:gd name="T95" fmla="*/ 28 h 91"/>
                <a:gd name="T96" fmla="*/ 57 w 87"/>
                <a:gd name="T97" fmla="*/ 12 h 91"/>
                <a:gd name="T98" fmla="*/ 35 w 87"/>
                <a:gd name="T99" fmla="*/ 50 h 91"/>
                <a:gd name="T100" fmla="*/ 48 w 87"/>
                <a:gd name="T101" fmla="*/ 55 h 91"/>
                <a:gd name="T102" fmla="*/ 38 w 87"/>
                <a:gd name="T103" fmla="*/ 28 h 91"/>
                <a:gd name="T104" fmla="*/ 27 w 87"/>
                <a:gd name="T105" fmla="*/ 13 h 91"/>
                <a:gd name="T106" fmla="*/ 12 w 87"/>
                <a:gd name="T107" fmla="*/ 31 h 91"/>
                <a:gd name="T108" fmla="*/ 27 w 87"/>
                <a:gd name="T109" fmla="*/ 41 h 91"/>
                <a:gd name="T110" fmla="*/ 11 w 87"/>
                <a:gd name="T111" fmla="*/ 34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3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3" y="25"/>
                    <a:pt x="82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6" y="23"/>
                    <a:pt x="75" y="23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18"/>
                    <a:pt x="78" y="17"/>
                    <a:pt x="77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8"/>
                    <a:pt x="71" y="18"/>
                    <a:pt x="71" y="17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3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6" y="13"/>
                    <a:pt x="65" y="13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7" y="7"/>
                    <a:pt x="66" y="6"/>
                    <a:pt x="65" y="6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10"/>
                    <a:pt x="60" y="9"/>
                    <a:pt x="59" y="9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3"/>
                    <a:pt x="59" y="3"/>
                    <a:pt x="58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4" y="7"/>
                    <a:pt x="53" y="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0"/>
                    <a:pt x="42" y="0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3" y="7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6"/>
                    <a:pt x="20" y="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6" y="18"/>
                    <a:pt x="16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6"/>
                    <a:pt x="10" y="17"/>
                    <a:pt x="9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3"/>
                    <a:pt x="12" y="24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6" y="24"/>
                    <a:pt x="5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30"/>
                    <a:pt x="9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3" y="31"/>
                    <a:pt x="2" y="33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7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9"/>
                    <a:pt x="1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1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2" y="56"/>
                    <a:pt x="2" y="5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7"/>
                    <a:pt x="8" y="58"/>
                    <a:pt x="8" y="59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4" y="62"/>
                    <a:pt x="4" y="63"/>
                    <a:pt x="4" y="64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3"/>
                    <a:pt x="10" y="64"/>
                    <a:pt x="11" y="65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7" y="70"/>
                    <a:pt x="8" y="70"/>
                    <a:pt x="8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4" y="70"/>
                    <a:pt x="14" y="70"/>
                    <a:pt x="15" y="7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2" y="76"/>
                    <a:pt x="13" y="77"/>
                    <a:pt x="13" y="78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5"/>
                    <a:pt x="19" y="75"/>
                    <a:pt x="19" y="76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8" y="81"/>
                    <a:pt x="18" y="82"/>
                    <a:pt x="19" y="83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4" y="79"/>
                    <a:pt x="24" y="80"/>
                    <a:pt x="25" y="80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6"/>
                    <a:pt x="25" y="86"/>
                    <a:pt x="26" y="87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30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89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7" y="85"/>
                    <a:pt x="38" y="85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1"/>
                    <a:pt x="40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7" y="91"/>
                    <a:pt x="48" y="91"/>
                    <a:pt x="49" y="90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50" y="85"/>
                    <a:pt x="51" y="85"/>
                    <a:pt x="52" y="8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89"/>
                    <a:pt x="56" y="89"/>
                    <a:pt x="57" y="89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7" y="83"/>
                    <a:pt x="57" y="83"/>
                    <a:pt x="58" y="82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7"/>
                    <a:pt x="62" y="87"/>
                    <a:pt x="63" y="86"/>
                  </a:cubicBezTo>
                  <a:cubicBezTo>
                    <a:pt x="63" y="86"/>
                    <a:pt x="63" y="86"/>
                    <a:pt x="64" y="86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3" y="80"/>
                    <a:pt x="64" y="80"/>
                    <a:pt x="64" y="79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76"/>
                    <a:pt x="69" y="75"/>
                    <a:pt x="70" y="75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5" y="77"/>
                    <a:pt x="75" y="77"/>
                    <a:pt x="76" y="76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1"/>
                    <a:pt x="74" y="70"/>
                    <a:pt x="74" y="69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80" y="71"/>
                    <a:pt x="80" y="70"/>
                    <a:pt x="81" y="69"/>
                  </a:cubicBezTo>
                  <a:cubicBezTo>
                    <a:pt x="77" y="66"/>
                    <a:pt x="77" y="66"/>
                    <a:pt x="77" y="66"/>
                  </a:cubicBezTo>
                  <a:cubicBezTo>
                    <a:pt x="77" y="65"/>
                    <a:pt x="78" y="64"/>
                    <a:pt x="78" y="63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3" y="64"/>
                    <a:pt x="84" y="63"/>
                    <a:pt x="84" y="62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0" y="58"/>
                    <a:pt x="80" y="58"/>
                    <a:pt x="80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6"/>
                    <a:pt x="86" y="55"/>
                    <a:pt x="87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2" y="51"/>
                    <a:pt x="82" y="51"/>
                    <a:pt x="82" y="50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4"/>
                    <a:pt x="82" y="43"/>
                    <a:pt x="82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39"/>
                    <a:pt x="87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1" y="36"/>
                    <a:pt x="81" y="35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5" y="32"/>
                    <a:pt x="85" y="31"/>
                    <a:pt x="85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9" y="30"/>
                    <a:pt x="78" y="29"/>
                  </a:cubicBezTo>
                  <a:close/>
                  <a:moveTo>
                    <a:pt x="75" y="28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7" y="32"/>
                    <a:pt x="54" y="30"/>
                    <a:pt x="51" y="29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4" y="15"/>
                    <a:pt x="71" y="20"/>
                    <a:pt x="75" y="28"/>
                  </a:cubicBezTo>
                  <a:close/>
                  <a:moveTo>
                    <a:pt x="48" y="55"/>
                  </a:moveTo>
                  <a:cubicBezTo>
                    <a:pt x="43" y="57"/>
                    <a:pt x="37" y="55"/>
                    <a:pt x="35" y="50"/>
                  </a:cubicBezTo>
                  <a:cubicBezTo>
                    <a:pt x="33" y="45"/>
                    <a:pt x="35" y="39"/>
                    <a:pt x="40" y="36"/>
                  </a:cubicBezTo>
                  <a:cubicBezTo>
                    <a:pt x="45" y="34"/>
                    <a:pt x="50" y="36"/>
                    <a:pt x="53" y="41"/>
                  </a:cubicBezTo>
                  <a:cubicBezTo>
                    <a:pt x="55" y="46"/>
                    <a:pt x="53" y="52"/>
                    <a:pt x="48" y="55"/>
                  </a:cubicBezTo>
                  <a:close/>
                  <a:moveTo>
                    <a:pt x="54" y="10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5" y="27"/>
                    <a:pt x="41" y="27"/>
                    <a:pt x="38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8" y="8"/>
                    <a:pt x="46" y="8"/>
                    <a:pt x="54" y="10"/>
                  </a:cubicBezTo>
                  <a:close/>
                  <a:moveTo>
                    <a:pt x="27" y="13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2" y="31"/>
                    <a:pt x="29" y="34"/>
                    <a:pt x="28" y="37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5" y="24"/>
                    <a:pt x="20" y="17"/>
                    <a:pt x="27" y="13"/>
                  </a:cubicBezTo>
                  <a:close/>
                  <a:moveTo>
                    <a:pt x="11" y="34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6" y="44"/>
                    <a:pt x="26" y="48"/>
                    <a:pt x="27" y="51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8" y="51"/>
                    <a:pt x="8" y="42"/>
                    <a:pt x="11" y="34"/>
                  </a:cubicBezTo>
                  <a:close/>
                  <a:moveTo>
                    <a:pt x="13" y="62"/>
                  </a:moveTo>
                  <a:cubicBezTo>
                    <a:pt x="29" y="55"/>
                    <a:pt x="29" y="55"/>
                    <a:pt x="29" y="55"/>
                  </a:cubicBezTo>
                  <a:cubicBezTo>
                    <a:pt x="30" y="58"/>
                    <a:pt x="33" y="60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3" y="76"/>
                    <a:pt x="17" y="70"/>
                    <a:pt x="13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3" y="64"/>
                    <a:pt x="46" y="64"/>
                    <a:pt x="50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1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6" y="59"/>
                    <a:pt x="59" y="56"/>
                    <a:pt x="60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8" y="73"/>
                    <a:pt x="60" y="78"/>
                  </a:cubicBezTo>
                  <a:close/>
                  <a:moveTo>
                    <a:pt x="77" y="56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2" y="46"/>
                    <a:pt x="62" y="42"/>
                    <a:pt x="60" y="39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9" y="39"/>
                    <a:pt x="80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10"/>
            <p:cNvSpPr>
              <a:spLocks noEditPoints="1"/>
            </p:cNvSpPr>
            <p:nvPr/>
          </p:nvSpPr>
          <p:spPr bwMode="auto">
            <a:xfrm>
              <a:off x="1171575" y="2608263"/>
              <a:ext cx="93663" cy="96838"/>
            </a:xfrm>
            <a:custGeom>
              <a:avLst/>
              <a:gdLst>
                <a:gd name="T0" fmla="*/ 81 w 87"/>
                <a:gd name="T1" fmla="*/ 23 h 91"/>
                <a:gd name="T2" fmla="*/ 78 w 87"/>
                <a:gd name="T3" fmla="*/ 19 h 91"/>
                <a:gd name="T4" fmla="*/ 70 w 87"/>
                <a:gd name="T5" fmla="*/ 17 h 91"/>
                <a:gd name="T6" fmla="*/ 67 w 87"/>
                <a:gd name="T7" fmla="*/ 14 h 91"/>
                <a:gd name="T8" fmla="*/ 64 w 87"/>
                <a:gd name="T9" fmla="*/ 6 h 91"/>
                <a:gd name="T10" fmla="*/ 60 w 87"/>
                <a:gd name="T11" fmla="*/ 4 h 91"/>
                <a:gd name="T12" fmla="*/ 52 w 87"/>
                <a:gd name="T13" fmla="*/ 7 h 91"/>
                <a:gd name="T14" fmla="*/ 48 w 87"/>
                <a:gd name="T15" fmla="*/ 6 h 91"/>
                <a:gd name="T16" fmla="*/ 42 w 87"/>
                <a:gd name="T17" fmla="*/ 0 h 91"/>
                <a:gd name="T18" fmla="*/ 37 w 87"/>
                <a:gd name="T19" fmla="*/ 0 h 91"/>
                <a:gd name="T20" fmla="*/ 32 w 87"/>
                <a:gd name="T21" fmla="*/ 7 h 91"/>
                <a:gd name="T22" fmla="*/ 28 w 87"/>
                <a:gd name="T23" fmla="*/ 9 h 91"/>
                <a:gd name="T24" fmla="*/ 23 w 87"/>
                <a:gd name="T25" fmla="*/ 5 h 91"/>
                <a:gd name="T26" fmla="*/ 20 w 87"/>
                <a:gd name="T27" fmla="*/ 14 h 91"/>
                <a:gd name="T28" fmla="*/ 17 w 87"/>
                <a:gd name="T29" fmla="*/ 17 h 91"/>
                <a:gd name="T30" fmla="*/ 8 w 87"/>
                <a:gd name="T31" fmla="*/ 18 h 91"/>
                <a:gd name="T32" fmla="*/ 6 w 87"/>
                <a:gd name="T33" fmla="*/ 22 h 91"/>
                <a:gd name="T34" fmla="*/ 8 w 87"/>
                <a:gd name="T35" fmla="*/ 31 h 91"/>
                <a:gd name="T36" fmla="*/ 6 w 87"/>
                <a:gd name="T37" fmla="*/ 35 h 91"/>
                <a:gd name="T38" fmla="*/ 0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6 w 87"/>
                <a:gd name="T45" fmla="*/ 56 h 91"/>
                <a:gd name="T46" fmla="*/ 4 w 87"/>
                <a:gd name="T47" fmla="*/ 64 h 91"/>
                <a:gd name="T48" fmla="*/ 6 w 87"/>
                <a:gd name="T49" fmla="*/ 69 h 91"/>
                <a:gd name="T50" fmla="*/ 14 w 87"/>
                <a:gd name="T51" fmla="*/ 71 h 91"/>
                <a:gd name="T52" fmla="*/ 17 w 87"/>
                <a:gd name="T53" fmla="*/ 74 h 91"/>
                <a:gd name="T54" fmla="*/ 19 w 87"/>
                <a:gd name="T55" fmla="*/ 83 h 91"/>
                <a:gd name="T56" fmla="*/ 22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5 w 87"/>
                <a:gd name="T65" fmla="*/ 91 h 91"/>
                <a:gd name="T66" fmla="*/ 51 w 87"/>
                <a:gd name="T67" fmla="*/ 84 h 91"/>
                <a:gd name="T68" fmla="*/ 55 w 87"/>
                <a:gd name="T69" fmla="*/ 83 h 91"/>
                <a:gd name="T70" fmla="*/ 62 w 87"/>
                <a:gd name="T71" fmla="*/ 86 h 91"/>
                <a:gd name="T72" fmla="*/ 64 w 87"/>
                <a:gd name="T73" fmla="*/ 79 h 91"/>
                <a:gd name="T74" fmla="*/ 67 w 87"/>
                <a:gd name="T75" fmla="*/ 76 h 91"/>
                <a:gd name="T76" fmla="*/ 76 w 87"/>
                <a:gd name="T77" fmla="*/ 76 h 91"/>
                <a:gd name="T78" fmla="*/ 78 w 87"/>
                <a:gd name="T79" fmla="*/ 72 h 91"/>
                <a:gd name="T80" fmla="*/ 77 w 87"/>
                <a:gd name="T81" fmla="*/ 63 h 91"/>
                <a:gd name="T82" fmla="*/ 79 w 87"/>
                <a:gd name="T83" fmla="*/ 59 h 91"/>
                <a:gd name="T84" fmla="*/ 86 w 87"/>
                <a:gd name="T85" fmla="*/ 54 h 91"/>
                <a:gd name="T86" fmla="*/ 86 w 87"/>
                <a:gd name="T87" fmla="*/ 49 h 91"/>
                <a:gd name="T88" fmla="*/ 81 w 87"/>
                <a:gd name="T89" fmla="*/ 43 h 91"/>
                <a:gd name="T90" fmla="*/ 81 w 87"/>
                <a:gd name="T91" fmla="*/ 38 h 91"/>
                <a:gd name="T92" fmla="*/ 84 w 87"/>
                <a:gd name="T93" fmla="*/ 30 h 91"/>
                <a:gd name="T94" fmla="*/ 74 w 87"/>
                <a:gd name="T95" fmla="*/ 28 h 91"/>
                <a:gd name="T96" fmla="*/ 56 w 87"/>
                <a:gd name="T97" fmla="*/ 12 h 91"/>
                <a:gd name="T98" fmla="*/ 34 w 87"/>
                <a:gd name="T99" fmla="*/ 50 h 91"/>
                <a:gd name="T100" fmla="*/ 47 w 87"/>
                <a:gd name="T101" fmla="*/ 55 h 91"/>
                <a:gd name="T102" fmla="*/ 37 w 87"/>
                <a:gd name="T103" fmla="*/ 28 h 91"/>
                <a:gd name="T104" fmla="*/ 27 w 87"/>
                <a:gd name="T105" fmla="*/ 13 h 91"/>
                <a:gd name="T106" fmla="*/ 11 w 87"/>
                <a:gd name="T107" fmla="*/ 31 h 91"/>
                <a:gd name="T108" fmla="*/ 26 w 87"/>
                <a:gd name="T109" fmla="*/ 41 h 91"/>
                <a:gd name="T110" fmla="*/ 10 w 87"/>
                <a:gd name="T111" fmla="*/ 35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2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1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5" y="24"/>
                    <a:pt x="75" y="23"/>
                    <a:pt x="74" y="2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7" y="17"/>
                    <a:pt x="76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1" y="18"/>
                    <a:pt x="71" y="18"/>
                    <a:pt x="70" y="17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2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6" y="14"/>
                    <a:pt x="65" y="13"/>
                    <a:pt x="65" y="13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5" y="6"/>
                    <a:pt x="64" y="6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0" y="10"/>
                    <a:pt x="60" y="9"/>
                    <a:pt x="59" y="9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3"/>
                    <a:pt x="58" y="3"/>
                    <a:pt x="57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3" y="7"/>
                    <a:pt x="52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3" y="0"/>
                    <a:pt x="42" y="0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6"/>
                    <a:pt x="40" y="6"/>
                    <a:pt x="39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1"/>
                    <a:pt x="35" y="1"/>
                    <a:pt x="34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3" y="7"/>
                    <a:pt x="32" y="7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7" y="9"/>
                    <a:pt x="27" y="9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7"/>
                    <a:pt x="20" y="7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3"/>
                    <a:pt x="20" y="1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1"/>
                    <a:pt x="14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7"/>
                    <a:pt x="16" y="18"/>
                    <a:pt x="15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9" y="17"/>
                    <a:pt x="8" y="18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3"/>
                    <a:pt x="11" y="23"/>
                    <a:pt x="11" y="24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3"/>
                    <a:pt x="5" y="24"/>
                    <a:pt x="4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9"/>
                    <a:pt x="8" y="30"/>
                    <a:pt x="8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2" y="31"/>
                    <a:pt x="2" y="33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6" y="37"/>
                    <a:pt x="6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5" y="44"/>
                    <a:pt x="5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0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5" y="51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54"/>
                    <a:pt x="1" y="56"/>
                    <a:pt x="1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8"/>
                    <a:pt x="7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3" y="62"/>
                    <a:pt x="3" y="63"/>
                    <a:pt x="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4"/>
                    <a:pt x="10" y="64"/>
                    <a:pt x="10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70"/>
                    <a:pt x="7" y="71"/>
                    <a:pt x="8" y="71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3" y="70"/>
                    <a:pt x="13" y="70"/>
                    <a:pt x="14" y="71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1" y="76"/>
                    <a:pt x="12" y="77"/>
                    <a:pt x="13" y="7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5"/>
                    <a:pt x="18" y="75"/>
                    <a:pt x="19" y="76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7" y="82"/>
                    <a:pt x="18" y="82"/>
                    <a:pt x="19" y="83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3" y="79"/>
                    <a:pt x="24" y="80"/>
                    <a:pt x="24" y="80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3" y="86"/>
                    <a:pt x="24" y="86"/>
                    <a:pt x="25" y="87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9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90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6" y="85"/>
                    <a:pt x="37" y="85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8" y="91"/>
                    <a:pt x="39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5"/>
                    <a:pt x="43" y="85"/>
                    <a:pt x="44" y="85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6" y="91"/>
                    <a:pt x="47" y="91"/>
                    <a:pt x="48" y="91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9" y="85"/>
                    <a:pt x="50" y="85"/>
                    <a:pt x="51" y="8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89"/>
                    <a:pt x="55" y="89"/>
                    <a:pt x="56" y="89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56" y="83"/>
                    <a:pt x="57" y="83"/>
                    <a:pt x="57" y="82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1" y="87"/>
                    <a:pt x="61" y="87"/>
                    <a:pt x="62" y="86"/>
                  </a:cubicBezTo>
                  <a:cubicBezTo>
                    <a:pt x="62" y="86"/>
                    <a:pt x="63" y="86"/>
                    <a:pt x="63" y="86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2" y="80"/>
                    <a:pt x="63" y="80"/>
                    <a:pt x="64" y="79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8" y="83"/>
                    <a:pt x="69" y="82"/>
                    <a:pt x="70" y="81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68" y="75"/>
                    <a:pt x="69" y="75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5" y="77"/>
                    <a:pt x="76" y="7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3" y="71"/>
                    <a:pt x="73" y="70"/>
                    <a:pt x="74" y="69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9" y="71"/>
                    <a:pt x="80" y="70"/>
                    <a:pt x="80" y="69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5"/>
                    <a:pt x="77" y="64"/>
                    <a:pt x="77" y="63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3" y="64"/>
                    <a:pt x="83" y="63"/>
                    <a:pt x="84" y="62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79" y="58"/>
                    <a:pt x="80" y="58"/>
                    <a:pt x="80" y="57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5" y="56"/>
                    <a:pt x="86" y="55"/>
                    <a:pt x="86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1"/>
                    <a:pt x="81" y="51"/>
                    <a:pt x="81" y="50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1" y="44"/>
                    <a:pt x="81" y="43"/>
                    <a:pt x="81" y="43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0"/>
                    <a:pt x="86" y="39"/>
                    <a:pt x="86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0" y="36"/>
                    <a:pt x="80" y="35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5" y="32"/>
                    <a:pt x="84" y="31"/>
                    <a:pt x="84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8" y="30"/>
                    <a:pt x="78" y="29"/>
                  </a:cubicBezTo>
                  <a:close/>
                  <a:moveTo>
                    <a:pt x="74" y="28"/>
                  </a:moveTo>
                  <a:cubicBezTo>
                    <a:pt x="58" y="36"/>
                    <a:pt x="58" y="36"/>
                    <a:pt x="58" y="36"/>
                  </a:cubicBezTo>
                  <a:cubicBezTo>
                    <a:pt x="56" y="32"/>
                    <a:pt x="54" y="30"/>
                    <a:pt x="50" y="2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5"/>
                    <a:pt x="70" y="20"/>
                    <a:pt x="74" y="28"/>
                  </a:cubicBezTo>
                  <a:close/>
                  <a:moveTo>
                    <a:pt x="47" y="55"/>
                  </a:moveTo>
                  <a:cubicBezTo>
                    <a:pt x="43" y="57"/>
                    <a:pt x="37" y="55"/>
                    <a:pt x="34" y="50"/>
                  </a:cubicBezTo>
                  <a:cubicBezTo>
                    <a:pt x="32" y="45"/>
                    <a:pt x="34" y="39"/>
                    <a:pt x="39" y="36"/>
                  </a:cubicBezTo>
                  <a:cubicBezTo>
                    <a:pt x="44" y="34"/>
                    <a:pt x="50" y="36"/>
                    <a:pt x="52" y="41"/>
                  </a:cubicBezTo>
                  <a:cubicBezTo>
                    <a:pt x="54" y="46"/>
                    <a:pt x="52" y="52"/>
                    <a:pt x="47" y="55"/>
                  </a:cubicBezTo>
                  <a:close/>
                  <a:moveTo>
                    <a:pt x="53" y="10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44" y="27"/>
                    <a:pt x="41" y="27"/>
                    <a:pt x="37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7" y="8"/>
                    <a:pt x="46" y="8"/>
                    <a:pt x="53" y="10"/>
                  </a:cubicBezTo>
                  <a:close/>
                  <a:moveTo>
                    <a:pt x="27" y="13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29" y="34"/>
                    <a:pt x="27" y="37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4" y="24"/>
                    <a:pt x="19" y="17"/>
                    <a:pt x="27" y="13"/>
                  </a:cubicBezTo>
                  <a:close/>
                  <a:moveTo>
                    <a:pt x="10" y="35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4"/>
                    <a:pt x="25" y="48"/>
                    <a:pt x="26" y="51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8" y="51"/>
                    <a:pt x="8" y="42"/>
                    <a:pt x="10" y="35"/>
                  </a:cubicBezTo>
                  <a:close/>
                  <a:moveTo>
                    <a:pt x="12" y="62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30" y="58"/>
                    <a:pt x="32" y="60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2" y="76"/>
                    <a:pt x="16" y="70"/>
                    <a:pt x="12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6" y="64"/>
                    <a:pt x="49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0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2" y="61"/>
                    <a:pt x="52" y="61"/>
                    <a:pt x="52" y="61"/>
                  </a:cubicBezTo>
                  <a:cubicBezTo>
                    <a:pt x="55" y="59"/>
                    <a:pt x="58" y="56"/>
                    <a:pt x="59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7" y="73"/>
                    <a:pt x="60" y="78"/>
                  </a:cubicBezTo>
                  <a:close/>
                  <a:moveTo>
                    <a:pt x="77" y="56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1" y="46"/>
                    <a:pt x="61" y="42"/>
                    <a:pt x="60" y="39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9" y="39"/>
                    <a:pt x="79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11"/>
            <p:cNvSpPr>
              <a:spLocks noEditPoints="1"/>
            </p:cNvSpPr>
            <p:nvPr/>
          </p:nvSpPr>
          <p:spPr bwMode="auto">
            <a:xfrm>
              <a:off x="1127125" y="2659063"/>
              <a:ext cx="39688" cy="41275"/>
            </a:xfrm>
            <a:custGeom>
              <a:avLst/>
              <a:gdLst>
                <a:gd name="T0" fmla="*/ 36 w 37"/>
                <a:gd name="T1" fmla="*/ 26 h 38"/>
                <a:gd name="T2" fmla="*/ 36 w 37"/>
                <a:gd name="T3" fmla="*/ 24 h 38"/>
                <a:gd name="T4" fmla="*/ 34 w 37"/>
                <a:gd name="T5" fmla="*/ 21 h 38"/>
                <a:gd name="T6" fmla="*/ 35 w 37"/>
                <a:gd name="T7" fmla="*/ 19 h 38"/>
                <a:gd name="T8" fmla="*/ 36 w 37"/>
                <a:gd name="T9" fmla="*/ 16 h 38"/>
                <a:gd name="T10" fmla="*/ 36 w 37"/>
                <a:gd name="T11" fmla="*/ 14 h 38"/>
                <a:gd name="T12" fmla="*/ 33 w 37"/>
                <a:gd name="T13" fmla="*/ 12 h 38"/>
                <a:gd name="T14" fmla="*/ 32 w 37"/>
                <a:gd name="T15" fmla="*/ 10 h 38"/>
                <a:gd name="T16" fmla="*/ 32 w 37"/>
                <a:gd name="T17" fmla="*/ 6 h 38"/>
                <a:gd name="T18" fmla="*/ 31 w 37"/>
                <a:gd name="T19" fmla="*/ 5 h 38"/>
                <a:gd name="T20" fmla="*/ 27 w 37"/>
                <a:gd name="T21" fmla="*/ 5 h 38"/>
                <a:gd name="T22" fmla="*/ 26 w 37"/>
                <a:gd name="T23" fmla="*/ 4 h 38"/>
                <a:gd name="T24" fmla="*/ 25 w 37"/>
                <a:gd name="T25" fmla="*/ 1 h 38"/>
                <a:gd name="T26" fmla="*/ 22 w 37"/>
                <a:gd name="T27" fmla="*/ 3 h 38"/>
                <a:gd name="T28" fmla="*/ 20 w 37"/>
                <a:gd name="T29" fmla="*/ 2 h 38"/>
                <a:gd name="T30" fmla="*/ 18 w 37"/>
                <a:gd name="T31" fmla="*/ 0 h 38"/>
                <a:gd name="T32" fmla="*/ 16 w 37"/>
                <a:gd name="T33" fmla="*/ 0 h 38"/>
                <a:gd name="T34" fmla="*/ 14 w 37"/>
                <a:gd name="T35" fmla="*/ 3 h 38"/>
                <a:gd name="T36" fmla="*/ 12 w 37"/>
                <a:gd name="T37" fmla="*/ 4 h 38"/>
                <a:gd name="T38" fmla="*/ 8 w 37"/>
                <a:gd name="T39" fmla="*/ 3 h 38"/>
                <a:gd name="T40" fmla="*/ 7 w 37"/>
                <a:gd name="T41" fmla="*/ 4 h 38"/>
                <a:gd name="T42" fmla="*/ 6 w 37"/>
                <a:gd name="T43" fmla="*/ 8 h 38"/>
                <a:gd name="T44" fmla="*/ 5 w 37"/>
                <a:gd name="T45" fmla="*/ 10 h 38"/>
                <a:gd name="T46" fmla="*/ 2 w 37"/>
                <a:gd name="T47" fmla="*/ 11 h 38"/>
                <a:gd name="T48" fmla="*/ 1 w 37"/>
                <a:gd name="T49" fmla="*/ 13 h 38"/>
                <a:gd name="T50" fmla="*/ 3 w 37"/>
                <a:gd name="T51" fmla="*/ 16 h 38"/>
                <a:gd name="T52" fmla="*/ 2 w 37"/>
                <a:gd name="T53" fmla="*/ 18 h 38"/>
                <a:gd name="T54" fmla="*/ 0 w 37"/>
                <a:gd name="T55" fmla="*/ 21 h 38"/>
                <a:gd name="T56" fmla="*/ 0 w 37"/>
                <a:gd name="T57" fmla="*/ 23 h 38"/>
                <a:gd name="T58" fmla="*/ 3 w 37"/>
                <a:gd name="T59" fmla="*/ 25 h 38"/>
                <a:gd name="T60" fmla="*/ 4 w 37"/>
                <a:gd name="T61" fmla="*/ 27 h 38"/>
                <a:gd name="T62" fmla="*/ 4 w 37"/>
                <a:gd name="T63" fmla="*/ 30 h 38"/>
                <a:gd name="T64" fmla="*/ 5 w 37"/>
                <a:gd name="T65" fmla="*/ 32 h 38"/>
                <a:gd name="T66" fmla="*/ 8 w 37"/>
                <a:gd name="T67" fmla="*/ 32 h 38"/>
                <a:gd name="T68" fmla="*/ 10 w 37"/>
                <a:gd name="T69" fmla="*/ 33 h 38"/>
                <a:gd name="T70" fmla="*/ 11 w 37"/>
                <a:gd name="T71" fmla="*/ 37 h 38"/>
                <a:gd name="T72" fmla="*/ 13 w 37"/>
                <a:gd name="T73" fmla="*/ 35 h 38"/>
                <a:gd name="T74" fmla="*/ 15 w 37"/>
                <a:gd name="T75" fmla="*/ 36 h 38"/>
                <a:gd name="T76" fmla="*/ 18 w 37"/>
                <a:gd name="T77" fmla="*/ 38 h 38"/>
                <a:gd name="T78" fmla="*/ 20 w 37"/>
                <a:gd name="T79" fmla="*/ 38 h 38"/>
                <a:gd name="T80" fmla="*/ 22 w 37"/>
                <a:gd name="T81" fmla="*/ 36 h 38"/>
                <a:gd name="T82" fmla="*/ 24 w 37"/>
                <a:gd name="T83" fmla="*/ 35 h 38"/>
                <a:gd name="T84" fmla="*/ 27 w 37"/>
                <a:gd name="T85" fmla="*/ 36 h 38"/>
                <a:gd name="T86" fmla="*/ 29 w 37"/>
                <a:gd name="T87" fmla="*/ 35 h 38"/>
                <a:gd name="T88" fmla="*/ 30 w 37"/>
                <a:gd name="T89" fmla="*/ 31 h 38"/>
                <a:gd name="T90" fmla="*/ 31 w 37"/>
                <a:gd name="T91" fmla="*/ 30 h 38"/>
                <a:gd name="T92" fmla="*/ 34 w 37"/>
                <a:gd name="T93" fmla="*/ 29 h 38"/>
                <a:gd name="T94" fmla="*/ 32 w 37"/>
                <a:gd name="T95" fmla="*/ 25 h 38"/>
                <a:gd name="T96" fmla="*/ 32 w 37"/>
                <a:gd name="T97" fmla="*/ 14 h 38"/>
                <a:gd name="T98" fmla="*/ 15 w 37"/>
                <a:gd name="T99" fmla="*/ 17 h 38"/>
                <a:gd name="T100" fmla="*/ 17 w 37"/>
                <a:gd name="T101" fmla="*/ 23 h 38"/>
                <a:gd name="T102" fmla="*/ 22 w 37"/>
                <a:gd name="T103" fmla="*/ 12 h 38"/>
                <a:gd name="T104" fmla="*/ 24 w 37"/>
                <a:gd name="T105" fmla="*/ 5 h 38"/>
                <a:gd name="T106" fmla="*/ 14 w 37"/>
                <a:gd name="T107" fmla="*/ 4 h 38"/>
                <a:gd name="T108" fmla="*/ 15 w 37"/>
                <a:gd name="T109" fmla="*/ 12 h 38"/>
                <a:gd name="T110" fmla="*/ 13 w 37"/>
                <a:gd name="T111" fmla="*/ 5 h 38"/>
                <a:gd name="T112" fmla="*/ 11 w 37"/>
                <a:gd name="T113" fmla="*/ 21 h 38"/>
                <a:gd name="T114" fmla="*/ 5 w 37"/>
                <a:gd name="T115" fmla="*/ 25 h 38"/>
                <a:gd name="T116" fmla="*/ 12 w 37"/>
                <a:gd name="T117" fmla="*/ 33 h 38"/>
                <a:gd name="T118" fmla="*/ 16 w 37"/>
                <a:gd name="T119" fmla="*/ 26 h 38"/>
                <a:gd name="T120" fmla="*/ 13 w 37"/>
                <a:gd name="T121" fmla="*/ 33 h 38"/>
                <a:gd name="T122" fmla="*/ 25 w 37"/>
                <a:gd name="T123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8">
                  <a:moveTo>
                    <a:pt x="33" y="26"/>
                  </a:move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6"/>
                    <a:pt x="36" y="26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3"/>
                    <a:pt x="36" y="23"/>
                    <a:pt x="37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4" y="18"/>
                    <a:pt x="34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6"/>
                    <a:pt x="36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2"/>
                    <a:pt x="33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0"/>
                    <a:pt x="34" y="10"/>
                    <a:pt x="34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1" y="9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7"/>
                    <a:pt x="32" y="7"/>
                    <a:pt x="32" y="6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4"/>
                    <a:pt x="30" y="4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5"/>
                    <a:pt x="27" y="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2"/>
                    <a:pt x="27" y="2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4" y="1"/>
                    <a:pt x="24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2" y="1"/>
                    <a:pt x="11" y="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8"/>
                    <a:pt x="6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4"/>
                    <a:pt x="1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5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3" y="30"/>
                    <a:pt x="4" y="30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3"/>
                    <a:pt x="6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1" y="34"/>
                    <a:pt x="11" y="34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8"/>
                    <a:pt x="18" y="3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1" y="38"/>
                    <a:pt x="21" y="3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2" y="36"/>
                    <a:pt x="22" y="3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4" y="37"/>
                    <a:pt x="24" y="37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5" y="35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6"/>
                    <a:pt x="27" y="36"/>
                    <a:pt x="27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7" y="34"/>
                    <a:pt x="27" y="33"/>
                    <a:pt x="27" y="33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30" y="34"/>
                    <a:pt x="30" y="34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30" y="31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30"/>
                    <a:pt x="31" y="29"/>
                    <a:pt x="31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0"/>
                    <a:pt x="34" y="29"/>
                    <a:pt x="34" y="29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3" y="27"/>
                    <a:pt x="33" y="27"/>
                    <a:pt x="33" y="26"/>
                  </a:cubicBezTo>
                  <a:close/>
                  <a:moveTo>
                    <a:pt x="32" y="25"/>
                  </a:moveTo>
                  <a:cubicBezTo>
                    <a:pt x="26" y="22"/>
                    <a:pt x="26" y="22"/>
                    <a:pt x="26" y="22"/>
                  </a:cubicBezTo>
                  <a:cubicBezTo>
                    <a:pt x="26" y="20"/>
                    <a:pt x="26" y="19"/>
                    <a:pt x="26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8"/>
                    <a:pt x="33" y="21"/>
                    <a:pt x="32" y="25"/>
                  </a:cubicBezTo>
                  <a:close/>
                  <a:moveTo>
                    <a:pt x="17" y="23"/>
                  </a:moveTo>
                  <a:cubicBezTo>
                    <a:pt x="15" y="22"/>
                    <a:pt x="14" y="20"/>
                    <a:pt x="15" y="17"/>
                  </a:cubicBezTo>
                  <a:cubicBezTo>
                    <a:pt x="16" y="15"/>
                    <a:pt x="18" y="14"/>
                    <a:pt x="20" y="15"/>
                  </a:cubicBezTo>
                  <a:cubicBezTo>
                    <a:pt x="22" y="16"/>
                    <a:pt x="23" y="19"/>
                    <a:pt x="22" y="21"/>
                  </a:cubicBezTo>
                  <a:cubicBezTo>
                    <a:pt x="21" y="23"/>
                    <a:pt x="19" y="24"/>
                    <a:pt x="17" y="23"/>
                  </a:cubicBezTo>
                  <a:close/>
                  <a:moveTo>
                    <a:pt x="32" y="13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25" y="14"/>
                    <a:pt x="24" y="13"/>
                    <a:pt x="22" y="1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8" y="7"/>
                    <a:pt x="31" y="10"/>
                    <a:pt x="32" y="13"/>
                  </a:cubicBezTo>
                  <a:close/>
                  <a:moveTo>
                    <a:pt x="24" y="5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20" y="11"/>
                    <a:pt x="18" y="11"/>
                    <a:pt x="17" y="1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7" y="3"/>
                    <a:pt x="21" y="3"/>
                    <a:pt x="24" y="5"/>
                  </a:cubicBezTo>
                  <a:close/>
                  <a:moveTo>
                    <a:pt x="13" y="5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4" y="13"/>
                    <a:pt x="13" y="14"/>
                    <a:pt x="12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9"/>
                    <a:pt x="10" y="6"/>
                    <a:pt x="13" y="5"/>
                  </a:cubicBezTo>
                  <a:close/>
                  <a:moveTo>
                    <a:pt x="5" y="13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8"/>
                    <a:pt x="11" y="20"/>
                    <a:pt x="11" y="21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0"/>
                    <a:pt x="4" y="17"/>
                    <a:pt x="5" y="13"/>
                  </a:cubicBezTo>
                  <a:close/>
                  <a:moveTo>
                    <a:pt x="5" y="25"/>
                  </a:moveTo>
                  <a:cubicBezTo>
                    <a:pt x="12" y="22"/>
                    <a:pt x="12" y="22"/>
                    <a:pt x="12" y="22"/>
                  </a:cubicBezTo>
                  <a:cubicBezTo>
                    <a:pt x="12" y="24"/>
                    <a:pt x="13" y="25"/>
                    <a:pt x="15" y="26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8" y="31"/>
                    <a:pt x="6" y="28"/>
                    <a:pt x="5" y="25"/>
                  </a:cubicBezTo>
                  <a:close/>
                  <a:moveTo>
                    <a:pt x="13" y="33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7" y="27"/>
                    <a:pt x="19" y="27"/>
                    <a:pt x="20" y="27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0" y="35"/>
                    <a:pt x="16" y="35"/>
                    <a:pt x="13" y="33"/>
                  </a:cubicBezTo>
                  <a:close/>
                  <a:moveTo>
                    <a:pt x="24" y="33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9"/>
                    <a:pt x="27" y="32"/>
                    <a:pt x="24" y="3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12"/>
            <p:cNvSpPr>
              <a:spLocks noEditPoints="1"/>
            </p:cNvSpPr>
            <p:nvPr/>
          </p:nvSpPr>
          <p:spPr bwMode="auto">
            <a:xfrm>
              <a:off x="1038225" y="2528888"/>
              <a:ext cx="22225" cy="25400"/>
            </a:xfrm>
            <a:custGeom>
              <a:avLst/>
              <a:gdLst>
                <a:gd name="T0" fmla="*/ 21 w 21"/>
                <a:gd name="T1" fmla="*/ 11 h 23"/>
                <a:gd name="T2" fmla="*/ 21 w 21"/>
                <a:gd name="T3" fmla="*/ 9 h 23"/>
                <a:gd name="T4" fmla="*/ 19 w 21"/>
                <a:gd name="T5" fmla="*/ 8 h 23"/>
                <a:gd name="T6" fmla="*/ 19 w 21"/>
                <a:gd name="T7" fmla="*/ 7 h 23"/>
                <a:gd name="T8" fmla="*/ 19 w 21"/>
                <a:gd name="T9" fmla="*/ 5 h 23"/>
                <a:gd name="T10" fmla="*/ 18 w 21"/>
                <a:gd name="T11" fmla="*/ 4 h 23"/>
                <a:gd name="T12" fmla="*/ 16 w 21"/>
                <a:gd name="T13" fmla="*/ 4 h 23"/>
                <a:gd name="T14" fmla="*/ 15 w 21"/>
                <a:gd name="T15" fmla="*/ 3 h 23"/>
                <a:gd name="T16" fmla="*/ 15 w 21"/>
                <a:gd name="T17" fmla="*/ 1 h 23"/>
                <a:gd name="T18" fmla="*/ 14 w 21"/>
                <a:gd name="T19" fmla="*/ 1 h 23"/>
                <a:gd name="T20" fmla="*/ 12 w 21"/>
                <a:gd name="T21" fmla="*/ 2 h 23"/>
                <a:gd name="T22" fmla="*/ 11 w 21"/>
                <a:gd name="T23" fmla="*/ 2 h 23"/>
                <a:gd name="T24" fmla="*/ 10 w 21"/>
                <a:gd name="T25" fmla="*/ 0 h 23"/>
                <a:gd name="T26" fmla="*/ 8 w 21"/>
                <a:gd name="T27" fmla="*/ 2 h 23"/>
                <a:gd name="T28" fmla="*/ 7 w 21"/>
                <a:gd name="T29" fmla="*/ 2 h 23"/>
                <a:gd name="T30" fmla="*/ 5 w 21"/>
                <a:gd name="T31" fmla="*/ 2 h 23"/>
                <a:gd name="T32" fmla="*/ 4 w 21"/>
                <a:gd name="T33" fmla="*/ 2 h 23"/>
                <a:gd name="T34" fmla="*/ 4 w 21"/>
                <a:gd name="T35" fmla="*/ 4 h 23"/>
                <a:gd name="T36" fmla="*/ 3 w 21"/>
                <a:gd name="T37" fmla="*/ 5 h 23"/>
                <a:gd name="T38" fmla="*/ 1 w 21"/>
                <a:gd name="T39" fmla="*/ 6 h 23"/>
                <a:gd name="T40" fmla="*/ 1 w 21"/>
                <a:gd name="T41" fmla="*/ 7 h 23"/>
                <a:gd name="T42" fmla="*/ 1 w 21"/>
                <a:gd name="T43" fmla="*/ 9 h 23"/>
                <a:gd name="T44" fmla="*/ 1 w 21"/>
                <a:gd name="T45" fmla="*/ 10 h 23"/>
                <a:gd name="T46" fmla="*/ 0 w 21"/>
                <a:gd name="T47" fmla="*/ 11 h 23"/>
                <a:gd name="T48" fmla="*/ 0 w 21"/>
                <a:gd name="T49" fmla="*/ 12 h 23"/>
                <a:gd name="T50" fmla="*/ 1 w 21"/>
                <a:gd name="T51" fmla="*/ 14 h 23"/>
                <a:gd name="T52" fmla="*/ 1 w 21"/>
                <a:gd name="T53" fmla="*/ 15 h 23"/>
                <a:gd name="T54" fmla="*/ 1 w 21"/>
                <a:gd name="T55" fmla="*/ 17 h 23"/>
                <a:gd name="T56" fmla="*/ 2 w 21"/>
                <a:gd name="T57" fmla="*/ 18 h 23"/>
                <a:gd name="T58" fmla="*/ 4 w 21"/>
                <a:gd name="T59" fmla="*/ 18 h 23"/>
                <a:gd name="T60" fmla="*/ 4 w 21"/>
                <a:gd name="T61" fmla="*/ 19 h 23"/>
                <a:gd name="T62" fmla="*/ 5 w 21"/>
                <a:gd name="T63" fmla="*/ 21 h 23"/>
                <a:gd name="T64" fmla="*/ 6 w 21"/>
                <a:gd name="T65" fmla="*/ 22 h 23"/>
                <a:gd name="T66" fmla="*/ 8 w 21"/>
                <a:gd name="T67" fmla="*/ 21 h 23"/>
                <a:gd name="T68" fmla="*/ 9 w 21"/>
                <a:gd name="T69" fmla="*/ 21 h 23"/>
                <a:gd name="T70" fmla="*/ 10 w 21"/>
                <a:gd name="T71" fmla="*/ 23 h 23"/>
                <a:gd name="T72" fmla="*/ 11 w 21"/>
                <a:gd name="T73" fmla="*/ 21 h 23"/>
                <a:gd name="T74" fmla="*/ 12 w 21"/>
                <a:gd name="T75" fmla="*/ 21 h 23"/>
                <a:gd name="T76" fmla="*/ 14 w 21"/>
                <a:gd name="T77" fmla="*/ 22 h 23"/>
                <a:gd name="T78" fmla="*/ 15 w 21"/>
                <a:gd name="T79" fmla="*/ 21 h 23"/>
                <a:gd name="T80" fmla="*/ 16 w 21"/>
                <a:gd name="T81" fmla="*/ 19 h 23"/>
                <a:gd name="T82" fmla="*/ 17 w 21"/>
                <a:gd name="T83" fmla="*/ 19 h 23"/>
                <a:gd name="T84" fmla="*/ 19 w 21"/>
                <a:gd name="T85" fmla="*/ 18 h 23"/>
                <a:gd name="T86" fmla="*/ 20 w 21"/>
                <a:gd name="T87" fmla="*/ 17 h 23"/>
                <a:gd name="T88" fmla="*/ 19 w 21"/>
                <a:gd name="T89" fmla="*/ 15 h 23"/>
                <a:gd name="T90" fmla="*/ 19 w 21"/>
                <a:gd name="T91" fmla="*/ 14 h 23"/>
                <a:gd name="T92" fmla="*/ 21 w 21"/>
                <a:gd name="T93" fmla="*/ 13 h 23"/>
                <a:gd name="T94" fmla="*/ 19 w 21"/>
                <a:gd name="T95" fmla="*/ 11 h 23"/>
                <a:gd name="T96" fmla="*/ 17 w 21"/>
                <a:gd name="T97" fmla="*/ 5 h 23"/>
                <a:gd name="T98" fmla="*/ 8 w 21"/>
                <a:gd name="T99" fmla="*/ 11 h 23"/>
                <a:gd name="T100" fmla="*/ 10 w 21"/>
                <a:gd name="T101" fmla="*/ 14 h 23"/>
                <a:gd name="T102" fmla="*/ 11 w 21"/>
                <a:gd name="T103" fmla="*/ 7 h 23"/>
                <a:gd name="T104" fmla="*/ 10 w 21"/>
                <a:gd name="T105" fmla="*/ 2 h 23"/>
                <a:gd name="T106" fmla="*/ 4 w 21"/>
                <a:gd name="T107" fmla="*/ 5 h 23"/>
                <a:gd name="T108" fmla="*/ 7 w 21"/>
                <a:gd name="T109" fmla="*/ 8 h 23"/>
                <a:gd name="T110" fmla="*/ 4 w 21"/>
                <a:gd name="T111" fmla="*/ 5 h 23"/>
                <a:gd name="T112" fmla="*/ 7 w 21"/>
                <a:gd name="T113" fmla="*/ 14 h 23"/>
                <a:gd name="T114" fmla="*/ 4 w 21"/>
                <a:gd name="T115" fmla="*/ 18 h 23"/>
                <a:gd name="T116" fmla="*/ 10 w 21"/>
                <a:gd name="T117" fmla="*/ 20 h 23"/>
                <a:gd name="T118" fmla="*/ 11 w 21"/>
                <a:gd name="T119" fmla="*/ 16 h 23"/>
                <a:gd name="T120" fmla="*/ 11 w 21"/>
                <a:gd name="T121" fmla="*/ 20 h 23"/>
                <a:gd name="T122" fmla="*/ 15 w 21"/>
                <a:gd name="T12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" h="23">
                  <a:moveTo>
                    <a:pt x="20" y="12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8"/>
                    <a:pt x="19" y="8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8" y="7"/>
                    <a:pt x="18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3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4" y="18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19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2"/>
                    <a:pt x="13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8" y="2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19" y="18"/>
                    <a:pt x="19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5"/>
                    <a:pt x="21" y="1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lose/>
                  <a:moveTo>
                    <a:pt x="19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7"/>
                    <a:pt x="19" y="9"/>
                    <a:pt x="19" y="11"/>
                  </a:cubicBezTo>
                  <a:close/>
                  <a:moveTo>
                    <a:pt x="10" y="14"/>
                  </a:moveTo>
                  <a:cubicBezTo>
                    <a:pt x="9" y="14"/>
                    <a:pt x="8" y="13"/>
                    <a:pt x="8" y="11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12" y="9"/>
                    <a:pt x="13" y="10"/>
                    <a:pt x="13" y="11"/>
                  </a:cubicBezTo>
                  <a:cubicBezTo>
                    <a:pt x="13" y="13"/>
                    <a:pt x="12" y="14"/>
                    <a:pt x="10" y="14"/>
                  </a:cubicBezTo>
                  <a:close/>
                  <a:moveTo>
                    <a:pt x="16" y="5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12" y="7"/>
                    <a:pt x="11" y="7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3"/>
                    <a:pt x="15" y="3"/>
                    <a:pt x="16" y="5"/>
                  </a:cubicBezTo>
                  <a:close/>
                  <a:moveTo>
                    <a:pt x="10" y="2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8" y="7"/>
                    <a:pt x="8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3"/>
                    <a:pt x="8" y="3"/>
                    <a:pt x="10" y="2"/>
                  </a:cubicBezTo>
                  <a:close/>
                  <a:moveTo>
                    <a:pt x="4" y="5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10"/>
                    <a:pt x="6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9"/>
                    <a:pt x="3" y="7"/>
                    <a:pt x="4" y="5"/>
                  </a:cubicBezTo>
                  <a:close/>
                  <a:moveTo>
                    <a:pt x="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3"/>
                    <a:pt x="6" y="14"/>
                    <a:pt x="7" y="1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2" y="14"/>
                    <a:pt x="2" y="12"/>
                  </a:cubicBezTo>
                  <a:close/>
                  <a:moveTo>
                    <a:pt x="4" y="18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20"/>
                    <a:pt x="6" y="19"/>
                    <a:pt x="4" y="18"/>
                  </a:cubicBezTo>
                  <a:close/>
                  <a:moveTo>
                    <a:pt x="11" y="20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9"/>
                    <a:pt x="13" y="20"/>
                    <a:pt x="11" y="20"/>
                  </a:cubicBezTo>
                  <a:close/>
                  <a:moveTo>
                    <a:pt x="17" y="17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5" y="13"/>
                    <a:pt x="15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4"/>
                    <a:pt x="18" y="16"/>
                    <a:pt x="17" y="17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13"/>
            <p:cNvSpPr>
              <a:spLocks noEditPoints="1"/>
            </p:cNvSpPr>
            <p:nvPr/>
          </p:nvSpPr>
          <p:spPr bwMode="auto">
            <a:xfrm>
              <a:off x="1322388" y="2455863"/>
              <a:ext cx="25400" cy="26988"/>
            </a:xfrm>
            <a:custGeom>
              <a:avLst/>
              <a:gdLst>
                <a:gd name="T0" fmla="*/ 24 w 24"/>
                <a:gd name="T1" fmla="*/ 15 h 25"/>
                <a:gd name="T2" fmla="*/ 24 w 24"/>
                <a:gd name="T3" fmla="*/ 14 h 25"/>
                <a:gd name="T4" fmla="*/ 23 w 24"/>
                <a:gd name="T5" fmla="*/ 12 h 25"/>
                <a:gd name="T6" fmla="*/ 23 w 24"/>
                <a:gd name="T7" fmla="*/ 11 h 25"/>
                <a:gd name="T8" fmla="*/ 24 w 24"/>
                <a:gd name="T9" fmla="*/ 8 h 25"/>
                <a:gd name="T10" fmla="*/ 23 w 24"/>
                <a:gd name="T11" fmla="*/ 7 h 25"/>
                <a:gd name="T12" fmla="*/ 21 w 24"/>
                <a:gd name="T13" fmla="*/ 6 h 25"/>
                <a:gd name="T14" fmla="*/ 20 w 24"/>
                <a:gd name="T15" fmla="*/ 5 h 25"/>
                <a:gd name="T16" fmla="*/ 20 w 24"/>
                <a:gd name="T17" fmla="*/ 3 h 25"/>
                <a:gd name="T18" fmla="*/ 19 w 24"/>
                <a:gd name="T19" fmla="*/ 2 h 25"/>
                <a:gd name="T20" fmla="*/ 17 w 24"/>
                <a:gd name="T21" fmla="*/ 3 h 25"/>
                <a:gd name="T22" fmla="*/ 16 w 24"/>
                <a:gd name="T23" fmla="*/ 2 h 25"/>
                <a:gd name="T24" fmla="*/ 15 w 24"/>
                <a:gd name="T25" fmla="*/ 1 h 25"/>
                <a:gd name="T26" fmla="*/ 13 w 24"/>
                <a:gd name="T27" fmla="*/ 2 h 25"/>
                <a:gd name="T28" fmla="*/ 12 w 24"/>
                <a:gd name="T29" fmla="*/ 2 h 25"/>
                <a:gd name="T30" fmla="*/ 10 w 24"/>
                <a:gd name="T31" fmla="*/ 0 h 25"/>
                <a:gd name="T32" fmla="*/ 9 w 24"/>
                <a:gd name="T33" fmla="*/ 1 h 25"/>
                <a:gd name="T34" fmla="*/ 8 w 24"/>
                <a:gd name="T35" fmla="*/ 3 h 25"/>
                <a:gd name="T36" fmla="*/ 7 w 24"/>
                <a:gd name="T37" fmla="*/ 4 h 25"/>
                <a:gd name="T38" fmla="*/ 4 w 24"/>
                <a:gd name="T39" fmla="*/ 4 h 25"/>
                <a:gd name="T40" fmla="*/ 3 w 24"/>
                <a:gd name="T41" fmla="*/ 4 h 25"/>
                <a:gd name="T42" fmla="*/ 4 w 24"/>
                <a:gd name="T43" fmla="*/ 7 h 25"/>
                <a:gd name="T44" fmla="*/ 3 w 24"/>
                <a:gd name="T45" fmla="*/ 8 h 25"/>
                <a:gd name="T46" fmla="*/ 1 w 24"/>
                <a:gd name="T47" fmla="*/ 9 h 25"/>
                <a:gd name="T48" fmla="*/ 1 w 24"/>
                <a:gd name="T49" fmla="*/ 10 h 25"/>
                <a:gd name="T50" fmla="*/ 2 w 24"/>
                <a:gd name="T51" fmla="*/ 12 h 25"/>
                <a:gd name="T52" fmla="*/ 2 w 24"/>
                <a:gd name="T53" fmla="*/ 14 h 25"/>
                <a:gd name="T54" fmla="*/ 1 w 24"/>
                <a:gd name="T55" fmla="*/ 16 h 25"/>
                <a:gd name="T56" fmla="*/ 1 w 24"/>
                <a:gd name="T57" fmla="*/ 17 h 25"/>
                <a:gd name="T58" fmla="*/ 3 w 24"/>
                <a:gd name="T59" fmla="*/ 18 h 25"/>
                <a:gd name="T60" fmla="*/ 4 w 24"/>
                <a:gd name="T61" fmla="*/ 19 h 25"/>
                <a:gd name="T62" fmla="*/ 4 w 24"/>
                <a:gd name="T63" fmla="*/ 22 h 25"/>
                <a:gd name="T64" fmla="*/ 5 w 24"/>
                <a:gd name="T65" fmla="*/ 22 h 25"/>
                <a:gd name="T66" fmla="*/ 7 w 24"/>
                <a:gd name="T67" fmla="*/ 22 h 25"/>
                <a:gd name="T68" fmla="*/ 8 w 24"/>
                <a:gd name="T69" fmla="*/ 23 h 25"/>
                <a:gd name="T70" fmla="*/ 9 w 24"/>
                <a:gd name="T71" fmla="*/ 25 h 25"/>
                <a:gd name="T72" fmla="*/ 11 w 24"/>
                <a:gd name="T73" fmla="*/ 24 h 25"/>
                <a:gd name="T74" fmla="*/ 12 w 24"/>
                <a:gd name="T75" fmla="*/ 24 h 25"/>
                <a:gd name="T76" fmla="*/ 14 w 24"/>
                <a:gd name="T77" fmla="*/ 25 h 25"/>
                <a:gd name="T78" fmla="*/ 15 w 24"/>
                <a:gd name="T79" fmla="*/ 25 h 25"/>
                <a:gd name="T80" fmla="*/ 16 w 24"/>
                <a:gd name="T81" fmla="*/ 23 h 25"/>
                <a:gd name="T82" fmla="*/ 17 w 24"/>
                <a:gd name="T83" fmla="*/ 22 h 25"/>
                <a:gd name="T84" fmla="*/ 20 w 24"/>
                <a:gd name="T85" fmla="*/ 23 h 25"/>
                <a:gd name="T86" fmla="*/ 21 w 24"/>
                <a:gd name="T87" fmla="*/ 22 h 25"/>
                <a:gd name="T88" fmla="*/ 21 w 24"/>
                <a:gd name="T89" fmla="*/ 19 h 25"/>
                <a:gd name="T90" fmla="*/ 21 w 24"/>
                <a:gd name="T91" fmla="*/ 18 h 25"/>
                <a:gd name="T92" fmla="*/ 24 w 24"/>
                <a:gd name="T93" fmla="*/ 17 h 25"/>
                <a:gd name="T94" fmla="*/ 22 w 24"/>
                <a:gd name="T95" fmla="*/ 15 h 25"/>
                <a:gd name="T96" fmla="*/ 21 w 24"/>
                <a:gd name="T97" fmla="*/ 8 h 25"/>
                <a:gd name="T98" fmla="*/ 10 w 24"/>
                <a:gd name="T99" fmla="*/ 12 h 25"/>
                <a:gd name="T100" fmla="*/ 12 w 24"/>
                <a:gd name="T101" fmla="*/ 15 h 25"/>
                <a:gd name="T102" fmla="*/ 14 w 24"/>
                <a:gd name="T103" fmla="*/ 8 h 25"/>
                <a:gd name="T104" fmla="*/ 15 w 24"/>
                <a:gd name="T105" fmla="*/ 3 h 25"/>
                <a:gd name="T106" fmla="*/ 8 w 24"/>
                <a:gd name="T107" fmla="*/ 4 h 25"/>
                <a:gd name="T108" fmla="*/ 10 w 24"/>
                <a:gd name="T109" fmla="*/ 9 h 25"/>
                <a:gd name="T110" fmla="*/ 7 w 24"/>
                <a:gd name="T111" fmla="*/ 4 h 25"/>
                <a:gd name="T112" fmla="*/ 8 w 24"/>
                <a:gd name="T113" fmla="*/ 15 h 25"/>
                <a:gd name="T114" fmla="*/ 4 w 24"/>
                <a:gd name="T115" fmla="*/ 18 h 25"/>
                <a:gd name="T116" fmla="*/ 9 w 24"/>
                <a:gd name="T117" fmla="*/ 22 h 25"/>
                <a:gd name="T118" fmla="*/ 12 w 24"/>
                <a:gd name="T119" fmla="*/ 18 h 25"/>
                <a:gd name="T120" fmla="*/ 10 w 24"/>
                <a:gd name="T121" fmla="*/ 23 h 25"/>
                <a:gd name="T122" fmla="*/ 17 w 24"/>
                <a:gd name="T12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" h="25">
                  <a:moveTo>
                    <a:pt x="23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5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8" y="2"/>
                    <a:pt x="18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7"/>
                    <a:pt x="4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20"/>
                    <a:pt x="3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20"/>
                    <a:pt x="4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6" y="21"/>
                    <a:pt x="6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3"/>
                    <a:pt x="5" y="23"/>
                    <a:pt x="6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10" y="25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1" y="24"/>
                    <a:pt x="11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5" y="2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20" y="23"/>
                    <a:pt x="20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1" y="21"/>
                    <a:pt x="21" y="2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1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3" y="19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4" y="17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3" y="16"/>
                  </a:cubicBezTo>
                  <a:close/>
                  <a:moveTo>
                    <a:pt x="22" y="15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1"/>
                    <a:pt x="17" y="1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10"/>
                    <a:pt x="22" y="13"/>
                    <a:pt x="22" y="15"/>
                  </a:cubicBezTo>
                  <a:close/>
                  <a:moveTo>
                    <a:pt x="12" y="15"/>
                  </a:moveTo>
                  <a:cubicBezTo>
                    <a:pt x="10" y="15"/>
                    <a:pt x="9" y="13"/>
                    <a:pt x="10" y="12"/>
                  </a:cubicBezTo>
                  <a:cubicBezTo>
                    <a:pt x="10" y="10"/>
                    <a:pt x="12" y="10"/>
                    <a:pt x="13" y="10"/>
                  </a:cubicBezTo>
                  <a:cubicBezTo>
                    <a:pt x="15" y="10"/>
                    <a:pt x="15" y="12"/>
                    <a:pt x="15" y="13"/>
                  </a:cubicBezTo>
                  <a:cubicBezTo>
                    <a:pt x="15" y="15"/>
                    <a:pt x="13" y="16"/>
                    <a:pt x="12" y="15"/>
                  </a:cubicBezTo>
                  <a:close/>
                  <a:moveTo>
                    <a:pt x="21" y="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9"/>
                    <a:pt x="15" y="8"/>
                    <a:pt x="14" y="8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4"/>
                    <a:pt x="19" y="5"/>
                    <a:pt x="21" y="7"/>
                  </a:cubicBezTo>
                  <a:close/>
                  <a:moveTo>
                    <a:pt x="15" y="3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0" y="3"/>
                    <a:pt x="12" y="2"/>
                    <a:pt x="15" y="3"/>
                  </a:cubicBezTo>
                  <a:close/>
                  <a:moveTo>
                    <a:pt x="7" y="4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8" y="10"/>
                    <a:pt x="8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7"/>
                    <a:pt x="6" y="5"/>
                    <a:pt x="7" y="4"/>
                  </a:cubicBezTo>
                  <a:close/>
                  <a:moveTo>
                    <a:pt x="3" y="10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7" y="13"/>
                    <a:pt x="8" y="14"/>
                    <a:pt x="8" y="15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5"/>
                    <a:pt x="3" y="13"/>
                    <a:pt x="3" y="10"/>
                  </a:cubicBezTo>
                  <a:close/>
                  <a:moveTo>
                    <a:pt x="4" y="18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7"/>
                    <a:pt x="11" y="17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7" y="22"/>
                    <a:pt x="5" y="20"/>
                    <a:pt x="4" y="18"/>
                  </a:cubicBezTo>
                  <a:close/>
                  <a:moveTo>
                    <a:pt x="10" y="23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4" y="18"/>
                    <a:pt x="14" y="1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3"/>
                    <a:pt x="13" y="23"/>
                    <a:pt x="10" y="23"/>
                  </a:cubicBezTo>
                  <a:close/>
                  <a:moveTo>
                    <a:pt x="18" y="21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6" y="16"/>
                    <a:pt x="17" y="15"/>
                    <a:pt x="17" y="1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18"/>
                    <a:pt x="19" y="20"/>
                    <a:pt x="18" y="2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14"/>
            <p:cNvSpPr>
              <a:spLocks noEditPoints="1"/>
            </p:cNvSpPr>
            <p:nvPr/>
          </p:nvSpPr>
          <p:spPr bwMode="auto">
            <a:xfrm>
              <a:off x="1054100" y="2536826"/>
              <a:ext cx="63500" cy="66675"/>
            </a:xfrm>
            <a:custGeom>
              <a:avLst/>
              <a:gdLst>
                <a:gd name="T0" fmla="*/ 54 w 60"/>
                <a:gd name="T1" fmla="*/ 14 h 63"/>
                <a:gd name="T2" fmla="*/ 53 w 60"/>
                <a:gd name="T3" fmla="*/ 11 h 63"/>
                <a:gd name="T4" fmla="*/ 47 w 60"/>
                <a:gd name="T5" fmla="*/ 11 h 63"/>
                <a:gd name="T6" fmla="*/ 44 w 60"/>
                <a:gd name="T7" fmla="*/ 9 h 63"/>
                <a:gd name="T8" fmla="*/ 42 w 60"/>
                <a:gd name="T9" fmla="*/ 3 h 63"/>
                <a:gd name="T10" fmla="*/ 39 w 60"/>
                <a:gd name="T11" fmla="*/ 2 h 63"/>
                <a:gd name="T12" fmla="*/ 34 w 60"/>
                <a:gd name="T13" fmla="*/ 4 h 63"/>
                <a:gd name="T14" fmla="*/ 31 w 60"/>
                <a:gd name="T15" fmla="*/ 4 h 63"/>
                <a:gd name="T16" fmla="*/ 26 w 60"/>
                <a:gd name="T17" fmla="*/ 0 h 63"/>
                <a:gd name="T18" fmla="*/ 23 w 60"/>
                <a:gd name="T19" fmla="*/ 1 h 63"/>
                <a:gd name="T20" fmla="*/ 20 w 60"/>
                <a:gd name="T21" fmla="*/ 6 h 63"/>
                <a:gd name="T22" fmla="*/ 17 w 60"/>
                <a:gd name="T23" fmla="*/ 7 h 63"/>
                <a:gd name="T24" fmla="*/ 14 w 60"/>
                <a:gd name="T25" fmla="*/ 5 h 63"/>
                <a:gd name="T26" fmla="*/ 12 w 60"/>
                <a:gd name="T27" fmla="*/ 11 h 63"/>
                <a:gd name="T28" fmla="*/ 10 w 60"/>
                <a:gd name="T29" fmla="*/ 13 h 63"/>
                <a:gd name="T30" fmla="*/ 4 w 60"/>
                <a:gd name="T31" fmla="*/ 15 h 63"/>
                <a:gd name="T32" fmla="*/ 3 w 60"/>
                <a:gd name="T33" fmla="*/ 17 h 63"/>
                <a:gd name="T34" fmla="*/ 4 w 60"/>
                <a:gd name="T35" fmla="*/ 23 h 63"/>
                <a:gd name="T36" fmla="*/ 4 w 60"/>
                <a:gd name="T37" fmla="*/ 26 h 63"/>
                <a:gd name="T38" fmla="*/ 0 w 60"/>
                <a:gd name="T39" fmla="*/ 30 h 63"/>
                <a:gd name="T40" fmla="*/ 0 w 60"/>
                <a:gd name="T41" fmla="*/ 34 h 63"/>
                <a:gd name="T42" fmla="*/ 4 w 60"/>
                <a:gd name="T43" fmla="*/ 38 h 63"/>
                <a:gd name="T44" fmla="*/ 5 w 60"/>
                <a:gd name="T45" fmla="*/ 41 h 63"/>
                <a:gd name="T46" fmla="*/ 3 w 60"/>
                <a:gd name="T47" fmla="*/ 47 h 63"/>
                <a:gd name="T48" fmla="*/ 5 w 60"/>
                <a:gd name="T49" fmla="*/ 49 h 63"/>
                <a:gd name="T50" fmla="*/ 11 w 60"/>
                <a:gd name="T51" fmla="*/ 51 h 63"/>
                <a:gd name="T52" fmla="*/ 13 w 60"/>
                <a:gd name="T53" fmla="*/ 53 h 63"/>
                <a:gd name="T54" fmla="*/ 14 w 60"/>
                <a:gd name="T55" fmla="*/ 59 h 63"/>
                <a:gd name="T56" fmla="*/ 17 w 60"/>
                <a:gd name="T57" fmla="*/ 60 h 63"/>
                <a:gd name="T58" fmla="*/ 23 w 60"/>
                <a:gd name="T59" fmla="*/ 58 h 63"/>
                <a:gd name="T60" fmla="*/ 26 w 60"/>
                <a:gd name="T61" fmla="*/ 59 h 63"/>
                <a:gd name="T62" fmla="*/ 30 w 60"/>
                <a:gd name="T63" fmla="*/ 63 h 63"/>
                <a:gd name="T64" fmla="*/ 33 w 60"/>
                <a:gd name="T65" fmla="*/ 63 h 63"/>
                <a:gd name="T66" fmla="*/ 37 w 60"/>
                <a:gd name="T67" fmla="*/ 58 h 63"/>
                <a:gd name="T68" fmla="*/ 40 w 60"/>
                <a:gd name="T69" fmla="*/ 57 h 63"/>
                <a:gd name="T70" fmla="*/ 45 w 60"/>
                <a:gd name="T71" fmla="*/ 59 h 63"/>
                <a:gd name="T72" fmla="*/ 45 w 60"/>
                <a:gd name="T73" fmla="*/ 54 h 63"/>
                <a:gd name="T74" fmla="*/ 48 w 60"/>
                <a:gd name="T75" fmla="*/ 52 h 63"/>
                <a:gd name="T76" fmla="*/ 53 w 60"/>
                <a:gd name="T77" fmla="*/ 51 h 63"/>
                <a:gd name="T78" fmla="*/ 55 w 60"/>
                <a:gd name="T79" fmla="*/ 48 h 63"/>
                <a:gd name="T80" fmla="*/ 54 w 60"/>
                <a:gd name="T81" fmla="*/ 42 h 63"/>
                <a:gd name="T82" fmla="*/ 55 w 60"/>
                <a:gd name="T83" fmla="*/ 39 h 63"/>
                <a:gd name="T84" fmla="*/ 59 w 60"/>
                <a:gd name="T85" fmla="*/ 35 h 63"/>
                <a:gd name="T86" fmla="*/ 60 w 60"/>
                <a:gd name="T87" fmla="*/ 32 h 63"/>
                <a:gd name="T88" fmla="*/ 56 w 60"/>
                <a:gd name="T89" fmla="*/ 28 h 63"/>
                <a:gd name="T90" fmla="*/ 55 w 60"/>
                <a:gd name="T91" fmla="*/ 24 h 63"/>
                <a:gd name="T92" fmla="*/ 57 w 60"/>
                <a:gd name="T93" fmla="*/ 19 h 63"/>
                <a:gd name="T94" fmla="*/ 20 w 60"/>
                <a:gd name="T95" fmla="*/ 47 h 63"/>
                <a:gd name="T96" fmla="*/ 22 w 60"/>
                <a:gd name="T97" fmla="*/ 36 h 63"/>
                <a:gd name="T98" fmla="*/ 31 w 60"/>
                <a:gd name="T99" fmla="*/ 50 h 63"/>
                <a:gd name="T100" fmla="*/ 41 w 60"/>
                <a:gd name="T101" fmla="*/ 53 h 63"/>
                <a:gd name="T102" fmla="*/ 32 w 60"/>
                <a:gd name="T103" fmla="*/ 30 h 63"/>
                <a:gd name="T104" fmla="*/ 26 w 60"/>
                <a:gd name="T105" fmla="*/ 24 h 63"/>
                <a:gd name="T106" fmla="*/ 28 w 60"/>
                <a:gd name="T107" fmla="*/ 13 h 63"/>
                <a:gd name="T108" fmla="*/ 37 w 60"/>
                <a:gd name="T109" fmla="*/ 27 h 63"/>
                <a:gd name="T110" fmla="*/ 47 w 60"/>
                <a:gd name="T1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" h="63">
                  <a:moveTo>
                    <a:pt x="53" y="18"/>
                  </a:moveTo>
                  <a:cubicBezTo>
                    <a:pt x="56" y="16"/>
                    <a:pt x="56" y="16"/>
                    <a:pt x="56" y="16"/>
                  </a:cubicBezTo>
                  <a:cubicBezTo>
                    <a:pt x="55" y="15"/>
                    <a:pt x="55" y="14"/>
                    <a:pt x="54" y="14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5"/>
                    <a:pt x="50" y="15"/>
                    <a:pt x="50" y="14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1"/>
                    <a:pt x="52" y="10"/>
                    <a:pt x="51" y="9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1"/>
                    <a:pt x="47" y="11"/>
                    <a:pt x="47" y="11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8" y="7"/>
                    <a:pt x="48" y="6"/>
                    <a:pt x="47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3" y="3"/>
                    <a:pt x="42" y="3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8" y="1"/>
                    <a:pt x="37" y="1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5"/>
                    <a:pt x="35" y="4"/>
                    <a:pt x="34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0" y="4"/>
                    <a:pt x="29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6"/>
                    <a:pt x="20" y="6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5"/>
                    <a:pt x="12" y="6"/>
                    <a:pt x="12" y="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2" y="1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9"/>
                    <a:pt x="8" y="9"/>
                    <a:pt x="8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4"/>
                    <a:pt x="9" y="14"/>
                    <a:pt x="9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5" y="14"/>
                    <a:pt x="4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7" y="18"/>
                    <a:pt x="6" y="19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8"/>
                    <a:pt x="2" y="19"/>
                    <a:pt x="2" y="2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3"/>
                    <a:pt x="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4"/>
                    <a:pt x="0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2"/>
                    <a:pt x="3" y="32"/>
                    <a:pt x="3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7"/>
                    <a:pt x="4" y="37"/>
                    <a:pt x="4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0"/>
                    <a:pt x="1" y="41"/>
                    <a:pt x="1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2"/>
                    <a:pt x="5" y="42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3" y="45"/>
                    <a:pt x="3" y="46"/>
                    <a:pt x="3" y="4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7" y="46"/>
                    <a:pt x="8" y="47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6" y="51"/>
                    <a:pt x="6" y="51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0" y="50"/>
                    <a:pt x="10" y="50"/>
                    <a:pt x="11" y="5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9" y="54"/>
                    <a:pt x="9" y="55"/>
                    <a:pt x="10" y="55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4" y="54"/>
                    <a:pt x="14" y="54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58"/>
                    <a:pt x="14" y="58"/>
                    <a:pt x="14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18" y="56"/>
                    <a:pt x="18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61"/>
                    <a:pt x="19" y="61"/>
                    <a:pt x="19" y="61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2" y="58"/>
                    <a:pt x="22" y="58"/>
                    <a:pt x="23" y="58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2"/>
                    <a:pt x="24" y="62"/>
                    <a:pt x="25" y="63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6" y="59"/>
                    <a:pt x="27" y="59"/>
                    <a:pt x="27" y="59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9" y="63"/>
                    <a:pt x="30" y="63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2" y="59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5" y="63"/>
                    <a:pt x="35" y="62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6" y="58"/>
                    <a:pt x="36" y="58"/>
                    <a:pt x="37" y="58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9" y="61"/>
                    <a:pt x="40" y="61"/>
                    <a:pt x="41" y="61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41" y="57"/>
                    <a:pt x="41" y="56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59"/>
                    <a:pt x="44" y="59"/>
                    <a:pt x="45" y="59"/>
                  </a:cubicBezTo>
                  <a:cubicBezTo>
                    <a:pt x="45" y="59"/>
                    <a:pt x="45" y="59"/>
                    <a:pt x="45" y="58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54"/>
                    <a:pt x="45" y="54"/>
                    <a:pt x="45" y="54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6"/>
                    <a:pt x="49" y="56"/>
                    <a:pt x="50" y="55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1"/>
                    <a:pt x="48" y="51"/>
                    <a:pt x="49" y="50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2"/>
                    <a:pt x="53" y="51"/>
                    <a:pt x="53" y="51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7"/>
                    <a:pt x="52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6" y="47"/>
                    <a:pt x="56" y="47"/>
                    <a:pt x="56" y="46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4" y="43"/>
                    <a:pt x="54" y="43"/>
                    <a:pt x="54" y="42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42"/>
                    <a:pt x="58" y="42"/>
                    <a:pt x="58" y="41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8"/>
                    <a:pt x="55" y="37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37"/>
                    <a:pt x="59" y="36"/>
                    <a:pt x="59" y="35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3"/>
                    <a:pt x="56" y="33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31"/>
                    <a:pt x="60" y="30"/>
                    <a:pt x="60" y="30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8"/>
                    <a:pt x="56" y="28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9" y="25"/>
                    <a:pt x="59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24"/>
                    <a:pt x="55" y="23"/>
                    <a:pt x="55" y="23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0"/>
                    <a:pt x="57" y="19"/>
                    <a:pt x="57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19"/>
                    <a:pt x="53" y="19"/>
                    <a:pt x="53" y="18"/>
                  </a:cubicBezTo>
                  <a:close/>
                  <a:moveTo>
                    <a:pt x="20" y="47"/>
                  </a:moveTo>
                  <a:cubicBezTo>
                    <a:pt x="16" y="49"/>
                    <a:pt x="11" y="47"/>
                    <a:pt x="9" y="44"/>
                  </a:cubicBezTo>
                  <a:cubicBezTo>
                    <a:pt x="7" y="40"/>
                    <a:pt x="9" y="35"/>
                    <a:pt x="12" y="33"/>
                  </a:cubicBezTo>
                  <a:cubicBezTo>
                    <a:pt x="16" y="31"/>
                    <a:pt x="20" y="32"/>
                    <a:pt x="22" y="36"/>
                  </a:cubicBezTo>
                  <a:cubicBezTo>
                    <a:pt x="24" y="40"/>
                    <a:pt x="23" y="44"/>
                    <a:pt x="20" y="47"/>
                  </a:cubicBezTo>
                  <a:close/>
                  <a:moveTo>
                    <a:pt x="41" y="53"/>
                  </a:moveTo>
                  <a:cubicBezTo>
                    <a:pt x="38" y="55"/>
                    <a:pt x="33" y="54"/>
                    <a:pt x="31" y="50"/>
                  </a:cubicBezTo>
                  <a:cubicBezTo>
                    <a:pt x="29" y="46"/>
                    <a:pt x="30" y="41"/>
                    <a:pt x="34" y="39"/>
                  </a:cubicBezTo>
                  <a:cubicBezTo>
                    <a:pt x="37" y="37"/>
                    <a:pt x="42" y="38"/>
                    <a:pt x="44" y="42"/>
                  </a:cubicBezTo>
                  <a:cubicBezTo>
                    <a:pt x="46" y="46"/>
                    <a:pt x="45" y="50"/>
                    <a:pt x="41" y="53"/>
                  </a:cubicBezTo>
                  <a:close/>
                  <a:moveTo>
                    <a:pt x="27" y="33"/>
                  </a:moveTo>
                  <a:cubicBezTo>
                    <a:pt x="26" y="32"/>
                    <a:pt x="26" y="30"/>
                    <a:pt x="28" y="29"/>
                  </a:cubicBezTo>
                  <a:cubicBezTo>
                    <a:pt x="30" y="28"/>
                    <a:pt x="32" y="28"/>
                    <a:pt x="32" y="30"/>
                  </a:cubicBezTo>
                  <a:cubicBezTo>
                    <a:pt x="33" y="31"/>
                    <a:pt x="33" y="34"/>
                    <a:pt x="31" y="35"/>
                  </a:cubicBezTo>
                  <a:cubicBezTo>
                    <a:pt x="30" y="35"/>
                    <a:pt x="28" y="35"/>
                    <a:pt x="27" y="33"/>
                  </a:cubicBezTo>
                  <a:close/>
                  <a:moveTo>
                    <a:pt x="26" y="24"/>
                  </a:moveTo>
                  <a:cubicBezTo>
                    <a:pt x="22" y="26"/>
                    <a:pt x="17" y="25"/>
                    <a:pt x="15" y="21"/>
                  </a:cubicBezTo>
                  <a:cubicBezTo>
                    <a:pt x="13" y="17"/>
                    <a:pt x="14" y="13"/>
                    <a:pt x="18" y="10"/>
                  </a:cubicBezTo>
                  <a:cubicBezTo>
                    <a:pt x="22" y="8"/>
                    <a:pt x="26" y="10"/>
                    <a:pt x="28" y="13"/>
                  </a:cubicBezTo>
                  <a:cubicBezTo>
                    <a:pt x="30" y="17"/>
                    <a:pt x="29" y="22"/>
                    <a:pt x="26" y="24"/>
                  </a:cubicBezTo>
                  <a:close/>
                  <a:moveTo>
                    <a:pt x="47" y="30"/>
                  </a:moveTo>
                  <a:cubicBezTo>
                    <a:pt x="43" y="32"/>
                    <a:pt x="39" y="31"/>
                    <a:pt x="37" y="27"/>
                  </a:cubicBezTo>
                  <a:cubicBezTo>
                    <a:pt x="35" y="23"/>
                    <a:pt x="36" y="19"/>
                    <a:pt x="40" y="17"/>
                  </a:cubicBezTo>
                  <a:cubicBezTo>
                    <a:pt x="43" y="14"/>
                    <a:pt x="48" y="16"/>
                    <a:pt x="50" y="19"/>
                  </a:cubicBezTo>
                  <a:cubicBezTo>
                    <a:pt x="52" y="23"/>
                    <a:pt x="51" y="28"/>
                    <a:pt x="47" y="3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15"/>
            <p:cNvSpPr>
              <a:spLocks noEditPoints="1"/>
            </p:cNvSpPr>
            <p:nvPr/>
          </p:nvSpPr>
          <p:spPr bwMode="auto">
            <a:xfrm>
              <a:off x="1225550" y="2528888"/>
              <a:ext cx="76200" cy="79375"/>
            </a:xfrm>
            <a:custGeom>
              <a:avLst/>
              <a:gdLst>
                <a:gd name="T0" fmla="*/ 65 w 71"/>
                <a:gd name="T1" fmla="*/ 17 h 75"/>
                <a:gd name="T2" fmla="*/ 63 w 71"/>
                <a:gd name="T3" fmla="*/ 14 h 75"/>
                <a:gd name="T4" fmla="*/ 56 w 71"/>
                <a:gd name="T5" fmla="*/ 13 h 75"/>
                <a:gd name="T6" fmla="*/ 53 w 71"/>
                <a:gd name="T7" fmla="*/ 11 h 75"/>
                <a:gd name="T8" fmla="*/ 51 w 71"/>
                <a:gd name="T9" fmla="*/ 4 h 75"/>
                <a:gd name="T10" fmla="*/ 47 w 71"/>
                <a:gd name="T11" fmla="*/ 2 h 75"/>
                <a:gd name="T12" fmla="*/ 41 w 71"/>
                <a:gd name="T13" fmla="*/ 5 h 75"/>
                <a:gd name="T14" fmla="*/ 37 w 71"/>
                <a:gd name="T15" fmla="*/ 5 h 75"/>
                <a:gd name="T16" fmla="*/ 32 w 71"/>
                <a:gd name="T17" fmla="*/ 1 h 75"/>
                <a:gd name="T18" fmla="*/ 28 w 71"/>
                <a:gd name="T19" fmla="*/ 1 h 75"/>
                <a:gd name="T20" fmla="*/ 24 w 71"/>
                <a:gd name="T21" fmla="*/ 7 h 75"/>
                <a:gd name="T22" fmla="*/ 21 w 71"/>
                <a:gd name="T23" fmla="*/ 9 h 75"/>
                <a:gd name="T24" fmla="*/ 17 w 71"/>
                <a:gd name="T25" fmla="*/ 6 h 75"/>
                <a:gd name="T26" fmla="*/ 15 w 71"/>
                <a:gd name="T27" fmla="*/ 13 h 75"/>
                <a:gd name="T28" fmla="*/ 12 w 71"/>
                <a:gd name="T29" fmla="*/ 16 h 75"/>
                <a:gd name="T30" fmla="*/ 6 w 71"/>
                <a:gd name="T31" fmla="*/ 18 h 75"/>
                <a:gd name="T32" fmla="*/ 4 w 71"/>
                <a:gd name="T33" fmla="*/ 21 h 75"/>
                <a:gd name="T34" fmla="*/ 6 w 71"/>
                <a:gd name="T35" fmla="*/ 28 h 75"/>
                <a:gd name="T36" fmla="*/ 5 w 71"/>
                <a:gd name="T37" fmla="*/ 31 h 75"/>
                <a:gd name="T38" fmla="*/ 0 w 71"/>
                <a:gd name="T39" fmla="*/ 36 h 75"/>
                <a:gd name="T40" fmla="*/ 0 w 71"/>
                <a:gd name="T41" fmla="*/ 40 h 75"/>
                <a:gd name="T42" fmla="*/ 5 w 71"/>
                <a:gd name="T43" fmla="*/ 45 h 75"/>
                <a:gd name="T44" fmla="*/ 6 w 71"/>
                <a:gd name="T45" fmla="*/ 49 h 75"/>
                <a:gd name="T46" fmla="*/ 4 w 71"/>
                <a:gd name="T47" fmla="*/ 56 h 75"/>
                <a:gd name="T48" fmla="*/ 6 w 71"/>
                <a:gd name="T49" fmla="*/ 59 h 75"/>
                <a:gd name="T50" fmla="*/ 13 w 71"/>
                <a:gd name="T51" fmla="*/ 60 h 75"/>
                <a:gd name="T52" fmla="*/ 16 w 71"/>
                <a:gd name="T53" fmla="*/ 63 h 75"/>
                <a:gd name="T54" fmla="*/ 18 w 71"/>
                <a:gd name="T55" fmla="*/ 70 h 75"/>
                <a:gd name="T56" fmla="*/ 21 w 71"/>
                <a:gd name="T57" fmla="*/ 72 h 75"/>
                <a:gd name="T58" fmla="*/ 27 w 71"/>
                <a:gd name="T59" fmla="*/ 69 h 75"/>
                <a:gd name="T60" fmla="*/ 31 w 71"/>
                <a:gd name="T61" fmla="*/ 70 h 75"/>
                <a:gd name="T62" fmla="*/ 36 w 71"/>
                <a:gd name="T63" fmla="*/ 75 h 75"/>
                <a:gd name="T64" fmla="*/ 40 w 71"/>
                <a:gd name="T65" fmla="*/ 75 h 75"/>
                <a:gd name="T66" fmla="*/ 44 w 71"/>
                <a:gd name="T67" fmla="*/ 69 h 75"/>
                <a:gd name="T68" fmla="*/ 48 w 71"/>
                <a:gd name="T69" fmla="*/ 68 h 75"/>
                <a:gd name="T70" fmla="*/ 53 w 71"/>
                <a:gd name="T71" fmla="*/ 70 h 75"/>
                <a:gd name="T72" fmla="*/ 54 w 71"/>
                <a:gd name="T73" fmla="*/ 64 h 75"/>
                <a:gd name="T74" fmla="*/ 57 w 71"/>
                <a:gd name="T75" fmla="*/ 62 h 75"/>
                <a:gd name="T76" fmla="*/ 64 w 71"/>
                <a:gd name="T77" fmla="*/ 61 h 75"/>
                <a:gd name="T78" fmla="*/ 66 w 71"/>
                <a:gd name="T79" fmla="*/ 57 h 75"/>
                <a:gd name="T80" fmla="*/ 65 w 71"/>
                <a:gd name="T81" fmla="*/ 50 h 75"/>
                <a:gd name="T82" fmla="*/ 66 w 71"/>
                <a:gd name="T83" fmla="*/ 47 h 75"/>
                <a:gd name="T84" fmla="*/ 71 w 71"/>
                <a:gd name="T85" fmla="*/ 42 h 75"/>
                <a:gd name="T86" fmla="*/ 71 w 71"/>
                <a:gd name="T87" fmla="*/ 38 h 75"/>
                <a:gd name="T88" fmla="*/ 67 w 71"/>
                <a:gd name="T89" fmla="*/ 33 h 75"/>
                <a:gd name="T90" fmla="*/ 66 w 71"/>
                <a:gd name="T91" fmla="*/ 29 h 75"/>
                <a:gd name="T92" fmla="*/ 68 w 71"/>
                <a:gd name="T93" fmla="*/ 23 h 75"/>
                <a:gd name="T94" fmla="*/ 24 w 71"/>
                <a:gd name="T95" fmla="*/ 56 h 75"/>
                <a:gd name="T96" fmla="*/ 27 w 71"/>
                <a:gd name="T97" fmla="*/ 43 h 75"/>
                <a:gd name="T98" fmla="*/ 37 w 71"/>
                <a:gd name="T99" fmla="*/ 59 h 75"/>
                <a:gd name="T100" fmla="*/ 49 w 71"/>
                <a:gd name="T101" fmla="*/ 63 h 75"/>
                <a:gd name="T102" fmla="*/ 39 w 71"/>
                <a:gd name="T103" fmla="*/ 36 h 75"/>
                <a:gd name="T104" fmla="*/ 31 w 71"/>
                <a:gd name="T105" fmla="*/ 29 h 75"/>
                <a:gd name="T106" fmla="*/ 34 w 71"/>
                <a:gd name="T107" fmla="*/ 16 h 75"/>
                <a:gd name="T108" fmla="*/ 44 w 71"/>
                <a:gd name="T109" fmla="*/ 33 h 75"/>
                <a:gd name="T110" fmla="*/ 56 w 71"/>
                <a:gd name="T111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75">
                  <a:moveTo>
                    <a:pt x="63" y="22"/>
                  </a:moveTo>
                  <a:cubicBezTo>
                    <a:pt x="67" y="19"/>
                    <a:pt x="67" y="19"/>
                    <a:pt x="67" y="19"/>
                  </a:cubicBezTo>
                  <a:cubicBezTo>
                    <a:pt x="66" y="18"/>
                    <a:pt x="66" y="17"/>
                    <a:pt x="65" y="17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8"/>
                    <a:pt x="60" y="18"/>
                    <a:pt x="60" y="1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3"/>
                    <a:pt x="62" y="12"/>
                    <a:pt x="61" y="11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7" y="14"/>
                    <a:pt x="57" y="13"/>
                    <a:pt x="56" y="13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7" y="8"/>
                    <a:pt x="56" y="7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0"/>
                    <a:pt x="52" y="10"/>
                    <a:pt x="51" y="9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2" y="5"/>
                    <a:pt x="51" y="4"/>
                    <a:pt x="51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2"/>
                    <a:pt x="46" y="2"/>
                    <a:pt x="45" y="2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2" y="6"/>
                    <a:pt x="42" y="6"/>
                    <a:pt x="41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1"/>
                    <a:pt x="39" y="1"/>
                    <a:pt x="38" y="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5" y="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3" y="0"/>
                    <a:pt x="32" y="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0" y="5"/>
                    <a:pt x="30" y="6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1"/>
                    <a:pt x="27" y="2"/>
                    <a:pt x="26" y="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7"/>
                    <a:pt x="25" y="7"/>
                    <a:pt x="24" y="7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4"/>
                    <a:pt x="20" y="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0" y="9"/>
                    <a:pt x="20" y="9"/>
                  </a:cubicBezTo>
                  <a:cubicBezTo>
                    <a:pt x="20" y="9"/>
                    <a:pt x="20" y="10"/>
                    <a:pt x="19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7"/>
                    <a:pt x="15" y="7"/>
                    <a:pt x="14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5" y="13"/>
                    <a:pt x="15" y="13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1"/>
                    <a:pt x="10" y="12"/>
                    <a:pt x="10" y="1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1" y="17"/>
                    <a:pt x="11" y="17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6" y="17"/>
                    <a:pt x="6" y="18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8" y="22"/>
                    <a:pt x="8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3" y="23"/>
                    <a:pt x="3" y="23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7"/>
                    <a:pt x="6" y="28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9"/>
                    <a:pt x="1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2"/>
                    <a:pt x="5" y="33"/>
                    <a:pt x="5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6"/>
                    <a:pt x="0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8"/>
                    <a:pt x="4" y="39"/>
                    <a:pt x="4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5" y="45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2" y="49"/>
                    <a:pt x="2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9"/>
                    <a:pt x="7" y="50"/>
                    <a:pt x="7" y="51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4" y="54"/>
                    <a:pt x="4" y="55"/>
                    <a:pt x="4" y="56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5"/>
                    <a:pt x="9" y="55"/>
                    <a:pt x="10" y="56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7" y="60"/>
                    <a:pt x="7" y="61"/>
                    <a:pt x="8" y="61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3" y="60"/>
                    <a:pt x="13" y="60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1" y="65"/>
                    <a:pt x="12" y="65"/>
                    <a:pt x="12" y="66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7" y="64"/>
                    <a:pt x="17" y="64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6" y="69"/>
                    <a:pt x="17" y="69"/>
                    <a:pt x="18" y="70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67"/>
                    <a:pt x="22" y="67"/>
                    <a:pt x="22" y="67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2" y="72"/>
                    <a:pt x="23" y="72"/>
                    <a:pt x="23" y="73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69"/>
                    <a:pt x="27" y="69"/>
                    <a:pt x="27" y="69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8" y="74"/>
                    <a:pt x="29" y="74"/>
                    <a:pt x="30" y="75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2" y="70"/>
                    <a:pt x="32" y="70"/>
                    <a:pt x="33" y="70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4" y="75"/>
                    <a:pt x="35" y="75"/>
                    <a:pt x="36" y="75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7" y="70"/>
                    <a:pt x="38" y="70"/>
                    <a:pt x="39" y="70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1" y="75"/>
                    <a:pt x="42" y="75"/>
                    <a:pt x="42" y="74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3" y="70"/>
                    <a:pt x="43" y="69"/>
                    <a:pt x="44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3"/>
                    <a:pt x="48" y="73"/>
                    <a:pt x="49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68"/>
                    <a:pt x="49" y="67"/>
                    <a:pt x="49" y="67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1"/>
                    <a:pt x="53" y="70"/>
                    <a:pt x="53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4" y="64"/>
                    <a:pt x="54" y="64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8" y="67"/>
                    <a:pt x="59" y="66"/>
                    <a:pt x="59" y="66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1"/>
                    <a:pt x="58" y="61"/>
                    <a:pt x="58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3" y="62"/>
                    <a:pt x="63" y="61"/>
                    <a:pt x="64" y="61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62" y="56"/>
                    <a:pt x="62" y="5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7"/>
                    <a:pt x="67" y="56"/>
                    <a:pt x="67" y="55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4" y="52"/>
                    <a:pt x="64" y="51"/>
                    <a:pt x="65" y="50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9" y="50"/>
                    <a:pt x="70" y="49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6" y="46"/>
                    <a:pt x="66" y="45"/>
                    <a:pt x="66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4"/>
                    <a:pt x="71" y="43"/>
                    <a:pt x="71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0"/>
                    <a:pt x="67" y="40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7"/>
                    <a:pt x="71" y="36"/>
                    <a:pt x="71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4"/>
                    <a:pt x="67" y="34"/>
                    <a:pt x="67" y="33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1"/>
                    <a:pt x="71" y="30"/>
                    <a:pt x="70" y="29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6" y="29"/>
                    <a:pt x="66" y="28"/>
                    <a:pt x="65" y="27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24"/>
                    <a:pt x="69" y="23"/>
                    <a:pt x="68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3"/>
                    <a:pt x="63" y="23"/>
                    <a:pt x="63" y="22"/>
                  </a:cubicBezTo>
                  <a:close/>
                  <a:moveTo>
                    <a:pt x="24" y="56"/>
                  </a:moveTo>
                  <a:cubicBezTo>
                    <a:pt x="20" y="58"/>
                    <a:pt x="14" y="57"/>
                    <a:pt x="12" y="52"/>
                  </a:cubicBezTo>
                  <a:cubicBezTo>
                    <a:pt x="9" y="48"/>
                    <a:pt x="11" y="42"/>
                    <a:pt x="15" y="39"/>
                  </a:cubicBezTo>
                  <a:cubicBezTo>
                    <a:pt x="19" y="37"/>
                    <a:pt x="25" y="38"/>
                    <a:pt x="27" y="43"/>
                  </a:cubicBezTo>
                  <a:cubicBezTo>
                    <a:pt x="30" y="47"/>
                    <a:pt x="28" y="53"/>
                    <a:pt x="24" y="56"/>
                  </a:cubicBezTo>
                  <a:close/>
                  <a:moveTo>
                    <a:pt x="49" y="63"/>
                  </a:moveTo>
                  <a:cubicBezTo>
                    <a:pt x="45" y="65"/>
                    <a:pt x="40" y="64"/>
                    <a:pt x="37" y="59"/>
                  </a:cubicBezTo>
                  <a:cubicBezTo>
                    <a:pt x="35" y="55"/>
                    <a:pt x="36" y="49"/>
                    <a:pt x="41" y="47"/>
                  </a:cubicBezTo>
                  <a:cubicBezTo>
                    <a:pt x="45" y="44"/>
                    <a:pt x="50" y="46"/>
                    <a:pt x="53" y="50"/>
                  </a:cubicBezTo>
                  <a:cubicBezTo>
                    <a:pt x="55" y="55"/>
                    <a:pt x="54" y="60"/>
                    <a:pt x="49" y="63"/>
                  </a:cubicBezTo>
                  <a:close/>
                  <a:moveTo>
                    <a:pt x="32" y="40"/>
                  </a:moveTo>
                  <a:cubicBezTo>
                    <a:pt x="31" y="38"/>
                    <a:pt x="32" y="35"/>
                    <a:pt x="34" y="34"/>
                  </a:cubicBezTo>
                  <a:cubicBezTo>
                    <a:pt x="36" y="33"/>
                    <a:pt x="38" y="34"/>
                    <a:pt x="39" y="36"/>
                  </a:cubicBezTo>
                  <a:cubicBezTo>
                    <a:pt x="40" y="38"/>
                    <a:pt x="39" y="40"/>
                    <a:pt x="38" y="41"/>
                  </a:cubicBezTo>
                  <a:cubicBezTo>
                    <a:pt x="36" y="42"/>
                    <a:pt x="33" y="42"/>
                    <a:pt x="32" y="40"/>
                  </a:cubicBezTo>
                  <a:close/>
                  <a:moveTo>
                    <a:pt x="31" y="29"/>
                  </a:moveTo>
                  <a:cubicBezTo>
                    <a:pt x="27" y="31"/>
                    <a:pt x="21" y="30"/>
                    <a:pt x="19" y="25"/>
                  </a:cubicBezTo>
                  <a:cubicBezTo>
                    <a:pt x="16" y="21"/>
                    <a:pt x="18" y="15"/>
                    <a:pt x="22" y="13"/>
                  </a:cubicBezTo>
                  <a:cubicBezTo>
                    <a:pt x="26" y="10"/>
                    <a:pt x="32" y="12"/>
                    <a:pt x="34" y="16"/>
                  </a:cubicBezTo>
                  <a:cubicBezTo>
                    <a:pt x="36" y="21"/>
                    <a:pt x="35" y="26"/>
                    <a:pt x="31" y="29"/>
                  </a:cubicBezTo>
                  <a:close/>
                  <a:moveTo>
                    <a:pt x="56" y="36"/>
                  </a:moveTo>
                  <a:cubicBezTo>
                    <a:pt x="52" y="39"/>
                    <a:pt x="47" y="37"/>
                    <a:pt x="44" y="33"/>
                  </a:cubicBezTo>
                  <a:cubicBezTo>
                    <a:pt x="42" y="28"/>
                    <a:pt x="43" y="22"/>
                    <a:pt x="47" y="20"/>
                  </a:cubicBezTo>
                  <a:cubicBezTo>
                    <a:pt x="52" y="17"/>
                    <a:pt x="57" y="19"/>
                    <a:pt x="60" y="23"/>
                  </a:cubicBezTo>
                  <a:cubicBezTo>
                    <a:pt x="62" y="28"/>
                    <a:pt x="61" y="34"/>
                    <a:pt x="56" y="3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16"/>
            <p:cNvSpPr>
              <a:spLocks noEditPoints="1"/>
            </p:cNvSpPr>
            <p:nvPr/>
          </p:nvSpPr>
          <p:spPr bwMode="auto">
            <a:xfrm>
              <a:off x="1192213" y="2576513"/>
              <a:ext cx="28575" cy="28575"/>
            </a:xfrm>
            <a:custGeom>
              <a:avLst/>
              <a:gdLst>
                <a:gd name="T0" fmla="*/ 23 w 27"/>
                <a:gd name="T1" fmla="*/ 14 h 27"/>
                <a:gd name="T2" fmla="*/ 23 w 27"/>
                <a:gd name="T3" fmla="*/ 14 h 27"/>
                <a:gd name="T4" fmla="*/ 23 w 27"/>
                <a:gd name="T5" fmla="*/ 12 h 27"/>
                <a:gd name="T6" fmla="*/ 27 w 27"/>
                <a:gd name="T7" fmla="*/ 10 h 27"/>
                <a:gd name="T8" fmla="*/ 25 w 27"/>
                <a:gd name="T9" fmla="*/ 6 h 27"/>
                <a:gd name="T10" fmla="*/ 21 w 27"/>
                <a:gd name="T11" fmla="*/ 7 h 27"/>
                <a:gd name="T12" fmla="*/ 19 w 27"/>
                <a:gd name="T13" fmla="*/ 5 h 27"/>
                <a:gd name="T14" fmla="*/ 20 w 27"/>
                <a:gd name="T15" fmla="*/ 1 h 27"/>
                <a:gd name="T16" fmla="*/ 16 w 27"/>
                <a:gd name="T17" fmla="*/ 0 h 27"/>
                <a:gd name="T18" fmla="*/ 14 w 27"/>
                <a:gd name="T19" fmla="*/ 3 h 27"/>
                <a:gd name="T20" fmla="*/ 13 w 27"/>
                <a:gd name="T21" fmla="*/ 3 h 27"/>
                <a:gd name="T22" fmla="*/ 12 w 27"/>
                <a:gd name="T23" fmla="*/ 3 h 27"/>
                <a:gd name="T24" fmla="*/ 10 w 27"/>
                <a:gd name="T25" fmla="*/ 0 h 27"/>
                <a:gd name="T26" fmla="*/ 6 w 27"/>
                <a:gd name="T27" fmla="*/ 2 h 27"/>
                <a:gd name="T28" fmla="*/ 7 w 27"/>
                <a:gd name="T29" fmla="*/ 6 h 27"/>
                <a:gd name="T30" fmla="*/ 6 w 27"/>
                <a:gd name="T31" fmla="*/ 7 h 27"/>
                <a:gd name="T32" fmla="*/ 2 w 27"/>
                <a:gd name="T33" fmla="*/ 6 h 27"/>
                <a:gd name="T34" fmla="*/ 0 w 27"/>
                <a:gd name="T35" fmla="*/ 11 h 27"/>
                <a:gd name="T36" fmla="*/ 4 w 27"/>
                <a:gd name="T37" fmla="*/ 13 h 27"/>
                <a:gd name="T38" fmla="*/ 4 w 27"/>
                <a:gd name="T39" fmla="*/ 14 h 27"/>
                <a:gd name="T40" fmla="*/ 4 w 27"/>
                <a:gd name="T41" fmla="*/ 15 h 27"/>
                <a:gd name="T42" fmla="*/ 0 w 27"/>
                <a:gd name="T43" fmla="*/ 17 h 27"/>
                <a:gd name="T44" fmla="*/ 2 w 27"/>
                <a:gd name="T45" fmla="*/ 21 h 27"/>
                <a:gd name="T46" fmla="*/ 6 w 27"/>
                <a:gd name="T47" fmla="*/ 20 h 27"/>
                <a:gd name="T48" fmla="*/ 8 w 27"/>
                <a:gd name="T49" fmla="*/ 22 h 27"/>
                <a:gd name="T50" fmla="*/ 7 w 27"/>
                <a:gd name="T51" fmla="*/ 26 h 27"/>
                <a:gd name="T52" fmla="*/ 11 w 27"/>
                <a:gd name="T53" fmla="*/ 27 h 27"/>
                <a:gd name="T54" fmla="*/ 13 w 27"/>
                <a:gd name="T55" fmla="*/ 24 h 27"/>
                <a:gd name="T56" fmla="*/ 13 w 27"/>
                <a:gd name="T57" fmla="*/ 24 h 27"/>
                <a:gd name="T58" fmla="*/ 15 w 27"/>
                <a:gd name="T59" fmla="*/ 24 h 27"/>
                <a:gd name="T60" fmla="*/ 17 w 27"/>
                <a:gd name="T61" fmla="*/ 27 h 27"/>
                <a:gd name="T62" fmla="*/ 21 w 27"/>
                <a:gd name="T63" fmla="*/ 25 h 27"/>
                <a:gd name="T64" fmla="*/ 20 w 27"/>
                <a:gd name="T65" fmla="*/ 21 h 27"/>
                <a:gd name="T66" fmla="*/ 21 w 27"/>
                <a:gd name="T67" fmla="*/ 20 h 27"/>
                <a:gd name="T68" fmla="*/ 25 w 27"/>
                <a:gd name="T69" fmla="*/ 21 h 27"/>
                <a:gd name="T70" fmla="*/ 27 w 27"/>
                <a:gd name="T71" fmla="*/ 16 h 27"/>
                <a:gd name="T72" fmla="*/ 23 w 27"/>
                <a:gd name="T73" fmla="*/ 14 h 27"/>
                <a:gd name="T74" fmla="*/ 13 w 27"/>
                <a:gd name="T75" fmla="*/ 18 h 27"/>
                <a:gd name="T76" fmla="*/ 9 w 27"/>
                <a:gd name="T77" fmla="*/ 14 h 27"/>
                <a:gd name="T78" fmla="*/ 13 w 27"/>
                <a:gd name="T79" fmla="*/ 9 h 27"/>
                <a:gd name="T80" fmla="*/ 18 w 27"/>
                <a:gd name="T81" fmla="*/ 14 h 27"/>
                <a:gd name="T82" fmla="*/ 13 w 27"/>
                <a:gd name="T83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" h="27">
                  <a:moveTo>
                    <a:pt x="23" y="14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3" y="13"/>
                    <a:pt x="23" y="13"/>
                    <a:pt x="23" y="12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8"/>
                    <a:pt x="26" y="7"/>
                    <a:pt x="25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20" y="6"/>
                    <a:pt x="19" y="5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3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7" y="1"/>
                    <a:pt x="6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7"/>
                    <a:pt x="6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9"/>
                    <a:pt x="0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4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9"/>
                    <a:pt x="1" y="20"/>
                    <a:pt x="2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1"/>
                    <a:pt x="7" y="21"/>
                    <a:pt x="8" y="2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6"/>
                    <a:pt x="9" y="27"/>
                    <a:pt x="11" y="27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4" y="24"/>
                    <a:pt x="14" y="24"/>
                    <a:pt x="15" y="24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20" y="26"/>
                    <a:pt x="21" y="25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1" y="20"/>
                    <a:pt x="21" y="20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19"/>
                    <a:pt x="26" y="18"/>
                    <a:pt x="27" y="16"/>
                  </a:cubicBezTo>
                  <a:lnTo>
                    <a:pt x="23" y="14"/>
                  </a:lnTo>
                  <a:close/>
                  <a:moveTo>
                    <a:pt x="13" y="18"/>
                  </a:moveTo>
                  <a:cubicBezTo>
                    <a:pt x="11" y="18"/>
                    <a:pt x="9" y="16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16" y="9"/>
                    <a:pt x="18" y="11"/>
                    <a:pt x="18" y="14"/>
                  </a:cubicBezTo>
                  <a:cubicBezTo>
                    <a:pt x="18" y="16"/>
                    <a:pt x="16" y="18"/>
                    <a:pt x="13" y="1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17"/>
            <p:cNvSpPr>
              <a:spLocks noEditPoints="1"/>
            </p:cNvSpPr>
            <p:nvPr/>
          </p:nvSpPr>
          <p:spPr bwMode="auto">
            <a:xfrm>
              <a:off x="1203325" y="2713038"/>
              <a:ext cx="25400" cy="25400"/>
            </a:xfrm>
            <a:custGeom>
              <a:avLst/>
              <a:gdLst>
                <a:gd name="T0" fmla="*/ 21 w 24"/>
                <a:gd name="T1" fmla="*/ 13 h 25"/>
                <a:gd name="T2" fmla="*/ 21 w 24"/>
                <a:gd name="T3" fmla="*/ 12 h 25"/>
                <a:gd name="T4" fmla="*/ 21 w 24"/>
                <a:gd name="T5" fmla="*/ 11 h 25"/>
                <a:gd name="T6" fmla="*/ 24 w 24"/>
                <a:gd name="T7" fmla="*/ 9 h 25"/>
                <a:gd name="T8" fmla="*/ 23 w 24"/>
                <a:gd name="T9" fmla="*/ 5 h 25"/>
                <a:gd name="T10" fmla="*/ 19 w 24"/>
                <a:gd name="T11" fmla="*/ 6 h 25"/>
                <a:gd name="T12" fmla="*/ 18 w 24"/>
                <a:gd name="T13" fmla="*/ 5 h 25"/>
                <a:gd name="T14" fmla="*/ 18 w 24"/>
                <a:gd name="T15" fmla="*/ 1 h 25"/>
                <a:gd name="T16" fmla="*/ 15 w 24"/>
                <a:gd name="T17" fmla="*/ 0 h 25"/>
                <a:gd name="T18" fmla="*/ 13 w 24"/>
                <a:gd name="T19" fmla="*/ 3 h 25"/>
                <a:gd name="T20" fmla="*/ 12 w 24"/>
                <a:gd name="T21" fmla="*/ 3 h 25"/>
                <a:gd name="T22" fmla="*/ 11 w 24"/>
                <a:gd name="T23" fmla="*/ 3 h 25"/>
                <a:gd name="T24" fmla="*/ 9 w 24"/>
                <a:gd name="T25" fmla="*/ 0 h 25"/>
                <a:gd name="T26" fmla="*/ 6 w 24"/>
                <a:gd name="T27" fmla="*/ 2 h 25"/>
                <a:gd name="T28" fmla="*/ 7 w 24"/>
                <a:gd name="T29" fmla="*/ 5 h 25"/>
                <a:gd name="T30" fmla="*/ 5 w 24"/>
                <a:gd name="T31" fmla="*/ 7 h 25"/>
                <a:gd name="T32" fmla="*/ 2 w 24"/>
                <a:gd name="T33" fmla="*/ 6 h 25"/>
                <a:gd name="T34" fmla="*/ 0 w 24"/>
                <a:gd name="T35" fmla="*/ 10 h 25"/>
                <a:gd name="T36" fmla="*/ 4 w 24"/>
                <a:gd name="T37" fmla="*/ 11 h 25"/>
                <a:gd name="T38" fmla="*/ 4 w 24"/>
                <a:gd name="T39" fmla="*/ 12 h 25"/>
                <a:gd name="T40" fmla="*/ 4 w 24"/>
                <a:gd name="T41" fmla="*/ 13 h 25"/>
                <a:gd name="T42" fmla="*/ 1 w 24"/>
                <a:gd name="T43" fmla="*/ 15 h 25"/>
                <a:gd name="T44" fmla="*/ 2 w 24"/>
                <a:gd name="T45" fmla="*/ 19 h 25"/>
                <a:gd name="T46" fmla="*/ 6 w 24"/>
                <a:gd name="T47" fmla="*/ 18 h 25"/>
                <a:gd name="T48" fmla="*/ 7 w 24"/>
                <a:gd name="T49" fmla="*/ 20 h 25"/>
                <a:gd name="T50" fmla="*/ 6 w 24"/>
                <a:gd name="T51" fmla="*/ 23 h 25"/>
                <a:gd name="T52" fmla="*/ 10 w 24"/>
                <a:gd name="T53" fmla="*/ 25 h 25"/>
                <a:gd name="T54" fmla="*/ 12 w 24"/>
                <a:gd name="T55" fmla="*/ 21 h 25"/>
                <a:gd name="T56" fmla="*/ 12 w 24"/>
                <a:gd name="T57" fmla="*/ 21 h 25"/>
                <a:gd name="T58" fmla="*/ 13 w 24"/>
                <a:gd name="T59" fmla="*/ 21 h 25"/>
                <a:gd name="T60" fmla="*/ 15 w 24"/>
                <a:gd name="T61" fmla="*/ 25 h 25"/>
                <a:gd name="T62" fmla="*/ 19 w 24"/>
                <a:gd name="T63" fmla="*/ 23 h 25"/>
                <a:gd name="T64" fmla="*/ 18 w 24"/>
                <a:gd name="T65" fmla="*/ 19 h 25"/>
                <a:gd name="T66" fmla="*/ 19 w 24"/>
                <a:gd name="T67" fmla="*/ 18 h 25"/>
                <a:gd name="T68" fmla="*/ 23 w 24"/>
                <a:gd name="T69" fmla="*/ 19 h 25"/>
                <a:gd name="T70" fmla="*/ 24 w 24"/>
                <a:gd name="T71" fmla="*/ 15 h 25"/>
                <a:gd name="T72" fmla="*/ 21 w 24"/>
                <a:gd name="T73" fmla="*/ 13 h 25"/>
                <a:gd name="T74" fmla="*/ 12 w 24"/>
                <a:gd name="T75" fmla="*/ 16 h 25"/>
                <a:gd name="T76" fmla="*/ 8 w 24"/>
                <a:gd name="T77" fmla="*/ 12 h 25"/>
                <a:gd name="T78" fmla="*/ 12 w 24"/>
                <a:gd name="T79" fmla="*/ 8 h 25"/>
                <a:gd name="T80" fmla="*/ 16 w 24"/>
                <a:gd name="T81" fmla="*/ 12 h 25"/>
                <a:gd name="T82" fmla="*/ 12 w 24"/>
                <a:gd name="T83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" h="25">
                  <a:moveTo>
                    <a:pt x="21" y="13"/>
                  </a:moveTo>
                  <a:cubicBezTo>
                    <a:pt x="21" y="13"/>
                    <a:pt x="21" y="13"/>
                    <a:pt x="21" y="12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8"/>
                    <a:pt x="23" y="6"/>
                    <a:pt x="23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8" y="5"/>
                    <a:pt x="18" y="5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1"/>
                    <a:pt x="6" y="2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6"/>
                    <a:pt x="6" y="6"/>
                    <a:pt x="5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8"/>
                    <a:pt x="0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7"/>
                    <a:pt x="1" y="18"/>
                    <a:pt x="2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7" y="2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4"/>
                    <a:pt x="8" y="24"/>
                    <a:pt x="10" y="25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4"/>
                    <a:pt x="18" y="24"/>
                    <a:pt x="19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9" y="18"/>
                    <a:pt x="19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8"/>
                    <a:pt x="24" y="16"/>
                    <a:pt x="24" y="15"/>
                  </a:cubicBezTo>
                  <a:lnTo>
                    <a:pt x="21" y="13"/>
                  </a:lnTo>
                  <a:close/>
                  <a:moveTo>
                    <a:pt x="12" y="16"/>
                  </a:moveTo>
                  <a:cubicBezTo>
                    <a:pt x="10" y="16"/>
                    <a:pt x="8" y="15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5" y="8"/>
                    <a:pt x="16" y="10"/>
                    <a:pt x="16" y="12"/>
                  </a:cubicBezTo>
                  <a:cubicBezTo>
                    <a:pt x="16" y="15"/>
                    <a:pt x="15" y="16"/>
                    <a:pt x="12" y="1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18"/>
            <p:cNvSpPr>
              <a:spLocks noEditPoints="1"/>
            </p:cNvSpPr>
            <p:nvPr/>
          </p:nvSpPr>
          <p:spPr bwMode="auto">
            <a:xfrm>
              <a:off x="1301750" y="2359026"/>
              <a:ext cx="74613" cy="77788"/>
            </a:xfrm>
            <a:custGeom>
              <a:avLst/>
              <a:gdLst>
                <a:gd name="T0" fmla="*/ 70 w 70"/>
                <a:gd name="T1" fmla="*/ 37 h 73"/>
                <a:gd name="T2" fmla="*/ 64 w 70"/>
                <a:gd name="T3" fmla="*/ 31 h 73"/>
                <a:gd name="T4" fmla="*/ 68 w 70"/>
                <a:gd name="T5" fmla="*/ 27 h 73"/>
                <a:gd name="T6" fmla="*/ 62 w 70"/>
                <a:gd name="T7" fmla="*/ 23 h 73"/>
                <a:gd name="T8" fmla="*/ 64 w 70"/>
                <a:gd name="T9" fmla="*/ 17 h 73"/>
                <a:gd name="T10" fmla="*/ 57 w 70"/>
                <a:gd name="T11" fmla="*/ 16 h 73"/>
                <a:gd name="T12" fmla="*/ 58 w 70"/>
                <a:gd name="T13" fmla="*/ 9 h 73"/>
                <a:gd name="T14" fmla="*/ 50 w 70"/>
                <a:gd name="T15" fmla="*/ 10 h 73"/>
                <a:gd name="T16" fmla="*/ 50 w 70"/>
                <a:gd name="T17" fmla="*/ 4 h 73"/>
                <a:gd name="T18" fmla="*/ 42 w 70"/>
                <a:gd name="T19" fmla="*/ 7 h 73"/>
                <a:gd name="T20" fmla="*/ 40 w 70"/>
                <a:gd name="T21" fmla="*/ 1 h 73"/>
                <a:gd name="T22" fmla="*/ 34 w 70"/>
                <a:gd name="T23" fmla="*/ 6 h 73"/>
                <a:gd name="T24" fmla="*/ 30 w 70"/>
                <a:gd name="T25" fmla="*/ 1 h 73"/>
                <a:gd name="T26" fmla="*/ 26 w 70"/>
                <a:gd name="T27" fmla="*/ 7 h 73"/>
                <a:gd name="T28" fmla="*/ 21 w 70"/>
                <a:gd name="T29" fmla="*/ 4 h 73"/>
                <a:gd name="T30" fmla="*/ 18 w 70"/>
                <a:gd name="T31" fmla="*/ 11 h 73"/>
                <a:gd name="T32" fmla="*/ 12 w 70"/>
                <a:gd name="T33" fmla="*/ 9 h 73"/>
                <a:gd name="T34" fmla="*/ 12 w 70"/>
                <a:gd name="T35" fmla="*/ 17 h 73"/>
                <a:gd name="T36" fmla="*/ 6 w 70"/>
                <a:gd name="T37" fmla="*/ 17 h 73"/>
                <a:gd name="T38" fmla="*/ 8 w 70"/>
                <a:gd name="T39" fmla="*/ 25 h 73"/>
                <a:gd name="T40" fmla="*/ 2 w 70"/>
                <a:gd name="T41" fmla="*/ 26 h 73"/>
                <a:gd name="T42" fmla="*/ 5 w 70"/>
                <a:gd name="T43" fmla="*/ 33 h 73"/>
                <a:gd name="T44" fmla="*/ 0 w 70"/>
                <a:gd name="T45" fmla="*/ 36 h 73"/>
                <a:gd name="T46" fmla="*/ 0 w 70"/>
                <a:gd name="T47" fmla="*/ 42 h 73"/>
                <a:gd name="T48" fmla="*/ 6 w 70"/>
                <a:gd name="T49" fmla="*/ 44 h 73"/>
                <a:gd name="T50" fmla="*/ 3 w 70"/>
                <a:gd name="T51" fmla="*/ 52 h 73"/>
                <a:gd name="T52" fmla="*/ 9 w 70"/>
                <a:gd name="T53" fmla="*/ 52 h 73"/>
                <a:gd name="T54" fmla="*/ 8 w 70"/>
                <a:gd name="T55" fmla="*/ 60 h 73"/>
                <a:gd name="T56" fmla="*/ 15 w 70"/>
                <a:gd name="T57" fmla="*/ 59 h 73"/>
                <a:gd name="T58" fmla="*/ 16 w 70"/>
                <a:gd name="T59" fmla="*/ 67 h 73"/>
                <a:gd name="T60" fmla="*/ 21 w 70"/>
                <a:gd name="T61" fmla="*/ 64 h 73"/>
                <a:gd name="T62" fmla="*/ 25 w 70"/>
                <a:gd name="T63" fmla="*/ 72 h 73"/>
                <a:gd name="T64" fmla="*/ 30 w 70"/>
                <a:gd name="T65" fmla="*/ 67 h 73"/>
                <a:gd name="T66" fmla="*/ 35 w 70"/>
                <a:gd name="T67" fmla="*/ 73 h 73"/>
                <a:gd name="T68" fmla="*/ 38 w 70"/>
                <a:gd name="T69" fmla="*/ 68 h 73"/>
                <a:gd name="T70" fmla="*/ 44 w 70"/>
                <a:gd name="T71" fmla="*/ 72 h 73"/>
                <a:gd name="T72" fmla="*/ 46 w 70"/>
                <a:gd name="T73" fmla="*/ 65 h 73"/>
                <a:gd name="T74" fmla="*/ 53 w 70"/>
                <a:gd name="T75" fmla="*/ 67 h 73"/>
                <a:gd name="T76" fmla="*/ 53 w 70"/>
                <a:gd name="T77" fmla="*/ 61 h 73"/>
                <a:gd name="T78" fmla="*/ 61 w 70"/>
                <a:gd name="T79" fmla="*/ 61 h 73"/>
                <a:gd name="T80" fmla="*/ 59 w 70"/>
                <a:gd name="T81" fmla="*/ 54 h 73"/>
                <a:gd name="T82" fmla="*/ 66 w 70"/>
                <a:gd name="T83" fmla="*/ 52 h 73"/>
                <a:gd name="T84" fmla="*/ 63 w 70"/>
                <a:gd name="T85" fmla="*/ 47 h 73"/>
                <a:gd name="T86" fmla="*/ 69 w 70"/>
                <a:gd name="T87" fmla="*/ 42 h 73"/>
                <a:gd name="T88" fmla="*/ 65 w 70"/>
                <a:gd name="T89" fmla="*/ 38 h 73"/>
                <a:gd name="T90" fmla="*/ 35 w 70"/>
                <a:gd name="T91" fmla="*/ 64 h 73"/>
                <a:gd name="T92" fmla="*/ 35 w 70"/>
                <a:gd name="T93" fmla="*/ 10 h 73"/>
                <a:gd name="T94" fmla="*/ 35 w 70"/>
                <a:gd name="T95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" h="73">
                  <a:moveTo>
                    <a:pt x="70" y="37"/>
                  </a:moveTo>
                  <a:cubicBezTo>
                    <a:pt x="70" y="37"/>
                    <a:pt x="70" y="37"/>
                    <a:pt x="70" y="37"/>
                  </a:cubicBezTo>
                  <a:cubicBezTo>
                    <a:pt x="70" y="35"/>
                    <a:pt x="70" y="33"/>
                    <a:pt x="69" y="32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31"/>
                    <a:pt x="64" y="30"/>
                    <a:pt x="64" y="29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25"/>
                    <a:pt x="67" y="23"/>
                    <a:pt x="67" y="22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1" y="22"/>
                    <a:pt x="61" y="22"/>
                    <a:pt x="60" y="21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3" y="16"/>
                    <a:pt x="62" y="14"/>
                    <a:pt x="61" y="13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6" y="15"/>
                    <a:pt x="56" y="15"/>
                    <a:pt x="55" y="14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8"/>
                    <a:pt x="55" y="7"/>
                    <a:pt x="54" y="6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49" y="9"/>
                    <a:pt x="48" y="9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8" y="3"/>
                    <a:pt x="46" y="2"/>
                    <a:pt x="45" y="2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6"/>
                    <a:pt x="41" y="6"/>
                    <a:pt x="40" y="6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1"/>
                    <a:pt x="27" y="1"/>
                    <a:pt x="25" y="2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7"/>
                    <a:pt x="24" y="8"/>
                    <a:pt x="24" y="8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9" y="4"/>
                    <a:pt x="18" y="5"/>
                    <a:pt x="16" y="6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7" y="12"/>
                    <a:pt x="16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10"/>
                    <a:pt x="10" y="11"/>
                    <a:pt x="9" y="1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8"/>
                    <a:pt x="11" y="18"/>
                    <a:pt x="10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8"/>
                    <a:pt x="4" y="20"/>
                    <a:pt x="3" y="21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7" y="26"/>
                    <a:pt x="7" y="2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8"/>
                    <a:pt x="1" y="30"/>
                    <a:pt x="0" y="31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5"/>
                    <a:pt x="5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0" y="40"/>
                    <a:pt x="0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4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2" y="48"/>
                    <a:pt x="2" y="50"/>
                    <a:pt x="3" y="52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1"/>
                    <a:pt x="9" y="52"/>
                    <a:pt x="9" y="5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6" y="58"/>
                    <a:pt x="7" y="59"/>
                    <a:pt x="8" y="60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4" y="59"/>
                    <a:pt x="15" y="59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3" y="65"/>
                    <a:pt x="14" y="66"/>
                    <a:pt x="16" y="67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4"/>
                    <a:pt x="21" y="64"/>
                    <a:pt x="21" y="64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2" y="70"/>
                    <a:pt x="23" y="71"/>
                    <a:pt x="25" y="7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9" y="67"/>
                    <a:pt x="30" y="67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1" y="73"/>
                    <a:pt x="33" y="73"/>
                    <a:pt x="35" y="73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6" y="68"/>
                    <a:pt x="37" y="68"/>
                    <a:pt x="38" y="68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1" y="73"/>
                    <a:pt x="43" y="72"/>
                    <a:pt x="44" y="72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5" y="66"/>
                    <a:pt x="45" y="66"/>
                    <a:pt x="46" y="65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51" y="69"/>
                    <a:pt x="52" y="68"/>
                    <a:pt x="53" y="67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3" y="61"/>
                    <a:pt x="53" y="61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9" y="63"/>
                    <a:pt x="60" y="62"/>
                    <a:pt x="61" y="61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6"/>
                    <a:pt x="59" y="55"/>
                    <a:pt x="59" y="54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5"/>
                    <a:pt x="66" y="54"/>
                    <a:pt x="66" y="52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3" y="48"/>
                    <a:pt x="63" y="47"/>
                    <a:pt x="63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6"/>
                    <a:pt x="69" y="44"/>
                    <a:pt x="69" y="42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5" y="39"/>
                    <a:pt x="65" y="38"/>
                  </a:cubicBezTo>
                  <a:lnTo>
                    <a:pt x="70" y="37"/>
                  </a:lnTo>
                  <a:close/>
                  <a:moveTo>
                    <a:pt x="35" y="64"/>
                  </a:moveTo>
                  <a:cubicBezTo>
                    <a:pt x="21" y="64"/>
                    <a:pt x="9" y="52"/>
                    <a:pt x="9" y="37"/>
                  </a:cubicBezTo>
                  <a:cubicBezTo>
                    <a:pt x="9" y="22"/>
                    <a:pt x="21" y="10"/>
                    <a:pt x="35" y="10"/>
                  </a:cubicBezTo>
                  <a:cubicBezTo>
                    <a:pt x="49" y="10"/>
                    <a:pt x="61" y="22"/>
                    <a:pt x="61" y="37"/>
                  </a:cubicBezTo>
                  <a:cubicBezTo>
                    <a:pt x="61" y="52"/>
                    <a:pt x="49" y="64"/>
                    <a:pt x="35" y="6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19"/>
            <p:cNvSpPr>
              <a:spLocks noEditPoints="1"/>
            </p:cNvSpPr>
            <p:nvPr/>
          </p:nvSpPr>
          <p:spPr bwMode="auto">
            <a:xfrm>
              <a:off x="1312863" y="2371726"/>
              <a:ext cx="52388" cy="53975"/>
            </a:xfrm>
            <a:custGeom>
              <a:avLst/>
              <a:gdLst>
                <a:gd name="T0" fmla="*/ 25 w 50"/>
                <a:gd name="T1" fmla="*/ 0 h 52"/>
                <a:gd name="T2" fmla="*/ 0 w 50"/>
                <a:gd name="T3" fmla="*/ 26 h 52"/>
                <a:gd name="T4" fmla="*/ 25 w 50"/>
                <a:gd name="T5" fmla="*/ 52 h 52"/>
                <a:gd name="T6" fmla="*/ 50 w 50"/>
                <a:gd name="T7" fmla="*/ 26 h 52"/>
                <a:gd name="T8" fmla="*/ 25 w 50"/>
                <a:gd name="T9" fmla="*/ 0 h 52"/>
                <a:gd name="T10" fmla="*/ 25 w 50"/>
                <a:gd name="T11" fmla="*/ 48 h 52"/>
                <a:gd name="T12" fmla="*/ 4 w 50"/>
                <a:gd name="T13" fmla="*/ 26 h 52"/>
                <a:gd name="T14" fmla="*/ 25 w 50"/>
                <a:gd name="T15" fmla="*/ 4 h 52"/>
                <a:gd name="T16" fmla="*/ 46 w 50"/>
                <a:gd name="T17" fmla="*/ 26 h 52"/>
                <a:gd name="T18" fmla="*/ 25 w 50"/>
                <a:gd name="T19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2">
                  <a:moveTo>
                    <a:pt x="25" y="0"/>
                  </a:moveTo>
                  <a:cubicBezTo>
                    <a:pt x="11" y="0"/>
                    <a:pt x="0" y="11"/>
                    <a:pt x="0" y="26"/>
                  </a:cubicBezTo>
                  <a:cubicBezTo>
                    <a:pt x="0" y="40"/>
                    <a:pt x="11" y="52"/>
                    <a:pt x="25" y="52"/>
                  </a:cubicBezTo>
                  <a:cubicBezTo>
                    <a:pt x="39" y="52"/>
                    <a:pt x="50" y="40"/>
                    <a:pt x="50" y="26"/>
                  </a:cubicBezTo>
                  <a:cubicBezTo>
                    <a:pt x="50" y="11"/>
                    <a:pt x="39" y="0"/>
                    <a:pt x="25" y="0"/>
                  </a:cubicBezTo>
                  <a:close/>
                  <a:moveTo>
                    <a:pt x="25" y="48"/>
                  </a:moveTo>
                  <a:cubicBezTo>
                    <a:pt x="13" y="48"/>
                    <a:pt x="4" y="38"/>
                    <a:pt x="4" y="26"/>
                  </a:cubicBezTo>
                  <a:cubicBezTo>
                    <a:pt x="4" y="14"/>
                    <a:pt x="13" y="4"/>
                    <a:pt x="25" y="4"/>
                  </a:cubicBezTo>
                  <a:cubicBezTo>
                    <a:pt x="36" y="4"/>
                    <a:pt x="46" y="14"/>
                    <a:pt x="46" y="26"/>
                  </a:cubicBezTo>
                  <a:cubicBezTo>
                    <a:pt x="46" y="38"/>
                    <a:pt x="36" y="48"/>
                    <a:pt x="25" y="4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20"/>
            <p:cNvSpPr>
              <a:spLocks noEditPoints="1"/>
            </p:cNvSpPr>
            <p:nvPr/>
          </p:nvSpPr>
          <p:spPr bwMode="auto">
            <a:xfrm>
              <a:off x="1133475" y="2698751"/>
              <a:ext cx="66675" cy="69850"/>
            </a:xfrm>
            <a:custGeom>
              <a:avLst/>
              <a:gdLst>
                <a:gd name="T0" fmla="*/ 63 w 63"/>
                <a:gd name="T1" fmla="*/ 33 h 66"/>
                <a:gd name="T2" fmla="*/ 58 w 63"/>
                <a:gd name="T3" fmla="*/ 28 h 66"/>
                <a:gd name="T4" fmla="*/ 62 w 63"/>
                <a:gd name="T5" fmla="*/ 24 h 66"/>
                <a:gd name="T6" fmla="*/ 56 w 63"/>
                <a:gd name="T7" fmla="*/ 20 h 66"/>
                <a:gd name="T8" fmla="*/ 59 w 63"/>
                <a:gd name="T9" fmla="*/ 15 h 66"/>
                <a:gd name="T10" fmla="*/ 52 w 63"/>
                <a:gd name="T11" fmla="*/ 14 h 66"/>
                <a:gd name="T12" fmla="*/ 53 w 63"/>
                <a:gd name="T13" fmla="*/ 8 h 66"/>
                <a:gd name="T14" fmla="*/ 46 w 63"/>
                <a:gd name="T15" fmla="*/ 9 h 66"/>
                <a:gd name="T16" fmla="*/ 45 w 63"/>
                <a:gd name="T17" fmla="*/ 3 h 66"/>
                <a:gd name="T18" fmla="*/ 39 w 63"/>
                <a:gd name="T19" fmla="*/ 5 h 66"/>
                <a:gd name="T20" fmla="*/ 36 w 63"/>
                <a:gd name="T21" fmla="*/ 0 h 66"/>
                <a:gd name="T22" fmla="*/ 31 w 63"/>
                <a:gd name="T23" fmla="*/ 4 h 66"/>
                <a:gd name="T24" fmla="*/ 27 w 63"/>
                <a:gd name="T25" fmla="*/ 0 h 66"/>
                <a:gd name="T26" fmla="*/ 23 w 63"/>
                <a:gd name="T27" fmla="*/ 6 h 66"/>
                <a:gd name="T28" fmla="*/ 19 w 63"/>
                <a:gd name="T29" fmla="*/ 3 h 66"/>
                <a:gd name="T30" fmla="*/ 16 w 63"/>
                <a:gd name="T31" fmla="*/ 9 h 66"/>
                <a:gd name="T32" fmla="*/ 11 w 63"/>
                <a:gd name="T33" fmla="*/ 8 h 66"/>
                <a:gd name="T34" fmla="*/ 11 w 63"/>
                <a:gd name="T35" fmla="*/ 15 h 66"/>
                <a:gd name="T36" fmla="*/ 5 w 63"/>
                <a:gd name="T37" fmla="*/ 15 h 66"/>
                <a:gd name="T38" fmla="*/ 7 w 63"/>
                <a:gd name="T39" fmla="*/ 22 h 66"/>
                <a:gd name="T40" fmla="*/ 1 w 63"/>
                <a:gd name="T41" fmla="*/ 23 h 66"/>
                <a:gd name="T42" fmla="*/ 5 w 63"/>
                <a:gd name="T43" fmla="*/ 30 h 66"/>
                <a:gd name="T44" fmla="*/ 0 w 63"/>
                <a:gd name="T45" fmla="*/ 33 h 66"/>
                <a:gd name="T46" fmla="*/ 0 w 63"/>
                <a:gd name="T47" fmla="*/ 37 h 66"/>
                <a:gd name="T48" fmla="*/ 5 w 63"/>
                <a:gd name="T49" fmla="*/ 40 h 66"/>
                <a:gd name="T50" fmla="*/ 3 w 63"/>
                <a:gd name="T51" fmla="*/ 46 h 66"/>
                <a:gd name="T52" fmla="*/ 8 w 63"/>
                <a:gd name="T53" fmla="*/ 47 h 66"/>
                <a:gd name="T54" fmla="*/ 7 w 63"/>
                <a:gd name="T55" fmla="*/ 54 h 66"/>
                <a:gd name="T56" fmla="*/ 13 w 63"/>
                <a:gd name="T57" fmla="*/ 54 h 66"/>
                <a:gd name="T58" fmla="*/ 14 w 63"/>
                <a:gd name="T59" fmla="*/ 61 h 66"/>
                <a:gd name="T60" fmla="*/ 19 w 63"/>
                <a:gd name="T61" fmla="*/ 58 h 66"/>
                <a:gd name="T62" fmla="*/ 22 w 63"/>
                <a:gd name="T63" fmla="*/ 65 h 66"/>
                <a:gd name="T64" fmla="*/ 27 w 63"/>
                <a:gd name="T65" fmla="*/ 61 h 66"/>
                <a:gd name="T66" fmla="*/ 31 w 63"/>
                <a:gd name="T67" fmla="*/ 66 h 66"/>
                <a:gd name="T68" fmla="*/ 34 w 63"/>
                <a:gd name="T69" fmla="*/ 61 h 66"/>
                <a:gd name="T70" fmla="*/ 40 w 63"/>
                <a:gd name="T71" fmla="*/ 65 h 66"/>
                <a:gd name="T72" fmla="*/ 42 w 63"/>
                <a:gd name="T73" fmla="*/ 59 h 66"/>
                <a:gd name="T74" fmla="*/ 49 w 63"/>
                <a:gd name="T75" fmla="*/ 61 h 66"/>
                <a:gd name="T76" fmla="*/ 49 w 63"/>
                <a:gd name="T77" fmla="*/ 55 h 66"/>
                <a:gd name="T78" fmla="*/ 56 w 63"/>
                <a:gd name="T79" fmla="*/ 55 h 66"/>
                <a:gd name="T80" fmla="*/ 54 w 63"/>
                <a:gd name="T81" fmla="*/ 49 h 66"/>
                <a:gd name="T82" fmla="*/ 60 w 63"/>
                <a:gd name="T83" fmla="*/ 47 h 66"/>
                <a:gd name="T84" fmla="*/ 57 w 63"/>
                <a:gd name="T85" fmla="*/ 42 h 66"/>
                <a:gd name="T86" fmla="*/ 63 w 63"/>
                <a:gd name="T87" fmla="*/ 38 h 66"/>
                <a:gd name="T88" fmla="*/ 59 w 63"/>
                <a:gd name="T89" fmla="*/ 34 h 66"/>
                <a:gd name="T90" fmla="*/ 32 w 63"/>
                <a:gd name="T91" fmla="*/ 57 h 66"/>
                <a:gd name="T92" fmla="*/ 32 w 63"/>
                <a:gd name="T93" fmla="*/ 8 h 66"/>
                <a:gd name="T94" fmla="*/ 32 w 63"/>
                <a:gd name="T95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" h="66">
                  <a:moveTo>
                    <a:pt x="63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3" y="31"/>
                    <a:pt x="63" y="30"/>
                    <a:pt x="63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8" y="27"/>
                    <a:pt x="58" y="27"/>
                    <a:pt x="58" y="26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2"/>
                    <a:pt x="61" y="21"/>
                    <a:pt x="61" y="19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5" y="19"/>
                    <a:pt x="55" y="18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8" y="14"/>
                    <a:pt x="57" y="12"/>
                    <a:pt x="56" y="11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1" y="13"/>
                    <a:pt x="51" y="13"/>
                    <a:pt x="50" y="1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7"/>
                    <a:pt x="50" y="6"/>
                    <a:pt x="49" y="5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8"/>
                    <a:pt x="44" y="8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2"/>
                    <a:pt x="42" y="1"/>
                    <a:pt x="41" y="1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5"/>
                    <a:pt x="37" y="5"/>
                    <a:pt x="37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5"/>
                    <a:pt x="30" y="5"/>
                    <a:pt x="29" y="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4" y="0"/>
                    <a:pt x="23" y="1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2" y="6"/>
                    <a:pt x="21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6" y="4"/>
                    <a:pt x="15" y="5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5" y="10"/>
                    <a:pt x="15" y="1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9"/>
                    <a:pt x="9" y="10"/>
                    <a:pt x="8" y="11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10" y="16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6"/>
                    <a:pt x="3" y="17"/>
                    <a:pt x="3" y="19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0" y="26"/>
                    <a:pt x="0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1"/>
                    <a:pt x="5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0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9"/>
                    <a:pt x="5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2" y="45"/>
                    <a:pt x="3" y="46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8" y="47"/>
                    <a:pt x="8" y="47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2"/>
                    <a:pt x="6" y="53"/>
                    <a:pt x="7" y="54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3"/>
                    <a:pt x="13" y="53"/>
                    <a:pt x="13" y="5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2" y="59"/>
                    <a:pt x="13" y="60"/>
                    <a:pt x="14" y="61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8"/>
                    <a:pt x="19" y="58"/>
                    <a:pt x="19" y="58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0" y="64"/>
                    <a:pt x="21" y="64"/>
                    <a:pt x="22" y="65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61"/>
                    <a:pt x="26" y="61"/>
                    <a:pt x="27" y="61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8" y="66"/>
                    <a:pt x="30" y="66"/>
                    <a:pt x="31" y="66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1"/>
                    <a:pt x="34" y="61"/>
                    <a:pt x="34" y="61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7" y="66"/>
                    <a:pt x="39" y="65"/>
                    <a:pt x="40" y="65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1" y="60"/>
                    <a:pt x="41" y="59"/>
                    <a:pt x="42" y="59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6" y="63"/>
                    <a:pt x="47" y="62"/>
                    <a:pt x="49" y="61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8" y="56"/>
                    <a:pt x="48" y="56"/>
                    <a:pt x="49" y="55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3" y="57"/>
                    <a:pt x="55" y="56"/>
                    <a:pt x="56" y="55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0"/>
                    <a:pt x="54" y="50"/>
                    <a:pt x="54" y="49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0"/>
                    <a:pt x="60" y="48"/>
                    <a:pt x="60" y="47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3"/>
                    <a:pt x="57" y="43"/>
                    <a:pt x="57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3" y="41"/>
                    <a:pt x="63" y="39"/>
                    <a:pt x="63" y="38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5"/>
                    <a:pt x="59" y="35"/>
                    <a:pt x="59" y="34"/>
                  </a:cubicBezTo>
                  <a:lnTo>
                    <a:pt x="63" y="33"/>
                  </a:lnTo>
                  <a:close/>
                  <a:moveTo>
                    <a:pt x="32" y="57"/>
                  </a:moveTo>
                  <a:cubicBezTo>
                    <a:pt x="19" y="57"/>
                    <a:pt x="8" y="46"/>
                    <a:pt x="8" y="33"/>
                  </a:cubicBezTo>
                  <a:cubicBezTo>
                    <a:pt x="8" y="19"/>
                    <a:pt x="19" y="8"/>
                    <a:pt x="32" y="8"/>
                  </a:cubicBezTo>
                  <a:cubicBezTo>
                    <a:pt x="45" y="8"/>
                    <a:pt x="55" y="19"/>
                    <a:pt x="55" y="33"/>
                  </a:cubicBezTo>
                  <a:cubicBezTo>
                    <a:pt x="55" y="46"/>
                    <a:pt x="45" y="57"/>
                    <a:pt x="32" y="57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21"/>
            <p:cNvSpPr>
              <a:spLocks noEditPoints="1"/>
            </p:cNvSpPr>
            <p:nvPr/>
          </p:nvSpPr>
          <p:spPr bwMode="auto">
            <a:xfrm>
              <a:off x="1143000" y="2708276"/>
              <a:ext cx="47625" cy="50800"/>
            </a:xfrm>
            <a:custGeom>
              <a:avLst/>
              <a:gdLst>
                <a:gd name="T0" fmla="*/ 23 w 45"/>
                <a:gd name="T1" fmla="*/ 0 h 48"/>
                <a:gd name="T2" fmla="*/ 0 w 45"/>
                <a:gd name="T3" fmla="*/ 24 h 48"/>
                <a:gd name="T4" fmla="*/ 23 w 45"/>
                <a:gd name="T5" fmla="*/ 48 h 48"/>
                <a:gd name="T6" fmla="*/ 45 w 45"/>
                <a:gd name="T7" fmla="*/ 24 h 48"/>
                <a:gd name="T8" fmla="*/ 23 w 45"/>
                <a:gd name="T9" fmla="*/ 0 h 48"/>
                <a:gd name="T10" fmla="*/ 23 w 45"/>
                <a:gd name="T11" fmla="*/ 44 h 48"/>
                <a:gd name="T12" fmla="*/ 4 w 45"/>
                <a:gd name="T13" fmla="*/ 24 h 48"/>
                <a:gd name="T14" fmla="*/ 23 w 45"/>
                <a:gd name="T15" fmla="*/ 4 h 48"/>
                <a:gd name="T16" fmla="*/ 42 w 45"/>
                <a:gd name="T17" fmla="*/ 24 h 48"/>
                <a:gd name="T18" fmla="*/ 23 w 45"/>
                <a:gd name="T1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8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8"/>
                    <a:pt x="23" y="48"/>
                  </a:cubicBezTo>
                  <a:cubicBezTo>
                    <a:pt x="35" y="48"/>
                    <a:pt x="45" y="37"/>
                    <a:pt x="45" y="24"/>
                  </a:cubicBezTo>
                  <a:cubicBezTo>
                    <a:pt x="45" y="11"/>
                    <a:pt x="35" y="0"/>
                    <a:pt x="23" y="0"/>
                  </a:cubicBezTo>
                  <a:close/>
                  <a:moveTo>
                    <a:pt x="23" y="44"/>
                  </a:moveTo>
                  <a:cubicBezTo>
                    <a:pt x="12" y="44"/>
                    <a:pt x="4" y="35"/>
                    <a:pt x="4" y="24"/>
                  </a:cubicBezTo>
                  <a:cubicBezTo>
                    <a:pt x="4" y="13"/>
                    <a:pt x="12" y="4"/>
                    <a:pt x="23" y="4"/>
                  </a:cubicBezTo>
                  <a:cubicBezTo>
                    <a:pt x="33" y="4"/>
                    <a:pt x="42" y="13"/>
                    <a:pt x="42" y="24"/>
                  </a:cubicBezTo>
                  <a:cubicBezTo>
                    <a:pt x="42" y="35"/>
                    <a:pt x="33" y="44"/>
                    <a:pt x="23" y="4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Freeform 22"/>
            <p:cNvSpPr>
              <a:spLocks noEditPoints="1"/>
            </p:cNvSpPr>
            <p:nvPr/>
          </p:nvSpPr>
          <p:spPr bwMode="auto">
            <a:xfrm>
              <a:off x="1041400" y="2400301"/>
              <a:ext cx="34925" cy="38100"/>
            </a:xfrm>
            <a:custGeom>
              <a:avLst/>
              <a:gdLst>
                <a:gd name="T0" fmla="*/ 34 w 34"/>
                <a:gd name="T1" fmla="*/ 15 h 36"/>
                <a:gd name="T2" fmla="*/ 31 w 34"/>
                <a:gd name="T3" fmla="*/ 13 h 36"/>
                <a:gd name="T4" fmla="*/ 32 w 34"/>
                <a:gd name="T5" fmla="*/ 10 h 36"/>
                <a:gd name="T6" fmla="*/ 29 w 34"/>
                <a:gd name="T7" fmla="*/ 9 h 36"/>
                <a:gd name="T8" fmla="*/ 29 w 34"/>
                <a:gd name="T9" fmla="*/ 6 h 36"/>
                <a:gd name="T10" fmla="*/ 26 w 34"/>
                <a:gd name="T11" fmla="*/ 6 h 36"/>
                <a:gd name="T12" fmla="*/ 26 w 34"/>
                <a:gd name="T13" fmla="*/ 3 h 36"/>
                <a:gd name="T14" fmla="*/ 22 w 34"/>
                <a:gd name="T15" fmla="*/ 4 h 36"/>
                <a:gd name="T16" fmla="*/ 21 w 34"/>
                <a:gd name="T17" fmla="*/ 1 h 36"/>
                <a:gd name="T18" fmla="*/ 18 w 34"/>
                <a:gd name="T19" fmla="*/ 3 h 36"/>
                <a:gd name="T20" fmla="*/ 16 w 34"/>
                <a:gd name="T21" fmla="*/ 0 h 36"/>
                <a:gd name="T22" fmla="*/ 14 w 34"/>
                <a:gd name="T23" fmla="*/ 3 h 36"/>
                <a:gd name="T24" fmla="*/ 12 w 34"/>
                <a:gd name="T25" fmla="*/ 1 h 36"/>
                <a:gd name="T26" fmla="*/ 10 w 34"/>
                <a:gd name="T27" fmla="*/ 5 h 36"/>
                <a:gd name="T28" fmla="*/ 7 w 34"/>
                <a:gd name="T29" fmla="*/ 4 h 36"/>
                <a:gd name="T30" fmla="*/ 7 w 34"/>
                <a:gd name="T31" fmla="*/ 8 h 36"/>
                <a:gd name="T32" fmla="*/ 4 w 34"/>
                <a:gd name="T33" fmla="*/ 7 h 36"/>
                <a:gd name="T34" fmla="*/ 4 w 34"/>
                <a:gd name="T35" fmla="*/ 11 h 36"/>
                <a:gd name="T36" fmla="*/ 2 w 34"/>
                <a:gd name="T37" fmla="*/ 12 h 36"/>
                <a:gd name="T38" fmla="*/ 3 w 34"/>
                <a:gd name="T39" fmla="*/ 15 h 36"/>
                <a:gd name="T40" fmla="*/ 0 w 34"/>
                <a:gd name="T41" fmla="*/ 16 h 36"/>
                <a:gd name="T42" fmla="*/ 3 w 34"/>
                <a:gd name="T43" fmla="*/ 19 h 36"/>
                <a:gd name="T44" fmla="*/ 1 w 34"/>
                <a:gd name="T45" fmla="*/ 21 h 36"/>
                <a:gd name="T46" fmla="*/ 1 w 34"/>
                <a:gd name="T47" fmla="*/ 24 h 36"/>
                <a:gd name="T48" fmla="*/ 4 w 34"/>
                <a:gd name="T49" fmla="*/ 25 h 36"/>
                <a:gd name="T50" fmla="*/ 3 w 34"/>
                <a:gd name="T51" fmla="*/ 28 h 36"/>
                <a:gd name="T52" fmla="*/ 6 w 34"/>
                <a:gd name="T53" fmla="*/ 28 h 36"/>
                <a:gd name="T54" fmla="*/ 7 w 34"/>
                <a:gd name="T55" fmla="*/ 32 h 36"/>
                <a:gd name="T56" fmla="*/ 10 w 34"/>
                <a:gd name="T57" fmla="*/ 31 h 36"/>
                <a:gd name="T58" fmla="*/ 11 w 34"/>
                <a:gd name="T59" fmla="*/ 34 h 36"/>
                <a:gd name="T60" fmla="*/ 13 w 34"/>
                <a:gd name="T61" fmla="*/ 33 h 36"/>
                <a:gd name="T62" fmla="*/ 16 w 34"/>
                <a:gd name="T63" fmla="*/ 36 h 36"/>
                <a:gd name="T64" fmla="*/ 17 w 34"/>
                <a:gd name="T65" fmla="*/ 33 h 36"/>
                <a:gd name="T66" fmla="*/ 20 w 34"/>
                <a:gd name="T67" fmla="*/ 35 h 36"/>
                <a:gd name="T68" fmla="*/ 22 w 34"/>
                <a:gd name="T69" fmla="*/ 32 h 36"/>
                <a:gd name="T70" fmla="*/ 25 w 34"/>
                <a:gd name="T71" fmla="*/ 34 h 36"/>
                <a:gd name="T72" fmla="*/ 25 w 34"/>
                <a:gd name="T73" fmla="*/ 31 h 36"/>
                <a:gd name="T74" fmla="*/ 29 w 34"/>
                <a:gd name="T75" fmla="*/ 31 h 36"/>
                <a:gd name="T76" fmla="*/ 28 w 34"/>
                <a:gd name="T77" fmla="*/ 28 h 36"/>
                <a:gd name="T78" fmla="*/ 32 w 34"/>
                <a:gd name="T79" fmla="*/ 27 h 36"/>
                <a:gd name="T80" fmla="*/ 30 w 34"/>
                <a:gd name="T81" fmla="*/ 24 h 36"/>
                <a:gd name="T82" fmla="*/ 34 w 34"/>
                <a:gd name="T83" fmla="*/ 22 h 36"/>
                <a:gd name="T84" fmla="*/ 31 w 34"/>
                <a:gd name="T85" fmla="*/ 20 h 36"/>
                <a:gd name="T86" fmla="*/ 34 w 34"/>
                <a:gd name="T87" fmla="*/ 17 h 36"/>
                <a:gd name="T88" fmla="*/ 31 w 34"/>
                <a:gd name="T89" fmla="*/ 16 h 36"/>
                <a:gd name="T90" fmla="*/ 20 w 34"/>
                <a:gd name="T91" fmla="*/ 31 h 36"/>
                <a:gd name="T92" fmla="*/ 15 w 34"/>
                <a:gd name="T93" fmla="*/ 5 h 36"/>
                <a:gd name="T94" fmla="*/ 20 w 34"/>
                <a:gd name="T95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6"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14"/>
                    <a:pt x="33" y="13"/>
                    <a:pt x="33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9"/>
                    <a:pt x="31" y="8"/>
                    <a:pt x="31" y="8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8"/>
                    <a:pt x="28" y="8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5"/>
                    <a:pt x="28" y="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5"/>
                    <a:pt x="25" y="5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2"/>
                    <a:pt x="24" y="2"/>
                    <a:pt x="23" y="2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1"/>
                    <a:pt x="20" y="1"/>
                    <a:pt x="19" y="1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7" y="3"/>
                    <a:pt x="17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5" y="1"/>
                    <a:pt x="14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3" y="4"/>
                    <a:pt x="13" y="4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9" y="5"/>
                    <a:pt x="9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5"/>
                    <a:pt x="6" y="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2"/>
                    <a:pt x="4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3"/>
                    <a:pt x="1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8"/>
                    <a:pt x="3" y="28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6" y="31"/>
                    <a:pt x="7" y="32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0" y="34"/>
                    <a:pt x="10" y="34"/>
                    <a:pt x="11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3" y="32"/>
                    <a:pt x="13" y="33"/>
                    <a:pt x="13" y="33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5"/>
                    <a:pt x="15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6"/>
                    <a:pt x="20" y="36"/>
                    <a:pt x="20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2" y="3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4"/>
                    <a:pt x="24" y="34"/>
                    <a:pt x="25" y="3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32"/>
                    <a:pt x="28" y="31"/>
                    <a:pt x="29" y="3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8"/>
                    <a:pt x="31" y="28"/>
                    <a:pt x="32" y="2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4"/>
                    <a:pt x="30" y="24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4"/>
                    <a:pt x="33" y="23"/>
                    <a:pt x="34" y="22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0"/>
                    <a:pt x="31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9"/>
                    <a:pt x="34" y="18"/>
                    <a:pt x="34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1" y="16"/>
                    <a:pt x="31" y="16"/>
                  </a:cubicBezTo>
                  <a:lnTo>
                    <a:pt x="34" y="15"/>
                  </a:lnTo>
                  <a:close/>
                  <a:moveTo>
                    <a:pt x="20" y="31"/>
                  </a:moveTo>
                  <a:cubicBezTo>
                    <a:pt x="13" y="32"/>
                    <a:pt x="6" y="28"/>
                    <a:pt x="5" y="21"/>
                  </a:cubicBezTo>
                  <a:cubicBezTo>
                    <a:pt x="4" y="14"/>
                    <a:pt x="8" y="7"/>
                    <a:pt x="15" y="5"/>
                  </a:cubicBezTo>
                  <a:cubicBezTo>
                    <a:pt x="21" y="4"/>
                    <a:pt x="28" y="8"/>
                    <a:pt x="29" y="15"/>
                  </a:cubicBezTo>
                  <a:cubicBezTo>
                    <a:pt x="31" y="23"/>
                    <a:pt x="26" y="29"/>
                    <a:pt x="20" y="3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23"/>
            <p:cNvSpPr>
              <a:spLocks noEditPoints="1"/>
            </p:cNvSpPr>
            <p:nvPr/>
          </p:nvSpPr>
          <p:spPr bwMode="auto">
            <a:xfrm>
              <a:off x="1044575" y="2405063"/>
              <a:ext cx="28575" cy="30163"/>
            </a:xfrm>
            <a:custGeom>
              <a:avLst/>
              <a:gdLst>
                <a:gd name="T0" fmla="*/ 11 w 26"/>
                <a:gd name="T1" fmla="*/ 2 h 28"/>
                <a:gd name="T2" fmla="*/ 1 w 26"/>
                <a:gd name="T3" fmla="*/ 17 h 28"/>
                <a:gd name="T4" fmla="*/ 16 w 26"/>
                <a:gd name="T5" fmla="*/ 26 h 28"/>
                <a:gd name="T6" fmla="*/ 25 w 26"/>
                <a:gd name="T7" fmla="*/ 12 h 28"/>
                <a:gd name="T8" fmla="*/ 11 w 26"/>
                <a:gd name="T9" fmla="*/ 2 h 28"/>
                <a:gd name="T10" fmla="*/ 15 w 26"/>
                <a:gd name="T11" fmla="*/ 24 h 28"/>
                <a:gd name="T12" fmla="*/ 3 w 26"/>
                <a:gd name="T13" fmla="*/ 16 h 28"/>
                <a:gd name="T14" fmla="*/ 11 w 26"/>
                <a:gd name="T15" fmla="*/ 4 h 28"/>
                <a:gd name="T16" fmla="*/ 23 w 26"/>
                <a:gd name="T17" fmla="*/ 12 h 28"/>
                <a:gd name="T18" fmla="*/ 15 w 26"/>
                <a:gd name="T1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8">
                  <a:moveTo>
                    <a:pt x="11" y="2"/>
                  </a:moveTo>
                  <a:cubicBezTo>
                    <a:pt x="4" y="3"/>
                    <a:pt x="0" y="10"/>
                    <a:pt x="1" y="17"/>
                  </a:cubicBezTo>
                  <a:cubicBezTo>
                    <a:pt x="3" y="23"/>
                    <a:pt x="9" y="28"/>
                    <a:pt x="16" y="26"/>
                  </a:cubicBezTo>
                  <a:cubicBezTo>
                    <a:pt x="22" y="25"/>
                    <a:pt x="26" y="18"/>
                    <a:pt x="25" y="12"/>
                  </a:cubicBezTo>
                  <a:cubicBezTo>
                    <a:pt x="24" y="5"/>
                    <a:pt x="17" y="0"/>
                    <a:pt x="11" y="2"/>
                  </a:cubicBezTo>
                  <a:close/>
                  <a:moveTo>
                    <a:pt x="15" y="24"/>
                  </a:moveTo>
                  <a:cubicBezTo>
                    <a:pt x="10" y="26"/>
                    <a:pt x="4" y="22"/>
                    <a:pt x="3" y="16"/>
                  </a:cubicBezTo>
                  <a:cubicBezTo>
                    <a:pt x="2" y="10"/>
                    <a:pt x="6" y="5"/>
                    <a:pt x="11" y="4"/>
                  </a:cubicBezTo>
                  <a:cubicBezTo>
                    <a:pt x="17" y="3"/>
                    <a:pt x="22" y="6"/>
                    <a:pt x="23" y="12"/>
                  </a:cubicBezTo>
                  <a:cubicBezTo>
                    <a:pt x="24" y="18"/>
                    <a:pt x="21" y="23"/>
                    <a:pt x="15" y="2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24"/>
            <p:cNvSpPr>
              <a:spLocks noEditPoints="1"/>
            </p:cNvSpPr>
            <p:nvPr/>
          </p:nvSpPr>
          <p:spPr bwMode="auto">
            <a:xfrm>
              <a:off x="1309688" y="2579688"/>
              <a:ext cx="44450" cy="44450"/>
            </a:xfrm>
            <a:custGeom>
              <a:avLst/>
              <a:gdLst>
                <a:gd name="T0" fmla="*/ 42 w 42"/>
                <a:gd name="T1" fmla="*/ 21 h 43"/>
                <a:gd name="T2" fmla="*/ 39 w 42"/>
                <a:gd name="T3" fmla="*/ 18 h 43"/>
                <a:gd name="T4" fmla="*/ 41 w 42"/>
                <a:gd name="T5" fmla="*/ 15 h 43"/>
                <a:gd name="T6" fmla="*/ 37 w 42"/>
                <a:gd name="T7" fmla="*/ 13 h 43"/>
                <a:gd name="T8" fmla="*/ 39 w 42"/>
                <a:gd name="T9" fmla="*/ 10 h 43"/>
                <a:gd name="T10" fmla="*/ 34 w 42"/>
                <a:gd name="T11" fmla="*/ 9 h 43"/>
                <a:gd name="T12" fmla="*/ 35 w 42"/>
                <a:gd name="T13" fmla="*/ 5 h 43"/>
                <a:gd name="T14" fmla="*/ 30 w 42"/>
                <a:gd name="T15" fmla="*/ 6 h 43"/>
                <a:gd name="T16" fmla="*/ 30 w 42"/>
                <a:gd name="T17" fmla="*/ 2 h 43"/>
                <a:gd name="T18" fmla="*/ 26 w 42"/>
                <a:gd name="T19" fmla="*/ 3 h 43"/>
                <a:gd name="T20" fmla="*/ 24 w 42"/>
                <a:gd name="T21" fmla="*/ 0 h 43"/>
                <a:gd name="T22" fmla="*/ 21 w 42"/>
                <a:gd name="T23" fmla="*/ 3 h 43"/>
                <a:gd name="T24" fmla="*/ 18 w 42"/>
                <a:gd name="T25" fmla="*/ 0 h 43"/>
                <a:gd name="T26" fmla="*/ 16 w 42"/>
                <a:gd name="T27" fmla="*/ 4 h 43"/>
                <a:gd name="T28" fmla="*/ 13 w 42"/>
                <a:gd name="T29" fmla="*/ 2 h 43"/>
                <a:gd name="T30" fmla="*/ 11 w 42"/>
                <a:gd name="T31" fmla="*/ 6 h 43"/>
                <a:gd name="T32" fmla="*/ 8 w 42"/>
                <a:gd name="T33" fmla="*/ 5 h 43"/>
                <a:gd name="T34" fmla="*/ 7 w 42"/>
                <a:gd name="T35" fmla="*/ 10 h 43"/>
                <a:gd name="T36" fmla="*/ 4 w 42"/>
                <a:gd name="T37" fmla="*/ 10 h 43"/>
                <a:gd name="T38" fmla="*/ 5 w 42"/>
                <a:gd name="T39" fmla="*/ 14 h 43"/>
                <a:gd name="T40" fmla="*/ 1 w 42"/>
                <a:gd name="T41" fmla="*/ 15 h 43"/>
                <a:gd name="T42" fmla="*/ 4 w 42"/>
                <a:gd name="T43" fmla="*/ 19 h 43"/>
                <a:gd name="T44" fmla="*/ 0 w 42"/>
                <a:gd name="T45" fmla="*/ 21 h 43"/>
                <a:gd name="T46" fmla="*/ 1 w 42"/>
                <a:gd name="T47" fmla="*/ 24 h 43"/>
                <a:gd name="T48" fmla="*/ 4 w 42"/>
                <a:gd name="T49" fmla="*/ 26 h 43"/>
                <a:gd name="T50" fmla="*/ 2 w 42"/>
                <a:gd name="T51" fmla="*/ 30 h 43"/>
                <a:gd name="T52" fmla="*/ 6 w 42"/>
                <a:gd name="T53" fmla="*/ 31 h 43"/>
                <a:gd name="T54" fmla="*/ 5 w 42"/>
                <a:gd name="T55" fmla="*/ 36 h 43"/>
                <a:gd name="T56" fmla="*/ 9 w 42"/>
                <a:gd name="T57" fmla="*/ 35 h 43"/>
                <a:gd name="T58" fmla="*/ 10 w 42"/>
                <a:gd name="T59" fmla="*/ 40 h 43"/>
                <a:gd name="T60" fmla="*/ 13 w 42"/>
                <a:gd name="T61" fmla="*/ 38 h 43"/>
                <a:gd name="T62" fmla="*/ 15 w 42"/>
                <a:gd name="T63" fmla="*/ 42 h 43"/>
                <a:gd name="T64" fmla="*/ 18 w 42"/>
                <a:gd name="T65" fmla="*/ 40 h 43"/>
                <a:gd name="T66" fmla="*/ 21 w 42"/>
                <a:gd name="T67" fmla="*/ 43 h 43"/>
                <a:gd name="T68" fmla="*/ 23 w 42"/>
                <a:gd name="T69" fmla="*/ 40 h 43"/>
                <a:gd name="T70" fmla="*/ 27 w 42"/>
                <a:gd name="T71" fmla="*/ 42 h 43"/>
                <a:gd name="T72" fmla="*/ 28 w 42"/>
                <a:gd name="T73" fmla="*/ 39 h 43"/>
                <a:gd name="T74" fmla="*/ 32 w 42"/>
                <a:gd name="T75" fmla="*/ 40 h 43"/>
                <a:gd name="T76" fmla="*/ 32 w 42"/>
                <a:gd name="T77" fmla="*/ 36 h 43"/>
                <a:gd name="T78" fmla="*/ 37 w 42"/>
                <a:gd name="T79" fmla="*/ 36 h 43"/>
                <a:gd name="T80" fmla="*/ 36 w 42"/>
                <a:gd name="T81" fmla="*/ 32 h 43"/>
                <a:gd name="T82" fmla="*/ 40 w 42"/>
                <a:gd name="T83" fmla="*/ 31 h 43"/>
                <a:gd name="T84" fmla="*/ 38 w 42"/>
                <a:gd name="T85" fmla="*/ 27 h 43"/>
                <a:gd name="T86" fmla="*/ 42 w 42"/>
                <a:gd name="T87" fmla="*/ 25 h 43"/>
                <a:gd name="T88" fmla="*/ 39 w 42"/>
                <a:gd name="T89" fmla="*/ 22 h 43"/>
                <a:gd name="T90" fmla="*/ 21 w 42"/>
                <a:gd name="T91" fmla="*/ 38 h 43"/>
                <a:gd name="T92" fmla="*/ 21 w 42"/>
                <a:gd name="T93" fmla="*/ 5 h 43"/>
                <a:gd name="T94" fmla="*/ 21 w 42"/>
                <a:gd name="T95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cubicBezTo>
                    <a:pt x="42" y="22"/>
                    <a:pt x="42" y="21"/>
                    <a:pt x="42" y="21"/>
                  </a:cubicBezTo>
                  <a:cubicBezTo>
                    <a:pt x="42" y="20"/>
                    <a:pt x="42" y="19"/>
                    <a:pt x="42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7"/>
                    <a:pt x="38" y="17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4"/>
                    <a:pt x="41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2"/>
                    <a:pt x="37" y="12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9"/>
                    <a:pt x="38" y="8"/>
                    <a:pt x="37" y="7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8"/>
                    <a:pt x="33" y="8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4"/>
                    <a:pt x="33" y="4"/>
                    <a:pt x="33" y="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29" y="5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8" y="1"/>
                    <a:pt x="27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4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4"/>
                    <a:pt x="15" y="4"/>
                    <a:pt x="14" y="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7"/>
                    <a:pt x="10" y="7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6" y="6"/>
                    <a:pt x="6" y="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1"/>
                    <a:pt x="2" y="1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5" y="15"/>
                    <a:pt x="4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3" y="20"/>
                    <a:pt x="3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6"/>
                    <a:pt x="4" y="2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2" y="29"/>
                    <a:pt x="2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6" y="30"/>
                    <a:pt x="6" y="3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5" y="35"/>
                    <a:pt x="5" y="36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5"/>
                    <a:pt x="9" y="35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8"/>
                    <a:pt x="9" y="39"/>
                    <a:pt x="10" y="4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2"/>
                    <a:pt x="14" y="42"/>
                    <a:pt x="15" y="42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0"/>
                    <a:pt x="18" y="40"/>
                    <a:pt x="18" y="4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20" y="43"/>
                    <a:pt x="21" y="4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3" y="40"/>
                    <a:pt x="23" y="40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6" y="43"/>
                    <a:pt x="27" y="42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8" y="39"/>
                    <a:pt x="28" y="39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6" y="37"/>
                    <a:pt x="36" y="37"/>
                    <a:pt x="37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2"/>
                    <a:pt x="36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40" y="32"/>
                    <a:pt x="40" y="31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8"/>
                    <a:pt x="38" y="28"/>
                    <a:pt x="38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7"/>
                    <a:pt x="42" y="26"/>
                    <a:pt x="42" y="25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3"/>
                    <a:pt x="39" y="23"/>
                    <a:pt x="39" y="22"/>
                  </a:cubicBezTo>
                  <a:lnTo>
                    <a:pt x="42" y="22"/>
                  </a:lnTo>
                  <a:close/>
                  <a:moveTo>
                    <a:pt x="21" y="38"/>
                  </a:moveTo>
                  <a:cubicBezTo>
                    <a:pt x="13" y="38"/>
                    <a:pt x="6" y="30"/>
                    <a:pt x="6" y="21"/>
                  </a:cubicBezTo>
                  <a:cubicBezTo>
                    <a:pt x="6" y="13"/>
                    <a:pt x="13" y="5"/>
                    <a:pt x="21" y="5"/>
                  </a:cubicBezTo>
                  <a:cubicBezTo>
                    <a:pt x="30" y="5"/>
                    <a:pt x="37" y="13"/>
                    <a:pt x="37" y="21"/>
                  </a:cubicBezTo>
                  <a:cubicBezTo>
                    <a:pt x="37" y="30"/>
                    <a:pt x="30" y="38"/>
                    <a:pt x="21" y="3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25"/>
            <p:cNvSpPr>
              <a:spLocks noEditPoints="1"/>
            </p:cNvSpPr>
            <p:nvPr/>
          </p:nvSpPr>
          <p:spPr bwMode="auto">
            <a:xfrm>
              <a:off x="1316038" y="2586038"/>
              <a:ext cx="31750" cy="31750"/>
            </a:xfrm>
            <a:custGeom>
              <a:avLst/>
              <a:gdLst>
                <a:gd name="T0" fmla="*/ 15 w 30"/>
                <a:gd name="T1" fmla="*/ 0 h 31"/>
                <a:gd name="T2" fmla="*/ 0 w 30"/>
                <a:gd name="T3" fmla="*/ 15 h 31"/>
                <a:gd name="T4" fmla="*/ 15 w 30"/>
                <a:gd name="T5" fmla="*/ 31 h 31"/>
                <a:gd name="T6" fmla="*/ 30 w 30"/>
                <a:gd name="T7" fmla="*/ 15 h 31"/>
                <a:gd name="T8" fmla="*/ 15 w 30"/>
                <a:gd name="T9" fmla="*/ 0 h 31"/>
                <a:gd name="T10" fmla="*/ 15 w 30"/>
                <a:gd name="T11" fmla="*/ 29 h 31"/>
                <a:gd name="T12" fmla="*/ 3 w 30"/>
                <a:gd name="T13" fmla="*/ 15 h 31"/>
                <a:gd name="T14" fmla="*/ 15 w 30"/>
                <a:gd name="T15" fmla="*/ 2 h 31"/>
                <a:gd name="T16" fmla="*/ 28 w 30"/>
                <a:gd name="T17" fmla="*/ 15 h 31"/>
                <a:gd name="T18" fmla="*/ 15 w 30"/>
                <a:gd name="T1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3" y="31"/>
                    <a:pt x="30" y="24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29"/>
                  </a:moveTo>
                  <a:cubicBezTo>
                    <a:pt x="8" y="29"/>
                    <a:pt x="3" y="23"/>
                    <a:pt x="3" y="15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22" y="2"/>
                    <a:pt x="28" y="8"/>
                    <a:pt x="28" y="15"/>
                  </a:cubicBezTo>
                  <a:cubicBezTo>
                    <a:pt x="28" y="23"/>
                    <a:pt x="22" y="29"/>
                    <a:pt x="15" y="29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26"/>
            <p:cNvSpPr>
              <a:spLocks noEditPoints="1"/>
            </p:cNvSpPr>
            <p:nvPr/>
          </p:nvSpPr>
          <p:spPr bwMode="auto">
            <a:xfrm>
              <a:off x="1303338" y="2484438"/>
              <a:ext cx="88900" cy="92075"/>
            </a:xfrm>
            <a:custGeom>
              <a:avLst/>
              <a:gdLst>
                <a:gd name="T0" fmla="*/ 72 w 83"/>
                <a:gd name="T1" fmla="*/ 46 h 87"/>
                <a:gd name="T2" fmla="*/ 72 w 83"/>
                <a:gd name="T3" fmla="*/ 43 h 87"/>
                <a:gd name="T4" fmla="*/ 72 w 83"/>
                <a:gd name="T5" fmla="*/ 39 h 87"/>
                <a:gd name="T6" fmla="*/ 82 w 83"/>
                <a:gd name="T7" fmla="*/ 32 h 87"/>
                <a:gd name="T8" fmla="*/ 77 w 83"/>
                <a:gd name="T9" fmla="*/ 19 h 87"/>
                <a:gd name="T10" fmla="*/ 65 w 83"/>
                <a:gd name="T11" fmla="*/ 23 h 87"/>
                <a:gd name="T12" fmla="*/ 60 w 83"/>
                <a:gd name="T13" fmla="*/ 18 h 87"/>
                <a:gd name="T14" fmla="*/ 63 w 83"/>
                <a:gd name="T15" fmla="*/ 5 h 87"/>
                <a:gd name="T16" fmla="*/ 50 w 83"/>
                <a:gd name="T17" fmla="*/ 0 h 87"/>
                <a:gd name="T18" fmla="*/ 44 w 83"/>
                <a:gd name="T19" fmla="*/ 11 h 87"/>
                <a:gd name="T20" fmla="*/ 41 w 83"/>
                <a:gd name="T21" fmla="*/ 11 h 87"/>
                <a:gd name="T22" fmla="*/ 37 w 83"/>
                <a:gd name="T23" fmla="*/ 12 h 87"/>
                <a:gd name="T24" fmla="*/ 31 w 83"/>
                <a:gd name="T25" fmla="*/ 0 h 87"/>
                <a:gd name="T26" fmla="*/ 18 w 83"/>
                <a:gd name="T27" fmla="*/ 6 h 87"/>
                <a:gd name="T28" fmla="*/ 22 w 83"/>
                <a:gd name="T29" fmla="*/ 19 h 87"/>
                <a:gd name="T30" fmla="*/ 17 w 83"/>
                <a:gd name="T31" fmla="*/ 24 h 87"/>
                <a:gd name="T32" fmla="*/ 5 w 83"/>
                <a:gd name="T33" fmla="*/ 21 h 87"/>
                <a:gd name="T34" fmla="*/ 0 w 83"/>
                <a:gd name="T35" fmla="*/ 34 h 87"/>
                <a:gd name="T36" fmla="*/ 11 w 83"/>
                <a:gd name="T37" fmla="*/ 40 h 87"/>
                <a:gd name="T38" fmla="*/ 11 w 83"/>
                <a:gd name="T39" fmla="*/ 43 h 87"/>
                <a:gd name="T40" fmla="*/ 11 w 83"/>
                <a:gd name="T41" fmla="*/ 47 h 87"/>
                <a:gd name="T42" fmla="*/ 0 w 83"/>
                <a:gd name="T43" fmla="*/ 54 h 87"/>
                <a:gd name="T44" fmla="*/ 6 w 83"/>
                <a:gd name="T45" fmla="*/ 67 h 87"/>
                <a:gd name="T46" fmla="*/ 18 w 83"/>
                <a:gd name="T47" fmla="*/ 64 h 87"/>
                <a:gd name="T48" fmla="*/ 23 w 83"/>
                <a:gd name="T49" fmla="*/ 69 h 87"/>
                <a:gd name="T50" fmla="*/ 20 w 83"/>
                <a:gd name="T51" fmla="*/ 81 h 87"/>
                <a:gd name="T52" fmla="*/ 33 w 83"/>
                <a:gd name="T53" fmla="*/ 87 h 87"/>
                <a:gd name="T54" fmla="*/ 39 w 83"/>
                <a:gd name="T55" fmla="*/ 75 h 87"/>
                <a:gd name="T56" fmla="*/ 41 w 83"/>
                <a:gd name="T57" fmla="*/ 75 h 87"/>
                <a:gd name="T58" fmla="*/ 45 w 83"/>
                <a:gd name="T59" fmla="*/ 75 h 87"/>
                <a:gd name="T60" fmla="*/ 52 w 83"/>
                <a:gd name="T61" fmla="*/ 86 h 87"/>
                <a:gd name="T62" fmla="*/ 64 w 83"/>
                <a:gd name="T63" fmla="*/ 80 h 87"/>
                <a:gd name="T64" fmla="*/ 61 w 83"/>
                <a:gd name="T65" fmla="*/ 68 h 87"/>
                <a:gd name="T66" fmla="*/ 66 w 83"/>
                <a:gd name="T67" fmla="*/ 62 h 87"/>
                <a:gd name="T68" fmla="*/ 78 w 83"/>
                <a:gd name="T69" fmla="*/ 66 h 87"/>
                <a:gd name="T70" fmla="*/ 83 w 83"/>
                <a:gd name="T71" fmla="*/ 52 h 87"/>
                <a:gd name="T72" fmla="*/ 72 w 83"/>
                <a:gd name="T73" fmla="*/ 46 h 87"/>
                <a:gd name="T74" fmla="*/ 41 w 83"/>
                <a:gd name="T75" fmla="*/ 58 h 87"/>
                <a:gd name="T76" fmla="*/ 27 w 83"/>
                <a:gd name="T77" fmla="*/ 43 h 87"/>
                <a:gd name="T78" fmla="*/ 41 w 83"/>
                <a:gd name="T79" fmla="*/ 28 h 87"/>
                <a:gd name="T80" fmla="*/ 55 w 83"/>
                <a:gd name="T81" fmla="*/ 43 h 87"/>
                <a:gd name="T82" fmla="*/ 41 w 83"/>
                <a:gd name="T83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" h="87">
                  <a:moveTo>
                    <a:pt x="72" y="46"/>
                  </a:moveTo>
                  <a:cubicBezTo>
                    <a:pt x="72" y="45"/>
                    <a:pt x="72" y="44"/>
                    <a:pt x="72" y="43"/>
                  </a:cubicBezTo>
                  <a:cubicBezTo>
                    <a:pt x="72" y="42"/>
                    <a:pt x="72" y="40"/>
                    <a:pt x="72" y="3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1" y="27"/>
                    <a:pt x="79" y="23"/>
                    <a:pt x="77" y="19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3" y="21"/>
                    <a:pt x="62" y="19"/>
                    <a:pt x="60" y="18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59" y="3"/>
                    <a:pt x="55" y="1"/>
                    <a:pt x="50" y="0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3" y="11"/>
                    <a:pt x="42" y="11"/>
                    <a:pt x="41" y="11"/>
                  </a:cubicBezTo>
                  <a:cubicBezTo>
                    <a:pt x="40" y="11"/>
                    <a:pt x="39" y="11"/>
                    <a:pt x="37" y="1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1"/>
                    <a:pt x="22" y="3"/>
                    <a:pt x="18" y="6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0" y="20"/>
                    <a:pt x="18" y="22"/>
                    <a:pt x="17" y="2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5"/>
                    <a:pt x="1" y="29"/>
                    <a:pt x="0" y="34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1" y="45"/>
                    <a:pt x="11" y="46"/>
                    <a:pt x="11" y="4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9"/>
                    <a:pt x="3" y="63"/>
                    <a:pt x="6" y="67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65"/>
                    <a:pt x="21" y="67"/>
                    <a:pt x="23" y="6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4" y="84"/>
                    <a:pt x="28" y="86"/>
                    <a:pt x="33" y="87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40" y="75"/>
                    <a:pt x="40" y="75"/>
                    <a:pt x="41" y="75"/>
                  </a:cubicBezTo>
                  <a:cubicBezTo>
                    <a:pt x="43" y="75"/>
                    <a:pt x="44" y="75"/>
                    <a:pt x="45" y="75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7" y="85"/>
                    <a:pt x="61" y="83"/>
                    <a:pt x="64" y="80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63" y="66"/>
                    <a:pt x="64" y="64"/>
                    <a:pt x="66" y="62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80" y="62"/>
                    <a:pt x="82" y="57"/>
                    <a:pt x="83" y="52"/>
                  </a:cubicBezTo>
                  <a:lnTo>
                    <a:pt x="72" y="46"/>
                  </a:lnTo>
                  <a:close/>
                  <a:moveTo>
                    <a:pt x="41" y="58"/>
                  </a:moveTo>
                  <a:cubicBezTo>
                    <a:pt x="34" y="58"/>
                    <a:pt x="27" y="51"/>
                    <a:pt x="27" y="43"/>
                  </a:cubicBezTo>
                  <a:cubicBezTo>
                    <a:pt x="27" y="35"/>
                    <a:pt x="34" y="28"/>
                    <a:pt x="41" y="28"/>
                  </a:cubicBezTo>
                  <a:cubicBezTo>
                    <a:pt x="49" y="28"/>
                    <a:pt x="55" y="35"/>
                    <a:pt x="55" y="43"/>
                  </a:cubicBezTo>
                  <a:cubicBezTo>
                    <a:pt x="55" y="51"/>
                    <a:pt x="49" y="58"/>
                    <a:pt x="41" y="5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27"/>
            <p:cNvSpPr>
              <a:spLocks noEditPoints="1"/>
            </p:cNvSpPr>
            <p:nvPr/>
          </p:nvSpPr>
          <p:spPr bwMode="auto">
            <a:xfrm>
              <a:off x="1184275" y="2290763"/>
              <a:ext cx="41275" cy="42863"/>
            </a:xfrm>
            <a:custGeom>
              <a:avLst/>
              <a:gdLst>
                <a:gd name="T0" fmla="*/ 31 w 38"/>
                <a:gd name="T1" fmla="*/ 26 h 40"/>
                <a:gd name="T2" fmla="*/ 32 w 38"/>
                <a:gd name="T3" fmla="*/ 25 h 40"/>
                <a:gd name="T4" fmla="*/ 32 w 38"/>
                <a:gd name="T5" fmla="*/ 23 h 40"/>
                <a:gd name="T6" fmla="*/ 38 w 38"/>
                <a:gd name="T7" fmla="*/ 22 h 40"/>
                <a:gd name="T8" fmla="*/ 37 w 38"/>
                <a:gd name="T9" fmla="*/ 16 h 40"/>
                <a:gd name="T10" fmla="*/ 32 w 38"/>
                <a:gd name="T11" fmla="*/ 15 h 40"/>
                <a:gd name="T12" fmla="*/ 31 w 38"/>
                <a:gd name="T13" fmla="*/ 12 h 40"/>
                <a:gd name="T14" fmla="*/ 34 w 38"/>
                <a:gd name="T15" fmla="*/ 8 h 40"/>
                <a:gd name="T16" fmla="*/ 29 w 38"/>
                <a:gd name="T17" fmla="*/ 3 h 40"/>
                <a:gd name="T18" fmla="*/ 25 w 38"/>
                <a:gd name="T19" fmla="*/ 7 h 40"/>
                <a:gd name="T20" fmla="*/ 24 w 38"/>
                <a:gd name="T21" fmla="*/ 6 h 40"/>
                <a:gd name="T22" fmla="*/ 22 w 38"/>
                <a:gd name="T23" fmla="*/ 6 h 40"/>
                <a:gd name="T24" fmla="*/ 21 w 38"/>
                <a:gd name="T25" fmla="*/ 0 h 40"/>
                <a:gd name="T26" fmla="*/ 15 w 38"/>
                <a:gd name="T27" fmla="*/ 0 h 40"/>
                <a:gd name="T28" fmla="*/ 15 w 38"/>
                <a:gd name="T29" fmla="*/ 6 h 40"/>
                <a:gd name="T30" fmla="*/ 12 w 38"/>
                <a:gd name="T31" fmla="*/ 7 h 40"/>
                <a:gd name="T32" fmla="*/ 7 w 38"/>
                <a:gd name="T33" fmla="*/ 4 h 40"/>
                <a:gd name="T34" fmla="*/ 3 w 38"/>
                <a:gd name="T35" fmla="*/ 9 h 40"/>
                <a:gd name="T36" fmla="*/ 7 w 38"/>
                <a:gd name="T37" fmla="*/ 13 h 40"/>
                <a:gd name="T38" fmla="*/ 6 w 38"/>
                <a:gd name="T39" fmla="*/ 14 h 40"/>
                <a:gd name="T40" fmla="*/ 6 w 38"/>
                <a:gd name="T41" fmla="*/ 16 h 40"/>
                <a:gd name="T42" fmla="*/ 0 w 38"/>
                <a:gd name="T43" fmla="*/ 17 h 40"/>
                <a:gd name="T44" fmla="*/ 0 w 38"/>
                <a:gd name="T45" fmla="*/ 23 h 40"/>
                <a:gd name="T46" fmla="*/ 6 w 38"/>
                <a:gd name="T47" fmla="*/ 24 h 40"/>
                <a:gd name="T48" fmla="*/ 7 w 38"/>
                <a:gd name="T49" fmla="*/ 27 h 40"/>
                <a:gd name="T50" fmla="*/ 4 w 38"/>
                <a:gd name="T51" fmla="*/ 32 h 40"/>
                <a:gd name="T52" fmla="*/ 8 w 38"/>
                <a:gd name="T53" fmla="*/ 36 h 40"/>
                <a:gd name="T54" fmla="*/ 13 w 38"/>
                <a:gd name="T55" fmla="*/ 32 h 40"/>
                <a:gd name="T56" fmla="*/ 14 w 38"/>
                <a:gd name="T57" fmla="*/ 33 h 40"/>
                <a:gd name="T58" fmla="*/ 16 w 38"/>
                <a:gd name="T59" fmla="*/ 33 h 40"/>
                <a:gd name="T60" fmla="*/ 17 w 38"/>
                <a:gd name="T61" fmla="*/ 39 h 40"/>
                <a:gd name="T62" fmla="*/ 23 w 38"/>
                <a:gd name="T63" fmla="*/ 39 h 40"/>
                <a:gd name="T64" fmla="*/ 23 w 38"/>
                <a:gd name="T65" fmla="*/ 33 h 40"/>
                <a:gd name="T66" fmla="*/ 26 w 38"/>
                <a:gd name="T67" fmla="*/ 32 h 40"/>
                <a:gd name="T68" fmla="*/ 30 w 38"/>
                <a:gd name="T69" fmla="*/ 35 h 40"/>
                <a:gd name="T70" fmla="*/ 35 w 38"/>
                <a:gd name="T71" fmla="*/ 31 h 40"/>
                <a:gd name="T72" fmla="*/ 31 w 38"/>
                <a:gd name="T73" fmla="*/ 26 h 40"/>
                <a:gd name="T74" fmla="*/ 17 w 38"/>
                <a:gd name="T75" fmla="*/ 26 h 40"/>
                <a:gd name="T76" fmla="*/ 13 w 38"/>
                <a:gd name="T77" fmla="*/ 17 h 40"/>
                <a:gd name="T78" fmla="*/ 21 w 38"/>
                <a:gd name="T79" fmla="*/ 14 h 40"/>
                <a:gd name="T80" fmla="*/ 25 w 38"/>
                <a:gd name="T81" fmla="*/ 22 h 40"/>
                <a:gd name="T82" fmla="*/ 17 w 38"/>
                <a:gd name="T83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" h="40">
                  <a:moveTo>
                    <a:pt x="31" y="26"/>
                  </a:moveTo>
                  <a:cubicBezTo>
                    <a:pt x="31" y="26"/>
                    <a:pt x="31" y="25"/>
                    <a:pt x="32" y="25"/>
                  </a:cubicBezTo>
                  <a:cubicBezTo>
                    <a:pt x="32" y="24"/>
                    <a:pt x="32" y="24"/>
                    <a:pt x="32" y="23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0"/>
                    <a:pt x="38" y="18"/>
                    <a:pt x="37" y="16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4"/>
                    <a:pt x="31" y="13"/>
                    <a:pt x="31" y="1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6"/>
                    <a:pt x="31" y="4"/>
                    <a:pt x="29" y="3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4" y="7"/>
                    <a:pt x="3" y="9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21"/>
                    <a:pt x="0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7" y="26"/>
                    <a:pt x="7" y="2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3"/>
                    <a:pt x="7" y="35"/>
                    <a:pt x="8" y="36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3" y="33"/>
                    <a:pt x="14" y="33"/>
                  </a:cubicBezTo>
                  <a:cubicBezTo>
                    <a:pt x="14" y="33"/>
                    <a:pt x="15" y="33"/>
                    <a:pt x="16" y="33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9" y="40"/>
                    <a:pt x="21" y="39"/>
                    <a:pt x="23" y="3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3"/>
                    <a:pt x="25" y="32"/>
                    <a:pt x="26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2" y="34"/>
                    <a:pt x="33" y="32"/>
                    <a:pt x="35" y="31"/>
                  </a:cubicBezTo>
                  <a:lnTo>
                    <a:pt x="31" y="26"/>
                  </a:lnTo>
                  <a:close/>
                  <a:moveTo>
                    <a:pt x="17" y="26"/>
                  </a:moveTo>
                  <a:cubicBezTo>
                    <a:pt x="13" y="24"/>
                    <a:pt x="12" y="21"/>
                    <a:pt x="13" y="17"/>
                  </a:cubicBezTo>
                  <a:cubicBezTo>
                    <a:pt x="14" y="14"/>
                    <a:pt x="18" y="12"/>
                    <a:pt x="21" y="14"/>
                  </a:cubicBezTo>
                  <a:cubicBezTo>
                    <a:pt x="24" y="15"/>
                    <a:pt x="26" y="19"/>
                    <a:pt x="25" y="22"/>
                  </a:cubicBezTo>
                  <a:cubicBezTo>
                    <a:pt x="23" y="25"/>
                    <a:pt x="20" y="27"/>
                    <a:pt x="17" y="2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28"/>
            <p:cNvSpPr>
              <a:spLocks noEditPoints="1"/>
            </p:cNvSpPr>
            <p:nvPr/>
          </p:nvSpPr>
          <p:spPr bwMode="auto">
            <a:xfrm>
              <a:off x="1265238" y="2665413"/>
              <a:ext cx="36513" cy="38100"/>
            </a:xfrm>
            <a:custGeom>
              <a:avLst/>
              <a:gdLst>
                <a:gd name="T0" fmla="*/ 29 w 35"/>
                <a:gd name="T1" fmla="*/ 23 h 36"/>
                <a:gd name="T2" fmla="*/ 29 w 35"/>
                <a:gd name="T3" fmla="*/ 22 h 36"/>
                <a:gd name="T4" fmla="*/ 30 w 35"/>
                <a:gd name="T5" fmla="*/ 20 h 36"/>
                <a:gd name="T6" fmla="*/ 34 w 35"/>
                <a:gd name="T7" fmla="*/ 18 h 36"/>
                <a:gd name="T8" fmla="*/ 34 w 35"/>
                <a:gd name="T9" fmla="*/ 13 h 36"/>
                <a:gd name="T10" fmla="*/ 29 w 35"/>
                <a:gd name="T11" fmla="*/ 13 h 36"/>
                <a:gd name="T12" fmla="*/ 27 w 35"/>
                <a:gd name="T13" fmla="*/ 10 h 36"/>
                <a:gd name="T14" fmla="*/ 30 w 35"/>
                <a:gd name="T15" fmla="*/ 6 h 36"/>
                <a:gd name="T16" fmla="*/ 26 w 35"/>
                <a:gd name="T17" fmla="*/ 2 h 36"/>
                <a:gd name="T18" fmla="*/ 22 w 35"/>
                <a:gd name="T19" fmla="*/ 6 h 36"/>
                <a:gd name="T20" fmla="*/ 21 w 35"/>
                <a:gd name="T21" fmla="*/ 5 h 36"/>
                <a:gd name="T22" fmla="*/ 19 w 35"/>
                <a:gd name="T23" fmla="*/ 5 h 36"/>
                <a:gd name="T24" fmla="*/ 18 w 35"/>
                <a:gd name="T25" fmla="*/ 0 h 36"/>
                <a:gd name="T26" fmla="*/ 13 w 35"/>
                <a:gd name="T27" fmla="*/ 1 h 36"/>
                <a:gd name="T28" fmla="*/ 13 w 35"/>
                <a:gd name="T29" fmla="*/ 6 h 36"/>
                <a:gd name="T30" fmla="*/ 10 w 35"/>
                <a:gd name="T31" fmla="*/ 7 h 36"/>
                <a:gd name="T32" fmla="*/ 6 w 35"/>
                <a:gd name="T33" fmla="*/ 5 h 36"/>
                <a:gd name="T34" fmla="*/ 2 w 35"/>
                <a:gd name="T35" fmla="*/ 9 h 36"/>
                <a:gd name="T36" fmla="*/ 6 w 35"/>
                <a:gd name="T37" fmla="*/ 13 h 36"/>
                <a:gd name="T38" fmla="*/ 6 w 35"/>
                <a:gd name="T39" fmla="*/ 14 h 36"/>
                <a:gd name="T40" fmla="*/ 5 w 35"/>
                <a:gd name="T41" fmla="*/ 16 h 36"/>
                <a:gd name="T42" fmla="*/ 0 w 35"/>
                <a:gd name="T43" fmla="*/ 17 h 36"/>
                <a:gd name="T44" fmla="*/ 1 w 35"/>
                <a:gd name="T45" fmla="*/ 23 h 36"/>
                <a:gd name="T46" fmla="*/ 6 w 35"/>
                <a:gd name="T47" fmla="*/ 23 h 36"/>
                <a:gd name="T48" fmla="*/ 7 w 35"/>
                <a:gd name="T49" fmla="*/ 25 h 36"/>
                <a:gd name="T50" fmla="*/ 5 w 35"/>
                <a:gd name="T51" fmla="*/ 30 h 36"/>
                <a:gd name="T52" fmla="*/ 9 w 35"/>
                <a:gd name="T53" fmla="*/ 33 h 36"/>
                <a:gd name="T54" fmla="*/ 13 w 35"/>
                <a:gd name="T55" fmla="*/ 30 h 36"/>
                <a:gd name="T56" fmla="*/ 14 w 35"/>
                <a:gd name="T57" fmla="*/ 30 h 36"/>
                <a:gd name="T58" fmla="*/ 15 w 35"/>
                <a:gd name="T59" fmla="*/ 30 h 36"/>
                <a:gd name="T60" fmla="*/ 17 w 35"/>
                <a:gd name="T61" fmla="*/ 36 h 36"/>
                <a:gd name="T62" fmla="*/ 22 w 35"/>
                <a:gd name="T63" fmla="*/ 35 h 36"/>
                <a:gd name="T64" fmla="*/ 22 w 35"/>
                <a:gd name="T65" fmla="*/ 30 h 36"/>
                <a:gd name="T66" fmla="*/ 25 w 35"/>
                <a:gd name="T67" fmla="*/ 28 h 36"/>
                <a:gd name="T68" fmla="*/ 29 w 35"/>
                <a:gd name="T69" fmla="*/ 31 h 36"/>
                <a:gd name="T70" fmla="*/ 32 w 35"/>
                <a:gd name="T71" fmla="*/ 26 h 36"/>
                <a:gd name="T72" fmla="*/ 29 w 35"/>
                <a:gd name="T73" fmla="*/ 23 h 36"/>
                <a:gd name="T74" fmla="*/ 16 w 35"/>
                <a:gd name="T75" fmla="*/ 23 h 36"/>
                <a:gd name="T76" fmla="*/ 12 w 35"/>
                <a:gd name="T77" fmla="*/ 16 h 36"/>
                <a:gd name="T78" fmla="*/ 19 w 35"/>
                <a:gd name="T79" fmla="*/ 12 h 36"/>
                <a:gd name="T80" fmla="*/ 23 w 35"/>
                <a:gd name="T81" fmla="*/ 19 h 36"/>
                <a:gd name="T82" fmla="*/ 16 w 35"/>
                <a:gd name="T83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" h="36">
                  <a:moveTo>
                    <a:pt x="29" y="23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1"/>
                    <a:pt x="29" y="20"/>
                    <a:pt x="30" y="20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17"/>
                    <a:pt x="34" y="15"/>
                    <a:pt x="34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2"/>
                    <a:pt x="28" y="11"/>
                    <a:pt x="27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4"/>
                    <a:pt x="27" y="3"/>
                    <a:pt x="26" y="2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1" y="6"/>
                    <a:pt x="21" y="5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4" y="0"/>
                    <a:pt x="1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6"/>
                    <a:pt x="3" y="7"/>
                    <a:pt x="2" y="9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5" y="14"/>
                    <a:pt x="5" y="15"/>
                    <a:pt x="5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21"/>
                    <a:pt x="1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7" y="24"/>
                    <a:pt x="7" y="25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2"/>
                    <a:pt x="9" y="33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8" y="36"/>
                    <a:pt x="20" y="35"/>
                    <a:pt x="22" y="35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29"/>
                    <a:pt x="24" y="29"/>
                    <a:pt x="25" y="2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1" y="28"/>
                    <a:pt x="32" y="26"/>
                  </a:cubicBezTo>
                  <a:lnTo>
                    <a:pt x="29" y="23"/>
                  </a:lnTo>
                  <a:close/>
                  <a:moveTo>
                    <a:pt x="16" y="23"/>
                  </a:moveTo>
                  <a:cubicBezTo>
                    <a:pt x="13" y="22"/>
                    <a:pt x="11" y="19"/>
                    <a:pt x="12" y="16"/>
                  </a:cubicBezTo>
                  <a:cubicBezTo>
                    <a:pt x="13" y="13"/>
                    <a:pt x="16" y="11"/>
                    <a:pt x="19" y="12"/>
                  </a:cubicBezTo>
                  <a:cubicBezTo>
                    <a:pt x="22" y="13"/>
                    <a:pt x="24" y="16"/>
                    <a:pt x="23" y="19"/>
                  </a:cubicBezTo>
                  <a:cubicBezTo>
                    <a:pt x="22" y="23"/>
                    <a:pt x="19" y="24"/>
                    <a:pt x="16" y="2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29"/>
            <p:cNvSpPr>
              <a:spLocks/>
            </p:cNvSpPr>
            <p:nvPr/>
          </p:nvSpPr>
          <p:spPr bwMode="auto">
            <a:xfrm>
              <a:off x="1076325" y="2314576"/>
              <a:ext cx="141288" cy="146050"/>
            </a:xfrm>
            <a:custGeom>
              <a:avLst/>
              <a:gdLst>
                <a:gd name="T0" fmla="*/ 133 w 133"/>
                <a:gd name="T1" fmla="*/ 64 h 139"/>
                <a:gd name="T2" fmla="*/ 132 w 133"/>
                <a:gd name="T3" fmla="*/ 57 h 139"/>
                <a:gd name="T4" fmla="*/ 122 w 133"/>
                <a:gd name="T5" fmla="*/ 49 h 139"/>
                <a:gd name="T6" fmla="*/ 119 w 133"/>
                <a:gd name="T7" fmla="*/ 43 h 139"/>
                <a:gd name="T8" fmla="*/ 121 w 133"/>
                <a:gd name="T9" fmla="*/ 29 h 139"/>
                <a:gd name="T10" fmla="*/ 117 w 133"/>
                <a:gd name="T11" fmla="*/ 24 h 139"/>
                <a:gd name="T12" fmla="*/ 104 w 133"/>
                <a:gd name="T13" fmla="*/ 23 h 139"/>
                <a:gd name="T14" fmla="*/ 98 w 133"/>
                <a:gd name="T15" fmla="*/ 19 h 139"/>
                <a:gd name="T16" fmla="*/ 94 w 133"/>
                <a:gd name="T17" fmla="*/ 6 h 139"/>
                <a:gd name="T18" fmla="*/ 87 w 133"/>
                <a:gd name="T19" fmla="*/ 3 h 139"/>
                <a:gd name="T20" fmla="*/ 76 w 133"/>
                <a:gd name="T21" fmla="*/ 9 h 139"/>
                <a:gd name="T22" fmla="*/ 69 w 133"/>
                <a:gd name="T23" fmla="*/ 9 h 139"/>
                <a:gd name="T24" fmla="*/ 64 w 133"/>
                <a:gd name="T25" fmla="*/ 0 h 139"/>
                <a:gd name="T26" fmla="*/ 55 w 133"/>
                <a:gd name="T27" fmla="*/ 10 h 139"/>
                <a:gd name="T28" fmla="*/ 48 w 133"/>
                <a:gd name="T29" fmla="*/ 12 h 139"/>
                <a:gd name="T30" fmla="*/ 36 w 133"/>
                <a:gd name="T31" fmla="*/ 8 h 139"/>
                <a:gd name="T32" fmla="*/ 30 w 133"/>
                <a:gd name="T33" fmla="*/ 11 h 139"/>
                <a:gd name="T34" fmla="*/ 27 w 133"/>
                <a:gd name="T35" fmla="*/ 25 h 139"/>
                <a:gd name="T36" fmla="*/ 23 w 133"/>
                <a:gd name="T37" fmla="*/ 30 h 139"/>
                <a:gd name="T38" fmla="*/ 10 w 133"/>
                <a:gd name="T39" fmla="*/ 33 h 139"/>
                <a:gd name="T40" fmla="*/ 7 w 133"/>
                <a:gd name="T41" fmla="*/ 39 h 139"/>
                <a:gd name="T42" fmla="*/ 11 w 133"/>
                <a:gd name="T43" fmla="*/ 52 h 139"/>
                <a:gd name="T44" fmla="*/ 9 w 133"/>
                <a:gd name="T45" fmla="*/ 59 h 139"/>
                <a:gd name="T46" fmla="*/ 0 w 133"/>
                <a:gd name="T47" fmla="*/ 69 h 139"/>
                <a:gd name="T48" fmla="*/ 0 w 133"/>
                <a:gd name="T49" fmla="*/ 76 h 139"/>
                <a:gd name="T50" fmla="*/ 10 w 133"/>
                <a:gd name="T51" fmla="*/ 85 h 139"/>
                <a:gd name="T52" fmla="*/ 12 w 133"/>
                <a:gd name="T53" fmla="*/ 91 h 139"/>
                <a:gd name="T54" fmla="*/ 9 w 133"/>
                <a:gd name="T55" fmla="*/ 104 h 139"/>
                <a:gd name="T56" fmla="*/ 13 w 133"/>
                <a:gd name="T57" fmla="*/ 110 h 139"/>
                <a:gd name="T58" fmla="*/ 25 w 133"/>
                <a:gd name="T59" fmla="*/ 113 h 139"/>
                <a:gd name="T60" fmla="*/ 30 w 133"/>
                <a:gd name="T61" fmla="*/ 118 h 139"/>
                <a:gd name="T62" fmla="*/ 34 w 133"/>
                <a:gd name="T63" fmla="*/ 130 h 139"/>
                <a:gd name="T64" fmla="*/ 40 w 133"/>
                <a:gd name="T65" fmla="*/ 134 h 139"/>
                <a:gd name="T66" fmla="*/ 52 w 133"/>
                <a:gd name="T67" fmla="*/ 129 h 139"/>
                <a:gd name="T68" fmla="*/ 59 w 133"/>
                <a:gd name="T69" fmla="*/ 130 h 139"/>
                <a:gd name="T70" fmla="*/ 67 w 133"/>
                <a:gd name="T71" fmla="*/ 139 h 139"/>
                <a:gd name="T72" fmla="*/ 73 w 133"/>
                <a:gd name="T73" fmla="*/ 130 h 139"/>
                <a:gd name="T74" fmla="*/ 80 w 133"/>
                <a:gd name="T75" fmla="*/ 129 h 139"/>
                <a:gd name="T76" fmla="*/ 92 w 133"/>
                <a:gd name="T77" fmla="*/ 134 h 139"/>
                <a:gd name="T78" fmla="*/ 98 w 133"/>
                <a:gd name="T79" fmla="*/ 131 h 139"/>
                <a:gd name="T80" fmla="*/ 102 w 133"/>
                <a:gd name="T81" fmla="*/ 118 h 139"/>
                <a:gd name="T82" fmla="*/ 107 w 133"/>
                <a:gd name="T83" fmla="*/ 114 h 139"/>
                <a:gd name="T84" fmla="*/ 120 w 133"/>
                <a:gd name="T85" fmla="*/ 111 h 139"/>
                <a:gd name="T86" fmla="*/ 124 w 133"/>
                <a:gd name="T87" fmla="*/ 105 h 139"/>
                <a:gd name="T88" fmla="*/ 121 w 133"/>
                <a:gd name="T89" fmla="*/ 92 h 139"/>
                <a:gd name="T90" fmla="*/ 123 w 133"/>
                <a:gd name="T91" fmla="*/ 86 h 139"/>
                <a:gd name="T92" fmla="*/ 133 w 133"/>
                <a:gd name="T9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39">
                  <a:moveTo>
                    <a:pt x="125" y="71"/>
                  </a:moveTo>
                  <a:cubicBezTo>
                    <a:pt x="133" y="70"/>
                    <a:pt x="133" y="70"/>
                    <a:pt x="133" y="70"/>
                  </a:cubicBezTo>
                  <a:cubicBezTo>
                    <a:pt x="133" y="68"/>
                    <a:pt x="133" y="66"/>
                    <a:pt x="133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62"/>
                    <a:pt x="124" y="61"/>
                    <a:pt x="124" y="60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5"/>
                    <a:pt x="131" y="54"/>
                    <a:pt x="131" y="52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2" y="52"/>
                    <a:pt x="122" y="50"/>
                    <a:pt x="122" y="49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28" y="43"/>
                    <a:pt x="128" y="42"/>
                    <a:pt x="127" y="40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8" y="40"/>
                    <a:pt x="117" y="39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23" y="32"/>
                    <a:pt x="122" y="31"/>
                    <a:pt x="121" y="29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3" y="32"/>
                    <a:pt x="112" y="31"/>
                    <a:pt x="111" y="30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6" y="23"/>
                    <a:pt x="114" y="21"/>
                    <a:pt x="113" y="20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6" y="24"/>
                    <a:pt x="105" y="23"/>
                    <a:pt x="104" y="23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7" y="14"/>
                    <a:pt x="105" y="13"/>
                    <a:pt x="104" y="12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8"/>
                    <a:pt x="96" y="17"/>
                    <a:pt x="95" y="16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7" y="8"/>
                    <a:pt x="95" y="7"/>
                    <a:pt x="94" y="6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8" y="13"/>
                    <a:pt x="87" y="12"/>
                    <a:pt x="86" y="12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6" y="3"/>
                    <a:pt x="84" y="2"/>
                    <a:pt x="82" y="2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8" y="10"/>
                    <a:pt x="77" y="10"/>
                    <a:pt x="76" y="9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4" y="0"/>
                    <a:pt x="72" y="0"/>
                    <a:pt x="70" y="0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8" y="9"/>
                    <a:pt x="67" y="9"/>
                    <a:pt x="67" y="9"/>
                  </a:cubicBezTo>
                  <a:cubicBezTo>
                    <a:pt x="66" y="9"/>
                    <a:pt x="66" y="9"/>
                    <a:pt x="65" y="9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0" y="0"/>
                    <a:pt x="59" y="1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9"/>
                    <a:pt x="56" y="10"/>
                    <a:pt x="55" y="1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0" y="2"/>
                    <a:pt x="49" y="3"/>
                    <a:pt x="47" y="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7" y="12"/>
                    <a:pt x="46" y="13"/>
                    <a:pt x="45" y="13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39" y="6"/>
                    <a:pt x="37" y="7"/>
                    <a:pt x="36" y="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8" y="17"/>
                    <a:pt x="37" y="17"/>
                    <a:pt x="35" y="18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12"/>
                    <a:pt x="27" y="14"/>
                    <a:pt x="26" y="15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9" y="23"/>
                    <a:pt x="28" y="24"/>
                    <a:pt x="27" y="25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20"/>
                    <a:pt x="18" y="22"/>
                    <a:pt x="17" y="2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2" y="31"/>
                    <a:pt x="21" y="32"/>
                    <a:pt x="20" y="33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30"/>
                    <a:pt x="11" y="32"/>
                    <a:pt x="10" y="33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0"/>
                    <a:pt x="15" y="41"/>
                    <a:pt x="15" y="42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1"/>
                    <a:pt x="5" y="43"/>
                    <a:pt x="5" y="4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1" y="50"/>
                    <a:pt x="11" y="51"/>
                    <a:pt x="11" y="52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3"/>
                    <a:pt x="2" y="54"/>
                    <a:pt x="1" y="56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0"/>
                    <a:pt x="9" y="62"/>
                    <a:pt x="9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0" y="67"/>
                    <a:pt x="0" y="6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71"/>
                    <a:pt x="8" y="72"/>
                    <a:pt x="8" y="7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7"/>
                    <a:pt x="1" y="79"/>
                    <a:pt x="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9" y="82"/>
                    <a:pt x="10" y="83"/>
                    <a:pt x="10" y="85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3" y="90"/>
                    <a:pt x="3" y="91"/>
                    <a:pt x="4" y="93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2" y="93"/>
                    <a:pt x="13" y="94"/>
                    <a:pt x="13" y="95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7" y="101"/>
                    <a:pt x="8" y="103"/>
                    <a:pt x="9" y="104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17" y="102"/>
                    <a:pt x="18" y="103"/>
                    <a:pt x="19" y="105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2"/>
                    <a:pt x="15" y="113"/>
                    <a:pt x="16" y="11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4" y="111"/>
                    <a:pt x="24" y="112"/>
                    <a:pt x="25" y="113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2" y="121"/>
                    <a:pt x="23" y="122"/>
                    <a:pt x="24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1" y="118"/>
                    <a:pt x="32" y="119"/>
                    <a:pt x="33" y="120"/>
                  </a:cubicBezTo>
                  <a:cubicBezTo>
                    <a:pt x="30" y="128"/>
                    <a:pt x="30" y="128"/>
                    <a:pt x="30" y="128"/>
                  </a:cubicBezTo>
                  <a:cubicBezTo>
                    <a:pt x="31" y="129"/>
                    <a:pt x="33" y="130"/>
                    <a:pt x="34" y="130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40" y="124"/>
                    <a:pt x="41" y="125"/>
                    <a:pt x="43" y="125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2" y="134"/>
                    <a:pt x="43" y="135"/>
                    <a:pt x="45" y="136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50" y="128"/>
                    <a:pt x="51" y="129"/>
                    <a:pt x="52" y="129"/>
                  </a:cubicBezTo>
                  <a:cubicBezTo>
                    <a:pt x="52" y="138"/>
                    <a:pt x="52" y="138"/>
                    <a:pt x="52" y="138"/>
                  </a:cubicBezTo>
                  <a:cubicBezTo>
                    <a:pt x="53" y="138"/>
                    <a:pt x="55" y="138"/>
                    <a:pt x="57" y="139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0" y="130"/>
                    <a:pt x="62" y="131"/>
                    <a:pt x="63" y="131"/>
                  </a:cubicBezTo>
                  <a:cubicBezTo>
                    <a:pt x="64" y="139"/>
                    <a:pt x="64" y="139"/>
                    <a:pt x="64" y="139"/>
                  </a:cubicBezTo>
                  <a:cubicBezTo>
                    <a:pt x="65" y="139"/>
                    <a:pt x="66" y="139"/>
                    <a:pt x="67" y="139"/>
                  </a:cubicBezTo>
                  <a:cubicBezTo>
                    <a:pt x="67" y="139"/>
                    <a:pt x="68" y="139"/>
                    <a:pt x="69" y="139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71" y="131"/>
                    <a:pt x="72" y="131"/>
                    <a:pt x="73" y="130"/>
                  </a:cubicBezTo>
                  <a:cubicBezTo>
                    <a:pt x="75" y="139"/>
                    <a:pt x="75" y="139"/>
                    <a:pt x="75" y="139"/>
                  </a:cubicBezTo>
                  <a:cubicBezTo>
                    <a:pt x="77" y="138"/>
                    <a:pt x="79" y="138"/>
                    <a:pt x="81" y="138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81" y="129"/>
                    <a:pt x="82" y="129"/>
                    <a:pt x="84" y="128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89" y="135"/>
                    <a:pt x="90" y="135"/>
                    <a:pt x="92" y="134"/>
                  </a:cubicBezTo>
                  <a:cubicBezTo>
                    <a:pt x="90" y="126"/>
                    <a:pt x="90" y="126"/>
                    <a:pt x="90" y="126"/>
                  </a:cubicBezTo>
                  <a:cubicBezTo>
                    <a:pt x="91" y="125"/>
                    <a:pt x="92" y="125"/>
                    <a:pt x="93" y="124"/>
                  </a:cubicBezTo>
                  <a:cubicBezTo>
                    <a:pt x="98" y="131"/>
                    <a:pt x="98" y="131"/>
                    <a:pt x="98" y="131"/>
                  </a:cubicBezTo>
                  <a:cubicBezTo>
                    <a:pt x="100" y="130"/>
                    <a:pt x="101" y="129"/>
                    <a:pt x="103" y="128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100" y="120"/>
                    <a:pt x="101" y="119"/>
                    <a:pt x="102" y="118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09" y="123"/>
                    <a:pt x="111" y="122"/>
                    <a:pt x="112" y="121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108" y="113"/>
                    <a:pt x="109" y="112"/>
                    <a:pt x="110" y="111"/>
                  </a:cubicBezTo>
                  <a:cubicBezTo>
                    <a:pt x="117" y="116"/>
                    <a:pt x="117" y="116"/>
                    <a:pt x="117" y="116"/>
                  </a:cubicBezTo>
                  <a:cubicBezTo>
                    <a:pt x="118" y="114"/>
                    <a:pt x="119" y="113"/>
                    <a:pt x="120" y="111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4"/>
                    <a:pt x="116" y="103"/>
                    <a:pt x="116" y="102"/>
                  </a:cubicBezTo>
                  <a:cubicBezTo>
                    <a:pt x="124" y="105"/>
                    <a:pt x="124" y="105"/>
                    <a:pt x="124" y="105"/>
                  </a:cubicBezTo>
                  <a:cubicBezTo>
                    <a:pt x="125" y="104"/>
                    <a:pt x="126" y="102"/>
                    <a:pt x="126" y="101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20" y="95"/>
                    <a:pt x="120" y="93"/>
                    <a:pt x="121" y="92"/>
                  </a:cubicBezTo>
                  <a:cubicBezTo>
                    <a:pt x="129" y="94"/>
                    <a:pt x="129" y="94"/>
                    <a:pt x="129" y="94"/>
                  </a:cubicBezTo>
                  <a:cubicBezTo>
                    <a:pt x="130" y="92"/>
                    <a:pt x="130" y="91"/>
                    <a:pt x="131" y="89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84"/>
                    <a:pt x="124" y="83"/>
                    <a:pt x="124" y="82"/>
                  </a:cubicBezTo>
                  <a:cubicBezTo>
                    <a:pt x="132" y="82"/>
                    <a:pt x="132" y="82"/>
                    <a:pt x="132" y="82"/>
                  </a:cubicBezTo>
                  <a:cubicBezTo>
                    <a:pt x="132" y="80"/>
                    <a:pt x="133" y="79"/>
                    <a:pt x="133" y="77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5" y="73"/>
                    <a:pt x="125" y="72"/>
                    <a:pt x="125" y="7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30"/>
            <p:cNvSpPr>
              <a:spLocks/>
            </p:cNvSpPr>
            <p:nvPr/>
          </p:nvSpPr>
          <p:spPr bwMode="auto">
            <a:xfrm>
              <a:off x="1157288" y="2359026"/>
              <a:ext cx="46038" cy="28575"/>
            </a:xfrm>
            <a:custGeom>
              <a:avLst/>
              <a:gdLst>
                <a:gd name="T0" fmla="*/ 44 w 44"/>
                <a:gd name="T1" fmla="*/ 26 h 26"/>
                <a:gd name="T2" fmla="*/ 1 w 44"/>
                <a:gd name="T3" fmla="*/ 26 h 26"/>
                <a:gd name="T4" fmla="*/ 0 w 44"/>
                <a:gd name="T5" fmla="*/ 22 h 26"/>
                <a:gd name="T6" fmla="*/ 37 w 44"/>
                <a:gd name="T7" fmla="*/ 0 h 26"/>
                <a:gd name="T8" fmla="*/ 44 w 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44" y="26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0" y="23"/>
                    <a:pt x="0" y="2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1" y="7"/>
                    <a:pt x="44" y="16"/>
                    <a:pt x="44" y="2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Oval 31"/>
            <p:cNvSpPr>
              <a:spLocks noChangeArrowheads="1"/>
            </p:cNvSpPr>
            <p:nvPr/>
          </p:nvSpPr>
          <p:spPr bwMode="auto">
            <a:xfrm>
              <a:off x="1143000" y="2382838"/>
              <a:ext cx="9525" cy="11113"/>
            </a:xfrm>
            <a:prstGeom prst="ellipse">
              <a:avLst/>
            </a:pr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32"/>
            <p:cNvSpPr>
              <a:spLocks/>
            </p:cNvSpPr>
            <p:nvPr/>
          </p:nvSpPr>
          <p:spPr bwMode="auto">
            <a:xfrm>
              <a:off x="1152525" y="2336801"/>
              <a:ext cx="42863" cy="44450"/>
            </a:xfrm>
            <a:custGeom>
              <a:avLst/>
              <a:gdLst>
                <a:gd name="T0" fmla="*/ 40 w 40"/>
                <a:gd name="T1" fmla="*/ 19 h 42"/>
                <a:gd name="T2" fmla="*/ 3 w 40"/>
                <a:gd name="T3" fmla="*/ 42 h 42"/>
                <a:gd name="T4" fmla="*/ 0 w 40"/>
                <a:gd name="T5" fmla="*/ 39 h 42"/>
                <a:gd name="T6" fmla="*/ 22 w 40"/>
                <a:gd name="T7" fmla="*/ 0 h 42"/>
                <a:gd name="T8" fmla="*/ 40 w 40"/>
                <a:gd name="T9" fmla="*/ 1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40" y="19"/>
                  </a:moveTo>
                  <a:cubicBezTo>
                    <a:pt x="3" y="42"/>
                    <a:pt x="3" y="42"/>
                    <a:pt x="3" y="42"/>
                  </a:cubicBezTo>
                  <a:cubicBezTo>
                    <a:pt x="2" y="41"/>
                    <a:pt x="1" y="40"/>
                    <a:pt x="0" y="39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0" y="5"/>
                    <a:pt x="36" y="11"/>
                    <a:pt x="40" y="1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33"/>
            <p:cNvSpPr>
              <a:spLocks/>
            </p:cNvSpPr>
            <p:nvPr/>
          </p:nvSpPr>
          <p:spPr bwMode="auto">
            <a:xfrm>
              <a:off x="1147763" y="2328863"/>
              <a:ext cx="26988" cy="49213"/>
            </a:xfrm>
            <a:custGeom>
              <a:avLst/>
              <a:gdLst>
                <a:gd name="T0" fmla="*/ 26 w 26"/>
                <a:gd name="T1" fmla="*/ 7 h 46"/>
                <a:gd name="T2" fmla="*/ 4 w 26"/>
                <a:gd name="T3" fmla="*/ 46 h 46"/>
                <a:gd name="T4" fmla="*/ 0 w 26"/>
                <a:gd name="T5" fmla="*/ 45 h 46"/>
                <a:gd name="T6" fmla="*/ 0 w 26"/>
                <a:gd name="T7" fmla="*/ 0 h 46"/>
                <a:gd name="T8" fmla="*/ 26 w 26"/>
                <a:gd name="T9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26" y="7"/>
                  </a:moveTo>
                  <a:cubicBezTo>
                    <a:pt x="4" y="46"/>
                    <a:pt x="4" y="46"/>
                    <a:pt x="4" y="46"/>
                  </a:cubicBezTo>
                  <a:cubicBezTo>
                    <a:pt x="3" y="46"/>
                    <a:pt x="2" y="45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3"/>
                    <a:pt x="26" y="7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34"/>
            <p:cNvSpPr>
              <a:spLocks/>
            </p:cNvSpPr>
            <p:nvPr/>
          </p:nvSpPr>
          <p:spPr bwMode="auto">
            <a:xfrm>
              <a:off x="1120775" y="2328863"/>
              <a:ext cx="25400" cy="49213"/>
            </a:xfrm>
            <a:custGeom>
              <a:avLst/>
              <a:gdLst>
                <a:gd name="T0" fmla="*/ 25 w 25"/>
                <a:gd name="T1" fmla="*/ 0 h 46"/>
                <a:gd name="T2" fmla="*/ 25 w 25"/>
                <a:gd name="T3" fmla="*/ 45 h 46"/>
                <a:gd name="T4" fmla="*/ 21 w 25"/>
                <a:gd name="T5" fmla="*/ 46 h 46"/>
                <a:gd name="T6" fmla="*/ 0 w 25"/>
                <a:gd name="T7" fmla="*/ 7 h 46"/>
                <a:gd name="T8" fmla="*/ 25 w 2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6">
                  <a:moveTo>
                    <a:pt x="25" y="0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4" y="45"/>
                    <a:pt x="22" y="46"/>
                    <a:pt x="21" y="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" y="3"/>
                    <a:pt x="16" y="0"/>
                    <a:pt x="25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35"/>
            <p:cNvSpPr>
              <a:spLocks/>
            </p:cNvSpPr>
            <p:nvPr/>
          </p:nvSpPr>
          <p:spPr bwMode="auto">
            <a:xfrm>
              <a:off x="1098550" y="2336801"/>
              <a:ext cx="42863" cy="44450"/>
            </a:xfrm>
            <a:custGeom>
              <a:avLst/>
              <a:gdLst>
                <a:gd name="T0" fmla="*/ 18 w 40"/>
                <a:gd name="T1" fmla="*/ 0 h 42"/>
                <a:gd name="T2" fmla="*/ 40 w 40"/>
                <a:gd name="T3" fmla="*/ 39 h 42"/>
                <a:gd name="T4" fmla="*/ 37 w 40"/>
                <a:gd name="T5" fmla="*/ 42 h 42"/>
                <a:gd name="T6" fmla="*/ 0 w 40"/>
                <a:gd name="T7" fmla="*/ 19 h 42"/>
                <a:gd name="T8" fmla="*/ 18 w 40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18" y="0"/>
                  </a:moveTo>
                  <a:cubicBezTo>
                    <a:pt x="40" y="39"/>
                    <a:pt x="40" y="39"/>
                    <a:pt x="40" y="39"/>
                  </a:cubicBezTo>
                  <a:cubicBezTo>
                    <a:pt x="39" y="40"/>
                    <a:pt x="38" y="41"/>
                    <a:pt x="37" y="4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11"/>
                    <a:pt x="11" y="5"/>
                    <a:pt x="18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36"/>
            <p:cNvSpPr>
              <a:spLocks/>
            </p:cNvSpPr>
            <p:nvPr/>
          </p:nvSpPr>
          <p:spPr bwMode="auto">
            <a:xfrm>
              <a:off x="1090613" y="2359026"/>
              <a:ext cx="47625" cy="28575"/>
            </a:xfrm>
            <a:custGeom>
              <a:avLst/>
              <a:gdLst>
                <a:gd name="T0" fmla="*/ 7 w 45"/>
                <a:gd name="T1" fmla="*/ 0 h 26"/>
                <a:gd name="T2" fmla="*/ 45 w 45"/>
                <a:gd name="T3" fmla="*/ 22 h 26"/>
                <a:gd name="T4" fmla="*/ 44 w 45"/>
                <a:gd name="T5" fmla="*/ 26 h 26"/>
                <a:gd name="T6" fmla="*/ 0 w 45"/>
                <a:gd name="T7" fmla="*/ 26 h 26"/>
                <a:gd name="T8" fmla="*/ 7 w 4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7" y="0"/>
                  </a:moveTo>
                  <a:cubicBezTo>
                    <a:pt x="45" y="22"/>
                    <a:pt x="45" y="22"/>
                    <a:pt x="45" y="22"/>
                  </a:cubicBezTo>
                  <a:cubicBezTo>
                    <a:pt x="44" y="23"/>
                    <a:pt x="44" y="25"/>
                    <a:pt x="44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6"/>
                    <a:pt x="3" y="7"/>
                    <a:pt x="7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37"/>
            <p:cNvSpPr>
              <a:spLocks/>
            </p:cNvSpPr>
            <p:nvPr/>
          </p:nvSpPr>
          <p:spPr bwMode="auto">
            <a:xfrm>
              <a:off x="1090613" y="2389188"/>
              <a:ext cx="47625" cy="26988"/>
            </a:xfrm>
            <a:custGeom>
              <a:avLst/>
              <a:gdLst>
                <a:gd name="T0" fmla="*/ 0 w 45"/>
                <a:gd name="T1" fmla="*/ 0 h 26"/>
                <a:gd name="T2" fmla="*/ 44 w 45"/>
                <a:gd name="T3" fmla="*/ 0 h 26"/>
                <a:gd name="T4" fmla="*/ 45 w 45"/>
                <a:gd name="T5" fmla="*/ 3 h 26"/>
                <a:gd name="T6" fmla="*/ 7 w 45"/>
                <a:gd name="T7" fmla="*/ 26 h 26"/>
                <a:gd name="T8" fmla="*/ 0 w 4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0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2"/>
                    <a:pt x="45" y="3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3" y="18"/>
                    <a:pt x="0" y="9"/>
                    <a:pt x="0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38"/>
            <p:cNvSpPr>
              <a:spLocks/>
            </p:cNvSpPr>
            <p:nvPr/>
          </p:nvSpPr>
          <p:spPr bwMode="auto">
            <a:xfrm>
              <a:off x="1098550" y="2393951"/>
              <a:ext cx="42863" cy="44450"/>
            </a:xfrm>
            <a:custGeom>
              <a:avLst/>
              <a:gdLst>
                <a:gd name="T0" fmla="*/ 0 w 40"/>
                <a:gd name="T1" fmla="*/ 22 h 42"/>
                <a:gd name="T2" fmla="*/ 37 w 40"/>
                <a:gd name="T3" fmla="*/ 0 h 42"/>
                <a:gd name="T4" fmla="*/ 40 w 40"/>
                <a:gd name="T5" fmla="*/ 3 h 42"/>
                <a:gd name="T6" fmla="*/ 18 w 40"/>
                <a:gd name="T7" fmla="*/ 42 h 42"/>
                <a:gd name="T8" fmla="*/ 0 w 40"/>
                <a:gd name="T9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0" y="22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1"/>
                    <a:pt x="39" y="2"/>
                    <a:pt x="40" y="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1" y="37"/>
                    <a:pt x="4" y="30"/>
                    <a:pt x="0" y="2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39"/>
            <p:cNvSpPr>
              <a:spLocks/>
            </p:cNvSpPr>
            <p:nvPr/>
          </p:nvSpPr>
          <p:spPr bwMode="auto">
            <a:xfrm>
              <a:off x="1120775" y="2397126"/>
              <a:ext cx="25400" cy="49213"/>
            </a:xfrm>
            <a:custGeom>
              <a:avLst/>
              <a:gdLst>
                <a:gd name="T0" fmla="*/ 0 w 25"/>
                <a:gd name="T1" fmla="*/ 39 h 46"/>
                <a:gd name="T2" fmla="*/ 21 w 25"/>
                <a:gd name="T3" fmla="*/ 0 h 46"/>
                <a:gd name="T4" fmla="*/ 25 w 25"/>
                <a:gd name="T5" fmla="*/ 1 h 46"/>
                <a:gd name="T6" fmla="*/ 25 w 25"/>
                <a:gd name="T7" fmla="*/ 46 h 46"/>
                <a:gd name="T8" fmla="*/ 0 w 25"/>
                <a:gd name="T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6">
                  <a:moveTo>
                    <a:pt x="0" y="39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2" y="1"/>
                    <a:pt x="24" y="1"/>
                    <a:pt x="25" y="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16" y="46"/>
                    <a:pt x="7" y="44"/>
                    <a:pt x="0" y="3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40"/>
            <p:cNvSpPr>
              <a:spLocks/>
            </p:cNvSpPr>
            <p:nvPr/>
          </p:nvSpPr>
          <p:spPr bwMode="auto">
            <a:xfrm>
              <a:off x="1147763" y="2397126"/>
              <a:ext cx="26988" cy="49213"/>
            </a:xfrm>
            <a:custGeom>
              <a:avLst/>
              <a:gdLst>
                <a:gd name="T0" fmla="*/ 0 w 26"/>
                <a:gd name="T1" fmla="*/ 46 h 46"/>
                <a:gd name="T2" fmla="*/ 0 w 26"/>
                <a:gd name="T3" fmla="*/ 1 h 46"/>
                <a:gd name="T4" fmla="*/ 4 w 26"/>
                <a:gd name="T5" fmla="*/ 0 h 46"/>
                <a:gd name="T6" fmla="*/ 26 w 26"/>
                <a:gd name="T7" fmla="*/ 39 h 46"/>
                <a:gd name="T8" fmla="*/ 0 w 2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0" y="46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8" y="44"/>
                    <a:pt x="10" y="46"/>
                    <a:pt x="0" y="4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41"/>
            <p:cNvSpPr>
              <a:spLocks/>
            </p:cNvSpPr>
            <p:nvPr/>
          </p:nvSpPr>
          <p:spPr bwMode="auto">
            <a:xfrm>
              <a:off x="1152525" y="2393951"/>
              <a:ext cx="42863" cy="44450"/>
            </a:xfrm>
            <a:custGeom>
              <a:avLst/>
              <a:gdLst>
                <a:gd name="T0" fmla="*/ 22 w 40"/>
                <a:gd name="T1" fmla="*/ 42 h 42"/>
                <a:gd name="T2" fmla="*/ 0 w 40"/>
                <a:gd name="T3" fmla="*/ 3 h 42"/>
                <a:gd name="T4" fmla="*/ 3 w 40"/>
                <a:gd name="T5" fmla="*/ 0 h 42"/>
                <a:gd name="T6" fmla="*/ 40 w 40"/>
                <a:gd name="T7" fmla="*/ 22 h 42"/>
                <a:gd name="T8" fmla="*/ 22 w 4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22" y="4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6" y="30"/>
                    <a:pt x="30" y="37"/>
                    <a:pt x="22" y="4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42"/>
            <p:cNvSpPr>
              <a:spLocks/>
            </p:cNvSpPr>
            <p:nvPr/>
          </p:nvSpPr>
          <p:spPr bwMode="auto">
            <a:xfrm>
              <a:off x="1157288" y="2389188"/>
              <a:ext cx="46038" cy="26988"/>
            </a:xfrm>
            <a:custGeom>
              <a:avLst/>
              <a:gdLst>
                <a:gd name="T0" fmla="*/ 37 w 44"/>
                <a:gd name="T1" fmla="*/ 26 h 26"/>
                <a:gd name="T2" fmla="*/ 0 w 44"/>
                <a:gd name="T3" fmla="*/ 3 h 26"/>
                <a:gd name="T4" fmla="*/ 1 w 44"/>
                <a:gd name="T5" fmla="*/ 0 h 26"/>
                <a:gd name="T6" fmla="*/ 44 w 44"/>
                <a:gd name="T7" fmla="*/ 0 h 26"/>
                <a:gd name="T8" fmla="*/ 37 w 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37" y="2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9"/>
                    <a:pt x="41" y="18"/>
                    <a:pt x="37" y="2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43"/>
            <p:cNvSpPr>
              <a:spLocks/>
            </p:cNvSpPr>
            <p:nvPr/>
          </p:nvSpPr>
          <p:spPr bwMode="auto">
            <a:xfrm>
              <a:off x="1211263" y="2414588"/>
              <a:ext cx="98425" cy="103188"/>
            </a:xfrm>
            <a:custGeom>
              <a:avLst/>
              <a:gdLst>
                <a:gd name="T0" fmla="*/ 93 w 93"/>
                <a:gd name="T1" fmla="*/ 45 h 97"/>
                <a:gd name="T2" fmla="*/ 92 w 93"/>
                <a:gd name="T3" fmla="*/ 40 h 97"/>
                <a:gd name="T4" fmla="*/ 85 w 93"/>
                <a:gd name="T5" fmla="*/ 34 h 97"/>
                <a:gd name="T6" fmla="*/ 83 w 93"/>
                <a:gd name="T7" fmla="*/ 30 h 97"/>
                <a:gd name="T8" fmla="*/ 84 w 93"/>
                <a:gd name="T9" fmla="*/ 21 h 97"/>
                <a:gd name="T10" fmla="*/ 81 w 93"/>
                <a:gd name="T11" fmla="*/ 17 h 97"/>
                <a:gd name="T12" fmla="*/ 72 w 93"/>
                <a:gd name="T13" fmla="*/ 16 h 97"/>
                <a:gd name="T14" fmla="*/ 69 w 93"/>
                <a:gd name="T15" fmla="*/ 13 h 97"/>
                <a:gd name="T16" fmla="*/ 65 w 93"/>
                <a:gd name="T17" fmla="*/ 4 h 97"/>
                <a:gd name="T18" fmla="*/ 61 w 93"/>
                <a:gd name="T19" fmla="*/ 3 h 97"/>
                <a:gd name="T20" fmla="*/ 53 w 93"/>
                <a:gd name="T21" fmla="*/ 7 h 97"/>
                <a:gd name="T22" fmla="*/ 48 w 93"/>
                <a:gd name="T23" fmla="*/ 6 h 97"/>
                <a:gd name="T24" fmla="*/ 44 w 93"/>
                <a:gd name="T25" fmla="*/ 0 h 97"/>
                <a:gd name="T26" fmla="*/ 38 w 93"/>
                <a:gd name="T27" fmla="*/ 7 h 97"/>
                <a:gd name="T28" fmla="*/ 34 w 93"/>
                <a:gd name="T29" fmla="*/ 8 h 97"/>
                <a:gd name="T30" fmla="*/ 25 w 93"/>
                <a:gd name="T31" fmla="*/ 6 h 97"/>
                <a:gd name="T32" fmla="*/ 21 w 93"/>
                <a:gd name="T33" fmla="*/ 8 h 97"/>
                <a:gd name="T34" fmla="*/ 19 w 93"/>
                <a:gd name="T35" fmla="*/ 17 h 97"/>
                <a:gd name="T36" fmla="*/ 16 w 93"/>
                <a:gd name="T37" fmla="*/ 21 h 97"/>
                <a:gd name="T38" fmla="*/ 7 w 93"/>
                <a:gd name="T39" fmla="*/ 23 h 97"/>
                <a:gd name="T40" fmla="*/ 5 w 93"/>
                <a:gd name="T41" fmla="*/ 27 h 97"/>
                <a:gd name="T42" fmla="*/ 8 w 93"/>
                <a:gd name="T43" fmla="*/ 36 h 97"/>
                <a:gd name="T44" fmla="*/ 6 w 93"/>
                <a:gd name="T45" fmla="*/ 41 h 97"/>
                <a:gd name="T46" fmla="*/ 0 w 93"/>
                <a:gd name="T47" fmla="*/ 48 h 97"/>
                <a:gd name="T48" fmla="*/ 0 w 93"/>
                <a:gd name="T49" fmla="*/ 53 h 97"/>
                <a:gd name="T50" fmla="*/ 7 w 93"/>
                <a:gd name="T51" fmla="*/ 59 h 97"/>
                <a:gd name="T52" fmla="*/ 8 w 93"/>
                <a:gd name="T53" fmla="*/ 64 h 97"/>
                <a:gd name="T54" fmla="*/ 6 w 93"/>
                <a:gd name="T55" fmla="*/ 73 h 97"/>
                <a:gd name="T56" fmla="*/ 9 w 93"/>
                <a:gd name="T57" fmla="*/ 77 h 97"/>
                <a:gd name="T58" fmla="*/ 18 w 93"/>
                <a:gd name="T59" fmla="*/ 79 h 97"/>
                <a:gd name="T60" fmla="*/ 21 w 93"/>
                <a:gd name="T61" fmla="*/ 82 h 97"/>
                <a:gd name="T62" fmla="*/ 24 w 93"/>
                <a:gd name="T63" fmla="*/ 91 h 97"/>
                <a:gd name="T64" fmla="*/ 28 w 93"/>
                <a:gd name="T65" fmla="*/ 93 h 97"/>
                <a:gd name="T66" fmla="*/ 37 w 93"/>
                <a:gd name="T67" fmla="*/ 90 h 97"/>
                <a:gd name="T68" fmla="*/ 41 w 93"/>
                <a:gd name="T69" fmla="*/ 91 h 97"/>
                <a:gd name="T70" fmla="*/ 46 w 93"/>
                <a:gd name="T71" fmla="*/ 97 h 97"/>
                <a:gd name="T72" fmla="*/ 51 w 93"/>
                <a:gd name="T73" fmla="*/ 91 h 97"/>
                <a:gd name="T74" fmla="*/ 56 w 93"/>
                <a:gd name="T75" fmla="*/ 90 h 97"/>
                <a:gd name="T76" fmla="*/ 64 w 93"/>
                <a:gd name="T77" fmla="*/ 93 h 97"/>
                <a:gd name="T78" fmla="*/ 68 w 93"/>
                <a:gd name="T79" fmla="*/ 91 h 97"/>
                <a:gd name="T80" fmla="*/ 71 w 93"/>
                <a:gd name="T81" fmla="*/ 82 h 97"/>
                <a:gd name="T82" fmla="*/ 75 w 93"/>
                <a:gd name="T83" fmla="*/ 79 h 97"/>
                <a:gd name="T84" fmla="*/ 84 w 93"/>
                <a:gd name="T85" fmla="*/ 78 h 97"/>
                <a:gd name="T86" fmla="*/ 86 w 93"/>
                <a:gd name="T87" fmla="*/ 73 h 97"/>
                <a:gd name="T88" fmla="*/ 84 w 93"/>
                <a:gd name="T89" fmla="*/ 64 h 97"/>
                <a:gd name="T90" fmla="*/ 86 w 93"/>
                <a:gd name="T91" fmla="*/ 60 h 97"/>
                <a:gd name="T92" fmla="*/ 93 w 93"/>
                <a:gd name="T93" fmla="*/ 5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3" h="97">
                  <a:moveTo>
                    <a:pt x="87" y="49"/>
                  </a:moveTo>
                  <a:cubicBezTo>
                    <a:pt x="93" y="49"/>
                    <a:pt x="93" y="49"/>
                    <a:pt x="93" y="49"/>
                  </a:cubicBezTo>
                  <a:cubicBezTo>
                    <a:pt x="93" y="47"/>
                    <a:pt x="93" y="46"/>
                    <a:pt x="93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7" y="44"/>
                    <a:pt x="87" y="43"/>
                    <a:pt x="87" y="4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7"/>
                    <a:pt x="91" y="36"/>
                  </a:cubicBezTo>
                  <a:cubicBezTo>
                    <a:pt x="86" y="37"/>
                    <a:pt x="86" y="37"/>
                    <a:pt x="86" y="37"/>
                  </a:cubicBezTo>
                  <a:cubicBezTo>
                    <a:pt x="85" y="36"/>
                    <a:pt x="85" y="35"/>
                    <a:pt x="85" y="34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89" y="30"/>
                    <a:pt x="89" y="29"/>
                    <a:pt x="88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3" y="29"/>
                    <a:pt x="82" y="28"/>
                    <a:pt x="82" y="27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23"/>
                    <a:pt x="85" y="22"/>
                    <a:pt x="84" y="21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23"/>
                    <a:pt x="78" y="22"/>
                    <a:pt x="78" y="21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16"/>
                    <a:pt x="80" y="15"/>
                    <a:pt x="79" y="14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7"/>
                    <a:pt x="73" y="16"/>
                    <a:pt x="72" y="1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4" y="10"/>
                    <a:pt x="73" y="9"/>
                    <a:pt x="72" y="9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8" y="13"/>
                    <a:pt x="67" y="12"/>
                    <a:pt x="66" y="1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7" y="5"/>
                    <a:pt x="66" y="5"/>
                    <a:pt x="65" y="4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1" y="9"/>
                    <a:pt x="61" y="9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2"/>
                    <a:pt x="59" y="2"/>
                    <a:pt x="57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4" y="7"/>
                    <a:pt x="53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0"/>
                    <a:pt x="50" y="0"/>
                    <a:pt x="49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6"/>
                    <a:pt x="46" y="6"/>
                    <a:pt x="45" y="6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2" y="0"/>
                    <a:pt x="41" y="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8" y="7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2"/>
                    <a:pt x="34" y="2"/>
                    <a:pt x="33" y="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9"/>
                    <a:pt x="32" y="9"/>
                    <a:pt x="31" y="9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5"/>
                    <a:pt x="26" y="5"/>
                    <a:pt x="25" y="6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2"/>
                    <a:pt x="26" y="12"/>
                    <a:pt x="25" y="13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9"/>
                    <a:pt x="19" y="10"/>
                    <a:pt x="18" y="10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7"/>
                    <a:pt x="19" y="17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4"/>
                    <a:pt x="13" y="15"/>
                    <a:pt x="12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2"/>
                    <a:pt x="14" y="23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21"/>
                    <a:pt x="8" y="22"/>
                    <a:pt x="7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8"/>
                    <a:pt x="11" y="29"/>
                    <a:pt x="10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9"/>
                    <a:pt x="4" y="30"/>
                    <a:pt x="3" y="31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5"/>
                    <a:pt x="8" y="36"/>
                    <a:pt x="8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7"/>
                    <a:pt x="1" y="38"/>
                    <a:pt x="1" y="39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2"/>
                    <a:pt x="6" y="43"/>
                    <a:pt x="6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7"/>
                    <a:pt x="0" y="48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1" y="55"/>
                    <a:pt x="1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8"/>
                    <a:pt x="7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3"/>
                    <a:pt x="2" y="64"/>
                    <a:pt x="3" y="65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9" y="65"/>
                    <a:pt x="9" y="65"/>
                    <a:pt x="9" y="66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1"/>
                    <a:pt x="6" y="72"/>
                    <a:pt x="6" y="73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2" y="71"/>
                    <a:pt x="13" y="72"/>
                    <a:pt x="13" y="73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0" y="78"/>
                    <a:pt x="10" y="79"/>
                    <a:pt x="11" y="80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7" y="77"/>
                    <a:pt x="17" y="78"/>
                    <a:pt x="18" y="79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5" y="84"/>
                    <a:pt x="16" y="85"/>
                    <a:pt x="17" y="86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2" y="82"/>
                    <a:pt x="23" y="83"/>
                    <a:pt x="23" y="84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2" y="90"/>
                    <a:pt x="23" y="90"/>
                    <a:pt x="24" y="91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8" y="87"/>
                    <a:pt x="29" y="87"/>
                    <a:pt x="30" y="87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29" y="94"/>
                    <a:pt x="30" y="94"/>
                    <a:pt x="31" y="94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35" y="89"/>
                    <a:pt x="36" y="90"/>
                    <a:pt x="37" y="90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7" y="96"/>
                    <a:pt x="38" y="96"/>
                    <a:pt x="40" y="97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2" y="91"/>
                    <a:pt x="43" y="91"/>
                    <a:pt x="44" y="91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5" y="97"/>
                    <a:pt x="46" y="97"/>
                    <a:pt x="46" y="97"/>
                  </a:cubicBezTo>
                  <a:cubicBezTo>
                    <a:pt x="47" y="97"/>
                    <a:pt x="47" y="97"/>
                    <a:pt x="48" y="97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9" y="91"/>
                    <a:pt x="50" y="91"/>
                    <a:pt x="51" y="91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4" y="96"/>
                    <a:pt x="55" y="96"/>
                    <a:pt x="56" y="96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7" y="90"/>
                    <a:pt x="57" y="90"/>
                    <a:pt x="58" y="89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2" y="94"/>
                    <a:pt x="63" y="94"/>
                    <a:pt x="64" y="93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7"/>
                    <a:pt x="64" y="87"/>
                    <a:pt x="65" y="86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9" y="91"/>
                    <a:pt x="71" y="90"/>
                    <a:pt x="72" y="8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70" y="83"/>
                    <a:pt x="71" y="83"/>
                    <a:pt x="71" y="82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6" y="86"/>
                    <a:pt x="77" y="85"/>
                    <a:pt x="78" y="84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79"/>
                    <a:pt x="76" y="78"/>
                    <a:pt x="77" y="77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82" y="80"/>
                    <a:pt x="83" y="79"/>
                    <a:pt x="84" y="78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3"/>
                    <a:pt x="81" y="72"/>
                    <a:pt x="81" y="71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87" y="72"/>
                    <a:pt x="87" y="71"/>
                    <a:pt x="88" y="70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6"/>
                    <a:pt x="84" y="65"/>
                    <a:pt x="84" y="64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4"/>
                    <a:pt x="91" y="63"/>
                    <a:pt x="91" y="62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86" y="59"/>
                    <a:pt x="86" y="58"/>
                    <a:pt x="86" y="57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2" y="56"/>
                    <a:pt x="92" y="55"/>
                    <a:pt x="93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1"/>
                    <a:pt x="87" y="50"/>
                    <a:pt x="87" y="49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44"/>
            <p:cNvSpPr>
              <a:spLocks/>
            </p:cNvSpPr>
            <p:nvPr/>
          </p:nvSpPr>
          <p:spPr bwMode="auto">
            <a:xfrm>
              <a:off x="1268413" y="2446338"/>
              <a:ext cx="31750" cy="19050"/>
            </a:xfrm>
            <a:custGeom>
              <a:avLst/>
              <a:gdLst>
                <a:gd name="T0" fmla="*/ 31 w 31"/>
                <a:gd name="T1" fmla="*/ 18 h 18"/>
                <a:gd name="T2" fmla="*/ 1 w 31"/>
                <a:gd name="T3" fmla="*/ 18 h 18"/>
                <a:gd name="T4" fmla="*/ 0 w 31"/>
                <a:gd name="T5" fmla="*/ 15 h 18"/>
                <a:gd name="T6" fmla="*/ 26 w 31"/>
                <a:gd name="T7" fmla="*/ 0 h 18"/>
                <a:gd name="T8" fmla="*/ 31 w 3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5"/>
                    <a:pt x="30" y="11"/>
                    <a:pt x="31" y="18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Oval 45"/>
            <p:cNvSpPr>
              <a:spLocks noChangeArrowheads="1"/>
            </p:cNvSpPr>
            <p:nvPr/>
          </p:nvSpPr>
          <p:spPr bwMode="auto">
            <a:xfrm>
              <a:off x="1257300" y="2462213"/>
              <a:ext cx="7938" cy="7938"/>
            </a:xfrm>
            <a:prstGeom prst="ellipse">
              <a:avLst/>
            </a:pr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46"/>
            <p:cNvSpPr>
              <a:spLocks/>
            </p:cNvSpPr>
            <p:nvPr/>
          </p:nvSpPr>
          <p:spPr bwMode="auto">
            <a:xfrm>
              <a:off x="1265238" y="2430463"/>
              <a:ext cx="28575" cy="31750"/>
            </a:xfrm>
            <a:custGeom>
              <a:avLst/>
              <a:gdLst>
                <a:gd name="T0" fmla="*/ 28 w 28"/>
                <a:gd name="T1" fmla="*/ 14 h 30"/>
                <a:gd name="T2" fmla="*/ 2 w 28"/>
                <a:gd name="T3" fmla="*/ 30 h 30"/>
                <a:gd name="T4" fmla="*/ 0 w 28"/>
                <a:gd name="T5" fmla="*/ 28 h 30"/>
                <a:gd name="T6" fmla="*/ 15 w 28"/>
                <a:gd name="T7" fmla="*/ 0 h 30"/>
                <a:gd name="T8" fmla="*/ 28 w 28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28" y="14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2" y="29"/>
                    <a:pt x="1" y="28"/>
                    <a:pt x="0" y="2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4"/>
                    <a:pt x="25" y="8"/>
                    <a:pt x="28" y="14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47"/>
            <p:cNvSpPr>
              <a:spLocks/>
            </p:cNvSpPr>
            <p:nvPr/>
          </p:nvSpPr>
          <p:spPr bwMode="auto">
            <a:xfrm>
              <a:off x="1262063" y="2425701"/>
              <a:ext cx="19050" cy="33338"/>
            </a:xfrm>
            <a:custGeom>
              <a:avLst/>
              <a:gdLst>
                <a:gd name="T0" fmla="*/ 18 w 18"/>
                <a:gd name="T1" fmla="*/ 5 h 32"/>
                <a:gd name="T2" fmla="*/ 3 w 18"/>
                <a:gd name="T3" fmla="*/ 32 h 32"/>
                <a:gd name="T4" fmla="*/ 0 w 18"/>
                <a:gd name="T5" fmla="*/ 31 h 32"/>
                <a:gd name="T6" fmla="*/ 0 w 18"/>
                <a:gd name="T7" fmla="*/ 0 h 32"/>
                <a:gd name="T8" fmla="*/ 18 w 18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8" y="5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1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12" y="2"/>
                    <a:pt x="18" y="5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48"/>
            <p:cNvSpPr>
              <a:spLocks/>
            </p:cNvSpPr>
            <p:nvPr/>
          </p:nvSpPr>
          <p:spPr bwMode="auto">
            <a:xfrm>
              <a:off x="1241425" y="2425701"/>
              <a:ext cx="19050" cy="33338"/>
            </a:xfrm>
            <a:custGeom>
              <a:avLst/>
              <a:gdLst>
                <a:gd name="T0" fmla="*/ 18 w 18"/>
                <a:gd name="T1" fmla="*/ 0 h 32"/>
                <a:gd name="T2" fmla="*/ 18 w 18"/>
                <a:gd name="T3" fmla="*/ 31 h 32"/>
                <a:gd name="T4" fmla="*/ 15 w 18"/>
                <a:gd name="T5" fmla="*/ 32 h 32"/>
                <a:gd name="T6" fmla="*/ 0 w 18"/>
                <a:gd name="T7" fmla="*/ 5 h 32"/>
                <a:gd name="T8" fmla="*/ 18 w 1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8" y="0"/>
                  </a:moveTo>
                  <a:cubicBezTo>
                    <a:pt x="18" y="31"/>
                    <a:pt x="18" y="31"/>
                    <a:pt x="18" y="31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2"/>
                    <a:pt x="12" y="0"/>
                    <a:pt x="18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49"/>
            <p:cNvSpPr>
              <a:spLocks/>
            </p:cNvSpPr>
            <p:nvPr/>
          </p:nvSpPr>
          <p:spPr bwMode="auto">
            <a:xfrm>
              <a:off x="1227138" y="2430463"/>
              <a:ext cx="30163" cy="31750"/>
            </a:xfrm>
            <a:custGeom>
              <a:avLst/>
              <a:gdLst>
                <a:gd name="T0" fmla="*/ 13 w 28"/>
                <a:gd name="T1" fmla="*/ 0 h 30"/>
                <a:gd name="T2" fmla="*/ 28 w 28"/>
                <a:gd name="T3" fmla="*/ 28 h 30"/>
                <a:gd name="T4" fmla="*/ 26 w 28"/>
                <a:gd name="T5" fmla="*/ 30 h 30"/>
                <a:gd name="T6" fmla="*/ 0 w 28"/>
                <a:gd name="T7" fmla="*/ 14 h 30"/>
                <a:gd name="T8" fmla="*/ 13 w 28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13" y="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7" y="28"/>
                    <a:pt x="26" y="29"/>
                    <a:pt x="26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8"/>
                    <a:pt x="7" y="4"/>
                    <a:pt x="13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50"/>
            <p:cNvSpPr>
              <a:spLocks/>
            </p:cNvSpPr>
            <p:nvPr/>
          </p:nvSpPr>
          <p:spPr bwMode="auto">
            <a:xfrm>
              <a:off x="1220788" y="2446338"/>
              <a:ext cx="33338" cy="19050"/>
            </a:xfrm>
            <a:custGeom>
              <a:avLst/>
              <a:gdLst>
                <a:gd name="T0" fmla="*/ 5 w 31"/>
                <a:gd name="T1" fmla="*/ 0 h 18"/>
                <a:gd name="T2" fmla="*/ 31 w 31"/>
                <a:gd name="T3" fmla="*/ 15 h 18"/>
                <a:gd name="T4" fmla="*/ 30 w 31"/>
                <a:gd name="T5" fmla="*/ 18 h 18"/>
                <a:gd name="T6" fmla="*/ 0 w 31"/>
                <a:gd name="T7" fmla="*/ 18 h 18"/>
                <a:gd name="T8" fmla="*/ 5 w 3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5" y="0"/>
                  </a:moveTo>
                  <a:cubicBezTo>
                    <a:pt x="31" y="15"/>
                    <a:pt x="31" y="15"/>
                    <a:pt x="31" y="15"/>
                  </a:cubicBezTo>
                  <a:cubicBezTo>
                    <a:pt x="31" y="16"/>
                    <a:pt x="31" y="17"/>
                    <a:pt x="3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1"/>
                    <a:pt x="2" y="5"/>
                    <a:pt x="5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51"/>
            <p:cNvSpPr>
              <a:spLocks/>
            </p:cNvSpPr>
            <p:nvPr/>
          </p:nvSpPr>
          <p:spPr bwMode="auto">
            <a:xfrm>
              <a:off x="1220788" y="2466976"/>
              <a:ext cx="33338" cy="19050"/>
            </a:xfrm>
            <a:custGeom>
              <a:avLst/>
              <a:gdLst>
                <a:gd name="T0" fmla="*/ 0 w 31"/>
                <a:gd name="T1" fmla="*/ 0 h 19"/>
                <a:gd name="T2" fmla="*/ 30 w 31"/>
                <a:gd name="T3" fmla="*/ 0 h 19"/>
                <a:gd name="T4" fmla="*/ 31 w 31"/>
                <a:gd name="T5" fmla="*/ 3 h 19"/>
                <a:gd name="T6" fmla="*/ 5 w 31"/>
                <a:gd name="T7" fmla="*/ 19 h 19"/>
                <a:gd name="T8" fmla="*/ 0 w 3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1" y="1"/>
                    <a:pt x="31" y="2"/>
                    <a:pt x="31" y="3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3"/>
                    <a:pt x="1" y="7"/>
                    <a:pt x="0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52"/>
            <p:cNvSpPr>
              <a:spLocks/>
            </p:cNvSpPr>
            <p:nvPr/>
          </p:nvSpPr>
          <p:spPr bwMode="auto">
            <a:xfrm>
              <a:off x="1227138" y="2470151"/>
              <a:ext cx="30163" cy="31750"/>
            </a:xfrm>
            <a:custGeom>
              <a:avLst/>
              <a:gdLst>
                <a:gd name="T0" fmla="*/ 0 w 28"/>
                <a:gd name="T1" fmla="*/ 16 h 29"/>
                <a:gd name="T2" fmla="*/ 26 w 28"/>
                <a:gd name="T3" fmla="*/ 0 h 29"/>
                <a:gd name="T4" fmla="*/ 28 w 28"/>
                <a:gd name="T5" fmla="*/ 2 h 29"/>
                <a:gd name="T6" fmla="*/ 13 w 28"/>
                <a:gd name="T7" fmla="*/ 29 h 29"/>
                <a:gd name="T8" fmla="*/ 0 w 28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7" y="1"/>
                    <a:pt x="28" y="2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7" y="26"/>
                    <a:pt x="3" y="21"/>
                    <a:pt x="0" y="1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53"/>
            <p:cNvSpPr>
              <a:spLocks/>
            </p:cNvSpPr>
            <p:nvPr/>
          </p:nvSpPr>
          <p:spPr bwMode="auto">
            <a:xfrm>
              <a:off x="1241425" y="2473326"/>
              <a:ext cx="19050" cy="33338"/>
            </a:xfrm>
            <a:custGeom>
              <a:avLst/>
              <a:gdLst>
                <a:gd name="T0" fmla="*/ 0 w 18"/>
                <a:gd name="T1" fmla="*/ 27 h 32"/>
                <a:gd name="T2" fmla="*/ 15 w 18"/>
                <a:gd name="T3" fmla="*/ 0 h 32"/>
                <a:gd name="T4" fmla="*/ 18 w 18"/>
                <a:gd name="T5" fmla="*/ 1 h 32"/>
                <a:gd name="T6" fmla="*/ 18 w 18"/>
                <a:gd name="T7" fmla="*/ 32 h 32"/>
                <a:gd name="T8" fmla="*/ 0 w 18"/>
                <a:gd name="T9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0" y="27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7" y="1"/>
                    <a:pt x="18" y="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2" y="32"/>
                    <a:pt x="6" y="31"/>
                    <a:pt x="0" y="27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54"/>
            <p:cNvSpPr>
              <a:spLocks/>
            </p:cNvSpPr>
            <p:nvPr/>
          </p:nvSpPr>
          <p:spPr bwMode="auto">
            <a:xfrm>
              <a:off x="1262063" y="2473326"/>
              <a:ext cx="19050" cy="33338"/>
            </a:xfrm>
            <a:custGeom>
              <a:avLst/>
              <a:gdLst>
                <a:gd name="T0" fmla="*/ 0 w 18"/>
                <a:gd name="T1" fmla="*/ 32 h 32"/>
                <a:gd name="T2" fmla="*/ 0 w 18"/>
                <a:gd name="T3" fmla="*/ 1 h 32"/>
                <a:gd name="T4" fmla="*/ 3 w 18"/>
                <a:gd name="T5" fmla="*/ 0 h 32"/>
                <a:gd name="T6" fmla="*/ 18 w 18"/>
                <a:gd name="T7" fmla="*/ 27 h 32"/>
                <a:gd name="T8" fmla="*/ 0 w 18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0" y="3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2" y="31"/>
                    <a:pt x="6" y="32"/>
                    <a:pt x="0" y="3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55"/>
            <p:cNvSpPr>
              <a:spLocks/>
            </p:cNvSpPr>
            <p:nvPr/>
          </p:nvSpPr>
          <p:spPr bwMode="auto">
            <a:xfrm>
              <a:off x="1265238" y="2470151"/>
              <a:ext cx="28575" cy="31750"/>
            </a:xfrm>
            <a:custGeom>
              <a:avLst/>
              <a:gdLst>
                <a:gd name="T0" fmla="*/ 15 w 28"/>
                <a:gd name="T1" fmla="*/ 29 h 29"/>
                <a:gd name="T2" fmla="*/ 0 w 28"/>
                <a:gd name="T3" fmla="*/ 2 h 29"/>
                <a:gd name="T4" fmla="*/ 2 w 28"/>
                <a:gd name="T5" fmla="*/ 0 h 29"/>
                <a:gd name="T6" fmla="*/ 28 w 28"/>
                <a:gd name="T7" fmla="*/ 16 h 29"/>
                <a:gd name="T8" fmla="*/ 15 w 28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15" y="2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5" y="21"/>
                    <a:pt x="21" y="26"/>
                    <a:pt x="15" y="2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56"/>
            <p:cNvSpPr>
              <a:spLocks/>
            </p:cNvSpPr>
            <p:nvPr/>
          </p:nvSpPr>
          <p:spPr bwMode="auto">
            <a:xfrm>
              <a:off x="1268413" y="2466976"/>
              <a:ext cx="31750" cy="19050"/>
            </a:xfrm>
            <a:custGeom>
              <a:avLst/>
              <a:gdLst>
                <a:gd name="T0" fmla="*/ 26 w 31"/>
                <a:gd name="T1" fmla="*/ 19 h 19"/>
                <a:gd name="T2" fmla="*/ 0 w 31"/>
                <a:gd name="T3" fmla="*/ 3 h 19"/>
                <a:gd name="T4" fmla="*/ 1 w 31"/>
                <a:gd name="T5" fmla="*/ 0 h 19"/>
                <a:gd name="T6" fmla="*/ 31 w 31"/>
                <a:gd name="T7" fmla="*/ 0 h 19"/>
                <a:gd name="T8" fmla="*/ 26 w 31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26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7"/>
                    <a:pt x="29" y="13"/>
                    <a:pt x="26" y="1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57"/>
            <p:cNvSpPr>
              <a:spLocks noEditPoints="1"/>
            </p:cNvSpPr>
            <p:nvPr/>
          </p:nvSpPr>
          <p:spPr bwMode="auto">
            <a:xfrm>
              <a:off x="1100138" y="2582863"/>
              <a:ext cx="74613" cy="76200"/>
            </a:xfrm>
            <a:custGeom>
              <a:avLst/>
              <a:gdLst>
                <a:gd name="T0" fmla="*/ 63 w 70"/>
                <a:gd name="T1" fmla="*/ 24 h 72"/>
                <a:gd name="T2" fmla="*/ 61 w 70"/>
                <a:gd name="T3" fmla="*/ 19 h 72"/>
                <a:gd name="T4" fmla="*/ 58 w 70"/>
                <a:gd name="T5" fmla="*/ 15 h 72"/>
                <a:gd name="T6" fmla="*/ 54 w 70"/>
                <a:gd name="T7" fmla="*/ 11 h 72"/>
                <a:gd name="T8" fmla="*/ 49 w 70"/>
                <a:gd name="T9" fmla="*/ 8 h 72"/>
                <a:gd name="T10" fmla="*/ 44 w 70"/>
                <a:gd name="T11" fmla="*/ 5 h 72"/>
                <a:gd name="T12" fmla="*/ 39 w 70"/>
                <a:gd name="T13" fmla="*/ 4 h 72"/>
                <a:gd name="T14" fmla="*/ 33 w 70"/>
                <a:gd name="T15" fmla="*/ 4 h 72"/>
                <a:gd name="T16" fmla="*/ 28 w 70"/>
                <a:gd name="T17" fmla="*/ 5 h 72"/>
                <a:gd name="T18" fmla="*/ 22 w 70"/>
                <a:gd name="T19" fmla="*/ 2 h 72"/>
                <a:gd name="T20" fmla="*/ 16 w 70"/>
                <a:gd name="T21" fmla="*/ 5 h 72"/>
                <a:gd name="T22" fmla="*/ 11 w 70"/>
                <a:gd name="T23" fmla="*/ 9 h 72"/>
                <a:gd name="T24" fmla="*/ 7 w 70"/>
                <a:gd name="T25" fmla="*/ 14 h 72"/>
                <a:gd name="T26" fmla="*/ 4 w 70"/>
                <a:gd name="T27" fmla="*/ 20 h 72"/>
                <a:gd name="T28" fmla="*/ 2 w 70"/>
                <a:gd name="T29" fmla="*/ 26 h 72"/>
                <a:gd name="T30" fmla="*/ 1 w 70"/>
                <a:gd name="T31" fmla="*/ 32 h 72"/>
                <a:gd name="T32" fmla="*/ 1 w 70"/>
                <a:gd name="T33" fmla="*/ 39 h 72"/>
                <a:gd name="T34" fmla="*/ 2 w 70"/>
                <a:gd name="T35" fmla="*/ 45 h 72"/>
                <a:gd name="T36" fmla="*/ 4 w 70"/>
                <a:gd name="T37" fmla="*/ 51 h 72"/>
                <a:gd name="T38" fmla="*/ 7 w 70"/>
                <a:gd name="T39" fmla="*/ 57 h 72"/>
                <a:gd name="T40" fmla="*/ 11 w 70"/>
                <a:gd name="T41" fmla="*/ 62 h 72"/>
                <a:gd name="T42" fmla="*/ 16 w 70"/>
                <a:gd name="T43" fmla="*/ 66 h 72"/>
                <a:gd name="T44" fmla="*/ 21 w 70"/>
                <a:gd name="T45" fmla="*/ 69 h 72"/>
                <a:gd name="T46" fmla="*/ 27 w 70"/>
                <a:gd name="T47" fmla="*/ 71 h 72"/>
                <a:gd name="T48" fmla="*/ 33 w 70"/>
                <a:gd name="T49" fmla="*/ 72 h 72"/>
                <a:gd name="T50" fmla="*/ 39 w 70"/>
                <a:gd name="T51" fmla="*/ 72 h 72"/>
                <a:gd name="T52" fmla="*/ 44 w 70"/>
                <a:gd name="T53" fmla="*/ 71 h 72"/>
                <a:gd name="T54" fmla="*/ 49 w 70"/>
                <a:gd name="T55" fmla="*/ 69 h 72"/>
                <a:gd name="T56" fmla="*/ 54 w 70"/>
                <a:gd name="T57" fmla="*/ 66 h 72"/>
                <a:gd name="T58" fmla="*/ 59 w 70"/>
                <a:gd name="T59" fmla="*/ 62 h 72"/>
                <a:gd name="T60" fmla="*/ 63 w 70"/>
                <a:gd name="T61" fmla="*/ 57 h 72"/>
                <a:gd name="T62" fmla="*/ 66 w 70"/>
                <a:gd name="T63" fmla="*/ 51 h 72"/>
                <a:gd name="T64" fmla="*/ 68 w 70"/>
                <a:gd name="T65" fmla="*/ 45 h 72"/>
                <a:gd name="T66" fmla="*/ 69 w 70"/>
                <a:gd name="T67" fmla="*/ 39 h 72"/>
                <a:gd name="T68" fmla="*/ 69 w 70"/>
                <a:gd name="T69" fmla="*/ 32 h 72"/>
                <a:gd name="T70" fmla="*/ 62 w 70"/>
                <a:gd name="T71" fmla="*/ 28 h 72"/>
                <a:gd name="T72" fmla="*/ 62 w 70"/>
                <a:gd name="T73" fmla="*/ 28 h 72"/>
                <a:gd name="T74" fmla="*/ 38 w 70"/>
                <a:gd name="T75" fmla="*/ 35 h 72"/>
                <a:gd name="T76" fmla="*/ 37 w 70"/>
                <a:gd name="T77" fmla="*/ 31 h 72"/>
                <a:gd name="T78" fmla="*/ 36 w 70"/>
                <a:gd name="T79" fmla="*/ 30 h 72"/>
                <a:gd name="T80" fmla="*/ 27 w 70"/>
                <a:gd name="T81" fmla="*/ 8 h 72"/>
                <a:gd name="T82" fmla="*/ 27 w 70"/>
                <a:gd name="T83" fmla="*/ 8 h 72"/>
                <a:gd name="T84" fmla="*/ 8 w 70"/>
                <a:gd name="T85" fmla="*/ 28 h 72"/>
                <a:gd name="T86" fmla="*/ 30 w 70"/>
                <a:gd name="T87" fmla="*/ 37 h 72"/>
                <a:gd name="T88" fmla="*/ 30 w 70"/>
                <a:gd name="T89" fmla="*/ 38 h 72"/>
                <a:gd name="T90" fmla="*/ 16 w 70"/>
                <a:gd name="T91" fmla="*/ 57 h 72"/>
                <a:gd name="T92" fmla="*/ 16 w 70"/>
                <a:gd name="T93" fmla="*/ 57 h 72"/>
                <a:gd name="T94" fmla="*/ 42 w 70"/>
                <a:gd name="T95" fmla="*/ 64 h 72"/>
                <a:gd name="T96" fmla="*/ 39 w 70"/>
                <a:gd name="T97" fmla="*/ 40 h 72"/>
                <a:gd name="T98" fmla="*/ 39 w 70"/>
                <a:gd name="T99" fmla="*/ 39 h 72"/>
                <a:gd name="T100" fmla="*/ 62 w 70"/>
                <a:gd name="T101" fmla="*/ 43 h 72"/>
                <a:gd name="T102" fmla="*/ 62 w 70"/>
                <a:gd name="T103" fmla="*/ 4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0" h="72">
                  <a:moveTo>
                    <a:pt x="64" y="28"/>
                  </a:moveTo>
                  <a:cubicBezTo>
                    <a:pt x="68" y="26"/>
                    <a:pt x="68" y="26"/>
                    <a:pt x="68" y="26"/>
                  </a:cubicBezTo>
                  <a:cubicBezTo>
                    <a:pt x="68" y="25"/>
                    <a:pt x="68" y="24"/>
                    <a:pt x="68" y="23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3"/>
                    <a:pt x="63" y="22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19"/>
                    <a:pt x="65" y="18"/>
                    <a:pt x="65" y="17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9"/>
                    <a:pt x="60" y="18"/>
                    <a:pt x="60" y="1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4"/>
                    <a:pt x="62" y="13"/>
                    <a:pt x="61" y="12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4"/>
                    <a:pt x="57" y="14"/>
                    <a:pt x="56" y="13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9"/>
                    <a:pt x="57" y="8"/>
                    <a:pt x="57" y="8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3" y="10"/>
                    <a:pt x="53" y="10"/>
                    <a:pt x="52" y="10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5"/>
                    <a:pt x="52" y="4"/>
                    <a:pt x="52" y="4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7"/>
                    <a:pt x="48" y="7"/>
                    <a:pt x="47" y="7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7" y="2"/>
                    <a:pt x="46" y="1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3" y="5"/>
                    <a:pt x="43" y="5"/>
                    <a:pt x="42" y="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1" y="0"/>
                    <a:pt x="40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7" y="4"/>
                    <a:pt x="37" y="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2" y="4"/>
                    <a:pt x="31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7" y="5"/>
                    <a:pt x="27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2"/>
                    <a:pt x="23" y="2"/>
                    <a:pt x="22" y="2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1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5"/>
                    <a:pt x="16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7" y="10"/>
                    <a:pt x="17" y="1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2" y="9"/>
                    <a:pt x="11" y="9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3" y="14"/>
                    <a:pt x="13" y="14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0" y="18"/>
                    <a:pt x="9" y="1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4" y="19"/>
                    <a:pt x="4" y="2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3"/>
                    <a:pt x="7" y="23"/>
                    <a:pt x="7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5" y="29"/>
                    <a:pt x="5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1" y="31"/>
                    <a:pt x="1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8"/>
                    <a:pt x="1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3"/>
                    <a:pt x="1" y="44"/>
                    <a:pt x="2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5"/>
                    <a:pt x="6" y="46"/>
                    <a:pt x="6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9"/>
                    <a:pt x="3" y="50"/>
                    <a:pt x="4" y="5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1"/>
                    <a:pt x="9" y="52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6" y="55"/>
                    <a:pt x="6" y="56"/>
                    <a:pt x="7" y="57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1" y="55"/>
                    <a:pt x="11" y="56"/>
                    <a:pt x="12" y="56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1"/>
                    <a:pt x="11" y="62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5" y="59"/>
                    <a:pt x="15" y="60"/>
                    <a:pt x="16" y="60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4" y="65"/>
                    <a:pt x="15" y="65"/>
                    <a:pt x="16" y="66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9" y="63"/>
                    <a:pt x="20" y="63"/>
                    <a:pt x="20" y="63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20" y="68"/>
                    <a:pt x="21" y="69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4" y="65"/>
                    <a:pt x="25" y="66"/>
                    <a:pt x="25" y="66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0"/>
                    <a:pt x="26" y="71"/>
                    <a:pt x="27" y="71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9" y="67"/>
                    <a:pt x="30" y="67"/>
                    <a:pt x="30" y="67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1" y="72"/>
                    <a:pt x="32" y="72"/>
                    <a:pt x="33" y="72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5" y="67"/>
                    <a:pt x="35" y="67"/>
                    <a:pt x="36" y="67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8" y="72"/>
                    <a:pt x="38" y="72"/>
                    <a:pt x="39" y="7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0" y="67"/>
                    <a:pt x="41" y="67"/>
                    <a:pt x="41" y="67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4" y="71"/>
                    <a:pt x="44" y="71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66"/>
                    <a:pt x="46" y="65"/>
                    <a:pt x="47" y="65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50" y="69"/>
                    <a:pt x="50" y="68"/>
                    <a:pt x="51" y="68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3"/>
                    <a:pt x="51" y="63"/>
                    <a:pt x="51" y="62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5" y="65"/>
                    <a:pt x="56" y="65"/>
                    <a:pt x="56" y="6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5" y="60"/>
                    <a:pt x="55" y="59"/>
                    <a:pt x="56" y="59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0" y="61"/>
                    <a:pt x="60" y="60"/>
                    <a:pt x="61" y="60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9" y="56"/>
                    <a:pt x="59" y="55"/>
                    <a:pt x="59" y="55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4" y="56"/>
                    <a:pt x="64" y="55"/>
                    <a:pt x="65" y="55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2" y="51"/>
                    <a:pt x="62" y="51"/>
                    <a:pt x="62" y="50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7" y="50"/>
                    <a:pt x="67" y="50"/>
                    <a:pt x="67" y="49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6"/>
                    <a:pt x="64" y="45"/>
                    <a:pt x="64" y="45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9" y="44"/>
                    <a:pt x="69" y="43"/>
                    <a:pt x="69" y="42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0"/>
                    <a:pt x="65" y="40"/>
                    <a:pt x="65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8"/>
                    <a:pt x="70" y="37"/>
                    <a:pt x="70" y="36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5"/>
                    <a:pt x="65" y="34"/>
                    <a:pt x="65" y="33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31"/>
                    <a:pt x="69" y="30"/>
                    <a:pt x="69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29"/>
                    <a:pt x="65" y="28"/>
                    <a:pt x="64" y="28"/>
                  </a:cubicBezTo>
                  <a:close/>
                  <a:moveTo>
                    <a:pt x="62" y="28"/>
                  </a:moveTo>
                  <a:cubicBezTo>
                    <a:pt x="40" y="34"/>
                    <a:pt x="40" y="34"/>
                    <a:pt x="40" y="34"/>
                  </a:cubicBezTo>
                  <a:cubicBezTo>
                    <a:pt x="40" y="33"/>
                    <a:pt x="39" y="33"/>
                    <a:pt x="39" y="32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8" y="19"/>
                    <a:pt x="60" y="23"/>
                    <a:pt x="62" y="28"/>
                  </a:cubicBezTo>
                  <a:close/>
                  <a:moveTo>
                    <a:pt x="36" y="38"/>
                  </a:moveTo>
                  <a:cubicBezTo>
                    <a:pt x="34" y="39"/>
                    <a:pt x="33" y="38"/>
                    <a:pt x="33" y="36"/>
                  </a:cubicBezTo>
                  <a:cubicBezTo>
                    <a:pt x="32" y="35"/>
                    <a:pt x="33" y="34"/>
                    <a:pt x="34" y="33"/>
                  </a:cubicBezTo>
                  <a:cubicBezTo>
                    <a:pt x="36" y="33"/>
                    <a:pt x="37" y="34"/>
                    <a:pt x="38" y="35"/>
                  </a:cubicBezTo>
                  <a:cubicBezTo>
                    <a:pt x="38" y="36"/>
                    <a:pt x="37" y="38"/>
                    <a:pt x="36" y="38"/>
                  </a:cubicBezTo>
                  <a:close/>
                  <a:moveTo>
                    <a:pt x="54" y="15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38" y="31"/>
                    <a:pt x="37" y="31"/>
                    <a:pt x="37" y="31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7" y="9"/>
                    <a:pt x="51" y="11"/>
                    <a:pt x="54" y="15"/>
                  </a:cubicBezTo>
                  <a:close/>
                  <a:moveTo>
                    <a:pt x="42" y="8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4" y="30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3" y="7"/>
                    <a:pt x="37" y="7"/>
                    <a:pt x="42" y="8"/>
                  </a:cubicBezTo>
                  <a:close/>
                  <a:moveTo>
                    <a:pt x="27" y="8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2" y="31"/>
                    <a:pt x="32" y="32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2"/>
                    <a:pt x="23" y="9"/>
                    <a:pt x="27" y="8"/>
                  </a:cubicBezTo>
                  <a:close/>
                  <a:moveTo>
                    <a:pt x="15" y="16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0" y="33"/>
                    <a:pt x="30" y="3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4"/>
                    <a:pt x="12" y="19"/>
                    <a:pt x="15" y="16"/>
                  </a:cubicBezTo>
                  <a:close/>
                  <a:moveTo>
                    <a:pt x="8" y="29"/>
                  </a:move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6"/>
                    <a:pt x="30" y="37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38"/>
                    <a:pt x="7" y="34"/>
                    <a:pt x="8" y="29"/>
                  </a:cubicBezTo>
                  <a:close/>
                  <a:moveTo>
                    <a:pt x="9" y="44"/>
                  </a:move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1" y="39"/>
                    <a:pt x="31" y="39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2" y="53"/>
                    <a:pt x="10" y="49"/>
                    <a:pt x="9" y="44"/>
                  </a:cubicBezTo>
                  <a:close/>
                  <a:moveTo>
                    <a:pt x="16" y="57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40"/>
                    <a:pt x="33" y="41"/>
                    <a:pt x="33" y="4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3" y="62"/>
                    <a:pt x="19" y="60"/>
                    <a:pt x="16" y="57"/>
                  </a:cubicBezTo>
                  <a:close/>
                  <a:moveTo>
                    <a:pt x="29" y="64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5" y="41"/>
                    <a:pt x="35" y="41"/>
                    <a:pt x="36" y="41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38" y="65"/>
                    <a:pt x="33" y="65"/>
                    <a:pt x="29" y="64"/>
                  </a:cubicBezTo>
                  <a:close/>
                  <a:moveTo>
                    <a:pt x="43" y="64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8" y="40"/>
                    <a:pt x="39" y="40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1" y="60"/>
                    <a:pt x="47" y="62"/>
                    <a:pt x="43" y="64"/>
                  </a:cubicBezTo>
                  <a:close/>
                  <a:moveTo>
                    <a:pt x="55" y="56"/>
                  </a:move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40" y="38"/>
                    <a:pt x="40" y="38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1" y="48"/>
                    <a:pt x="58" y="52"/>
                    <a:pt x="55" y="56"/>
                  </a:cubicBezTo>
                  <a:close/>
                  <a:moveTo>
                    <a:pt x="62" y="43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5"/>
                    <a:pt x="40" y="35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3" y="33"/>
                    <a:pt x="63" y="38"/>
                    <a:pt x="62" y="4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58"/>
            <p:cNvSpPr>
              <a:spLocks noEditPoints="1"/>
            </p:cNvSpPr>
            <p:nvPr/>
          </p:nvSpPr>
          <p:spPr bwMode="auto">
            <a:xfrm>
              <a:off x="1030288" y="2438401"/>
              <a:ext cx="90488" cy="95250"/>
            </a:xfrm>
            <a:custGeom>
              <a:avLst/>
              <a:gdLst>
                <a:gd name="T0" fmla="*/ 85 w 85"/>
                <a:gd name="T1" fmla="*/ 48 h 89"/>
                <a:gd name="T2" fmla="*/ 85 w 85"/>
                <a:gd name="T3" fmla="*/ 41 h 89"/>
                <a:gd name="T4" fmla="*/ 75 w 85"/>
                <a:gd name="T5" fmla="*/ 37 h 89"/>
                <a:gd name="T6" fmla="*/ 74 w 85"/>
                <a:gd name="T7" fmla="*/ 33 h 89"/>
                <a:gd name="T8" fmla="*/ 81 w 85"/>
                <a:gd name="T9" fmla="*/ 25 h 89"/>
                <a:gd name="T10" fmla="*/ 78 w 85"/>
                <a:gd name="T11" fmla="*/ 19 h 89"/>
                <a:gd name="T12" fmla="*/ 68 w 85"/>
                <a:gd name="T13" fmla="*/ 21 h 89"/>
                <a:gd name="T14" fmla="*/ 68 w 85"/>
                <a:gd name="T15" fmla="*/ 21 h 89"/>
                <a:gd name="T16" fmla="*/ 65 w 85"/>
                <a:gd name="T17" fmla="*/ 18 h 89"/>
                <a:gd name="T18" fmla="*/ 65 w 85"/>
                <a:gd name="T19" fmla="*/ 18 h 89"/>
                <a:gd name="T20" fmla="*/ 67 w 85"/>
                <a:gd name="T21" fmla="*/ 7 h 89"/>
                <a:gd name="T22" fmla="*/ 61 w 85"/>
                <a:gd name="T23" fmla="*/ 4 h 89"/>
                <a:gd name="T24" fmla="*/ 53 w 85"/>
                <a:gd name="T25" fmla="*/ 11 h 89"/>
                <a:gd name="T26" fmla="*/ 53 w 85"/>
                <a:gd name="T27" fmla="*/ 11 h 89"/>
                <a:gd name="T28" fmla="*/ 49 w 85"/>
                <a:gd name="T29" fmla="*/ 10 h 89"/>
                <a:gd name="T30" fmla="*/ 49 w 85"/>
                <a:gd name="T31" fmla="*/ 10 h 89"/>
                <a:gd name="T32" fmla="*/ 46 w 85"/>
                <a:gd name="T33" fmla="*/ 0 h 89"/>
                <a:gd name="T34" fmla="*/ 39 w 85"/>
                <a:gd name="T35" fmla="*/ 0 h 89"/>
                <a:gd name="T36" fmla="*/ 36 w 85"/>
                <a:gd name="T37" fmla="*/ 10 h 89"/>
                <a:gd name="T38" fmla="*/ 36 w 85"/>
                <a:gd name="T39" fmla="*/ 10 h 89"/>
                <a:gd name="T40" fmla="*/ 32 w 85"/>
                <a:gd name="T41" fmla="*/ 11 h 89"/>
                <a:gd name="T42" fmla="*/ 32 w 85"/>
                <a:gd name="T43" fmla="*/ 11 h 89"/>
                <a:gd name="T44" fmla="*/ 24 w 85"/>
                <a:gd name="T45" fmla="*/ 4 h 89"/>
                <a:gd name="T46" fmla="*/ 18 w 85"/>
                <a:gd name="T47" fmla="*/ 7 h 89"/>
                <a:gd name="T48" fmla="*/ 20 w 85"/>
                <a:gd name="T49" fmla="*/ 18 h 89"/>
                <a:gd name="T50" fmla="*/ 20 w 85"/>
                <a:gd name="T51" fmla="*/ 18 h 89"/>
                <a:gd name="T52" fmla="*/ 17 w 85"/>
                <a:gd name="T53" fmla="*/ 21 h 89"/>
                <a:gd name="T54" fmla="*/ 17 w 85"/>
                <a:gd name="T55" fmla="*/ 21 h 89"/>
                <a:gd name="T56" fmla="*/ 7 w 85"/>
                <a:gd name="T57" fmla="*/ 19 h 89"/>
                <a:gd name="T58" fmla="*/ 4 w 85"/>
                <a:gd name="T59" fmla="*/ 25 h 89"/>
                <a:gd name="T60" fmla="*/ 10 w 85"/>
                <a:gd name="T61" fmla="*/ 33 h 89"/>
                <a:gd name="T62" fmla="*/ 9 w 85"/>
                <a:gd name="T63" fmla="*/ 37 h 89"/>
                <a:gd name="T64" fmla="*/ 0 w 85"/>
                <a:gd name="T65" fmla="*/ 41 h 89"/>
                <a:gd name="T66" fmla="*/ 0 w 85"/>
                <a:gd name="T67" fmla="*/ 48 h 89"/>
                <a:gd name="T68" fmla="*/ 9 w 85"/>
                <a:gd name="T69" fmla="*/ 51 h 89"/>
                <a:gd name="T70" fmla="*/ 10 w 85"/>
                <a:gd name="T71" fmla="*/ 55 h 89"/>
                <a:gd name="T72" fmla="*/ 4 w 85"/>
                <a:gd name="T73" fmla="*/ 63 h 89"/>
                <a:gd name="T74" fmla="*/ 7 w 85"/>
                <a:gd name="T75" fmla="*/ 69 h 89"/>
                <a:gd name="T76" fmla="*/ 17 w 85"/>
                <a:gd name="T77" fmla="*/ 67 h 89"/>
                <a:gd name="T78" fmla="*/ 20 w 85"/>
                <a:gd name="T79" fmla="*/ 71 h 89"/>
                <a:gd name="T80" fmla="*/ 18 w 85"/>
                <a:gd name="T81" fmla="*/ 81 h 89"/>
                <a:gd name="T82" fmla="*/ 24 w 85"/>
                <a:gd name="T83" fmla="*/ 84 h 89"/>
                <a:gd name="T84" fmla="*/ 32 w 85"/>
                <a:gd name="T85" fmla="*/ 78 h 89"/>
                <a:gd name="T86" fmla="*/ 36 w 85"/>
                <a:gd name="T87" fmla="*/ 79 h 89"/>
                <a:gd name="T88" fmla="*/ 39 w 85"/>
                <a:gd name="T89" fmla="*/ 89 h 89"/>
                <a:gd name="T90" fmla="*/ 46 w 85"/>
                <a:gd name="T91" fmla="*/ 89 h 89"/>
                <a:gd name="T92" fmla="*/ 49 w 85"/>
                <a:gd name="T93" fmla="*/ 79 h 89"/>
                <a:gd name="T94" fmla="*/ 53 w 85"/>
                <a:gd name="T95" fmla="*/ 78 h 89"/>
                <a:gd name="T96" fmla="*/ 61 w 85"/>
                <a:gd name="T97" fmla="*/ 84 h 89"/>
                <a:gd name="T98" fmla="*/ 67 w 85"/>
                <a:gd name="T99" fmla="*/ 81 h 89"/>
                <a:gd name="T100" fmla="*/ 65 w 85"/>
                <a:gd name="T101" fmla="*/ 71 h 89"/>
                <a:gd name="T102" fmla="*/ 68 w 85"/>
                <a:gd name="T103" fmla="*/ 67 h 89"/>
                <a:gd name="T104" fmla="*/ 78 w 85"/>
                <a:gd name="T105" fmla="*/ 69 h 89"/>
                <a:gd name="T106" fmla="*/ 81 w 85"/>
                <a:gd name="T107" fmla="*/ 63 h 89"/>
                <a:gd name="T108" fmla="*/ 74 w 85"/>
                <a:gd name="T109" fmla="*/ 55 h 89"/>
                <a:gd name="T110" fmla="*/ 75 w 85"/>
                <a:gd name="T111" fmla="*/ 51 h 89"/>
                <a:gd name="T112" fmla="*/ 85 w 85"/>
                <a:gd name="T113" fmla="*/ 48 h 89"/>
                <a:gd name="T114" fmla="*/ 42 w 85"/>
                <a:gd name="T115" fmla="*/ 62 h 89"/>
                <a:gd name="T116" fmla="*/ 25 w 85"/>
                <a:gd name="T117" fmla="*/ 44 h 89"/>
                <a:gd name="T118" fmla="*/ 42 w 85"/>
                <a:gd name="T119" fmla="*/ 27 h 89"/>
                <a:gd name="T120" fmla="*/ 59 w 85"/>
                <a:gd name="T121" fmla="*/ 44 h 89"/>
                <a:gd name="T122" fmla="*/ 42 w 85"/>
                <a:gd name="T123" fmla="*/ 6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" h="89">
                  <a:moveTo>
                    <a:pt x="85" y="48"/>
                  </a:moveTo>
                  <a:cubicBezTo>
                    <a:pt x="85" y="41"/>
                    <a:pt x="85" y="41"/>
                    <a:pt x="85" y="4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6"/>
                    <a:pt x="75" y="34"/>
                    <a:pt x="74" y="33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7" y="20"/>
                    <a:pt x="66" y="19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0"/>
                    <a:pt x="50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4" y="10"/>
                    <a:pt x="33" y="10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9"/>
                    <a:pt x="18" y="20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0" y="36"/>
                    <a:pt x="9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8" y="69"/>
                    <a:pt x="19" y="70"/>
                    <a:pt x="20" y="7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4" y="78"/>
                    <a:pt x="36" y="79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50" y="78"/>
                    <a:pt x="52" y="78"/>
                    <a:pt x="53" y="78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6" y="70"/>
                    <a:pt x="67" y="69"/>
                    <a:pt x="68" y="67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4"/>
                    <a:pt x="75" y="53"/>
                    <a:pt x="75" y="51"/>
                  </a:cubicBezTo>
                  <a:lnTo>
                    <a:pt x="85" y="48"/>
                  </a:lnTo>
                  <a:close/>
                  <a:moveTo>
                    <a:pt x="42" y="62"/>
                  </a:moveTo>
                  <a:cubicBezTo>
                    <a:pt x="33" y="62"/>
                    <a:pt x="25" y="54"/>
                    <a:pt x="25" y="44"/>
                  </a:cubicBezTo>
                  <a:cubicBezTo>
                    <a:pt x="25" y="34"/>
                    <a:pt x="33" y="27"/>
                    <a:pt x="42" y="27"/>
                  </a:cubicBezTo>
                  <a:cubicBezTo>
                    <a:pt x="52" y="27"/>
                    <a:pt x="59" y="34"/>
                    <a:pt x="59" y="44"/>
                  </a:cubicBezTo>
                  <a:cubicBezTo>
                    <a:pt x="59" y="54"/>
                    <a:pt x="52" y="62"/>
                    <a:pt x="42" y="62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59"/>
            <p:cNvSpPr>
              <a:spLocks noEditPoints="1"/>
            </p:cNvSpPr>
            <p:nvPr/>
          </p:nvSpPr>
          <p:spPr bwMode="auto">
            <a:xfrm>
              <a:off x="1200150" y="2738438"/>
              <a:ext cx="28575" cy="31750"/>
            </a:xfrm>
            <a:custGeom>
              <a:avLst/>
              <a:gdLst>
                <a:gd name="T0" fmla="*/ 27 w 27"/>
                <a:gd name="T1" fmla="*/ 16 h 29"/>
                <a:gd name="T2" fmla="*/ 27 w 27"/>
                <a:gd name="T3" fmla="*/ 14 h 29"/>
                <a:gd name="T4" fmla="*/ 24 w 27"/>
                <a:gd name="T5" fmla="*/ 13 h 29"/>
                <a:gd name="T6" fmla="*/ 24 w 27"/>
                <a:gd name="T7" fmla="*/ 11 h 29"/>
                <a:gd name="T8" fmla="*/ 26 w 27"/>
                <a:gd name="T9" fmla="*/ 9 h 29"/>
                <a:gd name="T10" fmla="*/ 25 w 27"/>
                <a:gd name="T11" fmla="*/ 7 h 29"/>
                <a:gd name="T12" fmla="*/ 22 w 27"/>
                <a:gd name="T13" fmla="*/ 7 h 29"/>
                <a:gd name="T14" fmla="*/ 22 w 27"/>
                <a:gd name="T15" fmla="*/ 7 h 29"/>
                <a:gd name="T16" fmla="*/ 21 w 27"/>
                <a:gd name="T17" fmla="*/ 6 h 29"/>
                <a:gd name="T18" fmla="*/ 21 w 27"/>
                <a:gd name="T19" fmla="*/ 6 h 29"/>
                <a:gd name="T20" fmla="*/ 21 w 27"/>
                <a:gd name="T21" fmla="*/ 3 h 29"/>
                <a:gd name="T22" fmla="*/ 19 w 27"/>
                <a:gd name="T23" fmla="*/ 2 h 29"/>
                <a:gd name="T24" fmla="*/ 17 w 27"/>
                <a:gd name="T25" fmla="*/ 4 h 29"/>
                <a:gd name="T26" fmla="*/ 17 w 27"/>
                <a:gd name="T27" fmla="*/ 4 h 29"/>
                <a:gd name="T28" fmla="*/ 16 w 27"/>
                <a:gd name="T29" fmla="*/ 4 h 29"/>
                <a:gd name="T30" fmla="*/ 16 w 27"/>
                <a:gd name="T31" fmla="*/ 4 h 29"/>
                <a:gd name="T32" fmla="*/ 15 w 27"/>
                <a:gd name="T33" fmla="*/ 0 h 29"/>
                <a:gd name="T34" fmla="*/ 12 w 27"/>
                <a:gd name="T35" fmla="*/ 0 h 29"/>
                <a:gd name="T36" fmla="*/ 11 w 27"/>
                <a:gd name="T37" fmla="*/ 4 h 29"/>
                <a:gd name="T38" fmla="*/ 11 w 27"/>
                <a:gd name="T39" fmla="*/ 4 h 29"/>
                <a:gd name="T40" fmla="*/ 10 w 27"/>
                <a:gd name="T41" fmla="*/ 4 h 29"/>
                <a:gd name="T42" fmla="*/ 10 w 27"/>
                <a:gd name="T43" fmla="*/ 4 h 29"/>
                <a:gd name="T44" fmla="*/ 7 w 27"/>
                <a:gd name="T45" fmla="*/ 2 h 29"/>
                <a:gd name="T46" fmla="*/ 6 w 27"/>
                <a:gd name="T47" fmla="*/ 3 h 29"/>
                <a:gd name="T48" fmla="*/ 6 w 27"/>
                <a:gd name="T49" fmla="*/ 6 h 29"/>
                <a:gd name="T50" fmla="*/ 6 w 27"/>
                <a:gd name="T51" fmla="*/ 6 h 29"/>
                <a:gd name="T52" fmla="*/ 5 w 27"/>
                <a:gd name="T53" fmla="*/ 7 h 29"/>
                <a:gd name="T54" fmla="*/ 5 w 27"/>
                <a:gd name="T55" fmla="*/ 7 h 29"/>
                <a:gd name="T56" fmla="*/ 2 w 27"/>
                <a:gd name="T57" fmla="*/ 7 h 29"/>
                <a:gd name="T58" fmla="*/ 1 w 27"/>
                <a:gd name="T59" fmla="*/ 9 h 29"/>
                <a:gd name="T60" fmla="*/ 3 w 27"/>
                <a:gd name="T61" fmla="*/ 11 h 29"/>
                <a:gd name="T62" fmla="*/ 3 w 27"/>
                <a:gd name="T63" fmla="*/ 13 h 29"/>
                <a:gd name="T64" fmla="*/ 0 w 27"/>
                <a:gd name="T65" fmla="*/ 14 h 29"/>
                <a:gd name="T66" fmla="*/ 0 w 27"/>
                <a:gd name="T67" fmla="*/ 16 h 29"/>
                <a:gd name="T68" fmla="*/ 3 w 27"/>
                <a:gd name="T69" fmla="*/ 17 h 29"/>
                <a:gd name="T70" fmla="*/ 3 w 27"/>
                <a:gd name="T71" fmla="*/ 19 h 29"/>
                <a:gd name="T72" fmla="*/ 1 w 27"/>
                <a:gd name="T73" fmla="*/ 21 h 29"/>
                <a:gd name="T74" fmla="*/ 2 w 27"/>
                <a:gd name="T75" fmla="*/ 23 h 29"/>
                <a:gd name="T76" fmla="*/ 5 w 27"/>
                <a:gd name="T77" fmla="*/ 22 h 29"/>
                <a:gd name="T78" fmla="*/ 6 w 27"/>
                <a:gd name="T79" fmla="*/ 23 h 29"/>
                <a:gd name="T80" fmla="*/ 6 w 27"/>
                <a:gd name="T81" fmla="*/ 27 h 29"/>
                <a:gd name="T82" fmla="*/ 7 w 27"/>
                <a:gd name="T83" fmla="*/ 28 h 29"/>
                <a:gd name="T84" fmla="*/ 10 w 27"/>
                <a:gd name="T85" fmla="*/ 26 h 29"/>
                <a:gd name="T86" fmla="*/ 11 w 27"/>
                <a:gd name="T87" fmla="*/ 26 h 29"/>
                <a:gd name="T88" fmla="*/ 12 w 27"/>
                <a:gd name="T89" fmla="*/ 29 h 29"/>
                <a:gd name="T90" fmla="*/ 15 w 27"/>
                <a:gd name="T91" fmla="*/ 29 h 29"/>
                <a:gd name="T92" fmla="*/ 16 w 27"/>
                <a:gd name="T93" fmla="*/ 26 h 29"/>
                <a:gd name="T94" fmla="*/ 17 w 27"/>
                <a:gd name="T95" fmla="*/ 26 h 29"/>
                <a:gd name="T96" fmla="*/ 19 w 27"/>
                <a:gd name="T97" fmla="*/ 28 h 29"/>
                <a:gd name="T98" fmla="*/ 21 w 27"/>
                <a:gd name="T99" fmla="*/ 27 h 29"/>
                <a:gd name="T100" fmla="*/ 21 w 27"/>
                <a:gd name="T101" fmla="*/ 23 h 29"/>
                <a:gd name="T102" fmla="*/ 22 w 27"/>
                <a:gd name="T103" fmla="*/ 22 h 29"/>
                <a:gd name="T104" fmla="*/ 25 w 27"/>
                <a:gd name="T105" fmla="*/ 23 h 29"/>
                <a:gd name="T106" fmla="*/ 26 w 27"/>
                <a:gd name="T107" fmla="*/ 21 h 29"/>
                <a:gd name="T108" fmla="*/ 24 w 27"/>
                <a:gd name="T109" fmla="*/ 19 h 29"/>
                <a:gd name="T110" fmla="*/ 24 w 27"/>
                <a:gd name="T111" fmla="*/ 17 h 29"/>
                <a:gd name="T112" fmla="*/ 27 w 27"/>
                <a:gd name="T113" fmla="*/ 16 h 29"/>
                <a:gd name="T114" fmla="*/ 13 w 27"/>
                <a:gd name="T115" fmla="*/ 21 h 29"/>
                <a:gd name="T116" fmla="*/ 8 w 27"/>
                <a:gd name="T117" fmla="*/ 15 h 29"/>
                <a:gd name="T118" fmla="*/ 13 w 27"/>
                <a:gd name="T119" fmla="*/ 9 h 29"/>
                <a:gd name="T120" fmla="*/ 19 w 27"/>
                <a:gd name="T121" fmla="*/ 15 h 29"/>
                <a:gd name="T122" fmla="*/ 13 w 27"/>
                <a:gd name="T12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" h="29">
                  <a:moveTo>
                    <a:pt x="27" y="16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2"/>
                    <a:pt x="24" y="12"/>
                    <a:pt x="24" y="1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2" y="22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7"/>
                  </a:cubicBezTo>
                  <a:lnTo>
                    <a:pt x="27" y="16"/>
                  </a:lnTo>
                  <a:close/>
                  <a:moveTo>
                    <a:pt x="13" y="21"/>
                  </a:moveTo>
                  <a:cubicBezTo>
                    <a:pt x="10" y="21"/>
                    <a:pt x="8" y="18"/>
                    <a:pt x="8" y="15"/>
                  </a:cubicBezTo>
                  <a:cubicBezTo>
                    <a:pt x="8" y="12"/>
                    <a:pt x="10" y="9"/>
                    <a:pt x="13" y="9"/>
                  </a:cubicBezTo>
                  <a:cubicBezTo>
                    <a:pt x="16" y="9"/>
                    <a:pt x="19" y="12"/>
                    <a:pt x="19" y="15"/>
                  </a:cubicBezTo>
                  <a:cubicBezTo>
                    <a:pt x="19" y="18"/>
                    <a:pt x="16" y="21"/>
                    <a:pt x="13" y="2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60"/>
            <p:cNvSpPr>
              <a:spLocks noEditPoints="1"/>
            </p:cNvSpPr>
            <p:nvPr/>
          </p:nvSpPr>
          <p:spPr bwMode="auto">
            <a:xfrm>
              <a:off x="1347788" y="2432051"/>
              <a:ext cx="50800" cy="50800"/>
            </a:xfrm>
            <a:custGeom>
              <a:avLst/>
              <a:gdLst>
                <a:gd name="T0" fmla="*/ 47 w 47"/>
                <a:gd name="T1" fmla="*/ 27 h 49"/>
                <a:gd name="T2" fmla="*/ 47 w 47"/>
                <a:gd name="T3" fmla="*/ 23 h 49"/>
                <a:gd name="T4" fmla="*/ 42 w 47"/>
                <a:gd name="T5" fmla="*/ 21 h 49"/>
                <a:gd name="T6" fmla="*/ 41 w 47"/>
                <a:gd name="T7" fmla="*/ 19 h 49"/>
                <a:gd name="T8" fmla="*/ 45 w 47"/>
                <a:gd name="T9" fmla="*/ 14 h 49"/>
                <a:gd name="T10" fmla="*/ 43 w 47"/>
                <a:gd name="T11" fmla="*/ 11 h 49"/>
                <a:gd name="T12" fmla="*/ 38 w 47"/>
                <a:gd name="T13" fmla="*/ 12 h 49"/>
                <a:gd name="T14" fmla="*/ 38 w 47"/>
                <a:gd name="T15" fmla="*/ 12 h 49"/>
                <a:gd name="T16" fmla="*/ 36 w 47"/>
                <a:gd name="T17" fmla="*/ 10 h 49"/>
                <a:gd name="T18" fmla="*/ 36 w 47"/>
                <a:gd name="T19" fmla="*/ 10 h 49"/>
                <a:gd name="T20" fmla="*/ 37 w 47"/>
                <a:gd name="T21" fmla="*/ 5 h 49"/>
                <a:gd name="T22" fmla="*/ 34 w 47"/>
                <a:gd name="T23" fmla="*/ 3 h 49"/>
                <a:gd name="T24" fmla="*/ 30 w 47"/>
                <a:gd name="T25" fmla="*/ 7 h 49"/>
                <a:gd name="T26" fmla="*/ 30 w 47"/>
                <a:gd name="T27" fmla="*/ 7 h 49"/>
                <a:gd name="T28" fmla="*/ 27 w 47"/>
                <a:gd name="T29" fmla="*/ 6 h 49"/>
                <a:gd name="T30" fmla="*/ 27 w 47"/>
                <a:gd name="T31" fmla="*/ 6 h 49"/>
                <a:gd name="T32" fmla="*/ 26 w 47"/>
                <a:gd name="T33" fmla="*/ 0 h 49"/>
                <a:gd name="T34" fmla="*/ 22 w 47"/>
                <a:gd name="T35" fmla="*/ 0 h 49"/>
                <a:gd name="T36" fmla="*/ 20 w 47"/>
                <a:gd name="T37" fmla="*/ 6 h 49"/>
                <a:gd name="T38" fmla="*/ 20 w 47"/>
                <a:gd name="T39" fmla="*/ 6 h 49"/>
                <a:gd name="T40" fmla="*/ 18 w 47"/>
                <a:gd name="T41" fmla="*/ 7 h 49"/>
                <a:gd name="T42" fmla="*/ 18 w 47"/>
                <a:gd name="T43" fmla="*/ 7 h 49"/>
                <a:gd name="T44" fmla="*/ 14 w 47"/>
                <a:gd name="T45" fmla="*/ 3 h 49"/>
                <a:gd name="T46" fmla="*/ 10 w 47"/>
                <a:gd name="T47" fmla="*/ 5 h 49"/>
                <a:gd name="T48" fmla="*/ 12 w 47"/>
                <a:gd name="T49" fmla="*/ 10 h 49"/>
                <a:gd name="T50" fmla="*/ 12 w 47"/>
                <a:gd name="T51" fmla="*/ 10 h 49"/>
                <a:gd name="T52" fmla="*/ 10 w 47"/>
                <a:gd name="T53" fmla="*/ 12 h 49"/>
                <a:gd name="T54" fmla="*/ 10 w 47"/>
                <a:gd name="T55" fmla="*/ 12 h 49"/>
                <a:gd name="T56" fmla="*/ 4 w 47"/>
                <a:gd name="T57" fmla="*/ 11 h 49"/>
                <a:gd name="T58" fmla="*/ 3 w 47"/>
                <a:gd name="T59" fmla="*/ 14 h 49"/>
                <a:gd name="T60" fmla="*/ 6 w 47"/>
                <a:gd name="T61" fmla="*/ 19 h 49"/>
                <a:gd name="T62" fmla="*/ 6 w 47"/>
                <a:gd name="T63" fmla="*/ 21 h 49"/>
                <a:gd name="T64" fmla="*/ 0 w 47"/>
                <a:gd name="T65" fmla="*/ 23 h 49"/>
                <a:gd name="T66" fmla="*/ 0 w 47"/>
                <a:gd name="T67" fmla="*/ 27 h 49"/>
                <a:gd name="T68" fmla="*/ 6 w 47"/>
                <a:gd name="T69" fmla="*/ 29 h 49"/>
                <a:gd name="T70" fmla="*/ 6 w 47"/>
                <a:gd name="T71" fmla="*/ 31 h 49"/>
                <a:gd name="T72" fmla="*/ 3 w 47"/>
                <a:gd name="T73" fmla="*/ 35 h 49"/>
                <a:gd name="T74" fmla="*/ 4 w 47"/>
                <a:gd name="T75" fmla="*/ 39 h 49"/>
                <a:gd name="T76" fmla="*/ 10 w 47"/>
                <a:gd name="T77" fmla="*/ 38 h 49"/>
                <a:gd name="T78" fmla="*/ 12 w 47"/>
                <a:gd name="T79" fmla="*/ 39 h 49"/>
                <a:gd name="T80" fmla="*/ 10 w 47"/>
                <a:gd name="T81" fmla="*/ 45 h 49"/>
                <a:gd name="T82" fmla="*/ 14 w 47"/>
                <a:gd name="T83" fmla="*/ 47 h 49"/>
                <a:gd name="T84" fmla="*/ 18 w 47"/>
                <a:gd name="T85" fmla="*/ 43 h 49"/>
                <a:gd name="T86" fmla="*/ 20 w 47"/>
                <a:gd name="T87" fmla="*/ 44 h 49"/>
                <a:gd name="T88" fmla="*/ 22 w 47"/>
                <a:gd name="T89" fmla="*/ 49 h 49"/>
                <a:gd name="T90" fmla="*/ 26 w 47"/>
                <a:gd name="T91" fmla="*/ 49 h 49"/>
                <a:gd name="T92" fmla="*/ 27 w 47"/>
                <a:gd name="T93" fmla="*/ 44 h 49"/>
                <a:gd name="T94" fmla="*/ 30 w 47"/>
                <a:gd name="T95" fmla="*/ 43 h 49"/>
                <a:gd name="T96" fmla="*/ 34 w 47"/>
                <a:gd name="T97" fmla="*/ 47 h 49"/>
                <a:gd name="T98" fmla="*/ 37 w 47"/>
                <a:gd name="T99" fmla="*/ 45 h 49"/>
                <a:gd name="T100" fmla="*/ 36 w 47"/>
                <a:gd name="T101" fmla="*/ 39 h 49"/>
                <a:gd name="T102" fmla="*/ 38 w 47"/>
                <a:gd name="T103" fmla="*/ 38 h 49"/>
                <a:gd name="T104" fmla="*/ 43 w 47"/>
                <a:gd name="T105" fmla="*/ 39 h 49"/>
                <a:gd name="T106" fmla="*/ 45 w 47"/>
                <a:gd name="T107" fmla="*/ 35 h 49"/>
                <a:gd name="T108" fmla="*/ 41 w 47"/>
                <a:gd name="T109" fmla="*/ 31 h 49"/>
                <a:gd name="T110" fmla="*/ 42 w 47"/>
                <a:gd name="T111" fmla="*/ 29 h 49"/>
                <a:gd name="T112" fmla="*/ 47 w 47"/>
                <a:gd name="T113" fmla="*/ 27 h 49"/>
                <a:gd name="T114" fmla="*/ 24 w 47"/>
                <a:gd name="T115" fmla="*/ 35 h 49"/>
                <a:gd name="T116" fmla="*/ 14 w 47"/>
                <a:gd name="T117" fmla="*/ 25 h 49"/>
                <a:gd name="T118" fmla="*/ 24 w 47"/>
                <a:gd name="T119" fmla="*/ 15 h 49"/>
                <a:gd name="T120" fmla="*/ 33 w 47"/>
                <a:gd name="T121" fmla="*/ 25 h 49"/>
                <a:gd name="T122" fmla="*/ 24 w 47"/>
                <a:gd name="T123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" h="49">
                  <a:moveTo>
                    <a:pt x="47" y="27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0"/>
                    <a:pt x="41" y="19"/>
                    <a:pt x="41" y="19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1"/>
                    <a:pt x="37" y="11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9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1"/>
                    <a:pt x="10" y="11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20"/>
                    <a:pt x="6" y="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30"/>
                    <a:pt x="6" y="31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1" y="39"/>
                    <a:pt x="12" y="39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19" y="44"/>
                    <a:pt x="20" y="44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8" y="44"/>
                    <a:pt x="29" y="43"/>
                    <a:pt x="30" y="4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7" y="39"/>
                    <a:pt x="37" y="38"/>
                    <a:pt x="38" y="38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0"/>
                    <a:pt x="42" y="29"/>
                    <a:pt x="42" y="29"/>
                  </a:cubicBezTo>
                  <a:lnTo>
                    <a:pt x="47" y="27"/>
                  </a:lnTo>
                  <a:close/>
                  <a:moveTo>
                    <a:pt x="24" y="35"/>
                  </a:moveTo>
                  <a:cubicBezTo>
                    <a:pt x="19" y="35"/>
                    <a:pt x="14" y="30"/>
                    <a:pt x="14" y="25"/>
                  </a:cubicBezTo>
                  <a:cubicBezTo>
                    <a:pt x="14" y="20"/>
                    <a:pt x="19" y="15"/>
                    <a:pt x="24" y="15"/>
                  </a:cubicBezTo>
                  <a:cubicBezTo>
                    <a:pt x="29" y="15"/>
                    <a:pt x="33" y="20"/>
                    <a:pt x="33" y="25"/>
                  </a:cubicBezTo>
                  <a:cubicBezTo>
                    <a:pt x="33" y="30"/>
                    <a:pt x="29" y="35"/>
                    <a:pt x="24" y="35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61"/>
            <p:cNvSpPr>
              <a:spLocks noEditPoints="1"/>
            </p:cNvSpPr>
            <p:nvPr/>
          </p:nvSpPr>
          <p:spPr bwMode="auto">
            <a:xfrm>
              <a:off x="1270000" y="2611438"/>
              <a:ext cx="49213" cy="53975"/>
            </a:xfrm>
            <a:custGeom>
              <a:avLst/>
              <a:gdLst>
                <a:gd name="T0" fmla="*/ 46 w 47"/>
                <a:gd name="T1" fmla="*/ 35 h 50"/>
                <a:gd name="T2" fmla="*/ 47 w 47"/>
                <a:gd name="T3" fmla="*/ 31 h 50"/>
                <a:gd name="T4" fmla="*/ 42 w 47"/>
                <a:gd name="T5" fmla="*/ 27 h 50"/>
                <a:gd name="T6" fmla="*/ 42 w 47"/>
                <a:gd name="T7" fmla="*/ 25 h 50"/>
                <a:gd name="T8" fmla="*/ 47 w 47"/>
                <a:gd name="T9" fmla="*/ 22 h 50"/>
                <a:gd name="T10" fmla="*/ 46 w 47"/>
                <a:gd name="T11" fmla="*/ 18 h 50"/>
                <a:gd name="T12" fmla="*/ 41 w 47"/>
                <a:gd name="T13" fmla="*/ 17 h 50"/>
                <a:gd name="T14" fmla="*/ 41 w 47"/>
                <a:gd name="T15" fmla="*/ 17 h 50"/>
                <a:gd name="T16" fmla="*/ 40 w 47"/>
                <a:gd name="T17" fmla="*/ 15 h 50"/>
                <a:gd name="T18" fmla="*/ 40 w 47"/>
                <a:gd name="T19" fmla="*/ 15 h 50"/>
                <a:gd name="T20" fmla="*/ 42 w 47"/>
                <a:gd name="T21" fmla="*/ 10 h 50"/>
                <a:gd name="T22" fmla="*/ 40 w 47"/>
                <a:gd name="T23" fmla="*/ 7 h 50"/>
                <a:gd name="T24" fmla="*/ 35 w 47"/>
                <a:gd name="T25" fmla="*/ 9 h 50"/>
                <a:gd name="T26" fmla="*/ 35 w 47"/>
                <a:gd name="T27" fmla="*/ 9 h 50"/>
                <a:gd name="T28" fmla="*/ 33 w 47"/>
                <a:gd name="T29" fmla="*/ 8 h 50"/>
                <a:gd name="T30" fmla="*/ 33 w 47"/>
                <a:gd name="T31" fmla="*/ 8 h 50"/>
                <a:gd name="T32" fmla="*/ 33 w 47"/>
                <a:gd name="T33" fmla="*/ 2 h 50"/>
                <a:gd name="T34" fmla="*/ 29 w 47"/>
                <a:gd name="T35" fmla="*/ 1 h 50"/>
                <a:gd name="T36" fmla="*/ 25 w 47"/>
                <a:gd name="T37" fmla="*/ 5 h 50"/>
                <a:gd name="T38" fmla="*/ 25 w 47"/>
                <a:gd name="T39" fmla="*/ 5 h 50"/>
                <a:gd name="T40" fmla="*/ 23 w 47"/>
                <a:gd name="T41" fmla="*/ 5 h 50"/>
                <a:gd name="T42" fmla="*/ 23 w 47"/>
                <a:gd name="T43" fmla="*/ 5 h 50"/>
                <a:gd name="T44" fmla="*/ 20 w 47"/>
                <a:gd name="T45" fmla="*/ 0 h 50"/>
                <a:gd name="T46" fmla="*/ 16 w 47"/>
                <a:gd name="T47" fmla="*/ 1 h 50"/>
                <a:gd name="T48" fmla="*/ 16 w 47"/>
                <a:gd name="T49" fmla="*/ 7 h 50"/>
                <a:gd name="T50" fmla="*/ 16 w 47"/>
                <a:gd name="T51" fmla="*/ 7 h 50"/>
                <a:gd name="T52" fmla="*/ 14 w 47"/>
                <a:gd name="T53" fmla="*/ 8 h 50"/>
                <a:gd name="T54" fmla="*/ 14 w 47"/>
                <a:gd name="T55" fmla="*/ 8 h 50"/>
                <a:gd name="T56" fmla="*/ 9 w 47"/>
                <a:gd name="T57" fmla="*/ 5 h 50"/>
                <a:gd name="T58" fmla="*/ 6 w 47"/>
                <a:gd name="T59" fmla="*/ 8 h 50"/>
                <a:gd name="T60" fmla="*/ 8 w 47"/>
                <a:gd name="T61" fmla="*/ 13 h 50"/>
                <a:gd name="T62" fmla="*/ 7 w 47"/>
                <a:gd name="T63" fmla="*/ 15 h 50"/>
                <a:gd name="T64" fmla="*/ 1 w 47"/>
                <a:gd name="T65" fmla="*/ 15 h 50"/>
                <a:gd name="T66" fmla="*/ 0 w 47"/>
                <a:gd name="T67" fmla="*/ 19 h 50"/>
                <a:gd name="T68" fmla="*/ 4 w 47"/>
                <a:gd name="T69" fmla="*/ 23 h 50"/>
                <a:gd name="T70" fmla="*/ 4 w 47"/>
                <a:gd name="T71" fmla="*/ 25 h 50"/>
                <a:gd name="T72" fmla="*/ 0 w 47"/>
                <a:gd name="T73" fmla="*/ 28 h 50"/>
                <a:gd name="T74" fmla="*/ 0 w 47"/>
                <a:gd name="T75" fmla="*/ 32 h 50"/>
                <a:gd name="T76" fmla="*/ 6 w 47"/>
                <a:gd name="T77" fmla="*/ 33 h 50"/>
                <a:gd name="T78" fmla="*/ 7 w 47"/>
                <a:gd name="T79" fmla="*/ 35 h 50"/>
                <a:gd name="T80" fmla="*/ 4 w 47"/>
                <a:gd name="T81" fmla="*/ 40 h 50"/>
                <a:gd name="T82" fmla="*/ 7 w 47"/>
                <a:gd name="T83" fmla="*/ 43 h 50"/>
                <a:gd name="T84" fmla="*/ 12 w 47"/>
                <a:gd name="T85" fmla="*/ 41 h 50"/>
                <a:gd name="T86" fmla="*/ 14 w 47"/>
                <a:gd name="T87" fmla="*/ 42 h 50"/>
                <a:gd name="T88" fmla="*/ 14 w 47"/>
                <a:gd name="T89" fmla="*/ 48 h 50"/>
                <a:gd name="T90" fmla="*/ 18 w 47"/>
                <a:gd name="T91" fmla="*/ 49 h 50"/>
                <a:gd name="T92" fmla="*/ 21 w 47"/>
                <a:gd name="T93" fmla="*/ 45 h 50"/>
                <a:gd name="T94" fmla="*/ 24 w 47"/>
                <a:gd name="T95" fmla="*/ 45 h 50"/>
                <a:gd name="T96" fmla="*/ 27 w 47"/>
                <a:gd name="T97" fmla="*/ 50 h 50"/>
                <a:gd name="T98" fmla="*/ 30 w 47"/>
                <a:gd name="T99" fmla="*/ 49 h 50"/>
                <a:gd name="T100" fmla="*/ 31 w 47"/>
                <a:gd name="T101" fmla="*/ 43 h 50"/>
                <a:gd name="T102" fmla="*/ 33 w 47"/>
                <a:gd name="T103" fmla="*/ 42 h 50"/>
                <a:gd name="T104" fmla="*/ 38 w 47"/>
                <a:gd name="T105" fmla="*/ 45 h 50"/>
                <a:gd name="T106" fmla="*/ 41 w 47"/>
                <a:gd name="T107" fmla="*/ 42 h 50"/>
                <a:gd name="T108" fmla="*/ 39 w 47"/>
                <a:gd name="T109" fmla="*/ 37 h 50"/>
                <a:gd name="T110" fmla="*/ 40 w 47"/>
                <a:gd name="T111" fmla="*/ 35 h 50"/>
                <a:gd name="T112" fmla="*/ 46 w 47"/>
                <a:gd name="T113" fmla="*/ 35 h 50"/>
                <a:gd name="T114" fmla="*/ 20 w 47"/>
                <a:gd name="T115" fmla="*/ 35 h 50"/>
                <a:gd name="T116" fmla="*/ 14 w 47"/>
                <a:gd name="T117" fmla="*/ 22 h 50"/>
                <a:gd name="T118" fmla="*/ 26 w 47"/>
                <a:gd name="T119" fmla="*/ 16 h 50"/>
                <a:gd name="T120" fmla="*/ 32 w 47"/>
                <a:gd name="T121" fmla="*/ 28 h 50"/>
                <a:gd name="T122" fmla="*/ 20 w 47"/>
                <a:gd name="T123" fmla="*/ 3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" h="50">
                  <a:moveTo>
                    <a:pt x="46" y="35"/>
                  </a:moveTo>
                  <a:cubicBezTo>
                    <a:pt x="47" y="31"/>
                    <a:pt x="47" y="31"/>
                    <a:pt x="47" y="31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2" y="26"/>
                    <a:pt x="42" y="2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0" y="16"/>
                    <a:pt x="40" y="16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9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4"/>
                    <a:pt x="7" y="34"/>
                    <a:pt x="7" y="3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2"/>
                    <a:pt x="13" y="42"/>
                    <a:pt x="14" y="42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45"/>
                    <a:pt x="23" y="45"/>
                    <a:pt x="24" y="45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2" y="43"/>
                    <a:pt x="32" y="43"/>
                    <a:pt x="33" y="42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6"/>
                    <a:pt x="40" y="35"/>
                    <a:pt x="40" y="35"/>
                  </a:cubicBezTo>
                  <a:lnTo>
                    <a:pt x="46" y="35"/>
                  </a:lnTo>
                  <a:close/>
                  <a:moveTo>
                    <a:pt x="20" y="35"/>
                  </a:moveTo>
                  <a:cubicBezTo>
                    <a:pt x="15" y="33"/>
                    <a:pt x="13" y="27"/>
                    <a:pt x="14" y="22"/>
                  </a:cubicBezTo>
                  <a:cubicBezTo>
                    <a:pt x="16" y="17"/>
                    <a:pt x="21" y="14"/>
                    <a:pt x="26" y="16"/>
                  </a:cubicBezTo>
                  <a:cubicBezTo>
                    <a:pt x="31" y="17"/>
                    <a:pt x="34" y="23"/>
                    <a:pt x="32" y="28"/>
                  </a:cubicBezTo>
                  <a:cubicBezTo>
                    <a:pt x="31" y="33"/>
                    <a:pt x="25" y="36"/>
                    <a:pt x="20" y="35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62"/>
            <p:cNvSpPr>
              <a:spLocks noEditPoints="1"/>
            </p:cNvSpPr>
            <p:nvPr/>
          </p:nvSpPr>
          <p:spPr bwMode="auto">
            <a:xfrm>
              <a:off x="996950" y="2262188"/>
              <a:ext cx="434975" cy="696913"/>
            </a:xfrm>
            <a:custGeom>
              <a:avLst/>
              <a:gdLst>
                <a:gd name="T0" fmla="*/ 217 w 410"/>
                <a:gd name="T1" fmla="*/ 18 h 658"/>
                <a:gd name="T2" fmla="*/ 392 w 410"/>
                <a:gd name="T3" fmla="*/ 217 h 658"/>
                <a:gd name="T4" fmla="*/ 330 w 410"/>
                <a:gd name="T5" fmla="*/ 366 h 658"/>
                <a:gd name="T6" fmla="*/ 290 w 410"/>
                <a:gd name="T7" fmla="*/ 484 h 658"/>
                <a:gd name="T8" fmla="*/ 296 w 410"/>
                <a:gd name="T9" fmla="*/ 508 h 658"/>
                <a:gd name="T10" fmla="*/ 296 w 410"/>
                <a:gd name="T11" fmla="*/ 537 h 658"/>
                <a:gd name="T12" fmla="*/ 287 w 410"/>
                <a:gd name="T13" fmla="*/ 564 h 658"/>
                <a:gd name="T14" fmla="*/ 289 w 410"/>
                <a:gd name="T15" fmla="*/ 580 h 658"/>
                <a:gd name="T16" fmla="*/ 259 w 410"/>
                <a:gd name="T17" fmla="*/ 605 h 658"/>
                <a:gd name="T18" fmla="*/ 259 w 410"/>
                <a:gd name="T19" fmla="*/ 615 h 658"/>
                <a:gd name="T20" fmla="*/ 177 w 410"/>
                <a:gd name="T21" fmla="*/ 640 h 658"/>
                <a:gd name="T22" fmla="*/ 152 w 410"/>
                <a:gd name="T23" fmla="*/ 608 h 658"/>
                <a:gd name="T24" fmla="*/ 147 w 410"/>
                <a:gd name="T25" fmla="*/ 605 h 658"/>
                <a:gd name="T26" fmla="*/ 122 w 410"/>
                <a:gd name="T27" fmla="*/ 573 h 658"/>
                <a:gd name="T28" fmla="*/ 115 w 410"/>
                <a:gd name="T29" fmla="*/ 544 h 658"/>
                <a:gd name="T30" fmla="*/ 119 w 410"/>
                <a:gd name="T31" fmla="*/ 523 h 658"/>
                <a:gd name="T32" fmla="*/ 115 w 410"/>
                <a:gd name="T33" fmla="*/ 502 h 658"/>
                <a:gd name="T34" fmla="*/ 117 w 410"/>
                <a:gd name="T35" fmla="*/ 432 h 658"/>
                <a:gd name="T36" fmla="*/ 39 w 410"/>
                <a:gd name="T37" fmla="*/ 310 h 658"/>
                <a:gd name="T38" fmla="*/ 72 w 410"/>
                <a:gd name="T39" fmla="*/ 76 h 658"/>
                <a:gd name="T40" fmla="*/ 205 w 410"/>
                <a:gd name="T41" fmla="*/ 18 h 658"/>
                <a:gd name="T42" fmla="*/ 193 w 410"/>
                <a:gd name="T43" fmla="*/ 1 h 658"/>
                <a:gd name="T44" fmla="*/ 192 w 410"/>
                <a:gd name="T45" fmla="*/ 1 h 658"/>
                <a:gd name="T46" fmla="*/ 60 w 410"/>
                <a:gd name="T47" fmla="*/ 64 h 658"/>
                <a:gd name="T48" fmla="*/ 24 w 410"/>
                <a:gd name="T49" fmla="*/ 317 h 658"/>
                <a:gd name="T50" fmla="*/ 100 w 410"/>
                <a:gd name="T51" fmla="*/ 433 h 658"/>
                <a:gd name="T52" fmla="*/ 98 w 410"/>
                <a:gd name="T53" fmla="*/ 502 h 658"/>
                <a:gd name="T54" fmla="*/ 101 w 410"/>
                <a:gd name="T55" fmla="*/ 523 h 658"/>
                <a:gd name="T56" fmla="*/ 98 w 410"/>
                <a:gd name="T57" fmla="*/ 544 h 658"/>
                <a:gd name="T58" fmla="*/ 106 w 410"/>
                <a:gd name="T59" fmla="*/ 573 h 658"/>
                <a:gd name="T60" fmla="*/ 136 w 410"/>
                <a:gd name="T61" fmla="*/ 621 h 658"/>
                <a:gd name="T62" fmla="*/ 234 w 410"/>
                <a:gd name="T63" fmla="*/ 658 h 658"/>
                <a:gd name="T64" fmla="*/ 305 w 410"/>
                <a:gd name="T65" fmla="*/ 580 h 658"/>
                <a:gd name="T66" fmla="*/ 305 w 410"/>
                <a:gd name="T67" fmla="*/ 569 h 658"/>
                <a:gd name="T68" fmla="*/ 313 w 410"/>
                <a:gd name="T69" fmla="*/ 537 h 658"/>
                <a:gd name="T70" fmla="*/ 313 w 410"/>
                <a:gd name="T71" fmla="*/ 508 h 658"/>
                <a:gd name="T72" fmla="*/ 307 w 410"/>
                <a:gd name="T73" fmla="*/ 480 h 658"/>
                <a:gd name="T74" fmla="*/ 341 w 410"/>
                <a:gd name="T75" fmla="*/ 379 h 658"/>
                <a:gd name="T76" fmla="*/ 409 w 410"/>
                <a:gd name="T77" fmla="*/ 216 h 658"/>
                <a:gd name="T78" fmla="*/ 290 w 410"/>
                <a:gd name="T79" fmla="*/ 19 h 658"/>
                <a:gd name="T80" fmla="*/ 218 w 410"/>
                <a:gd name="T81" fmla="*/ 1 h 658"/>
                <a:gd name="T82" fmla="*/ 205 w 410"/>
                <a:gd name="T83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0" h="658">
                  <a:moveTo>
                    <a:pt x="205" y="18"/>
                  </a:moveTo>
                  <a:cubicBezTo>
                    <a:pt x="209" y="18"/>
                    <a:pt x="217" y="18"/>
                    <a:pt x="217" y="18"/>
                  </a:cubicBezTo>
                  <a:cubicBezTo>
                    <a:pt x="264" y="21"/>
                    <a:pt x="306" y="41"/>
                    <a:pt x="339" y="76"/>
                  </a:cubicBezTo>
                  <a:cubicBezTo>
                    <a:pt x="373" y="114"/>
                    <a:pt x="392" y="163"/>
                    <a:pt x="392" y="217"/>
                  </a:cubicBezTo>
                  <a:cubicBezTo>
                    <a:pt x="393" y="222"/>
                    <a:pt x="394" y="262"/>
                    <a:pt x="372" y="310"/>
                  </a:cubicBezTo>
                  <a:cubicBezTo>
                    <a:pt x="360" y="335"/>
                    <a:pt x="344" y="352"/>
                    <a:pt x="330" y="366"/>
                  </a:cubicBezTo>
                  <a:cubicBezTo>
                    <a:pt x="311" y="386"/>
                    <a:pt x="295" y="402"/>
                    <a:pt x="294" y="432"/>
                  </a:cubicBezTo>
                  <a:cubicBezTo>
                    <a:pt x="294" y="436"/>
                    <a:pt x="292" y="471"/>
                    <a:pt x="290" y="484"/>
                  </a:cubicBezTo>
                  <a:cubicBezTo>
                    <a:pt x="294" y="489"/>
                    <a:pt x="296" y="495"/>
                    <a:pt x="296" y="502"/>
                  </a:cubicBezTo>
                  <a:cubicBezTo>
                    <a:pt x="296" y="508"/>
                    <a:pt x="296" y="508"/>
                    <a:pt x="296" y="508"/>
                  </a:cubicBezTo>
                  <a:cubicBezTo>
                    <a:pt x="296" y="513"/>
                    <a:pt x="294" y="518"/>
                    <a:pt x="291" y="523"/>
                  </a:cubicBezTo>
                  <a:cubicBezTo>
                    <a:pt x="294" y="527"/>
                    <a:pt x="296" y="532"/>
                    <a:pt x="296" y="537"/>
                  </a:cubicBezTo>
                  <a:cubicBezTo>
                    <a:pt x="296" y="544"/>
                    <a:pt x="296" y="544"/>
                    <a:pt x="296" y="544"/>
                  </a:cubicBezTo>
                  <a:cubicBezTo>
                    <a:pt x="296" y="552"/>
                    <a:pt x="292" y="559"/>
                    <a:pt x="287" y="564"/>
                  </a:cubicBezTo>
                  <a:cubicBezTo>
                    <a:pt x="288" y="567"/>
                    <a:pt x="289" y="570"/>
                    <a:pt x="289" y="573"/>
                  </a:cubicBezTo>
                  <a:cubicBezTo>
                    <a:pt x="289" y="580"/>
                    <a:pt x="289" y="580"/>
                    <a:pt x="289" y="580"/>
                  </a:cubicBezTo>
                  <a:cubicBezTo>
                    <a:pt x="289" y="594"/>
                    <a:pt x="277" y="605"/>
                    <a:pt x="264" y="605"/>
                  </a:cubicBezTo>
                  <a:cubicBezTo>
                    <a:pt x="259" y="605"/>
                    <a:pt x="259" y="605"/>
                    <a:pt x="259" y="605"/>
                  </a:cubicBezTo>
                  <a:cubicBezTo>
                    <a:pt x="259" y="606"/>
                    <a:pt x="259" y="607"/>
                    <a:pt x="259" y="608"/>
                  </a:cubicBezTo>
                  <a:cubicBezTo>
                    <a:pt x="259" y="615"/>
                    <a:pt x="259" y="615"/>
                    <a:pt x="259" y="615"/>
                  </a:cubicBezTo>
                  <a:cubicBezTo>
                    <a:pt x="259" y="629"/>
                    <a:pt x="248" y="640"/>
                    <a:pt x="234" y="640"/>
                  </a:cubicBezTo>
                  <a:cubicBezTo>
                    <a:pt x="177" y="640"/>
                    <a:pt x="177" y="640"/>
                    <a:pt x="177" y="640"/>
                  </a:cubicBezTo>
                  <a:cubicBezTo>
                    <a:pt x="163" y="640"/>
                    <a:pt x="152" y="629"/>
                    <a:pt x="152" y="615"/>
                  </a:cubicBezTo>
                  <a:cubicBezTo>
                    <a:pt x="152" y="608"/>
                    <a:pt x="152" y="608"/>
                    <a:pt x="152" y="608"/>
                  </a:cubicBezTo>
                  <a:cubicBezTo>
                    <a:pt x="152" y="607"/>
                    <a:pt x="152" y="606"/>
                    <a:pt x="152" y="605"/>
                  </a:cubicBezTo>
                  <a:cubicBezTo>
                    <a:pt x="147" y="605"/>
                    <a:pt x="147" y="605"/>
                    <a:pt x="147" y="605"/>
                  </a:cubicBezTo>
                  <a:cubicBezTo>
                    <a:pt x="133" y="605"/>
                    <a:pt x="122" y="594"/>
                    <a:pt x="122" y="580"/>
                  </a:cubicBezTo>
                  <a:cubicBezTo>
                    <a:pt x="122" y="573"/>
                    <a:pt x="122" y="573"/>
                    <a:pt x="122" y="573"/>
                  </a:cubicBezTo>
                  <a:cubicBezTo>
                    <a:pt x="122" y="570"/>
                    <a:pt x="123" y="567"/>
                    <a:pt x="124" y="564"/>
                  </a:cubicBezTo>
                  <a:cubicBezTo>
                    <a:pt x="118" y="559"/>
                    <a:pt x="115" y="552"/>
                    <a:pt x="115" y="544"/>
                  </a:cubicBezTo>
                  <a:cubicBezTo>
                    <a:pt x="115" y="537"/>
                    <a:pt x="115" y="537"/>
                    <a:pt x="115" y="537"/>
                  </a:cubicBezTo>
                  <a:cubicBezTo>
                    <a:pt x="115" y="532"/>
                    <a:pt x="117" y="527"/>
                    <a:pt x="119" y="523"/>
                  </a:cubicBezTo>
                  <a:cubicBezTo>
                    <a:pt x="117" y="518"/>
                    <a:pt x="115" y="513"/>
                    <a:pt x="115" y="508"/>
                  </a:cubicBezTo>
                  <a:cubicBezTo>
                    <a:pt x="115" y="502"/>
                    <a:pt x="115" y="502"/>
                    <a:pt x="115" y="502"/>
                  </a:cubicBezTo>
                  <a:cubicBezTo>
                    <a:pt x="115" y="495"/>
                    <a:pt x="117" y="489"/>
                    <a:pt x="121" y="484"/>
                  </a:cubicBezTo>
                  <a:cubicBezTo>
                    <a:pt x="119" y="471"/>
                    <a:pt x="117" y="436"/>
                    <a:pt x="117" y="432"/>
                  </a:cubicBezTo>
                  <a:cubicBezTo>
                    <a:pt x="116" y="402"/>
                    <a:pt x="100" y="386"/>
                    <a:pt x="81" y="366"/>
                  </a:cubicBezTo>
                  <a:cubicBezTo>
                    <a:pt x="67" y="352"/>
                    <a:pt x="51" y="335"/>
                    <a:pt x="39" y="310"/>
                  </a:cubicBezTo>
                  <a:cubicBezTo>
                    <a:pt x="16" y="262"/>
                    <a:pt x="18" y="222"/>
                    <a:pt x="18" y="217"/>
                  </a:cubicBezTo>
                  <a:cubicBezTo>
                    <a:pt x="18" y="163"/>
                    <a:pt x="38" y="114"/>
                    <a:pt x="72" y="76"/>
                  </a:cubicBezTo>
                  <a:cubicBezTo>
                    <a:pt x="105" y="41"/>
                    <a:pt x="147" y="21"/>
                    <a:pt x="193" y="18"/>
                  </a:cubicBezTo>
                  <a:cubicBezTo>
                    <a:pt x="193" y="18"/>
                    <a:pt x="202" y="18"/>
                    <a:pt x="205" y="18"/>
                  </a:cubicBezTo>
                  <a:moveTo>
                    <a:pt x="205" y="0"/>
                  </a:moveTo>
                  <a:cubicBezTo>
                    <a:pt x="202" y="0"/>
                    <a:pt x="194" y="0"/>
                    <a:pt x="193" y="1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67" y="2"/>
                    <a:pt x="143" y="9"/>
                    <a:pt x="121" y="19"/>
                  </a:cubicBezTo>
                  <a:cubicBezTo>
                    <a:pt x="98" y="30"/>
                    <a:pt x="78" y="45"/>
                    <a:pt x="60" y="64"/>
                  </a:cubicBezTo>
                  <a:cubicBezTo>
                    <a:pt x="23" y="105"/>
                    <a:pt x="2" y="158"/>
                    <a:pt x="2" y="216"/>
                  </a:cubicBezTo>
                  <a:cubicBezTo>
                    <a:pt x="1" y="225"/>
                    <a:pt x="0" y="268"/>
                    <a:pt x="24" y="317"/>
                  </a:cubicBezTo>
                  <a:cubicBezTo>
                    <a:pt x="37" y="345"/>
                    <a:pt x="55" y="364"/>
                    <a:pt x="69" y="379"/>
                  </a:cubicBezTo>
                  <a:cubicBezTo>
                    <a:pt x="88" y="398"/>
                    <a:pt x="99" y="410"/>
                    <a:pt x="100" y="433"/>
                  </a:cubicBezTo>
                  <a:cubicBezTo>
                    <a:pt x="101" y="439"/>
                    <a:pt x="102" y="464"/>
                    <a:pt x="104" y="480"/>
                  </a:cubicBezTo>
                  <a:cubicBezTo>
                    <a:pt x="100" y="486"/>
                    <a:pt x="98" y="494"/>
                    <a:pt x="98" y="502"/>
                  </a:cubicBezTo>
                  <a:cubicBezTo>
                    <a:pt x="98" y="508"/>
                    <a:pt x="98" y="508"/>
                    <a:pt x="98" y="508"/>
                  </a:cubicBezTo>
                  <a:cubicBezTo>
                    <a:pt x="98" y="513"/>
                    <a:pt x="99" y="518"/>
                    <a:pt x="101" y="523"/>
                  </a:cubicBezTo>
                  <a:cubicBezTo>
                    <a:pt x="99" y="527"/>
                    <a:pt x="98" y="532"/>
                    <a:pt x="98" y="537"/>
                  </a:cubicBezTo>
                  <a:cubicBezTo>
                    <a:pt x="98" y="544"/>
                    <a:pt x="98" y="544"/>
                    <a:pt x="98" y="544"/>
                  </a:cubicBezTo>
                  <a:cubicBezTo>
                    <a:pt x="98" y="553"/>
                    <a:pt x="101" y="562"/>
                    <a:pt x="106" y="569"/>
                  </a:cubicBezTo>
                  <a:cubicBezTo>
                    <a:pt x="106" y="570"/>
                    <a:pt x="106" y="572"/>
                    <a:pt x="106" y="573"/>
                  </a:cubicBezTo>
                  <a:cubicBezTo>
                    <a:pt x="106" y="580"/>
                    <a:pt x="106" y="580"/>
                    <a:pt x="106" y="580"/>
                  </a:cubicBezTo>
                  <a:cubicBezTo>
                    <a:pt x="106" y="599"/>
                    <a:pt x="119" y="616"/>
                    <a:pt x="136" y="621"/>
                  </a:cubicBezTo>
                  <a:cubicBezTo>
                    <a:pt x="139" y="642"/>
                    <a:pt x="156" y="658"/>
                    <a:pt x="177" y="658"/>
                  </a:cubicBezTo>
                  <a:cubicBezTo>
                    <a:pt x="234" y="658"/>
                    <a:pt x="234" y="658"/>
                    <a:pt x="234" y="658"/>
                  </a:cubicBezTo>
                  <a:cubicBezTo>
                    <a:pt x="255" y="658"/>
                    <a:pt x="272" y="642"/>
                    <a:pt x="275" y="621"/>
                  </a:cubicBezTo>
                  <a:cubicBezTo>
                    <a:pt x="292" y="616"/>
                    <a:pt x="305" y="599"/>
                    <a:pt x="305" y="580"/>
                  </a:cubicBezTo>
                  <a:cubicBezTo>
                    <a:pt x="305" y="573"/>
                    <a:pt x="305" y="573"/>
                    <a:pt x="305" y="573"/>
                  </a:cubicBezTo>
                  <a:cubicBezTo>
                    <a:pt x="305" y="572"/>
                    <a:pt x="305" y="570"/>
                    <a:pt x="305" y="569"/>
                  </a:cubicBezTo>
                  <a:cubicBezTo>
                    <a:pt x="310" y="562"/>
                    <a:pt x="313" y="553"/>
                    <a:pt x="313" y="544"/>
                  </a:cubicBezTo>
                  <a:cubicBezTo>
                    <a:pt x="313" y="537"/>
                    <a:pt x="313" y="537"/>
                    <a:pt x="313" y="537"/>
                  </a:cubicBezTo>
                  <a:cubicBezTo>
                    <a:pt x="313" y="532"/>
                    <a:pt x="312" y="527"/>
                    <a:pt x="310" y="523"/>
                  </a:cubicBezTo>
                  <a:cubicBezTo>
                    <a:pt x="312" y="518"/>
                    <a:pt x="313" y="513"/>
                    <a:pt x="313" y="508"/>
                  </a:cubicBezTo>
                  <a:cubicBezTo>
                    <a:pt x="313" y="502"/>
                    <a:pt x="313" y="502"/>
                    <a:pt x="313" y="502"/>
                  </a:cubicBezTo>
                  <a:cubicBezTo>
                    <a:pt x="313" y="494"/>
                    <a:pt x="311" y="486"/>
                    <a:pt x="307" y="480"/>
                  </a:cubicBezTo>
                  <a:cubicBezTo>
                    <a:pt x="309" y="464"/>
                    <a:pt x="310" y="439"/>
                    <a:pt x="310" y="433"/>
                  </a:cubicBezTo>
                  <a:cubicBezTo>
                    <a:pt x="312" y="410"/>
                    <a:pt x="323" y="398"/>
                    <a:pt x="341" y="379"/>
                  </a:cubicBezTo>
                  <a:cubicBezTo>
                    <a:pt x="356" y="364"/>
                    <a:pt x="374" y="345"/>
                    <a:pt x="387" y="317"/>
                  </a:cubicBezTo>
                  <a:cubicBezTo>
                    <a:pt x="410" y="268"/>
                    <a:pt x="410" y="225"/>
                    <a:pt x="409" y="216"/>
                  </a:cubicBezTo>
                  <a:cubicBezTo>
                    <a:pt x="409" y="158"/>
                    <a:pt x="388" y="105"/>
                    <a:pt x="351" y="64"/>
                  </a:cubicBezTo>
                  <a:cubicBezTo>
                    <a:pt x="333" y="45"/>
                    <a:pt x="313" y="30"/>
                    <a:pt x="290" y="19"/>
                  </a:cubicBezTo>
                  <a:cubicBezTo>
                    <a:pt x="268" y="9"/>
                    <a:pt x="244" y="2"/>
                    <a:pt x="218" y="1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7" y="0"/>
                    <a:pt x="209" y="0"/>
                    <a:pt x="205" y="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63"/>
            <p:cNvSpPr>
              <a:spLocks/>
            </p:cNvSpPr>
            <p:nvPr/>
          </p:nvSpPr>
          <p:spPr bwMode="auto">
            <a:xfrm>
              <a:off x="1127125" y="2776538"/>
              <a:ext cx="176213" cy="38100"/>
            </a:xfrm>
            <a:custGeom>
              <a:avLst/>
              <a:gdLst>
                <a:gd name="T0" fmla="*/ 166 w 166"/>
                <a:gd name="T1" fmla="*/ 21 h 36"/>
                <a:gd name="T2" fmla="*/ 152 w 166"/>
                <a:gd name="T3" fmla="*/ 36 h 36"/>
                <a:gd name="T4" fmla="*/ 14 w 166"/>
                <a:gd name="T5" fmla="*/ 36 h 36"/>
                <a:gd name="T6" fmla="*/ 0 w 166"/>
                <a:gd name="T7" fmla="*/ 21 h 36"/>
                <a:gd name="T8" fmla="*/ 0 w 166"/>
                <a:gd name="T9" fmla="*/ 15 h 36"/>
                <a:gd name="T10" fmla="*/ 14 w 166"/>
                <a:gd name="T11" fmla="*/ 0 h 36"/>
                <a:gd name="T12" fmla="*/ 152 w 166"/>
                <a:gd name="T13" fmla="*/ 0 h 36"/>
                <a:gd name="T14" fmla="*/ 166 w 166"/>
                <a:gd name="T15" fmla="*/ 15 h 36"/>
                <a:gd name="T16" fmla="*/ 166 w 166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6">
                  <a:moveTo>
                    <a:pt x="166" y="21"/>
                  </a:moveTo>
                  <a:cubicBezTo>
                    <a:pt x="166" y="29"/>
                    <a:pt x="160" y="36"/>
                    <a:pt x="152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7" y="36"/>
                    <a:pt x="0" y="29"/>
                    <a:pt x="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0" y="0"/>
                    <a:pt x="166" y="7"/>
                    <a:pt x="166" y="15"/>
                  </a:cubicBezTo>
                  <a:lnTo>
                    <a:pt x="166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64"/>
            <p:cNvSpPr>
              <a:spLocks/>
            </p:cNvSpPr>
            <p:nvPr/>
          </p:nvSpPr>
          <p:spPr bwMode="auto">
            <a:xfrm>
              <a:off x="1127125" y="2816226"/>
              <a:ext cx="176213" cy="38100"/>
            </a:xfrm>
            <a:custGeom>
              <a:avLst/>
              <a:gdLst>
                <a:gd name="T0" fmla="*/ 166 w 166"/>
                <a:gd name="T1" fmla="*/ 21 h 35"/>
                <a:gd name="T2" fmla="*/ 152 w 166"/>
                <a:gd name="T3" fmla="*/ 35 h 35"/>
                <a:gd name="T4" fmla="*/ 14 w 166"/>
                <a:gd name="T5" fmla="*/ 35 h 35"/>
                <a:gd name="T6" fmla="*/ 0 w 166"/>
                <a:gd name="T7" fmla="*/ 21 h 35"/>
                <a:gd name="T8" fmla="*/ 0 w 166"/>
                <a:gd name="T9" fmla="*/ 14 h 35"/>
                <a:gd name="T10" fmla="*/ 14 w 166"/>
                <a:gd name="T11" fmla="*/ 0 h 35"/>
                <a:gd name="T12" fmla="*/ 152 w 166"/>
                <a:gd name="T13" fmla="*/ 0 h 35"/>
                <a:gd name="T14" fmla="*/ 166 w 166"/>
                <a:gd name="T15" fmla="*/ 14 h 35"/>
                <a:gd name="T16" fmla="*/ 166 w 166"/>
                <a:gd name="T17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5">
                  <a:moveTo>
                    <a:pt x="166" y="21"/>
                  </a:moveTo>
                  <a:cubicBezTo>
                    <a:pt x="166" y="29"/>
                    <a:pt x="160" y="35"/>
                    <a:pt x="152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7" y="35"/>
                    <a:pt x="0" y="29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0" y="0"/>
                    <a:pt x="166" y="6"/>
                    <a:pt x="166" y="14"/>
                  </a:cubicBezTo>
                  <a:lnTo>
                    <a:pt x="166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65"/>
            <p:cNvSpPr>
              <a:spLocks/>
            </p:cNvSpPr>
            <p:nvPr/>
          </p:nvSpPr>
          <p:spPr bwMode="auto">
            <a:xfrm>
              <a:off x="1136650" y="2857501"/>
              <a:ext cx="158750" cy="36513"/>
            </a:xfrm>
            <a:custGeom>
              <a:avLst/>
              <a:gdLst>
                <a:gd name="T0" fmla="*/ 150 w 150"/>
                <a:gd name="T1" fmla="*/ 20 h 35"/>
                <a:gd name="T2" fmla="*/ 137 w 150"/>
                <a:gd name="T3" fmla="*/ 35 h 35"/>
                <a:gd name="T4" fmla="*/ 14 w 150"/>
                <a:gd name="T5" fmla="*/ 35 h 35"/>
                <a:gd name="T6" fmla="*/ 0 w 150"/>
                <a:gd name="T7" fmla="*/ 20 h 35"/>
                <a:gd name="T8" fmla="*/ 0 w 150"/>
                <a:gd name="T9" fmla="*/ 14 h 35"/>
                <a:gd name="T10" fmla="*/ 14 w 150"/>
                <a:gd name="T11" fmla="*/ 0 h 35"/>
                <a:gd name="T12" fmla="*/ 137 w 150"/>
                <a:gd name="T13" fmla="*/ 0 h 35"/>
                <a:gd name="T14" fmla="*/ 150 w 150"/>
                <a:gd name="T15" fmla="*/ 14 h 35"/>
                <a:gd name="T16" fmla="*/ 150 w 150"/>
                <a:gd name="T17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35">
                  <a:moveTo>
                    <a:pt x="150" y="20"/>
                  </a:moveTo>
                  <a:cubicBezTo>
                    <a:pt x="150" y="28"/>
                    <a:pt x="144" y="35"/>
                    <a:pt x="137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6" y="35"/>
                    <a:pt x="0" y="28"/>
                    <a:pt x="0" y="2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4" y="0"/>
                    <a:pt x="150" y="6"/>
                    <a:pt x="150" y="14"/>
                  </a:cubicBezTo>
                  <a:lnTo>
                    <a:pt x="150" y="20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66"/>
            <p:cNvSpPr>
              <a:spLocks/>
            </p:cNvSpPr>
            <p:nvPr/>
          </p:nvSpPr>
          <p:spPr bwMode="auto">
            <a:xfrm>
              <a:off x="1169988" y="2895601"/>
              <a:ext cx="92075" cy="38100"/>
            </a:xfrm>
            <a:custGeom>
              <a:avLst/>
              <a:gdLst>
                <a:gd name="T0" fmla="*/ 87 w 87"/>
                <a:gd name="T1" fmla="*/ 21 h 36"/>
                <a:gd name="T2" fmla="*/ 73 w 87"/>
                <a:gd name="T3" fmla="*/ 36 h 36"/>
                <a:gd name="T4" fmla="*/ 13 w 87"/>
                <a:gd name="T5" fmla="*/ 36 h 36"/>
                <a:gd name="T6" fmla="*/ 0 w 87"/>
                <a:gd name="T7" fmla="*/ 21 h 36"/>
                <a:gd name="T8" fmla="*/ 0 w 87"/>
                <a:gd name="T9" fmla="*/ 15 h 36"/>
                <a:gd name="T10" fmla="*/ 13 w 87"/>
                <a:gd name="T11" fmla="*/ 0 h 36"/>
                <a:gd name="T12" fmla="*/ 73 w 87"/>
                <a:gd name="T13" fmla="*/ 0 h 36"/>
                <a:gd name="T14" fmla="*/ 87 w 87"/>
                <a:gd name="T15" fmla="*/ 15 h 36"/>
                <a:gd name="T16" fmla="*/ 87 w 87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36">
                  <a:moveTo>
                    <a:pt x="87" y="21"/>
                  </a:moveTo>
                  <a:cubicBezTo>
                    <a:pt x="87" y="29"/>
                    <a:pt x="81" y="36"/>
                    <a:pt x="7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6" y="36"/>
                    <a:pt x="0" y="29"/>
                    <a:pt x="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1" y="0"/>
                    <a:pt x="87" y="7"/>
                    <a:pt x="87" y="15"/>
                  </a:cubicBezTo>
                  <a:lnTo>
                    <a:pt x="87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67"/>
            <p:cNvSpPr>
              <a:spLocks noEditPoints="1"/>
            </p:cNvSpPr>
            <p:nvPr/>
          </p:nvSpPr>
          <p:spPr bwMode="auto">
            <a:xfrm>
              <a:off x="1228725" y="2700338"/>
              <a:ext cx="68263" cy="69850"/>
            </a:xfrm>
            <a:custGeom>
              <a:avLst/>
              <a:gdLst>
                <a:gd name="T0" fmla="*/ 59 w 63"/>
                <a:gd name="T1" fmla="*/ 30 h 65"/>
                <a:gd name="T2" fmla="*/ 58 w 63"/>
                <a:gd name="T3" fmla="*/ 25 h 65"/>
                <a:gd name="T4" fmla="*/ 56 w 63"/>
                <a:gd name="T5" fmla="*/ 20 h 65"/>
                <a:gd name="T6" fmla="*/ 53 w 63"/>
                <a:gd name="T7" fmla="*/ 16 h 65"/>
                <a:gd name="T8" fmla="*/ 50 w 63"/>
                <a:gd name="T9" fmla="*/ 12 h 65"/>
                <a:gd name="T10" fmla="*/ 46 w 63"/>
                <a:gd name="T11" fmla="*/ 9 h 65"/>
                <a:gd name="T12" fmla="*/ 42 w 63"/>
                <a:gd name="T13" fmla="*/ 7 h 65"/>
                <a:gd name="T14" fmla="*/ 37 w 63"/>
                <a:gd name="T15" fmla="*/ 5 h 65"/>
                <a:gd name="T16" fmla="*/ 33 w 63"/>
                <a:gd name="T17" fmla="*/ 4 h 65"/>
                <a:gd name="T18" fmla="*/ 28 w 63"/>
                <a:gd name="T19" fmla="*/ 1 h 65"/>
                <a:gd name="T20" fmla="*/ 22 w 63"/>
                <a:gd name="T21" fmla="*/ 2 h 65"/>
                <a:gd name="T22" fmla="*/ 17 w 63"/>
                <a:gd name="T23" fmla="*/ 4 h 65"/>
                <a:gd name="T24" fmla="*/ 12 w 63"/>
                <a:gd name="T25" fmla="*/ 7 h 65"/>
                <a:gd name="T26" fmla="*/ 8 w 63"/>
                <a:gd name="T27" fmla="*/ 11 h 65"/>
                <a:gd name="T28" fmla="*/ 5 w 63"/>
                <a:gd name="T29" fmla="*/ 16 h 65"/>
                <a:gd name="T30" fmla="*/ 3 w 63"/>
                <a:gd name="T31" fmla="*/ 21 h 65"/>
                <a:gd name="T32" fmla="*/ 1 w 63"/>
                <a:gd name="T33" fmla="*/ 27 h 65"/>
                <a:gd name="T34" fmla="*/ 0 w 63"/>
                <a:gd name="T35" fmla="*/ 32 h 65"/>
                <a:gd name="T36" fmla="*/ 1 w 63"/>
                <a:gd name="T37" fmla="*/ 38 h 65"/>
                <a:gd name="T38" fmla="*/ 2 w 63"/>
                <a:gd name="T39" fmla="*/ 44 h 65"/>
                <a:gd name="T40" fmla="*/ 5 w 63"/>
                <a:gd name="T41" fmla="*/ 49 h 65"/>
                <a:gd name="T42" fmla="*/ 8 w 63"/>
                <a:gd name="T43" fmla="*/ 54 h 65"/>
                <a:gd name="T44" fmla="*/ 12 w 63"/>
                <a:gd name="T45" fmla="*/ 58 h 65"/>
                <a:gd name="T46" fmla="*/ 16 w 63"/>
                <a:gd name="T47" fmla="*/ 61 h 65"/>
                <a:gd name="T48" fmla="*/ 21 w 63"/>
                <a:gd name="T49" fmla="*/ 64 h 65"/>
                <a:gd name="T50" fmla="*/ 27 w 63"/>
                <a:gd name="T51" fmla="*/ 65 h 65"/>
                <a:gd name="T52" fmla="*/ 31 w 63"/>
                <a:gd name="T53" fmla="*/ 65 h 65"/>
                <a:gd name="T54" fmla="*/ 36 w 63"/>
                <a:gd name="T55" fmla="*/ 65 h 65"/>
                <a:gd name="T56" fmla="*/ 41 w 63"/>
                <a:gd name="T57" fmla="*/ 64 h 65"/>
                <a:gd name="T58" fmla="*/ 46 w 63"/>
                <a:gd name="T59" fmla="*/ 61 h 65"/>
                <a:gd name="T60" fmla="*/ 51 w 63"/>
                <a:gd name="T61" fmla="*/ 58 h 65"/>
                <a:gd name="T62" fmla="*/ 55 w 63"/>
                <a:gd name="T63" fmla="*/ 54 h 65"/>
                <a:gd name="T64" fmla="*/ 58 w 63"/>
                <a:gd name="T65" fmla="*/ 49 h 65"/>
                <a:gd name="T66" fmla="*/ 61 w 63"/>
                <a:gd name="T67" fmla="*/ 44 h 65"/>
                <a:gd name="T68" fmla="*/ 62 w 63"/>
                <a:gd name="T69" fmla="*/ 39 h 65"/>
                <a:gd name="T70" fmla="*/ 56 w 63"/>
                <a:gd name="T71" fmla="*/ 32 h 65"/>
                <a:gd name="T72" fmla="*/ 56 w 63"/>
                <a:gd name="T73" fmla="*/ 32 h 65"/>
                <a:gd name="T74" fmla="*/ 34 w 63"/>
                <a:gd name="T75" fmla="*/ 33 h 65"/>
                <a:gd name="T76" fmla="*/ 34 w 63"/>
                <a:gd name="T77" fmla="*/ 29 h 65"/>
                <a:gd name="T78" fmla="*/ 34 w 63"/>
                <a:gd name="T79" fmla="*/ 28 h 65"/>
                <a:gd name="T80" fmla="*/ 31 w 63"/>
                <a:gd name="T81" fmla="*/ 7 h 65"/>
                <a:gd name="T82" fmla="*/ 31 w 63"/>
                <a:gd name="T83" fmla="*/ 7 h 65"/>
                <a:gd name="T84" fmla="*/ 10 w 63"/>
                <a:gd name="T85" fmla="*/ 20 h 65"/>
                <a:gd name="T86" fmla="*/ 27 w 63"/>
                <a:gd name="T87" fmla="*/ 32 h 65"/>
                <a:gd name="T88" fmla="*/ 27 w 63"/>
                <a:gd name="T89" fmla="*/ 33 h 65"/>
                <a:gd name="T90" fmla="*/ 10 w 63"/>
                <a:gd name="T91" fmla="*/ 46 h 65"/>
                <a:gd name="T92" fmla="*/ 10 w 63"/>
                <a:gd name="T93" fmla="*/ 46 h 65"/>
                <a:gd name="T94" fmla="*/ 31 w 63"/>
                <a:gd name="T95" fmla="*/ 59 h 65"/>
                <a:gd name="T96" fmla="*/ 34 w 63"/>
                <a:gd name="T97" fmla="*/ 37 h 65"/>
                <a:gd name="T98" fmla="*/ 34 w 63"/>
                <a:gd name="T99" fmla="*/ 37 h 65"/>
                <a:gd name="T100" fmla="*/ 53 w 63"/>
                <a:gd name="T101" fmla="*/ 46 h 65"/>
                <a:gd name="T102" fmla="*/ 53 w 63"/>
                <a:gd name="T103" fmla="*/ 4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3" h="65">
                  <a:moveTo>
                    <a:pt x="59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3" y="32"/>
                    <a:pt x="62" y="31"/>
                    <a:pt x="62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9"/>
                    <a:pt x="58" y="29"/>
                    <a:pt x="58" y="28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6"/>
                    <a:pt x="62" y="25"/>
                    <a:pt x="61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7" y="24"/>
                    <a:pt x="57" y="24"/>
                    <a:pt x="57" y="23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0" y="21"/>
                    <a:pt x="60" y="20"/>
                    <a:pt x="60" y="19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5" y="19"/>
                    <a:pt x="55" y="19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8" y="15"/>
                    <a:pt x="57" y="15"/>
                    <a:pt x="57" y="14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5"/>
                    <a:pt x="53" y="15"/>
                    <a:pt x="52" y="14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4" y="11"/>
                    <a:pt x="54" y="10"/>
                    <a:pt x="53" y="1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49" y="11"/>
                    <a:pt x="49" y="11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6"/>
                    <a:pt x="49" y="6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5" y="8"/>
                    <a:pt x="45" y="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5" y="4"/>
                    <a:pt x="45" y="3"/>
                    <a:pt x="44" y="3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2"/>
                    <a:pt x="40" y="1"/>
                    <a:pt x="39" y="1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4" y="0"/>
                    <a:pt x="33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2" y="4"/>
                    <a:pt x="32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1"/>
                    <a:pt x="28" y="1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2" y="6"/>
                    <a:pt x="21" y="6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7" y="9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3" y="11"/>
                    <a:pt x="13" y="12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10"/>
                    <a:pt x="9" y="10"/>
                    <a:pt x="8" y="1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0" y="15"/>
                    <a:pt x="10" y="1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5" y="15"/>
                    <a:pt x="5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9"/>
                    <a:pt x="7" y="19"/>
                    <a:pt x="7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4"/>
                    <a:pt x="5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5"/>
                    <a:pt x="1" y="26"/>
                    <a:pt x="1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4" y="29"/>
                    <a:pt x="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4" y="34"/>
                    <a:pt x="4" y="35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7"/>
                    <a:pt x="1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39"/>
                    <a:pt x="5" y="4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2"/>
                    <a:pt x="2" y="43"/>
                    <a:pt x="2" y="44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4"/>
                    <a:pt x="7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8"/>
                    <a:pt x="4" y="48"/>
                    <a:pt x="5" y="49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7" y="53"/>
                    <a:pt x="7" y="53"/>
                    <a:pt x="8" y="54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2"/>
                    <a:pt x="12" y="53"/>
                    <a:pt x="12" y="53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7"/>
                    <a:pt x="11" y="57"/>
                    <a:pt x="12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6"/>
                    <a:pt x="15" y="56"/>
                    <a:pt x="16" y="56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5" y="60"/>
                    <a:pt x="16" y="61"/>
                    <a:pt x="16" y="61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20" y="59"/>
                    <a:pt x="20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3"/>
                    <a:pt x="21" y="63"/>
                    <a:pt x="21" y="64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4" y="60"/>
                    <a:pt x="24" y="60"/>
                    <a:pt x="25" y="60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5"/>
                    <a:pt x="26" y="65"/>
                    <a:pt x="27" y="65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9" y="61"/>
                    <a:pt x="30" y="61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1" y="65"/>
                    <a:pt x="31" y="6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4" y="61"/>
                    <a:pt x="35" y="61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7" y="65"/>
                    <a:pt x="38" y="65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0"/>
                    <a:pt x="39" y="60"/>
                    <a:pt x="39" y="60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2" y="63"/>
                    <a:pt x="43" y="63"/>
                    <a:pt x="43" y="63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3" y="59"/>
                    <a:pt x="43" y="58"/>
                    <a:pt x="44" y="58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7" y="61"/>
                    <a:pt x="48" y="61"/>
                    <a:pt x="48" y="60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6"/>
                    <a:pt x="48" y="56"/>
                    <a:pt x="48" y="55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1" y="58"/>
                    <a:pt x="52" y="57"/>
                    <a:pt x="53" y="57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1" y="53"/>
                    <a:pt x="51" y="52"/>
                    <a:pt x="52" y="52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4"/>
                    <a:pt x="56" y="53"/>
                    <a:pt x="56" y="52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5" y="48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9" y="49"/>
                    <a:pt x="59" y="48"/>
                    <a:pt x="59" y="4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44"/>
                    <a:pt x="57" y="44"/>
                    <a:pt x="57" y="43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3"/>
                    <a:pt x="61" y="43"/>
                    <a:pt x="61" y="4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8" y="40"/>
                    <a:pt x="58" y="39"/>
                    <a:pt x="58" y="38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8"/>
                    <a:pt x="62" y="37"/>
                    <a:pt x="62" y="36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5"/>
                    <a:pt x="59" y="34"/>
                    <a:pt x="59" y="33"/>
                  </a:cubicBezTo>
                  <a:close/>
                  <a:moveTo>
                    <a:pt x="56" y="32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6" y="31"/>
                    <a:pt x="36" y="3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5" y="24"/>
                    <a:pt x="56" y="28"/>
                    <a:pt x="56" y="32"/>
                  </a:cubicBezTo>
                  <a:close/>
                  <a:moveTo>
                    <a:pt x="31" y="35"/>
                  </a:moveTo>
                  <a:cubicBezTo>
                    <a:pt x="30" y="35"/>
                    <a:pt x="29" y="34"/>
                    <a:pt x="29" y="33"/>
                  </a:cubicBezTo>
                  <a:cubicBezTo>
                    <a:pt x="29" y="32"/>
                    <a:pt x="30" y="30"/>
                    <a:pt x="31" y="30"/>
                  </a:cubicBezTo>
                  <a:cubicBezTo>
                    <a:pt x="33" y="30"/>
                    <a:pt x="34" y="32"/>
                    <a:pt x="34" y="33"/>
                  </a:cubicBezTo>
                  <a:cubicBezTo>
                    <a:pt x="34" y="34"/>
                    <a:pt x="33" y="35"/>
                    <a:pt x="31" y="35"/>
                  </a:cubicBezTo>
                  <a:close/>
                  <a:moveTo>
                    <a:pt x="53" y="20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29"/>
                    <a:pt x="34" y="29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8" y="13"/>
                    <a:pt x="51" y="16"/>
                    <a:pt x="53" y="20"/>
                  </a:cubicBezTo>
                  <a:close/>
                  <a:moveTo>
                    <a:pt x="44" y="10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3" y="28"/>
                    <a:pt x="32" y="28"/>
                    <a:pt x="32" y="2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6" y="7"/>
                    <a:pt x="40" y="8"/>
                    <a:pt x="44" y="10"/>
                  </a:cubicBezTo>
                  <a:close/>
                  <a:moveTo>
                    <a:pt x="31" y="7"/>
                  </a:move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0" y="28"/>
                    <a:pt x="29" y="28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3" y="8"/>
                    <a:pt x="27" y="7"/>
                    <a:pt x="31" y="7"/>
                  </a:cubicBezTo>
                  <a:close/>
                  <a:moveTo>
                    <a:pt x="19" y="11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8" y="30"/>
                    <a:pt x="28" y="3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2" y="16"/>
                    <a:pt x="15" y="13"/>
                    <a:pt x="19" y="11"/>
                  </a:cubicBezTo>
                  <a:close/>
                  <a:moveTo>
                    <a:pt x="10" y="20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2"/>
                    <a:pt x="2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28"/>
                    <a:pt x="8" y="24"/>
                    <a:pt x="10" y="20"/>
                  </a:cubicBezTo>
                  <a:close/>
                  <a:moveTo>
                    <a:pt x="7" y="33"/>
                  </a:moveTo>
                  <a:cubicBezTo>
                    <a:pt x="27" y="33"/>
                    <a:pt x="27" y="33"/>
                    <a:pt x="27" y="33"/>
                  </a:cubicBezTo>
                  <a:cubicBezTo>
                    <a:pt x="27" y="34"/>
                    <a:pt x="27" y="34"/>
                    <a:pt x="27" y="3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8" y="42"/>
                    <a:pt x="7" y="38"/>
                    <a:pt x="7" y="33"/>
                  </a:cubicBezTo>
                  <a:close/>
                  <a:moveTo>
                    <a:pt x="10" y="46"/>
                  </a:move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7"/>
                    <a:pt x="29" y="37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5" y="53"/>
                    <a:pt x="12" y="50"/>
                    <a:pt x="10" y="46"/>
                  </a:cubicBezTo>
                  <a:close/>
                  <a:moveTo>
                    <a:pt x="19" y="56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30" y="38"/>
                    <a:pt x="31" y="38"/>
                    <a:pt x="31" y="38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27" y="59"/>
                    <a:pt x="23" y="58"/>
                    <a:pt x="19" y="56"/>
                  </a:cubicBezTo>
                  <a:close/>
                  <a:moveTo>
                    <a:pt x="32" y="59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3" y="38"/>
                    <a:pt x="34" y="37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0" y="58"/>
                    <a:pt x="36" y="59"/>
                    <a:pt x="32" y="59"/>
                  </a:cubicBezTo>
                  <a:close/>
                  <a:moveTo>
                    <a:pt x="44" y="55"/>
                  </a:move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5" y="36"/>
                    <a:pt x="35" y="36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1" y="50"/>
                    <a:pt x="48" y="53"/>
                    <a:pt x="44" y="55"/>
                  </a:cubicBezTo>
                  <a:close/>
                  <a:moveTo>
                    <a:pt x="53" y="46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36" y="34"/>
                    <a:pt x="36" y="34"/>
                    <a:pt x="3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8"/>
                    <a:pt x="55" y="42"/>
                    <a:pt x="53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46709" y="708630"/>
            <a:ext cx="2399181" cy="2399181"/>
            <a:chOff x="817563" y="2030413"/>
            <a:chExt cx="765175" cy="765175"/>
          </a:xfrm>
          <a:solidFill>
            <a:schemeClr val="bg1">
              <a:lumMod val="75000"/>
            </a:schemeClr>
          </a:solidFill>
        </p:grpSpPr>
        <p:grpSp>
          <p:nvGrpSpPr>
            <p:cNvPr id="46" name="组合 45"/>
            <p:cNvGrpSpPr/>
            <p:nvPr/>
          </p:nvGrpSpPr>
          <p:grpSpPr>
            <a:xfrm>
              <a:off x="1050925" y="2039938"/>
              <a:ext cx="495300" cy="269876"/>
              <a:chOff x="1050925" y="2039938"/>
              <a:chExt cx="495300" cy="269876"/>
            </a:xfrm>
            <a:grpFill/>
          </p:grpSpPr>
          <p:sp>
            <p:nvSpPr>
              <p:cNvPr id="445" name="Freeform 68"/>
              <p:cNvSpPr>
                <a:spLocks noEditPoints="1"/>
              </p:cNvSpPr>
              <p:nvPr/>
            </p:nvSpPr>
            <p:spPr bwMode="auto">
              <a:xfrm>
                <a:off x="1208088" y="2168526"/>
                <a:ext cx="179388" cy="82550"/>
              </a:xfrm>
              <a:custGeom>
                <a:avLst/>
                <a:gdLst>
                  <a:gd name="T0" fmla="*/ 154 w 169"/>
                  <a:gd name="T1" fmla="*/ 62 h 77"/>
                  <a:gd name="T2" fmla="*/ 156 w 169"/>
                  <a:gd name="T3" fmla="*/ 36 h 77"/>
                  <a:gd name="T4" fmla="*/ 151 w 169"/>
                  <a:gd name="T5" fmla="*/ 36 h 77"/>
                  <a:gd name="T6" fmla="*/ 116 w 169"/>
                  <a:gd name="T7" fmla="*/ 57 h 77"/>
                  <a:gd name="T8" fmla="*/ 115 w 169"/>
                  <a:gd name="T9" fmla="*/ 50 h 77"/>
                  <a:gd name="T10" fmla="*/ 98 w 169"/>
                  <a:gd name="T11" fmla="*/ 45 h 77"/>
                  <a:gd name="T12" fmla="*/ 81 w 169"/>
                  <a:gd name="T13" fmla="*/ 67 h 77"/>
                  <a:gd name="T14" fmla="*/ 84 w 169"/>
                  <a:gd name="T15" fmla="*/ 51 h 77"/>
                  <a:gd name="T16" fmla="*/ 107 w 169"/>
                  <a:gd name="T17" fmla="*/ 1 h 77"/>
                  <a:gd name="T18" fmla="*/ 84 w 169"/>
                  <a:gd name="T19" fmla="*/ 37 h 77"/>
                  <a:gd name="T20" fmla="*/ 33 w 169"/>
                  <a:gd name="T21" fmla="*/ 69 h 77"/>
                  <a:gd name="T22" fmla="*/ 36 w 169"/>
                  <a:gd name="T23" fmla="*/ 36 h 77"/>
                  <a:gd name="T24" fmla="*/ 25 w 169"/>
                  <a:gd name="T25" fmla="*/ 50 h 77"/>
                  <a:gd name="T26" fmla="*/ 1 w 169"/>
                  <a:gd name="T27" fmla="*/ 70 h 77"/>
                  <a:gd name="T28" fmla="*/ 4 w 169"/>
                  <a:gd name="T29" fmla="*/ 73 h 77"/>
                  <a:gd name="T30" fmla="*/ 11 w 169"/>
                  <a:gd name="T31" fmla="*/ 70 h 77"/>
                  <a:gd name="T32" fmla="*/ 22 w 169"/>
                  <a:gd name="T33" fmla="*/ 62 h 77"/>
                  <a:gd name="T34" fmla="*/ 48 w 169"/>
                  <a:gd name="T35" fmla="*/ 64 h 77"/>
                  <a:gd name="T36" fmla="*/ 61 w 169"/>
                  <a:gd name="T37" fmla="*/ 72 h 77"/>
                  <a:gd name="T38" fmla="*/ 75 w 169"/>
                  <a:gd name="T39" fmla="*/ 67 h 77"/>
                  <a:gd name="T40" fmla="*/ 121 w 169"/>
                  <a:gd name="T41" fmla="*/ 58 h 77"/>
                  <a:gd name="T42" fmla="*/ 128 w 169"/>
                  <a:gd name="T43" fmla="*/ 68 h 77"/>
                  <a:gd name="T44" fmla="*/ 148 w 169"/>
                  <a:gd name="T45" fmla="*/ 60 h 77"/>
                  <a:gd name="T46" fmla="*/ 163 w 169"/>
                  <a:gd name="T47" fmla="*/ 58 h 77"/>
                  <a:gd name="T48" fmla="*/ 101 w 169"/>
                  <a:gd name="T49" fmla="*/ 12 h 77"/>
                  <a:gd name="T50" fmla="*/ 73 w 169"/>
                  <a:gd name="T51" fmla="*/ 59 h 77"/>
                  <a:gd name="T52" fmla="*/ 59 w 169"/>
                  <a:gd name="T53" fmla="*/ 55 h 77"/>
                  <a:gd name="T54" fmla="*/ 74 w 169"/>
                  <a:gd name="T55" fmla="*/ 59 h 77"/>
                  <a:gd name="T56" fmla="*/ 100 w 169"/>
                  <a:gd name="T57" fmla="*/ 54 h 77"/>
                  <a:gd name="T58" fmla="*/ 103 w 169"/>
                  <a:gd name="T59" fmla="*/ 58 h 77"/>
                  <a:gd name="T60" fmla="*/ 100 w 169"/>
                  <a:gd name="T61" fmla="*/ 54 h 77"/>
                  <a:gd name="T62" fmla="*/ 130 w 169"/>
                  <a:gd name="T63" fmla="*/ 64 h 77"/>
                  <a:gd name="T64" fmla="*/ 149 w 169"/>
                  <a:gd name="T65" fmla="*/ 38 h 77"/>
                  <a:gd name="T66" fmla="*/ 137 w 169"/>
                  <a:gd name="T67" fmla="*/ 6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9" h="77">
                    <a:moveTo>
                      <a:pt x="163" y="58"/>
                    </a:moveTo>
                    <a:cubicBezTo>
                      <a:pt x="161" y="59"/>
                      <a:pt x="157" y="63"/>
                      <a:pt x="154" y="62"/>
                    </a:cubicBezTo>
                    <a:cubicBezTo>
                      <a:pt x="151" y="61"/>
                      <a:pt x="152" y="56"/>
                      <a:pt x="152" y="54"/>
                    </a:cubicBezTo>
                    <a:cubicBezTo>
                      <a:pt x="151" y="48"/>
                      <a:pt x="153" y="41"/>
                      <a:pt x="156" y="36"/>
                    </a:cubicBezTo>
                    <a:cubicBezTo>
                      <a:pt x="158" y="33"/>
                      <a:pt x="154" y="31"/>
                      <a:pt x="153" y="33"/>
                    </a:cubicBezTo>
                    <a:cubicBezTo>
                      <a:pt x="152" y="34"/>
                      <a:pt x="152" y="35"/>
                      <a:pt x="151" y="36"/>
                    </a:cubicBezTo>
                    <a:cubicBezTo>
                      <a:pt x="151" y="35"/>
                      <a:pt x="151" y="34"/>
                      <a:pt x="150" y="34"/>
                    </a:cubicBezTo>
                    <a:cubicBezTo>
                      <a:pt x="132" y="26"/>
                      <a:pt x="125" y="46"/>
                      <a:pt x="116" y="57"/>
                    </a:cubicBezTo>
                    <a:cubicBezTo>
                      <a:pt x="113" y="61"/>
                      <a:pt x="108" y="63"/>
                      <a:pt x="104" y="63"/>
                    </a:cubicBezTo>
                    <a:cubicBezTo>
                      <a:pt x="109" y="58"/>
                      <a:pt x="113" y="53"/>
                      <a:pt x="115" y="50"/>
                    </a:cubicBezTo>
                    <a:cubicBezTo>
                      <a:pt x="118" y="45"/>
                      <a:pt x="120" y="36"/>
                      <a:pt x="113" y="33"/>
                    </a:cubicBezTo>
                    <a:cubicBezTo>
                      <a:pt x="106" y="30"/>
                      <a:pt x="100" y="41"/>
                      <a:pt x="98" y="45"/>
                    </a:cubicBezTo>
                    <a:cubicBezTo>
                      <a:pt x="95" y="51"/>
                      <a:pt x="93" y="59"/>
                      <a:pt x="97" y="64"/>
                    </a:cubicBezTo>
                    <a:cubicBezTo>
                      <a:pt x="92" y="68"/>
                      <a:pt x="85" y="71"/>
                      <a:pt x="81" y="67"/>
                    </a:cubicBezTo>
                    <a:cubicBezTo>
                      <a:pt x="78" y="66"/>
                      <a:pt x="78" y="63"/>
                      <a:pt x="78" y="61"/>
                    </a:cubicBezTo>
                    <a:cubicBezTo>
                      <a:pt x="81" y="57"/>
                      <a:pt x="83" y="54"/>
                      <a:pt x="84" y="51"/>
                    </a:cubicBezTo>
                    <a:cubicBezTo>
                      <a:pt x="94" y="36"/>
                      <a:pt x="102" y="20"/>
                      <a:pt x="110" y="4"/>
                    </a:cubicBezTo>
                    <a:cubicBezTo>
                      <a:pt x="111" y="2"/>
                      <a:pt x="109" y="0"/>
                      <a:pt x="107" y="1"/>
                    </a:cubicBezTo>
                    <a:cubicBezTo>
                      <a:pt x="95" y="8"/>
                      <a:pt x="91" y="23"/>
                      <a:pt x="85" y="34"/>
                    </a:cubicBezTo>
                    <a:cubicBezTo>
                      <a:pt x="85" y="35"/>
                      <a:pt x="84" y="36"/>
                      <a:pt x="84" y="37"/>
                    </a:cubicBezTo>
                    <a:cubicBezTo>
                      <a:pt x="74" y="36"/>
                      <a:pt x="66" y="39"/>
                      <a:pt x="58" y="46"/>
                    </a:cubicBezTo>
                    <a:cubicBezTo>
                      <a:pt x="50" y="53"/>
                      <a:pt x="45" y="66"/>
                      <a:pt x="33" y="69"/>
                    </a:cubicBezTo>
                    <a:cubicBezTo>
                      <a:pt x="25" y="72"/>
                      <a:pt x="27" y="60"/>
                      <a:pt x="30" y="50"/>
                    </a:cubicBezTo>
                    <a:cubicBezTo>
                      <a:pt x="33" y="45"/>
                      <a:pt x="34" y="40"/>
                      <a:pt x="36" y="36"/>
                    </a:cubicBezTo>
                    <a:cubicBezTo>
                      <a:pt x="37" y="33"/>
                      <a:pt x="34" y="32"/>
                      <a:pt x="32" y="34"/>
                    </a:cubicBezTo>
                    <a:cubicBezTo>
                      <a:pt x="30" y="39"/>
                      <a:pt x="27" y="44"/>
                      <a:pt x="25" y="50"/>
                    </a:cubicBezTo>
                    <a:cubicBezTo>
                      <a:pt x="23" y="54"/>
                      <a:pt x="20" y="59"/>
                      <a:pt x="16" y="63"/>
                    </a:cubicBezTo>
                    <a:cubicBezTo>
                      <a:pt x="11" y="66"/>
                      <a:pt x="5" y="66"/>
                      <a:pt x="1" y="70"/>
                    </a:cubicBezTo>
                    <a:cubicBezTo>
                      <a:pt x="0" y="71"/>
                      <a:pt x="1" y="73"/>
                      <a:pt x="2" y="73"/>
                    </a:cubicBezTo>
                    <a:cubicBezTo>
                      <a:pt x="3" y="73"/>
                      <a:pt x="3" y="73"/>
                      <a:pt x="4" y="73"/>
                    </a:cubicBezTo>
                    <a:cubicBezTo>
                      <a:pt x="5" y="73"/>
                      <a:pt x="6" y="73"/>
                      <a:pt x="6" y="72"/>
                    </a:cubicBezTo>
                    <a:cubicBezTo>
                      <a:pt x="8" y="71"/>
                      <a:pt x="10" y="71"/>
                      <a:pt x="11" y="70"/>
                    </a:cubicBezTo>
                    <a:cubicBezTo>
                      <a:pt x="15" y="69"/>
                      <a:pt x="19" y="66"/>
                      <a:pt x="22" y="63"/>
                    </a:cubicBezTo>
                    <a:cubicBezTo>
                      <a:pt x="22" y="63"/>
                      <a:pt x="22" y="62"/>
                      <a:pt x="22" y="62"/>
                    </a:cubicBezTo>
                    <a:cubicBezTo>
                      <a:pt x="22" y="66"/>
                      <a:pt x="23" y="70"/>
                      <a:pt x="26" y="73"/>
                    </a:cubicBezTo>
                    <a:cubicBezTo>
                      <a:pt x="34" y="77"/>
                      <a:pt x="43" y="69"/>
                      <a:pt x="48" y="64"/>
                    </a:cubicBezTo>
                    <a:cubicBezTo>
                      <a:pt x="50" y="62"/>
                      <a:pt x="52" y="60"/>
                      <a:pt x="53" y="58"/>
                    </a:cubicBezTo>
                    <a:cubicBezTo>
                      <a:pt x="51" y="65"/>
                      <a:pt x="52" y="72"/>
                      <a:pt x="61" y="72"/>
                    </a:cubicBezTo>
                    <a:cubicBezTo>
                      <a:pt x="66" y="72"/>
                      <a:pt x="70" y="69"/>
                      <a:pt x="74" y="65"/>
                    </a:cubicBezTo>
                    <a:cubicBezTo>
                      <a:pt x="74" y="66"/>
                      <a:pt x="74" y="66"/>
                      <a:pt x="75" y="67"/>
                    </a:cubicBezTo>
                    <a:cubicBezTo>
                      <a:pt x="80" y="77"/>
                      <a:pt x="91" y="74"/>
                      <a:pt x="100" y="67"/>
                    </a:cubicBezTo>
                    <a:cubicBezTo>
                      <a:pt x="107" y="71"/>
                      <a:pt x="117" y="63"/>
                      <a:pt x="121" y="58"/>
                    </a:cubicBezTo>
                    <a:cubicBezTo>
                      <a:pt x="121" y="57"/>
                      <a:pt x="122" y="56"/>
                      <a:pt x="123" y="55"/>
                    </a:cubicBezTo>
                    <a:cubicBezTo>
                      <a:pt x="121" y="61"/>
                      <a:pt x="122" y="66"/>
                      <a:pt x="128" y="68"/>
                    </a:cubicBezTo>
                    <a:cubicBezTo>
                      <a:pt x="137" y="71"/>
                      <a:pt x="143" y="63"/>
                      <a:pt x="147" y="54"/>
                    </a:cubicBezTo>
                    <a:cubicBezTo>
                      <a:pt x="147" y="56"/>
                      <a:pt x="147" y="58"/>
                      <a:pt x="148" y="60"/>
                    </a:cubicBezTo>
                    <a:cubicBezTo>
                      <a:pt x="150" y="70"/>
                      <a:pt x="161" y="65"/>
                      <a:pt x="166" y="61"/>
                    </a:cubicBezTo>
                    <a:cubicBezTo>
                      <a:pt x="169" y="59"/>
                      <a:pt x="165" y="56"/>
                      <a:pt x="163" y="58"/>
                    </a:cubicBezTo>
                    <a:close/>
                    <a:moveTo>
                      <a:pt x="91" y="32"/>
                    </a:moveTo>
                    <a:cubicBezTo>
                      <a:pt x="94" y="26"/>
                      <a:pt x="97" y="18"/>
                      <a:pt x="101" y="12"/>
                    </a:cubicBezTo>
                    <a:cubicBezTo>
                      <a:pt x="98" y="19"/>
                      <a:pt x="94" y="26"/>
                      <a:pt x="91" y="32"/>
                    </a:cubicBezTo>
                    <a:close/>
                    <a:moveTo>
                      <a:pt x="73" y="59"/>
                    </a:moveTo>
                    <a:cubicBezTo>
                      <a:pt x="70" y="62"/>
                      <a:pt x="67" y="66"/>
                      <a:pt x="63" y="67"/>
                    </a:cubicBezTo>
                    <a:cubicBezTo>
                      <a:pt x="54" y="71"/>
                      <a:pt x="57" y="59"/>
                      <a:pt x="59" y="55"/>
                    </a:cubicBezTo>
                    <a:cubicBezTo>
                      <a:pt x="63" y="46"/>
                      <a:pt x="72" y="42"/>
                      <a:pt x="81" y="41"/>
                    </a:cubicBezTo>
                    <a:cubicBezTo>
                      <a:pt x="78" y="47"/>
                      <a:pt x="75" y="53"/>
                      <a:pt x="74" y="59"/>
                    </a:cubicBezTo>
                    <a:cubicBezTo>
                      <a:pt x="74" y="59"/>
                      <a:pt x="73" y="59"/>
                      <a:pt x="73" y="59"/>
                    </a:cubicBezTo>
                    <a:close/>
                    <a:moveTo>
                      <a:pt x="100" y="54"/>
                    </a:moveTo>
                    <a:cubicBezTo>
                      <a:pt x="100" y="51"/>
                      <a:pt x="108" y="32"/>
                      <a:pt x="113" y="38"/>
                    </a:cubicBezTo>
                    <a:cubicBezTo>
                      <a:pt x="117" y="44"/>
                      <a:pt x="107" y="55"/>
                      <a:pt x="103" y="58"/>
                    </a:cubicBezTo>
                    <a:cubicBezTo>
                      <a:pt x="102" y="59"/>
                      <a:pt x="102" y="60"/>
                      <a:pt x="101" y="61"/>
                    </a:cubicBezTo>
                    <a:cubicBezTo>
                      <a:pt x="99" y="59"/>
                      <a:pt x="99" y="57"/>
                      <a:pt x="100" y="54"/>
                    </a:cubicBezTo>
                    <a:close/>
                    <a:moveTo>
                      <a:pt x="137" y="60"/>
                    </a:moveTo>
                    <a:cubicBezTo>
                      <a:pt x="136" y="63"/>
                      <a:pt x="133" y="65"/>
                      <a:pt x="130" y="64"/>
                    </a:cubicBezTo>
                    <a:cubicBezTo>
                      <a:pt x="124" y="63"/>
                      <a:pt x="127" y="54"/>
                      <a:pt x="129" y="51"/>
                    </a:cubicBezTo>
                    <a:cubicBezTo>
                      <a:pt x="133" y="43"/>
                      <a:pt x="139" y="37"/>
                      <a:pt x="149" y="38"/>
                    </a:cubicBezTo>
                    <a:cubicBezTo>
                      <a:pt x="149" y="38"/>
                      <a:pt x="150" y="38"/>
                      <a:pt x="150" y="37"/>
                    </a:cubicBezTo>
                    <a:cubicBezTo>
                      <a:pt x="146" y="45"/>
                      <a:pt x="143" y="54"/>
                      <a:pt x="13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69"/>
              <p:cNvSpPr>
                <a:spLocks/>
              </p:cNvSpPr>
              <p:nvPr/>
            </p:nvSpPr>
            <p:spPr bwMode="auto">
              <a:xfrm>
                <a:off x="1247775" y="2190751"/>
                <a:ext cx="6350" cy="6350"/>
              </a:xfrm>
              <a:custGeom>
                <a:avLst/>
                <a:gdLst>
                  <a:gd name="T0" fmla="*/ 2 w 6"/>
                  <a:gd name="T1" fmla="*/ 5 h 6"/>
                  <a:gd name="T2" fmla="*/ 5 w 6"/>
                  <a:gd name="T3" fmla="*/ 4 h 6"/>
                  <a:gd name="T4" fmla="*/ 6 w 6"/>
                  <a:gd name="T5" fmla="*/ 2 h 6"/>
                  <a:gd name="T6" fmla="*/ 3 w 6"/>
                  <a:gd name="T7" fmla="*/ 0 h 6"/>
                  <a:gd name="T8" fmla="*/ 1 w 6"/>
                  <a:gd name="T9" fmla="*/ 2 h 6"/>
                  <a:gd name="T10" fmla="*/ 2 w 6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2" y="5"/>
                    </a:moveTo>
                    <a:cubicBezTo>
                      <a:pt x="3" y="6"/>
                      <a:pt x="4" y="5"/>
                      <a:pt x="5" y="4"/>
                    </a:cubicBezTo>
                    <a:cubicBezTo>
                      <a:pt x="5" y="4"/>
                      <a:pt x="6" y="3"/>
                      <a:pt x="6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3"/>
                      <a:pt x="1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70"/>
              <p:cNvSpPr>
                <a:spLocks/>
              </p:cNvSpPr>
              <p:nvPr/>
            </p:nvSpPr>
            <p:spPr bwMode="auto">
              <a:xfrm>
                <a:off x="1154113" y="2085976"/>
                <a:ext cx="123825" cy="92075"/>
              </a:xfrm>
              <a:custGeom>
                <a:avLst/>
                <a:gdLst>
                  <a:gd name="T0" fmla="*/ 0 w 116"/>
                  <a:gd name="T1" fmla="*/ 1 h 87"/>
                  <a:gd name="T2" fmla="*/ 2 w 116"/>
                  <a:gd name="T3" fmla="*/ 40 h 87"/>
                  <a:gd name="T4" fmla="*/ 4 w 116"/>
                  <a:gd name="T5" fmla="*/ 85 h 87"/>
                  <a:gd name="T6" fmla="*/ 5 w 116"/>
                  <a:gd name="T7" fmla="*/ 86 h 87"/>
                  <a:gd name="T8" fmla="*/ 63 w 116"/>
                  <a:gd name="T9" fmla="*/ 82 h 87"/>
                  <a:gd name="T10" fmla="*/ 116 w 116"/>
                  <a:gd name="T11" fmla="*/ 78 h 87"/>
                  <a:gd name="T12" fmla="*/ 116 w 116"/>
                  <a:gd name="T13" fmla="*/ 77 h 87"/>
                  <a:gd name="T14" fmla="*/ 115 w 116"/>
                  <a:gd name="T15" fmla="*/ 75 h 87"/>
                  <a:gd name="T16" fmla="*/ 114 w 116"/>
                  <a:gd name="T17" fmla="*/ 76 h 87"/>
                  <a:gd name="T18" fmla="*/ 91 w 116"/>
                  <a:gd name="T19" fmla="*/ 80 h 87"/>
                  <a:gd name="T20" fmla="*/ 67 w 116"/>
                  <a:gd name="T21" fmla="*/ 81 h 87"/>
                  <a:gd name="T22" fmla="*/ 16 w 116"/>
                  <a:gd name="T23" fmla="*/ 85 h 87"/>
                  <a:gd name="T24" fmla="*/ 5 w 116"/>
                  <a:gd name="T25" fmla="*/ 82 h 87"/>
                  <a:gd name="T26" fmla="*/ 5 w 116"/>
                  <a:gd name="T27" fmla="*/ 71 h 87"/>
                  <a:gd name="T28" fmla="*/ 4 w 116"/>
                  <a:gd name="T29" fmla="*/ 47 h 87"/>
                  <a:gd name="T30" fmla="*/ 2 w 116"/>
                  <a:gd name="T31" fmla="*/ 1 h 87"/>
                  <a:gd name="T32" fmla="*/ 0 w 116"/>
                  <a:gd name="T33" fmla="*/ 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6" h="87">
                    <a:moveTo>
                      <a:pt x="0" y="1"/>
                    </a:moveTo>
                    <a:cubicBezTo>
                      <a:pt x="0" y="14"/>
                      <a:pt x="1" y="27"/>
                      <a:pt x="2" y="40"/>
                    </a:cubicBezTo>
                    <a:cubicBezTo>
                      <a:pt x="4" y="55"/>
                      <a:pt x="3" y="70"/>
                      <a:pt x="4" y="85"/>
                    </a:cubicBezTo>
                    <a:cubicBezTo>
                      <a:pt x="4" y="86"/>
                      <a:pt x="4" y="86"/>
                      <a:pt x="5" y="86"/>
                    </a:cubicBezTo>
                    <a:cubicBezTo>
                      <a:pt x="24" y="87"/>
                      <a:pt x="44" y="83"/>
                      <a:pt x="63" y="82"/>
                    </a:cubicBezTo>
                    <a:cubicBezTo>
                      <a:pt x="81" y="82"/>
                      <a:pt x="98" y="81"/>
                      <a:pt x="116" y="78"/>
                    </a:cubicBezTo>
                    <a:cubicBezTo>
                      <a:pt x="116" y="78"/>
                      <a:pt x="116" y="77"/>
                      <a:pt x="116" y="77"/>
                    </a:cubicBezTo>
                    <a:cubicBezTo>
                      <a:pt x="116" y="76"/>
                      <a:pt x="115" y="76"/>
                      <a:pt x="115" y="75"/>
                    </a:cubicBezTo>
                    <a:cubicBezTo>
                      <a:pt x="114" y="74"/>
                      <a:pt x="113" y="75"/>
                      <a:pt x="114" y="76"/>
                    </a:cubicBezTo>
                    <a:cubicBezTo>
                      <a:pt x="114" y="77"/>
                      <a:pt x="94" y="80"/>
                      <a:pt x="91" y="80"/>
                    </a:cubicBezTo>
                    <a:cubicBezTo>
                      <a:pt x="83" y="80"/>
                      <a:pt x="75" y="81"/>
                      <a:pt x="67" y="81"/>
                    </a:cubicBezTo>
                    <a:cubicBezTo>
                      <a:pt x="49" y="82"/>
                      <a:pt x="33" y="84"/>
                      <a:pt x="16" y="85"/>
                    </a:cubicBezTo>
                    <a:cubicBezTo>
                      <a:pt x="13" y="85"/>
                      <a:pt x="5" y="86"/>
                      <a:pt x="5" y="82"/>
                    </a:cubicBezTo>
                    <a:cubicBezTo>
                      <a:pt x="5" y="78"/>
                      <a:pt x="5" y="75"/>
                      <a:pt x="5" y="71"/>
                    </a:cubicBezTo>
                    <a:cubicBezTo>
                      <a:pt x="5" y="63"/>
                      <a:pt x="4" y="55"/>
                      <a:pt x="4" y="47"/>
                    </a:cubicBezTo>
                    <a:cubicBezTo>
                      <a:pt x="4" y="31"/>
                      <a:pt x="1" y="16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Freeform 71"/>
              <p:cNvSpPr>
                <a:spLocks/>
              </p:cNvSpPr>
              <p:nvPr/>
            </p:nvSpPr>
            <p:spPr bwMode="auto">
              <a:xfrm>
                <a:off x="1168400" y="2144713"/>
                <a:ext cx="19050" cy="31750"/>
              </a:xfrm>
              <a:custGeom>
                <a:avLst/>
                <a:gdLst>
                  <a:gd name="T0" fmla="*/ 4 w 18"/>
                  <a:gd name="T1" fmla="*/ 29 h 30"/>
                  <a:gd name="T2" fmla="*/ 3 w 18"/>
                  <a:gd name="T3" fmla="*/ 12 h 30"/>
                  <a:gd name="T4" fmla="*/ 3 w 18"/>
                  <a:gd name="T5" fmla="*/ 5 h 30"/>
                  <a:gd name="T6" fmla="*/ 6 w 18"/>
                  <a:gd name="T7" fmla="*/ 2 h 30"/>
                  <a:gd name="T8" fmla="*/ 13 w 18"/>
                  <a:gd name="T9" fmla="*/ 3 h 30"/>
                  <a:gd name="T10" fmla="*/ 14 w 18"/>
                  <a:gd name="T11" fmla="*/ 9 h 30"/>
                  <a:gd name="T12" fmla="*/ 16 w 18"/>
                  <a:gd name="T13" fmla="*/ 29 h 30"/>
                  <a:gd name="T14" fmla="*/ 17 w 18"/>
                  <a:gd name="T15" fmla="*/ 29 h 30"/>
                  <a:gd name="T16" fmla="*/ 15 w 18"/>
                  <a:gd name="T17" fmla="*/ 1 h 30"/>
                  <a:gd name="T18" fmla="*/ 14 w 18"/>
                  <a:gd name="T19" fmla="*/ 0 h 30"/>
                  <a:gd name="T20" fmla="*/ 2 w 18"/>
                  <a:gd name="T21" fmla="*/ 0 h 30"/>
                  <a:gd name="T22" fmla="*/ 1 w 18"/>
                  <a:gd name="T23" fmla="*/ 1 h 30"/>
                  <a:gd name="T24" fmla="*/ 3 w 18"/>
                  <a:gd name="T25" fmla="*/ 29 h 30"/>
                  <a:gd name="T26" fmla="*/ 4 w 18"/>
                  <a:gd name="T27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30">
                    <a:moveTo>
                      <a:pt x="4" y="29"/>
                    </a:moveTo>
                    <a:cubicBezTo>
                      <a:pt x="3" y="24"/>
                      <a:pt x="3" y="18"/>
                      <a:pt x="3" y="12"/>
                    </a:cubicBezTo>
                    <a:cubicBezTo>
                      <a:pt x="3" y="10"/>
                      <a:pt x="3" y="7"/>
                      <a:pt x="3" y="5"/>
                    </a:cubicBezTo>
                    <a:cubicBezTo>
                      <a:pt x="3" y="2"/>
                      <a:pt x="3" y="2"/>
                      <a:pt x="6" y="2"/>
                    </a:cubicBezTo>
                    <a:cubicBezTo>
                      <a:pt x="7" y="2"/>
                      <a:pt x="13" y="1"/>
                      <a:pt x="13" y="3"/>
                    </a:cubicBezTo>
                    <a:cubicBezTo>
                      <a:pt x="13" y="5"/>
                      <a:pt x="13" y="7"/>
                      <a:pt x="14" y="9"/>
                    </a:cubicBezTo>
                    <a:cubicBezTo>
                      <a:pt x="15" y="16"/>
                      <a:pt x="16" y="22"/>
                      <a:pt x="16" y="29"/>
                    </a:cubicBezTo>
                    <a:cubicBezTo>
                      <a:pt x="16" y="29"/>
                      <a:pt x="17" y="29"/>
                      <a:pt x="17" y="29"/>
                    </a:cubicBezTo>
                    <a:cubicBezTo>
                      <a:pt x="18" y="19"/>
                      <a:pt x="15" y="10"/>
                      <a:pt x="15" y="1"/>
                    </a:cubicBezTo>
                    <a:cubicBezTo>
                      <a:pt x="15" y="1"/>
                      <a:pt x="14" y="0"/>
                      <a:pt x="14" y="0"/>
                    </a:cubicBezTo>
                    <a:cubicBezTo>
                      <a:pt x="10" y="0"/>
                      <a:pt x="6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3" y="11"/>
                      <a:pt x="0" y="20"/>
                      <a:pt x="3" y="29"/>
                    </a:cubicBezTo>
                    <a:cubicBezTo>
                      <a:pt x="3" y="30"/>
                      <a:pt x="5" y="30"/>
                      <a:pt x="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Freeform 72"/>
              <p:cNvSpPr>
                <a:spLocks/>
              </p:cNvSpPr>
              <p:nvPr/>
            </p:nvSpPr>
            <p:spPr bwMode="auto">
              <a:xfrm>
                <a:off x="1168400" y="2144713"/>
                <a:ext cx="15875" cy="31750"/>
              </a:xfrm>
              <a:custGeom>
                <a:avLst/>
                <a:gdLst>
                  <a:gd name="T0" fmla="*/ 5 w 15"/>
                  <a:gd name="T1" fmla="*/ 1 h 29"/>
                  <a:gd name="T2" fmla="*/ 1 w 15"/>
                  <a:gd name="T3" fmla="*/ 6 h 29"/>
                  <a:gd name="T4" fmla="*/ 6 w 15"/>
                  <a:gd name="T5" fmla="*/ 3 h 29"/>
                  <a:gd name="T6" fmla="*/ 2 w 15"/>
                  <a:gd name="T7" fmla="*/ 8 h 29"/>
                  <a:gd name="T8" fmla="*/ 9 w 15"/>
                  <a:gd name="T9" fmla="*/ 4 h 29"/>
                  <a:gd name="T10" fmla="*/ 2 w 15"/>
                  <a:gd name="T11" fmla="*/ 11 h 29"/>
                  <a:gd name="T12" fmla="*/ 11 w 15"/>
                  <a:gd name="T13" fmla="*/ 2 h 29"/>
                  <a:gd name="T14" fmla="*/ 2 w 15"/>
                  <a:gd name="T15" fmla="*/ 13 h 29"/>
                  <a:gd name="T16" fmla="*/ 10 w 15"/>
                  <a:gd name="T17" fmla="*/ 6 h 29"/>
                  <a:gd name="T18" fmla="*/ 2 w 15"/>
                  <a:gd name="T19" fmla="*/ 16 h 29"/>
                  <a:gd name="T20" fmla="*/ 10 w 15"/>
                  <a:gd name="T21" fmla="*/ 8 h 29"/>
                  <a:gd name="T22" fmla="*/ 2 w 15"/>
                  <a:gd name="T23" fmla="*/ 19 h 29"/>
                  <a:gd name="T24" fmla="*/ 11 w 15"/>
                  <a:gd name="T25" fmla="*/ 11 h 29"/>
                  <a:gd name="T26" fmla="*/ 3 w 15"/>
                  <a:gd name="T27" fmla="*/ 22 h 29"/>
                  <a:gd name="T28" fmla="*/ 12 w 15"/>
                  <a:gd name="T29" fmla="*/ 12 h 29"/>
                  <a:gd name="T30" fmla="*/ 2 w 15"/>
                  <a:gd name="T31" fmla="*/ 26 h 29"/>
                  <a:gd name="T32" fmla="*/ 12 w 15"/>
                  <a:gd name="T33" fmla="*/ 13 h 29"/>
                  <a:gd name="T34" fmla="*/ 6 w 15"/>
                  <a:gd name="T35" fmla="*/ 23 h 29"/>
                  <a:gd name="T36" fmla="*/ 14 w 15"/>
                  <a:gd name="T37" fmla="*/ 14 h 29"/>
                  <a:gd name="T38" fmla="*/ 6 w 15"/>
                  <a:gd name="T39" fmla="*/ 26 h 29"/>
                  <a:gd name="T40" fmla="*/ 13 w 15"/>
                  <a:gd name="T41" fmla="*/ 18 h 29"/>
                  <a:gd name="T42" fmla="*/ 7 w 15"/>
                  <a:gd name="T43" fmla="*/ 26 h 29"/>
                  <a:gd name="T44" fmla="*/ 13 w 15"/>
                  <a:gd name="T45" fmla="*/ 20 h 29"/>
                  <a:gd name="T46" fmla="*/ 9 w 15"/>
                  <a:gd name="T47" fmla="*/ 27 h 29"/>
                  <a:gd name="T48" fmla="*/ 14 w 15"/>
                  <a:gd name="T49" fmla="*/ 22 h 29"/>
                  <a:gd name="T50" fmla="*/ 10 w 15"/>
                  <a:gd name="T51" fmla="*/ 26 h 29"/>
                  <a:gd name="T52" fmla="*/ 13 w 15"/>
                  <a:gd name="T53" fmla="*/ 26 h 29"/>
                  <a:gd name="T54" fmla="*/ 14 w 15"/>
                  <a:gd name="T55" fmla="*/ 23 h 29"/>
                  <a:gd name="T56" fmla="*/ 10 w 15"/>
                  <a:gd name="T57" fmla="*/ 26 h 29"/>
                  <a:gd name="T58" fmla="*/ 14 w 15"/>
                  <a:gd name="T59" fmla="*/ 22 h 29"/>
                  <a:gd name="T60" fmla="*/ 9 w 15"/>
                  <a:gd name="T61" fmla="*/ 27 h 29"/>
                  <a:gd name="T62" fmla="*/ 14 w 15"/>
                  <a:gd name="T63" fmla="*/ 20 h 29"/>
                  <a:gd name="T64" fmla="*/ 7 w 15"/>
                  <a:gd name="T65" fmla="*/ 26 h 29"/>
                  <a:gd name="T66" fmla="*/ 13 w 15"/>
                  <a:gd name="T67" fmla="*/ 18 h 29"/>
                  <a:gd name="T68" fmla="*/ 6 w 15"/>
                  <a:gd name="T69" fmla="*/ 26 h 29"/>
                  <a:gd name="T70" fmla="*/ 14 w 15"/>
                  <a:gd name="T71" fmla="*/ 14 h 29"/>
                  <a:gd name="T72" fmla="*/ 6 w 15"/>
                  <a:gd name="T73" fmla="*/ 23 h 29"/>
                  <a:gd name="T74" fmla="*/ 12 w 15"/>
                  <a:gd name="T75" fmla="*/ 13 h 29"/>
                  <a:gd name="T76" fmla="*/ 2 w 15"/>
                  <a:gd name="T77" fmla="*/ 26 h 29"/>
                  <a:gd name="T78" fmla="*/ 12 w 15"/>
                  <a:gd name="T79" fmla="*/ 12 h 29"/>
                  <a:gd name="T80" fmla="*/ 3 w 15"/>
                  <a:gd name="T81" fmla="*/ 22 h 29"/>
                  <a:gd name="T82" fmla="*/ 11 w 15"/>
                  <a:gd name="T83" fmla="*/ 11 h 29"/>
                  <a:gd name="T84" fmla="*/ 2 w 15"/>
                  <a:gd name="T85" fmla="*/ 19 h 29"/>
                  <a:gd name="T86" fmla="*/ 10 w 15"/>
                  <a:gd name="T87" fmla="*/ 8 h 29"/>
                  <a:gd name="T88" fmla="*/ 2 w 15"/>
                  <a:gd name="T89" fmla="*/ 16 h 29"/>
                  <a:gd name="T90" fmla="*/ 10 w 15"/>
                  <a:gd name="T91" fmla="*/ 6 h 29"/>
                  <a:gd name="T92" fmla="*/ 2 w 15"/>
                  <a:gd name="T93" fmla="*/ 13 h 29"/>
                  <a:gd name="T94" fmla="*/ 11 w 15"/>
                  <a:gd name="T95" fmla="*/ 2 h 29"/>
                  <a:gd name="T96" fmla="*/ 2 w 15"/>
                  <a:gd name="T97" fmla="*/ 11 h 29"/>
                  <a:gd name="T98" fmla="*/ 9 w 15"/>
                  <a:gd name="T99" fmla="*/ 3 h 29"/>
                  <a:gd name="T100" fmla="*/ 2 w 15"/>
                  <a:gd name="T101" fmla="*/ 8 h 29"/>
                  <a:gd name="T102" fmla="*/ 6 w 15"/>
                  <a:gd name="T103" fmla="*/ 3 h 29"/>
                  <a:gd name="T104" fmla="*/ 1 w 15"/>
                  <a:gd name="T105" fmla="*/ 6 h 29"/>
                  <a:gd name="T106" fmla="*/ 6 w 15"/>
                  <a:gd name="T107" fmla="*/ 1 h 29"/>
                  <a:gd name="T108" fmla="*/ 1 w 15"/>
                  <a:gd name="T109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" h="29">
                    <a:moveTo>
                      <a:pt x="2" y="3"/>
                    </a:moveTo>
                    <a:cubicBezTo>
                      <a:pt x="3" y="3"/>
                      <a:pt x="4" y="2"/>
                      <a:pt x="5" y="1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3" y="2"/>
                      <a:pt x="2" y="4"/>
                      <a:pt x="1" y="6"/>
                    </a:cubicBezTo>
                    <a:cubicBezTo>
                      <a:pt x="1" y="7"/>
                      <a:pt x="1" y="8"/>
                      <a:pt x="2" y="7"/>
                    </a:cubicBezTo>
                    <a:cubicBezTo>
                      <a:pt x="4" y="6"/>
                      <a:pt x="5" y="5"/>
                      <a:pt x="6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4" y="4"/>
                      <a:pt x="3" y="6"/>
                      <a:pt x="2" y="8"/>
                    </a:cubicBezTo>
                    <a:cubicBezTo>
                      <a:pt x="1" y="9"/>
                      <a:pt x="2" y="10"/>
                      <a:pt x="3" y="9"/>
                    </a:cubicBezTo>
                    <a:cubicBezTo>
                      <a:pt x="5" y="7"/>
                      <a:pt x="7" y="5"/>
                      <a:pt x="9" y="4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6" y="5"/>
                      <a:pt x="4" y="8"/>
                      <a:pt x="2" y="11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6" y="8"/>
                      <a:pt x="8" y="5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7" y="5"/>
                      <a:pt x="5" y="9"/>
                      <a:pt x="2" y="13"/>
                    </a:cubicBezTo>
                    <a:cubicBezTo>
                      <a:pt x="2" y="14"/>
                      <a:pt x="3" y="14"/>
                      <a:pt x="4" y="14"/>
                    </a:cubicBezTo>
                    <a:cubicBezTo>
                      <a:pt x="6" y="11"/>
                      <a:pt x="8" y="9"/>
                      <a:pt x="10" y="6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6" y="9"/>
                      <a:pt x="3" y="12"/>
                      <a:pt x="2" y="16"/>
                    </a:cubicBezTo>
                    <a:cubicBezTo>
                      <a:pt x="1" y="17"/>
                      <a:pt x="2" y="18"/>
                      <a:pt x="3" y="17"/>
                    </a:cubicBezTo>
                    <a:cubicBezTo>
                      <a:pt x="5" y="14"/>
                      <a:pt x="8" y="11"/>
                      <a:pt x="10" y="8"/>
                    </a:cubicBezTo>
                    <a:cubicBezTo>
                      <a:pt x="11" y="7"/>
                      <a:pt x="10" y="7"/>
                      <a:pt x="9" y="7"/>
                    </a:cubicBezTo>
                    <a:cubicBezTo>
                      <a:pt x="7" y="11"/>
                      <a:pt x="4" y="15"/>
                      <a:pt x="2" y="19"/>
                    </a:cubicBezTo>
                    <a:cubicBezTo>
                      <a:pt x="2" y="19"/>
                      <a:pt x="3" y="20"/>
                      <a:pt x="3" y="20"/>
                    </a:cubicBezTo>
                    <a:cubicBezTo>
                      <a:pt x="6" y="17"/>
                      <a:pt x="8" y="14"/>
                      <a:pt x="11" y="11"/>
                    </a:cubicBezTo>
                    <a:cubicBezTo>
                      <a:pt x="10" y="11"/>
                      <a:pt x="10" y="11"/>
                      <a:pt x="9" y="10"/>
                    </a:cubicBezTo>
                    <a:cubicBezTo>
                      <a:pt x="8" y="15"/>
                      <a:pt x="5" y="18"/>
                      <a:pt x="3" y="22"/>
                    </a:cubicBezTo>
                    <a:cubicBezTo>
                      <a:pt x="3" y="23"/>
                      <a:pt x="4" y="23"/>
                      <a:pt x="4" y="23"/>
                    </a:cubicBezTo>
                    <a:cubicBezTo>
                      <a:pt x="7" y="19"/>
                      <a:pt x="9" y="16"/>
                      <a:pt x="12" y="12"/>
                    </a:cubicBezTo>
                    <a:cubicBezTo>
                      <a:pt x="12" y="12"/>
                      <a:pt x="11" y="12"/>
                      <a:pt x="11" y="11"/>
                    </a:cubicBezTo>
                    <a:cubicBezTo>
                      <a:pt x="8" y="16"/>
                      <a:pt x="4" y="21"/>
                      <a:pt x="2" y="26"/>
                    </a:cubicBezTo>
                    <a:cubicBezTo>
                      <a:pt x="2" y="26"/>
                      <a:pt x="3" y="26"/>
                      <a:pt x="3" y="27"/>
                    </a:cubicBezTo>
                    <a:cubicBezTo>
                      <a:pt x="6" y="22"/>
                      <a:pt x="9" y="18"/>
                      <a:pt x="12" y="13"/>
                    </a:cubicBezTo>
                    <a:cubicBezTo>
                      <a:pt x="12" y="13"/>
                      <a:pt x="11" y="13"/>
                      <a:pt x="11" y="13"/>
                    </a:cubicBezTo>
                    <a:cubicBezTo>
                      <a:pt x="9" y="16"/>
                      <a:pt x="7" y="20"/>
                      <a:pt x="6" y="23"/>
                    </a:cubicBezTo>
                    <a:cubicBezTo>
                      <a:pt x="5" y="24"/>
                      <a:pt x="6" y="25"/>
                      <a:pt x="7" y="24"/>
                    </a:cubicBezTo>
                    <a:cubicBezTo>
                      <a:pt x="10" y="21"/>
                      <a:pt x="13" y="18"/>
                      <a:pt x="14" y="14"/>
                    </a:cubicBezTo>
                    <a:cubicBezTo>
                      <a:pt x="15" y="13"/>
                      <a:pt x="14" y="12"/>
                      <a:pt x="13" y="13"/>
                    </a:cubicBezTo>
                    <a:cubicBezTo>
                      <a:pt x="11" y="17"/>
                      <a:pt x="8" y="21"/>
                      <a:pt x="6" y="26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9" y="24"/>
                      <a:pt x="11" y="21"/>
                      <a:pt x="13" y="18"/>
                    </a:cubicBezTo>
                    <a:cubicBezTo>
                      <a:pt x="13" y="17"/>
                      <a:pt x="12" y="17"/>
                      <a:pt x="12" y="17"/>
                    </a:cubicBezTo>
                    <a:cubicBezTo>
                      <a:pt x="10" y="20"/>
                      <a:pt x="9" y="23"/>
                      <a:pt x="7" y="26"/>
                    </a:cubicBezTo>
                    <a:cubicBezTo>
                      <a:pt x="7" y="27"/>
                      <a:pt x="8" y="27"/>
                      <a:pt x="9" y="26"/>
                    </a:cubicBezTo>
                    <a:cubicBezTo>
                      <a:pt x="10" y="24"/>
                      <a:pt x="12" y="22"/>
                      <a:pt x="13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11" y="22"/>
                      <a:pt x="10" y="25"/>
                      <a:pt x="9" y="27"/>
                    </a:cubicBezTo>
                    <a:cubicBezTo>
                      <a:pt x="8" y="28"/>
                      <a:pt x="10" y="29"/>
                      <a:pt x="10" y="28"/>
                    </a:cubicBezTo>
                    <a:cubicBezTo>
                      <a:pt x="11" y="26"/>
                      <a:pt x="13" y="24"/>
                      <a:pt x="14" y="22"/>
                    </a:cubicBezTo>
                    <a:cubicBezTo>
                      <a:pt x="13" y="22"/>
                      <a:pt x="13" y="21"/>
                      <a:pt x="13" y="21"/>
                    </a:cubicBezTo>
                    <a:cubicBezTo>
                      <a:pt x="12" y="23"/>
                      <a:pt x="11" y="25"/>
                      <a:pt x="10" y="26"/>
                    </a:cubicBezTo>
                    <a:cubicBezTo>
                      <a:pt x="10" y="27"/>
                      <a:pt x="11" y="28"/>
                      <a:pt x="11" y="27"/>
                    </a:cubicBezTo>
                    <a:cubicBezTo>
                      <a:pt x="12" y="27"/>
                      <a:pt x="12" y="27"/>
                      <a:pt x="13" y="26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4" y="25"/>
                      <a:pt x="15" y="25"/>
                      <a:pt x="14" y="23"/>
                    </a:cubicBezTo>
                    <a:cubicBezTo>
                      <a:pt x="14" y="23"/>
                      <a:pt x="13" y="23"/>
                      <a:pt x="13" y="23"/>
                    </a:cubicBezTo>
                    <a:cubicBezTo>
                      <a:pt x="12" y="24"/>
                      <a:pt x="11" y="25"/>
                      <a:pt x="10" y="26"/>
                    </a:cubicBezTo>
                    <a:cubicBezTo>
                      <a:pt x="11" y="26"/>
                      <a:pt x="11" y="27"/>
                      <a:pt x="12" y="27"/>
                    </a:cubicBezTo>
                    <a:cubicBezTo>
                      <a:pt x="12" y="25"/>
                      <a:pt x="13" y="23"/>
                      <a:pt x="14" y="22"/>
                    </a:cubicBezTo>
                    <a:cubicBezTo>
                      <a:pt x="14" y="21"/>
                      <a:pt x="13" y="20"/>
                      <a:pt x="13" y="21"/>
                    </a:cubicBezTo>
                    <a:cubicBezTo>
                      <a:pt x="11" y="23"/>
                      <a:pt x="10" y="25"/>
                      <a:pt x="9" y="27"/>
                    </a:cubicBezTo>
                    <a:cubicBezTo>
                      <a:pt x="9" y="27"/>
                      <a:pt x="10" y="28"/>
                      <a:pt x="10" y="28"/>
                    </a:cubicBezTo>
                    <a:cubicBezTo>
                      <a:pt x="12" y="25"/>
                      <a:pt x="13" y="23"/>
                      <a:pt x="14" y="20"/>
                    </a:cubicBezTo>
                    <a:cubicBezTo>
                      <a:pt x="14" y="19"/>
                      <a:pt x="13" y="19"/>
                      <a:pt x="12" y="19"/>
                    </a:cubicBezTo>
                    <a:cubicBezTo>
                      <a:pt x="11" y="21"/>
                      <a:pt x="9" y="24"/>
                      <a:pt x="7" y="26"/>
                    </a:cubicBezTo>
                    <a:cubicBezTo>
                      <a:pt x="8" y="26"/>
                      <a:pt x="8" y="26"/>
                      <a:pt x="9" y="26"/>
                    </a:cubicBezTo>
                    <a:cubicBezTo>
                      <a:pt x="10" y="23"/>
                      <a:pt x="11" y="21"/>
                      <a:pt x="13" y="18"/>
                    </a:cubicBezTo>
                    <a:cubicBezTo>
                      <a:pt x="12" y="18"/>
                      <a:pt x="12" y="18"/>
                      <a:pt x="12" y="17"/>
                    </a:cubicBezTo>
                    <a:cubicBezTo>
                      <a:pt x="10" y="20"/>
                      <a:pt x="8" y="23"/>
                      <a:pt x="6" y="26"/>
                    </a:cubicBezTo>
                    <a:cubicBezTo>
                      <a:pt x="6" y="26"/>
                      <a:pt x="7" y="26"/>
                      <a:pt x="7" y="27"/>
                    </a:cubicBezTo>
                    <a:cubicBezTo>
                      <a:pt x="10" y="22"/>
                      <a:pt x="12" y="18"/>
                      <a:pt x="14" y="14"/>
                    </a:cubicBezTo>
                    <a:cubicBezTo>
                      <a:pt x="14" y="13"/>
                      <a:pt x="14" y="13"/>
                      <a:pt x="13" y="13"/>
                    </a:cubicBezTo>
                    <a:cubicBezTo>
                      <a:pt x="11" y="17"/>
                      <a:pt x="9" y="20"/>
                      <a:pt x="6" y="23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9" y="20"/>
                      <a:pt x="10" y="17"/>
                      <a:pt x="12" y="13"/>
                    </a:cubicBezTo>
                    <a:cubicBezTo>
                      <a:pt x="13" y="12"/>
                      <a:pt x="11" y="12"/>
                      <a:pt x="11" y="13"/>
                    </a:cubicBezTo>
                    <a:cubicBezTo>
                      <a:pt x="8" y="17"/>
                      <a:pt x="4" y="21"/>
                      <a:pt x="2" y="26"/>
                    </a:cubicBezTo>
                    <a:cubicBezTo>
                      <a:pt x="2" y="27"/>
                      <a:pt x="3" y="27"/>
                      <a:pt x="3" y="27"/>
                    </a:cubicBezTo>
                    <a:cubicBezTo>
                      <a:pt x="6" y="21"/>
                      <a:pt x="9" y="17"/>
                      <a:pt x="12" y="12"/>
                    </a:cubicBezTo>
                    <a:cubicBezTo>
                      <a:pt x="13" y="11"/>
                      <a:pt x="11" y="11"/>
                      <a:pt x="11" y="11"/>
                    </a:cubicBezTo>
                    <a:cubicBezTo>
                      <a:pt x="8" y="15"/>
                      <a:pt x="6" y="18"/>
                      <a:pt x="3" y="22"/>
                    </a:cubicBezTo>
                    <a:cubicBezTo>
                      <a:pt x="3" y="22"/>
                      <a:pt x="4" y="22"/>
                      <a:pt x="4" y="23"/>
                    </a:cubicBezTo>
                    <a:cubicBezTo>
                      <a:pt x="6" y="19"/>
                      <a:pt x="9" y="15"/>
                      <a:pt x="11" y="11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7" y="13"/>
                      <a:pt x="5" y="16"/>
                      <a:pt x="2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5" y="15"/>
                      <a:pt x="8" y="12"/>
                      <a:pt x="10" y="8"/>
                    </a:cubicBezTo>
                    <a:cubicBezTo>
                      <a:pt x="10" y="8"/>
                      <a:pt x="10" y="8"/>
                      <a:pt x="9" y="7"/>
                    </a:cubicBezTo>
                    <a:cubicBezTo>
                      <a:pt x="7" y="11"/>
                      <a:pt x="4" y="13"/>
                      <a:pt x="2" y="16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5" y="13"/>
                      <a:pt x="8" y="10"/>
                      <a:pt x="10" y="6"/>
                    </a:cubicBezTo>
                    <a:cubicBezTo>
                      <a:pt x="10" y="5"/>
                      <a:pt x="9" y="4"/>
                      <a:pt x="9" y="5"/>
                    </a:cubicBezTo>
                    <a:cubicBezTo>
                      <a:pt x="7" y="8"/>
                      <a:pt x="5" y="10"/>
                      <a:pt x="2" y="13"/>
                    </a:cubicBezTo>
                    <a:cubicBezTo>
                      <a:pt x="3" y="13"/>
                      <a:pt x="3" y="13"/>
                      <a:pt x="4" y="14"/>
                    </a:cubicBezTo>
                    <a:cubicBezTo>
                      <a:pt x="6" y="10"/>
                      <a:pt x="9" y="6"/>
                      <a:pt x="11" y="2"/>
                    </a:cubicBezTo>
                    <a:cubicBezTo>
                      <a:pt x="11" y="2"/>
                      <a:pt x="10" y="1"/>
                      <a:pt x="10" y="1"/>
                    </a:cubicBezTo>
                    <a:cubicBezTo>
                      <a:pt x="7" y="5"/>
                      <a:pt x="4" y="8"/>
                      <a:pt x="2" y="11"/>
                    </a:cubicBezTo>
                    <a:cubicBezTo>
                      <a:pt x="2" y="11"/>
                      <a:pt x="3" y="11"/>
                      <a:pt x="3" y="12"/>
                    </a:cubicBezTo>
                    <a:cubicBezTo>
                      <a:pt x="5" y="8"/>
                      <a:pt x="7" y="6"/>
                      <a:pt x="9" y="3"/>
                    </a:cubicBezTo>
                    <a:cubicBezTo>
                      <a:pt x="10" y="3"/>
                      <a:pt x="9" y="2"/>
                      <a:pt x="9" y="2"/>
                    </a:cubicBezTo>
                    <a:cubicBezTo>
                      <a:pt x="6" y="4"/>
                      <a:pt x="4" y="6"/>
                      <a:pt x="2" y="8"/>
                    </a:cubicBezTo>
                    <a:cubicBezTo>
                      <a:pt x="2" y="8"/>
                      <a:pt x="3" y="9"/>
                      <a:pt x="3" y="9"/>
                    </a:cubicBezTo>
                    <a:cubicBezTo>
                      <a:pt x="4" y="7"/>
                      <a:pt x="5" y="5"/>
                      <a:pt x="6" y="3"/>
                    </a:cubicBezTo>
                    <a:cubicBezTo>
                      <a:pt x="7" y="2"/>
                      <a:pt x="6" y="1"/>
                      <a:pt x="5" y="2"/>
                    </a:cubicBezTo>
                    <a:cubicBezTo>
                      <a:pt x="4" y="4"/>
                      <a:pt x="2" y="5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3" y="5"/>
                      <a:pt x="4" y="3"/>
                      <a:pt x="6" y="1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2" y="1"/>
                      <a:pt x="1" y="2"/>
                    </a:cubicBezTo>
                    <a:cubicBezTo>
                      <a:pt x="0" y="2"/>
                      <a:pt x="1" y="4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Freeform 73"/>
              <p:cNvSpPr>
                <a:spLocks/>
              </p:cNvSpPr>
              <p:nvPr/>
            </p:nvSpPr>
            <p:spPr bwMode="auto">
              <a:xfrm>
                <a:off x="1187450" y="2135188"/>
                <a:ext cx="20638" cy="39688"/>
              </a:xfrm>
              <a:custGeom>
                <a:avLst/>
                <a:gdLst>
                  <a:gd name="T0" fmla="*/ 1 w 19"/>
                  <a:gd name="T1" fmla="*/ 37 h 37"/>
                  <a:gd name="T2" fmla="*/ 3 w 19"/>
                  <a:gd name="T3" fmla="*/ 37 h 37"/>
                  <a:gd name="T4" fmla="*/ 4 w 19"/>
                  <a:gd name="T5" fmla="*/ 36 h 37"/>
                  <a:gd name="T6" fmla="*/ 3 w 19"/>
                  <a:gd name="T7" fmla="*/ 18 h 37"/>
                  <a:gd name="T8" fmla="*/ 2 w 19"/>
                  <a:gd name="T9" fmla="*/ 8 h 37"/>
                  <a:gd name="T10" fmla="*/ 6 w 19"/>
                  <a:gd name="T11" fmla="*/ 3 h 37"/>
                  <a:gd name="T12" fmla="*/ 15 w 19"/>
                  <a:gd name="T13" fmla="*/ 12 h 37"/>
                  <a:gd name="T14" fmla="*/ 17 w 19"/>
                  <a:gd name="T15" fmla="*/ 34 h 37"/>
                  <a:gd name="T16" fmla="*/ 19 w 19"/>
                  <a:gd name="T17" fmla="*/ 34 h 37"/>
                  <a:gd name="T18" fmla="*/ 18 w 19"/>
                  <a:gd name="T19" fmla="*/ 19 h 37"/>
                  <a:gd name="T20" fmla="*/ 15 w 19"/>
                  <a:gd name="T21" fmla="*/ 5 h 37"/>
                  <a:gd name="T22" fmla="*/ 2 w 19"/>
                  <a:gd name="T23" fmla="*/ 2 h 37"/>
                  <a:gd name="T24" fmla="*/ 1 w 19"/>
                  <a:gd name="T25" fmla="*/ 2 h 37"/>
                  <a:gd name="T26" fmla="*/ 2 w 19"/>
                  <a:gd name="T27" fmla="*/ 18 h 37"/>
                  <a:gd name="T28" fmla="*/ 2 w 19"/>
                  <a:gd name="T29" fmla="*/ 35 h 37"/>
                  <a:gd name="T30" fmla="*/ 1 w 19"/>
                  <a:gd name="T3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37">
                    <a:moveTo>
                      <a:pt x="1" y="37"/>
                    </a:moveTo>
                    <a:cubicBezTo>
                      <a:pt x="2" y="37"/>
                      <a:pt x="2" y="37"/>
                      <a:pt x="3" y="37"/>
                    </a:cubicBezTo>
                    <a:cubicBezTo>
                      <a:pt x="4" y="37"/>
                      <a:pt x="4" y="37"/>
                      <a:pt x="4" y="36"/>
                    </a:cubicBezTo>
                    <a:cubicBezTo>
                      <a:pt x="4" y="30"/>
                      <a:pt x="4" y="24"/>
                      <a:pt x="3" y="18"/>
                    </a:cubicBezTo>
                    <a:cubicBezTo>
                      <a:pt x="3" y="15"/>
                      <a:pt x="2" y="11"/>
                      <a:pt x="2" y="8"/>
                    </a:cubicBezTo>
                    <a:cubicBezTo>
                      <a:pt x="2" y="4"/>
                      <a:pt x="3" y="3"/>
                      <a:pt x="6" y="3"/>
                    </a:cubicBezTo>
                    <a:cubicBezTo>
                      <a:pt x="13" y="2"/>
                      <a:pt x="14" y="7"/>
                      <a:pt x="15" y="12"/>
                    </a:cubicBezTo>
                    <a:cubicBezTo>
                      <a:pt x="16" y="20"/>
                      <a:pt x="17" y="27"/>
                      <a:pt x="17" y="34"/>
                    </a:cubicBezTo>
                    <a:cubicBezTo>
                      <a:pt x="17" y="35"/>
                      <a:pt x="19" y="35"/>
                      <a:pt x="19" y="34"/>
                    </a:cubicBezTo>
                    <a:cubicBezTo>
                      <a:pt x="19" y="29"/>
                      <a:pt x="18" y="24"/>
                      <a:pt x="18" y="19"/>
                    </a:cubicBezTo>
                    <a:cubicBezTo>
                      <a:pt x="17" y="15"/>
                      <a:pt x="17" y="9"/>
                      <a:pt x="15" y="5"/>
                    </a:cubicBezTo>
                    <a:cubicBezTo>
                      <a:pt x="12" y="0"/>
                      <a:pt x="7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8"/>
                      <a:pt x="1" y="13"/>
                      <a:pt x="2" y="18"/>
                    </a:cubicBezTo>
                    <a:cubicBezTo>
                      <a:pt x="2" y="19"/>
                      <a:pt x="3" y="36"/>
                      <a:pt x="2" y="35"/>
                    </a:cubicBezTo>
                    <a:cubicBezTo>
                      <a:pt x="1" y="35"/>
                      <a:pt x="0" y="36"/>
                      <a:pt x="1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74"/>
              <p:cNvSpPr>
                <a:spLocks/>
              </p:cNvSpPr>
              <p:nvPr/>
            </p:nvSpPr>
            <p:spPr bwMode="auto">
              <a:xfrm>
                <a:off x="1187450" y="2138363"/>
                <a:ext cx="19050" cy="36513"/>
              </a:xfrm>
              <a:custGeom>
                <a:avLst/>
                <a:gdLst>
                  <a:gd name="T0" fmla="*/ 1 w 17"/>
                  <a:gd name="T1" fmla="*/ 5 h 34"/>
                  <a:gd name="T2" fmla="*/ 5 w 17"/>
                  <a:gd name="T3" fmla="*/ 2 h 34"/>
                  <a:gd name="T4" fmla="*/ 0 w 17"/>
                  <a:gd name="T5" fmla="*/ 7 h 34"/>
                  <a:gd name="T6" fmla="*/ 7 w 17"/>
                  <a:gd name="T7" fmla="*/ 2 h 34"/>
                  <a:gd name="T8" fmla="*/ 1 w 17"/>
                  <a:gd name="T9" fmla="*/ 9 h 34"/>
                  <a:gd name="T10" fmla="*/ 10 w 17"/>
                  <a:gd name="T11" fmla="*/ 1 h 34"/>
                  <a:gd name="T12" fmla="*/ 2 w 17"/>
                  <a:gd name="T13" fmla="*/ 10 h 34"/>
                  <a:gd name="T14" fmla="*/ 10 w 17"/>
                  <a:gd name="T15" fmla="*/ 2 h 34"/>
                  <a:gd name="T16" fmla="*/ 2 w 17"/>
                  <a:gd name="T17" fmla="*/ 14 h 34"/>
                  <a:gd name="T18" fmla="*/ 11 w 17"/>
                  <a:gd name="T19" fmla="*/ 6 h 34"/>
                  <a:gd name="T20" fmla="*/ 4 w 17"/>
                  <a:gd name="T21" fmla="*/ 15 h 34"/>
                  <a:gd name="T22" fmla="*/ 14 w 17"/>
                  <a:gd name="T23" fmla="*/ 5 h 34"/>
                  <a:gd name="T24" fmla="*/ 5 w 17"/>
                  <a:gd name="T25" fmla="*/ 16 h 34"/>
                  <a:gd name="T26" fmla="*/ 15 w 17"/>
                  <a:gd name="T27" fmla="*/ 6 h 34"/>
                  <a:gd name="T28" fmla="*/ 3 w 17"/>
                  <a:gd name="T29" fmla="*/ 21 h 34"/>
                  <a:gd name="T30" fmla="*/ 11 w 17"/>
                  <a:gd name="T31" fmla="*/ 13 h 34"/>
                  <a:gd name="T32" fmla="*/ 2 w 17"/>
                  <a:gd name="T33" fmla="*/ 25 h 34"/>
                  <a:gd name="T34" fmla="*/ 14 w 17"/>
                  <a:gd name="T35" fmla="*/ 12 h 34"/>
                  <a:gd name="T36" fmla="*/ 3 w 17"/>
                  <a:gd name="T37" fmla="*/ 29 h 34"/>
                  <a:gd name="T38" fmla="*/ 15 w 17"/>
                  <a:gd name="T39" fmla="*/ 15 h 34"/>
                  <a:gd name="T40" fmla="*/ 8 w 17"/>
                  <a:gd name="T41" fmla="*/ 27 h 34"/>
                  <a:gd name="T42" fmla="*/ 17 w 17"/>
                  <a:gd name="T43" fmla="*/ 18 h 34"/>
                  <a:gd name="T44" fmla="*/ 7 w 17"/>
                  <a:gd name="T45" fmla="*/ 33 h 34"/>
                  <a:gd name="T46" fmla="*/ 17 w 17"/>
                  <a:gd name="T47" fmla="*/ 22 h 34"/>
                  <a:gd name="T48" fmla="*/ 10 w 17"/>
                  <a:gd name="T49" fmla="*/ 31 h 34"/>
                  <a:gd name="T50" fmla="*/ 17 w 17"/>
                  <a:gd name="T51" fmla="*/ 27 h 34"/>
                  <a:gd name="T52" fmla="*/ 13 w 17"/>
                  <a:gd name="T53" fmla="*/ 31 h 34"/>
                  <a:gd name="T54" fmla="*/ 17 w 17"/>
                  <a:gd name="T55" fmla="*/ 27 h 34"/>
                  <a:gd name="T56" fmla="*/ 10 w 17"/>
                  <a:gd name="T57" fmla="*/ 31 h 34"/>
                  <a:gd name="T58" fmla="*/ 17 w 17"/>
                  <a:gd name="T59" fmla="*/ 22 h 34"/>
                  <a:gd name="T60" fmla="*/ 7 w 17"/>
                  <a:gd name="T61" fmla="*/ 32 h 34"/>
                  <a:gd name="T62" fmla="*/ 17 w 17"/>
                  <a:gd name="T63" fmla="*/ 18 h 34"/>
                  <a:gd name="T64" fmla="*/ 8 w 17"/>
                  <a:gd name="T65" fmla="*/ 27 h 34"/>
                  <a:gd name="T66" fmla="*/ 15 w 17"/>
                  <a:gd name="T67" fmla="*/ 15 h 34"/>
                  <a:gd name="T68" fmla="*/ 4 w 17"/>
                  <a:gd name="T69" fmla="*/ 29 h 34"/>
                  <a:gd name="T70" fmla="*/ 14 w 17"/>
                  <a:gd name="T71" fmla="*/ 12 h 34"/>
                  <a:gd name="T72" fmla="*/ 2 w 17"/>
                  <a:gd name="T73" fmla="*/ 25 h 34"/>
                  <a:gd name="T74" fmla="*/ 11 w 17"/>
                  <a:gd name="T75" fmla="*/ 13 h 34"/>
                  <a:gd name="T76" fmla="*/ 3 w 17"/>
                  <a:gd name="T77" fmla="*/ 21 h 34"/>
                  <a:gd name="T78" fmla="*/ 15 w 17"/>
                  <a:gd name="T79" fmla="*/ 6 h 34"/>
                  <a:gd name="T80" fmla="*/ 5 w 17"/>
                  <a:gd name="T81" fmla="*/ 16 h 34"/>
                  <a:gd name="T82" fmla="*/ 14 w 17"/>
                  <a:gd name="T83" fmla="*/ 5 h 34"/>
                  <a:gd name="T84" fmla="*/ 4 w 17"/>
                  <a:gd name="T85" fmla="*/ 15 h 34"/>
                  <a:gd name="T86" fmla="*/ 11 w 17"/>
                  <a:gd name="T87" fmla="*/ 6 h 34"/>
                  <a:gd name="T88" fmla="*/ 2 w 17"/>
                  <a:gd name="T89" fmla="*/ 14 h 34"/>
                  <a:gd name="T90" fmla="*/ 11 w 17"/>
                  <a:gd name="T91" fmla="*/ 2 h 34"/>
                  <a:gd name="T92" fmla="*/ 2 w 17"/>
                  <a:gd name="T93" fmla="*/ 10 h 34"/>
                  <a:gd name="T94" fmla="*/ 10 w 17"/>
                  <a:gd name="T95" fmla="*/ 1 h 34"/>
                  <a:gd name="T96" fmla="*/ 1 w 17"/>
                  <a:gd name="T97" fmla="*/ 9 h 34"/>
                  <a:gd name="T98" fmla="*/ 7 w 17"/>
                  <a:gd name="T99" fmla="*/ 2 h 34"/>
                  <a:gd name="T100" fmla="*/ 0 w 17"/>
                  <a:gd name="T101" fmla="*/ 7 h 34"/>
                  <a:gd name="T102" fmla="*/ 5 w 17"/>
                  <a:gd name="T103" fmla="*/ 2 h 34"/>
                  <a:gd name="T104" fmla="*/ 1 w 17"/>
                  <a:gd name="T105" fmla="*/ 5 h 34"/>
                  <a:gd name="T106" fmla="*/ 3 w 17"/>
                  <a:gd name="T107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" h="34">
                    <a:moveTo>
                      <a:pt x="2" y="3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3" y="5"/>
                      <a:pt x="4" y="3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3" y="3"/>
                      <a:pt x="1" y="5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3" y="5"/>
                      <a:pt x="5" y="4"/>
                      <a:pt x="7" y="2"/>
                    </a:cubicBezTo>
                    <a:cubicBezTo>
                      <a:pt x="7" y="2"/>
                      <a:pt x="6" y="1"/>
                      <a:pt x="6" y="1"/>
                    </a:cubicBezTo>
                    <a:cubicBezTo>
                      <a:pt x="4" y="4"/>
                      <a:pt x="3" y="6"/>
                      <a:pt x="1" y="9"/>
                    </a:cubicBezTo>
                    <a:cubicBezTo>
                      <a:pt x="1" y="9"/>
                      <a:pt x="2" y="10"/>
                      <a:pt x="2" y="10"/>
                    </a:cubicBezTo>
                    <a:cubicBezTo>
                      <a:pt x="5" y="7"/>
                      <a:pt x="7" y="4"/>
                      <a:pt x="10" y="1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4"/>
                      <a:pt x="4" y="7"/>
                      <a:pt x="2" y="10"/>
                    </a:cubicBezTo>
                    <a:cubicBezTo>
                      <a:pt x="1" y="11"/>
                      <a:pt x="2" y="12"/>
                      <a:pt x="3" y="11"/>
                    </a:cubicBezTo>
                    <a:cubicBezTo>
                      <a:pt x="6" y="8"/>
                      <a:pt x="8" y="5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7" y="6"/>
                      <a:pt x="5" y="10"/>
                      <a:pt x="2" y="14"/>
                    </a:cubicBezTo>
                    <a:cubicBezTo>
                      <a:pt x="2" y="14"/>
                      <a:pt x="3" y="15"/>
                      <a:pt x="3" y="15"/>
                    </a:cubicBezTo>
                    <a:cubicBezTo>
                      <a:pt x="6" y="12"/>
                      <a:pt x="8" y="9"/>
                      <a:pt x="11" y="6"/>
                    </a:cubicBezTo>
                    <a:cubicBezTo>
                      <a:pt x="11" y="6"/>
                      <a:pt x="10" y="5"/>
                      <a:pt x="10" y="5"/>
                    </a:cubicBezTo>
                    <a:cubicBezTo>
                      <a:pt x="8" y="8"/>
                      <a:pt x="6" y="11"/>
                      <a:pt x="4" y="15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8" y="12"/>
                      <a:pt x="11" y="9"/>
                      <a:pt x="14" y="5"/>
                    </a:cubicBezTo>
                    <a:cubicBezTo>
                      <a:pt x="13" y="5"/>
                      <a:pt x="13" y="4"/>
                      <a:pt x="12" y="4"/>
                    </a:cubicBezTo>
                    <a:cubicBezTo>
                      <a:pt x="10" y="9"/>
                      <a:pt x="8" y="13"/>
                      <a:pt x="5" y="16"/>
                    </a:cubicBezTo>
                    <a:cubicBezTo>
                      <a:pt x="5" y="17"/>
                      <a:pt x="6" y="17"/>
                      <a:pt x="6" y="17"/>
                    </a:cubicBezTo>
                    <a:cubicBezTo>
                      <a:pt x="9" y="13"/>
                      <a:pt x="12" y="10"/>
                      <a:pt x="15" y="6"/>
                    </a:cubicBezTo>
                    <a:cubicBezTo>
                      <a:pt x="15" y="5"/>
                      <a:pt x="14" y="4"/>
                      <a:pt x="14" y="5"/>
                    </a:cubicBezTo>
                    <a:cubicBezTo>
                      <a:pt x="9" y="10"/>
                      <a:pt x="6" y="16"/>
                      <a:pt x="3" y="21"/>
                    </a:cubicBezTo>
                    <a:cubicBezTo>
                      <a:pt x="2" y="22"/>
                      <a:pt x="3" y="23"/>
                      <a:pt x="4" y="22"/>
                    </a:cubicBezTo>
                    <a:cubicBezTo>
                      <a:pt x="6" y="19"/>
                      <a:pt x="9" y="16"/>
                      <a:pt x="11" y="13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7" y="16"/>
                      <a:pt x="4" y="21"/>
                      <a:pt x="2" y="25"/>
                    </a:cubicBezTo>
                    <a:cubicBezTo>
                      <a:pt x="1" y="26"/>
                      <a:pt x="2" y="26"/>
                      <a:pt x="3" y="26"/>
                    </a:cubicBezTo>
                    <a:cubicBezTo>
                      <a:pt x="8" y="23"/>
                      <a:pt x="11" y="17"/>
                      <a:pt x="14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10" y="17"/>
                      <a:pt x="7" y="23"/>
                      <a:pt x="3" y="29"/>
                    </a:cubicBezTo>
                    <a:cubicBezTo>
                      <a:pt x="3" y="30"/>
                      <a:pt x="4" y="30"/>
                      <a:pt x="5" y="30"/>
                    </a:cubicBezTo>
                    <a:cubicBezTo>
                      <a:pt x="9" y="25"/>
                      <a:pt x="12" y="20"/>
                      <a:pt x="15" y="15"/>
                    </a:cubicBezTo>
                    <a:cubicBezTo>
                      <a:pt x="15" y="15"/>
                      <a:pt x="14" y="15"/>
                      <a:pt x="14" y="15"/>
                    </a:cubicBezTo>
                    <a:cubicBezTo>
                      <a:pt x="12" y="19"/>
                      <a:pt x="10" y="23"/>
                      <a:pt x="8" y="27"/>
                    </a:cubicBezTo>
                    <a:cubicBezTo>
                      <a:pt x="7" y="28"/>
                      <a:pt x="9" y="28"/>
                      <a:pt x="9" y="27"/>
                    </a:cubicBezTo>
                    <a:cubicBezTo>
                      <a:pt x="12" y="24"/>
                      <a:pt x="14" y="21"/>
                      <a:pt x="17" y="18"/>
                    </a:cubicBezTo>
                    <a:cubicBezTo>
                      <a:pt x="16" y="18"/>
                      <a:pt x="16" y="17"/>
                      <a:pt x="15" y="17"/>
                    </a:cubicBezTo>
                    <a:cubicBezTo>
                      <a:pt x="12" y="22"/>
                      <a:pt x="9" y="27"/>
                      <a:pt x="7" y="33"/>
                    </a:cubicBezTo>
                    <a:cubicBezTo>
                      <a:pt x="6" y="33"/>
                      <a:pt x="7" y="34"/>
                      <a:pt x="8" y="33"/>
                    </a:cubicBezTo>
                    <a:cubicBezTo>
                      <a:pt x="11" y="30"/>
                      <a:pt x="14" y="26"/>
                      <a:pt x="17" y="22"/>
                    </a:cubicBezTo>
                    <a:cubicBezTo>
                      <a:pt x="17" y="21"/>
                      <a:pt x="16" y="21"/>
                      <a:pt x="15" y="21"/>
                    </a:cubicBezTo>
                    <a:cubicBezTo>
                      <a:pt x="13" y="24"/>
                      <a:pt x="11" y="28"/>
                      <a:pt x="10" y="31"/>
                    </a:cubicBezTo>
                    <a:cubicBezTo>
                      <a:pt x="9" y="32"/>
                      <a:pt x="10" y="33"/>
                      <a:pt x="11" y="32"/>
                    </a:cubicBezTo>
                    <a:cubicBezTo>
                      <a:pt x="13" y="31"/>
                      <a:pt x="15" y="29"/>
                      <a:pt x="17" y="27"/>
                    </a:cubicBezTo>
                    <a:cubicBezTo>
                      <a:pt x="16" y="27"/>
                      <a:pt x="16" y="27"/>
                      <a:pt x="15" y="27"/>
                    </a:cubicBezTo>
                    <a:cubicBezTo>
                      <a:pt x="15" y="28"/>
                      <a:pt x="14" y="29"/>
                      <a:pt x="13" y="31"/>
                    </a:cubicBezTo>
                    <a:cubicBezTo>
                      <a:pt x="12" y="31"/>
                      <a:pt x="13" y="32"/>
                      <a:pt x="14" y="32"/>
                    </a:cubicBezTo>
                    <a:cubicBezTo>
                      <a:pt x="16" y="30"/>
                      <a:pt x="16" y="29"/>
                      <a:pt x="17" y="27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4" y="28"/>
                      <a:pt x="12" y="29"/>
                      <a:pt x="10" y="31"/>
                    </a:cubicBezTo>
                    <a:cubicBezTo>
                      <a:pt x="10" y="31"/>
                      <a:pt x="11" y="32"/>
                      <a:pt x="11" y="32"/>
                    </a:cubicBezTo>
                    <a:cubicBezTo>
                      <a:pt x="12" y="28"/>
                      <a:pt x="14" y="25"/>
                      <a:pt x="17" y="22"/>
                    </a:cubicBezTo>
                    <a:cubicBezTo>
                      <a:pt x="16" y="22"/>
                      <a:pt x="16" y="22"/>
                      <a:pt x="15" y="21"/>
                    </a:cubicBezTo>
                    <a:cubicBezTo>
                      <a:pt x="13" y="25"/>
                      <a:pt x="10" y="29"/>
                      <a:pt x="7" y="32"/>
                    </a:cubicBezTo>
                    <a:cubicBezTo>
                      <a:pt x="7" y="33"/>
                      <a:pt x="7" y="33"/>
                      <a:pt x="8" y="33"/>
                    </a:cubicBezTo>
                    <a:cubicBezTo>
                      <a:pt x="11" y="28"/>
                      <a:pt x="13" y="23"/>
                      <a:pt x="17" y="18"/>
                    </a:cubicBezTo>
                    <a:cubicBezTo>
                      <a:pt x="17" y="17"/>
                      <a:pt x="16" y="16"/>
                      <a:pt x="16" y="17"/>
                    </a:cubicBezTo>
                    <a:cubicBezTo>
                      <a:pt x="13" y="20"/>
                      <a:pt x="10" y="23"/>
                      <a:pt x="8" y="27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1" y="23"/>
                      <a:pt x="13" y="19"/>
                      <a:pt x="15" y="15"/>
                    </a:cubicBezTo>
                    <a:cubicBezTo>
                      <a:pt x="16" y="15"/>
                      <a:pt x="15" y="14"/>
                      <a:pt x="14" y="15"/>
                    </a:cubicBezTo>
                    <a:cubicBezTo>
                      <a:pt x="11" y="19"/>
                      <a:pt x="8" y="24"/>
                      <a:pt x="4" y="29"/>
                    </a:cubicBezTo>
                    <a:cubicBezTo>
                      <a:pt x="4" y="29"/>
                      <a:pt x="4" y="29"/>
                      <a:pt x="5" y="30"/>
                    </a:cubicBezTo>
                    <a:cubicBezTo>
                      <a:pt x="8" y="24"/>
                      <a:pt x="11" y="18"/>
                      <a:pt x="14" y="12"/>
                    </a:cubicBezTo>
                    <a:cubicBezTo>
                      <a:pt x="15" y="12"/>
                      <a:pt x="13" y="11"/>
                      <a:pt x="13" y="12"/>
                    </a:cubicBezTo>
                    <a:cubicBezTo>
                      <a:pt x="10" y="16"/>
                      <a:pt x="7" y="21"/>
                      <a:pt x="2" y="25"/>
                    </a:cubicBezTo>
                    <a:cubicBezTo>
                      <a:pt x="2" y="25"/>
                      <a:pt x="2" y="25"/>
                      <a:pt x="3" y="26"/>
                    </a:cubicBezTo>
                    <a:cubicBezTo>
                      <a:pt x="5" y="21"/>
                      <a:pt x="8" y="17"/>
                      <a:pt x="11" y="13"/>
                    </a:cubicBezTo>
                    <a:cubicBezTo>
                      <a:pt x="12" y="12"/>
                      <a:pt x="10" y="11"/>
                      <a:pt x="10" y="12"/>
                    </a:cubicBezTo>
                    <a:cubicBezTo>
                      <a:pt x="8" y="15"/>
                      <a:pt x="5" y="18"/>
                      <a:pt x="3" y="21"/>
                    </a:cubicBezTo>
                    <a:cubicBezTo>
                      <a:pt x="3" y="21"/>
                      <a:pt x="4" y="22"/>
                      <a:pt x="4" y="22"/>
                    </a:cubicBezTo>
                    <a:cubicBezTo>
                      <a:pt x="8" y="17"/>
                      <a:pt x="10" y="11"/>
                      <a:pt x="15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0" y="9"/>
                      <a:pt x="8" y="13"/>
                      <a:pt x="5" y="16"/>
                    </a:cubicBezTo>
                    <a:cubicBezTo>
                      <a:pt x="4" y="17"/>
                      <a:pt x="5" y="18"/>
                      <a:pt x="6" y="17"/>
                    </a:cubicBezTo>
                    <a:cubicBezTo>
                      <a:pt x="9" y="14"/>
                      <a:pt x="12" y="9"/>
                      <a:pt x="14" y="5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0" y="8"/>
                      <a:pt x="7" y="11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7" y="12"/>
                      <a:pt x="9" y="9"/>
                      <a:pt x="11" y="6"/>
                    </a:cubicBezTo>
                    <a:cubicBezTo>
                      <a:pt x="12" y="5"/>
                      <a:pt x="11" y="4"/>
                      <a:pt x="10" y="5"/>
                    </a:cubicBezTo>
                    <a:cubicBezTo>
                      <a:pt x="7" y="8"/>
                      <a:pt x="5" y="11"/>
                      <a:pt x="2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0"/>
                      <a:pt x="9" y="6"/>
                      <a:pt x="11" y="2"/>
                    </a:cubicBezTo>
                    <a:cubicBezTo>
                      <a:pt x="11" y="1"/>
                      <a:pt x="10" y="1"/>
                      <a:pt x="9" y="1"/>
                    </a:cubicBezTo>
                    <a:cubicBezTo>
                      <a:pt x="7" y="4"/>
                      <a:pt x="4" y="7"/>
                      <a:pt x="2" y="10"/>
                    </a:cubicBezTo>
                    <a:cubicBezTo>
                      <a:pt x="2" y="10"/>
                      <a:pt x="2" y="11"/>
                      <a:pt x="3" y="11"/>
                    </a:cubicBezTo>
                    <a:cubicBezTo>
                      <a:pt x="5" y="8"/>
                      <a:pt x="8" y="5"/>
                      <a:pt x="10" y="1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6" y="3"/>
                      <a:pt x="4" y="6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4" y="7"/>
                      <a:pt x="5" y="4"/>
                      <a:pt x="7" y="2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4" y="3"/>
                      <a:pt x="2" y="5"/>
                      <a:pt x="0" y="7"/>
                    </a:cubicBezTo>
                    <a:cubicBezTo>
                      <a:pt x="0" y="7"/>
                      <a:pt x="1" y="7"/>
                      <a:pt x="1" y="8"/>
                    </a:cubicBezTo>
                    <a:cubicBezTo>
                      <a:pt x="2" y="6"/>
                      <a:pt x="4" y="4"/>
                      <a:pt x="5" y="2"/>
                    </a:cubicBezTo>
                    <a:cubicBezTo>
                      <a:pt x="6" y="2"/>
                      <a:pt x="5" y="1"/>
                      <a:pt x="4" y="1"/>
                    </a:cubicBezTo>
                    <a:cubicBezTo>
                      <a:pt x="3" y="2"/>
                      <a:pt x="2" y="4"/>
                      <a:pt x="1" y="5"/>
                    </a:cubicBezTo>
                    <a:cubicBezTo>
                      <a:pt x="1" y="5"/>
                      <a:pt x="2" y="5"/>
                      <a:pt x="2" y="6"/>
                    </a:cubicBezTo>
                    <a:cubicBezTo>
                      <a:pt x="2" y="5"/>
                      <a:pt x="3" y="4"/>
                      <a:pt x="3" y="3"/>
                    </a:cubicBezTo>
                    <a:cubicBezTo>
                      <a:pt x="4" y="3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75"/>
              <p:cNvSpPr>
                <a:spLocks/>
              </p:cNvSpPr>
              <p:nvPr/>
            </p:nvSpPr>
            <p:spPr bwMode="auto">
              <a:xfrm>
                <a:off x="1209675" y="2119313"/>
                <a:ext cx="19050" cy="52388"/>
              </a:xfrm>
              <a:custGeom>
                <a:avLst/>
                <a:gdLst>
                  <a:gd name="T0" fmla="*/ 2 w 18"/>
                  <a:gd name="T1" fmla="*/ 50 h 50"/>
                  <a:gd name="T2" fmla="*/ 4 w 18"/>
                  <a:gd name="T3" fmla="*/ 38 h 50"/>
                  <a:gd name="T4" fmla="*/ 2 w 18"/>
                  <a:gd name="T5" fmla="*/ 14 h 50"/>
                  <a:gd name="T6" fmla="*/ 8 w 18"/>
                  <a:gd name="T7" fmla="*/ 2 h 50"/>
                  <a:gd name="T8" fmla="*/ 14 w 18"/>
                  <a:gd name="T9" fmla="*/ 13 h 50"/>
                  <a:gd name="T10" fmla="*/ 17 w 18"/>
                  <a:gd name="T11" fmla="*/ 49 h 50"/>
                  <a:gd name="T12" fmla="*/ 18 w 18"/>
                  <a:gd name="T13" fmla="*/ 49 h 50"/>
                  <a:gd name="T14" fmla="*/ 16 w 18"/>
                  <a:gd name="T15" fmla="*/ 1 h 50"/>
                  <a:gd name="T16" fmla="*/ 15 w 18"/>
                  <a:gd name="T17" fmla="*/ 0 h 50"/>
                  <a:gd name="T18" fmla="*/ 2 w 18"/>
                  <a:gd name="T19" fmla="*/ 0 h 50"/>
                  <a:gd name="T20" fmla="*/ 1 w 18"/>
                  <a:gd name="T21" fmla="*/ 1 h 50"/>
                  <a:gd name="T22" fmla="*/ 2 w 18"/>
                  <a:gd name="T23" fmla="*/ 26 h 50"/>
                  <a:gd name="T24" fmla="*/ 1 w 18"/>
                  <a:gd name="T25" fmla="*/ 49 h 50"/>
                  <a:gd name="T26" fmla="*/ 2 w 18"/>
                  <a:gd name="T2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50">
                    <a:moveTo>
                      <a:pt x="2" y="50"/>
                    </a:moveTo>
                    <a:cubicBezTo>
                      <a:pt x="5" y="47"/>
                      <a:pt x="4" y="42"/>
                      <a:pt x="4" y="38"/>
                    </a:cubicBezTo>
                    <a:cubicBezTo>
                      <a:pt x="4" y="30"/>
                      <a:pt x="3" y="22"/>
                      <a:pt x="2" y="14"/>
                    </a:cubicBezTo>
                    <a:cubicBezTo>
                      <a:pt x="2" y="7"/>
                      <a:pt x="0" y="2"/>
                      <a:pt x="8" y="2"/>
                    </a:cubicBezTo>
                    <a:cubicBezTo>
                      <a:pt x="17" y="1"/>
                      <a:pt x="14" y="7"/>
                      <a:pt x="14" y="13"/>
                    </a:cubicBezTo>
                    <a:cubicBezTo>
                      <a:pt x="14" y="25"/>
                      <a:pt x="16" y="37"/>
                      <a:pt x="17" y="49"/>
                    </a:cubicBezTo>
                    <a:cubicBezTo>
                      <a:pt x="17" y="50"/>
                      <a:pt x="18" y="50"/>
                      <a:pt x="18" y="49"/>
                    </a:cubicBezTo>
                    <a:cubicBezTo>
                      <a:pt x="18" y="33"/>
                      <a:pt x="14" y="17"/>
                      <a:pt x="16" y="1"/>
                    </a:cubicBezTo>
                    <a:cubicBezTo>
                      <a:pt x="16" y="1"/>
                      <a:pt x="16" y="0"/>
                      <a:pt x="15" y="0"/>
                    </a:cubicBezTo>
                    <a:cubicBezTo>
                      <a:pt x="11" y="0"/>
                      <a:pt x="6" y="1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9"/>
                      <a:pt x="1" y="18"/>
                      <a:pt x="2" y="26"/>
                    </a:cubicBezTo>
                    <a:cubicBezTo>
                      <a:pt x="3" y="31"/>
                      <a:pt x="6" y="45"/>
                      <a:pt x="1" y="49"/>
                    </a:cubicBezTo>
                    <a:cubicBezTo>
                      <a:pt x="0" y="49"/>
                      <a:pt x="1" y="50"/>
                      <a:pt x="2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Freeform 76"/>
              <p:cNvSpPr>
                <a:spLocks/>
              </p:cNvSpPr>
              <p:nvPr/>
            </p:nvSpPr>
            <p:spPr bwMode="auto">
              <a:xfrm>
                <a:off x="1208088" y="2120901"/>
                <a:ext cx="17463" cy="50800"/>
              </a:xfrm>
              <a:custGeom>
                <a:avLst/>
                <a:gdLst>
                  <a:gd name="T0" fmla="*/ 5 w 16"/>
                  <a:gd name="T1" fmla="*/ 4 h 48"/>
                  <a:gd name="T2" fmla="*/ 0 w 16"/>
                  <a:gd name="T3" fmla="*/ 11 h 48"/>
                  <a:gd name="T4" fmla="*/ 6 w 16"/>
                  <a:gd name="T5" fmla="*/ 5 h 48"/>
                  <a:gd name="T6" fmla="*/ 3 w 16"/>
                  <a:gd name="T7" fmla="*/ 13 h 48"/>
                  <a:gd name="T8" fmla="*/ 9 w 16"/>
                  <a:gd name="T9" fmla="*/ 6 h 48"/>
                  <a:gd name="T10" fmla="*/ 6 w 16"/>
                  <a:gd name="T11" fmla="*/ 14 h 48"/>
                  <a:gd name="T12" fmla="*/ 9 w 16"/>
                  <a:gd name="T13" fmla="*/ 6 h 48"/>
                  <a:gd name="T14" fmla="*/ 4 w 16"/>
                  <a:gd name="T15" fmla="*/ 16 h 48"/>
                  <a:gd name="T16" fmla="*/ 12 w 16"/>
                  <a:gd name="T17" fmla="*/ 6 h 48"/>
                  <a:gd name="T18" fmla="*/ 4 w 16"/>
                  <a:gd name="T19" fmla="*/ 18 h 48"/>
                  <a:gd name="T20" fmla="*/ 10 w 16"/>
                  <a:gd name="T21" fmla="*/ 12 h 48"/>
                  <a:gd name="T22" fmla="*/ 12 w 16"/>
                  <a:gd name="T23" fmla="*/ 7 h 48"/>
                  <a:gd name="T24" fmla="*/ 7 w 16"/>
                  <a:gd name="T25" fmla="*/ 21 h 48"/>
                  <a:gd name="T26" fmla="*/ 13 w 16"/>
                  <a:gd name="T27" fmla="*/ 12 h 48"/>
                  <a:gd name="T28" fmla="*/ 4 w 16"/>
                  <a:gd name="T29" fmla="*/ 30 h 48"/>
                  <a:gd name="T30" fmla="*/ 6 w 16"/>
                  <a:gd name="T31" fmla="*/ 31 h 48"/>
                  <a:gd name="T32" fmla="*/ 13 w 16"/>
                  <a:gd name="T33" fmla="*/ 24 h 48"/>
                  <a:gd name="T34" fmla="*/ 7 w 16"/>
                  <a:gd name="T35" fmla="*/ 36 h 48"/>
                  <a:gd name="T36" fmla="*/ 13 w 16"/>
                  <a:gd name="T37" fmla="*/ 25 h 48"/>
                  <a:gd name="T38" fmla="*/ 4 w 16"/>
                  <a:gd name="T39" fmla="*/ 41 h 48"/>
                  <a:gd name="T40" fmla="*/ 12 w 16"/>
                  <a:gd name="T41" fmla="*/ 31 h 48"/>
                  <a:gd name="T42" fmla="*/ 4 w 16"/>
                  <a:gd name="T43" fmla="*/ 43 h 48"/>
                  <a:gd name="T44" fmla="*/ 11 w 16"/>
                  <a:gd name="T45" fmla="*/ 37 h 48"/>
                  <a:gd name="T46" fmla="*/ 7 w 16"/>
                  <a:gd name="T47" fmla="*/ 44 h 48"/>
                  <a:gd name="T48" fmla="*/ 14 w 16"/>
                  <a:gd name="T49" fmla="*/ 37 h 48"/>
                  <a:gd name="T50" fmla="*/ 9 w 16"/>
                  <a:gd name="T51" fmla="*/ 47 h 48"/>
                  <a:gd name="T52" fmla="*/ 13 w 16"/>
                  <a:gd name="T53" fmla="*/ 47 h 48"/>
                  <a:gd name="T54" fmla="*/ 14 w 16"/>
                  <a:gd name="T55" fmla="*/ 43 h 48"/>
                  <a:gd name="T56" fmla="*/ 14 w 16"/>
                  <a:gd name="T57" fmla="*/ 38 h 48"/>
                  <a:gd name="T58" fmla="*/ 11 w 16"/>
                  <a:gd name="T59" fmla="*/ 44 h 48"/>
                  <a:gd name="T60" fmla="*/ 15 w 16"/>
                  <a:gd name="T61" fmla="*/ 34 h 48"/>
                  <a:gd name="T62" fmla="*/ 10 w 16"/>
                  <a:gd name="T63" fmla="*/ 43 h 48"/>
                  <a:gd name="T64" fmla="*/ 13 w 16"/>
                  <a:gd name="T65" fmla="*/ 32 h 48"/>
                  <a:gd name="T66" fmla="*/ 15 w 16"/>
                  <a:gd name="T67" fmla="*/ 29 h 48"/>
                  <a:gd name="T68" fmla="*/ 5 w 16"/>
                  <a:gd name="T69" fmla="*/ 38 h 48"/>
                  <a:gd name="T70" fmla="*/ 12 w 16"/>
                  <a:gd name="T71" fmla="*/ 28 h 48"/>
                  <a:gd name="T72" fmla="*/ 9 w 16"/>
                  <a:gd name="T73" fmla="*/ 33 h 48"/>
                  <a:gd name="T74" fmla="*/ 14 w 16"/>
                  <a:gd name="T75" fmla="*/ 20 h 48"/>
                  <a:gd name="T76" fmla="*/ 10 w 16"/>
                  <a:gd name="T77" fmla="*/ 27 h 48"/>
                  <a:gd name="T78" fmla="*/ 13 w 16"/>
                  <a:gd name="T79" fmla="*/ 19 h 48"/>
                  <a:gd name="T80" fmla="*/ 7 w 16"/>
                  <a:gd name="T81" fmla="*/ 25 h 48"/>
                  <a:gd name="T82" fmla="*/ 15 w 16"/>
                  <a:gd name="T83" fmla="*/ 9 h 48"/>
                  <a:gd name="T84" fmla="*/ 15 w 16"/>
                  <a:gd name="T85" fmla="*/ 5 h 48"/>
                  <a:gd name="T86" fmla="*/ 6 w 16"/>
                  <a:gd name="T87" fmla="*/ 16 h 48"/>
                  <a:gd name="T88" fmla="*/ 10 w 16"/>
                  <a:gd name="T89" fmla="*/ 11 h 48"/>
                  <a:gd name="T90" fmla="*/ 13 w 16"/>
                  <a:gd name="T91" fmla="*/ 3 h 48"/>
                  <a:gd name="T92" fmla="*/ 6 w 16"/>
                  <a:gd name="T93" fmla="*/ 14 h 48"/>
                  <a:gd name="T94" fmla="*/ 11 w 16"/>
                  <a:gd name="T95" fmla="*/ 3 h 48"/>
                  <a:gd name="T96" fmla="*/ 7 w 16"/>
                  <a:gd name="T97" fmla="*/ 11 h 48"/>
                  <a:gd name="T98" fmla="*/ 11 w 16"/>
                  <a:gd name="T99" fmla="*/ 1 h 48"/>
                  <a:gd name="T100" fmla="*/ 6 w 16"/>
                  <a:gd name="T101" fmla="*/ 8 h 48"/>
                  <a:gd name="T102" fmla="*/ 7 w 16"/>
                  <a:gd name="T103" fmla="*/ 2 h 48"/>
                  <a:gd name="T104" fmla="*/ 2 w 16"/>
                  <a:gd name="T105" fmla="*/ 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" h="48">
                    <a:moveTo>
                      <a:pt x="3" y="8"/>
                    </a:moveTo>
                    <a:cubicBezTo>
                      <a:pt x="4" y="7"/>
                      <a:pt x="4" y="6"/>
                      <a:pt x="5" y="4"/>
                    </a:cubicBezTo>
                    <a:cubicBezTo>
                      <a:pt x="5" y="4"/>
                      <a:pt x="4" y="3"/>
                      <a:pt x="3" y="4"/>
                    </a:cubicBezTo>
                    <a:cubicBezTo>
                      <a:pt x="2" y="6"/>
                      <a:pt x="1" y="8"/>
                      <a:pt x="0" y="11"/>
                    </a:cubicBezTo>
                    <a:cubicBezTo>
                      <a:pt x="0" y="12"/>
                      <a:pt x="1" y="12"/>
                      <a:pt x="2" y="11"/>
                    </a:cubicBezTo>
                    <a:cubicBezTo>
                      <a:pt x="3" y="10"/>
                      <a:pt x="6" y="4"/>
                      <a:pt x="6" y="5"/>
                    </a:cubicBezTo>
                    <a:cubicBezTo>
                      <a:pt x="4" y="7"/>
                      <a:pt x="3" y="10"/>
                      <a:pt x="2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6" y="10"/>
                      <a:pt x="8" y="7"/>
                      <a:pt x="11" y="4"/>
                    </a:cubicBezTo>
                    <a:cubicBezTo>
                      <a:pt x="10" y="3"/>
                      <a:pt x="9" y="3"/>
                      <a:pt x="9" y="6"/>
                    </a:cubicBezTo>
                    <a:cubicBezTo>
                      <a:pt x="7" y="8"/>
                      <a:pt x="6" y="11"/>
                      <a:pt x="4" y="13"/>
                    </a:cubicBezTo>
                    <a:cubicBezTo>
                      <a:pt x="4" y="14"/>
                      <a:pt x="5" y="15"/>
                      <a:pt x="6" y="14"/>
                    </a:cubicBezTo>
                    <a:cubicBezTo>
                      <a:pt x="7" y="12"/>
                      <a:pt x="8" y="11"/>
                      <a:pt x="9" y="9"/>
                    </a:cubicBezTo>
                    <a:cubicBezTo>
                      <a:pt x="11" y="7"/>
                      <a:pt x="11" y="6"/>
                      <a:pt x="9" y="6"/>
                    </a:cubicBezTo>
                    <a:cubicBezTo>
                      <a:pt x="7" y="9"/>
                      <a:pt x="5" y="12"/>
                      <a:pt x="3" y="16"/>
                    </a:cubicBezTo>
                    <a:cubicBezTo>
                      <a:pt x="3" y="16"/>
                      <a:pt x="4" y="17"/>
                      <a:pt x="4" y="16"/>
                    </a:cubicBezTo>
                    <a:cubicBezTo>
                      <a:pt x="7" y="13"/>
                      <a:pt x="10" y="10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8"/>
                      <a:pt x="10" y="9"/>
                      <a:pt x="9" y="11"/>
                    </a:cubicBezTo>
                    <a:cubicBezTo>
                      <a:pt x="7" y="13"/>
                      <a:pt x="6" y="16"/>
                      <a:pt x="4" y="18"/>
                    </a:cubicBezTo>
                    <a:cubicBezTo>
                      <a:pt x="4" y="19"/>
                      <a:pt x="5" y="20"/>
                      <a:pt x="6" y="19"/>
                    </a:cubicBezTo>
                    <a:cubicBezTo>
                      <a:pt x="7" y="16"/>
                      <a:pt x="8" y="14"/>
                      <a:pt x="10" y="12"/>
                    </a:cubicBezTo>
                    <a:cubicBezTo>
                      <a:pt x="11" y="11"/>
                      <a:pt x="11" y="10"/>
                      <a:pt x="12" y="10"/>
                    </a:cubicBezTo>
                    <a:cubicBezTo>
                      <a:pt x="14" y="8"/>
                      <a:pt x="14" y="7"/>
                      <a:pt x="12" y="7"/>
                    </a:cubicBezTo>
                    <a:cubicBezTo>
                      <a:pt x="10" y="11"/>
                      <a:pt x="8" y="16"/>
                      <a:pt x="6" y="20"/>
                    </a:cubicBezTo>
                    <a:cubicBezTo>
                      <a:pt x="6" y="21"/>
                      <a:pt x="7" y="21"/>
                      <a:pt x="7" y="21"/>
                    </a:cubicBezTo>
                    <a:cubicBezTo>
                      <a:pt x="9" y="19"/>
                      <a:pt x="11" y="17"/>
                      <a:pt x="13" y="14"/>
                    </a:cubicBezTo>
                    <a:cubicBezTo>
                      <a:pt x="15" y="12"/>
                      <a:pt x="13" y="12"/>
                      <a:pt x="13" y="12"/>
                    </a:cubicBezTo>
                    <a:cubicBezTo>
                      <a:pt x="10" y="18"/>
                      <a:pt x="6" y="23"/>
                      <a:pt x="3" y="29"/>
                    </a:cubicBezTo>
                    <a:cubicBezTo>
                      <a:pt x="3" y="30"/>
                      <a:pt x="4" y="31"/>
                      <a:pt x="4" y="30"/>
                    </a:cubicBezTo>
                    <a:cubicBezTo>
                      <a:pt x="7" y="27"/>
                      <a:pt x="10" y="25"/>
                      <a:pt x="12" y="22"/>
                    </a:cubicBezTo>
                    <a:cubicBezTo>
                      <a:pt x="11" y="23"/>
                      <a:pt x="8" y="28"/>
                      <a:pt x="6" y="31"/>
                    </a:cubicBezTo>
                    <a:cubicBezTo>
                      <a:pt x="5" y="31"/>
                      <a:pt x="6" y="32"/>
                      <a:pt x="7" y="31"/>
                    </a:cubicBezTo>
                    <a:cubicBezTo>
                      <a:pt x="7" y="32"/>
                      <a:pt x="13" y="23"/>
                      <a:pt x="13" y="24"/>
                    </a:cubicBezTo>
                    <a:cubicBezTo>
                      <a:pt x="10" y="27"/>
                      <a:pt x="8" y="31"/>
                      <a:pt x="5" y="35"/>
                    </a:cubicBezTo>
                    <a:cubicBezTo>
                      <a:pt x="5" y="36"/>
                      <a:pt x="6" y="37"/>
                      <a:pt x="7" y="36"/>
                    </a:cubicBezTo>
                    <a:cubicBezTo>
                      <a:pt x="9" y="33"/>
                      <a:pt x="12" y="29"/>
                      <a:pt x="15" y="26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9" y="30"/>
                      <a:pt x="6" y="35"/>
                      <a:pt x="3" y="40"/>
                    </a:cubicBezTo>
                    <a:cubicBezTo>
                      <a:pt x="3" y="41"/>
                      <a:pt x="3" y="42"/>
                      <a:pt x="4" y="41"/>
                    </a:cubicBezTo>
                    <a:cubicBezTo>
                      <a:pt x="7" y="38"/>
                      <a:pt x="10" y="35"/>
                      <a:pt x="13" y="32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1" y="32"/>
                      <a:pt x="10" y="34"/>
                      <a:pt x="9" y="36"/>
                    </a:cubicBezTo>
                    <a:cubicBezTo>
                      <a:pt x="7" y="38"/>
                      <a:pt x="6" y="41"/>
                      <a:pt x="4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7" y="42"/>
                      <a:pt x="9" y="39"/>
                      <a:pt x="11" y="37"/>
                    </a:cubicBezTo>
                    <a:cubicBezTo>
                      <a:pt x="13" y="34"/>
                      <a:pt x="13" y="34"/>
                      <a:pt x="11" y="37"/>
                    </a:cubicBezTo>
                    <a:cubicBezTo>
                      <a:pt x="10" y="39"/>
                      <a:pt x="8" y="42"/>
                      <a:pt x="7" y="44"/>
                    </a:cubicBezTo>
                    <a:cubicBezTo>
                      <a:pt x="7" y="45"/>
                      <a:pt x="8" y="46"/>
                      <a:pt x="8" y="45"/>
                    </a:cubicBezTo>
                    <a:cubicBezTo>
                      <a:pt x="10" y="42"/>
                      <a:pt x="12" y="40"/>
                      <a:pt x="14" y="37"/>
                    </a:cubicBezTo>
                    <a:cubicBezTo>
                      <a:pt x="13" y="39"/>
                      <a:pt x="10" y="43"/>
                      <a:pt x="8" y="46"/>
                    </a:cubicBezTo>
                    <a:cubicBezTo>
                      <a:pt x="8" y="47"/>
                      <a:pt x="9" y="48"/>
                      <a:pt x="9" y="47"/>
                    </a:cubicBezTo>
                    <a:cubicBezTo>
                      <a:pt x="13" y="42"/>
                      <a:pt x="14" y="38"/>
                      <a:pt x="11" y="46"/>
                    </a:cubicBezTo>
                    <a:cubicBezTo>
                      <a:pt x="11" y="46"/>
                      <a:pt x="12" y="47"/>
                      <a:pt x="13" y="47"/>
                    </a:cubicBezTo>
                    <a:cubicBezTo>
                      <a:pt x="14" y="45"/>
                      <a:pt x="14" y="45"/>
                      <a:pt x="15" y="43"/>
                    </a:cubicBezTo>
                    <a:cubicBezTo>
                      <a:pt x="16" y="43"/>
                      <a:pt x="14" y="42"/>
                      <a:pt x="14" y="43"/>
                    </a:cubicBezTo>
                    <a:cubicBezTo>
                      <a:pt x="12" y="45"/>
                      <a:pt x="15" y="39"/>
                      <a:pt x="15" y="39"/>
                    </a:cubicBezTo>
                    <a:cubicBezTo>
                      <a:pt x="15" y="38"/>
                      <a:pt x="14" y="37"/>
                      <a:pt x="14" y="38"/>
                    </a:cubicBezTo>
                    <a:cubicBezTo>
                      <a:pt x="13" y="39"/>
                      <a:pt x="13" y="40"/>
                      <a:pt x="12" y="41"/>
                    </a:cubicBezTo>
                    <a:cubicBezTo>
                      <a:pt x="9" y="42"/>
                      <a:pt x="9" y="43"/>
                      <a:pt x="11" y="44"/>
                    </a:cubicBezTo>
                    <a:cubicBezTo>
                      <a:pt x="13" y="41"/>
                      <a:pt x="14" y="38"/>
                      <a:pt x="16" y="35"/>
                    </a:cubicBezTo>
                    <a:cubicBezTo>
                      <a:pt x="16" y="34"/>
                      <a:pt x="15" y="33"/>
                      <a:pt x="15" y="34"/>
                    </a:cubicBezTo>
                    <a:cubicBezTo>
                      <a:pt x="13" y="36"/>
                      <a:pt x="12" y="37"/>
                      <a:pt x="11" y="39"/>
                    </a:cubicBezTo>
                    <a:cubicBezTo>
                      <a:pt x="9" y="40"/>
                      <a:pt x="8" y="41"/>
                      <a:pt x="10" y="43"/>
                    </a:cubicBezTo>
                    <a:cubicBezTo>
                      <a:pt x="11" y="39"/>
                      <a:pt x="13" y="36"/>
                      <a:pt x="14" y="32"/>
                    </a:cubicBezTo>
                    <a:cubicBezTo>
                      <a:pt x="15" y="31"/>
                      <a:pt x="13" y="31"/>
                      <a:pt x="13" y="32"/>
                    </a:cubicBezTo>
                    <a:cubicBezTo>
                      <a:pt x="11" y="35"/>
                      <a:pt x="9" y="38"/>
                      <a:pt x="7" y="41"/>
                    </a:cubicBezTo>
                    <a:cubicBezTo>
                      <a:pt x="9" y="37"/>
                      <a:pt x="12" y="33"/>
                      <a:pt x="15" y="29"/>
                    </a:cubicBezTo>
                    <a:cubicBezTo>
                      <a:pt x="15" y="28"/>
                      <a:pt x="14" y="28"/>
                      <a:pt x="13" y="28"/>
                    </a:cubicBezTo>
                    <a:cubicBezTo>
                      <a:pt x="11" y="32"/>
                      <a:pt x="8" y="35"/>
                      <a:pt x="5" y="38"/>
                    </a:cubicBezTo>
                    <a:cubicBezTo>
                      <a:pt x="6" y="39"/>
                      <a:pt x="6" y="39"/>
                      <a:pt x="7" y="36"/>
                    </a:cubicBezTo>
                    <a:cubicBezTo>
                      <a:pt x="9" y="33"/>
                      <a:pt x="11" y="31"/>
                      <a:pt x="12" y="28"/>
                    </a:cubicBezTo>
                    <a:cubicBezTo>
                      <a:pt x="10" y="29"/>
                      <a:pt x="9" y="31"/>
                      <a:pt x="8" y="33"/>
                    </a:cubicBezTo>
                    <a:cubicBezTo>
                      <a:pt x="7" y="33"/>
                      <a:pt x="7" y="33"/>
                      <a:pt x="9" y="33"/>
                    </a:cubicBezTo>
                    <a:cubicBezTo>
                      <a:pt x="11" y="29"/>
                      <a:pt x="13" y="25"/>
                      <a:pt x="16" y="21"/>
                    </a:cubicBezTo>
                    <a:cubicBezTo>
                      <a:pt x="16" y="21"/>
                      <a:pt x="15" y="20"/>
                      <a:pt x="14" y="20"/>
                    </a:cubicBezTo>
                    <a:cubicBezTo>
                      <a:pt x="12" y="23"/>
                      <a:pt x="10" y="25"/>
                      <a:pt x="8" y="28"/>
                    </a:cubicBezTo>
                    <a:cubicBezTo>
                      <a:pt x="8" y="30"/>
                      <a:pt x="9" y="29"/>
                      <a:pt x="10" y="27"/>
                    </a:cubicBezTo>
                    <a:cubicBezTo>
                      <a:pt x="11" y="24"/>
                      <a:pt x="13" y="22"/>
                      <a:pt x="14" y="20"/>
                    </a:cubicBezTo>
                    <a:cubicBezTo>
                      <a:pt x="15" y="19"/>
                      <a:pt x="14" y="18"/>
                      <a:pt x="13" y="19"/>
                    </a:cubicBezTo>
                    <a:cubicBezTo>
                      <a:pt x="11" y="21"/>
                      <a:pt x="9" y="23"/>
                      <a:pt x="7" y="25"/>
                    </a:cubicBezTo>
                    <a:cubicBezTo>
                      <a:pt x="4" y="28"/>
                      <a:pt x="5" y="28"/>
                      <a:pt x="7" y="25"/>
                    </a:cubicBezTo>
                    <a:cubicBezTo>
                      <a:pt x="10" y="20"/>
                      <a:pt x="13" y="15"/>
                      <a:pt x="16" y="10"/>
                    </a:cubicBezTo>
                    <a:cubicBezTo>
                      <a:pt x="16" y="9"/>
                      <a:pt x="15" y="8"/>
                      <a:pt x="15" y="9"/>
                    </a:cubicBezTo>
                    <a:cubicBezTo>
                      <a:pt x="13" y="12"/>
                      <a:pt x="9" y="16"/>
                      <a:pt x="9" y="18"/>
                    </a:cubicBezTo>
                    <a:cubicBezTo>
                      <a:pt x="11" y="13"/>
                      <a:pt x="13" y="9"/>
                      <a:pt x="15" y="5"/>
                    </a:cubicBezTo>
                    <a:cubicBezTo>
                      <a:pt x="16" y="4"/>
                      <a:pt x="15" y="4"/>
                      <a:pt x="14" y="4"/>
                    </a:cubicBezTo>
                    <a:cubicBezTo>
                      <a:pt x="11" y="8"/>
                      <a:pt x="8" y="12"/>
                      <a:pt x="6" y="16"/>
                    </a:cubicBezTo>
                    <a:cubicBezTo>
                      <a:pt x="6" y="16"/>
                      <a:pt x="6" y="16"/>
                      <a:pt x="7" y="16"/>
                    </a:cubicBezTo>
                    <a:cubicBezTo>
                      <a:pt x="8" y="15"/>
                      <a:pt x="9" y="13"/>
                      <a:pt x="10" y="11"/>
                    </a:cubicBezTo>
                    <a:cubicBezTo>
                      <a:pt x="12" y="9"/>
                      <a:pt x="13" y="7"/>
                      <a:pt x="14" y="4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12" y="5"/>
                      <a:pt x="11" y="7"/>
                      <a:pt x="9" y="8"/>
                    </a:cubicBezTo>
                    <a:cubicBezTo>
                      <a:pt x="5" y="10"/>
                      <a:pt x="4" y="12"/>
                      <a:pt x="6" y="14"/>
                    </a:cubicBezTo>
                    <a:cubicBezTo>
                      <a:pt x="8" y="11"/>
                      <a:pt x="10" y="7"/>
                      <a:pt x="12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9" y="5"/>
                      <a:pt x="8" y="7"/>
                      <a:pt x="7" y="8"/>
                    </a:cubicBezTo>
                    <a:cubicBezTo>
                      <a:pt x="5" y="10"/>
                      <a:pt x="5" y="11"/>
                      <a:pt x="7" y="11"/>
                    </a:cubicBezTo>
                    <a:cubicBezTo>
                      <a:pt x="9" y="8"/>
                      <a:pt x="11" y="5"/>
                      <a:pt x="13" y="2"/>
                    </a:cubicBezTo>
                    <a:cubicBezTo>
                      <a:pt x="13" y="1"/>
                      <a:pt x="12" y="0"/>
                      <a:pt x="11" y="1"/>
                    </a:cubicBezTo>
                    <a:cubicBezTo>
                      <a:pt x="9" y="4"/>
                      <a:pt x="7" y="7"/>
                      <a:pt x="4" y="10"/>
                    </a:cubicBezTo>
                    <a:cubicBezTo>
                      <a:pt x="5" y="11"/>
                      <a:pt x="5" y="10"/>
                      <a:pt x="6" y="8"/>
                    </a:cubicBezTo>
                    <a:cubicBezTo>
                      <a:pt x="7" y="6"/>
                      <a:pt x="7" y="5"/>
                      <a:pt x="8" y="3"/>
                    </a:cubicBezTo>
                    <a:cubicBezTo>
                      <a:pt x="9" y="2"/>
                      <a:pt x="8" y="2"/>
                      <a:pt x="7" y="2"/>
                    </a:cubicBezTo>
                    <a:cubicBezTo>
                      <a:pt x="5" y="4"/>
                      <a:pt x="3" y="6"/>
                      <a:pt x="2" y="8"/>
                    </a:cubicBezTo>
                    <a:cubicBezTo>
                      <a:pt x="3" y="6"/>
                      <a:pt x="3" y="4"/>
                      <a:pt x="2" y="8"/>
                    </a:cubicBezTo>
                    <a:cubicBezTo>
                      <a:pt x="1" y="9"/>
                      <a:pt x="3" y="9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Freeform 77"/>
              <p:cNvSpPr>
                <a:spLocks/>
              </p:cNvSpPr>
              <p:nvPr/>
            </p:nvSpPr>
            <p:spPr bwMode="auto">
              <a:xfrm>
                <a:off x="1227138" y="2103438"/>
                <a:ext cx="22225" cy="68263"/>
              </a:xfrm>
              <a:custGeom>
                <a:avLst/>
                <a:gdLst>
                  <a:gd name="T0" fmla="*/ 7 w 20"/>
                  <a:gd name="T1" fmla="*/ 63 h 64"/>
                  <a:gd name="T2" fmla="*/ 6 w 20"/>
                  <a:gd name="T3" fmla="*/ 36 h 64"/>
                  <a:gd name="T4" fmla="*/ 3 w 20"/>
                  <a:gd name="T5" fmla="*/ 16 h 64"/>
                  <a:gd name="T6" fmla="*/ 7 w 20"/>
                  <a:gd name="T7" fmla="*/ 3 h 64"/>
                  <a:gd name="T8" fmla="*/ 13 w 20"/>
                  <a:gd name="T9" fmla="*/ 2 h 64"/>
                  <a:gd name="T10" fmla="*/ 16 w 20"/>
                  <a:gd name="T11" fmla="*/ 11 h 64"/>
                  <a:gd name="T12" fmla="*/ 17 w 20"/>
                  <a:gd name="T13" fmla="*/ 28 h 64"/>
                  <a:gd name="T14" fmla="*/ 19 w 20"/>
                  <a:gd name="T15" fmla="*/ 60 h 64"/>
                  <a:gd name="T16" fmla="*/ 20 w 20"/>
                  <a:gd name="T17" fmla="*/ 60 h 64"/>
                  <a:gd name="T18" fmla="*/ 16 w 20"/>
                  <a:gd name="T19" fmla="*/ 1 h 64"/>
                  <a:gd name="T20" fmla="*/ 16 w 20"/>
                  <a:gd name="T21" fmla="*/ 0 h 64"/>
                  <a:gd name="T22" fmla="*/ 1 w 20"/>
                  <a:gd name="T23" fmla="*/ 2 h 64"/>
                  <a:gd name="T24" fmla="*/ 0 w 20"/>
                  <a:gd name="T25" fmla="*/ 2 h 64"/>
                  <a:gd name="T26" fmla="*/ 4 w 20"/>
                  <a:gd name="T27" fmla="*/ 33 h 64"/>
                  <a:gd name="T28" fmla="*/ 5 w 20"/>
                  <a:gd name="T29" fmla="*/ 51 h 64"/>
                  <a:gd name="T30" fmla="*/ 6 w 20"/>
                  <a:gd name="T31" fmla="*/ 64 h 64"/>
                  <a:gd name="T32" fmla="*/ 7 w 20"/>
                  <a:gd name="T33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64">
                    <a:moveTo>
                      <a:pt x="7" y="63"/>
                    </a:moveTo>
                    <a:cubicBezTo>
                      <a:pt x="5" y="55"/>
                      <a:pt x="7" y="45"/>
                      <a:pt x="6" y="36"/>
                    </a:cubicBezTo>
                    <a:cubicBezTo>
                      <a:pt x="5" y="29"/>
                      <a:pt x="4" y="23"/>
                      <a:pt x="3" y="16"/>
                    </a:cubicBezTo>
                    <a:cubicBezTo>
                      <a:pt x="3" y="11"/>
                      <a:pt x="0" y="3"/>
                      <a:pt x="7" y="3"/>
                    </a:cubicBezTo>
                    <a:cubicBezTo>
                      <a:pt x="9" y="2"/>
                      <a:pt x="11" y="2"/>
                      <a:pt x="13" y="2"/>
                    </a:cubicBezTo>
                    <a:cubicBezTo>
                      <a:pt x="16" y="2"/>
                      <a:pt x="15" y="10"/>
                      <a:pt x="16" y="11"/>
                    </a:cubicBezTo>
                    <a:cubicBezTo>
                      <a:pt x="16" y="17"/>
                      <a:pt x="16" y="22"/>
                      <a:pt x="17" y="28"/>
                    </a:cubicBezTo>
                    <a:cubicBezTo>
                      <a:pt x="18" y="39"/>
                      <a:pt x="19" y="49"/>
                      <a:pt x="19" y="60"/>
                    </a:cubicBezTo>
                    <a:cubicBezTo>
                      <a:pt x="19" y="61"/>
                      <a:pt x="20" y="61"/>
                      <a:pt x="20" y="60"/>
                    </a:cubicBezTo>
                    <a:cubicBezTo>
                      <a:pt x="20" y="41"/>
                      <a:pt x="17" y="2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1" y="0"/>
                      <a:pt x="6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13"/>
                      <a:pt x="2" y="23"/>
                      <a:pt x="4" y="33"/>
                    </a:cubicBezTo>
                    <a:cubicBezTo>
                      <a:pt x="5" y="39"/>
                      <a:pt x="6" y="45"/>
                      <a:pt x="5" y="51"/>
                    </a:cubicBezTo>
                    <a:cubicBezTo>
                      <a:pt x="5" y="55"/>
                      <a:pt x="5" y="59"/>
                      <a:pt x="6" y="64"/>
                    </a:cubicBezTo>
                    <a:cubicBezTo>
                      <a:pt x="6" y="64"/>
                      <a:pt x="8" y="64"/>
                      <a:pt x="7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78"/>
              <p:cNvSpPr>
                <a:spLocks/>
              </p:cNvSpPr>
              <p:nvPr/>
            </p:nvSpPr>
            <p:spPr bwMode="auto">
              <a:xfrm>
                <a:off x="1228725" y="2106613"/>
                <a:ext cx="17463" cy="65088"/>
              </a:xfrm>
              <a:custGeom>
                <a:avLst/>
                <a:gdLst>
                  <a:gd name="T0" fmla="*/ 0 w 17"/>
                  <a:gd name="T1" fmla="*/ 10 h 61"/>
                  <a:gd name="T2" fmla="*/ 6 w 17"/>
                  <a:gd name="T3" fmla="*/ 4 h 61"/>
                  <a:gd name="T4" fmla="*/ 3 w 17"/>
                  <a:gd name="T5" fmla="*/ 12 h 61"/>
                  <a:gd name="T6" fmla="*/ 3 w 17"/>
                  <a:gd name="T7" fmla="*/ 16 h 61"/>
                  <a:gd name="T8" fmla="*/ 7 w 17"/>
                  <a:gd name="T9" fmla="*/ 12 h 61"/>
                  <a:gd name="T10" fmla="*/ 10 w 17"/>
                  <a:gd name="T11" fmla="*/ 7 h 61"/>
                  <a:gd name="T12" fmla="*/ 4 w 17"/>
                  <a:gd name="T13" fmla="*/ 21 h 61"/>
                  <a:gd name="T14" fmla="*/ 6 w 17"/>
                  <a:gd name="T15" fmla="*/ 23 h 61"/>
                  <a:gd name="T16" fmla="*/ 10 w 17"/>
                  <a:gd name="T17" fmla="*/ 19 h 61"/>
                  <a:gd name="T18" fmla="*/ 13 w 17"/>
                  <a:gd name="T19" fmla="*/ 14 h 61"/>
                  <a:gd name="T20" fmla="*/ 6 w 17"/>
                  <a:gd name="T21" fmla="*/ 30 h 61"/>
                  <a:gd name="T22" fmla="*/ 10 w 17"/>
                  <a:gd name="T23" fmla="*/ 22 h 61"/>
                  <a:gd name="T24" fmla="*/ 6 w 17"/>
                  <a:gd name="T25" fmla="*/ 32 h 61"/>
                  <a:gd name="T26" fmla="*/ 12 w 17"/>
                  <a:gd name="T27" fmla="*/ 26 h 61"/>
                  <a:gd name="T28" fmla="*/ 4 w 17"/>
                  <a:gd name="T29" fmla="*/ 38 h 61"/>
                  <a:gd name="T30" fmla="*/ 11 w 17"/>
                  <a:gd name="T31" fmla="*/ 29 h 61"/>
                  <a:gd name="T32" fmla="*/ 7 w 17"/>
                  <a:gd name="T33" fmla="*/ 42 h 61"/>
                  <a:gd name="T34" fmla="*/ 5 w 17"/>
                  <a:gd name="T35" fmla="*/ 47 h 61"/>
                  <a:gd name="T36" fmla="*/ 12 w 17"/>
                  <a:gd name="T37" fmla="*/ 39 h 61"/>
                  <a:gd name="T38" fmla="*/ 7 w 17"/>
                  <a:gd name="T39" fmla="*/ 51 h 61"/>
                  <a:gd name="T40" fmla="*/ 8 w 17"/>
                  <a:gd name="T41" fmla="*/ 54 h 61"/>
                  <a:gd name="T42" fmla="*/ 15 w 17"/>
                  <a:gd name="T43" fmla="*/ 47 h 61"/>
                  <a:gd name="T44" fmla="*/ 9 w 17"/>
                  <a:gd name="T45" fmla="*/ 59 h 61"/>
                  <a:gd name="T46" fmla="*/ 13 w 17"/>
                  <a:gd name="T47" fmla="*/ 52 h 61"/>
                  <a:gd name="T48" fmla="*/ 10 w 17"/>
                  <a:gd name="T49" fmla="*/ 60 h 61"/>
                  <a:gd name="T50" fmla="*/ 11 w 17"/>
                  <a:gd name="T51" fmla="*/ 58 h 61"/>
                  <a:gd name="T52" fmla="*/ 15 w 17"/>
                  <a:gd name="T53" fmla="*/ 49 h 61"/>
                  <a:gd name="T54" fmla="*/ 11 w 17"/>
                  <a:gd name="T55" fmla="*/ 56 h 61"/>
                  <a:gd name="T56" fmla="*/ 15 w 17"/>
                  <a:gd name="T57" fmla="*/ 43 h 61"/>
                  <a:gd name="T58" fmla="*/ 11 w 17"/>
                  <a:gd name="T59" fmla="*/ 50 h 61"/>
                  <a:gd name="T60" fmla="*/ 15 w 17"/>
                  <a:gd name="T61" fmla="*/ 39 h 61"/>
                  <a:gd name="T62" fmla="*/ 15 w 17"/>
                  <a:gd name="T63" fmla="*/ 36 h 61"/>
                  <a:gd name="T64" fmla="*/ 6 w 17"/>
                  <a:gd name="T65" fmla="*/ 45 h 61"/>
                  <a:gd name="T66" fmla="*/ 10 w 17"/>
                  <a:gd name="T67" fmla="*/ 40 h 61"/>
                  <a:gd name="T68" fmla="*/ 14 w 17"/>
                  <a:gd name="T69" fmla="*/ 31 h 61"/>
                  <a:gd name="T70" fmla="*/ 14 w 17"/>
                  <a:gd name="T71" fmla="*/ 27 h 61"/>
                  <a:gd name="T72" fmla="*/ 8 w 17"/>
                  <a:gd name="T73" fmla="*/ 33 h 61"/>
                  <a:gd name="T74" fmla="*/ 14 w 17"/>
                  <a:gd name="T75" fmla="*/ 21 h 61"/>
                  <a:gd name="T76" fmla="*/ 13 w 17"/>
                  <a:gd name="T77" fmla="*/ 20 h 61"/>
                  <a:gd name="T78" fmla="*/ 8 w 17"/>
                  <a:gd name="T79" fmla="*/ 24 h 61"/>
                  <a:gd name="T80" fmla="*/ 16 w 17"/>
                  <a:gd name="T81" fmla="*/ 12 h 61"/>
                  <a:gd name="T82" fmla="*/ 7 w 17"/>
                  <a:gd name="T83" fmla="*/ 21 h 61"/>
                  <a:gd name="T84" fmla="*/ 12 w 17"/>
                  <a:gd name="T85" fmla="*/ 10 h 61"/>
                  <a:gd name="T86" fmla="*/ 12 w 17"/>
                  <a:gd name="T87" fmla="*/ 5 h 61"/>
                  <a:gd name="T88" fmla="*/ 8 w 17"/>
                  <a:gd name="T89" fmla="*/ 9 h 61"/>
                  <a:gd name="T90" fmla="*/ 11 w 17"/>
                  <a:gd name="T91" fmla="*/ 1 h 61"/>
                  <a:gd name="T92" fmla="*/ 5 w 17"/>
                  <a:gd name="T93" fmla="*/ 7 h 61"/>
                  <a:gd name="T94" fmla="*/ 9 w 17"/>
                  <a:gd name="T95" fmla="*/ 3 h 61"/>
                  <a:gd name="T96" fmla="*/ 5 w 17"/>
                  <a:gd name="T97" fmla="*/ 2 h 61"/>
                  <a:gd name="T98" fmla="*/ 0 w 17"/>
                  <a:gd name="T99" fmla="*/ 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" h="61">
                    <a:moveTo>
                      <a:pt x="1" y="8"/>
                    </a:moveTo>
                    <a:cubicBezTo>
                      <a:pt x="5" y="1"/>
                      <a:pt x="1" y="7"/>
                      <a:pt x="0" y="10"/>
                    </a:cubicBezTo>
                    <a:cubicBezTo>
                      <a:pt x="0" y="10"/>
                      <a:pt x="1" y="11"/>
                      <a:pt x="2" y="10"/>
                    </a:cubicBezTo>
                    <a:cubicBezTo>
                      <a:pt x="0" y="12"/>
                      <a:pt x="7" y="3"/>
                      <a:pt x="6" y="4"/>
                    </a:cubicBezTo>
                    <a:cubicBezTo>
                      <a:pt x="5" y="7"/>
                      <a:pt x="3" y="9"/>
                      <a:pt x="2" y="12"/>
                    </a:cubicBezTo>
                    <a:cubicBezTo>
                      <a:pt x="2" y="13"/>
                      <a:pt x="3" y="13"/>
                      <a:pt x="3" y="12"/>
                    </a:cubicBezTo>
                    <a:cubicBezTo>
                      <a:pt x="5" y="10"/>
                      <a:pt x="9" y="6"/>
                      <a:pt x="9" y="4"/>
                    </a:cubicBezTo>
                    <a:cubicBezTo>
                      <a:pt x="8" y="8"/>
                      <a:pt x="5" y="12"/>
                      <a:pt x="3" y="16"/>
                    </a:cubicBezTo>
                    <a:cubicBezTo>
                      <a:pt x="2" y="16"/>
                      <a:pt x="3" y="17"/>
                      <a:pt x="4" y="17"/>
                    </a:cubicBezTo>
                    <a:cubicBezTo>
                      <a:pt x="6" y="14"/>
                      <a:pt x="6" y="14"/>
                      <a:pt x="7" y="12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11" y="8"/>
                      <a:pt x="11" y="7"/>
                      <a:pt x="10" y="7"/>
                    </a:cubicBezTo>
                    <a:cubicBezTo>
                      <a:pt x="7" y="11"/>
                      <a:pt x="5" y="15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7" y="18"/>
                      <a:pt x="9" y="15"/>
                      <a:pt x="10" y="13"/>
                    </a:cubicBezTo>
                    <a:cubicBezTo>
                      <a:pt x="9" y="16"/>
                      <a:pt x="7" y="20"/>
                      <a:pt x="6" y="23"/>
                    </a:cubicBezTo>
                    <a:cubicBezTo>
                      <a:pt x="5" y="24"/>
                      <a:pt x="7" y="25"/>
                      <a:pt x="7" y="24"/>
                    </a:cubicBezTo>
                    <a:cubicBezTo>
                      <a:pt x="8" y="22"/>
                      <a:pt x="9" y="21"/>
                      <a:pt x="10" y="19"/>
                    </a:cubicBezTo>
                    <a:cubicBezTo>
                      <a:pt x="12" y="18"/>
                      <a:pt x="13" y="16"/>
                      <a:pt x="14" y="15"/>
                    </a:cubicBezTo>
                    <a:cubicBezTo>
                      <a:pt x="14" y="14"/>
                      <a:pt x="14" y="14"/>
                      <a:pt x="13" y="14"/>
                    </a:cubicBezTo>
                    <a:cubicBezTo>
                      <a:pt x="10" y="19"/>
                      <a:pt x="7" y="24"/>
                      <a:pt x="5" y="29"/>
                    </a:cubicBezTo>
                    <a:cubicBezTo>
                      <a:pt x="4" y="30"/>
                      <a:pt x="5" y="30"/>
                      <a:pt x="6" y="30"/>
                    </a:cubicBezTo>
                    <a:cubicBezTo>
                      <a:pt x="7" y="28"/>
                      <a:pt x="8" y="26"/>
                      <a:pt x="9" y="25"/>
                    </a:cubicBezTo>
                    <a:cubicBezTo>
                      <a:pt x="11" y="24"/>
                      <a:pt x="12" y="22"/>
                      <a:pt x="10" y="22"/>
                    </a:cubicBezTo>
                    <a:cubicBezTo>
                      <a:pt x="9" y="25"/>
                      <a:pt x="7" y="28"/>
                      <a:pt x="5" y="31"/>
                    </a:cubicBezTo>
                    <a:cubicBezTo>
                      <a:pt x="5" y="32"/>
                      <a:pt x="6" y="33"/>
                      <a:pt x="6" y="32"/>
                    </a:cubicBezTo>
                    <a:cubicBezTo>
                      <a:pt x="8" y="31"/>
                      <a:pt x="9" y="30"/>
                      <a:pt x="10" y="28"/>
                    </a:cubicBezTo>
                    <a:cubicBezTo>
                      <a:pt x="11" y="28"/>
                      <a:pt x="11" y="27"/>
                      <a:pt x="12" y="26"/>
                    </a:cubicBezTo>
                    <a:cubicBezTo>
                      <a:pt x="14" y="25"/>
                      <a:pt x="14" y="24"/>
                      <a:pt x="12" y="24"/>
                    </a:cubicBezTo>
                    <a:cubicBezTo>
                      <a:pt x="10" y="29"/>
                      <a:pt x="6" y="33"/>
                      <a:pt x="4" y="38"/>
                    </a:cubicBezTo>
                    <a:cubicBezTo>
                      <a:pt x="4" y="38"/>
                      <a:pt x="5" y="39"/>
                      <a:pt x="5" y="38"/>
                    </a:cubicBezTo>
                    <a:cubicBezTo>
                      <a:pt x="8" y="35"/>
                      <a:pt x="10" y="32"/>
                      <a:pt x="11" y="29"/>
                    </a:cubicBezTo>
                    <a:cubicBezTo>
                      <a:pt x="9" y="33"/>
                      <a:pt x="7" y="37"/>
                      <a:pt x="5" y="41"/>
                    </a:cubicBezTo>
                    <a:cubicBezTo>
                      <a:pt x="5" y="42"/>
                      <a:pt x="6" y="43"/>
                      <a:pt x="7" y="42"/>
                    </a:cubicBezTo>
                    <a:cubicBezTo>
                      <a:pt x="7" y="42"/>
                      <a:pt x="15" y="29"/>
                      <a:pt x="11" y="37"/>
                    </a:cubicBezTo>
                    <a:cubicBezTo>
                      <a:pt x="9" y="40"/>
                      <a:pt x="6" y="43"/>
                      <a:pt x="5" y="47"/>
                    </a:cubicBezTo>
                    <a:cubicBezTo>
                      <a:pt x="4" y="48"/>
                      <a:pt x="5" y="48"/>
                      <a:pt x="6" y="48"/>
                    </a:cubicBezTo>
                    <a:cubicBezTo>
                      <a:pt x="7" y="46"/>
                      <a:pt x="12" y="39"/>
                      <a:pt x="12" y="39"/>
                    </a:cubicBezTo>
                    <a:cubicBezTo>
                      <a:pt x="9" y="42"/>
                      <a:pt x="7" y="46"/>
                      <a:pt x="6" y="50"/>
                    </a:cubicBezTo>
                    <a:cubicBezTo>
                      <a:pt x="5" y="51"/>
                      <a:pt x="6" y="51"/>
                      <a:pt x="7" y="51"/>
                    </a:cubicBezTo>
                    <a:cubicBezTo>
                      <a:pt x="9" y="48"/>
                      <a:pt x="13" y="43"/>
                      <a:pt x="14" y="41"/>
                    </a:cubicBezTo>
                    <a:cubicBezTo>
                      <a:pt x="12" y="46"/>
                      <a:pt x="9" y="50"/>
                      <a:pt x="8" y="54"/>
                    </a:cubicBezTo>
                    <a:cubicBezTo>
                      <a:pt x="7" y="55"/>
                      <a:pt x="9" y="56"/>
                      <a:pt x="9" y="55"/>
                    </a:cubicBezTo>
                    <a:cubicBezTo>
                      <a:pt x="11" y="52"/>
                      <a:pt x="13" y="49"/>
                      <a:pt x="15" y="47"/>
                    </a:cubicBezTo>
                    <a:cubicBezTo>
                      <a:pt x="12" y="50"/>
                      <a:pt x="10" y="54"/>
                      <a:pt x="8" y="58"/>
                    </a:cubicBezTo>
                    <a:cubicBezTo>
                      <a:pt x="7" y="59"/>
                      <a:pt x="9" y="60"/>
                      <a:pt x="9" y="59"/>
                    </a:cubicBezTo>
                    <a:cubicBezTo>
                      <a:pt x="10" y="57"/>
                      <a:pt x="11" y="56"/>
                      <a:pt x="12" y="54"/>
                    </a:cubicBezTo>
                    <a:cubicBezTo>
                      <a:pt x="15" y="53"/>
                      <a:pt x="15" y="52"/>
                      <a:pt x="13" y="52"/>
                    </a:cubicBezTo>
                    <a:cubicBezTo>
                      <a:pt x="12" y="54"/>
                      <a:pt x="10" y="57"/>
                      <a:pt x="9" y="60"/>
                    </a:cubicBezTo>
                    <a:cubicBezTo>
                      <a:pt x="9" y="60"/>
                      <a:pt x="10" y="61"/>
                      <a:pt x="10" y="60"/>
                    </a:cubicBezTo>
                    <a:cubicBezTo>
                      <a:pt x="11" y="60"/>
                      <a:pt x="11" y="60"/>
                      <a:pt x="12" y="59"/>
                    </a:cubicBezTo>
                    <a:cubicBezTo>
                      <a:pt x="13" y="58"/>
                      <a:pt x="12" y="57"/>
                      <a:pt x="11" y="58"/>
                    </a:cubicBezTo>
                    <a:cubicBezTo>
                      <a:pt x="13" y="56"/>
                      <a:pt x="14" y="52"/>
                      <a:pt x="16" y="50"/>
                    </a:cubicBezTo>
                    <a:cubicBezTo>
                      <a:pt x="16" y="49"/>
                      <a:pt x="15" y="48"/>
                      <a:pt x="15" y="49"/>
                    </a:cubicBezTo>
                    <a:cubicBezTo>
                      <a:pt x="13" y="50"/>
                      <a:pt x="12" y="52"/>
                      <a:pt x="11" y="54"/>
                    </a:cubicBezTo>
                    <a:cubicBezTo>
                      <a:pt x="9" y="55"/>
                      <a:pt x="9" y="56"/>
                      <a:pt x="11" y="56"/>
                    </a:cubicBezTo>
                    <a:cubicBezTo>
                      <a:pt x="13" y="52"/>
                      <a:pt x="15" y="48"/>
                      <a:pt x="17" y="44"/>
                    </a:cubicBezTo>
                    <a:cubicBezTo>
                      <a:pt x="17" y="43"/>
                      <a:pt x="16" y="43"/>
                      <a:pt x="15" y="43"/>
                    </a:cubicBezTo>
                    <a:cubicBezTo>
                      <a:pt x="14" y="45"/>
                      <a:pt x="13" y="47"/>
                      <a:pt x="11" y="49"/>
                    </a:cubicBezTo>
                    <a:cubicBezTo>
                      <a:pt x="9" y="52"/>
                      <a:pt x="9" y="52"/>
                      <a:pt x="11" y="50"/>
                    </a:cubicBezTo>
                    <a:cubicBezTo>
                      <a:pt x="13" y="46"/>
                      <a:pt x="15" y="43"/>
                      <a:pt x="16" y="40"/>
                    </a:cubicBezTo>
                    <a:cubicBezTo>
                      <a:pt x="17" y="39"/>
                      <a:pt x="16" y="38"/>
                      <a:pt x="15" y="39"/>
                    </a:cubicBezTo>
                    <a:cubicBezTo>
                      <a:pt x="13" y="42"/>
                      <a:pt x="10" y="45"/>
                      <a:pt x="8" y="48"/>
                    </a:cubicBezTo>
                    <a:cubicBezTo>
                      <a:pt x="11" y="45"/>
                      <a:pt x="13" y="40"/>
                      <a:pt x="15" y="36"/>
                    </a:cubicBezTo>
                    <a:cubicBezTo>
                      <a:pt x="15" y="36"/>
                      <a:pt x="14" y="35"/>
                      <a:pt x="14" y="36"/>
                    </a:cubicBezTo>
                    <a:cubicBezTo>
                      <a:pt x="11" y="38"/>
                      <a:pt x="8" y="41"/>
                      <a:pt x="6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3"/>
                      <a:pt x="9" y="42"/>
                      <a:pt x="10" y="40"/>
                    </a:cubicBezTo>
                    <a:cubicBezTo>
                      <a:pt x="12" y="37"/>
                      <a:pt x="13" y="35"/>
                      <a:pt x="15" y="32"/>
                    </a:cubicBezTo>
                    <a:cubicBezTo>
                      <a:pt x="15" y="32"/>
                      <a:pt x="14" y="31"/>
                      <a:pt x="14" y="31"/>
                    </a:cubicBezTo>
                    <a:cubicBezTo>
                      <a:pt x="11" y="34"/>
                      <a:pt x="9" y="36"/>
                      <a:pt x="7" y="39"/>
                    </a:cubicBezTo>
                    <a:cubicBezTo>
                      <a:pt x="10" y="35"/>
                      <a:pt x="12" y="31"/>
                      <a:pt x="14" y="27"/>
                    </a:cubicBezTo>
                    <a:cubicBezTo>
                      <a:pt x="14" y="26"/>
                      <a:pt x="13" y="26"/>
                      <a:pt x="13" y="26"/>
                    </a:cubicBezTo>
                    <a:cubicBezTo>
                      <a:pt x="11" y="29"/>
                      <a:pt x="4" y="40"/>
                      <a:pt x="8" y="33"/>
                    </a:cubicBezTo>
                    <a:cubicBezTo>
                      <a:pt x="10" y="29"/>
                      <a:pt x="13" y="26"/>
                      <a:pt x="15" y="22"/>
                    </a:cubicBezTo>
                    <a:cubicBezTo>
                      <a:pt x="16" y="22"/>
                      <a:pt x="15" y="21"/>
                      <a:pt x="14" y="21"/>
                    </a:cubicBezTo>
                    <a:cubicBezTo>
                      <a:pt x="12" y="24"/>
                      <a:pt x="10" y="27"/>
                      <a:pt x="7" y="29"/>
                    </a:cubicBezTo>
                    <a:cubicBezTo>
                      <a:pt x="9" y="27"/>
                      <a:pt x="11" y="23"/>
                      <a:pt x="13" y="20"/>
                    </a:cubicBezTo>
                    <a:cubicBezTo>
                      <a:pt x="13" y="19"/>
                      <a:pt x="12" y="18"/>
                      <a:pt x="12" y="19"/>
                    </a:cubicBezTo>
                    <a:cubicBezTo>
                      <a:pt x="10" y="21"/>
                      <a:pt x="9" y="22"/>
                      <a:pt x="8" y="24"/>
                    </a:cubicBezTo>
                    <a:cubicBezTo>
                      <a:pt x="6" y="26"/>
                      <a:pt x="6" y="27"/>
                      <a:pt x="7" y="27"/>
                    </a:cubicBezTo>
                    <a:cubicBezTo>
                      <a:pt x="10" y="22"/>
                      <a:pt x="13" y="17"/>
                      <a:pt x="16" y="12"/>
                    </a:cubicBezTo>
                    <a:cubicBezTo>
                      <a:pt x="16" y="11"/>
                      <a:pt x="15" y="11"/>
                      <a:pt x="15" y="11"/>
                    </a:cubicBezTo>
                    <a:cubicBezTo>
                      <a:pt x="12" y="15"/>
                      <a:pt x="10" y="18"/>
                      <a:pt x="7" y="21"/>
                    </a:cubicBezTo>
                    <a:cubicBezTo>
                      <a:pt x="9" y="19"/>
                      <a:pt x="11" y="14"/>
                      <a:pt x="13" y="11"/>
                    </a:cubicBezTo>
                    <a:cubicBezTo>
                      <a:pt x="13" y="10"/>
                      <a:pt x="12" y="10"/>
                      <a:pt x="12" y="10"/>
                    </a:cubicBezTo>
                    <a:cubicBezTo>
                      <a:pt x="10" y="12"/>
                      <a:pt x="6" y="15"/>
                      <a:pt x="5" y="18"/>
                    </a:cubicBezTo>
                    <a:cubicBezTo>
                      <a:pt x="7" y="13"/>
                      <a:pt x="10" y="9"/>
                      <a:pt x="12" y="5"/>
                    </a:cubicBezTo>
                    <a:cubicBezTo>
                      <a:pt x="13" y="4"/>
                      <a:pt x="11" y="3"/>
                      <a:pt x="11" y="4"/>
                    </a:cubicBezTo>
                    <a:cubicBezTo>
                      <a:pt x="10" y="6"/>
                      <a:pt x="9" y="7"/>
                      <a:pt x="8" y="9"/>
                    </a:cubicBezTo>
                    <a:cubicBezTo>
                      <a:pt x="7" y="10"/>
                      <a:pt x="3" y="18"/>
                      <a:pt x="7" y="12"/>
                    </a:cubicBezTo>
                    <a:cubicBezTo>
                      <a:pt x="9" y="9"/>
                      <a:pt x="10" y="5"/>
                      <a:pt x="11" y="1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8" y="3"/>
                      <a:pt x="7" y="5"/>
                      <a:pt x="5" y="7"/>
                    </a:cubicBezTo>
                    <a:cubicBezTo>
                      <a:pt x="3" y="9"/>
                      <a:pt x="3" y="10"/>
                      <a:pt x="5" y="10"/>
                    </a:cubicBezTo>
                    <a:cubicBezTo>
                      <a:pt x="6" y="8"/>
                      <a:pt x="7" y="5"/>
                      <a:pt x="9" y="3"/>
                    </a:cubicBezTo>
                    <a:cubicBezTo>
                      <a:pt x="9" y="2"/>
                      <a:pt x="8" y="1"/>
                      <a:pt x="8" y="2"/>
                    </a:cubicBezTo>
                    <a:cubicBezTo>
                      <a:pt x="3" y="5"/>
                      <a:pt x="0" y="11"/>
                      <a:pt x="5" y="2"/>
                    </a:cubicBezTo>
                    <a:cubicBezTo>
                      <a:pt x="5" y="2"/>
                      <a:pt x="4" y="1"/>
                      <a:pt x="4" y="2"/>
                    </a:cubicBezTo>
                    <a:cubicBezTo>
                      <a:pt x="1" y="5"/>
                      <a:pt x="2" y="3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Freeform 79"/>
              <p:cNvSpPr>
                <a:spLocks/>
              </p:cNvSpPr>
              <p:nvPr/>
            </p:nvSpPr>
            <p:spPr bwMode="auto">
              <a:xfrm>
                <a:off x="1163638" y="2068513"/>
                <a:ext cx="68263" cy="50800"/>
              </a:xfrm>
              <a:custGeom>
                <a:avLst/>
                <a:gdLst>
                  <a:gd name="T0" fmla="*/ 1 w 64"/>
                  <a:gd name="T1" fmla="*/ 47 h 48"/>
                  <a:gd name="T2" fmla="*/ 35 w 64"/>
                  <a:gd name="T3" fmla="*/ 35 h 48"/>
                  <a:gd name="T4" fmla="*/ 60 w 64"/>
                  <a:gd name="T5" fmla="*/ 1 h 48"/>
                  <a:gd name="T6" fmla="*/ 59 w 64"/>
                  <a:gd name="T7" fmla="*/ 0 h 48"/>
                  <a:gd name="T8" fmla="*/ 49 w 64"/>
                  <a:gd name="T9" fmla="*/ 7 h 48"/>
                  <a:gd name="T10" fmla="*/ 49 w 64"/>
                  <a:gd name="T11" fmla="*/ 8 h 48"/>
                  <a:gd name="T12" fmla="*/ 58 w 64"/>
                  <a:gd name="T13" fmla="*/ 3 h 48"/>
                  <a:gd name="T14" fmla="*/ 62 w 64"/>
                  <a:gd name="T15" fmla="*/ 13 h 48"/>
                  <a:gd name="T16" fmla="*/ 64 w 64"/>
                  <a:gd name="T17" fmla="*/ 13 h 48"/>
                  <a:gd name="T18" fmla="*/ 61 w 64"/>
                  <a:gd name="T19" fmla="*/ 1 h 48"/>
                  <a:gd name="T20" fmla="*/ 60 w 64"/>
                  <a:gd name="T21" fmla="*/ 0 h 48"/>
                  <a:gd name="T22" fmla="*/ 51 w 64"/>
                  <a:gd name="T23" fmla="*/ 5 h 48"/>
                  <a:gd name="T24" fmla="*/ 58 w 64"/>
                  <a:gd name="T25" fmla="*/ 4 h 48"/>
                  <a:gd name="T26" fmla="*/ 44 w 64"/>
                  <a:gd name="T27" fmla="*/ 27 h 48"/>
                  <a:gd name="T28" fmla="*/ 2 w 64"/>
                  <a:gd name="T29" fmla="*/ 45 h 48"/>
                  <a:gd name="T30" fmla="*/ 1 w 64"/>
                  <a:gd name="T31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" h="48">
                    <a:moveTo>
                      <a:pt x="1" y="47"/>
                    </a:moveTo>
                    <a:cubicBezTo>
                      <a:pt x="14" y="48"/>
                      <a:pt x="25" y="42"/>
                      <a:pt x="35" y="35"/>
                    </a:cubicBezTo>
                    <a:cubicBezTo>
                      <a:pt x="48" y="26"/>
                      <a:pt x="54" y="15"/>
                      <a:pt x="60" y="1"/>
                    </a:cubicBezTo>
                    <a:cubicBezTo>
                      <a:pt x="61" y="1"/>
                      <a:pt x="60" y="0"/>
                      <a:pt x="59" y="0"/>
                    </a:cubicBezTo>
                    <a:cubicBezTo>
                      <a:pt x="55" y="2"/>
                      <a:pt x="52" y="4"/>
                      <a:pt x="49" y="7"/>
                    </a:cubicBezTo>
                    <a:cubicBezTo>
                      <a:pt x="48" y="7"/>
                      <a:pt x="49" y="9"/>
                      <a:pt x="49" y="8"/>
                    </a:cubicBezTo>
                    <a:cubicBezTo>
                      <a:pt x="52" y="7"/>
                      <a:pt x="55" y="5"/>
                      <a:pt x="58" y="3"/>
                    </a:cubicBezTo>
                    <a:cubicBezTo>
                      <a:pt x="61" y="2"/>
                      <a:pt x="62" y="11"/>
                      <a:pt x="62" y="13"/>
                    </a:cubicBezTo>
                    <a:cubicBezTo>
                      <a:pt x="62" y="14"/>
                      <a:pt x="64" y="13"/>
                      <a:pt x="64" y="13"/>
                    </a:cubicBezTo>
                    <a:cubicBezTo>
                      <a:pt x="63" y="8"/>
                      <a:pt x="63" y="5"/>
                      <a:pt x="61" y="1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57" y="2"/>
                      <a:pt x="54" y="4"/>
                      <a:pt x="51" y="5"/>
                    </a:cubicBezTo>
                    <a:cubicBezTo>
                      <a:pt x="48" y="7"/>
                      <a:pt x="58" y="4"/>
                      <a:pt x="58" y="4"/>
                    </a:cubicBezTo>
                    <a:cubicBezTo>
                      <a:pt x="54" y="12"/>
                      <a:pt x="51" y="20"/>
                      <a:pt x="44" y="27"/>
                    </a:cubicBezTo>
                    <a:cubicBezTo>
                      <a:pt x="34" y="37"/>
                      <a:pt x="17" y="47"/>
                      <a:pt x="2" y="45"/>
                    </a:cubicBezTo>
                    <a:cubicBezTo>
                      <a:pt x="1" y="45"/>
                      <a:pt x="0" y="46"/>
                      <a:pt x="1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Freeform 80"/>
              <p:cNvSpPr>
                <a:spLocks/>
              </p:cNvSpPr>
              <p:nvPr/>
            </p:nvSpPr>
            <p:spPr bwMode="auto">
              <a:xfrm>
                <a:off x="1265238" y="2162176"/>
                <a:ext cx="14288" cy="15875"/>
              </a:xfrm>
              <a:custGeom>
                <a:avLst/>
                <a:gdLst>
                  <a:gd name="T0" fmla="*/ 2 w 14"/>
                  <a:gd name="T1" fmla="*/ 0 h 15"/>
                  <a:gd name="T2" fmla="*/ 1 w 14"/>
                  <a:gd name="T3" fmla="*/ 0 h 15"/>
                  <a:gd name="T4" fmla="*/ 1 w 14"/>
                  <a:gd name="T5" fmla="*/ 1 h 15"/>
                  <a:gd name="T6" fmla="*/ 13 w 14"/>
                  <a:gd name="T7" fmla="*/ 4 h 15"/>
                  <a:gd name="T8" fmla="*/ 13 w 14"/>
                  <a:gd name="T9" fmla="*/ 3 h 15"/>
                  <a:gd name="T10" fmla="*/ 8 w 14"/>
                  <a:gd name="T11" fmla="*/ 13 h 15"/>
                  <a:gd name="T12" fmla="*/ 9 w 14"/>
                  <a:gd name="T13" fmla="*/ 14 h 15"/>
                  <a:gd name="T14" fmla="*/ 14 w 14"/>
                  <a:gd name="T15" fmla="*/ 4 h 15"/>
                  <a:gd name="T16" fmla="*/ 13 w 14"/>
                  <a:gd name="T17" fmla="*/ 3 h 15"/>
                  <a:gd name="T18" fmla="*/ 1 w 14"/>
                  <a:gd name="T19" fmla="*/ 0 h 15"/>
                  <a:gd name="T20" fmla="*/ 0 w 14"/>
                  <a:gd name="T21" fmla="*/ 1 h 15"/>
                  <a:gd name="T22" fmla="*/ 1 w 14"/>
                  <a:gd name="T23" fmla="*/ 1 h 15"/>
                  <a:gd name="T24" fmla="*/ 2 w 14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5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5" y="1"/>
                      <a:pt x="9" y="3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7"/>
                      <a:pt x="10" y="10"/>
                      <a:pt x="8" y="13"/>
                    </a:cubicBezTo>
                    <a:cubicBezTo>
                      <a:pt x="7" y="14"/>
                      <a:pt x="8" y="15"/>
                      <a:pt x="9" y="14"/>
                    </a:cubicBezTo>
                    <a:cubicBezTo>
                      <a:pt x="11" y="11"/>
                      <a:pt x="13" y="7"/>
                      <a:pt x="14" y="4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9" y="2"/>
                      <a:pt x="5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Freeform 81"/>
              <p:cNvSpPr>
                <a:spLocks/>
              </p:cNvSpPr>
              <p:nvPr/>
            </p:nvSpPr>
            <p:spPr bwMode="auto">
              <a:xfrm>
                <a:off x="1144588" y="2081213"/>
                <a:ext cx="20638" cy="17463"/>
              </a:xfrm>
              <a:custGeom>
                <a:avLst/>
                <a:gdLst>
                  <a:gd name="T0" fmla="*/ 1 w 19"/>
                  <a:gd name="T1" fmla="*/ 16 h 16"/>
                  <a:gd name="T2" fmla="*/ 12 w 19"/>
                  <a:gd name="T3" fmla="*/ 1 h 16"/>
                  <a:gd name="T4" fmla="*/ 11 w 19"/>
                  <a:gd name="T5" fmla="*/ 1 h 16"/>
                  <a:gd name="T6" fmla="*/ 17 w 19"/>
                  <a:gd name="T7" fmla="*/ 13 h 16"/>
                  <a:gd name="T8" fmla="*/ 18 w 19"/>
                  <a:gd name="T9" fmla="*/ 12 h 16"/>
                  <a:gd name="T10" fmla="*/ 12 w 19"/>
                  <a:gd name="T11" fmla="*/ 1 h 16"/>
                  <a:gd name="T12" fmla="*/ 11 w 19"/>
                  <a:gd name="T13" fmla="*/ 1 h 16"/>
                  <a:gd name="T14" fmla="*/ 1 w 19"/>
                  <a:gd name="T15" fmla="*/ 14 h 16"/>
                  <a:gd name="T16" fmla="*/ 1 w 19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6">
                    <a:moveTo>
                      <a:pt x="1" y="16"/>
                    </a:moveTo>
                    <a:cubicBezTo>
                      <a:pt x="7" y="14"/>
                      <a:pt x="10" y="6"/>
                      <a:pt x="12" y="1"/>
                    </a:cubicBezTo>
                    <a:cubicBezTo>
                      <a:pt x="12" y="1"/>
                      <a:pt x="11" y="1"/>
                      <a:pt x="11" y="1"/>
                    </a:cubicBezTo>
                    <a:cubicBezTo>
                      <a:pt x="13" y="5"/>
                      <a:pt x="14" y="10"/>
                      <a:pt x="17" y="13"/>
                    </a:cubicBezTo>
                    <a:cubicBezTo>
                      <a:pt x="18" y="14"/>
                      <a:pt x="19" y="13"/>
                      <a:pt x="18" y="12"/>
                    </a:cubicBezTo>
                    <a:cubicBezTo>
                      <a:pt x="15" y="9"/>
                      <a:pt x="15" y="4"/>
                      <a:pt x="12" y="1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9" y="5"/>
                      <a:pt x="6" y="13"/>
                      <a:pt x="1" y="14"/>
                    </a:cubicBezTo>
                    <a:cubicBezTo>
                      <a:pt x="0" y="15"/>
                      <a:pt x="0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Freeform 95"/>
              <p:cNvSpPr>
                <a:spLocks/>
              </p:cNvSpPr>
              <p:nvPr/>
            </p:nvSpPr>
            <p:spPr bwMode="auto">
              <a:xfrm>
                <a:off x="1050925" y="2143126"/>
                <a:ext cx="92075" cy="84138"/>
              </a:xfrm>
              <a:custGeom>
                <a:avLst/>
                <a:gdLst>
                  <a:gd name="T0" fmla="*/ 55 w 87"/>
                  <a:gd name="T1" fmla="*/ 6 h 79"/>
                  <a:gd name="T2" fmla="*/ 28 w 87"/>
                  <a:gd name="T3" fmla="*/ 10 h 79"/>
                  <a:gd name="T4" fmla="*/ 7 w 87"/>
                  <a:gd name="T5" fmla="*/ 38 h 79"/>
                  <a:gd name="T6" fmla="*/ 44 w 87"/>
                  <a:gd name="T7" fmla="*/ 78 h 79"/>
                  <a:gd name="T8" fmla="*/ 81 w 87"/>
                  <a:gd name="T9" fmla="*/ 35 h 79"/>
                  <a:gd name="T10" fmla="*/ 47 w 87"/>
                  <a:gd name="T11" fmla="*/ 3 h 79"/>
                  <a:gd name="T12" fmla="*/ 48 w 87"/>
                  <a:gd name="T13" fmla="*/ 5 h 79"/>
                  <a:gd name="T14" fmla="*/ 79 w 87"/>
                  <a:gd name="T15" fmla="*/ 32 h 79"/>
                  <a:gd name="T16" fmla="*/ 47 w 87"/>
                  <a:gd name="T17" fmla="*/ 77 h 79"/>
                  <a:gd name="T18" fmla="*/ 7 w 87"/>
                  <a:gd name="T19" fmla="*/ 43 h 79"/>
                  <a:gd name="T20" fmla="*/ 25 w 87"/>
                  <a:gd name="T21" fmla="*/ 13 h 79"/>
                  <a:gd name="T22" fmla="*/ 54 w 87"/>
                  <a:gd name="T23" fmla="*/ 7 h 79"/>
                  <a:gd name="T24" fmla="*/ 55 w 87"/>
                  <a:gd name="T25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79">
                    <a:moveTo>
                      <a:pt x="55" y="6"/>
                    </a:moveTo>
                    <a:cubicBezTo>
                      <a:pt x="47" y="0"/>
                      <a:pt x="36" y="6"/>
                      <a:pt x="28" y="10"/>
                    </a:cubicBezTo>
                    <a:cubicBezTo>
                      <a:pt x="17" y="15"/>
                      <a:pt x="10" y="26"/>
                      <a:pt x="7" y="38"/>
                    </a:cubicBezTo>
                    <a:cubicBezTo>
                      <a:pt x="0" y="60"/>
                      <a:pt x="23" y="78"/>
                      <a:pt x="44" y="78"/>
                    </a:cubicBezTo>
                    <a:cubicBezTo>
                      <a:pt x="65" y="79"/>
                      <a:pt x="86" y="55"/>
                      <a:pt x="81" y="35"/>
                    </a:cubicBezTo>
                    <a:cubicBezTo>
                      <a:pt x="79" y="24"/>
                      <a:pt x="62" y="0"/>
                      <a:pt x="47" y="3"/>
                    </a:cubicBezTo>
                    <a:cubicBezTo>
                      <a:pt x="46" y="4"/>
                      <a:pt x="47" y="5"/>
                      <a:pt x="48" y="5"/>
                    </a:cubicBezTo>
                    <a:cubicBezTo>
                      <a:pt x="60" y="1"/>
                      <a:pt x="75" y="23"/>
                      <a:pt x="79" y="32"/>
                    </a:cubicBezTo>
                    <a:cubicBezTo>
                      <a:pt x="87" y="52"/>
                      <a:pt x="66" y="75"/>
                      <a:pt x="47" y="77"/>
                    </a:cubicBezTo>
                    <a:cubicBezTo>
                      <a:pt x="27" y="79"/>
                      <a:pt x="6" y="63"/>
                      <a:pt x="7" y="43"/>
                    </a:cubicBezTo>
                    <a:cubicBezTo>
                      <a:pt x="7" y="32"/>
                      <a:pt x="16" y="20"/>
                      <a:pt x="25" y="13"/>
                    </a:cubicBezTo>
                    <a:cubicBezTo>
                      <a:pt x="33" y="8"/>
                      <a:pt x="46" y="1"/>
                      <a:pt x="54" y="7"/>
                    </a:cubicBezTo>
                    <a:cubicBezTo>
                      <a:pt x="55" y="8"/>
                      <a:pt x="55" y="6"/>
                      <a:pt x="5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Freeform 96"/>
              <p:cNvSpPr>
                <a:spLocks/>
              </p:cNvSpPr>
              <p:nvPr/>
            </p:nvSpPr>
            <p:spPr bwMode="auto">
              <a:xfrm>
                <a:off x="1063625" y="2144713"/>
                <a:ext cx="73025" cy="74613"/>
              </a:xfrm>
              <a:custGeom>
                <a:avLst/>
                <a:gdLst>
                  <a:gd name="T0" fmla="*/ 0 w 70"/>
                  <a:gd name="T1" fmla="*/ 24 h 70"/>
                  <a:gd name="T2" fmla="*/ 13 w 70"/>
                  <a:gd name="T3" fmla="*/ 37 h 70"/>
                  <a:gd name="T4" fmla="*/ 27 w 70"/>
                  <a:gd name="T5" fmla="*/ 39 h 70"/>
                  <a:gd name="T6" fmla="*/ 43 w 70"/>
                  <a:gd name="T7" fmla="*/ 40 h 70"/>
                  <a:gd name="T8" fmla="*/ 44 w 70"/>
                  <a:gd name="T9" fmla="*/ 47 h 70"/>
                  <a:gd name="T10" fmla="*/ 49 w 70"/>
                  <a:gd name="T11" fmla="*/ 68 h 70"/>
                  <a:gd name="T12" fmla="*/ 50 w 70"/>
                  <a:gd name="T13" fmla="*/ 69 h 70"/>
                  <a:gd name="T14" fmla="*/ 61 w 70"/>
                  <a:gd name="T15" fmla="*/ 48 h 70"/>
                  <a:gd name="T16" fmla="*/ 64 w 70"/>
                  <a:gd name="T17" fmla="*/ 36 h 70"/>
                  <a:gd name="T18" fmla="*/ 48 w 70"/>
                  <a:gd name="T19" fmla="*/ 32 h 70"/>
                  <a:gd name="T20" fmla="*/ 33 w 70"/>
                  <a:gd name="T21" fmla="*/ 35 h 70"/>
                  <a:gd name="T22" fmla="*/ 28 w 70"/>
                  <a:gd name="T23" fmla="*/ 34 h 70"/>
                  <a:gd name="T24" fmla="*/ 30 w 70"/>
                  <a:gd name="T25" fmla="*/ 26 h 70"/>
                  <a:gd name="T26" fmla="*/ 36 w 70"/>
                  <a:gd name="T27" fmla="*/ 22 h 70"/>
                  <a:gd name="T28" fmla="*/ 42 w 70"/>
                  <a:gd name="T29" fmla="*/ 11 h 70"/>
                  <a:gd name="T30" fmla="*/ 41 w 70"/>
                  <a:gd name="T31" fmla="*/ 1 h 70"/>
                  <a:gd name="T32" fmla="*/ 41 w 70"/>
                  <a:gd name="T33" fmla="*/ 0 h 70"/>
                  <a:gd name="T34" fmla="*/ 37 w 70"/>
                  <a:gd name="T35" fmla="*/ 6 h 70"/>
                  <a:gd name="T36" fmla="*/ 39 w 70"/>
                  <a:gd name="T37" fmla="*/ 10 h 70"/>
                  <a:gd name="T38" fmla="*/ 37 w 70"/>
                  <a:gd name="T39" fmla="*/ 18 h 70"/>
                  <a:gd name="T40" fmla="*/ 24 w 70"/>
                  <a:gd name="T41" fmla="*/ 28 h 70"/>
                  <a:gd name="T42" fmla="*/ 56 w 70"/>
                  <a:gd name="T43" fmla="*/ 32 h 70"/>
                  <a:gd name="T44" fmla="*/ 55 w 70"/>
                  <a:gd name="T45" fmla="*/ 57 h 70"/>
                  <a:gd name="T46" fmla="*/ 52 w 70"/>
                  <a:gd name="T47" fmla="*/ 62 h 70"/>
                  <a:gd name="T48" fmla="*/ 51 w 70"/>
                  <a:gd name="T49" fmla="*/ 67 h 70"/>
                  <a:gd name="T50" fmla="*/ 53 w 70"/>
                  <a:gd name="T51" fmla="*/ 62 h 70"/>
                  <a:gd name="T52" fmla="*/ 50 w 70"/>
                  <a:gd name="T53" fmla="*/ 54 h 70"/>
                  <a:gd name="T54" fmla="*/ 45 w 70"/>
                  <a:gd name="T55" fmla="*/ 40 h 70"/>
                  <a:gd name="T56" fmla="*/ 27 w 70"/>
                  <a:gd name="T57" fmla="*/ 38 h 70"/>
                  <a:gd name="T58" fmla="*/ 6 w 70"/>
                  <a:gd name="T59" fmla="*/ 26 h 70"/>
                  <a:gd name="T60" fmla="*/ 0 w 70"/>
                  <a:gd name="T61" fmla="*/ 23 h 70"/>
                  <a:gd name="T62" fmla="*/ 0 w 70"/>
                  <a:gd name="T63" fmla="*/ 2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" h="70">
                    <a:moveTo>
                      <a:pt x="0" y="24"/>
                    </a:moveTo>
                    <a:cubicBezTo>
                      <a:pt x="5" y="24"/>
                      <a:pt x="9" y="35"/>
                      <a:pt x="13" y="37"/>
                    </a:cubicBezTo>
                    <a:cubicBezTo>
                      <a:pt x="18" y="40"/>
                      <a:pt x="23" y="40"/>
                      <a:pt x="27" y="39"/>
                    </a:cubicBezTo>
                    <a:cubicBezTo>
                      <a:pt x="31" y="38"/>
                      <a:pt x="41" y="35"/>
                      <a:pt x="43" y="40"/>
                    </a:cubicBezTo>
                    <a:cubicBezTo>
                      <a:pt x="44" y="42"/>
                      <a:pt x="44" y="45"/>
                      <a:pt x="44" y="47"/>
                    </a:cubicBezTo>
                    <a:cubicBezTo>
                      <a:pt x="45" y="55"/>
                      <a:pt x="55" y="57"/>
                      <a:pt x="49" y="68"/>
                    </a:cubicBezTo>
                    <a:cubicBezTo>
                      <a:pt x="48" y="69"/>
                      <a:pt x="49" y="70"/>
                      <a:pt x="50" y="69"/>
                    </a:cubicBezTo>
                    <a:cubicBezTo>
                      <a:pt x="54" y="62"/>
                      <a:pt x="58" y="55"/>
                      <a:pt x="61" y="48"/>
                    </a:cubicBezTo>
                    <a:cubicBezTo>
                      <a:pt x="62" y="45"/>
                      <a:pt x="65" y="40"/>
                      <a:pt x="64" y="36"/>
                    </a:cubicBezTo>
                    <a:cubicBezTo>
                      <a:pt x="62" y="29"/>
                      <a:pt x="53" y="31"/>
                      <a:pt x="48" y="32"/>
                    </a:cubicBezTo>
                    <a:cubicBezTo>
                      <a:pt x="43" y="33"/>
                      <a:pt x="38" y="35"/>
                      <a:pt x="33" y="35"/>
                    </a:cubicBezTo>
                    <a:cubicBezTo>
                      <a:pt x="31" y="35"/>
                      <a:pt x="30" y="35"/>
                      <a:pt x="28" y="34"/>
                    </a:cubicBezTo>
                    <a:cubicBezTo>
                      <a:pt x="26" y="30"/>
                      <a:pt x="27" y="27"/>
                      <a:pt x="30" y="26"/>
                    </a:cubicBezTo>
                    <a:cubicBezTo>
                      <a:pt x="32" y="25"/>
                      <a:pt x="34" y="24"/>
                      <a:pt x="36" y="22"/>
                    </a:cubicBezTo>
                    <a:cubicBezTo>
                      <a:pt x="38" y="21"/>
                      <a:pt x="42" y="14"/>
                      <a:pt x="42" y="11"/>
                    </a:cubicBezTo>
                    <a:cubicBezTo>
                      <a:pt x="42" y="10"/>
                      <a:pt x="33" y="1"/>
                      <a:pt x="41" y="1"/>
                    </a:cubicBezTo>
                    <a:cubicBezTo>
                      <a:pt x="42" y="1"/>
                      <a:pt x="42" y="0"/>
                      <a:pt x="41" y="0"/>
                    </a:cubicBezTo>
                    <a:cubicBezTo>
                      <a:pt x="36" y="0"/>
                      <a:pt x="35" y="2"/>
                      <a:pt x="37" y="6"/>
                    </a:cubicBezTo>
                    <a:cubicBezTo>
                      <a:pt x="37" y="7"/>
                      <a:pt x="39" y="8"/>
                      <a:pt x="39" y="10"/>
                    </a:cubicBezTo>
                    <a:cubicBezTo>
                      <a:pt x="41" y="12"/>
                      <a:pt x="39" y="15"/>
                      <a:pt x="37" y="18"/>
                    </a:cubicBezTo>
                    <a:cubicBezTo>
                      <a:pt x="35" y="24"/>
                      <a:pt x="27" y="23"/>
                      <a:pt x="24" y="28"/>
                    </a:cubicBezTo>
                    <a:cubicBezTo>
                      <a:pt x="16" y="43"/>
                      <a:pt x="52" y="32"/>
                      <a:pt x="56" y="32"/>
                    </a:cubicBezTo>
                    <a:cubicBezTo>
                      <a:pt x="70" y="32"/>
                      <a:pt x="58" y="52"/>
                      <a:pt x="55" y="57"/>
                    </a:cubicBezTo>
                    <a:cubicBezTo>
                      <a:pt x="54" y="59"/>
                      <a:pt x="53" y="61"/>
                      <a:pt x="52" y="62"/>
                    </a:cubicBezTo>
                    <a:cubicBezTo>
                      <a:pt x="50" y="64"/>
                      <a:pt x="50" y="65"/>
                      <a:pt x="51" y="67"/>
                    </a:cubicBezTo>
                    <a:cubicBezTo>
                      <a:pt x="52" y="65"/>
                      <a:pt x="53" y="63"/>
                      <a:pt x="53" y="62"/>
                    </a:cubicBezTo>
                    <a:cubicBezTo>
                      <a:pt x="53" y="59"/>
                      <a:pt x="53" y="56"/>
                      <a:pt x="50" y="54"/>
                    </a:cubicBezTo>
                    <a:cubicBezTo>
                      <a:pt x="45" y="49"/>
                      <a:pt x="46" y="46"/>
                      <a:pt x="45" y="40"/>
                    </a:cubicBezTo>
                    <a:cubicBezTo>
                      <a:pt x="44" y="33"/>
                      <a:pt x="31" y="37"/>
                      <a:pt x="27" y="38"/>
                    </a:cubicBezTo>
                    <a:cubicBezTo>
                      <a:pt x="17" y="40"/>
                      <a:pt x="11" y="35"/>
                      <a:pt x="6" y="26"/>
                    </a:cubicBezTo>
                    <a:cubicBezTo>
                      <a:pt x="5" y="24"/>
                      <a:pt x="3" y="23"/>
                      <a:pt x="0" y="23"/>
                    </a:cubicBezTo>
                    <a:cubicBezTo>
                      <a:pt x="0" y="22"/>
                      <a:pt x="0" y="24"/>
                      <a:pt x="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Freeform 99"/>
              <p:cNvSpPr>
                <a:spLocks/>
              </p:cNvSpPr>
              <p:nvPr/>
            </p:nvSpPr>
            <p:spPr bwMode="auto">
              <a:xfrm>
                <a:off x="1104900" y="2179638"/>
                <a:ext cx="25400" cy="30163"/>
              </a:xfrm>
              <a:custGeom>
                <a:avLst/>
                <a:gdLst>
                  <a:gd name="T0" fmla="*/ 2 w 24"/>
                  <a:gd name="T1" fmla="*/ 6 h 28"/>
                  <a:gd name="T2" fmla="*/ 5 w 24"/>
                  <a:gd name="T3" fmla="*/ 6 h 28"/>
                  <a:gd name="T4" fmla="*/ 5 w 24"/>
                  <a:gd name="T5" fmla="*/ 13 h 28"/>
                  <a:gd name="T6" fmla="*/ 8 w 24"/>
                  <a:gd name="T7" fmla="*/ 19 h 28"/>
                  <a:gd name="T8" fmla="*/ 11 w 24"/>
                  <a:gd name="T9" fmla="*/ 22 h 28"/>
                  <a:gd name="T10" fmla="*/ 13 w 24"/>
                  <a:gd name="T11" fmla="*/ 25 h 28"/>
                  <a:gd name="T12" fmla="*/ 14 w 24"/>
                  <a:gd name="T13" fmla="*/ 27 h 28"/>
                  <a:gd name="T14" fmla="*/ 16 w 24"/>
                  <a:gd name="T15" fmla="*/ 17 h 28"/>
                  <a:gd name="T16" fmla="*/ 17 w 24"/>
                  <a:gd name="T17" fmla="*/ 16 h 28"/>
                  <a:gd name="T18" fmla="*/ 18 w 24"/>
                  <a:gd name="T19" fmla="*/ 16 h 28"/>
                  <a:gd name="T20" fmla="*/ 20 w 24"/>
                  <a:gd name="T21" fmla="*/ 14 h 28"/>
                  <a:gd name="T22" fmla="*/ 21 w 24"/>
                  <a:gd name="T23" fmla="*/ 8 h 28"/>
                  <a:gd name="T24" fmla="*/ 14 w 24"/>
                  <a:gd name="T25" fmla="*/ 10 h 28"/>
                  <a:gd name="T26" fmla="*/ 13 w 24"/>
                  <a:gd name="T27" fmla="*/ 14 h 28"/>
                  <a:gd name="T28" fmla="*/ 9 w 24"/>
                  <a:gd name="T29" fmla="*/ 11 h 28"/>
                  <a:gd name="T30" fmla="*/ 10 w 24"/>
                  <a:gd name="T31" fmla="*/ 15 h 28"/>
                  <a:gd name="T32" fmla="*/ 7 w 24"/>
                  <a:gd name="T33" fmla="*/ 6 h 28"/>
                  <a:gd name="T34" fmla="*/ 20 w 24"/>
                  <a:gd name="T35" fmla="*/ 10 h 28"/>
                  <a:gd name="T36" fmla="*/ 18 w 24"/>
                  <a:gd name="T37" fmla="*/ 16 h 28"/>
                  <a:gd name="T38" fmla="*/ 14 w 24"/>
                  <a:gd name="T39" fmla="*/ 16 h 28"/>
                  <a:gd name="T40" fmla="*/ 11 w 24"/>
                  <a:gd name="T41" fmla="*/ 18 h 28"/>
                  <a:gd name="T42" fmla="*/ 7 w 24"/>
                  <a:gd name="T43" fmla="*/ 19 h 28"/>
                  <a:gd name="T44" fmla="*/ 17 w 24"/>
                  <a:gd name="T45" fmla="*/ 4 h 28"/>
                  <a:gd name="T46" fmla="*/ 11 w 24"/>
                  <a:gd name="T47" fmla="*/ 14 h 28"/>
                  <a:gd name="T48" fmla="*/ 9 w 24"/>
                  <a:gd name="T49" fmla="*/ 18 h 28"/>
                  <a:gd name="T50" fmla="*/ 10 w 24"/>
                  <a:gd name="T51" fmla="*/ 11 h 28"/>
                  <a:gd name="T52" fmla="*/ 10 w 24"/>
                  <a:gd name="T53" fmla="*/ 6 h 28"/>
                  <a:gd name="T54" fmla="*/ 13 w 24"/>
                  <a:gd name="T55" fmla="*/ 8 h 28"/>
                  <a:gd name="T56" fmla="*/ 12 w 24"/>
                  <a:gd name="T57" fmla="*/ 11 h 28"/>
                  <a:gd name="T58" fmla="*/ 17 w 24"/>
                  <a:gd name="T59" fmla="*/ 4 h 28"/>
                  <a:gd name="T60" fmla="*/ 8 w 24"/>
                  <a:gd name="T61" fmla="*/ 21 h 28"/>
                  <a:gd name="T62" fmla="*/ 11 w 24"/>
                  <a:gd name="T63" fmla="*/ 18 h 28"/>
                  <a:gd name="T64" fmla="*/ 13 w 24"/>
                  <a:gd name="T65" fmla="*/ 25 h 28"/>
                  <a:gd name="T66" fmla="*/ 15 w 24"/>
                  <a:gd name="T67" fmla="*/ 23 h 28"/>
                  <a:gd name="T68" fmla="*/ 15 w 24"/>
                  <a:gd name="T69" fmla="*/ 14 h 28"/>
                  <a:gd name="T70" fmla="*/ 7 w 24"/>
                  <a:gd name="T71" fmla="*/ 6 h 28"/>
                  <a:gd name="T72" fmla="*/ 10 w 24"/>
                  <a:gd name="T73" fmla="*/ 15 h 28"/>
                  <a:gd name="T74" fmla="*/ 9 w 24"/>
                  <a:gd name="T75" fmla="*/ 12 h 28"/>
                  <a:gd name="T76" fmla="*/ 13 w 24"/>
                  <a:gd name="T77" fmla="*/ 15 h 28"/>
                  <a:gd name="T78" fmla="*/ 14 w 24"/>
                  <a:gd name="T79" fmla="*/ 10 h 28"/>
                  <a:gd name="T80" fmla="*/ 22 w 24"/>
                  <a:gd name="T81" fmla="*/ 8 h 28"/>
                  <a:gd name="T82" fmla="*/ 22 w 24"/>
                  <a:gd name="T83" fmla="*/ 14 h 28"/>
                  <a:gd name="T84" fmla="*/ 20 w 24"/>
                  <a:gd name="T85" fmla="*/ 16 h 28"/>
                  <a:gd name="T86" fmla="*/ 18 w 24"/>
                  <a:gd name="T87" fmla="*/ 16 h 28"/>
                  <a:gd name="T88" fmla="*/ 18 w 24"/>
                  <a:gd name="T89" fmla="*/ 18 h 28"/>
                  <a:gd name="T90" fmla="*/ 15 w 24"/>
                  <a:gd name="T91" fmla="*/ 27 h 28"/>
                  <a:gd name="T92" fmla="*/ 15 w 24"/>
                  <a:gd name="T93" fmla="*/ 25 h 28"/>
                  <a:gd name="T94" fmla="*/ 12 w 24"/>
                  <a:gd name="T95" fmla="*/ 22 h 28"/>
                  <a:gd name="T96" fmla="*/ 9 w 24"/>
                  <a:gd name="T97" fmla="*/ 19 h 28"/>
                  <a:gd name="T98" fmla="*/ 6 w 24"/>
                  <a:gd name="T99" fmla="*/ 14 h 28"/>
                  <a:gd name="T100" fmla="*/ 6 w 24"/>
                  <a:gd name="T101" fmla="*/ 6 h 28"/>
                  <a:gd name="T102" fmla="*/ 0 w 24"/>
                  <a:gd name="T103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" h="28"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6"/>
                      <a:pt x="2" y="6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4" y="6"/>
                      <a:pt x="5" y="5"/>
                      <a:pt x="6" y="4"/>
                    </a:cubicBezTo>
                    <a:cubicBezTo>
                      <a:pt x="5" y="4"/>
                      <a:pt x="5" y="4"/>
                      <a:pt x="4" y="3"/>
                    </a:cubicBezTo>
                    <a:cubicBezTo>
                      <a:pt x="5" y="4"/>
                      <a:pt x="5" y="5"/>
                      <a:pt x="5" y="6"/>
                    </a:cubicBezTo>
                    <a:cubicBezTo>
                      <a:pt x="5" y="7"/>
                      <a:pt x="6" y="7"/>
                      <a:pt x="6" y="6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7"/>
                      <a:pt x="5" y="10"/>
                      <a:pt x="5" y="13"/>
                    </a:cubicBezTo>
                    <a:cubicBezTo>
                      <a:pt x="4" y="14"/>
                      <a:pt x="6" y="15"/>
                      <a:pt x="6" y="14"/>
                    </a:cubicBezTo>
                    <a:cubicBezTo>
                      <a:pt x="7" y="10"/>
                      <a:pt x="8" y="7"/>
                      <a:pt x="9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9" y="8"/>
                      <a:pt x="7" y="14"/>
                      <a:pt x="8" y="19"/>
                    </a:cubicBezTo>
                    <a:cubicBezTo>
                      <a:pt x="8" y="20"/>
                      <a:pt x="9" y="20"/>
                      <a:pt x="9" y="19"/>
                    </a:cubicBezTo>
                    <a:cubicBezTo>
                      <a:pt x="11" y="15"/>
                      <a:pt x="11" y="10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11"/>
                      <a:pt x="11" y="16"/>
                      <a:pt x="11" y="22"/>
                    </a:cubicBezTo>
                    <a:cubicBezTo>
                      <a:pt x="11" y="23"/>
                      <a:pt x="12" y="23"/>
                      <a:pt x="12" y="22"/>
                    </a:cubicBezTo>
                    <a:cubicBezTo>
                      <a:pt x="13" y="15"/>
                      <a:pt x="15" y="8"/>
                      <a:pt x="16" y="2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9"/>
                      <a:pt x="14" y="17"/>
                      <a:pt x="13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18"/>
                      <a:pt x="16" y="11"/>
                      <a:pt x="17" y="3"/>
                    </a:cubicBezTo>
                    <a:cubicBezTo>
                      <a:pt x="17" y="3"/>
                      <a:pt x="16" y="3"/>
                      <a:pt x="16" y="3"/>
                    </a:cubicBezTo>
                    <a:cubicBezTo>
                      <a:pt x="16" y="11"/>
                      <a:pt x="14" y="19"/>
                      <a:pt x="14" y="27"/>
                    </a:cubicBezTo>
                    <a:cubicBezTo>
                      <a:pt x="14" y="28"/>
                      <a:pt x="15" y="28"/>
                      <a:pt x="15" y="27"/>
                    </a:cubicBezTo>
                    <a:cubicBezTo>
                      <a:pt x="16" y="19"/>
                      <a:pt x="18" y="12"/>
                      <a:pt x="20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9"/>
                      <a:pt x="17" y="13"/>
                      <a:pt x="16" y="17"/>
                    </a:cubicBezTo>
                    <a:cubicBezTo>
                      <a:pt x="17" y="17"/>
                      <a:pt x="17" y="17"/>
                      <a:pt x="18" y="17"/>
                    </a:cubicBezTo>
                    <a:cubicBezTo>
                      <a:pt x="18" y="12"/>
                      <a:pt x="19" y="7"/>
                      <a:pt x="20" y="3"/>
                    </a:cubicBezTo>
                    <a:cubicBezTo>
                      <a:pt x="19" y="3"/>
                      <a:pt x="19" y="2"/>
                      <a:pt x="18" y="2"/>
                    </a:cubicBezTo>
                    <a:cubicBezTo>
                      <a:pt x="19" y="7"/>
                      <a:pt x="18" y="11"/>
                      <a:pt x="17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2"/>
                      <a:pt x="19" y="9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9"/>
                      <a:pt x="19" y="12"/>
                      <a:pt x="18" y="16"/>
                    </a:cubicBezTo>
                    <a:cubicBezTo>
                      <a:pt x="19" y="16"/>
                      <a:pt x="19" y="16"/>
                      <a:pt x="20" y="16"/>
                    </a:cubicBezTo>
                    <a:cubicBezTo>
                      <a:pt x="20" y="11"/>
                      <a:pt x="21" y="7"/>
                      <a:pt x="22" y="3"/>
                    </a:cubicBezTo>
                    <a:cubicBezTo>
                      <a:pt x="22" y="3"/>
                      <a:pt x="21" y="3"/>
                      <a:pt x="21" y="3"/>
                    </a:cubicBezTo>
                    <a:cubicBezTo>
                      <a:pt x="21" y="6"/>
                      <a:pt x="20" y="10"/>
                      <a:pt x="20" y="14"/>
                    </a:cubicBezTo>
                    <a:cubicBezTo>
                      <a:pt x="21" y="14"/>
                      <a:pt x="21" y="14"/>
                      <a:pt x="22" y="14"/>
                    </a:cubicBezTo>
                    <a:cubicBezTo>
                      <a:pt x="22" y="9"/>
                      <a:pt x="23" y="5"/>
                      <a:pt x="24" y="1"/>
                    </a:cubicBezTo>
                    <a:cubicBezTo>
                      <a:pt x="24" y="1"/>
                      <a:pt x="23" y="1"/>
                      <a:pt x="23" y="1"/>
                    </a:cubicBezTo>
                    <a:cubicBezTo>
                      <a:pt x="22" y="3"/>
                      <a:pt x="22" y="6"/>
                      <a:pt x="21" y="8"/>
                    </a:cubicBezTo>
                    <a:cubicBezTo>
                      <a:pt x="21" y="8"/>
                      <a:pt x="22" y="8"/>
                      <a:pt x="22" y="8"/>
                    </a:cubicBezTo>
                    <a:cubicBezTo>
                      <a:pt x="21" y="6"/>
                      <a:pt x="20" y="5"/>
                      <a:pt x="19" y="3"/>
                    </a:cubicBezTo>
                    <a:cubicBezTo>
                      <a:pt x="19" y="3"/>
                      <a:pt x="18" y="3"/>
                      <a:pt x="18" y="3"/>
                    </a:cubicBezTo>
                    <a:cubicBezTo>
                      <a:pt x="16" y="5"/>
                      <a:pt x="15" y="7"/>
                      <a:pt x="14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8"/>
                      <a:pt x="16" y="6"/>
                      <a:pt x="17" y="3"/>
                    </a:cubicBezTo>
                    <a:cubicBezTo>
                      <a:pt x="17" y="2"/>
                      <a:pt x="15" y="2"/>
                      <a:pt x="15" y="3"/>
                    </a:cubicBezTo>
                    <a:cubicBezTo>
                      <a:pt x="14" y="7"/>
                      <a:pt x="14" y="11"/>
                      <a:pt x="13" y="14"/>
                    </a:cubicBezTo>
                    <a:cubicBezTo>
                      <a:pt x="14" y="14"/>
                      <a:pt x="14" y="15"/>
                      <a:pt x="15" y="15"/>
                    </a:cubicBezTo>
                    <a:cubicBezTo>
                      <a:pt x="15" y="10"/>
                      <a:pt x="15" y="6"/>
                      <a:pt x="14" y="2"/>
                    </a:cubicBezTo>
                    <a:cubicBezTo>
                      <a:pt x="14" y="1"/>
                      <a:pt x="13" y="1"/>
                      <a:pt x="13" y="2"/>
                    </a:cubicBezTo>
                    <a:cubicBezTo>
                      <a:pt x="11" y="5"/>
                      <a:pt x="10" y="8"/>
                      <a:pt x="9" y="11"/>
                    </a:cubicBezTo>
                    <a:cubicBezTo>
                      <a:pt x="10" y="11"/>
                      <a:pt x="10" y="12"/>
                      <a:pt x="11" y="12"/>
                    </a:cubicBezTo>
                    <a:cubicBezTo>
                      <a:pt x="10" y="8"/>
                      <a:pt x="11" y="5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1" y="6"/>
                      <a:pt x="10" y="10"/>
                      <a:pt x="10" y="15"/>
                    </a:cubicBezTo>
                    <a:cubicBezTo>
                      <a:pt x="10" y="16"/>
                      <a:pt x="11" y="16"/>
                      <a:pt x="11" y="15"/>
                    </a:cubicBezTo>
                    <a:cubicBezTo>
                      <a:pt x="12" y="11"/>
                      <a:pt x="12" y="7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9" y="4"/>
                      <a:pt x="8" y="5"/>
                      <a:pt x="7" y="6"/>
                    </a:cubicBezTo>
                    <a:cubicBezTo>
                      <a:pt x="8" y="7"/>
                      <a:pt x="8" y="7"/>
                      <a:pt x="9" y="7"/>
                    </a:cubicBezTo>
                    <a:cubicBezTo>
                      <a:pt x="12" y="1"/>
                      <a:pt x="14" y="12"/>
                      <a:pt x="14" y="14"/>
                    </a:cubicBezTo>
                    <a:cubicBezTo>
                      <a:pt x="15" y="15"/>
                      <a:pt x="15" y="15"/>
                      <a:pt x="16" y="15"/>
                    </a:cubicBezTo>
                    <a:cubicBezTo>
                      <a:pt x="17" y="13"/>
                      <a:pt x="18" y="11"/>
                      <a:pt x="20" y="10"/>
                    </a:cubicBezTo>
                    <a:cubicBezTo>
                      <a:pt x="20" y="10"/>
                      <a:pt x="19" y="9"/>
                      <a:pt x="19" y="9"/>
                    </a:cubicBezTo>
                    <a:cubicBezTo>
                      <a:pt x="19" y="14"/>
                      <a:pt x="18" y="18"/>
                      <a:pt x="15" y="23"/>
                    </a:cubicBezTo>
                    <a:cubicBezTo>
                      <a:pt x="16" y="23"/>
                      <a:pt x="16" y="23"/>
                      <a:pt x="17" y="23"/>
                    </a:cubicBezTo>
                    <a:cubicBezTo>
                      <a:pt x="17" y="20"/>
                      <a:pt x="17" y="18"/>
                      <a:pt x="18" y="16"/>
                    </a:cubicBezTo>
                    <a:cubicBezTo>
                      <a:pt x="18" y="16"/>
                      <a:pt x="17" y="16"/>
                      <a:pt x="17" y="16"/>
                    </a:cubicBezTo>
                    <a:cubicBezTo>
                      <a:pt x="16" y="19"/>
                      <a:pt x="14" y="22"/>
                      <a:pt x="13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2"/>
                      <a:pt x="15" y="19"/>
                      <a:pt x="14" y="16"/>
                    </a:cubicBezTo>
                    <a:cubicBezTo>
                      <a:pt x="13" y="14"/>
                      <a:pt x="10" y="14"/>
                      <a:pt x="9" y="11"/>
                    </a:cubicBezTo>
                    <a:cubicBezTo>
                      <a:pt x="9" y="11"/>
                      <a:pt x="7" y="11"/>
                      <a:pt x="8" y="12"/>
                    </a:cubicBezTo>
                    <a:cubicBezTo>
                      <a:pt x="9" y="14"/>
                      <a:pt x="9" y="16"/>
                      <a:pt x="10" y="18"/>
                    </a:cubicBezTo>
                    <a:cubicBezTo>
                      <a:pt x="10" y="19"/>
                      <a:pt x="12" y="19"/>
                      <a:pt x="11" y="18"/>
                    </a:cubicBezTo>
                    <a:cubicBezTo>
                      <a:pt x="11" y="15"/>
                      <a:pt x="10" y="12"/>
                      <a:pt x="10" y="9"/>
                    </a:cubicBezTo>
                    <a:cubicBezTo>
                      <a:pt x="10" y="8"/>
                      <a:pt x="9" y="8"/>
                      <a:pt x="9" y="9"/>
                    </a:cubicBezTo>
                    <a:cubicBezTo>
                      <a:pt x="9" y="11"/>
                      <a:pt x="9" y="13"/>
                      <a:pt x="9" y="15"/>
                    </a:cubicBezTo>
                    <a:cubicBezTo>
                      <a:pt x="9" y="15"/>
                      <a:pt x="8" y="20"/>
                      <a:pt x="7" y="19"/>
                    </a:cubicBezTo>
                    <a:cubicBezTo>
                      <a:pt x="6" y="18"/>
                      <a:pt x="6" y="16"/>
                      <a:pt x="6" y="15"/>
                    </a:cubicBezTo>
                    <a:cubicBezTo>
                      <a:pt x="5" y="11"/>
                      <a:pt x="6" y="11"/>
                      <a:pt x="9" y="9"/>
                    </a:cubicBezTo>
                    <a:cubicBezTo>
                      <a:pt x="11" y="7"/>
                      <a:pt x="2" y="12"/>
                      <a:pt x="12" y="5"/>
                    </a:cubicBezTo>
                    <a:cubicBezTo>
                      <a:pt x="13" y="4"/>
                      <a:pt x="15" y="4"/>
                      <a:pt x="17" y="4"/>
                    </a:cubicBezTo>
                    <a:cubicBezTo>
                      <a:pt x="18" y="4"/>
                      <a:pt x="18" y="2"/>
                      <a:pt x="17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3"/>
                      <a:pt x="14" y="3"/>
                    </a:cubicBezTo>
                    <a:cubicBezTo>
                      <a:pt x="14" y="7"/>
                      <a:pt x="12" y="10"/>
                      <a:pt x="11" y="14"/>
                    </a:cubicBezTo>
                    <a:cubicBezTo>
                      <a:pt x="11" y="14"/>
                      <a:pt x="11" y="14"/>
                      <a:pt x="12" y="14"/>
                    </a:cubicBezTo>
                    <a:cubicBezTo>
                      <a:pt x="12" y="13"/>
                      <a:pt x="12" y="12"/>
                      <a:pt x="12" y="11"/>
                    </a:cubicBezTo>
                    <a:cubicBezTo>
                      <a:pt x="11" y="11"/>
                      <a:pt x="10" y="11"/>
                      <a:pt x="10" y="11"/>
                    </a:cubicBezTo>
                    <a:cubicBezTo>
                      <a:pt x="10" y="14"/>
                      <a:pt x="10" y="16"/>
                      <a:pt x="9" y="18"/>
                    </a:cubicBezTo>
                    <a:cubicBezTo>
                      <a:pt x="9" y="19"/>
                      <a:pt x="11" y="19"/>
                      <a:pt x="11" y="18"/>
                    </a:cubicBezTo>
                    <a:cubicBezTo>
                      <a:pt x="12" y="15"/>
                      <a:pt x="12" y="11"/>
                      <a:pt x="13" y="8"/>
                    </a:cubicBezTo>
                    <a:cubicBezTo>
                      <a:pt x="13" y="7"/>
                      <a:pt x="12" y="7"/>
                      <a:pt x="11" y="7"/>
                    </a:cubicBezTo>
                    <a:cubicBezTo>
                      <a:pt x="11" y="9"/>
                      <a:pt x="11" y="10"/>
                      <a:pt x="10" y="11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8" y="9"/>
                      <a:pt x="9" y="8"/>
                      <a:pt x="11" y="8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2" y="6"/>
                      <a:pt x="12" y="7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7" y="8"/>
                      <a:pt x="6" y="10"/>
                      <a:pt x="5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10" y="15"/>
                      <a:pt x="12" y="12"/>
                      <a:pt x="13" y="8"/>
                    </a:cubicBezTo>
                    <a:cubicBezTo>
                      <a:pt x="12" y="8"/>
                      <a:pt x="12" y="8"/>
                      <a:pt x="11" y="8"/>
                    </a:cubicBezTo>
                    <a:cubicBezTo>
                      <a:pt x="11" y="11"/>
                      <a:pt x="11" y="14"/>
                      <a:pt x="9" y="18"/>
                    </a:cubicBezTo>
                    <a:cubicBezTo>
                      <a:pt x="10" y="18"/>
                      <a:pt x="10" y="18"/>
                      <a:pt x="11" y="18"/>
                    </a:cubicBezTo>
                    <a:cubicBezTo>
                      <a:pt x="11" y="16"/>
                      <a:pt x="11" y="14"/>
                      <a:pt x="12" y="11"/>
                    </a:cubicBezTo>
                    <a:cubicBezTo>
                      <a:pt x="11" y="11"/>
                      <a:pt x="11" y="11"/>
                      <a:pt x="10" y="11"/>
                    </a:cubicBezTo>
                    <a:cubicBezTo>
                      <a:pt x="10" y="13"/>
                      <a:pt x="10" y="13"/>
                      <a:pt x="11" y="14"/>
                    </a:cubicBezTo>
                    <a:cubicBezTo>
                      <a:pt x="11" y="15"/>
                      <a:pt x="12" y="15"/>
                      <a:pt x="12" y="14"/>
                    </a:cubicBezTo>
                    <a:cubicBezTo>
                      <a:pt x="13" y="12"/>
                      <a:pt x="14" y="4"/>
                      <a:pt x="17" y="4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1" y="3"/>
                      <a:pt x="9" y="6"/>
                      <a:pt x="5" y="9"/>
                    </a:cubicBezTo>
                    <a:cubicBezTo>
                      <a:pt x="2" y="12"/>
                      <a:pt x="5" y="19"/>
                      <a:pt x="7" y="21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12" y="18"/>
                      <a:pt x="10" y="13"/>
                      <a:pt x="10" y="9"/>
                    </a:cubicBezTo>
                    <a:cubicBezTo>
                      <a:pt x="10" y="9"/>
                      <a:pt x="9" y="9"/>
                      <a:pt x="9" y="9"/>
                    </a:cubicBezTo>
                    <a:cubicBezTo>
                      <a:pt x="9" y="12"/>
                      <a:pt x="10" y="15"/>
                      <a:pt x="10" y="18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1" y="16"/>
                      <a:pt x="10" y="14"/>
                      <a:pt x="9" y="12"/>
                    </a:cubicBezTo>
                    <a:cubicBezTo>
                      <a:pt x="9" y="12"/>
                      <a:pt x="8" y="12"/>
                      <a:pt x="8" y="12"/>
                    </a:cubicBezTo>
                    <a:cubicBezTo>
                      <a:pt x="9" y="14"/>
                      <a:pt x="9" y="15"/>
                      <a:pt x="11" y="15"/>
                    </a:cubicBezTo>
                    <a:cubicBezTo>
                      <a:pt x="14" y="17"/>
                      <a:pt x="13" y="22"/>
                      <a:pt x="13" y="25"/>
                    </a:cubicBezTo>
                    <a:cubicBezTo>
                      <a:pt x="13" y="26"/>
                      <a:pt x="15" y="26"/>
                      <a:pt x="15" y="25"/>
                    </a:cubicBezTo>
                    <a:cubicBezTo>
                      <a:pt x="16" y="22"/>
                      <a:pt x="17" y="19"/>
                      <a:pt x="18" y="16"/>
                    </a:cubicBezTo>
                    <a:cubicBezTo>
                      <a:pt x="19" y="15"/>
                      <a:pt x="17" y="15"/>
                      <a:pt x="17" y="16"/>
                    </a:cubicBezTo>
                    <a:cubicBezTo>
                      <a:pt x="16" y="18"/>
                      <a:pt x="15" y="20"/>
                      <a:pt x="15" y="23"/>
                    </a:cubicBezTo>
                    <a:cubicBezTo>
                      <a:pt x="15" y="24"/>
                      <a:pt x="16" y="24"/>
                      <a:pt x="17" y="23"/>
                    </a:cubicBezTo>
                    <a:cubicBezTo>
                      <a:pt x="19" y="19"/>
                      <a:pt x="21" y="14"/>
                      <a:pt x="20" y="9"/>
                    </a:cubicBezTo>
                    <a:cubicBezTo>
                      <a:pt x="20" y="9"/>
                      <a:pt x="20" y="8"/>
                      <a:pt x="19" y="9"/>
                    </a:cubicBezTo>
                    <a:cubicBezTo>
                      <a:pt x="17" y="10"/>
                      <a:pt x="16" y="12"/>
                      <a:pt x="15" y="14"/>
                    </a:cubicBezTo>
                    <a:cubicBezTo>
                      <a:pt x="15" y="14"/>
                      <a:pt x="15" y="14"/>
                      <a:pt x="16" y="14"/>
                    </a:cubicBezTo>
                    <a:cubicBezTo>
                      <a:pt x="15" y="10"/>
                      <a:pt x="15" y="6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9" y="4"/>
                      <a:pt x="8" y="5"/>
                      <a:pt x="7" y="6"/>
                    </a:cubicBezTo>
                    <a:cubicBezTo>
                      <a:pt x="7" y="7"/>
                      <a:pt x="8" y="8"/>
                      <a:pt x="9" y="7"/>
                    </a:cubicBezTo>
                    <a:cubicBezTo>
                      <a:pt x="9" y="6"/>
                      <a:pt x="10" y="5"/>
                      <a:pt x="11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10" y="7"/>
                      <a:pt x="10" y="11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0"/>
                      <a:pt x="12" y="5"/>
                      <a:pt x="11" y="1"/>
                    </a:cubicBezTo>
                    <a:cubicBezTo>
                      <a:pt x="11" y="0"/>
                      <a:pt x="10" y="0"/>
                      <a:pt x="10" y="1"/>
                    </a:cubicBezTo>
                    <a:cubicBezTo>
                      <a:pt x="9" y="4"/>
                      <a:pt x="9" y="8"/>
                      <a:pt x="9" y="12"/>
                    </a:cubicBezTo>
                    <a:cubicBezTo>
                      <a:pt x="9" y="12"/>
                      <a:pt x="10" y="13"/>
                      <a:pt x="11" y="12"/>
                    </a:cubicBezTo>
                    <a:cubicBezTo>
                      <a:pt x="11" y="8"/>
                      <a:pt x="12" y="5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6"/>
                      <a:pt x="13" y="10"/>
                      <a:pt x="13" y="15"/>
                    </a:cubicBezTo>
                    <a:cubicBezTo>
                      <a:pt x="13" y="15"/>
                      <a:pt x="14" y="16"/>
                      <a:pt x="15" y="15"/>
                    </a:cubicBezTo>
                    <a:cubicBezTo>
                      <a:pt x="15" y="11"/>
                      <a:pt x="15" y="7"/>
                      <a:pt x="16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6"/>
                      <a:pt x="15" y="8"/>
                      <a:pt x="14" y="10"/>
                    </a:cubicBezTo>
                    <a:cubicBezTo>
                      <a:pt x="14" y="11"/>
                      <a:pt x="16" y="11"/>
                      <a:pt x="16" y="10"/>
                    </a:cubicBezTo>
                    <a:cubicBezTo>
                      <a:pt x="16" y="10"/>
                      <a:pt x="18" y="4"/>
                      <a:pt x="19" y="5"/>
                    </a:cubicBezTo>
                    <a:cubicBezTo>
                      <a:pt x="19" y="6"/>
                      <a:pt x="20" y="7"/>
                      <a:pt x="21" y="8"/>
                    </a:cubicBezTo>
                    <a:cubicBezTo>
                      <a:pt x="21" y="9"/>
                      <a:pt x="22" y="9"/>
                      <a:pt x="22" y="8"/>
                    </a:cubicBezTo>
                    <a:cubicBezTo>
                      <a:pt x="23" y="6"/>
                      <a:pt x="24" y="4"/>
                      <a:pt x="24" y="1"/>
                    </a:cubicBezTo>
                    <a:cubicBezTo>
                      <a:pt x="24" y="0"/>
                      <a:pt x="23" y="0"/>
                      <a:pt x="23" y="1"/>
                    </a:cubicBezTo>
                    <a:cubicBezTo>
                      <a:pt x="21" y="5"/>
                      <a:pt x="20" y="9"/>
                      <a:pt x="20" y="14"/>
                    </a:cubicBezTo>
                    <a:cubicBezTo>
                      <a:pt x="20" y="15"/>
                      <a:pt x="22" y="15"/>
                      <a:pt x="22" y="14"/>
                    </a:cubicBezTo>
                    <a:cubicBezTo>
                      <a:pt x="22" y="10"/>
                      <a:pt x="22" y="6"/>
                      <a:pt x="22" y="3"/>
                    </a:cubicBezTo>
                    <a:cubicBezTo>
                      <a:pt x="22" y="2"/>
                      <a:pt x="21" y="2"/>
                      <a:pt x="21" y="3"/>
                    </a:cubicBezTo>
                    <a:cubicBezTo>
                      <a:pt x="20" y="7"/>
                      <a:pt x="19" y="11"/>
                      <a:pt x="18" y="16"/>
                    </a:cubicBezTo>
                    <a:cubicBezTo>
                      <a:pt x="18" y="16"/>
                      <a:pt x="20" y="16"/>
                      <a:pt x="20" y="16"/>
                    </a:cubicBezTo>
                    <a:cubicBezTo>
                      <a:pt x="20" y="12"/>
                      <a:pt x="21" y="9"/>
                      <a:pt x="20" y="5"/>
                    </a:cubicBezTo>
                    <a:cubicBezTo>
                      <a:pt x="20" y="4"/>
                      <a:pt x="19" y="4"/>
                      <a:pt x="19" y="5"/>
                    </a:cubicBezTo>
                    <a:cubicBezTo>
                      <a:pt x="18" y="8"/>
                      <a:pt x="17" y="12"/>
                      <a:pt x="17" y="16"/>
                    </a:cubicBezTo>
                    <a:cubicBezTo>
                      <a:pt x="17" y="17"/>
                      <a:pt x="18" y="17"/>
                      <a:pt x="18" y="16"/>
                    </a:cubicBezTo>
                    <a:cubicBezTo>
                      <a:pt x="20" y="12"/>
                      <a:pt x="20" y="7"/>
                      <a:pt x="20" y="2"/>
                    </a:cubicBezTo>
                    <a:cubicBezTo>
                      <a:pt x="20" y="2"/>
                      <a:pt x="18" y="1"/>
                      <a:pt x="18" y="2"/>
                    </a:cubicBezTo>
                    <a:cubicBezTo>
                      <a:pt x="17" y="7"/>
                      <a:pt x="17" y="12"/>
                      <a:pt x="16" y="17"/>
                    </a:cubicBezTo>
                    <a:cubicBezTo>
                      <a:pt x="16" y="18"/>
                      <a:pt x="18" y="18"/>
                      <a:pt x="18" y="18"/>
                    </a:cubicBezTo>
                    <a:cubicBezTo>
                      <a:pt x="19" y="13"/>
                      <a:pt x="19" y="9"/>
                      <a:pt x="20" y="5"/>
                    </a:cubicBezTo>
                    <a:cubicBezTo>
                      <a:pt x="20" y="4"/>
                      <a:pt x="19" y="4"/>
                      <a:pt x="18" y="5"/>
                    </a:cubicBezTo>
                    <a:cubicBezTo>
                      <a:pt x="16" y="12"/>
                      <a:pt x="15" y="19"/>
                      <a:pt x="14" y="27"/>
                    </a:cubicBezTo>
                    <a:cubicBezTo>
                      <a:pt x="14" y="27"/>
                      <a:pt x="15" y="27"/>
                      <a:pt x="15" y="27"/>
                    </a:cubicBezTo>
                    <a:cubicBezTo>
                      <a:pt x="16" y="19"/>
                      <a:pt x="17" y="11"/>
                      <a:pt x="17" y="3"/>
                    </a:cubicBezTo>
                    <a:cubicBezTo>
                      <a:pt x="17" y="2"/>
                      <a:pt x="16" y="2"/>
                      <a:pt x="16" y="3"/>
                    </a:cubicBezTo>
                    <a:cubicBezTo>
                      <a:pt x="14" y="10"/>
                      <a:pt x="14" y="18"/>
                      <a:pt x="13" y="25"/>
                    </a:cubicBezTo>
                    <a:cubicBezTo>
                      <a:pt x="13" y="26"/>
                      <a:pt x="15" y="26"/>
                      <a:pt x="15" y="25"/>
                    </a:cubicBezTo>
                    <a:cubicBezTo>
                      <a:pt x="15" y="17"/>
                      <a:pt x="16" y="9"/>
                      <a:pt x="16" y="1"/>
                    </a:cubicBezTo>
                    <a:cubicBezTo>
                      <a:pt x="17" y="1"/>
                      <a:pt x="15" y="0"/>
                      <a:pt x="15" y="1"/>
                    </a:cubicBezTo>
                    <a:cubicBezTo>
                      <a:pt x="14" y="8"/>
                      <a:pt x="11" y="15"/>
                      <a:pt x="11" y="22"/>
                    </a:cubicBezTo>
                    <a:cubicBezTo>
                      <a:pt x="11" y="22"/>
                      <a:pt x="12" y="22"/>
                      <a:pt x="12" y="22"/>
                    </a:cubicBezTo>
                    <a:cubicBezTo>
                      <a:pt x="12" y="16"/>
                      <a:pt x="12" y="11"/>
                      <a:pt x="12" y="5"/>
                    </a:cubicBezTo>
                    <a:cubicBezTo>
                      <a:pt x="12" y="4"/>
                      <a:pt x="11" y="4"/>
                      <a:pt x="11" y="5"/>
                    </a:cubicBezTo>
                    <a:cubicBezTo>
                      <a:pt x="10" y="9"/>
                      <a:pt x="9" y="14"/>
                      <a:pt x="8" y="19"/>
                    </a:cubicBezTo>
                    <a:cubicBezTo>
                      <a:pt x="8" y="19"/>
                      <a:pt x="9" y="19"/>
                      <a:pt x="9" y="19"/>
                    </a:cubicBezTo>
                    <a:cubicBezTo>
                      <a:pt x="9" y="13"/>
                      <a:pt x="10" y="8"/>
                      <a:pt x="9" y="3"/>
                    </a:cubicBezTo>
                    <a:cubicBezTo>
                      <a:pt x="9" y="2"/>
                      <a:pt x="8" y="2"/>
                      <a:pt x="8" y="3"/>
                    </a:cubicBezTo>
                    <a:cubicBezTo>
                      <a:pt x="6" y="6"/>
                      <a:pt x="5" y="10"/>
                      <a:pt x="5" y="13"/>
                    </a:cubicBezTo>
                    <a:cubicBezTo>
                      <a:pt x="5" y="13"/>
                      <a:pt x="5" y="14"/>
                      <a:pt x="6" y="14"/>
                    </a:cubicBezTo>
                    <a:cubicBezTo>
                      <a:pt x="7" y="10"/>
                      <a:pt x="8" y="7"/>
                      <a:pt x="8" y="3"/>
                    </a:cubicBezTo>
                    <a:cubicBezTo>
                      <a:pt x="8" y="2"/>
                      <a:pt x="6" y="2"/>
                      <a:pt x="6" y="3"/>
                    </a:cubicBezTo>
                    <a:cubicBezTo>
                      <a:pt x="6" y="4"/>
                      <a:pt x="5" y="5"/>
                      <a:pt x="5" y="6"/>
                    </a:cubicBezTo>
                    <a:cubicBezTo>
                      <a:pt x="5" y="6"/>
                      <a:pt x="6" y="6"/>
                      <a:pt x="6" y="6"/>
                    </a:cubicBezTo>
                    <a:cubicBezTo>
                      <a:pt x="6" y="4"/>
                      <a:pt x="6" y="5"/>
                      <a:pt x="6" y="3"/>
                    </a:cubicBezTo>
                    <a:cubicBezTo>
                      <a:pt x="6" y="3"/>
                      <a:pt x="5" y="2"/>
                      <a:pt x="5" y="3"/>
                    </a:cubicBezTo>
                    <a:cubicBezTo>
                      <a:pt x="3" y="5"/>
                      <a:pt x="3" y="6"/>
                      <a:pt x="2" y="4"/>
                    </a:cubicBezTo>
                    <a:cubicBezTo>
                      <a:pt x="1" y="3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2" y="5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Freeform 167"/>
              <p:cNvSpPr>
                <a:spLocks/>
              </p:cNvSpPr>
              <p:nvPr/>
            </p:nvSpPr>
            <p:spPr bwMode="auto">
              <a:xfrm>
                <a:off x="1460500" y="2222501"/>
                <a:ext cx="85725" cy="87313"/>
              </a:xfrm>
              <a:custGeom>
                <a:avLst/>
                <a:gdLst>
                  <a:gd name="T0" fmla="*/ 47 w 81"/>
                  <a:gd name="T1" fmla="*/ 2 h 82"/>
                  <a:gd name="T2" fmla="*/ 6 w 81"/>
                  <a:gd name="T3" fmla="*/ 34 h 82"/>
                  <a:gd name="T4" fmla="*/ 34 w 81"/>
                  <a:gd name="T5" fmla="*/ 77 h 82"/>
                  <a:gd name="T6" fmla="*/ 81 w 81"/>
                  <a:gd name="T7" fmla="*/ 37 h 82"/>
                  <a:gd name="T8" fmla="*/ 65 w 81"/>
                  <a:gd name="T9" fmla="*/ 13 h 82"/>
                  <a:gd name="T10" fmla="*/ 41 w 81"/>
                  <a:gd name="T11" fmla="*/ 2 h 82"/>
                  <a:gd name="T12" fmla="*/ 41 w 81"/>
                  <a:gd name="T13" fmla="*/ 3 h 82"/>
                  <a:gd name="T14" fmla="*/ 65 w 81"/>
                  <a:gd name="T15" fmla="*/ 16 h 82"/>
                  <a:gd name="T16" fmla="*/ 79 w 81"/>
                  <a:gd name="T17" fmla="*/ 40 h 82"/>
                  <a:gd name="T18" fmla="*/ 59 w 81"/>
                  <a:gd name="T19" fmla="*/ 70 h 82"/>
                  <a:gd name="T20" fmla="*/ 24 w 81"/>
                  <a:gd name="T21" fmla="*/ 72 h 82"/>
                  <a:gd name="T22" fmla="*/ 8 w 81"/>
                  <a:gd name="T23" fmla="*/ 31 h 82"/>
                  <a:gd name="T24" fmla="*/ 47 w 81"/>
                  <a:gd name="T25" fmla="*/ 4 h 82"/>
                  <a:gd name="T26" fmla="*/ 47 w 81"/>
                  <a:gd name="T27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" h="82">
                    <a:moveTo>
                      <a:pt x="47" y="2"/>
                    </a:moveTo>
                    <a:cubicBezTo>
                      <a:pt x="27" y="3"/>
                      <a:pt x="10" y="15"/>
                      <a:pt x="6" y="34"/>
                    </a:cubicBezTo>
                    <a:cubicBezTo>
                      <a:pt x="0" y="53"/>
                      <a:pt x="14" y="73"/>
                      <a:pt x="34" y="77"/>
                    </a:cubicBezTo>
                    <a:cubicBezTo>
                      <a:pt x="57" y="82"/>
                      <a:pt x="80" y="59"/>
                      <a:pt x="81" y="37"/>
                    </a:cubicBezTo>
                    <a:cubicBezTo>
                      <a:pt x="81" y="27"/>
                      <a:pt x="71" y="19"/>
                      <a:pt x="65" y="13"/>
                    </a:cubicBezTo>
                    <a:cubicBezTo>
                      <a:pt x="58" y="7"/>
                      <a:pt x="50" y="0"/>
                      <a:pt x="41" y="2"/>
                    </a:cubicBezTo>
                    <a:cubicBezTo>
                      <a:pt x="40" y="2"/>
                      <a:pt x="40" y="3"/>
                      <a:pt x="41" y="3"/>
                    </a:cubicBezTo>
                    <a:cubicBezTo>
                      <a:pt x="50" y="1"/>
                      <a:pt x="59" y="10"/>
                      <a:pt x="65" y="16"/>
                    </a:cubicBezTo>
                    <a:cubicBezTo>
                      <a:pt x="73" y="22"/>
                      <a:pt x="79" y="29"/>
                      <a:pt x="79" y="40"/>
                    </a:cubicBezTo>
                    <a:cubicBezTo>
                      <a:pt x="79" y="52"/>
                      <a:pt x="69" y="64"/>
                      <a:pt x="59" y="70"/>
                    </a:cubicBezTo>
                    <a:cubicBezTo>
                      <a:pt x="49" y="77"/>
                      <a:pt x="35" y="78"/>
                      <a:pt x="24" y="72"/>
                    </a:cubicBezTo>
                    <a:cubicBezTo>
                      <a:pt x="9" y="65"/>
                      <a:pt x="3" y="46"/>
                      <a:pt x="8" y="31"/>
                    </a:cubicBezTo>
                    <a:cubicBezTo>
                      <a:pt x="13" y="14"/>
                      <a:pt x="30" y="4"/>
                      <a:pt x="47" y="4"/>
                    </a:cubicBezTo>
                    <a:cubicBezTo>
                      <a:pt x="48" y="4"/>
                      <a:pt x="48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Freeform 168"/>
              <p:cNvSpPr>
                <a:spLocks/>
              </p:cNvSpPr>
              <p:nvPr/>
            </p:nvSpPr>
            <p:spPr bwMode="auto">
              <a:xfrm>
                <a:off x="1503363" y="2225676"/>
                <a:ext cx="38100" cy="55563"/>
              </a:xfrm>
              <a:custGeom>
                <a:avLst/>
                <a:gdLst>
                  <a:gd name="T0" fmla="*/ 7 w 35"/>
                  <a:gd name="T1" fmla="*/ 1 h 52"/>
                  <a:gd name="T2" fmla="*/ 0 w 35"/>
                  <a:gd name="T3" fmla="*/ 6 h 52"/>
                  <a:gd name="T4" fmla="*/ 3 w 35"/>
                  <a:gd name="T5" fmla="*/ 16 h 52"/>
                  <a:gd name="T6" fmla="*/ 11 w 35"/>
                  <a:gd name="T7" fmla="*/ 18 h 52"/>
                  <a:gd name="T8" fmla="*/ 16 w 35"/>
                  <a:gd name="T9" fmla="*/ 11 h 52"/>
                  <a:gd name="T10" fmla="*/ 19 w 35"/>
                  <a:gd name="T11" fmla="*/ 15 h 52"/>
                  <a:gd name="T12" fmla="*/ 16 w 35"/>
                  <a:gd name="T13" fmla="*/ 18 h 52"/>
                  <a:gd name="T14" fmla="*/ 12 w 35"/>
                  <a:gd name="T15" fmla="*/ 29 h 52"/>
                  <a:gd name="T16" fmla="*/ 18 w 35"/>
                  <a:gd name="T17" fmla="*/ 36 h 52"/>
                  <a:gd name="T18" fmla="*/ 24 w 35"/>
                  <a:gd name="T19" fmla="*/ 36 h 52"/>
                  <a:gd name="T20" fmla="*/ 32 w 35"/>
                  <a:gd name="T21" fmla="*/ 51 h 52"/>
                  <a:gd name="T22" fmla="*/ 34 w 35"/>
                  <a:gd name="T23" fmla="*/ 52 h 52"/>
                  <a:gd name="T24" fmla="*/ 27 w 35"/>
                  <a:gd name="T25" fmla="*/ 33 h 52"/>
                  <a:gd name="T26" fmla="*/ 25 w 35"/>
                  <a:gd name="T27" fmla="*/ 34 h 52"/>
                  <a:gd name="T28" fmla="*/ 17 w 35"/>
                  <a:gd name="T29" fmla="*/ 19 h 52"/>
                  <a:gd name="T30" fmla="*/ 23 w 35"/>
                  <a:gd name="T31" fmla="*/ 12 h 52"/>
                  <a:gd name="T32" fmla="*/ 12 w 35"/>
                  <a:gd name="T33" fmla="*/ 12 h 52"/>
                  <a:gd name="T34" fmla="*/ 10 w 35"/>
                  <a:gd name="T35" fmla="*/ 15 h 52"/>
                  <a:gd name="T36" fmla="*/ 9 w 35"/>
                  <a:gd name="T37" fmla="*/ 19 h 52"/>
                  <a:gd name="T38" fmla="*/ 5 w 35"/>
                  <a:gd name="T39" fmla="*/ 15 h 52"/>
                  <a:gd name="T40" fmla="*/ 6 w 35"/>
                  <a:gd name="T41" fmla="*/ 13 h 52"/>
                  <a:gd name="T42" fmla="*/ 6 w 35"/>
                  <a:gd name="T43" fmla="*/ 11 h 52"/>
                  <a:gd name="T44" fmla="*/ 5 w 35"/>
                  <a:gd name="T45" fmla="*/ 10 h 52"/>
                  <a:gd name="T46" fmla="*/ 5 w 35"/>
                  <a:gd name="T47" fmla="*/ 10 h 52"/>
                  <a:gd name="T48" fmla="*/ 7 w 35"/>
                  <a:gd name="T49" fmla="*/ 2 h 52"/>
                  <a:gd name="T50" fmla="*/ 7 w 35"/>
                  <a:gd name="T51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2">
                    <a:moveTo>
                      <a:pt x="7" y="1"/>
                    </a:moveTo>
                    <a:cubicBezTo>
                      <a:pt x="4" y="0"/>
                      <a:pt x="0" y="2"/>
                      <a:pt x="0" y="6"/>
                    </a:cubicBezTo>
                    <a:cubicBezTo>
                      <a:pt x="0" y="10"/>
                      <a:pt x="5" y="11"/>
                      <a:pt x="3" y="16"/>
                    </a:cubicBezTo>
                    <a:cubicBezTo>
                      <a:pt x="2" y="22"/>
                      <a:pt x="9" y="24"/>
                      <a:pt x="11" y="18"/>
                    </a:cubicBezTo>
                    <a:cubicBezTo>
                      <a:pt x="12" y="15"/>
                      <a:pt x="12" y="12"/>
                      <a:pt x="16" y="11"/>
                    </a:cubicBezTo>
                    <a:cubicBezTo>
                      <a:pt x="20" y="13"/>
                      <a:pt x="21" y="15"/>
                      <a:pt x="19" y="15"/>
                    </a:cubicBezTo>
                    <a:cubicBezTo>
                      <a:pt x="17" y="16"/>
                      <a:pt x="18" y="16"/>
                      <a:pt x="16" y="18"/>
                    </a:cubicBezTo>
                    <a:cubicBezTo>
                      <a:pt x="13" y="20"/>
                      <a:pt x="11" y="25"/>
                      <a:pt x="12" y="29"/>
                    </a:cubicBezTo>
                    <a:cubicBezTo>
                      <a:pt x="12" y="32"/>
                      <a:pt x="14" y="36"/>
                      <a:pt x="18" y="36"/>
                    </a:cubicBezTo>
                    <a:cubicBezTo>
                      <a:pt x="20" y="37"/>
                      <a:pt x="22" y="37"/>
                      <a:pt x="24" y="36"/>
                    </a:cubicBezTo>
                    <a:cubicBezTo>
                      <a:pt x="33" y="32"/>
                      <a:pt x="34" y="47"/>
                      <a:pt x="32" y="51"/>
                    </a:cubicBezTo>
                    <a:cubicBezTo>
                      <a:pt x="32" y="52"/>
                      <a:pt x="34" y="52"/>
                      <a:pt x="34" y="52"/>
                    </a:cubicBezTo>
                    <a:cubicBezTo>
                      <a:pt x="35" y="47"/>
                      <a:pt x="34" y="33"/>
                      <a:pt x="27" y="33"/>
                    </a:cubicBezTo>
                    <a:cubicBezTo>
                      <a:pt x="27" y="33"/>
                      <a:pt x="26" y="33"/>
                      <a:pt x="25" y="34"/>
                    </a:cubicBezTo>
                    <a:cubicBezTo>
                      <a:pt x="13" y="39"/>
                      <a:pt x="11" y="25"/>
                      <a:pt x="17" y="19"/>
                    </a:cubicBezTo>
                    <a:cubicBezTo>
                      <a:pt x="19" y="16"/>
                      <a:pt x="24" y="16"/>
                      <a:pt x="23" y="12"/>
                    </a:cubicBezTo>
                    <a:cubicBezTo>
                      <a:pt x="23" y="7"/>
                      <a:pt x="14" y="9"/>
                      <a:pt x="12" y="12"/>
                    </a:cubicBezTo>
                    <a:cubicBezTo>
                      <a:pt x="11" y="13"/>
                      <a:pt x="11" y="14"/>
                      <a:pt x="10" y="15"/>
                    </a:cubicBezTo>
                    <a:cubicBezTo>
                      <a:pt x="10" y="16"/>
                      <a:pt x="9" y="18"/>
                      <a:pt x="9" y="19"/>
                    </a:cubicBezTo>
                    <a:cubicBezTo>
                      <a:pt x="8" y="18"/>
                      <a:pt x="7" y="16"/>
                      <a:pt x="5" y="15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3"/>
                      <a:pt x="7" y="12"/>
                      <a:pt x="6" y="11"/>
                    </a:cubicBezTo>
                    <a:cubicBezTo>
                      <a:pt x="6" y="11"/>
                      <a:pt x="6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" y="9"/>
                      <a:pt x="2" y="6"/>
                      <a:pt x="7" y="2"/>
                    </a:cubicBezTo>
                    <a:cubicBezTo>
                      <a:pt x="8" y="2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Freeform 169"/>
              <p:cNvSpPr>
                <a:spLocks/>
              </p:cNvSpPr>
              <p:nvPr/>
            </p:nvSpPr>
            <p:spPr bwMode="auto">
              <a:xfrm>
                <a:off x="1465263" y="2232026"/>
                <a:ext cx="50800" cy="73025"/>
              </a:xfrm>
              <a:custGeom>
                <a:avLst/>
                <a:gdLst>
                  <a:gd name="T0" fmla="*/ 15 w 49"/>
                  <a:gd name="T1" fmla="*/ 5 h 68"/>
                  <a:gd name="T2" fmla="*/ 20 w 49"/>
                  <a:gd name="T3" fmla="*/ 3 h 68"/>
                  <a:gd name="T4" fmla="*/ 20 w 49"/>
                  <a:gd name="T5" fmla="*/ 9 h 68"/>
                  <a:gd name="T6" fmla="*/ 18 w 49"/>
                  <a:gd name="T7" fmla="*/ 8 h 68"/>
                  <a:gd name="T8" fmla="*/ 15 w 49"/>
                  <a:gd name="T9" fmla="*/ 9 h 68"/>
                  <a:gd name="T10" fmla="*/ 19 w 49"/>
                  <a:gd name="T11" fmla="*/ 17 h 68"/>
                  <a:gd name="T12" fmla="*/ 17 w 49"/>
                  <a:gd name="T13" fmla="*/ 26 h 68"/>
                  <a:gd name="T14" fmla="*/ 13 w 49"/>
                  <a:gd name="T15" fmla="*/ 37 h 68"/>
                  <a:gd name="T16" fmla="*/ 12 w 49"/>
                  <a:gd name="T17" fmla="*/ 42 h 68"/>
                  <a:gd name="T18" fmla="*/ 25 w 49"/>
                  <a:gd name="T19" fmla="*/ 47 h 68"/>
                  <a:gd name="T20" fmla="*/ 38 w 49"/>
                  <a:gd name="T21" fmla="*/ 47 h 68"/>
                  <a:gd name="T22" fmla="*/ 47 w 49"/>
                  <a:gd name="T23" fmla="*/ 46 h 68"/>
                  <a:gd name="T24" fmla="*/ 45 w 49"/>
                  <a:gd name="T25" fmla="*/ 58 h 68"/>
                  <a:gd name="T26" fmla="*/ 40 w 49"/>
                  <a:gd name="T27" fmla="*/ 65 h 68"/>
                  <a:gd name="T28" fmla="*/ 34 w 49"/>
                  <a:gd name="T29" fmla="*/ 61 h 68"/>
                  <a:gd name="T30" fmla="*/ 21 w 49"/>
                  <a:gd name="T31" fmla="*/ 50 h 68"/>
                  <a:gd name="T32" fmla="*/ 15 w 49"/>
                  <a:gd name="T33" fmla="*/ 44 h 68"/>
                  <a:gd name="T34" fmla="*/ 2 w 49"/>
                  <a:gd name="T35" fmla="*/ 32 h 68"/>
                  <a:gd name="T36" fmla="*/ 0 w 49"/>
                  <a:gd name="T37" fmla="*/ 33 h 68"/>
                  <a:gd name="T38" fmla="*/ 20 w 49"/>
                  <a:gd name="T39" fmla="*/ 51 h 68"/>
                  <a:gd name="T40" fmla="*/ 44 w 49"/>
                  <a:gd name="T41" fmla="*/ 68 h 68"/>
                  <a:gd name="T42" fmla="*/ 44 w 49"/>
                  <a:gd name="T43" fmla="*/ 67 h 68"/>
                  <a:gd name="T44" fmla="*/ 49 w 49"/>
                  <a:gd name="T45" fmla="*/ 44 h 68"/>
                  <a:gd name="T46" fmla="*/ 48 w 49"/>
                  <a:gd name="T47" fmla="*/ 43 h 68"/>
                  <a:gd name="T48" fmla="*/ 28 w 49"/>
                  <a:gd name="T49" fmla="*/ 45 h 68"/>
                  <a:gd name="T50" fmla="*/ 17 w 49"/>
                  <a:gd name="T51" fmla="*/ 43 h 68"/>
                  <a:gd name="T52" fmla="*/ 15 w 49"/>
                  <a:gd name="T53" fmla="*/ 38 h 68"/>
                  <a:gd name="T54" fmla="*/ 20 w 49"/>
                  <a:gd name="T55" fmla="*/ 26 h 68"/>
                  <a:gd name="T56" fmla="*/ 24 w 49"/>
                  <a:gd name="T57" fmla="*/ 18 h 68"/>
                  <a:gd name="T58" fmla="*/ 20 w 49"/>
                  <a:gd name="T59" fmla="*/ 10 h 68"/>
                  <a:gd name="T60" fmla="*/ 27 w 49"/>
                  <a:gd name="T61" fmla="*/ 8 h 68"/>
                  <a:gd name="T62" fmla="*/ 14 w 49"/>
                  <a:gd name="T63" fmla="*/ 4 h 68"/>
                  <a:gd name="T64" fmla="*/ 15 w 49"/>
                  <a:gd name="T65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" h="68">
                    <a:moveTo>
                      <a:pt x="15" y="5"/>
                    </a:moveTo>
                    <a:cubicBezTo>
                      <a:pt x="16" y="4"/>
                      <a:pt x="18" y="4"/>
                      <a:pt x="20" y="3"/>
                    </a:cubicBezTo>
                    <a:cubicBezTo>
                      <a:pt x="20" y="5"/>
                      <a:pt x="20" y="7"/>
                      <a:pt x="20" y="9"/>
                    </a:cubicBezTo>
                    <a:cubicBezTo>
                      <a:pt x="20" y="8"/>
                      <a:pt x="19" y="8"/>
                      <a:pt x="18" y="8"/>
                    </a:cubicBezTo>
                    <a:cubicBezTo>
                      <a:pt x="17" y="8"/>
                      <a:pt x="16" y="8"/>
                      <a:pt x="15" y="9"/>
                    </a:cubicBezTo>
                    <a:cubicBezTo>
                      <a:pt x="12" y="12"/>
                      <a:pt x="17" y="16"/>
                      <a:pt x="19" y="17"/>
                    </a:cubicBezTo>
                    <a:cubicBezTo>
                      <a:pt x="24" y="20"/>
                      <a:pt x="20" y="24"/>
                      <a:pt x="17" y="26"/>
                    </a:cubicBezTo>
                    <a:cubicBezTo>
                      <a:pt x="15" y="28"/>
                      <a:pt x="15" y="36"/>
                      <a:pt x="13" y="37"/>
                    </a:cubicBezTo>
                    <a:cubicBezTo>
                      <a:pt x="11" y="37"/>
                      <a:pt x="10" y="40"/>
                      <a:pt x="12" y="42"/>
                    </a:cubicBezTo>
                    <a:cubicBezTo>
                      <a:pt x="15" y="45"/>
                      <a:pt x="21" y="46"/>
                      <a:pt x="25" y="47"/>
                    </a:cubicBezTo>
                    <a:cubicBezTo>
                      <a:pt x="29" y="47"/>
                      <a:pt x="35" y="48"/>
                      <a:pt x="38" y="47"/>
                    </a:cubicBezTo>
                    <a:cubicBezTo>
                      <a:pt x="39" y="46"/>
                      <a:pt x="48" y="43"/>
                      <a:pt x="47" y="46"/>
                    </a:cubicBezTo>
                    <a:cubicBezTo>
                      <a:pt x="47" y="50"/>
                      <a:pt x="46" y="54"/>
                      <a:pt x="45" y="58"/>
                    </a:cubicBezTo>
                    <a:cubicBezTo>
                      <a:pt x="45" y="60"/>
                      <a:pt x="44" y="67"/>
                      <a:pt x="40" y="65"/>
                    </a:cubicBezTo>
                    <a:cubicBezTo>
                      <a:pt x="38" y="64"/>
                      <a:pt x="36" y="62"/>
                      <a:pt x="34" y="61"/>
                    </a:cubicBezTo>
                    <a:cubicBezTo>
                      <a:pt x="30" y="58"/>
                      <a:pt x="25" y="54"/>
                      <a:pt x="21" y="50"/>
                    </a:cubicBezTo>
                    <a:cubicBezTo>
                      <a:pt x="19" y="48"/>
                      <a:pt x="17" y="45"/>
                      <a:pt x="15" y="44"/>
                    </a:cubicBezTo>
                    <a:cubicBezTo>
                      <a:pt x="9" y="40"/>
                      <a:pt x="5" y="38"/>
                      <a:pt x="2" y="32"/>
                    </a:cubicBezTo>
                    <a:cubicBezTo>
                      <a:pt x="1" y="31"/>
                      <a:pt x="0" y="32"/>
                      <a:pt x="0" y="33"/>
                    </a:cubicBezTo>
                    <a:cubicBezTo>
                      <a:pt x="5" y="41"/>
                      <a:pt x="14" y="44"/>
                      <a:pt x="20" y="51"/>
                    </a:cubicBezTo>
                    <a:cubicBezTo>
                      <a:pt x="26" y="58"/>
                      <a:pt x="35" y="64"/>
                      <a:pt x="44" y="68"/>
                    </a:cubicBezTo>
                    <a:cubicBezTo>
                      <a:pt x="44" y="68"/>
                      <a:pt x="44" y="68"/>
                      <a:pt x="44" y="67"/>
                    </a:cubicBezTo>
                    <a:cubicBezTo>
                      <a:pt x="46" y="59"/>
                      <a:pt x="49" y="52"/>
                      <a:pt x="49" y="44"/>
                    </a:cubicBezTo>
                    <a:cubicBezTo>
                      <a:pt x="49" y="43"/>
                      <a:pt x="49" y="43"/>
                      <a:pt x="48" y="43"/>
                    </a:cubicBezTo>
                    <a:cubicBezTo>
                      <a:pt x="41" y="43"/>
                      <a:pt x="35" y="45"/>
                      <a:pt x="28" y="45"/>
                    </a:cubicBezTo>
                    <a:cubicBezTo>
                      <a:pt x="24" y="45"/>
                      <a:pt x="21" y="45"/>
                      <a:pt x="17" y="43"/>
                    </a:cubicBezTo>
                    <a:cubicBezTo>
                      <a:pt x="16" y="42"/>
                      <a:pt x="10" y="39"/>
                      <a:pt x="15" y="38"/>
                    </a:cubicBezTo>
                    <a:cubicBezTo>
                      <a:pt x="16" y="37"/>
                      <a:pt x="19" y="26"/>
                      <a:pt x="20" y="26"/>
                    </a:cubicBezTo>
                    <a:cubicBezTo>
                      <a:pt x="22" y="24"/>
                      <a:pt x="25" y="21"/>
                      <a:pt x="24" y="18"/>
                    </a:cubicBezTo>
                    <a:cubicBezTo>
                      <a:pt x="24" y="18"/>
                      <a:pt x="12" y="9"/>
                      <a:pt x="20" y="10"/>
                    </a:cubicBezTo>
                    <a:cubicBezTo>
                      <a:pt x="22" y="10"/>
                      <a:pt x="25" y="11"/>
                      <a:pt x="27" y="8"/>
                    </a:cubicBezTo>
                    <a:cubicBezTo>
                      <a:pt x="33" y="0"/>
                      <a:pt x="18" y="2"/>
                      <a:pt x="14" y="4"/>
                    </a:cubicBezTo>
                    <a:cubicBezTo>
                      <a:pt x="13" y="4"/>
                      <a:pt x="14" y="5"/>
                      <a:pt x="1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Freeform 170"/>
              <p:cNvSpPr>
                <a:spLocks/>
              </p:cNvSpPr>
              <p:nvPr/>
            </p:nvSpPr>
            <p:spPr bwMode="auto">
              <a:xfrm>
                <a:off x="1466850" y="2235201"/>
                <a:ext cx="20638" cy="39688"/>
              </a:xfrm>
              <a:custGeom>
                <a:avLst/>
                <a:gdLst>
                  <a:gd name="T0" fmla="*/ 5 w 20"/>
                  <a:gd name="T1" fmla="*/ 19 h 38"/>
                  <a:gd name="T2" fmla="*/ 0 w 20"/>
                  <a:gd name="T3" fmla="*/ 29 h 38"/>
                  <a:gd name="T4" fmla="*/ 5 w 20"/>
                  <a:gd name="T5" fmla="*/ 20 h 38"/>
                  <a:gd name="T6" fmla="*/ 2 w 20"/>
                  <a:gd name="T7" fmla="*/ 29 h 38"/>
                  <a:gd name="T8" fmla="*/ 8 w 20"/>
                  <a:gd name="T9" fmla="*/ 18 h 38"/>
                  <a:gd name="T10" fmla="*/ 6 w 20"/>
                  <a:gd name="T11" fmla="*/ 24 h 38"/>
                  <a:gd name="T12" fmla="*/ 7 w 20"/>
                  <a:gd name="T13" fmla="*/ 34 h 38"/>
                  <a:gd name="T14" fmla="*/ 7 w 20"/>
                  <a:gd name="T15" fmla="*/ 21 h 38"/>
                  <a:gd name="T16" fmla="*/ 8 w 20"/>
                  <a:gd name="T17" fmla="*/ 34 h 38"/>
                  <a:gd name="T18" fmla="*/ 7 w 20"/>
                  <a:gd name="T19" fmla="*/ 25 h 38"/>
                  <a:gd name="T20" fmla="*/ 2 w 20"/>
                  <a:gd name="T21" fmla="*/ 29 h 38"/>
                  <a:gd name="T22" fmla="*/ 3 w 20"/>
                  <a:gd name="T23" fmla="*/ 36 h 38"/>
                  <a:gd name="T24" fmla="*/ 4 w 20"/>
                  <a:gd name="T25" fmla="*/ 34 h 38"/>
                  <a:gd name="T26" fmla="*/ 5 w 20"/>
                  <a:gd name="T27" fmla="*/ 38 h 38"/>
                  <a:gd name="T28" fmla="*/ 7 w 20"/>
                  <a:gd name="T29" fmla="*/ 34 h 38"/>
                  <a:gd name="T30" fmla="*/ 7 w 20"/>
                  <a:gd name="T31" fmla="*/ 37 h 38"/>
                  <a:gd name="T32" fmla="*/ 11 w 20"/>
                  <a:gd name="T33" fmla="*/ 21 h 38"/>
                  <a:gd name="T34" fmla="*/ 15 w 20"/>
                  <a:gd name="T35" fmla="*/ 19 h 38"/>
                  <a:gd name="T36" fmla="*/ 11 w 20"/>
                  <a:gd name="T37" fmla="*/ 28 h 38"/>
                  <a:gd name="T38" fmla="*/ 15 w 20"/>
                  <a:gd name="T39" fmla="*/ 19 h 38"/>
                  <a:gd name="T40" fmla="*/ 11 w 20"/>
                  <a:gd name="T41" fmla="*/ 27 h 38"/>
                  <a:gd name="T42" fmla="*/ 14 w 20"/>
                  <a:gd name="T43" fmla="*/ 23 h 38"/>
                  <a:gd name="T44" fmla="*/ 15 w 20"/>
                  <a:gd name="T45" fmla="*/ 17 h 38"/>
                  <a:gd name="T46" fmla="*/ 14 w 20"/>
                  <a:gd name="T47" fmla="*/ 15 h 38"/>
                  <a:gd name="T48" fmla="*/ 9 w 20"/>
                  <a:gd name="T49" fmla="*/ 17 h 38"/>
                  <a:gd name="T50" fmla="*/ 11 w 20"/>
                  <a:gd name="T51" fmla="*/ 14 h 38"/>
                  <a:gd name="T52" fmla="*/ 9 w 20"/>
                  <a:gd name="T53" fmla="*/ 10 h 38"/>
                  <a:gd name="T54" fmla="*/ 11 w 20"/>
                  <a:gd name="T55" fmla="*/ 5 h 38"/>
                  <a:gd name="T56" fmla="*/ 17 w 20"/>
                  <a:gd name="T57" fmla="*/ 3 h 38"/>
                  <a:gd name="T58" fmla="*/ 18 w 20"/>
                  <a:gd name="T59" fmla="*/ 2 h 38"/>
                  <a:gd name="T60" fmla="*/ 20 w 20"/>
                  <a:gd name="T61" fmla="*/ 1 h 38"/>
                  <a:gd name="T62" fmla="*/ 15 w 20"/>
                  <a:gd name="T63" fmla="*/ 2 h 38"/>
                  <a:gd name="T64" fmla="*/ 11 w 20"/>
                  <a:gd name="T65" fmla="*/ 5 h 38"/>
                  <a:gd name="T66" fmla="*/ 8 w 20"/>
                  <a:gd name="T67" fmla="*/ 9 h 38"/>
                  <a:gd name="T68" fmla="*/ 12 w 20"/>
                  <a:gd name="T69" fmla="*/ 4 h 38"/>
                  <a:gd name="T70" fmla="*/ 6 w 20"/>
                  <a:gd name="T71" fmla="*/ 15 h 38"/>
                  <a:gd name="T72" fmla="*/ 9 w 20"/>
                  <a:gd name="T73" fmla="*/ 21 h 38"/>
                  <a:gd name="T74" fmla="*/ 13 w 20"/>
                  <a:gd name="T75" fmla="*/ 10 h 38"/>
                  <a:gd name="T76" fmla="*/ 9 w 20"/>
                  <a:gd name="T77" fmla="*/ 19 h 38"/>
                  <a:gd name="T78" fmla="*/ 12 w 20"/>
                  <a:gd name="T79" fmla="*/ 10 h 38"/>
                  <a:gd name="T80" fmla="*/ 7 w 20"/>
                  <a:gd name="T81" fmla="*/ 20 h 38"/>
                  <a:gd name="T82" fmla="*/ 13 w 20"/>
                  <a:gd name="T83" fmla="*/ 21 h 38"/>
                  <a:gd name="T84" fmla="*/ 17 w 20"/>
                  <a:gd name="T85" fmla="*/ 16 h 38"/>
                  <a:gd name="T86" fmla="*/ 16 w 20"/>
                  <a:gd name="T87" fmla="*/ 16 h 38"/>
                  <a:gd name="T88" fmla="*/ 14 w 20"/>
                  <a:gd name="T89" fmla="*/ 21 h 38"/>
                  <a:gd name="T90" fmla="*/ 12 w 20"/>
                  <a:gd name="T91" fmla="*/ 24 h 38"/>
                  <a:gd name="T92" fmla="*/ 12 w 20"/>
                  <a:gd name="T93" fmla="*/ 31 h 38"/>
                  <a:gd name="T94" fmla="*/ 14 w 20"/>
                  <a:gd name="T95" fmla="*/ 24 h 38"/>
                  <a:gd name="T96" fmla="*/ 10 w 20"/>
                  <a:gd name="T97" fmla="*/ 31 h 38"/>
                  <a:gd name="T98" fmla="*/ 13 w 20"/>
                  <a:gd name="T99" fmla="*/ 19 h 38"/>
                  <a:gd name="T100" fmla="*/ 9 w 20"/>
                  <a:gd name="T101" fmla="*/ 28 h 38"/>
                  <a:gd name="T102" fmla="*/ 7 w 20"/>
                  <a:gd name="T103" fmla="*/ 31 h 38"/>
                  <a:gd name="T104" fmla="*/ 2 w 20"/>
                  <a:gd name="T105" fmla="*/ 30 h 38"/>
                  <a:gd name="T106" fmla="*/ 2 w 20"/>
                  <a:gd name="T107" fmla="*/ 34 h 38"/>
                  <a:gd name="T108" fmla="*/ 8 w 20"/>
                  <a:gd name="T109" fmla="*/ 35 h 38"/>
                  <a:gd name="T110" fmla="*/ 8 w 20"/>
                  <a:gd name="T111" fmla="*/ 28 h 38"/>
                  <a:gd name="T112" fmla="*/ 8 w 20"/>
                  <a:gd name="T113" fmla="*/ 27 h 38"/>
                  <a:gd name="T114" fmla="*/ 7 w 20"/>
                  <a:gd name="T115" fmla="*/ 31 h 38"/>
                  <a:gd name="T116" fmla="*/ 8 w 20"/>
                  <a:gd name="T117" fmla="*/ 15 h 38"/>
                  <a:gd name="T118" fmla="*/ 4 w 20"/>
                  <a:gd name="T119" fmla="*/ 28 h 38"/>
                  <a:gd name="T120" fmla="*/ 4 w 20"/>
                  <a:gd name="T121" fmla="*/ 16 h 38"/>
                  <a:gd name="T122" fmla="*/ 7 w 20"/>
                  <a:gd name="T123" fmla="*/ 17 h 38"/>
                  <a:gd name="T124" fmla="*/ 0 w 20"/>
                  <a:gd name="T125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" h="38">
                    <a:moveTo>
                      <a:pt x="2" y="25"/>
                    </a:moveTo>
                    <a:cubicBezTo>
                      <a:pt x="2" y="23"/>
                      <a:pt x="3" y="21"/>
                      <a:pt x="5" y="19"/>
                    </a:cubicBezTo>
                    <a:cubicBezTo>
                      <a:pt x="4" y="18"/>
                      <a:pt x="3" y="18"/>
                      <a:pt x="3" y="20"/>
                    </a:cubicBezTo>
                    <a:cubicBezTo>
                      <a:pt x="1" y="23"/>
                      <a:pt x="1" y="26"/>
                      <a:pt x="0" y="29"/>
                    </a:cubicBezTo>
                    <a:cubicBezTo>
                      <a:pt x="0" y="30"/>
                      <a:pt x="1" y="30"/>
                      <a:pt x="2" y="29"/>
                    </a:cubicBezTo>
                    <a:cubicBezTo>
                      <a:pt x="4" y="27"/>
                      <a:pt x="4" y="24"/>
                      <a:pt x="5" y="20"/>
                    </a:cubicBezTo>
                    <a:cubicBezTo>
                      <a:pt x="6" y="16"/>
                      <a:pt x="4" y="20"/>
                      <a:pt x="4" y="22"/>
                    </a:cubicBezTo>
                    <a:cubicBezTo>
                      <a:pt x="3" y="24"/>
                      <a:pt x="3" y="27"/>
                      <a:pt x="2" y="29"/>
                    </a:cubicBezTo>
                    <a:cubicBezTo>
                      <a:pt x="2" y="30"/>
                      <a:pt x="3" y="31"/>
                      <a:pt x="4" y="30"/>
                    </a:cubicBezTo>
                    <a:cubicBezTo>
                      <a:pt x="6" y="26"/>
                      <a:pt x="7" y="22"/>
                      <a:pt x="8" y="18"/>
                    </a:cubicBezTo>
                    <a:cubicBezTo>
                      <a:pt x="6" y="17"/>
                      <a:pt x="6" y="18"/>
                      <a:pt x="6" y="20"/>
                    </a:cubicBezTo>
                    <a:cubicBezTo>
                      <a:pt x="6" y="21"/>
                      <a:pt x="6" y="23"/>
                      <a:pt x="6" y="24"/>
                    </a:cubicBezTo>
                    <a:cubicBezTo>
                      <a:pt x="5" y="27"/>
                      <a:pt x="6" y="30"/>
                      <a:pt x="6" y="33"/>
                    </a:cubicBezTo>
                    <a:cubicBezTo>
                      <a:pt x="6" y="34"/>
                      <a:pt x="7" y="34"/>
                      <a:pt x="7" y="34"/>
                    </a:cubicBezTo>
                    <a:cubicBezTo>
                      <a:pt x="9" y="29"/>
                      <a:pt x="9" y="25"/>
                      <a:pt x="9" y="21"/>
                    </a:cubicBezTo>
                    <a:cubicBezTo>
                      <a:pt x="8" y="20"/>
                      <a:pt x="7" y="20"/>
                      <a:pt x="7" y="21"/>
                    </a:cubicBezTo>
                    <a:cubicBezTo>
                      <a:pt x="6" y="25"/>
                      <a:pt x="6" y="29"/>
                      <a:pt x="6" y="34"/>
                    </a:cubicBezTo>
                    <a:cubicBezTo>
                      <a:pt x="6" y="34"/>
                      <a:pt x="8" y="35"/>
                      <a:pt x="8" y="34"/>
                    </a:cubicBezTo>
                    <a:cubicBezTo>
                      <a:pt x="8" y="31"/>
                      <a:pt x="9" y="28"/>
                      <a:pt x="9" y="25"/>
                    </a:cubicBezTo>
                    <a:cubicBezTo>
                      <a:pt x="8" y="24"/>
                      <a:pt x="7" y="24"/>
                      <a:pt x="7" y="25"/>
                    </a:cubicBezTo>
                    <a:cubicBezTo>
                      <a:pt x="7" y="27"/>
                      <a:pt x="6" y="32"/>
                      <a:pt x="8" y="33"/>
                    </a:cubicBezTo>
                    <a:cubicBezTo>
                      <a:pt x="6" y="31"/>
                      <a:pt x="4" y="30"/>
                      <a:pt x="2" y="29"/>
                    </a:cubicBezTo>
                    <a:cubicBezTo>
                      <a:pt x="2" y="28"/>
                      <a:pt x="1" y="29"/>
                      <a:pt x="1" y="29"/>
                    </a:cubicBezTo>
                    <a:cubicBezTo>
                      <a:pt x="1" y="32"/>
                      <a:pt x="2" y="34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4" y="35"/>
                      <a:pt x="4" y="34"/>
                      <a:pt x="4" y="34"/>
                    </a:cubicBezTo>
                    <a:cubicBezTo>
                      <a:pt x="4" y="32"/>
                      <a:pt x="3" y="31"/>
                      <a:pt x="2" y="32"/>
                    </a:cubicBezTo>
                    <a:cubicBezTo>
                      <a:pt x="3" y="34"/>
                      <a:pt x="4" y="36"/>
                      <a:pt x="5" y="38"/>
                    </a:cubicBezTo>
                    <a:cubicBezTo>
                      <a:pt x="6" y="38"/>
                      <a:pt x="7" y="38"/>
                      <a:pt x="7" y="38"/>
                    </a:cubicBezTo>
                    <a:cubicBezTo>
                      <a:pt x="7" y="36"/>
                      <a:pt x="7" y="35"/>
                      <a:pt x="7" y="34"/>
                    </a:cubicBezTo>
                    <a:cubicBezTo>
                      <a:pt x="7" y="34"/>
                      <a:pt x="7" y="34"/>
                      <a:pt x="6" y="34"/>
                    </a:cubicBezTo>
                    <a:cubicBezTo>
                      <a:pt x="7" y="35"/>
                      <a:pt x="7" y="36"/>
                      <a:pt x="7" y="37"/>
                    </a:cubicBezTo>
                    <a:cubicBezTo>
                      <a:pt x="7" y="38"/>
                      <a:pt x="9" y="38"/>
                      <a:pt x="9" y="37"/>
                    </a:cubicBezTo>
                    <a:cubicBezTo>
                      <a:pt x="10" y="32"/>
                      <a:pt x="11" y="27"/>
                      <a:pt x="11" y="21"/>
                    </a:cubicBezTo>
                    <a:cubicBezTo>
                      <a:pt x="11" y="22"/>
                      <a:pt x="10" y="34"/>
                      <a:pt x="12" y="27"/>
                    </a:cubicBezTo>
                    <a:cubicBezTo>
                      <a:pt x="13" y="24"/>
                      <a:pt x="14" y="22"/>
                      <a:pt x="15" y="19"/>
                    </a:cubicBezTo>
                    <a:cubicBezTo>
                      <a:pt x="15" y="18"/>
                      <a:pt x="14" y="17"/>
                      <a:pt x="14" y="18"/>
                    </a:cubicBezTo>
                    <a:cubicBezTo>
                      <a:pt x="13" y="21"/>
                      <a:pt x="12" y="25"/>
                      <a:pt x="11" y="28"/>
                    </a:cubicBezTo>
                    <a:cubicBezTo>
                      <a:pt x="12" y="29"/>
                      <a:pt x="13" y="29"/>
                      <a:pt x="13" y="26"/>
                    </a:cubicBezTo>
                    <a:cubicBezTo>
                      <a:pt x="13" y="24"/>
                      <a:pt x="14" y="22"/>
                      <a:pt x="15" y="19"/>
                    </a:cubicBezTo>
                    <a:cubicBezTo>
                      <a:pt x="15" y="18"/>
                      <a:pt x="13" y="18"/>
                      <a:pt x="13" y="19"/>
                    </a:cubicBezTo>
                    <a:cubicBezTo>
                      <a:pt x="12" y="22"/>
                      <a:pt x="12" y="24"/>
                      <a:pt x="11" y="27"/>
                    </a:cubicBezTo>
                    <a:cubicBezTo>
                      <a:pt x="11" y="28"/>
                      <a:pt x="12" y="29"/>
                      <a:pt x="12" y="28"/>
                    </a:cubicBezTo>
                    <a:cubicBezTo>
                      <a:pt x="14" y="25"/>
                      <a:pt x="13" y="26"/>
                      <a:pt x="14" y="23"/>
                    </a:cubicBezTo>
                    <a:cubicBezTo>
                      <a:pt x="15" y="22"/>
                      <a:pt x="15" y="22"/>
                      <a:pt x="15" y="21"/>
                    </a:cubicBezTo>
                    <a:cubicBezTo>
                      <a:pt x="16" y="19"/>
                      <a:pt x="16" y="18"/>
                      <a:pt x="15" y="17"/>
                    </a:cubicBezTo>
                    <a:cubicBezTo>
                      <a:pt x="14" y="18"/>
                      <a:pt x="15" y="19"/>
                      <a:pt x="16" y="18"/>
                    </a:cubicBezTo>
                    <a:cubicBezTo>
                      <a:pt x="14" y="22"/>
                      <a:pt x="14" y="17"/>
                      <a:pt x="14" y="15"/>
                    </a:cubicBezTo>
                    <a:cubicBezTo>
                      <a:pt x="14" y="15"/>
                      <a:pt x="13" y="15"/>
                      <a:pt x="13" y="15"/>
                    </a:cubicBezTo>
                    <a:cubicBezTo>
                      <a:pt x="11" y="16"/>
                      <a:pt x="11" y="15"/>
                      <a:pt x="9" y="17"/>
                    </a:cubicBezTo>
                    <a:cubicBezTo>
                      <a:pt x="5" y="21"/>
                      <a:pt x="10" y="14"/>
                      <a:pt x="11" y="12"/>
                    </a:cubicBezTo>
                    <a:cubicBezTo>
                      <a:pt x="10" y="19"/>
                      <a:pt x="13" y="7"/>
                      <a:pt x="11" y="14"/>
                    </a:cubicBezTo>
                    <a:cubicBezTo>
                      <a:pt x="10" y="20"/>
                      <a:pt x="10" y="12"/>
                      <a:pt x="10" y="11"/>
                    </a:cubicBezTo>
                    <a:cubicBezTo>
                      <a:pt x="10" y="10"/>
                      <a:pt x="9" y="10"/>
                      <a:pt x="9" y="10"/>
                    </a:cubicBezTo>
                    <a:cubicBezTo>
                      <a:pt x="4" y="16"/>
                      <a:pt x="10" y="7"/>
                      <a:pt x="12" y="6"/>
                    </a:cubicBezTo>
                    <a:cubicBezTo>
                      <a:pt x="12" y="6"/>
                      <a:pt x="11" y="6"/>
                      <a:pt x="11" y="5"/>
                    </a:cubicBezTo>
                    <a:cubicBezTo>
                      <a:pt x="12" y="7"/>
                      <a:pt x="13" y="7"/>
                      <a:pt x="14" y="5"/>
                    </a:cubicBezTo>
                    <a:cubicBezTo>
                      <a:pt x="16" y="4"/>
                      <a:pt x="16" y="4"/>
                      <a:pt x="17" y="3"/>
                    </a:cubicBezTo>
                    <a:cubicBezTo>
                      <a:pt x="18" y="2"/>
                      <a:pt x="17" y="1"/>
                      <a:pt x="17" y="2"/>
                    </a:cubicBezTo>
                    <a:cubicBezTo>
                      <a:pt x="14" y="2"/>
                      <a:pt x="17" y="2"/>
                      <a:pt x="18" y="2"/>
                    </a:cubicBezTo>
                    <a:cubicBezTo>
                      <a:pt x="17" y="3"/>
                      <a:pt x="18" y="3"/>
                      <a:pt x="19" y="3"/>
                    </a:cubicBezTo>
                    <a:cubicBezTo>
                      <a:pt x="19" y="2"/>
                      <a:pt x="20" y="1"/>
                      <a:pt x="20" y="1"/>
                    </a:cubicBezTo>
                    <a:cubicBezTo>
                      <a:pt x="20" y="0"/>
                      <a:pt x="19" y="0"/>
                      <a:pt x="19" y="0"/>
                    </a:cubicBezTo>
                    <a:cubicBezTo>
                      <a:pt x="18" y="1"/>
                      <a:pt x="16" y="1"/>
                      <a:pt x="15" y="2"/>
                    </a:cubicBezTo>
                    <a:cubicBezTo>
                      <a:pt x="14" y="2"/>
                      <a:pt x="15" y="4"/>
                      <a:pt x="16" y="3"/>
                    </a:cubicBezTo>
                    <a:cubicBezTo>
                      <a:pt x="18" y="2"/>
                      <a:pt x="11" y="5"/>
                      <a:pt x="11" y="5"/>
                    </a:cubicBezTo>
                    <a:cubicBezTo>
                      <a:pt x="10" y="6"/>
                      <a:pt x="9" y="7"/>
                      <a:pt x="8" y="8"/>
                    </a:cubicBezTo>
                    <a:cubicBezTo>
                      <a:pt x="7" y="8"/>
                      <a:pt x="8" y="9"/>
                      <a:pt x="8" y="9"/>
                    </a:cubicBezTo>
                    <a:cubicBezTo>
                      <a:pt x="11" y="8"/>
                      <a:pt x="12" y="7"/>
                      <a:pt x="14" y="5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9" y="7"/>
                      <a:pt x="5" y="9"/>
                      <a:pt x="5" y="14"/>
                    </a:cubicBezTo>
                    <a:cubicBezTo>
                      <a:pt x="5" y="15"/>
                      <a:pt x="6" y="15"/>
                      <a:pt x="6" y="15"/>
                    </a:cubicBezTo>
                    <a:cubicBezTo>
                      <a:pt x="7" y="14"/>
                      <a:pt x="8" y="11"/>
                      <a:pt x="8" y="13"/>
                    </a:cubicBezTo>
                    <a:cubicBezTo>
                      <a:pt x="8" y="16"/>
                      <a:pt x="8" y="18"/>
                      <a:pt x="9" y="21"/>
                    </a:cubicBezTo>
                    <a:cubicBezTo>
                      <a:pt x="9" y="22"/>
                      <a:pt x="10" y="22"/>
                      <a:pt x="10" y="21"/>
                    </a:cubicBezTo>
                    <a:cubicBezTo>
                      <a:pt x="12" y="17"/>
                      <a:pt x="13" y="14"/>
                      <a:pt x="13" y="10"/>
                    </a:cubicBezTo>
                    <a:cubicBezTo>
                      <a:pt x="13" y="9"/>
                      <a:pt x="12" y="9"/>
                      <a:pt x="12" y="10"/>
                    </a:cubicBezTo>
                    <a:cubicBezTo>
                      <a:pt x="10" y="13"/>
                      <a:pt x="9" y="15"/>
                      <a:pt x="9" y="19"/>
                    </a:cubicBezTo>
                    <a:cubicBezTo>
                      <a:pt x="9" y="19"/>
                      <a:pt x="10" y="20"/>
                      <a:pt x="10" y="19"/>
                    </a:cubicBezTo>
                    <a:cubicBezTo>
                      <a:pt x="11" y="16"/>
                      <a:pt x="12" y="14"/>
                      <a:pt x="12" y="10"/>
                    </a:cubicBezTo>
                    <a:cubicBezTo>
                      <a:pt x="13" y="10"/>
                      <a:pt x="12" y="9"/>
                      <a:pt x="11" y="10"/>
                    </a:cubicBezTo>
                    <a:cubicBezTo>
                      <a:pt x="9" y="13"/>
                      <a:pt x="7" y="16"/>
                      <a:pt x="7" y="20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10" y="18"/>
                      <a:pt x="13" y="15"/>
                      <a:pt x="13" y="21"/>
                    </a:cubicBezTo>
                    <a:cubicBezTo>
                      <a:pt x="13" y="22"/>
                      <a:pt x="14" y="22"/>
                      <a:pt x="14" y="22"/>
                    </a:cubicBezTo>
                    <a:cubicBezTo>
                      <a:pt x="16" y="20"/>
                      <a:pt x="17" y="18"/>
                      <a:pt x="17" y="16"/>
                    </a:cubicBezTo>
                    <a:cubicBezTo>
                      <a:pt x="18" y="15"/>
                      <a:pt x="17" y="15"/>
                      <a:pt x="16" y="15"/>
                    </a:cubicBezTo>
                    <a:cubicBezTo>
                      <a:pt x="13" y="19"/>
                      <a:pt x="17" y="14"/>
                      <a:pt x="16" y="16"/>
                    </a:cubicBezTo>
                    <a:cubicBezTo>
                      <a:pt x="17" y="16"/>
                      <a:pt x="15" y="15"/>
                      <a:pt x="15" y="16"/>
                    </a:cubicBezTo>
                    <a:cubicBezTo>
                      <a:pt x="15" y="18"/>
                      <a:pt x="14" y="19"/>
                      <a:pt x="14" y="21"/>
                    </a:cubicBezTo>
                    <a:cubicBezTo>
                      <a:pt x="13" y="22"/>
                      <a:pt x="12" y="29"/>
                      <a:pt x="14" y="22"/>
                    </a:cubicBezTo>
                    <a:cubicBezTo>
                      <a:pt x="12" y="21"/>
                      <a:pt x="12" y="21"/>
                      <a:pt x="12" y="24"/>
                    </a:cubicBezTo>
                    <a:cubicBezTo>
                      <a:pt x="11" y="26"/>
                      <a:pt x="11" y="28"/>
                      <a:pt x="10" y="31"/>
                    </a:cubicBezTo>
                    <a:cubicBezTo>
                      <a:pt x="10" y="32"/>
                      <a:pt x="11" y="32"/>
                      <a:pt x="12" y="31"/>
                    </a:cubicBezTo>
                    <a:cubicBezTo>
                      <a:pt x="12" y="29"/>
                      <a:pt x="12" y="28"/>
                      <a:pt x="13" y="26"/>
                    </a:cubicBezTo>
                    <a:cubicBezTo>
                      <a:pt x="13" y="25"/>
                      <a:pt x="13" y="24"/>
                      <a:pt x="14" y="24"/>
                    </a:cubicBezTo>
                    <a:cubicBezTo>
                      <a:pt x="15" y="22"/>
                      <a:pt x="15" y="21"/>
                      <a:pt x="13" y="20"/>
                    </a:cubicBezTo>
                    <a:cubicBezTo>
                      <a:pt x="12" y="24"/>
                      <a:pt x="10" y="27"/>
                      <a:pt x="10" y="31"/>
                    </a:cubicBezTo>
                    <a:cubicBezTo>
                      <a:pt x="10" y="32"/>
                      <a:pt x="11" y="32"/>
                      <a:pt x="11" y="31"/>
                    </a:cubicBezTo>
                    <a:cubicBezTo>
                      <a:pt x="12" y="27"/>
                      <a:pt x="13" y="23"/>
                      <a:pt x="13" y="19"/>
                    </a:cubicBezTo>
                    <a:cubicBezTo>
                      <a:pt x="13" y="18"/>
                      <a:pt x="12" y="18"/>
                      <a:pt x="12" y="19"/>
                    </a:cubicBezTo>
                    <a:cubicBezTo>
                      <a:pt x="10" y="22"/>
                      <a:pt x="9" y="24"/>
                      <a:pt x="9" y="28"/>
                    </a:cubicBezTo>
                    <a:cubicBezTo>
                      <a:pt x="8" y="30"/>
                      <a:pt x="8" y="32"/>
                      <a:pt x="8" y="35"/>
                    </a:cubicBezTo>
                    <a:cubicBezTo>
                      <a:pt x="8" y="36"/>
                      <a:pt x="7" y="32"/>
                      <a:pt x="7" y="31"/>
                    </a:cubicBezTo>
                    <a:cubicBezTo>
                      <a:pt x="7" y="31"/>
                      <a:pt x="6" y="31"/>
                      <a:pt x="6" y="32"/>
                    </a:cubicBezTo>
                    <a:cubicBezTo>
                      <a:pt x="6" y="38"/>
                      <a:pt x="4" y="32"/>
                      <a:pt x="2" y="30"/>
                    </a:cubicBezTo>
                    <a:cubicBezTo>
                      <a:pt x="2" y="29"/>
                      <a:pt x="1" y="29"/>
                      <a:pt x="1" y="30"/>
                    </a:cubicBezTo>
                    <a:cubicBezTo>
                      <a:pt x="1" y="31"/>
                      <a:pt x="2" y="33"/>
                      <a:pt x="2" y="34"/>
                    </a:cubicBezTo>
                    <a:cubicBezTo>
                      <a:pt x="1" y="30"/>
                      <a:pt x="2" y="29"/>
                      <a:pt x="4" y="33"/>
                    </a:cubicBezTo>
                    <a:cubicBezTo>
                      <a:pt x="5" y="34"/>
                      <a:pt x="7" y="34"/>
                      <a:pt x="8" y="35"/>
                    </a:cubicBezTo>
                    <a:cubicBezTo>
                      <a:pt x="9" y="35"/>
                      <a:pt x="9" y="35"/>
                      <a:pt x="9" y="34"/>
                    </a:cubicBezTo>
                    <a:cubicBezTo>
                      <a:pt x="9" y="32"/>
                      <a:pt x="8" y="30"/>
                      <a:pt x="8" y="28"/>
                    </a:cubicBezTo>
                    <a:cubicBezTo>
                      <a:pt x="7" y="28"/>
                      <a:pt x="6" y="29"/>
                      <a:pt x="8" y="32"/>
                    </a:cubicBezTo>
                    <a:cubicBezTo>
                      <a:pt x="8" y="30"/>
                      <a:pt x="8" y="29"/>
                      <a:pt x="8" y="27"/>
                    </a:cubicBezTo>
                    <a:cubicBezTo>
                      <a:pt x="8" y="26"/>
                      <a:pt x="7" y="19"/>
                      <a:pt x="7" y="25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7" y="30"/>
                      <a:pt x="7" y="28"/>
                      <a:pt x="7" y="27"/>
                    </a:cubicBezTo>
                    <a:cubicBezTo>
                      <a:pt x="7" y="23"/>
                      <a:pt x="8" y="19"/>
                      <a:pt x="8" y="15"/>
                    </a:cubicBezTo>
                    <a:cubicBezTo>
                      <a:pt x="8" y="15"/>
                      <a:pt x="7" y="14"/>
                      <a:pt x="7" y="15"/>
                    </a:cubicBezTo>
                    <a:cubicBezTo>
                      <a:pt x="6" y="19"/>
                      <a:pt x="5" y="24"/>
                      <a:pt x="4" y="28"/>
                    </a:cubicBezTo>
                    <a:cubicBezTo>
                      <a:pt x="5" y="25"/>
                      <a:pt x="5" y="20"/>
                      <a:pt x="6" y="17"/>
                    </a:cubicBezTo>
                    <a:cubicBezTo>
                      <a:pt x="6" y="16"/>
                      <a:pt x="5" y="15"/>
                      <a:pt x="4" y="16"/>
                    </a:cubicBezTo>
                    <a:cubicBezTo>
                      <a:pt x="4" y="20"/>
                      <a:pt x="3" y="24"/>
                      <a:pt x="2" y="27"/>
                    </a:cubicBezTo>
                    <a:cubicBezTo>
                      <a:pt x="3" y="24"/>
                      <a:pt x="4" y="20"/>
                      <a:pt x="7" y="17"/>
                    </a:cubicBezTo>
                    <a:cubicBezTo>
                      <a:pt x="7" y="16"/>
                      <a:pt x="6" y="16"/>
                      <a:pt x="5" y="16"/>
                    </a:cubicBezTo>
                    <a:cubicBezTo>
                      <a:pt x="2" y="19"/>
                      <a:pt x="1" y="21"/>
                      <a:pt x="0" y="25"/>
                    </a:cubicBezTo>
                    <a:cubicBezTo>
                      <a:pt x="0" y="26"/>
                      <a:pt x="1" y="26"/>
                      <a:pt x="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Freeform 171"/>
              <p:cNvSpPr>
                <a:spLocks/>
              </p:cNvSpPr>
              <p:nvPr/>
            </p:nvSpPr>
            <p:spPr bwMode="auto">
              <a:xfrm>
                <a:off x="1482725" y="2279651"/>
                <a:ext cx="22225" cy="20638"/>
              </a:xfrm>
              <a:custGeom>
                <a:avLst/>
                <a:gdLst>
                  <a:gd name="T0" fmla="*/ 9 w 21"/>
                  <a:gd name="T1" fmla="*/ 4 h 19"/>
                  <a:gd name="T2" fmla="*/ 8 w 21"/>
                  <a:gd name="T3" fmla="*/ 2 h 19"/>
                  <a:gd name="T4" fmla="*/ 7 w 21"/>
                  <a:gd name="T5" fmla="*/ 3 h 19"/>
                  <a:gd name="T6" fmla="*/ 11 w 21"/>
                  <a:gd name="T7" fmla="*/ 7 h 19"/>
                  <a:gd name="T8" fmla="*/ 12 w 21"/>
                  <a:gd name="T9" fmla="*/ 6 h 19"/>
                  <a:gd name="T10" fmla="*/ 2 w 21"/>
                  <a:gd name="T11" fmla="*/ 0 h 19"/>
                  <a:gd name="T12" fmla="*/ 1 w 21"/>
                  <a:gd name="T13" fmla="*/ 2 h 19"/>
                  <a:gd name="T14" fmla="*/ 9 w 21"/>
                  <a:gd name="T15" fmla="*/ 8 h 19"/>
                  <a:gd name="T16" fmla="*/ 10 w 21"/>
                  <a:gd name="T17" fmla="*/ 7 h 19"/>
                  <a:gd name="T18" fmla="*/ 4 w 21"/>
                  <a:gd name="T19" fmla="*/ 2 h 19"/>
                  <a:gd name="T20" fmla="*/ 3 w 21"/>
                  <a:gd name="T21" fmla="*/ 3 h 19"/>
                  <a:gd name="T22" fmla="*/ 12 w 21"/>
                  <a:gd name="T23" fmla="*/ 10 h 19"/>
                  <a:gd name="T24" fmla="*/ 13 w 21"/>
                  <a:gd name="T25" fmla="*/ 9 h 19"/>
                  <a:gd name="T26" fmla="*/ 10 w 21"/>
                  <a:gd name="T27" fmla="*/ 6 h 19"/>
                  <a:gd name="T28" fmla="*/ 9 w 21"/>
                  <a:gd name="T29" fmla="*/ 7 h 19"/>
                  <a:gd name="T30" fmla="*/ 19 w 21"/>
                  <a:gd name="T31" fmla="*/ 12 h 19"/>
                  <a:gd name="T32" fmla="*/ 20 w 21"/>
                  <a:gd name="T33" fmla="*/ 11 h 19"/>
                  <a:gd name="T34" fmla="*/ 11 w 21"/>
                  <a:gd name="T35" fmla="*/ 3 h 19"/>
                  <a:gd name="T36" fmla="*/ 10 w 21"/>
                  <a:gd name="T37" fmla="*/ 4 h 19"/>
                  <a:gd name="T38" fmla="*/ 20 w 21"/>
                  <a:gd name="T39" fmla="*/ 18 h 19"/>
                  <a:gd name="T40" fmla="*/ 21 w 21"/>
                  <a:gd name="T41" fmla="*/ 17 h 19"/>
                  <a:gd name="T42" fmla="*/ 9 w 21"/>
                  <a:gd name="T43" fmla="*/ 7 h 19"/>
                  <a:gd name="T44" fmla="*/ 8 w 21"/>
                  <a:gd name="T45" fmla="*/ 8 h 19"/>
                  <a:gd name="T46" fmla="*/ 18 w 21"/>
                  <a:gd name="T47" fmla="*/ 16 h 19"/>
                  <a:gd name="T48" fmla="*/ 19 w 21"/>
                  <a:gd name="T49" fmla="*/ 15 h 19"/>
                  <a:gd name="T50" fmla="*/ 16 w 21"/>
                  <a:gd name="T51" fmla="*/ 9 h 19"/>
                  <a:gd name="T52" fmla="*/ 15 w 21"/>
                  <a:gd name="T53" fmla="*/ 8 h 19"/>
                  <a:gd name="T54" fmla="*/ 18 w 21"/>
                  <a:gd name="T55" fmla="*/ 16 h 19"/>
                  <a:gd name="T56" fmla="*/ 19 w 21"/>
                  <a:gd name="T57" fmla="*/ 15 h 19"/>
                  <a:gd name="T58" fmla="*/ 9 w 21"/>
                  <a:gd name="T59" fmla="*/ 7 h 19"/>
                  <a:gd name="T60" fmla="*/ 8 w 21"/>
                  <a:gd name="T61" fmla="*/ 8 h 19"/>
                  <a:gd name="T62" fmla="*/ 20 w 21"/>
                  <a:gd name="T63" fmla="*/ 18 h 19"/>
                  <a:gd name="T64" fmla="*/ 21 w 21"/>
                  <a:gd name="T65" fmla="*/ 18 h 19"/>
                  <a:gd name="T66" fmla="*/ 11 w 21"/>
                  <a:gd name="T67" fmla="*/ 3 h 19"/>
                  <a:gd name="T68" fmla="*/ 10 w 21"/>
                  <a:gd name="T69" fmla="*/ 4 h 19"/>
                  <a:gd name="T70" fmla="*/ 19 w 21"/>
                  <a:gd name="T71" fmla="*/ 12 h 19"/>
                  <a:gd name="T72" fmla="*/ 20 w 21"/>
                  <a:gd name="T73" fmla="*/ 11 h 19"/>
                  <a:gd name="T74" fmla="*/ 9 w 21"/>
                  <a:gd name="T75" fmla="*/ 5 h 19"/>
                  <a:gd name="T76" fmla="*/ 9 w 21"/>
                  <a:gd name="T77" fmla="*/ 7 h 19"/>
                  <a:gd name="T78" fmla="*/ 12 w 21"/>
                  <a:gd name="T79" fmla="*/ 10 h 19"/>
                  <a:gd name="T80" fmla="*/ 13 w 21"/>
                  <a:gd name="T81" fmla="*/ 9 h 19"/>
                  <a:gd name="T82" fmla="*/ 4 w 21"/>
                  <a:gd name="T83" fmla="*/ 2 h 19"/>
                  <a:gd name="T84" fmla="*/ 3 w 21"/>
                  <a:gd name="T85" fmla="*/ 3 h 19"/>
                  <a:gd name="T86" fmla="*/ 9 w 21"/>
                  <a:gd name="T87" fmla="*/ 8 h 19"/>
                  <a:gd name="T88" fmla="*/ 10 w 21"/>
                  <a:gd name="T89" fmla="*/ 7 h 19"/>
                  <a:gd name="T90" fmla="*/ 2 w 21"/>
                  <a:gd name="T91" fmla="*/ 1 h 19"/>
                  <a:gd name="T92" fmla="*/ 1 w 21"/>
                  <a:gd name="T93" fmla="*/ 2 h 19"/>
                  <a:gd name="T94" fmla="*/ 12 w 21"/>
                  <a:gd name="T95" fmla="*/ 7 h 19"/>
                  <a:gd name="T96" fmla="*/ 12 w 21"/>
                  <a:gd name="T97" fmla="*/ 6 h 19"/>
                  <a:gd name="T98" fmla="*/ 8 w 21"/>
                  <a:gd name="T99" fmla="*/ 2 h 19"/>
                  <a:gd name="T100" fmla="*/ 6 w 21"/>
                  <a:gd name="T101" fmla="*/ 3 h 19"/>
                  <a:gd name="T102" fmla="*/ 8 w 21"/>
                  <a:gd name="T103" fmla="*/ 5 h 19"/>
                  <a:gd name="T104" fmla="*/ 9 w 21"/>
                  <a:gd name="T105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" h="19">
                    <a:moveTo>
                      <a:pt x="9" y="4"/>
                    </a:moveTo>
                    <a:cubicBezTo>
                      <a:pt x="8" y="3"/>
                      <a:pt x="8" y="3"/>
                      <a:pt x="8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8" y="4"/>
                      <a:pt x="10" y="6"/>
                      <a:pt x="11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3" y="4"/>
                      <a:pt x="6" y="6"/>
                      <a:pt x="9" y="8"/>
                    </a:cubicBezTo>
                    <a:cubicBezTo>
                      <a:pt x="10" y="9"/>
                      <a:pt x="11" y="8"/>
                      <a:pt x="10" y="7"/>
                    </a:cubicBezTo>
                    <a:cubicBezTo>
                      <a:pt x="8" y="5"/>
                      <a:pt x="6" y="4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6" y="5"/>
                      <a:pt x="9" y="8"/>
                      <a:pt x="12" y="10"/>
                    </a:cubicBezTo>
                    <a:cubicBezTo>
                      <a:pt x="13" y="10"/>
                      <a:pt x="14" y="9"/>
                      <a:pt x="13" y="9"/>
                    </a:cubicBezTo>
                    <a:cubicBezTo>
                      <a:pt x="12" y="8"/>
                      <a:pt x="11" y="7"/>
                      <a:pt x="10" y="6"/>
                    </a:cubicBezTo>
                    <a:cubicBezTo>
                      <a:pt x="10" y="6"/>
                      <a:pt x="9" y="6"/>
                      <a:pt x="9" y="7"/>
                    </a:cubicBezTo>
                    <a:cubicBezTo>
                      <a:pt x="13" y="8"/>
                      <a:pt x="16" y="10"/>
                      <a:pt x="19" y="12"/>
                    </a:cubicBezTo>
                    <a:cubicBezTo>
                      <a:pt x="20" y="12"/>
                      <a:pt x="21" y="11"/>
                      <a:pt x="20" y="11"/>
                    </a:cubicBezTo>
                    <a:cubicBezTo>
                      <a:pt x="17" y="9"/>
                      <a:pt x="14" y="6"/>
                      <a:pt x="11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14" y="8"/>
                      <a:pt x="18" y="13"/>
                      <a:pt x="20" y="18"/>
                    </a:cubicBezTo>
                    <a:cubicBezTo>
                      <a:pt x="20" y="18"/>
                      <a:pt x="20" y="17"/>
                      <a:pt x="21" y="17"/>
                    </a:cubicBezTo>
                    <a:cubicBezTo>
                      <a:pt x="16" y="14"/>
                      <a:pt x="12" y="11"/>
                      <a:pt x="9" y="7"/>
                    </a:cubicBezTo>
                    <a:cubicBezTo>
                      <a:pt x="9" y="7"/>
                      <a:pt x="8" y="8"/>
                      <a:pt x="8" y="8"/>
                    </a:cubicBezTo>
                    <a:cubicBezTo>
                      <a:pt x="11" y="11"/>
                      <a:pt x="14" y="14"/>
                      <a:pt x="18" y="16"/>
                    </a:cubicBezTo>
                    <a:cubicBezTo>
                      <a:pt x="19" y="16"/>
                      <a:pt x="19" y="15"/>
                      <a:pt x="19" y="15"/>
                    </a:cubicBezTo>
                    <a:cubicBezTo>
                      <a:pt x="17" y="13"/>
                      <a:pt x="14" y="12"/>
                      <a:pt x="16" y="9"/>
                    </a:cubicBezTo>
                    <a:cubicBezTo>
                      <a:pt x="17" y="8"/>
                      <a:pt x="15" y="7"/>
                      <a:pt x="15" y="8"/>
                    </a:cubicBezTo>
                    <a:cubicBezTo>
                      <a:pt x="12" y="11"/>
                      <a:pt x="15" y="13"/>
                      <a:pt x="18" y="16"/>
                    </a:cubicBezTo>
                    <a:cubicBezTo>
                      <a:pt x="18" y="15"/>
                      <a:pt x="18" y="15"/>
                      <a:pt x="19" y="15"/>
                    </a:cubicBezTo>
                    <a:cubicBezTo>
                      <a:pt x="15" y="13"/>
                      <a:pt x="12" y="10"/>
                      <a:pt x="9" y="7"/>
                    </a:cubicBezTo>
                    <a:cubicBezTo>
                      <a:pt x="8" y="6"/>
                      <a:pt x="7" y="7"/>
                      <a:pt x="8" y="8"/>
                    </a:cubicBezTo>
                    <a:cubicBezTo>
                      <a:pt x="11" y="12"/>
                      <a:pt x="15" y="16"/>
                      <a:pt x="20" y="18"/>
                    </a:cubicBezTo>
                    <a:cubicBezTo>
                      <a:pt x="20" y="19"/>
                      <a:pt x="21" y="18"/>
                      <a:pt x="21" y="18"/>
                    </a:cubicBezTo>
                    <a:cubicBezTo>
                      <a:pt x="19" y="12"/>
                      <a:pt x="15" y="7"/>
                      <a:pt x="11" y="3"/>
                    </a:cubicBezTo>
                    <a:cubicBezTo>
                      <a:pt x="11" y="2"/>
                      <a:pt x="10" y="3"/>
                      <a:pt x="10" y="4"/>
                    </a:cubicBezTo>
                    <a:cubicBezTo>
                      <a:pt x="13" y="7"/>
                      <a:pt x="16" y="10"/>
                      <a:pt x="19" y="12"/>
                    </a:cubicBezTo>
                    <a:cubicBezTo>
                      <a:pt x="19" y="12"/>
                      <a:pt x="20" y="11"/>
                      <a:pt x="20" y="11"/>
                    </a:cubicBezTo>
                    <a:cubicBezTo>
                      <a:pt x="17" y="9"/>
                      <a:pt x="13" y="7"/>
                      <a:pt x="9" y="5"/>
                    </a:cubicBezTo>
                    <a:cubicBezTo>
                      <a:pt x="9" y="5"/>
                      <a:pt x="8" y="6"/>
                      <a:pt x="9" y="7"/>
                    </a:cubicBezTo>
                    <a:cubicBezTo>
                      <a:pt x="10" y="8"/>
                      <a:pt x="11" y="9"/>
                      <a:pt x="12" y="10"/>
                    </a:cubicBezTo>
                    <a:cubicBezTo>
                      <a:pt x="12" y="9"/>
                      <a:pt x="13" y="9"/>
                      <a:pt x="13" y="9"/>
                    </a:cubicBezTo>
                    <a:cubicBezTo>
                      <a:pt x="10" y="7"/>
                      <a:pt x="7" y="4"/>
                      <a:pt x="4" y="2"/>
                    </a:cubicBezTo>
                    <a:cubicBezTo>
                      <a:pt x="3" y="1"/>
                      <a:pt x="2" y="2"/>
                      <a:pt x="3" y="3"/>
                    </a:cubicBezTo>
                    <a:cubicBezTo>
                      <a:pt x="5" y="5"/>
                      <a:pt x="7" y="6"/>
                      <a:pt x="9" y="8"/>
                    </a:cubicBezTo>
                    <a:cubicBezTo>
                      <a:pt x="9" y="8"/>
                      <a:pt x="10" y="7"/>
                      <a:pt x="10" y="7"/>
                    </a:cubicBezTo>
                    <a:cubicBezTo>
                      <a:pt x="7" y="5"/>
                      <a:pt x="4" y="3"/>
                      <a:pt x="2" y="1"/>
                    </a:cubicBezTo>
                    <a:cubicBezTo>
                      <a:pt x="2" y="1"/>
                      <a:pt x="2" y="1"/>
                      <a:pt x="1" y="2"/>
                    </a:cubicBezTo>
                    <a:cubicBezTo>
                      <a:pt x="5" y="3"/>
                      <a:pt x="8" y="6"/>
                      <a:pt x="12" y="7"/>
                    </a:cubicBezTo>
                    <a:cubicBezTo>
                      <a:pt x="12" y="7"/>
                      <a:pt x="13" y="6"/>
                      <a:pt x="12" y="6"/>
                    </a:cubicBezTo>
                    <a:cubicBezTo>
                      <a:pt x="11" y="5"/>
                      <a:pt x="9" y="3"/>
                      <a:pt x="8" y="2"/>
                    </a:cubicBezTo>
                    <a:cubicBezTo>
                      <a:pt x="7" y="1"/>
                      <a:pt x="6" y="2"/>
                      <a:pt x="6" y="3"/>
                    </a:cubicBezTo>
                    <a:cubicBezTo>
                      <a:pt x="7" y="4"/>
                      <a:pt x="7" y="4"/>
                      <a:pt x="8" y="5"/>
                    </a:cubicBezTo>
                    <a:cubicBezTo>
                      <a:pt x="9" y="5"/>
                      <a:pt x="10" y="4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Freeform 172"/>
              <p:cNvSpPr>
                <a:spLocks/>
              </p:cNvSpPr>
              <p:nvPr/>
            </p:nvSpPr>
            <p:spPr bwMode="auto">
              <a:xfrm>
                <a:off x="1477963" y="2270126"/>
                <a:ext cx="38100" cy="34925"/>
              </a:xfrm>
              <a:custGeom>
                <a:avLst/>
                <a:gdLst>
                  <a:gd name="T0" fmla="*/ 2 w 37"/>
                  <a:gd name="T1" fmla="*/ 9 h 33"/>
                  <a:gd name="T2" fmla="*/ 15 w 37"/>
                  <a:gd name="T3" fmla="*/ 4 h 33"/>
                  <a:gd name="T4" fmla="*/ 22 w 37"/>
                  <a:gd name="T5" fmla="*/ 9 h 33"/>
                  <a:gd name="T6" fmla="*/ 31 w 37"/>
                  <a:gd name="T7" fmla="*/ 10 h 33"/>
                  <a:gd name="T8" fmla="*/ 32 w 37"/>
                  <a:gd name="T9" fmla="*/ 15 h 33"/>
                  <a:gd name="T10" fmla="*/ 31 w 37"/>
                  <a:gd name="T11" fmla="*/ 17 h 33"/>
                  <a:gd name="T12" fmla="*/ 29 w 37"/>
                  <a:gd name="T13" fmla="*/ 20 h 33"/>
                  <a:gd name="T14" fmla="*/ 30 w 37"/>
                  <a:gd name="T15" fmla="*/ 29 h 33"/>
                  <a:gd name="T16" fmla="*/ 29 w 37"/>
                  <a:gd name="T17" fmla="*/ 31 h 33"/>
                  <a:gd name="T18" fmla="*/ 32 w 37"/>
                  <a:gd name="T19" fmla="*/ 26 h 33"/>
                  <a:gd name="T20" fmla="*/ 34 w 37"/>
                  <a:gd name="T21" fmla="*/ 15 h 33"/>
                  <a:gd name="T22" fmla="*/ 36 w 37"/>
                  <a:gd name="T23" fmla="*/ 10 h 33"/>
                  <a:gd name="T24" fmla="*/ 32 w 37"/>
                  <a:gd name="T25" fmla="*/ 8 h 33"/>
                  <a:gd name="T26" fmla="*/ 25 w 37"/>
                  <a:gd name="T27" fmla="*/ 9 h 33"/>
                  <a:gd name="T28" fmla="*/ 19 w 37"/>
                  <a:gd name="T29" fmla="*/ 5 h 33"/>
                  <a:gd name="T30" fmla="*/ 1 w 37"/>
                  <a:gd name="T31" fmla="*/ 8 h 33"/>
                  <a:gd name="T32" fmla="*/ 2 w 37"/>
                  <a:gd name="T33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" h="33">
                    <a:moveTo>
                      <a:pt x="2" y="9"/>
                    </a:moveTo>
                    <a:cubicBezTo>
                      <a:pt x="6" y="6"/>
                      <a:pt x="9" y="3"/>
                      <a:pt x="15" y="4"/>
                    </a:cubicBezTo>
                    <a:cubicBezTo>
                      <a:pt x="17" y="5"/>
                      <a:pt x="20" y="7"/>
                      <a:pt x="22" y="9"/>
                    </a:cubicBezTo>
                    <a:cubicBezTo>
                      <a:pt x="25" y="11"/>
                      <a:pt x="28" y="11"/>
                      <a:pt x="31" y="10"/>
                    </a:cubicBezTo>
                    <a:cubicBezTo>
                      <a:pt x="35" y="11"/>
                      <a:pt x="35" y="13"/>
                      <a:pt x="32" y="15"/>
                    </a:cubicBezTo>
                    <a:cubicBezTo>
                      <a:pt x="32" y="15"/>
                      <a:pt x="31" y="16"/>
                      <a:pt x="31" y="17"/>
                    </a:cubicBezTo>
                    <a:cubicBezTo>
                      <a:pt x="30" y="18"/>
                      <a:pt x="29" y="19"/>
                      <a:pt x="29" y="20"/>
                    </a:cubicBezTo>
                    <a:cubicBezTo>
                      <a:pt x="29" y="21"/>
                      <a:pt x="30" y="30"/>
                      <a:pt x="30" y="29"/>
                    </a:cubicBezTo>
                    <a:cubicBezTo>
                      <a:pt x="29" y="29"/>
                      <a:pt x="28" y="30"/>
                      <a:pt x="29" y="31"/>
                    </a:cubicBezTo>
                    <a:cubicBezTo>
                      <a:pt x="32" y="33"/>
                      <a:pt x="32" y="27"/>
                      <a:pt x="32" y="26"/>
                    </a:cubicBezTo>
                    <a:cubicBezTo>
                      <a:pt x="31" y="21"/>
                      <a:pt x="31" y="18"/>
                      <a:pt x="34" y="15"/>
                    </a:cubicBezTo>
                    <a:cubicBezTo>
                      <a:pt x="36" y="13"/>
                      <a:pt x="37" y="12"/>
                      <a:pt x="36" y="10"/>
                    </a:cubicBezTo>
                    <a:cubicBezTo>
                      <a:pt x="36" y="8"/>
                      <a:pt x="34" y="8"/>
                      <a:pt x="32" y="8"/>
                    </a:cubicBezTo>
                    <a:cubicBezTo>
                      <a:pt x="29" y="8"/>
                      <a:pt x="28" y="10"/>
                      <a:pt x="25" y="9"/>
                    </a:cubicBezTo>
                    <a:cubicBezTo>
                      <a:pt x="23" y="9"/>
                      <a:pt x="21" y="6"/>
                      <a:pt x="19" y="5"/>
                    </a:cubicBezTo>
                    <a:cubicBezTo>
                      <a:pt x="12" y="0"/>
                      <a:pt x="6" y="4"/>
                      <a:pt x="1" y="8"/>
                    </a:cubicBezTo>
                    <a:cubicBezTo>
                      <a:pt x="0" y="9"/>
                      <a:pt x="1" y="10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Freeform 173"/>
              <p:cNvSpPr>
                <a:spLocks/>
              </p:cNvSpPr>
              <p:nvPr/>
            </p:nvSpPr>
            <p:spPr bwMode="auto">
              <a:xfrm>
                <a:off x="1508125" y="2286001"/>
                <a:ext cx="4763" cy="14288"/>
              </a:xfrm>
              <a:custGeom>
                <a:avLst/>
                <a:gdLst>
                  <a:gd name="T0" fmla="*/ 2 w 5"/>
                  <a:gd name="T1" fmla="*/ 12 h 13"/>
                  <a:gd name="T2" fmla="*/ 3 w 5"/>
                  <a:gd name="T3" fmla="*/ 8 h 13"/>
                  <a:gd name="T4" fmla="*/ 5 w 5"/>
                  <a:gd name="T5" fmla="*/ 3 h 13"/>
                  <a:gd name="T6" fmla="*/ 3 w 5"/>
                  <a:gd name="T7" fmla="*/ 3 h 13"/>
                  <a:gd name="T8" fmla="*/ 0 w 5"/>
                  <a:gd name="T9" fmla="*/ 9 h 13"/>
                  <a:gd name="T10" fmla="*/ 1 w 5"/>
                  <a:gd name="T11" fmla="*/ 10 h 13"/>
                  <a:gd name="T12" fmla="*/ 3 w 5"/>
                  <a:gd name="T13" fmla="*/ 2 h 13"/>
                  <a:gd name="T14" fmla="*/ 2 w 5"/>
                  <a:gd name="T15" fmla="*/ 1 h 13"/>
                  <a:gd name="T16" fmla="*/ 0 w 5"/>
                  <a:gd name="T17" fmla="*/ 8 h 13"/>
                  <a:gd name="T18" fmla="*/ 2 w 5"/>
                  <a:gd name="T19" fmla="*/ 8 h 13"/>
                  <a:gd name="T20" fmla="*/ 3 w 5"/>
                  <a:gd name="T21" fmla="*/ 1 h 13"/>
                  <a:gd name="T22" fmla="*/ 2 w 5"/>
                  <a:gd name="T23" fmla="*/ 1 h 13"/>
                  <a:gd name="T24" fmla="*/ 0 w 5"/>
                  <a:gd name="T25" fmla="*/ 8 h 13"/>
                  <a:gd name="T26" fmla="*/ 2 w 5"/>
                  <a:gd name="T27" fmla="*/ 8 h 13"/>
                  <a:gd name="T28" fmla="*/ 3 w 5"/>
                  <a:gd name="T29" fmla="*/ 2 h 13"/>
                  <a:gd name="T30" fmla="*/ 2 w 5"/>
                  <a:gd name="T31" fmla="*/ 1 h 13"/>
                  <a:gd name="T32" fmla="*/ 0 w 5"/>
                  <a:gd name="T33" fmla="*/ 10 h 13"/>
                  <a:gd name="T34" fmla="*/ 1 w 5"/>
                  <a:gd name="T35" fmla="*/ 10 h 13"/>
                  <a:gd name="T36" fmla="*/ 5 w 5"/>
                  <a:gd name="T37" fmla="*/ 3 h 13"/>
                  <a:gd name="T38" fmla="*/ 3 w 5"/>
                  <a:gd name="T39" fmla="*/ 3 h 13"/>
                  <a:gd name="T40" fmla="*/ 1 w 5"/>
                  <a:gd name="T41" fmla="*/ 8 h 13"/>
                  <a:gd name="T42" fmla="*/ 1 w 5"/>
                  <a:gd name="T43" fmla="*/ 12 h 13"/>
                  <a:gd name="T44" fmla="*/ 2 w 5"/>
                  <a:gd name="T45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" h="13">
                    <a:moveTo>
                      <a:pt x="2" y="12"/>
                    </a:moveTo>
                    <a:cubicBezTo>
                      <a:pt x="2" y="10"/>
                      <a:pt x="3" y="9"/>
                      <a:pt x="3" y="8"/>
                    </a:cubicBezTo>
                    <a:cubicBezTo>
                      <a:pt x="3" y="6"/>
                      <a:pt x="4" y="4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1" y="7"/>
                      <a:pt x="2" y="4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1" y="3"/>
                      <a:pt x="1" y="5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6"/>
                      <a:pt x="2" y="3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0" y="8"/>
                      <a:pt x="1" y="9"/>
                      <a:pt x="2" y="8"/>
                    </a:cubicBezTo>
                    <a:cubicBezTo>
                      <a:pt x="2" y="6"/>
                      <a:pt x="3" y="4"/>
                      <a:pt x="3" y="2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4"/>
                      <a:pt x="0" y="7"/>
                      <a:pt x="0" y="10"/>
                    </a:cubicBezTo>
                    <a:cubicBezTo>
                      <a:pt x="0" y="10"/>
                      <a:pt x="1" y="11"/>
                      <a:pt x="1" y="10"/>
                    </a:cubicBezTo>
                    <a:cubicBezTo>
                      <a:pt x="2" y="8"/>
                      <a:pt x="4" y="5"/>
                      <a:pt x="5" y="3"/>
                    </a:cubicBezTo>
                    <a:cubicBezTo>
                      <a:pt x="5" y="2"/>
                      <a:pt x="4" y="2"/>
                      <a:pt x="3" y="3"/>
                    </a:cubicBezTo>
                    <a:cubicBezTo>
                      <a:pt x="3" y="4"/>
                      <a:pt x="2" y="6"/>
                      <a:pt x="1" y="8"/>
                    </a:cubicBezTo>
                    <a:cubicBezTo>
                      <a:pt x="1" y="9"/>
                      <a:pt x="1" y="11"/>
                      <a:pt x="1" y="12"/>
                    </a:cubicBezTo>
                    <a:cubicBezTo>
                      <a:pt x="1" y="13"/>
                      <a:pt x="3" y="13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Freeform 174"/>
              <p:cNvSpPr>
                <a:spLocks/>
              </p:cNvSpPr>
              <p:nvPr/>
            </p:nvSpPr>
            <p:spPr bwMode="auto">
              <a:xfrm>
                <a:off x="1481138" y="2273301"/>
                <a:ext cx="31750" cy="25400"/>
              </a:xfrm>
              <a:custGeom>
                <a:avLst/>
                <a:gdLst>
                  <a:gd name="T0" fmla="*/ 23 w 30"/>
                  <a:gd name="T1" fmla="*/ 23 h 24"/>
                  <a:gd name="T2" fmla="*/ 27 w 30"/>
                  <a:gd name="T3" fmla="*/ 16 h 24"/>
                  <a:gd name="T4" fmla="*/ 22 w 30"/>
                  <a:gd name="T5" fmla="*/ 17 h 24"/>
                  <a:gd name="T6" fmla="*/ 21 w 30"/>
                  <a:gd name="T7" fmla="*/ 12 h 24"/>
                  <a:gd name="T8" fmla="*/ 22 w 30"/>
                  <a:gd name="T9" fmla="*/ 19 h 24"/>
                  <a:gd name="T10" fmla="*/ 23 w 30"/>
                  <a:gd name="T11" fmla="*/ 18 h 24"/>
                  <a:gd name="T12" fmla="*/ 25 w 30"/>
                  <a:gd name="T13" fmla="*/ 9 h 24"/>
                  <a:gd name="T14" fmla="*/ 24 w 30"/>
                  <a:gd name="T15" fmla="*/ 10 h 24"/>
                  <a:gd name="T16" fmla="*/ 22 w 30"/>
                  <a:gd name="T17" fmla="*/ 13 h 24"/>
                  <a:gd name="T18" fmla="*/ 17 w 30"/>
                  <a:gd name="T19" fmla="*/ 12 h 24"/>
                  <a:gd name="T20" fmla="*/ 14 w 30"/>
                  <a:gd name="T21" fmla="*/ 9 h 24"/>
                  <a:gd name="T22" fmla="*/ 1 w 30"/>
                  <a:gd name="T23" fmla="*/ 5 h 24"/>
                  <a:gd name="T24" fmla="*/ 7 w 30"/>
                  <a:gd name="T25" fmla="*/ 5 h 24"/>
                  <a:gd name="T26" fmla="*/ 6 w 30"/>
                  <a:gd name="T27" fmla="*/ 4 h 24"/>
                  <a:gd name="T28" fmla="*/ 12 w 30"/>
                  <a:gd name="T29" fmla="*/ 3 h 24"/>
                  <a:gd name="T30" fmla="*/ 11 w 30"/>
                  <a:gd name="T31" fmla="*/ 9 h 24"/>
                  <a:gd name="T32" fmla="*/ 18 w 30"/>
                  <a:gd name="T33" fmla="*/ 10 h 24"/>
                  <a:gd name="T34" fmla="*/ 26 w 30"/>
                  <a:gd name="T35" fmla="*/ 11 h 24"/>
                  <a:gd name="T36" fmla="*/ 24 w 30"/>
                  <a:gd name="T37" fmla="*/ 8 h 24"/>
                  <a:gd name="T38" fmla="*/ 23 w 30"/>
                  <a:gd name="T39" fmla="*/ 13 h 24"/>
                  <a:gd name="T40" fmla="*/ 22 w 30"/>
                  <a:gd name="T41" fmla="*/ 15 h 24"/>
                  <a:gd name="T42" fmla="*/ 24 w 30"/>
                  <a:gd name="T43" fmla="*/ 8 h 24"/>
                  <a:gd name="T44" fmla="*/ 27 w 30"/>
                  <a:gd name="T45" fmla="*/ 11 h 24"/>
                  <a:gd name="T46" fmla="*/ 17 w 30"/>
                  <a:gd name="T47" fmla="*/ 9 h 24"/>
                  <a:gd name="T48" fmla="*/ 20 w 30"/>
                  <a:gd name="T49" fmla="*/ 14 h 24"/>
                  <a:gd name="T50" fmla="*/ 12 w 30"/>
                  <a:gd name="T51" fmla="*/ 8 h 24"/>
                  <a:gd name="T52" fmla="*/ 18 w 30"/>
                  <a:gd name="T53" fmla="*/ 13 h 24"/>
                  <a:gd name="T54" fmla="*/ 11 w 30"/>
                  <a:gd name="T55" fmla="*/ 11 h 24"/>
                  <a:gd name="T56" fmla="*/ 18 w 30"/>
                  <a:gd name="T57" fmla="*/ 13 h 24"/>
                  <a:gd name="T58" fmla="*/ 11 w 30"/>
                  <a:gd name="T59" fmla="*/ 9 h 24"/>
                  <a:gd name="T60" fmla="*/ 11 w 30"/>
                  <a:gd name="T61" fmla="*/ 4 h 24"/>
                  <a:gd name="T62" fmla="*/ 4 w 30"/>
                  <a:gd name="T63" fmla="*/ 4 h 24"/>
                  <a:gd name="T64" fmla="*/ 13 w 30"/>
                  <a:gd name="T65" fmla="*/ 6 h 24"/>
                  <a:gd name="T66" fmla="*/ 1 w 30"/>
                  <a:gd name="T67" fmla="*/ 5 h 24"/>
                  <a:gd name="T68" fmla="*/ 11 w 30"/>
                  <a:gd name="T69" fmla="*/ 4 h 24"/>
                  <a:gd name="T70" fmla="*/ 3 w 30"/>
                  <a:gd name="T71" fmla="*/ 4 h 24"/>
                  <a:gd name="T72" fmla="*/ 12 w 30"/>
                  <a:gd name="T73" fmla="*/ 5 h 24"/>
                  <a:gd name="T74" fmla="*/ 6 w 30"/>
                  <a:gd name="T75" fmla="*/ 3 h 24"/>
                  <a:gd name="T76" fmla="*/ 12 w 30"/>
                  <a:gd name="T77" fmla="*/ 7 h 24"/>
                  <a:gd name="T78" fmla="*/ 7 w 30"/>
                  <a:gd name="T79" fmla="*/ 5 h 24"/>
                  <a:gd name="T80" fmla="*/ 14 w 30"/>
                  <a:gd name="T81" fmla="*/ 10 h 24"/>
                  <a:gd name="T82" fmla="*/ 11 w 30"/>
                  <a:gd name="T83" fmla="*/ 9 h 24"/>
                  <a:gd name="T84" fmla="*/ 21 w 30"/>
                  <a:gd name="T85" fmla="*/ 10 h 24"/>
                  <a:gd name="T86" fmla="*/ 15 w 30"/>
                  <a:gd name="T87" fmla="*/ 13 h 24"/>
                  <a:gd name="T88" fmla="*/ 27 w 30"/>
                  <a:gd name="T89" fmla="*/ 8 h 24"/>
                  <a:gd name="T90" fmla="*/ 22 w 30"/>
                  <a:gd name="T91" fmla="*/ 15 h 24"/>
                  <a:gd name="T92" fmla="*/ 27 w 30"/>
                  <a:gd name="T93" fmla="*/ 8 h 24"/>
                  <a:gd name="T94" fmla="*/ 21 w 30"/>
                  <a:gd name="T95" fmla="*/ 16 h 24"/>
                  <a:gd name="T96" fmla="*/ 27 w 30"/>
                  <a:gd name="T97" fmla="*/ 10 h 24"/>
                  <a:gd name="T98" fmla="*/ 21 w 30"/>
                  <a:gd name="T99" fmla="*/ 19 h 24"/>
                  <a:gd name="T100" fmla="*/ 24 w 30"/>
                  <a:gd name="T101" fmla="*/ 11 h 24"/>
                  <a:gd name="T102" fmla="*/ 22 w 30"/>
                  <a:gd name="T103" fmla="*/ 22 h 24"/>
                  <a:gd name="T104" fmla="*/ 23 w 30"/>
                  <a:gd name="T105" fmla="*/ 11 h 24"/>
                  <a:gd name="T106" fmla="*/ 23 w 30"/>
                  <a:gd name="T107" fmla="*/ 21 h 24"/>
                  <a:gd name="T108" fmla="*/ 23 w 30"/>
                  <a:gd name="T109" fmla="*/ 13 h 24"/>
                  <a:gd name="T110" fmla="*/ 27 w 30"/>
                  <a:gd name="T111" fmla="*/ 16 h 24"/>
                  <a:gd name="T112" fmla="*/ 23 w 30"/>
                  <a:gd name="T113" fmla="*/ 23 h 24"/>
                  <a:gd name="T114" fmla="*/ 29 w 30"/>
                  <a:gd name="T115" fmla="*/ 1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" h="24">
                    <a:moveTo>
                      <a:pt x="28" y="12"/>
                    </a:moveTo>
                    <a:cubicBezTo>
                      <a:pt x="26" y="16"/>
                      <a:pt x="25" y="19"/>
                      <a:pt x="23" y="23"/>
                    </a:cubicBezTo>
                    <a:cubicBezTo>
                      <a:pt x="24" y="23"/>
                      <a:pt x="24" y="23"/>
                      <a:pt x="25" y="23"/>
                    </a:cubicBezTo>
                    <a:cubicBezTo>
                      <a:pt x="25" y="21"/>
                      <a:pt x="26" y="18"/>
                      <a:pt x="27" y="16"/>
                    </a:cubicBezTo>
                    <a:cubicBezTo>
                      <a:pt x="27" y="15"/>
                      <a:pt x="26" y="15"/>
                      <a:pt x="25" y="15"/>
                    </a:cubicBezTo>
                    <a:cubicBezTo>
                      <a:pt x="24" y="16"/>
                      <a:pt x="23" y="16"/>
                      <a:pt x="22" y="17"/>
                    </a:cubicBezTo>
                    <a:cubicBezTo>
                      <a:pt x="22" y="15"/>
                      <a:pt x="22" y="13"/>
                      <a:pt x="23" y="12"/>
                    </a:cubicBezTo>
                    <a:cubicBezTo>
                      <a:pt x="22" y="12"/>
                      <a:pt x="22" y="12"/>
                      <a:pt x="21" y="12"/>
                    </a:cubicBezTo>
                    <a:cubicBezTo>
                      <a:pt x="22" y="13"/>
                      <a:pt x="22" y="14"/>
                      <a:pt x="23" y="14"/>
                    </a:cubicBezTo>
                    <a:cubicBezTo>
                      <a:pt x="23" y="16"/>
                      <a:pt x="23" y="18"/>
                      <a:pt x="22" y="19"/>
                    </a:cubicBezTo>
                    <a:cubicBezTo>
                      <a:pt x="20" y="15"/>
                      <a:pt x="26" y="12"/>
                      <a:pt x="21" y="18"/>
                    </a:cubicBezTo>
                    <a:cubicBezTo>
                      <a:pt x="22" y="18"/>
                      <a:pt x="22" y="18"/>
                      <a:pt x="23" y="18"/>
                    </a:cubicBezTo>
                    <a:cubicBezTo>
                      <a:pt x="22" y="15"/>
                      <a:pt x="23" y="12"/>
                      <a:pt x="26" y="10"/>
                    </a:cubicBezTo>
                    <a:cubicBezTo>
                      <a:pt x="26" y="10"/>
                      <a:pt x="26" y="10"/>
                      <a:pt x="25" y="9"/>
                    </a:cubicBezTo>
                    <a:cubicBezTo>
                      <a:pt x="25" y="10"/>
                      <a:pt x="25" y="10"/>
                      <a:pt x="25" y="11"/>
                    </a:cubicBezTo>
                    <a:cubicBezTo>
                      <a:pt x="23" y="15"/>
                      <a:pt x="23" y="15"/>
                      <a:pt x="24" y="10"/>
                    </a:cubicBezTo>
                    <a:cubicBezTo>
                      <a:pt x="24" y="11"/>
                      <a:pt x="25" y="12"/>
                      <a:pt x="25" y="12"/>
                    </a:cubicBezTo>
                    <a:cubicBezTo>
                      <a:pt x="24" y="11"/>
                      <a:pt x="23" y="11"/>
                      <a:pt x="22" y="13"/>
                    </a:cubicBezTo>
                    <a:cubicBezTo>
                      <a:pt x="21" y="13"/>
                      <a:pt x="20" y="13"/>
                      <a:pt x="19" y="14"/>
                    </a:cubicBezTo>
                    <a:cubicBezTo>
                      <a:pt x="20" y="11"/>
                      <a:pt x="19" y="10"/>
                      <a:pt x="17" y="12"/>
                    </a:cubicBezTo>
                    <a:cubicBezTo>
                      <a:pt x="16" y="12"/>
                      <a:pt x="10" y="11"/>
                      <a:pt x="14" y="10"/>
                    </a:cubicBezTo>
                    <a:cubicBezTo>
                      <a:pt x="15" y="10"/>
                      <a:pt x="14" y="9"/>
                      <a:pt x="14" y="9"/>
                    </a:cubicBezTo>
                    <a:cubicBezTo>
                      <a:pt x="10" y="9"/>
                      <a:pt x="9" y="7"/>
                      <a:pt x="10" y="5"/>
                    </a:cubicBezTo>
                    <a:cubicBezTo>
                      <a:pt x="7" y="7"/>
                      <a:pt x="4" y="7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6"/>
                      <a:pt x="5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13" y="6"/>
                      <a:pt x="12" y="5"/>
                      <a:pt x="6" y="4"/>
                    </a:cubicBezTo>
                    <a:cubicBezTo>
                      <a:pt x="7" y="3"/>
                      <a:pt x="8" y="2"/>
                      <a:pt x="9" y="2"/>
                    </a:cubicBezTo>
                    <a:cubicBezTo>
                      <a:pt x="10" y="2"/>
                      <a:pt x="11" y="2"/>
                      <a:pt x="12" y="3"/>
                    </a:cubicBezTo>
                    <a:cubicBezTo>
                      <a:pt x="13" y="4"/>
                      <a:pt x="15" y="8"/>
                      <a:pt x="11" y="8"/>
                    </a:cubicBezTo>
                    <a:cubicBezTo>
                      <a:pt x="11" y="8"/>
                      <a:pt x="11" y="9"/>
                      <a:pt x="11" y="9"/>
                    </a:cubicBezTo>
                    <a:cubicBezTo>
                      <a:pt x="13" y="8"/>
                      <a:pt x="14" y="9"/>
                      <a:pt x="13" y="11"/>
                    </a:cubicBezTo>
                    <a:cubicBezTo>
                      <a:pt x="15" y="9"/>
                      <a:pt x="17" y="8"/>
                      <a:pt x="18" y="10"/>
                    </a:cubicBezTo>
                    <a:cubicBezTo>
                      <a:pt x="19" y="10"/>
                      <a:pt x="20" y="10"/>
                      <a:pt x="20" y="10"/>
                    </a:cubicBezTo>
                    <a:cubicBezTo>
                      <a:pt x="23" y="9"/>
                      <a:pt x="25" y="9"/>
                      <a:pt x="26" y="11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9"/>
                      <a:pt x="25" y="9"/>
                      <a:pt x="24" y="8"/>
                    </a:cubicBezTo>
                    <a:cubicBezTo>
                      <a:pt x="23" y="8"/>
                      <a:pt x="23" y="9"/>
                      <a:pt x="23" y="9"/>
                    </a:cubicBezTo>
                    <a:cubicBezTo>
                      <a:pt x="23" y="10"/>
                      <a:pt x="23" y="12"/>
                      <a:pt x="23" y="13"/>
                    </a:cubicBezTo>
                    <a:cubicBezTo>
                      <a:pt x="23" y="12"/>
                      <a:pt x="21" y="12"/>
                      <a:pt x="21" y="13"/>
                    </a:cubicBezTo>
                    <a:cubicBezTo>
                      <a:pt x="22" y="14"/>
                      <a:pt x="22" y="14"/>
                      <a:pt x="22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3"/>
                      <a:pt x="27" y="10"/>
                      <a:pt x="24" y="8"/>
                    </a:cubicBezTo>
                    <a:cubicBezTo>
                      <a:pt x="24" y="9"/>
                      <a:pt x="23" y="9"/>
                      <a:pt x="23" y="9"/>
                    </a:cubicBezTo>
                    <a:cubicBezTo>
                      <a:pt x="24" y="10"/>
                      <a:pt x="25" y="10"/>
                      <a:pt x="27" y="11"/>
                    </a:cubicBezTo>
                    <a:cubicBezTo>
                      <a:pt x="27" y="11"/>
                      <a:pt x="28" y="10"/>
                      <a:pt x="27" y="10"/>
                    </a:cubicBezTo>
                    <a:cubicBezTo>
                      <a:pt x="24" y="7"/>
                      <a:pt x="20" y="8"/>
                      <a:pt x="17" y="9"/>
                    </a:cubicBezTo>
                    <a:cubicBezTo>
                      <a:pt x="17" y="9"/>
                      <a:pt x="16" y="10"/>
                      <a:pt x="16" y="10"/>
                    </a:cubicBezTo>
                    <a:cubicBezTo>
                      <a:pt x="17" y="13"/>
                      <a:pt x="17" y="13"/>
                      <a:pt x="20" y="14"/>
                    </a:cubicBezTo>
                    <a:cubicBezTo>
                      <a:pt x="20" y="14"/>
                      <a:pt x="21" y="14"/>
                      <a:pt x="21" y="13"/>
                    </a:cubicBezTo>
                    <a:cubicBezTo>
                      <a:pt x="21" y="10"/>
                      <a:pt x="15" y="5"/>
                      <a:pt x="12" y="8"/>
                    </a:cubicBezTo>
                    <a:cubicBezTo>
                      <a:pt x="8" y="12"/>
                      <a:pt x="14" y="16"/>
                      <a:pt x="18" y="14"/>
                    </a:cubicBezTo>
                    <a:cubicBezTo>
                      <a:pt x="18" y="14"/>
                      <a:pt x="18" y="14"/>
                      <a:pt x="18" y="13"/>
                    </a:cubicBezTo>
                    <a:cubicBezTo>
                      <a:pt x="18" y="10"/>
                      <a:pt x="15" y="9"/>
                      <a:pt x="11" y="10"/>
                    </a:cubicBezTo>
                    <a:cubicBezTo>
                      <a:pt x="11" y="10"/>
                      <a:pt x="10" y="11"/>
                      <a:pt x="11" y="11"/>
                    </a:cubicBezTo>
                    <a:cubicBezTo>
                      <a:pt x="12" y="14"/>
                      <a:pt x="15" y="14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8"/>
                      <a:pt x="14" y="7"/>
                      <a:pt x="10" y="8"/>
                    </a:cubicBezTo>
                    <a:cubicBezTo>
                      <a:pt x="10" y="8"/>
                      <a:pt x="10" y="9"/>
                      <a:pt x="11" y="9"/>
                    </a:cubicBezTo>
                    <a:cubicBezTo>
                      <a:pt x="19" y="10"/>
                      <a:pt x="13" y="0"/>
                      <a:pt x="8" y="0"/>
                    </a:cubicBezTo>
                    <a:cubicBezTo>
                      <a:pt x="1" y="1"/>
                      <a:pt x="6" y="9"/>
                      <a:pt x="11" y="4"/>
                    </a:cubicBezTo>
                    <a:cubicBezTo>
                      <a:pt x="11" y="4"/>
                      <a:pt x="11" y="4"/>
                      <a:pt x="10" y="3"/>
                    </a:cubicBezTo>
                    <a:cubicBezTo>
                      <a:pt x="8" y="1"/>
                      <a:pt x="6" y="2"/>
                      <a:pt x="4" y="4"/>
                    </a:cubicBezTo>
                    <a:cubicBezTo>
                      <a:pt x="3" y="4"/>
                      <a:pt x="4" y="5"/>
                      <a:pt x="4" y="5"/>
                    </a:cubicBezTo>
                    <a:cubicBezTo>
                      <a:pt x="6" y="8"/>
                      <a:pt x="10" y="8"/>
                      <a:pt x="13" y="6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9" y="3"/>
                      <a:pt x="5" y="4"/>
                      <a:pt x="1" y="5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5" y="9"/>
                      <a:pt x="9" y="8"/>
                      <a:pt x="11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8" y="1"/>
                      <a:pt x="6" y="1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6" y="8"/>
                      <a:pt x="9" y="8"/>
                      <a:pt x="12" y="5"/>
                    </a:cubicBezTo>
                    <a:cubicBezTo>
                      <a:pt x="12" y="5"/>
                      <a:pt x="12" y="4"/>
                      <a:pt x="11" y="4"/>
                    </a:cubicBezTo>
                    <a:cubicBezTo>
                      <a:pt x="10" y="3"/>
                      <a:pt x="8" y="3"/>
                      <a:pt x="6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7" y="7"/>
                      <a:pt x="10" y="11"/>
                      <a:pt x="12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0" y="5"/>
                      <a:pt x="9" y="4"/>
                      <a:pt x="7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8" y="9"/>
                      <a:pt x="10" y="11"/>
                      <a:pt x="14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10"/>
                      <a:pt x="10" y="10"/>
                      <a:pt x="10" y="11"/>
                    </a:cubicBezTo>
                    <a:cubicBezTo>
                      <a:pt x="13" y="13"/>
                      <a:pt x="19" y="15"/>
                      <a:pt x="21" y="10"/>
                    </a:cubicBezTo>
                    <a:cubicBezTo>
                      <a:pt x="21" y="10"/>
                      <a:pt x="20" y="9"/>
                      <a:pt x="20" y="9"/>
                    </a:cubicBezTo>
                    <a:cubicBezTo>
                      <a:pt x="17" y="10"/>
                      <a:pt x="16" y="11"/>
                      <a:pt x="15" y="13"/>
                    </a:cubicBezTo>
                    <a:cubicBezTo>
                      <a:pt x="15" y="13"/>
                      <a:pt x="15" y="14"/>
                      <a:pt x="15" y="14"/>
                    </a:cubicBezTo>
                    <a:cubicBezTo>
                      <a:pt x="20" y="17"/>
                      <a:pt x="27" y="13"/>
                      <a:pt x="27" y="8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2" y="7"/>
                      <a:pt x="18" y="11"/>
                      <a:pt x="22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4"/>
                      <a:pt x="28" y="12"/>
                      <a:pt x="27" y="8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2" y="8"/>
                      <a:pt x="19" y="12"/>
                      <a:pt x="21" y="16"/>
                    </a:cubicBezTo>
                    <a:cubicBezTo>
                      <a:pt x="21" y="16"/>
                      <a:pt x="21" y="17"/>
                      <a:pt x="22" y="16"/>
                    </a:cubicBezTo>
                    <a:cubicBezTo>
                      <a:pt x="25" y="15"/>
                      <a:pt x="26" y="13"/>
                      <a:pt x="27" y="10"/>
                    </a:cubicBezTo>
                    <a:cubicBezTo>
                      <a:pt x="27" y="9"/>
                      <a:pt x="26" y="9"/>
                      <a:pt x="26" y="9"/>
                    </a:cubicBezTo>
                    <a:cubicBezTo>
                      <a:pt x="22" y="11"/>
                      <a:pt x="20" y="15"/>
                      <a:pt x="21" y="19"/>
                    </a:cubicBezTo>
                    <a:cubicBezTo>
                      <a:pt x="22" y="19"/>
                      <a:pt x="22" y="19"/>
                      <a:pt x="23" y="19"/>
                    </a:cubicBezTo>
                    <a:cubicBezTo>
                      <a:pt x="24" y="16"/>
                      <a:pt x="25" y="14"/>
                      <a:pt x="24" y="11"/>
                    </a:cubicBezTo>
                    <a:cubicBezTo>
                      <a:pt x="23" y="11"/>
                      <a:pt x="23" y="11"/>
                      <a:pt x="22" y="11"/>
                    </a:cubicBezTo>
                    <a:cubicBezTo>
                      <a:pt x="19" y="14"/>
                      <a:pt x="20" y="18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5" y="18"/>
                      <a:pt x="24" y="15"/>
                      <a:pt x="23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20" y="15"/>
                      <a:pt x="21" y="18"/>
                      <a:pt x="23" y="21"/>
                    </a:cubicBezTo>
                    <a:cubicBezTo>
                      <a:pt x="24" y="21"/>
                      <a:pt x="24" y="21"/>
                      <a:pt x="25" y="20"/>
                    </a:cubicBezTo>
                    <a:cubicBezTo>
                      <a:pt x="26" y="18"/>
                      <a:pt x="26" y="15"/>
                      <a:pt x="23" y="13"/>
                    </a:cubicBezTo>
                    <a:cubicBezTo>
                      <a:pt x="23" y="13"/>
                      <a:pt x="23" y="13"/>
                      <a:pt x="22" y="13"/>
                    </a:cubicBezTo>
                    <a:cubicBezTo>
                      <a:pt x="17" y="18"/>
                      <a:pt x="23" y="22"/>
                      <a:pt x="27" y="16"/>
                    </a:cubicBezTo>
                    <a:cubicBezTo>
                      <a:pt x="26" y="16"/>
                      <a:pt x="26" y="16"/>
                      <a:pt x="25" y="16"/>
                    </a:cubicBezTo>
                    <a:cubicBezTo>
                      <a:pt x="25" y="18"/>
                      <a:pt x="24" y="20"/>
                      <a:pt x="23" y="23"/>
                    </a:cubicBezTo>
                    <a:cubicBezTo>
                      <a:pt x="23" y="24"/>
                      <a:pt x="24" y="24"/>
                      <a:pt x="25" y="23"/>
                    </a:cubicBezTo>
                    <a:cubicBezTo>
                      <a:pt x="26" y="20"/>
                      <a:pt x="27" y="16"/>
                      <a:pt x="29" y="13"/>
                    </a:cubicBezTo>
                    <a:cubicBezTo>
                      <a:pt x="30" y="12"/>
                      <a:pt x="28" y="11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Freeform 175"/>
              <p:cNvSpPr>
                <a:spLocks/>
              </p:cNvSpPr>
              <p:nvPr/>
            </p:nvSpPr>
            <p:spPr bwMode="auto">
              <a:xfrm>
                <a:off x="1501775" y="2225676"/>
                <a:ext cx="42863" cy="52388"/>
              </a:xfrm>
              <a:custGeom>
                <a:avLst/>
                <a:gdLst>
                  <a:gd name="T0" fmla="*/ 13 w 41"/>
                  <a:gd name="T1" fmla="*/ 6 h 49"/>
                  <a:gd name="T2" fmla="*/ 8 w 41"/>
                  <a:gd name="T3" fmla="*/ 12 h 49"/>
                  <a:gd name="T4" fmla="*/ 9 w 41"/>
                  <a:gd name="T5" fmla="*/ 19 h 49"/>
                  <a:gd name="T6" fmla="*/ 13 w 41"/>
                  <a:gd name="T7" fmla="*/ 6 h 49"/>
                  <a:gd name="T8" fmla="*/ 18 w 41"/>
                  <a:gd name="T9" fmla="*/ 6 h 49"/>
                  <a:gd name="T10" fmla="*/ 10 w 41"/>
                  <a:gd name="T11" fmla="*/ 17 h 49"/>
                  <a:gd name="T12" fmla="*/ 20 w 41"/>
                  <a:gd name="T13" fmla="*/ 8 h 49"/>
                  <a:gd name="T14" fmla="*/ 26 w 41"/>
                  <a:gd name="T15" fmla="*/ 27 h 49"/>
                  <a:gd name="T16" fmla="*/ 17 w 41"/>
                  <a:gd name="T17" fmla="*/ 24 h 49"/>
                  <a:gd name="T18" fmla="*/ 22 w 41"/>
                  <a:gd name="T19" fmla="*/ 26 h 49"/>
                  <a:gd name="T20" fmla="*/ 27 w 41"/>
                  <a:gd name="T21" fmla="*/ 18 h 49"/>
                  <a:gd name="T22" fmla="*/ 23 w 41"/>
                  <a:gd name="T23" fmla="*/ 30 h 49"/>
                  <a:gd name="T24" fmla="*/ 22 w 41"/>
                  <a:gd name="T25" fmla="*/ 34 h 49"/>
                  <a:gd name="T26" fmla="*/ 26 w 41"/>
                  <a:gd name="T27" fmla="*/ 32 h 49"/>
                  <a:gd name="T28" fmla="*/ 30 w 41"/>
                  <a:gd name="T29" fmla="*/ 28 h 49"/>
                  <a:gd name="T30" fmla="*/ 30 w 41"/>
                  <a:gd name="T31" fmla="*/ 31 h 49"/>
                  <a:gd name="T32" fmla="*/ 34 w 41"/>
                  <a:gd name="T33" fmla="*/ 24 h 49"/>
                  <a:gd name="T34" fmla="*/ 30 w 41"/>
                  <a:gd name="T35" fmla="*/ 18 h 49"/>
                  <a:gd name="T36" fmla="*/ 36 w 41"/>
                  <a:gd name="T37" fmla="*/ 47 h 49"/>
                  <a:gd name="T38" fmla="*/ 36 w 41"/>
                  <a:gd name="T39" fmla="*/ 44 h 49"/>
                  <a:gd name="T40" fmla="*/ 33 w 41"/>
                  <a:gd name="T41" fmla="*/ 23 h 49"/>
                  <a:gd name="T42" fmla="*/ 33 w 41"/>
                  <a:gd name="T43" fmla="*/ 21 h 49"/>
                  <a:gd name="T44" fmla="*/ 36 w 41"/>
                  <a:gd name="T45" fmla="*/ 31 h 49"/>
                  <a:gd name="T46" fmla="*/ 32 w 41"/>
                  <a:gd name="T47" fmla="*/ 31 h 49"/>
                  <a:gd name="T48" fmla="*/ 33 w 41"/>
                  <a:gd name="T49" fmla="*/ 35 h 49"/>
                  <a:gd name="T50" fmla="*/ 31 w 41"/>
                  <a:gd name="T51" fmla="*/ 33 h 49"/>
                  <a:gd name="T52" fmla="*/ 26 w 41"/>
                  <a:gd name="T53" fmla="*/ 29 h 49"/>
                  <a:gd name="T54" fmla="*/ 25 w 41"/>
                  <a:gd name="T55" fmla="*/ 33 h 49"/>
                  <a:gd name="T56" fmla="*/ 28 w 41"/>
                  <a:gd name="T57" fmla="*/ 30 h 49"/>
                  <a:gd name="T58" fmla="*/ 29 w 41"/>
                  <a:gd name="T59" fmla="*/ 19 h 49"/>
                  <a:gd name="T60" fmla="*/ 25 w 41"/>
                  <a:gd name="T61" fmla="*/ 16 h 49"/>
                  <a:gd name="T62" fmla="*/ 28 w 41"/>
                  <a:gd name="T63" fmla="*/ 13 h 49"/>
                  <a:gd name="T64" fmla="*/ 26 w 41"/>
                  <a:gd name="T65" fmla="*/ 16 h 49"/>
                  <a:gd name="T66" fmla="*/ 24 w 41"/>
                  <a:gd name="T67" fmla="*/ 18 h 49"/>
                  <a:gd name="T68" fmla="*/ 24 w 41"/>
                  <a:gd name="T69" fmla="*/ 20 h 49"/>
                  <a:gd name="T70" fmla="*/ 22 w 41"/>
                  <a:gd name="T71" fmla="*/ 20 h 49"/>
                  <a:gd name="T72" fmla="*/ 18 w 41"/>
                  <a:gd name="T73" fmla="*/ 20 h 49"/>
                  <a:gd name="T74" fmla="*/ 18 w 41"/>
                  <a:gd name="T75" fmla="*/ 30 h 49"/>
                  <a:gd name="T76" fmla="*/ 28 w 41"/>
                  <a:gd name="T77" fmla="*/ 26 h 49"/>
                  <a:gd name="T78" fmla="*/ 24 w 41"/>
                  <a:gd name="T79" fmla="*/ 21 h 49"/>
                  <a:gd name="T80" fmla="*/ 19 w 41"/>
                  <a:gd name="T81" fmla="*/ 25 h 49"/>
                  <a:gd name="T82" fmla="*/ 19 w 41"/>
                  <a:gd name="T83" fmla="*/ 21 h 49"/>
                  <a:gd name="T84" fmla="*/ 9 w 41"/>
                  <a:gd name="T85" fmla="*/ 16 h 49"/>
                  <a:gd name="T86" fmla="*/ 10 w 41"/>
                  <a:gd name="T87" fmla="*/ 13 h 49"/>
                  <a:gd name="T88" fmla="*/ 6 w 41"/>
                  <a:gd name="T89" fmla="*/ 2 h 49"/>
                  <a:gd name="T90" fmla="*/ 17 w 41"/>
                  <a:gd name="T91" fmla="*/ 9 h 49"/>
                  <a:gd name="T92" fmla="*/ 15 w 41"/>
                  <a:gd name="T93" fmla="*/ 4 h 49"/>
                  <a:gd name="T94" fmla="*/ 14 w 41"/>
                  <a:gd name="T95" fmla="*/ 3 h 49"/>
                  <a:gd name="T96" fmla="*/ 10 w 41"/>
                  <a:gd name="T97" fmla="*/ 14 h 49"/>
                  <a:gd name="T98" fmla="*/ 13 w 41"/>
                  <a:gd name="T99" fmla="*/ 11 h 49"/>
                  <a:gd name="T100" fmla="*/ 8 w 41"/>
                  <a:gd name="T101" fmla="*/ 16 h 49"/>
                  <a:gd name="T102" fmla="*/ 9 w 41"/>
                  <a:gd name="T103" fmla="*/ 17 h 49"/>
                  <a:gd name="T104" fmla="*/ 12 w 41"/>
                  <a:gd name="T105" fmla="*/ 12 h 49"/>
                  <a:gd name="T106" fmla="*/ 5 w 41"/>
                  <a:gd name="T107" fmla="*/ 10 h 49"/>
                  <a:gd name="T108" fmla="*/ 6 w 41"/>
                  <a:gd name="T109" fmla="*/ 5 h 49"/>
                  <a:gd name="T110" fmla="*/ 11 w 41"/>
                  <a:gd name="T111" fmla="*/ 4 h 49"/>
                  <a:gd name="T112" fmla="*/ 11 w 41"/>
                  <a:gd name="T113" fmla="*/ 6 h 49"/>
                  <a:gd name="T114" fmla="*/ 9 w 41"/>
                  <a:gd name="T115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1" h="49">
                    <a:moveTo>
                      <a:pt x="10" y="6"/>
                    </a:moveTo>
                    <a:cubicBezTo>
                      <a:pt x="10" y="6"/>
                      <a:pt x="9" y="6"/>
                      <a:pt x="9" y="6"/>
                    </a:cubicBezTo>
                    <a:cubicBezTo>
                      <a:pt x="9" y="6"/>
                      <a:pt x="10" y="6"/>
                      <a:pt x="12" y="6"/>
                    </a:cubicBezTo>
                    <a:cubicBezTo>
                      <a:pt x="11" y="6"/>
                      <a:pt x="11" y="6"/>
                      <a:pt x="13" y="6"/>
                    </a:cubicBezTo>
                    <a:cubicBezTo>
                      <a:pt x="16" y="7"/>
                      <a:pt x="14" y="13"/>
                      <a:pt x="11" y="9"/>
                    </a:cubicBezTo>
                    <a:cubicBezTo>
                      <a:pt x="10" y="8"/>
                      <a:pt x="10" y="8"/>
                      <a:pt x="9" y="9"/>
                    </a:cubicBezTo>
                    <a:cubicBezTo>
                      <a:pt x="9" y="12"/>
                      <a:pt x="10" y="11"/>
                      <a:pt x="8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4"/>
                      <a:pt x="8" y="15"/>
                      <a:pt x="9" y="14"/>
                    </a:cubicBezTo>
                    <a:cubicBezTo>
                      <a:pt x="9" y="13"/>
                      <a:pt x="8" y="13"/>
                      <a:pt x="7" y="14"/>
                    </a:cubicBezTo>
                    <a:cubicBezTo>
                      <a:pt x="8" y="16"/>
                      <a:pt x="8" y="18"/>
                      <a:pt x="8" y="20"/>
                    </a:cubicBezTo>
                    <a:cubicBezTo>
                      <a:pt x="8" y="20"/>
                      <a:pt x="9" y="20"/>
                      <a:pt x="9" y="19"/>
                    </a:cubicBezTo>
                    <a:cubicBezTo>
                      <a:pt x="9" y="14"/>
                      <a:pt x="12" y="10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8" y="4"/>
                      <a:pt x="16" y="3"/>
                      <a:pt x="13" y="5"/>
                    </a:cubicBezTo>
                    <a:cubicBezTo>
                      <a:pt x="12" y="5"/>
                      <a:pt x="12" y="6"/>
                      <a:pt x="13" y="6"/>
                    </a:cubicBezTo>
                    <a:cubicBezTo>
                      <a:pt x="14" y="6"/>
                      <a:pt x="18" y="9"/>
                      <a:pt x="19" y="9"/>
                    </a:cubicBezTo>
                    <a:cubicBezTo>
                      <a:pt x="20" y="9"/>
                      <a:pt x="20" y="8"/>
                      <a:pt x="19" y="8"/>
                    </a:cubicBezTo>
                    <a:cubicBezTo>
                      <a:pt x="17" y="7"/>
                      <a:pt x="16" y="7"/>
                      <a:pt x="18" y="8"/>
                    </a:cubicBezTo>
                    <a:cubicBezTo>
                      <a:pt x="18" y="8"/>
                      <a:pt x="19" y="7"/>
                      <a:pt x="18" y="6"/>
                    </a:cubicBezTo>
                    <a:cubicBezTo>
                      <a:pt x="15" y="5"/>
                      <a:pt x="12" y="3"/>
                      <a:pt x="9" y="2"/>
                    </a:cubicBezTo>
                    <a:cubicBezTo>
                      <a:pt x="12" y="3"/>
                      <a:pt x="9" y="12"/>
                      <a:pt x="8" y="14"/>
                    </a:cubicBezTo>
                    <a:cubicBezTo>
                      <a:pt x="8" y="15"/>
                      <a:pt x="9" y="16"/>
                      <a:pt x="9" y="15"/>
                    </a:cubicBezTo>
                    <a:cubicBezTo>
                      <a:pt x="11" y="14"/>
                      <a:pt x="10" y="16"/>
                      <a:pt x="10" y="17"/>
                    </a:cubicBezTo>
                    <a:cubicBezTo>
                      <a:pt x="10" y="18"/>
                      <a:pt x="11" y="18"/>
                      <a:pt x="12" y="18"/>
                    </a:cubicBezTo>
                    <a:cubicBezTo>
                      <a:pt x="12" y="16"/>
                      <a:pt x="12" y="15"/>
                      <a:pt x="12" y="14"/>
                    </a:cubicBezTo>
                    <a:cubicBezTo>
                      <a:pt x="12" y="13"/>
                      <a:pt x="11" y="13"/>
                      <a:pt x="11" y="14"/>
                    </a:cubicBezTo>
                    <a:cubicBezTo>
                      <a:pt x="13" y="10"/>
                      <a:pt x="16" y="8"/>
                      <a:pt x="20" y="8"/>
                    </a:cubicBezTo>
                    <a:cubicBezTo>
                      <a:pt x="29" y="8"/>
                      <a:pt x="29" y="13"/>
                      <a:pt x="20" y="23"/>
                    </a:cubicBezTo>
                    <a:cubicBezTo>
                      <a:pt x="22" y="22"/>
                      <a:pt x="24" y="22"/>
                      <a:pt x="24" y="25"/>
                    </a:cubicBezTo>
                    <a:cubicBezTo>
                      <a:pt x="24" y="25"/>
                      <a:pt x="14" y="29"/>
                      <a:pt x="21" y="23"/>
                    </a:cubicBezTo>
                    <a:cubicBezTo>
                      <a:pt x="24" y="21"/>
                      <a:pt x="26" y="23"/>
                      <a:pt x="26" y="27"/>
                    </a:cubicBezTo>
                    <a:cubicBezTo>
                      <a:pt x="22" y="32"/>
                      <a:pt x="20" y="32"/>
                      <a:pt x="19" y="27"/>
                    </a:cubicBezTo>
                    <a:cubicBezTo>
                      <a:pt x="22" y="20"/>
                      <a:pt x="23" y="19"/>
                      <a:pt x="20" y="24"/>
                    </a:cubicBezTo>
                    <a:cubicBezTo>
                      <a:pt x="18" y="28"/>
                      <a:pt x="18" y="28"/>
                      <a:pt x="19" y="25"/>
                    </a:cubicBezTo>
                    <a:cubicBezTo>
                      <a:pt x="19" y="24"/>
                      <a:pt x="18" y="24"/>
                      <a:pt x="17" y="24"/>
                    </a:cubicBezTo>
                    <a:cubicBezTo>
                      <a:pt x="16" y="27"/>
                      <a:pt x="16" y="26"/>
                      <a:pt x="19" y="23"/>
                    </a:cubicBezTo>
                    <a:cubicBezTo>
                      <a:pt x="19" y="26"/>
                      <a:pt x="20" y="28"/>
                      <a:pt x="20" y="31"/>
                    </a:cubicBezTo>
                    <a:cubicBezTo>
                      <a:pt x="20" y="32"/>
                      <a:pt x="21" y="32"/>
                      <a:pt x="21" y="31"/>
                    </a:cubicBezTo>
                    <a:cubicBezTo>
                      <a:pt x="22" y="24"/>
                      <a:pt x="22" y="22"/>
                      <a:pt x="22" y="26"/>
                    </a:cubicBezTo>
                    <a:cubicBezTo>
                      <a:pt x="23" y="30"/>
                      <a:pt x="24" y="29"/>
                      <a:pt x="24" y="23"/>
                    </a:cubicBezTo>
                    <a:cubicBezTo>
                      <a:pt x="24" y="25"/>
                      <a:pt x="24" y="26"/>
                      <a:pt x="24" y="28"/>
                    </a:cubicBezTo>
                    <a:cubicBezTo>
                      <a:pt x="24" y="28"/>
                      <a:pt x="26" y="25"/>
                      <a:pt x="26" y="24"/>
                    </a:cubicBezTo>
                    <a:cubicBezTo>
                      <a:pt x="26" y="22"/>
                      <a:pt x="27" y="20"/>
                      <a:pt x="27" y="18"/>
                    </a:cubicBezTo>
                    <a:cubicBezTo>
                      <a:pt x="29" y="22"/>
                      <a:pt x="29" y="29"/>
                      <a:pt x="28" y="18"/>
                    </a:cubicBezTo>
                    <a:cubicBezTo>
                      <a:pt x="29" y="20"/>
                      <a:pt x="30" y="22"/>
                      <a:pt x="31" y="24"/>
                    </a:cubicBezTo>
                    <a:cubicBezTo>
                      <a:pt x="33" y="33"/>
                      <a:pt x="26" y="29"/>
                      <a:pt x="23" y="28"/>
                    </a:cubicBezTo>
                    <a:cubicBezTo>
                      <a:pt x="23" y="28"/>
                      <a:pt x="22" y="30"/>
                      <a:pt x="23" y="30"/>
                    </a:cubicBezTo>
                    <a:cubicBezTo>
                      <a:pt x="26" y="31"/>
                      <a:pt x="25" y="31"/>
                      <a:pt x="29" y="31"/>
                    </a:cubicBezTo>
                    <a:cubicBezTo>
                      <a:pt x="29" y="31"/>
                      <a:pt x="29" y="29"/>
                      <a:pt x="28" y="29"/>
                    </a:cubicBezTo>
                    <a:cubicBezTo>
                      <a:pt x="25" y="30"/>
                      <a:pt x="24" y="30"/>
                      <a:pt x="22" y="33"/>
                    </a:cubicBezTo>
                    <a:cubicBezTo>
                      <a:pt x="21" y="33"/>
                      <a:pt x="22" y="33"/>
                      <a:pt x="22" y="34"/>
                    </a:cubicBezTo>
                    <a:cubicBezTo>
                      <a:pt x="22" y="33"/>
                      <a:pt x="21" y="32"/>
                      <a:pt x="19" y="33"/>
                    </a:cubicBezTo>
                    <a:cubicBezTo>
                      <a:pt x="18" y="33"/>
                      <a:pt x="18" y="35"/>
                      <a:pt x="19" y="35"/>
                    </a:cubicBezTo>
                    <a:cubicBezTo>
                      <a:pt x="22" y="35"/>
                      <a:pt x="24" y="34"/>
                      <a:pt x="27" y="33"/>
                    </a:cubicBezTo>
                    <a:cubicBezTo>
                      <a:pt x="27" y="33"/>
                      <a:pt x="27" y="32"/>
                      <a:pt x="26" y="32"/>
                    </a:cubicBezTo>
                    <a:cubicBezTo>
                      <a:pt x="25" y="32"/>
                      <a:pt x="25" y="32"/>
                      <a:pt x="24" y="33"/>
                    </a:cubicBezTo>
                    <a:cubicBezTo>
                      <a:pt x="23" y="33"/>
                      <a:pt x="23" y="34"/>
                      <a:pt x="24" y="34"/>
                    </a:cubicBezTo>
                    <a:cubicBezTo>
                      <a:pt x="28" y="34"/>
                      <a:pt x="30" y="32"/>
                      <a:pt x="31" y="28"/>
                    </a:cubicBezTo>
                    <a:cubicBezTo>
                      <a:pt x="31" y="28"/>
                      <a:pt x="30" y="27"/>
                      <a:pt x="30" y="28"/>
                    </a:cubicBezTo>
                    <a:cubicBezTo>
                      <a:pt x="25" y="29"/>
                      <a:pt x="31" y="27"/>
                      <a:pt x="31" y="30"/>
                    </a:cubicBezTo>
                    <a:cubicBezTo>
                      <a:pt x="33" y="30"/>
                      <a:pt x="33" y="29"/>
                      <a:pt x="32" y="27"/>
                    </a:cubicBezTo>
                    <a:cubicBezTo>
                      <a:pt x="34" y="32"/>
                      <a:pt x="33" y="33"/>
                      <a:pt x="30" y="30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3"/>
                      <a:pt x="33" y="35"/>
                      <a:pt x="34" y="36"/>
                    </a:cubicBezTo>
                    <a:cubicBezTo>
                      <a:pt x="37" y="35"/>
                      <a:pt x="38" y="36"/>
                      <a:pt x="38" y="39"/>
                    </a:cubicBezTo>
                    <a:cubicBezTo>
                      <a:pt x="37" y="38"/>
                      <a:pt x="37" y="34"/>
                      <a:pt x="37" y="32"/>
                    </a:cubicBezTo>
                    <a:cubicBezTo>
                      <a:pt x="36" y="29"/>
                      <a:pt x="36" y="26"/>
                      <a:pt x="34" y="24"/>
                    </a:cubicBezTo>
                    <a:cubicBezTo>
                      <a:pt x="39" y="30"/>
                      <a:pt x="39" y="32"/>
                      <a:pt x="34" y="28"/>
                    </a:cubicBezTo>
                    <a:cubicBezTo>
                      <a:pt x="32" y="22"/>
                      <a:pt x="35" y="30"/>
                      <a:pt x="35" y="30"/>
                    </a:cubicBezTo>
                    <a:cubicBezTo>
                      <a:pt x="35" y="31"/>
                      <a:pt x="37" y="30"/>
                      <a:pt x="36" y="30"/>
                    </a:cubicBezTo>
                    <a:cubicBezTo>
                      <a:pt x="35" y="25"/>
                      <a:pt x="33" y="21"/>
                      <a:pt x="30" y="18"/>
                    </a:cubicBezTo>
                    <a:cubicBezTo>
                      <a:pt x="29" y="17"/>
                      <a:pt x="28" y="17"/>
                      <a:pt x="29" y="18"/>
                    </a:cubicBezTo>
                    <a:cubicBezTo>
                      <a:pt x="29" y="21"/>
                      <a:pt x="31" y="22"/>
                      <a:pt x="33" y="24"/>
                    </a:cubicBezTo>
                    <a:cubicBezTo>
                      <a:pt x="36" y="28"/>
                      <a:pt x="38" y="29"/>
                      <a:pt x="38" y="35"/>
                    </a:cubicBezTo>
                    <a:cubicBezTo>
                      <a:pt x="39" y="37"/>
                      <a:pt x="36" y="45"/>
                      <a:pt x="36" y="47"/>
                    </a:cubicBezTo>
                    <a:cubicBezTo>
                      <a:pt x="36" y="48"/>
                      <a:pt x="37" y="49"/>
                      <a:pt x="37" y="48"/>
                    </a:cubicBezTo>
                    <a:cubicBezTo>
                      <a:pt x="38" y="45"/>
                      <a:pt x="38" y="43"/>
                      <a:pt x="37" y="39"/>
                    </a:cubicBezTo>
                    <a:cubicBezTo>
                      <a:pt x="37" y="39"/>
                      <a:pt x="36" y="39"/>
                      <a:pt x="36" y="40"/>
                    </a:cubicBezTo>
                    <a:cubicBezTo>
                      <a:pt x="36" y="41"/>
                      <a:pt x="36" y="42"/>
                      <a:pt x="36" y="44"/>
                    </a:cubicBezTo>
                    <a:cubicBezTo>
                      <a:pt x="37" y="45"/>
                      <a:pt x="38" y="44"/>
                      <a:pt x="38" y="44"/>
                    </a:cubicBezTo>
                    <a:cubicBezTo>
                      <a:pt x="40" y="38"/>
                      <a:pt x="41" y="33"/>
                      <a:pt x="38" y="28"/>
                    </a:cubicBezTo>
                    <a:cubicBezTo>
                      <a:pt x="36" y="26"/>
                      <a:pt x="34" y="24"/>
                      <a:pt x="32" y="22"/>
                    </a:cubicBezTo>
                    <a:cubicBezTo>
                      <a:pt x="27" y="16"/>
                      <a:pt x="39" y="35"/>
                      <a:pt x="33" y="23"/>
                    </a:cubicBezTo>
                    <a:cubicBezTo>
                      <a:pt x="33" y="23"/>
                      <a:pt x="32" y="23"/>
                      <a:pt x="32" y="24"/>
                    </a:cubicBezTo>
                    <a:cubicBezTo>
                      <a:pt x="33" y="28"/>
                      <a:pt x="33" y="33"/>
                      <a:pt x="37" y="35"/>
                    </a:cubicBezTo>
                    <a:cubicBezTo>
                      <a:pt x="38" y="35"/>
                      <a:pt x="38" y="35"/>
                      <a:pt x="39" y="34"/>
                    </a:cubicBezTo>
                    <a:cubicBezTo>
                      <a:pt x="39" y="29"/>
                      <a:pt x="37" y="25"/>
                      <a:pt x="33" y="21"/>
                    </a:cubicBezTo>
                    <a:cubicBezTo>
                      <a:pt x="32" y="21"/>
                      <a:pt x="31" y="22"/>
                      <a:pt x="32" y="22"/>
                    </a:cubicBezTo>
                    <a:cubicBezTo>
                      <a:pt x="36" y="28"/>
                      <a:pt x="36" y="35"/>
                      <a:pt x="38" y="41"/>
                    </a:cubicBezTo>
                    <a:cubicBezTo>
                      <a:pt x="38" y="42"/>
                      <a:pt x="40" y="41"/>
                      <a:pt x="39" y="41"/>
                    </a:cubicBezTo>
                    <a:cubicBezTo>
                      <a:pt x="39" y="37"/>
                      <a:pt x="38" y="34"/>
                      <a:pt x="36" y="31"/>
                    </a:cubicBezTo>
                    <a:cubicBezTo>
                      <a:pt x="36" y="30"/>
                      <a:pt x="35" y="31"/>
                      <a:pt x="35" y="31"/>
                    </a:cubicBezTo>
                    <a:cubicBezTo>
                      <a:pt x="34" y="35"/>
                      <a:pt x="34" y="37"/>
                      <a:pt x="37" y="40"/>
                    </a:cubicBezTo>
                    <a:cubicBezTo>
                      <a:pt x="37" y="41"/>
                      <a:pt x="38" y="40"/>
                      <a:pt x="38" y="39"/>
                    </a:cubicBezTo>
                    <a:cubicBezTo>
                      <a:pt x="37" y="38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2" y="30"/>
                    </a:cubicBezTo>
                    <a:cubicBezTo>
                      <a:pt x="31" y="28"/>
                      <a:pt x="32" y="28"/>
                      <a:pt x="30" y="28"/>
                    </a:cubicBezTo>
                    <a:cubicBezTo>
                      <a:pt x="29" y="27"/>
                      <a:pt x="29" y="28"/>
                      <a:pt x="29" y="28"/>
                    </a:cubicBezTo>
                    <a:cubicBezTo>
                      <a:pt x="30" y="31"/>
                      <a:pt x="30" y="33"/>
                      <a:pt x="33" y="35"/>
                    </a:cubicBezTo>
                    <a:cubicBezTo>
                      <a:pt x="33" y="35"/>
                      <a:pt x="34" y="35"/>
                      <a:pt x="34" y="34"/>
                    </a:cubicBezTo>
                    <a:cubicBezTo>
                      <a:pt x="34" y="30"/>
                      <a:pt x="34" y="26"/>
                      <a:pt x="32" y="22"/>
                    </a:cubicBezTo>
                    <a:cubicBezTo>
                      <a:pt x="32" y="22"/>
                      <a:pt x="31" y="22"/>
                      <a:pt x="31" y="22"/>
                    </a:cubicBezTo>
                    <a:cubicBezTo>
                      <a:pt x="30" y="26"/>
                      <a:pt x="30" y="29"/>
                      <a:pt x="31" y="33"/>
                    </a:cubicBezTo>
                    <a:cubicBezTo>
                      <a:pt x="31" y="33"/>
                      <a:pt x="33" y="33"/>
                      <a:pt x="33" y="32"/>
                    </a:cubicBezTo>
                    <a:cubicBezTo>
                      <a:pt x="33" y="29"/>
                      <a:pt x="33" y="27"/>
                      <a:pt x="31" y="24"/>
                    </a:cubicBezTo>
                    <a:cubicBezTo>
                      <a:pt x="31" y="23"/>
                      <a:pt x="31" y="23"/>
                      <a:pt x="30" y="24"/>
                    </a:cubicBezTo>
                    <a:cubicBezTo>
                      <a:pt x="29" y="25"/>
                      <a:pt x="27" y="27"/>
                      <a:pt x="26" y="29"/>
                    </a:cubicBezTo>
                    <a:cubicBezTo>
                      <a:pt x="25" y="30"/>
                      <a:pt x="26" y="31"/>
                      <a:pt x="27" y="30"/>
                    </a:cubicBezTo>
                    <a:cubicBezTo>
                      <a:pt x="27" y="34"/>
                      <a:pt x="26" y="35"/>
                      <a:pt x="24" y="33"/>
                    </a:cubicBezTo>
                    <a:cubicBezTo>
                      <a:pt x="21" y="35"/>
                      <a:pt x="21" y="35"/>
                      <a:pt x="25" y="35"/>
                    </a:cubicBezTo>
                    <a:cubicBezTo>
                      <a:pt x="26" y="35"/>
                      <a:pt x="26" y="34"/>
                      <a:pt x="25" y="33"/>
                    </a:cubicBezTo>
                    <a:cubicBezTo>
                      <a:pt x="24" y="32"/>
                      <a:pt x="23" y="31"/>
                      <a:pt x="23" y="30"/>
                    </a:cubicBezTo>
                    <a:cubicBezTo>
                      <a:pt x="22" y="30"/>
                      <a:pt x="22" y="31"/>
                      <a:pt x="23" y="31"/>
                    </a:cubicBezTo>
                    <a:cubicBezTo>
                      <a:pt x="24" y="32"/>
                      <a:pt x="26" y="31"/>
                      <a:pt x="27" y="31"/>
                    </a:cubicBezTo>
                    <a:cubicBezTo>
                      <a:pt x="28" y="31"/>
                      <a:pt x="28" y="30"/>
                      <a:pt x="28" y="30"/>
                    </a:cubicBezTo>
                    <a:cubicBezTo>
                      <a:pt x="23" y="28"/>
                      <a:pt x="26" y="32"/>
                      <a:pt x="29" y="32"/>
                    </a:cubicBezTo>
                    <a:cubicBezTo>
                      <a:pt x="31" y="32"/>
                      <a:pt x="33" y="32"/>
                      <a:pt x="34" y="31"/>
                    </a:cubicBezTo>
                    <a:cubicBezTo>
                      <a:pt x="36" y="26"/>
                      <a:pt x="34" y="22"/>
                      <a:pt x="30" y="19"/>
                    </a:cubicBezTo>
                    <a:cubicBezTo>
                      <a:pt x="30" y="19"/>
                      <a:pt x="30" y="19"/>
                      <a:pt x="29" y="19"/>
                    </a:cubicBezTo>
                    <a:cubicBezTo>
                      <a:pt x="28" y="23"/>
                      <a:pt x="28" y="25"/>
                      <a:pt x="3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2"/>
                      <a:pt x="31" y="18"/>
                      <a:pt x="26" y="15"/>
                    </a:cubicBezTo>
                    <a:cubicBezTo>
                      <a:pt x="25" y="15"/>
                      <a:pt x="24" y="16"/>
                      <a:pt x="25" y="16"/>
                    </a:cubicBezTo>
                    <a:cubicBezTo>
                      <a:pt x="26" y="18"/>
                      <a:pt x="27" y="19"/>
                      <a:pt x="29" y="19"/>
                    </a:cubicBezTo>
                    <a:cubicBezTo>
                      <a:pt x="30" y="19"/>
                      <a:pt x="30" y="19"/>
                      <a:pt x="30" y="18"/>
                    </a:cubicBezTo>
                    <a:cubicBezTo>
                      <a:pt x="30" y="15"/>
                      <a:pt x="30" y="16"/>
                      <a:pt x="29" y="13"/>
                    </a:cubicBezTo>
                    <a:cubicBezTo>
                      <a:pt x="29" y="12"/>
                      <a:pt x="28" y="12"/>
                      <a:pt x="28" y="13"/>
                    </a:cubicBezTo>
                    <a:cubicBezTo>
                      <a:pt x="26" y="18"/>
                      <a:pt x="27" y="22"/>
                      <a:pt x="28" y="26"/>
                    </a:cubicBezTo>
                    <a:cubicBezTo>
                      <a:pt x="28" y="27"/>
                      <a:pt x="30" y="27"/>
                      <a:pt x="30" y="26"/>
                    </a:cubicBezTo>
                    <a:cubicBezTo>
                      <a:pt x="29" y="22"/>
                      <a:pt x="29" y="19"/>
                      <a:pt x="28" y="16"/>
                    </a:cubicBezTo>
                    <a:cubicBezTo>
                      <a:pt x="27" y="15"/>
                      <a:pt x="26" y="15"/>
                      <a:pt x="26" y="16"/>
                    </a:cubicBezTo>
                    <a:cubicBezTo>
                      <a:pt x="25" y="20"/>
                      <a:pt x="25" y="23"/>
                      <a:pt x="26" y="28"/>
                    </a:cubicBezTo>
                    <a:cubicBezTo>
                      <a:pt x="26" y="28"/>
                      <a:pt x="27" y="28"/>
                      <a:pt x="27" y="28"/>
                    </a:cubicBezTo>
                    <a:cubicBezTo>
                      <a:pt x="27" y="24"/>
                      <a:pt x="27" y="21"/>
                      <a:pt x="26" y="18"/>
                    </a:cubicBezTo>
                    <a:cubicBezTo>
                      <a:pt x="26" y="17"/>
                      <a:pt x="24" y="17"/>
                      <a:pt x="24" y="18"/>
                    </a:cubicBezTo>
                    <a:cubicBezTo>
                      <a:pt x="24" y="22"/>
                      <a:pt x="24" y="27"/>
                      <a:pt x="24" y="31"/>
                    </a:cubicBezTo>
                    <a:cubicBezTo>
                      <a:pt x="24" y="32"/>
                      <a:pt x="25" y="32"/>
                      <a:pt x="25" y="31"/>
                    </a:cubicBezTo>
                    <a:cubicBezTo>
                      <a:pt x="25" y="27"/>
                      <a:pt x="26" y="23"/>
                      <a:pt x="25" y="20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4"/>
                      <a:pt x="22" y="27"/>
                      <a:pt x="22" y="31"/>
                    </a:cubicBezTo>
                    <a:cubicBezTo>
                      <a:pt x="22" y="32"/>
                      <a:pt x="23" y="32"/>
                      <a:pt x="23" y="31"/>
                    </a:cubicBezTo>
                    <a:cubicBezTo>
                      <a:pt x="24" y="28"/>
                      <a:pt x="24" y="24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1" y="23"/>
                      <a:pt x="20" y="25"/>
                      <a:pt x="20" y="27"/>
                    </a:cubicBezTo>
                    <a:cubicBezTo>
                      <a:pt x="20" y="28"/>
                      <a:pt x="20" y="28"/>
                      <a:pt x="21" y="28"/>
                    </a:cubicBezTo>
                    <a:cubicBezTo>
                      <a:pt x="21" y="26"/>
                      <a:pt x="20" y="23"/>
                      <a:pt x="19" y="21"/>
                    </a:cubicBezTo>
                    <a:cubicBezTo>
                      <a:pt x="19" y="20"/>
                      <a:pt x="18" y="20"/>
                      <a:pt x="18" y="20"/>
                    </a:cubicBezTo>
                    <a:cubicBezTo>
                      <a:pt x="15" y="23"/>
                      <a:pt x="15" y="24"/>
                      <a:pt x="15" y="27"/>
                    </a:cubicBezTo>
                    <a:cubicBezTo>
                      <a:pt x="15" y="28"/>
                      <a:pt x="16" y="28"/>
                      <a:pt x="17" y="28"/>
                    </a:cubicBezTo>
                    <a:cubicBezTo>
                      <a:pt x="18" y="25"/>
                      <a:pt x="17" y="28"/>
                      <a:pt x="17" y="29"/>
                    </a:cubicBezTo>
                    <a:cubicBezTo>
                      <a:pt x="17" y="30"/>
                      <a:pt x="18" y="30"/>
                      <a:pt x="18" y="30"/>
                    </a:cubicBezTo>
                    <a:cubicBezTo>
                      <a:pt x="21" y="26"/>
                      <a:pt x="23" y="23"/>
                      <a:pt x="24" y="19"/>
                    </a:cubicBezTo>
                    <a:cubicBezTo>
                      <a:pt x="24" y="19"/>
                      <a:pt x="24" y="18"/>
                      <a:pt x="23" y="19"/>
                    </a:cubicBezTo>
                    <a:cubicBezTo>
                      <a:pt x="17" y="21"/>
                      <a:pt x="15" y="26"/>
                      <a:pt x="19" y="31"/>
                    </a:cubicBezTo>
                    <a:cubicBezTo>
                      <a:pt x="23" y="36"/>
                      <a:pt x="28" y="30"/>
                      <a:pt x="28" y="26"/>
                    </a:cubicBezTo>
                    <a:cubicBezTo>
                      <a:pt x="28" y="15"/>
                      <a:pt x="8" y="27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4" y="31"/>
                      <a:pt x="27" y="27"/>
                      <a:pt x="25" y="22"/>
                    </a:cubicBezTo>
                    <a:cubicBezTo>
                      <a:pt x="25" y="22"/>
                      <a:pt x="24" y="21"/>
                      <a:pt x="24" y="21"/>
                    </a:cubicBezTo>
                    <a:cubicBezTo>
                      <a:pt x="20" y="22"/>
                      <a:pt x="18" y="24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32" y="32"/>
                      <a:pt x="20" y="12"/>
                      <a:pt x="18" y="24"/>
                    </a:cubicBezTo>
                    <a:cubicBezTo>
                      <a:pt x="18" y="25"/>
                      <a:pt x="18" y="25"/>
                      <a:pt x="19" y="25"/>
                    </a:cubicBezTo>
                    <a:cubicBezTo>
                      <a:pt x="23" y="24"/>
                      <a:pt x="25" y="22"/>
                      <a:pt x="24" y="17"/>
                    </a:cubicBezTo>
                    <a:cubicBezTo>
                      <a:pt x="24" y="17"/>
                      <a:pt x="23" y="17"/>
                      <a:pt x="23" y="17"/>
                    </a:cubicBezTo>
                    <a:cubicBezTo>
                      <a:pt x="20" y="18"/>
                      <a:pt x="20" y="18"/>
                      <a:pt x="19" y="20"/>
                    </a:cubicBezTo>
                    <a:cubicBezTo>
                      <a:pt x="18" y="21"/>
                      <a:pt x="19" y="21"/>
                      <a:pt x="19" y="21"/>
                    </a:cubicBezTo>
                    <a:cubicBezTo>
                      <a:pt x="24" y="20"/>
                      <a:pt x="26" y="18"/>
                      <a:pt x="25" y="13"/>
                    </a:cubicBezTo>
                    <a:cubicBezTo>
                      <a:pt x="25" y="12"/>
                      <a:pt x="24" y="13"/>
                      <a:pt x="24" y="13"/>
                    </a:cubicBezTo>
                    <a:cubicBezTo>
                      <a:pt x="23" y="20"/>
                      <a:pt x="32" y="17"/>
                      <a:pt x="30" y="12"/>
                    </a:cubicBezTo>
                    <a:cubicBezTo>
                      <a:pt x="26" y="3"/>
                      <a:pt x="9" y="5"/>
                      <a:pt x="9" y="16"/>
                    </a:cubicBezTo>
                    <a:cubicBezTo>
                      <a:pt x="9" y="16"/>
                      <a:pt x="10" y="17"/>
                      <a:pt x="11" y="16"/>
                    </a:cubicBezTo>
                    <a:cubicBezTo>
                      <a:pt x="11" y="16"/>
                      <a:pt x="11" y="16"/>
                      <a:pt x="12" y="15"/>
                    </a:cubicBezTo>
                    <a:cubicBezTo>
                      <a:pt x="10" y="17"/>
                      <a:pt x="12" y="15"/>
                      <a:pt x="11" y="13"/>
                    </a:cubicBezTo>
                    <a:cubicBezTo>
                      <a:pt x="11" y="13"/>
                      <a:pt x="11" y="12"/>
                      <a:pt x="10" y="13"/>
                    </a:cubicBezTo>
                    <a:cubicBezTo>
                      <a:pt x="8" y="14"/>
                      <a:pt x="11" y="12"/>
                      <a:pt x="11" y="10"/>
                    </a:cubicBezTo>
                    <a:cubicBezTo>
                      <a:pt x="11" y="9"/>
                      <a:pt x="11" y="7"/>
                      <a:pt x="11" y="6"/>
                    </a:cubicBezTo>
                    <a:cubicBezTo>
                      <a:pt x="10" y="3"/>
                      <a:pt x="9" y="2"/>
                      <a:pt x="6" y="1"/>
                    </a:cubicBezTo>
                    <a:cubicBezTo>
                      <a:pt x="5" y="1"/>
                      <a:pt x="5" y="2"/>
                      <a:pt x="6" y="2"/>
                    </a:cubicBezTo>
                    <a:cubicBezTo>
                      <a:pt x="3" y="1"/>
                      <a:pt x="17" y="6"/>
                      <a:pt x="15" y="7"/>
                    </a:cubicBezTo>
                    <a:cubicBezTo>
                      <a:pt x="14" y="8"/>
                      <a:pt x="14" y="9"/>
                      <a:pt x="15" y="9"/>
                    </a:cubicBezTo>
                    <a:cubicBezTo>
                      <a:pt x="16" y="9"/>
                      <a:pt x="17" y="9"/>
                      <a:pt x="18" y="8"/>
                    </a:cubicBezTo>
                    <a:cubicBezTo>
                      <a:pt x="17" y="8"/>
                      <a:pt x="17" y="9"/>
                      <a:pt x="17" y="9"/>
                    </a:cubicBezTo>
                    <a:cubicBezTo>
                      <a:pt x="19" y="9"/>
                      <a:pt x="20" y="9"/>
                      <a:pt x="22" y="10"/>
                    </a:cubicBezTo>
                    <a:cubicBezTo>
                      <a:pt x="22" y="10"/>
                      <a:pt x="22" y="8"/>
                      <a:pt x="22" y="8"/>
                    </a:cubicBezTo>
                    <a:cubicBezTo>
                      <a:pt x="21" y="8"/>
                      <a:pt x="12" y="6"/>
                      <a:pt x="16" y="5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4" y="3"/>
                      <a:pt x="12" y="3"/>
                      <a:pt x="10" y="4"/>
                    </a:cubicBezTo>
                    <a:cubicBezTo>
                      <a:pt x="9" y="4"/>
                      <a:pt x="9" y="5"/>
                      <a:pt x="10" y="5"/>
                    </a:cubicBezTo>
                    <a:cubicBezTo>
                      <a:pt x="11" y="5"/>
                      <a:pt x="13" y="5"/>
                      <a:pt x="14" y="5"/>
                    </a:cubicBezTo>
                    <a:cubicBezTo>
                      <a:pt x="15" y="5"/>
                      <a:pt x="15" y="3"/>
                      <a:pt x="14" y="3"/>
                    </a:cubicBezTo>
                    <a:cubicBezTo>
                      <a:pt x="11" y="4"/>
                      <a:pt x="12" y="3"/>
                      <a:pt x="9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14" y="6"/>
                      <a:pt x="10" y="10"/>
                      <a:pt x="10" y="13"/>
                    </a:cubicBezTo>
                    <a:cubicBezTo>
                      <a:pt x="9" y="13"/>
                      <a:pt x="10" y="14"/>
                      <a:pt x="10" y="14"/>
                    </a:cubicBezTo>
                    <a:cubicBezTo>
                      <a:pt x="14" y="13"/>
                      <a:pt x="16" y="12"/>
                      <a:pt x="18" y="9"/>
                    </a:cubicBezTo>
                    <a:cubicBezTo>
                      <a:pt x="18" y="8"/>
                      <a:pt x="18" y="7"/>
                      <a:pt x="17" y="7"/>
                    </a:cubicBezTo>
                    <a:cubicBezTo>
                      <a:pt x="14" y="8"/>
                      <a:pt x="12" y="8"/>
                      <a:pt x="11" y="11"/>
                    </a:cubicBezTo>
                    <a:cubicBezTo>
                      <a:pt x="11" y="12"/>
                      <a:pt x="13" y="12"/>
                      <a:pt x="13" y="11"/>
                    </a:cubicBezTo>
                    <a:cubicBezTo>
                      <a:pt x="13" y="9"/>
                      <a:pt x="13" y="10"/>
                      <a:pt x="13" y="8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0" y="9"/>
                      <a:pt x="9" y="11"/>
                      <a:pt x="8" y="14"/>
                    </a:cubicBezTo>
                    <a:cubicBezTo>
                      <a:pt x="7" y="16"/>
                      <a:pt x="9" y="19"/>
                      <a:pt x="8" y="16"/>
                    </a:cubicBezTo>
                    <a:cubicBezTo>
                      <a:pt x="7" y="15"/>
                      <a:pt x="6" y="16"/>
                      <a:pt x="6" y="16"/>
                    </a:cubicBezTo>
                    <a:cubicBezTo>
                      <a:pt x="6" y="18"/>
                      <a:pt x="6" y="18"/>
                      <a:pt x="7" y="20"/>
                    </a:cubicBezTo>
                    <a:cubicBezTo>
                      <a:pt x="7" y="21"/>
                      <a:pt x="8" y="20"/>
                      <a:pt x="8" y="20"/>
                    </a:cubicBezTo>
                    <a:cubicBezTo>
                      <a:pt x="7" y="22"/>
                      <a:pt x="9" y="17"/>
                      <a:pt x="9" y="17"/>
                    </a:cubicBezTo>
                    <a:cubicBezTo>
                      <a:pt x="9" y="17"/>
                      <a:pt x="10" y="17"/>
                      <a:pt x="10" y="16"/>
                    </a:cubicBezTo>
                    <a:cubicBezTo>
                      <a:pt x="10" y="16"/>
                      <a:pt x="9" y="13"/>
                      <a:pt x="10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0"/>
                      <a:pt x="10" y="11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26" y="5"/>
                      <a:pt x="1" y="2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22" y="5"/>
                      <a:pt x="0" y="0"/>
                      <a:pt x="5" y="10"/>
                    </a:cubicBezTo>
                    <a:cubicBezTo>
                      <a:pt x="5" y="11"/>
                      <a:pt x="6" y="11"/>
                      <a:pt x="6" y="11"/>
                    </a:cubicBezTo>
                    <a:cubicBezTo>
                      <a:pt x="9" y="9"/>
                      <a:pt x="10" y="9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4"/>
                      <a:pt x="8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7"/>
                      <a:pt x="10" y="7"/>
                      <a:pt x="11" y="4"/>
                    </a:cubicBezTo>
                    <a:cubicBezTo>
                      <a:pt x="11" y="4"/>
                      <a:pt x="10" y="3"/>
                      <a:pt x="10" y="4"/>
                    </a:cubicBezTo>
                    <a:cubicBezTo>
                      <a:pt x="8" y="5"/>
                      <a:pt x="8" y="5"/>
                      <a:pt x="7" y="7"/>
                    </a:cubicBezTo>
                    <a:cubicBezTo>
                      <a:pt x="7" y="8"/>
                      <a:pt x="8" y="8"/>
                      <a:pt x="9" y="8"/>
                    </a:cubicBezTo>
                    <a:cubicBezTo>
                      <a:pt x="9" y="7"/>
                      <a:pt x="10" y="7"/>
                      <a:pt x="11" y="6"/>
                    </a:cubicBezTo>
                    <a:cubicBezTo>
                      <a:pt x="11" y="6"/>
                      <a:pt x="11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9" y="5"/>
                      <a:pt x="8" y="6"/>
                      <a:pt x="9" y="6"/>
                    </a:cubicBezTo>
                    <a:cubicBezTo>
                      <a:pt x="9" y="6"/>
                      <a:pt x="9" y="7"/>
                      <a:pt x="9" y="7"/>
                    </a:cubicBezTo>
                    <a:cubicBezTo>
                      <a:pt x="9" y="8"/>
                      <a:pt x="11" y="7"/>
                      <a:pt x="1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Freeform 184"/>
              <p:cNvSpPr>
                <a:spLocks noEditPoints="1"/>
              </p:cNvSpPr>
              <p:nvPr/>
            </p:nvSpPr>
            <p:spPr bwMode="auto">
              <a:xfrm>
                <a:off x="1401763" y="2203451"/>
                <a:ext cx="58738" cy="28575"/>
              </a:xfrm>
              <a:custGeom>
                <a:avLst/>
                <a:gdLst>
                  <a:gd name="T0" fmla="*/ 54 w 55"/>
                  <a:gd name="T1" fmla="*/ 21 h 26"/>
                  <a:gd name="T2" fmla="*/ 49 w 55"/>
                  <a:gd name="T3" fmla="*/ 17 h 26"/>
                  <a:gd name="T4" fmla="*/ 49 w 55"/>
                  <a:gd name="T5" fmla="*/ 16 h 26"/>
                  <a:gd name="T6" fmla="*/ 49 w 55"/>
                  <a:gd name="T7" fmla="*/ 16 h 26"/>
                  <a:gd name="T8" fmla="*/ 50 w 55"/>
                  <a:gd name="T9" fmla="*/ 15 h 26"/>
                  <a:gd name="T10" fmla="*/ 50 w 55"/>
                  <a:gd name="T11" fmla="*/ 14 h 26"/>
                  <a:gd name="T12" fmla="*/ 50 w 55"/>
                  <a:gd name="T13" fmla="*/ 12 h 26"/>
                  <a:gd name="T14" fmla="*/ 49 w 55"/>
                  <a:gd name="T15" fmla="*/ 11 h 26"/>
                  <a:gd name="T16" fmla="*/ 49 w 55"/>
                  <a:gd name="T17" fmla="*/ 12 h 26"/>
                  <a:gd name="T18" fmla="*/ 49 w 55"/>
                  <a:gd name="T19" fmla="*/ 12 h 26"/>
                  <a:gd name="T20" fmla="*/ 42 w 55"/>
                  <a:gd name="T21" fmla="*/ 15 h 26"/>
                  <a:gd name="T22" fmla="*/ 42 w 55"/>
                  <a:gd name="T23" fmla="*/ 16 h 26"/>
                  <a:gd name="T24" fmla="*/ 40 w 55"/>
                  <a:gd name="T25" fmla="*/ 19 h 26"/>
                  <a:gd name="T26" fmla="*/ 36 w 55"/>
                  <a:gd name="T27" fmla="*/ 16 h 26"/>
                  <a:gd name="T28" fmla="*/ 36 w 55"/>
                  <a:gd name="T29" fmla="*/ 13 h 26"/>
                  <a:gd name="T30" fmla="*/ 35 w 55"/>
                  <a:gd name="T31" fmla="*/ 12 h 26"/>
                  <a:gd name="T32" fmla="*/ 32 w 55"/>
                  <a:gd name="T33" fmla="*/ 21 h 26"/>
                  <a:gd name="T34" fmla="*/ 27 w 55"/>
                  <a:gd name="T35" fmla="*/ 18 h 26"/>
                  <a:gd name="T36" fmla="*/ 34 w 55"/>
                  <a:gd name="T37" fmla="*/ 1 h 26"/>
                  <a:gd name="T38" fmla="*/ 33 w 55"/>
                  <a:gd name="T39" fmla="*/ 1 h 26"/>
                  <a:gd name="T40" fmla="*/ 27 w 55"/>
                  <a:gd name="T41" fmla="*/ 11 h 26"/>
                  <a:gd name="T42" fmla="*/ 26 w 55"/>
                  <a:gd name="T43" fmla="*/ 12 h 26"/>
                  <a:gd name="T44" fmla="*/ 25 w 55"/>
                  <a:gd name="T45" fmla="*/ 12 h 26"/>
                  <a:gd name="T46" fmla="*/ 23 w 55"/>
                  <a:gd name="T47" fmla="*/ 13 h 26"/>
                  <a:gd name="T48" fmla="*/ 18 w 55"/>
                  <a:gd name="T49" fmla="*/ 18 h 26"/>
                  <a:gd name="T50" fmla="*/ 18 w 55"/>
                  <a:gd name="T51" fmla="*/ 20 h 26"/>
                  <a:gd name="T52" fmla="*/ 12 w 55"/>
                  <a:gd name="T53" fmla="*/ 19 h 26"/>
                  <a:gd name="T54" fmla="*/ 15 w 55"/>
                  <a:gd name="T55" fmla="*/ 11 h 26"/>
                  <a:gd name="T56" fmla="*/ 14 w 55"/>
                  <a:gd name="T57" fmla="*/ 10 h 26"/>
                  <a:gd name="T58" fmla="*/ 10 w 55"/>
                  <a:gd name="T59" fmla="*/ 20 h 26"/>
                  <a:gd name="T60" fmla="*/ 0 w 55"/>
                  <a:gd name="T61" fmla="*/ 23 h 26"/>
                  <a:gd name="T62" fmla="*/ 0 w 55"/>
                  <a:gd name="T63" fmla="*/ 25 h 26"/>
                  <a:gd name="T64" fmla="*/ 10 w 55"/>
                  <a:gd name="T65" fmla="*/ 21 h 26"/>
                  <a:gd name="T66" fmla="*/ 11 w 55"/>
                  <a:gd name="T67" fmla="*/ 25 h 26"/>
                  <a:gd name="T68" fmla="*/ 18 w 55"/>
                  <a:gd name="T69" fmla="*/ 24 h 26"/>
                  <a:gd name="T70" fmla="*/ 19 w 55"/>
                  <a:gd name="T71" fmla="*/ 23 h 26"/>
                  <a:gd name="T72" fmla="*/ 20 w 55"/>
                  <a:gd name="T73" fmla="*/ 24 h 26"/>
                  <a:gd name="T74" fmla="*/ 25 w 55"/>
                  <a:gd name="T75" fmla="*/ 21 h 26"/>
                  <a:gd name="T76" fmla="*/ 26 w 55"/>
                  <a:gd name="T77" fmla="*/ 24 h 26"/>
                  <a:gd name="T78" fmla="*/ 33 w 55"/>
                  <a:gd name="T79" fmla="*/ 22 h 26"/>
                  <a:gd name="T80" fmla="*/ 37 w 55"/>
                  <a:gd name="T81" fmla="*/ 23 h 26"/>
                  <a:gd name="T82" fmla="*/ 39 w 55"/>
                  <a:gd name="T83" fmla="*/ 22 h 26"/>
                  <a:gd name="T84" fmla="*/ 39 w 55"/>
                  <a:gd name="T85" fmla="*/ 22 h 26"/>
                  <a:gd name="T86" fmla="*/ 43 w 55"/>
                  <a:gd name="T87" fmla="*/ 25 h 26"/>
                  <a:gd name="T88" fmla="*/ 47 w 55"/>
                  <a:gd name="T89" fmla="*/ 21 h 26"/>
                  <a:gd name="T90" fmla="*/ 47 w 55"/>
                  <a:gd name="T91" fmla="*/ 22 h 26"/>
                  <a:gd name="T92" fmla="*/ 55 w 55"/>
                  <a:gd name="T93" fmla="*/ 22 h 26"/>
                  <a:gd name="T94" fmla="*/ 54 w 55"/>
                  <a:gd name="T95" fmla="*/ 21 h 26"/>
                  <a:gd name="T96" fmla="*/ 24 w 55"/>
                  <a:gd name="T97" fmla="*/ 19 h 26"/>
                  <a:gd name="T98" fmla="*/ 21 w 55"/>
                  <a:gd name="T99" fmla="*/ 18 h 26"/>
                  <a:gd name="T100" fmla="*/ 23 w 55"/>
                  <a:gd name="T101" fmla="*/ 15 h 26"/>
                  <a:gd name="T102" fmla="*/ 25 w 55"/>
                  <a:gd name="T103" fmla="*/ 14 h 26"/>
                  <a:gd name="T104" fmla="*/ 26 w 55"/>
                  <a:gd name="T105" fmla="*/ 13 h 26"/>
                  <a:gd name="T106" fmla="*/ 25 w 55"/>
                  <a:gd name="T107" fmla="*/ 18 h 26"/>
                  <a:gd name="T108" fmla="*/ 24 w 55"/>
                  <a:gd name="T109" fmla="*/ 19 h 26"/>
                  <a:gd name="T110" fmla="*/ 45 w 55"/>
                  <a:gd name="T111" fmla="*/ 21 h 26"/>
                  <a:gd name="T112" fmla="*/ 43 w 55"/>
                  <a:gd name="T113" fmla="*/ 17 h 26"/>
                  <a:gd name="T114" fmla="*/ 44 w 55"/>
                  <a:gd name="T115" fmla="*/ 17 h 26"/>
                  <a:gd name="T116" fmla="*/ 48 w 55"/>
                  <a:gd name="T117" fmla="*/ 14 h 26"/>
                  <a:gd name="T118" fmla="*/ 47 w 55"/>
                  <a:gd name="T119" fmla="*/ 16 h 26"/>
                  <a:gd name="T120" fmla="*/ 45 w 55"/>
                  <a:gd name="T121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5" h="26">
                    <a:moveTo>
                      <a:pt x="54" y="21"/>
                    </a:moveTo>
                    <a:cubicBezTo>
                      <a:pt x="50" y="20"/>
                      <a:pt x="48" y="19"/>
                      <a:pt x="49" y="17"/>
                    </a:cubicBezTo>
                    <a:cubicBezTo>
                      <a:pt x="49" y="17"/>
                      <a:pt x="49" y="16"/>
                      <a:pt x="49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3"/>
                      <a:pt x="50" y="12"/>
                      <a:pt x="50" y="12"/>
                    </a:cubicBezTo>
                    <a:cubicBezTo>
                      <a:pt x="51" y="11"/>
                      <a:pt x="49" y="11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6" y="12"/>
                      <a:pt x="44" y="13"/>
                      <a:pt x="42" y="15"/>
                    </a:cubicBezTo>
                    <a:cubicBezTo>
                      <a:pt x="42" y="15"/>
                      <a:pt x="42" y="16"/>
                      <a:pt x="42" y="16"/>
                    </a:cubicBezTo>
                    <a:cubicBezTo>
                      <a:pt x="41" y="17"/>
                      <a:pt x="40" y="18"/>
                      <a:pt x="40" y="19"/>
                    </a:cubicBezTo>
                    <a:cubicBezTo>
                      <a:pt x="38" y="19"/>
                      <a:pt x="37" y="18"/>
                      <a:pt x="36" y="16"/>
                    </a:cubicBezTo>
                    <a:cubicBezTo>
                      <a:pt x="36" y="15"/>
                      <a:pt x="36" y="14"/>
                      <a:pt x="36" y="13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1" y="14"/>
                      <a:pt x="30" y="19"/>
                      <a:pt x="32" y="21"/>
                    </a:cubicBezTo>
                    <a:cubicBezTo>
                      <a:pt x="31" y="22"/>
                      <a:pt x="29" y="21"/>
                      <a:pt x="27" y="18"/>
                    </a:cubicBezTo>
                    <a:cubicBezTo>
                      <a:pt x="31" y="13"/>
                      <a:pt x="33" y="5"/>
                      <a:pt x="34" y="1"/>
                    </a:cubicBezTo>
                    <a:cubicBezTo>
                      <a:pt x="34" y="0"/>
                      <a:pt x="33" y="0"/>
                      <a:pt x="33" y="1"/>
                    </a:cubicBezTo>
                    <a:cubicBezTo>
                      <a:pt x="32" y="3"/>
                      <a:pt x="29" y="7"/>
                      <a:pt x="27" y="11"/>
                    </a:cubicBezTo>
                    <a:cubicBezTo>
                      <a:pt x="27" y="12"/>
                      <a:pt x="26" y="12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4" y="12"/>
                      <a:pt x="23" y="13"/>
                      <a:pt x="23" y="13"/>
                    </a:cubicBezTo>
                    <a:cubicBezTo>
                      <a:pt x="21" y="14"/>
                      <a:pt x="19" y="16"/>
                      <a:pt x="18" y="18"/>
                    </a:cubicBezTo>
                    <a:cubicBezTo>
                      <a:pt x="18" y="19"/>
                      <a:pt x="18" y="20"/>
                      <a:pt x="18" y="20"/>
                    </a:cubicBezTo>
                    <a:cubicBezTo>
                      <a:pt x="17" y="21"/>
                      <a:pt x="15" y="21"/>
                      <a:pt x="12" y="19"/>
                    </a:cubicBezTo>
                    <a:cubicBezTo>
                      <a:pt x="13" y="17"/>
                      <a:pt x="15" y="14"/>
                      <a:pt x="15" y="11"/>
                    </a:cubicBezTo>
                    <a:cubicBezTo>
                      <a:pt x="15" y="10"/>
                      <a:pt x="14" y="9"/>
                      <a:pt x="14" y="10"/>
                    </a:cubicBezTo>
                    <a:cubicBezTo>
                      <a:pt x="13" y="12"/>
                      <a:pt x="10" y="16"/>
                      <a:pt x="10" y="20"/>
                    </a:cubicBezTo>
                    <a:cubicBezTo>
                      <a:pt x="7" y="22"/>
                      <a:pt x="4" y="23"/>
                      <a:pt x="0" y="23"/>
                    </a:cubicBezTo>
                    <a:cubicBezTo>
                      <a:pt x="0" y="23"/>
                      <a:pt x="0" y="25"/>
                      <a:pt x="0" y="25"/>
                    </a:cubicBezTo>
                    <a:cubicBezTo>
                      <a:pt x="4" y="24"/>
                      <a:pt x="7" y="23"/>
                      <a:pt x="10" y="21"/>
                    </a:cubicBezTo>
                    <a:cubicBezTo>
                      <a:pt x="10" y="23"/>
                      <a:pt x="10" y="24"/>
                      <a:pt x="11" y="25"/>
                    </a:cubicBezTo>
                    <a:cubicBezTo>
                      <a:pt x="14" y="26"/>
                      <a:pt x="16" y="25"/>
                      <a:pt x="18" y="24"/>
                    </a:cubicBezTo>
                    <a:cubicBezTo>
                      <a:pt x="18" y="23"/>
                      <a:pt x="18" y="23"/>
                      <a:pt x="19" y="23"/>
                    </a:cubicBezTo>
                    <a:cubicBezTo>
                      <a:pt x="19" y="23"/>
                      <a:pt x="20" y="24"/>
                      <a:pt x="20" y="24"/>
                    </a:cubicBezTo>
                    <a:cubicBezTo>
                      <a:pt x="22" y="24"/>
                      <a:pt x="24" y="23"/>
                      <a:pt x="25" y="21"/>
                    </a:cubicBezTo>
                    <a:cubicBezTo>
                      <a:pt x="25" y="22"/>
                      <a:pt x="26" y="23"/>
                      <a:pt x="26" y="24"/>
                    </a:cubicBezTo>
                    <a:cubicBezTo>
                      <a:pt x="29" y="26"/>
                      <a:pt x="31" y="25"/>
                      <a:pt x="33" y="22"/>
                    </a:cubicBezTo>
                    <a:cubicBezTo>
                      <a:pt x="34" y="23"/>
                      <a:pt x="35" y="23"/>
                      <a:pt x="37" y="23"/>
                    </a:cubicBezTo>
                    <a:cubicBezTo>
                      <a:pt x="38" y="23"/>
                      <a:pt x="38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4"/>
                      <a:pt x="42" y="25"/>
                      <a:pt x="43" y="25"/>
                    </a:cubicBezTo>
                    <a:cubicBezTo>
                      <a:pt x="45" y="24"/>
                      <a:pt x="46" y="23"/>
                      <a:pt x="47" y="21"/>
                    </a:cubicBezTo>
                    <a:cubicBezTo>
                      <a:pt x="47" y="21"/>
                      <a:pt x="47" y="22"/>
                      <a:pt x="47" y="22"/>
                    </a:cubicBezTo>
                    <a:cubicBezTo>
                      <a:pt x="50" y="25"/>
                      <a:pt x="52" y="25"/>
                      <a:pt x="55" y="22"/>
                    </a:cubicBezTo>
                    <a:cubicBezTo>
                      <a:pt x="55" y="21"/>
                      <a:pt x="54" y="20"/>
                      <a:pt x="54" y="21"/>
                    </a:cubicBezTo>
                    <a:close/>
                    <a:moveTo>
                      <a:pt x="24" y="19"/>
                    </a:moveTo>
                    <a:cubicBezTo>
                      <a:pt x="22" y="23"/>
                      <a:pt x="21" y="22"/>
                      <a:pt x="21" y="18"/>
                    </a:cubicBezTo>
                    <a:cubicBezTo>
                      <a:pt x="22" y="17"/>
                      <a:pt x="22" y="16"/>
                      <a:pt x="23" y="15"/>
                    </a:cubicBezTo>
                    <a:cubicBezTo>
                      <a:pt x="24" y="15"/>
                      <a:pt x="24" y="14"/>
                      <a:pt x="25" y="14"/>
                    </a:cubicBezTo>
                    <a:cubicBezTo>
                      <a:pt x="25" y="14"/>
                      <a:pt x="26" y="13"/>
                      <a:pt x="26" y="13"/>
                    </a:cubicBezTo>
                    <a:cubicBezTo>
                      <a:pt x="25" y="15"/>
                      <a:pt x="25" y="17"/>
                      <a:pt x="25" y="18"/>
                    </a:cubicBezTo>
                    <a:cubicBezTo>
                      <a:pt x="25" y="19"/>
                      <a:pt x="24" y="19"/>
                      <a:pt x="24" y="19"/>
                    </a:cubicBezTo>
                    <a:close/>
                    <a:moveTo>
                      <a:pt x="45" y="21"/>
                    </a:moveTo>
                    <a:cubicBezTo>
                      <a:pt x="45" y="20"/>
                      <a:pt x="44" y="18"/>
                      <a:pt x="43" y="17"/>
                    </a:cubicBezTo>
                    <a:cubicBezTo>
                      <a:pt x="43" y="17"/>
                      <a:pt x="43" y="17"/>
                      <a:pt x="44" y="17"/>
                    </a:cubicBezTo>
                    <a:cubicBezTo>
                      <a:pt x="45" y="15"/>
                      <a:pt x="47" y="14"/>
                      <a:pt x="48" y="14"/>
                    </a:cubicBezTo>
                    <a:cubicBezTo>
                      <a:pt x="48" y="15"/>
                      <a:pt x="48" y="15"/>
                      <a:pt x="47" y="16"/>
                    </a:cubicBezTo>
                    <a:cubicBezTo>
                      <a:pt x="47" y="18"/>
                      <a:pt x="46" y="20"/>
                      <a:pt x="4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Freeform 185"/>
              <p:cNvSpPr>
                <a:spLocks/>
              </p:cNvSpPr>
              <p:nvPr/>
            </p:nvSpPr>
            <p:spPr bwMode="auto">
              <a:xfrm>
                <a:off x="1417638" y="2205038"/>
                <a:ext cx="3175" cy="3175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1 h 3"/>
                  <a:gd name="T4" fmla="*/ 0 w 3"/>
                  <a:gd name="T5" fmla="*/ 2 h 3"/>
                  <a:gd name="T6" fmla="*/ 1 w 3"/>
                  <a:gd name="T7" fmla="*/ 2 h 3"/>
                  <a:gd name="T8" fmla="*/ 2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Freeform 186"/>
              <p:cNvSpPr>
                <a:spLocks/>
              </p:cNvSpPr>
              <p:nvPr/>
            </p:nvSpPr>
            <p:spPr bwMode="auto">
              <a:xfrm>
                <a:off x="1401763" y="2225676"/>
                <a:ext cx="31750" cy="53975"/>
              </a:xfrm>
              <a:custGeom>
                <a:avLst/>
                <a:gdLst>
                  <a:gd name="T0" fmla="*/ 1 w 31"/>
                  <a:gd name="T1" fmla="*/ 5 h 50"/>
                  <a:gd name="T2" fmla="*/ 21 w 31"/>
                  <a:gd name="T3" fmla="*/ 19 h 50"/>
                  <a:gd name="T4" fmla="*/ 27 w 31"/>
                  <a:gd name="T5" fmla="*/ 49 h 50"/>
                  <a:gd name="T6" fmla="*/ 29 w 31"/>
                  <a:gd name="T7" fmla="*/ 49 h 50"/>
                  <a:gd name="T8" fmla="*/ 29 w 31"/>
                  <a:gd name="T9" fmla="*/ 47 h 50"/>
                  <a:gd name="T10" fmla="*/ 28 w 31"/>
                  <a:gd name="T11" fmla="*/ 46 h 50"/>
                  <a:gd name="T12" fmla="*/ 1 w 31"/>
                  <a:gd name="T13" fmla="*/ 3 h 50"/>
                  <a:gd name="T14" fmla="*/ 1 w 31"/>
                  <a:gd name="T1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50">
                    <a:moveTo>
                      <a:pt x="1" y="5"/>
                    </a:moveTo>
                    <a:cubicBezTo>
                      <a:pt x="10" y="3"/>
                      <a:pt x="17" y="13"/>
                      <a:pt x="21" y="19"/>
                    </a:cubicBezTo>
                    <a:cubicBezTo>
                      <a:pt x="26" y="28"/>
                      <a:pt x="27" y="39"/>
                      <a:pt x="27" y="49"/>
                    </a:cubicBezTo>
                    <a:cubicBezTo>
                      <a:pt x="27" y="49"/>
                      <a:pt x="28" y="50"/>
                      <a:pt x="29" y="49"/>
                    </a:cubicBezTo>
                    <a:cubicBezTo>
                      <a:pt x="29" y="48"/>
                      <a:pt x="29" y="47"/>
                      <a:pt x="29" y="47"/>
                    </a:cubicBezTo>
                    <a:cubicBezTo>
                      <a:pt x="29" y="46"/>
                      <a:pt x="28" y="46"/>
                      <a:pt x="28" y="46"/>
                    </a:cubicBezTo>
                    <a:cubicBezTo>
                      <a:pt x="31" y="33"/>
                      <a:pt x="20" y="0"/>
                      <a:pt x="1" y="3"/>
                    </a:cubicBezTo>
                    <a:cubicBezTo>
                      <a:pt x="0" y="4"/>
                      <a:pt x="0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Freeform 187"/>
              <p:cNvSpPr>
                <a:spLocks/>
              </p:cNvSpPr>
              <p:nvPr/>
            </p:nvSpPr>
            <p:spPr bwMode="auto">
              <a:xfrm>
                <a:off x="1433513" y="2225676"/>
                <a:ext cx="25400" cy="50800"/>
              </a:xfrm>
              <a:custGeom>
                <a:avLst/>
                <a:gdLst>
                  <a:gd name="T0" fmla="*/ 23 w 24"/>
                  <a:gd name="T1" fmla="*/ 0 h 48"/>
                  <a:gd name="T2" fmla="*/ 0 w 24"/>
                  <a:gd name="T3" fmla="*/ 47 h 48"/>
                  <a:gd name="T4" fmla="*/ 1 w 24"/>
                  <a:gd name="T5" fmla="*/ 47 h 48"/>
                  <a:gd name="T6" fmla="*/ 23 w 24"/>
                  <a:gd name="T7" fmla="*/ 2 h 48"/>
                  <a:gd name="T8" fmla="*/ 23 w 2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8">
                    <a:moveTo>
                      <a:pt x="23" y="0"/>
                    </a:moveTo>
                    <a:cubicBezTo>
                      <a:pt x="5" y="11"/>
                      <a:pt x="0" y="28"/>
                      <a:pt x="0" y="47"/>
                    </a:cubicBezTo>
                    <a:cubicBezTo>
                      <a:pt x="0" y="48"/>
                      <a:pt x="1" y="48"/>
                      <a:pt x="1" y="47"/>
                    </a:cubicBezTo>
                    <a:cubicBezTo>
                      <a:pt x="1" y="29"/>
                      <a:pt x="6" y="12"/>
                      <a:pt x="23" y="2"/>
                    </a:cubicBezTo>
                    <a:cubicBezTo>
                      <a:pt x="24" y="1"/>
                      <a:pt x="23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Freeform 188"/>
              <p:cNvSpPr>
                <a:spLocks/>
              </p:cNvSpPr>
              <p:nvPr/>
            </p:nvSpPr>
            <p:spPr bwMode="auto">
              <a:xfrm>
                <a:off x="1395413" y="2182813"/>
                <a:ext cx="76200" cy="98425"/>
              </a:xfrm>
              <a:custGeom>
                <a:avLst/>
                <a:gdLst>
                  <a:gd name="T0" fmla="*/ 21 w 73"/>
                  <a:gd name="T1" fmla="*/ 90 h 93"/>
                  <a:gd name="T2" fmla="*/ 18 w 73"/>
                  <a:gd name="T3" fmla="*/ 69 h 93"/>
                  <a:gd name="T4" fmla="*/ 7 w 73"/>
                  <a:gd name="T5" fmla="*/ 46 h 93"/>
                  <a:gd name="T6" fmla="*/ 39 w 73"/>
                  <a:gd name="T7" fmla="*/ 4 h 93"/>
                  <a:gd name="T8" fmla="*/ 65 w 73"/>
                  <a:gd name="T9" fmla="*/ 23 h 93"/>
                  <a:gd name="T10" fmla="*/ 61 w 73"/>
                  <a:gd name="T11" fmla="*/ 50 h 93"/>
                  <a:gd name="T12" fmla="*/ 50 w 73"/>
                  <a:gd name="T13" fmla="*/ 66 h 93"/>
                  <a:gd name="T14" fmla="*/ 44 w 73"/>
                  <a:gd name="T15" fmla="*/ 92 h 93"/>
                  <a:gd name="T16" fmla="*/ 45 w 73"/>
                  <a:gd name="T17" fmla="*/ 93 h 93"/>
                  <a:gd name="T18" fmla="*/ 53 w 73"/>
                  <a:gd name="T19" fmla="*/ 64 h 93"/>
                  <a:gd name="T20" fmla="*/ 67 w 73"/>
                  <a:gd name="T21" fmla="*/ 40 h 93"/>
                  <a:gd name="T22" fmla="*/ 42 w 73"/>
                  <a:gd name="T23" fmla="*/ 3 h 93"/>
                  <a:gd name="T24" fmla="*/ 5 w 73"/>
                  <a:gd name="T25" fmla="*/ 32 h 93"/>
                  <a:gd name="T26" fmla="*/ 10 w 73"/>
                  <a:gd name="T27" fmla="*/ 57 h 93"/>
                  <a:gd name="T28" fmla="*/ 17 w 73"/>
                  <a:gd name="T29" fmla="*/ 79 h 93"/>
                  <a:gd name="T30" fmla="*/ 20 w 73"/>
                  <a:gd name="T31" fmla="*/ 91 h 93"/>
                  <a:gd name="T32" fmla="*/ 21 w 73"/>
                  <a:gd name="T33" fmla="*/ 9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93">
                    <a:moveTo>
                      <a:pt x="21" y="90"/>
                    </a:moveTo>
                    <a:cubicBezTo>
                      <a:pt x="16" y="84"/>
                      <a:pt x="19" y="76"/>
                      <a:pt x="18" y="69"/>
                    </a:cubicBezTo>
                    <a:cubicBezTo>
                      <a:pt x="16" y="61"/>
                      <a:pt x="9" y="54"/>
                      <a:pt x="7" y="46"/>
                    </a:cubicBezTo>
                    <a:cubicBezTo>
                      <a:pt x="0" y="26"/>
                      <a:pt x="19" y="4"/>
                      <a:pt x="39" y="4"/>
                    </a:cubicBezTo>
                    <a:cubicBezTo>
                      <a:pt x="51" y="4"/>
                      <a:pt x="61" y="13"/>
                      <a:pt x="65" y="23"/>
                    </a:cubicBezTo>
                    <a:cubicBezTo>
                      <a:pt x="69" y="33"/>
                      <a:pt x="66" y="42"/>
                      <a:pt x="61" y="50"/>
                    </a:cubicBezTo>
                    <a:cubicBezTo>
                      <a:pt x="57" y="55"/>
                      <a:pt x="53" y="60"/>
                      <a:pt x="50" y="66"/>
                    </a:cubicBezTo>
                    <a:cubicBezTo>
                      <a:pt x="47" y="74"/>
                      <a:pt x="50" y="85"/>
                      <a:pt x="44" y="92"/>
                    </a:cubicBezTo>
                    <a:cubicBezTo>
                      <a:pt x="43" y="92"/>
                      <a:pt x="44" y="93"/>
                      <a:pt x="45" y="93"/>
                    </a:cubicBezTo>
                    <a:cubicBezTo>
                      <a:pt x="52" y="85"/>
                      <a:pt x="48" y="74"/>
                      <a:pt x="53" y="64"/>
                    </a:cubicBezTo>
                    <a:cubicBezTo>
                      <a:pt x="57" y="56"/>
                      <a:pt x="64" y="50"/>
                      <a:pt x="67" y="40"/>
                    </a:cubicBezTo>
                    <a:cubicBezTo>
                      <a:pt x="73" y="23"/>
                      <a:pt x="59" y="5"/>
                      <a:pt x="42" y="3"/>
                    </a:cubicBezTo>
                    <a:cubicBezTo>
                      <a:pt x="24" y="0"/>
                      <a:pt x="9" y="16"/>
                      <a:pt x="5" y="32"/>
                    </a:cubicBezTo>
                    <a:cubicBezTo>
                      <a:pt x="3" y="41"/>
                      <a:pt x="6" y="49"/>
                      <a:pt x="10" y="57"/>
                    </a:cubicBezTo>
                    <a:cubicBezTo>
                      <a:pt x="15" y="64"/>
                      <a:pt x="17" y="70"/>
                      <a:pt x="17" y="79"/>
                    </a:cubicBezTo>
                    <a:cubicBezTo>
                      <a:pt x="16" y="84"/>
                      <a:pt x="17" y="87"/>
                      <a:pt x="20" y="91"/>
                    </a:cubicBezTo>
                    <a:cubicBezTo>
                      <a:pt x="20" y="92"/>
                      <a:pt x="21" y="91"/>
                      <a:pt x="21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Freeform 189"/>
              <p:cNvSpPr>
                <a:spLocks/>
              </p:cNvSpPr>
              <p:nvPr/>
            </p:nvSpPr>
            <p:spPr bwMode="auto">
              <a:xfrm>
                <a:off x="1411288" y="2281238"/>
                <a:ext cx="34925" cy="4763"/>
              </a:xfrm>
              <a:custGeom>
                <a:avLst/>
                <a:gdLst>
                  <a:gd name="T0" fmla="*/ 3 w 33"/>
                  <a:gd name="T1" fmla="*/ 4 h 4"/>
                  <a:gd name="T2" fmla="*/ 30 w 33"/>
                  <a:gd name="T3" fmla="*/ 4 h 4"/>
                  <a:gd name="T4" fmla="*/ 30 w 33"/>
                  <a:gd name="T5" fmla="*/ 0 h 4"/>
                  <a:gd name="T6" fmla="*/ 3 w 33"/>
                  <a:gd name="T7" fmla="*/ 0 h 4"/>
                  <a:gd name="T8" fmla="*/ 3 w 3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">
                    <a:moveTo>
                      <a:pt x="3" y="4"/>
                    </a:moveTo>
                    <a:cubicBezTo>
                      <a:pt x="12" y="4"/>
                      <a:pt x="21" y="4"/>
                      <a:pt x="30" y="4"/>
                    </a:cubicBezTo>
                    <a:cubicBezTo>
                      <a:pt x="33" y="4"/>
                      <a:pt x="33" y="0"/>
                      <a:pt x="30" y="0"/>
                    </a:cubicBezTo>
                    <a:cubicBezTo>
                      <a:pt x="21" y="0"/>
                      <a:pt x="12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Freeform 190"/>
              <p:cNvSpPr>
                <a:spLocks/>
              </p:cNvSpPr>
              <p:nvPr/>
            </p:nvSpPr>
            <p:spPr bwMode="auto">
              <a:xfrm>
                <a:off x="1411288" y="2287588"/>
                <a:ext cx="34925" cy="4763"/>
              </a:xfrm>
              <a:custGeom>
                <a:avLst/>
                <a:gdLst>
                  <a:gd name="T0" fmla="*/ 3 w 33"/>
                  <a:gd name="T1" fmla="*/ 4 h 4"/>
                  <a:gd name="T2" fmla="*/ 30 w 33"/>
                  <a:gd name="T3" fmla="*/ 4 h 4"/>
                  <a:gd name="T4" fmla="*/ 30 w 33"/>
                  <a:gd name="T5" fmla="*/ 0 h 4"/>
                  <a:gd name="T6" fmla="*/ 3 w 33"/>
                  <a:gd name="T7" fmla="*/ 0 h 4"/>
                  <a:gd name="T8" fmla="*/ 3 w 3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">
                    <a:moveTo>
                      <a:pt x="3" y="4"/>
                    </a:moveTo>
                    <a:cubicBezTo>
                      <a:pt x="12" y="4"/>
                      <a:pt x="21" y="4"/>
                      <a:pt x="30" y="4"/>
                    </a:cubicBezTo>
                    <a:cubicBezTo>
                      <a:pt x="33" y="4"/>
                      <a:pt x="33" y="0"/>
                      <a:pt x="30" y="0"/>
                    </a:cubicBezTo>
                    <a:cubicBezTo>
                      <a:pt x="21" y="0"/>
                      <a:pt x="12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Freeform 191"/>
              <p:cNvSpPr>
                <a:spLocks/>
              </p:cNvSpPr>
              <p:nvPr/>
            </p:nvSpPr>
            <p:spPr bwMode="auto">
              <a:xfrm>
                <a:off x="1412875" y="2293938"/>
                <a:ext cx="33338" cy="4763"/>
              </a:xfrm>
              <a:custGeom>
                <a:avLst/>
                <a:gdLst>
                  <a:gd name="T0" fmla="*/ 3 w 31"/>
                  <a:gd name="T1" fmla="*/ 5 h 5"/>
                  <a:gd name="T2" fmla="*/ 28 w 31"/>
                  <a:gd name="T3" fmla="*/ 5 h 5"/>
                  <a:gd name="T4" fmla="*/ 28 w 31"/>
                  <a:gd name="T5" fmla="*/ 0 h 5"/>
                  <a:gd name="T6" fmla="*/ 3 w 31"/>
                  <a:gd name="T7" fmla="*/ 0 h 5"/>
                  <a:gd name="T8" fmla="*/ 3 w 3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5">
                    <a:moveTo>
                      <a:pt x="3" y="5"/>
                    </a:moveTo>
                    <a:cubicBezTo>
                      <a:pt x="11" y="5"/>
                      <a:pt x="20" y="5"/>
                      <a:pt x="28" y="5"/>
                    </a:cubicBezTo>
                    <a:cubicBezTo>
                      <a:pt x="31" y="5"/>
                      <a:pt x="31" y="0"/>
                      <a:pt x="28" y="0"/>
                    </a:cubicBezTo>
                    <a:cubicBezTo>
                      <a:pt x="20" y="0"/>
                      <a:pt x="11" y="0"/>
                      <a:pt x="3" y="0"/>
                    </a:cubicBezTo>
                    <a:cubicBezTo>
                      <a:pt x="0" y="0"/>
                      <a:pt x="0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Freeform 192"/>
              <p:cNvSpPr>
                <a:spLocks/>
              </p:cNvSpPr>
              <p:nvPr/>
            </p:nvSpPr>
            <p:spPr bwMode="auto">
              <a:xfrm>
                <a:off x="1417638" y="2301876"/>
                <a:ext cx="25400" cy="4763"/>
              </a:xfrm>
              <a:custGeom>
                <a:avLst/>
                <a:gdLst>
                  <a:gd name="T0" fmla="*/ 4 w 25"/>
                  <a:gd name="T1" fmla="*/ 5 h 5"/>
                  <a:gd name="T2" fmla="*/ 21 w 25"/>
                  <a:gd name="T3" fmla="*/ 5 h 5"/>
                  <a:gd name="T4" fmla="*/ 21 w 25"/>
                  <a:gd name="T5" fmla="*/ 0 h 5"/>
                  <a:gd name="T6" fmla="*/ 4 w 25"/>
                  <a:gd name="T7" fmla="*/ 0 h 5"/>
                  <a:gd name="T8" fmla="*/ 4 w 25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5">
                    <a:moveTo>
                      <a:pt x="4" y="5"/>
                    </a:moveTo>
                    <a:cubicBezTo>
                      <a:pt x="10" y="5"/>
                      <a:pt x="15" y="5"/>
                      <a:pt x="21" y="5"/>
                    </a:cubicBezTo>
                    <a:cubicBezTo>
                      <a:pt x="25" y="5"/>
                      <a:pt x="25" y="0"/>
                      <a:pt x="21" y="0"/>
                    </a:cubicBezTo>
                    <a:cubicBezTo>
                      <a:pt x="15" y="0"/>
                      <a:pt x="10" y="0"/>
                      <a:pt x="4" y="0"/>
                    </a:cubicBezTo>
                    <a:cubicBezTo>
                      <a:pt x="0" y="0"/>
                      <a:pt x="0" y="5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Freeform 197"/>
              <p:cNvSpPr>
                <a:spLocks/>
              </p:cNvSpPr>
              <p:nvPr/>
            </p:nvSpPr>
            <p:spPr bwMode="auto">
              <a:xfrm>
                <a:off x="1052513" y="2039938"/>
                <a:ext cx="76200" cy="85725"/>
              </a:xfrm>
              <a:custGeom>
                <a:avLst/>
                <a:gdLst>
                  <a:gd name="T0" fmla="*/ 24 w 72"/>
                  <a:gd name="T1" fmla="*/ 63 h 80"/>
                  <a:gd name="T2" fmla="*/ 2 w 72"/>
                  <a:gd name="T3" fmla="*/ 65 h 80"/>
                  <a:gd name="T4" fmla="*/ 14 w 72"/>
                  <a:gd name="T5" fmla="*/ 78 h 80"/>
                  <a:gd name="T6" fmla="*/ 26 w 72"/>
                  <a:gd name="T7" fmla="*/ 43 h 80"/>
                  <a:gd name="T8" fmla="*/ 28 w 72"/>
                  <a:gd name="T9" fmla="*/ 16 h 80"/>
                  <a:gd name="T10" fmla="*/ 58 w 72"/>
                  <a:gd name="T11" fmla="*/ 9 h 80"/>
                  <a:gd name="T12" fmla="*/ 69 w 72"/>
                  <a:gd name="T13" fmla="*/ 6 h 80"/>
                  <a:gd name="T14" fmla="*/ 66 w 72"/>
                  <a:gd name="T15" fmla="*/ 25 h 80"/>
                  <a:gd name="T16" fmla="*/ 65 w 72"/>
                  <a:gd name="T17" fmla="*/ 59 h 80"/>
                  <a:gd name="T18" fmla="*/ 65 w 72"/>
                  <a:gd name="T19" fmla="*/ 67 h 80"/>
                  <a:gd name="T20" fmla="*/ 65 w 72"/>
                  <a:gd name="T21" fmla="*/ 65 h 80"/>
                  <a:gd name="T22" fmla="*/ 53 w 72"/>
                  <a:gd name="T23" fmla="*/ 62 h 80"/>
                  <a:gd name="T24" fmla="*/ 48 w 72"/>
                  <a:gd name="T25" fmla="*/ 75 h 80"/>
                  <a:gd name="T26" fmla="*/ 69 w 72"/>
                  <a:gd name="T27" fmla="*/ 70 h 80"/>
                  <a:gd name="T28" fmla="*/ 67 w 72"/>
                  <a:gd name="T29" fmla="*/ 68 h 80"/>
                  <a:gd name="T30" fmla="*/ 60 w 72"/>
                  <a:gd name="T31" fmla="*/ 72 h 80"/>
                  <a:gd name="T32" fmla="*/ 66 w 72"/>
                  <a:gd name="T33" fmla="*/ 70 h 80"/>
                  <a:gd name="T34" fmla="*/ 69 w 72"/>
                  <a:gd name="T35" fmla="*/ 69 h 80"/>
                  <a:gd name="T36" fmla="*/ 71 w 72"/>
                  <a:gd name="T37" fmla="*/ 2 h 80"/>
                  <a:gd name="T38" fmla="*/ 69 w 72"/>
                  <a:gd name="T39" fmla="*/ 0 h 80"/>
                  <a:gd name="T40" fmla="*/ 24 w 72"/>
                  <a:gd name="T41" fmla="*/ 12 h 80"/>
                  <a:gd name="T42" fmla="*/ 22 w 72"/>
                  <a:gd name="T43" fmla="*/ 14 h 80"/>
                  <a:gd name="T44" fmla="*/ 23 w 72"/>
                  <a:gd name="T45" fmla="*/ 48 h 80"/>
                  <a:gd name="T46" fmla="*/ 22 w 72"/>
                  <a:gd name="T47" fmla="*/ 61 h 80"/>
                  <a:gd name="T48" fmla="*/ 18 w 72"/>
                  <a:gd name="T49" fmla="*/ 65 h 80"/>
                  <a:gd name="T50" fmla="*/ 23 w 72"/>
                  <a:gd name="T51" fmla="*/ 66 h 80"/>
                  <a:gd name="T52" fmla="*/ 24 w 72"/>
                  <a:gd name="T53" fmla="*/ 6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2" h="80">
                    <a:moveTo>
                      <a:pt x="24" y="63"/>
                    </a:moveTo>
                    <a:cubicBezTo>
                      <a:pt x="18" y="62"/>
                      <a:pt x="5" y="58"/>
                      <a:pt x="2" y="65"/>
                    </a:cubicBezTo>
                    <a:cubicBezTo>
                      <a:pt x="0" y="72"/>
                      <a:pt x="6" y="80"/>
                      <a:pt x="14" y="78"/>
                    </a:cubicBezTo>
                    <a:cubicBezTo>
                      <a:pt x="27" y="73"/>
                      <a:pt x="26" y="55"/>
                      <a:pt x="26" y="43"/>
                    </a:cubicBezTo>
                    <a:cubicBezTo>
                      <a:pt x="26" y="39"/>
                      <a:pt x="20" y="15"/>
                      <a:pt x="28" y="16"/>
                    </a:cubicBezTo>
                    <a:cubicBezTo>
                      <a:pt x="39" y="17"/>
                      <a:pt x="48" y="14"/>
                      <a:pt x="58" y="9"/>
                    </a:cubicBezTo>
                    <a:cubicBezTo>
                      <a:pt x="59" y="9"/>
                      <a:pt x="69" y="2"/>
                      <a:pt x="69" y="6"/>
                    </a:cubicBezTo>
                    <a:cubicBezTo>
                      <a:pt x="69" y="12"/>
                      <a:pt x="67" y="18"/>
                      <a:pt x="66" y="25"/>
                    </a:cubicBezTo>
                    <a:cubicBezTo>
                      <a:pt x="65" y="36"/>
                      <a:pt x="66" y="47"/>
                      <a:pt x="65" y="59"/>
                    </a:cubicBezTo>
                    <a:cubicBezTo>
                      <a:pt x="65" y="61"/>
                      <a:pt x="65" y="64"/>
                      <a:pt x="65" y="67"/>
                    </a:cubicBezTo>
                    <a:cubicBezTo>
                      <a:pt x="65" y="66"/>
                      <a:pt x="71" y="68"/>
                      <a:pt x="65" y="65"/>
                    </a:cubicBezTo>
                    <a:cubicBezTo>
                      <a:pt x="61" y="63"/>
                      <a:pt x="57" y="61"/>
                      <a:pt x="53" y="62"/>
                    </a:cubicBezTo>
                    <a:cubicBezTo>
                      <a:pt x="47" y="64"/>
                      <a:pt x="44" y="70"/>
                      <a:pt x="48" y="75"/>
                    </a:cubicBezTo>
                    <a:cubicBezTo>
                      <a:pt x="53" y="80"/>
                      <a:pt x="66" y="74"/>
                      <a:pt x="69" y="70"/>
                    </a:cubicBezTo>
                    <a:cubicBezTo>
                      <a:pt x="70" y="68"/>
                      <a:pt x="68" y="66"/>
                      <a:pt x="67" y="68"/>
                    </a:cubicBezTo>
                    <a:cubicBezTo>
                      <a:pt x="65" y="70"/>
                      <a:pt x="63" y="72"/>
                      <a:pt x="60" y="72"/>
                    </a:cubicBezTo>
                    <a:cubicBezTo>
                      <a:pt x="55" y="74"/>
                      <a:pt x="56" y="55"/>
                      <a:pt x="66" y="70"/>
                    </a:cubicBezTo>
                    <a:cubicBezTo>
                      <a:pt x="67" y="72"/>
                      <a:pt x="69" y="71"/>
                      <a:pt x="69" y="69"/>
                    </a:cubicBezTo>
                    <a:cubicBezTo>
                      <a:pt x="63" y="47"/>
                      <a:pt x="72" y="24"/>
                      <a:pt x="71" y="2"/>
                    </a:cubicBezTo>
                    <a:cubicBezTo>
                      <a:pt x="71" y="0"/>
                      <a:pt x="70" y="0"/>
                      <a:pt x="69" y="0"/>
                    </a:cubicBezTo>
                    <a:cubicBezTo>
                      <a:pt x="54" y="7"/>
                      <a:pt x="42" y="17"/>
                      <a:pt x="24" y="12"/>
                    </a:cubicBezTo>
                    <a:cubicBezTo>
                      <a:pt x="23" y="12"/>
                      <a:pt x="22" y="13"/>
                      <a:pt x="22" y="14"/>
                    </a:cubicBezTo>
                    <a:cubicBezTo>
                      <a:pt x="21" y="25"/>
                      <a:pt x="23" y="36"/>
                      <a:pt x="23" y="48"/>
                    </a:cubicBezTo>
                    <a:cubicBezTo>
                      <a:pt x="23" y="52"/>
                      <a:pt x="23" y="57"/>
                      <a:pt x="22" y="61"/>
                    </a:cubicBezTo>
                    <a:cubicBezTo>
                      <a:pt x="14" y="63"/>
                      <a:pt x="13" y="64"/>
                      <a:pt x="18" y="65"/>
                    </a:cubicBezTo>
                    <a:cubicBezTo>
                      <a:pt x="20" y="65"/>
                      <a:pt x="21" y="66"/>
                      <a:pt x="23" y="66"/>
                    </a:cubicBezTo>
                    <a:cubicBezTo>
                      <a:pt x="25" y="66"/>
                      <a:pt x="25" y="64"/>
                      <a:pt x="24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Freeform 198"/>
              <p:cNvSpPr>
                <a:spLocks/>
              </p:cNvSpPr>
              <p:nvPr/>
            </p:nvSpPr>
            <p:spPr bwMode="auto">
              <a:xfrm>
                <a:off x="1073150" y="2051051"/>
                <a:ext cx="57150" cy="20638"/>
              </a:xfrm>
              <a:custGeom>
                <a:avLst/>
                <a:gdLst>
                  <a:gd name="T0" fmla="*/ 2 w 53"/>
                  <a:gd name="T1" fmla="*/ 19 h 20"/>
                  <a:gd name="T2" fmla="*/ 21 w 53"/>
                  <a:gd name="T3" fmla="*/ 14 h 20"/>
                  <a:gd name="T4" fmla="*/ 51 w 53"/>
                  <a:gd name="T5" fmla="*/ 3 h 20"/>
                  <a:gd name="T6" fmla="*/ 50 w 53"/>
                  <a:gd name="T7" fmla="*/ 1 h 20"/>
                  <a:gd name="T8" fmla="*/ 28 w 53"/>
                  <a:gd name="T9" fmla="*/ 9 h 20"/>
                  <a:gd name="T10" fmla="*/ 3 w 53"/>
                  <a:gd name="T11" fmla="*/ 16 h 20"/>
                  <a:gd name="T12" fmla="*/ 2 w 53"/>
                  <a:gd name="T13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20">
                    <a:moveTo>
                      <a:pt x="2" y="19"/>
                    </a:moveTo>
                    <a:cubicBezTo>
                      <a:pt x="8" y="20"/>
                      <a:pt x="16" y="16"/>
                      <a:pt x="21" y="14"/>
                    </a:cubicBezTo>
                    <a:cubicBezTo>
                      <a:pt x="31" y="11"/>
                      <a:pt x="42" y="8"/>
                      <a:pt x="51" y="3"/>
                    </a:cubicBezTo>
                    <a:cubicBezTo>
                      <a:pt x="53" y="2"/>
                      <a:pt x="51" y="0"/>
                      <a:pt x="50" y="1"/>
                    </a:cubicBezTo>
                    <a:cubicBezTo>
                      <a:pt x="43" y="5"/>
                      <a:pt x="35" y="7"/>
                      <a:pt x="28" y="9"/>
                    </a:cubicBezTo>
                    <a:cubicBezTo>
                      <a:pt x="21" y="11"/>
                      <a:pt x="10" y="18"/>
                      <a:pt x="3" y="16"/>
                    </a:cubicBezTo>
                    <a:cubicBezTo>
                      <a:pt x="1" y="16"/>
                      <a:pt x="0" y="18"/>
                      <a:pt x="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Freeform 199"/>
              <p:cNvSpPr>
                <a:spLocks/>
              </p:cNvSpPr>
              <p:nvPr/>
            </p:nvSpPr>
            <p:spPr bwMode="auto">
              <a:xfrm>
                <a:off x="1111250" y="2106613"/>
                <a:ext cx="11113" cy="12700"/>
              </a:xfrm>
              <a:custGeom>
                <a:avLst/>
                <a:gdLst>
                  <a:gd name="T0" fmla="*/ 1 w 10"/>
                  <a:gd name="T1" fmla="*/ 4 h 11"/>
                  <a:gd name="T2" fmla="*/ 1 w 10"/>
                  <a:gd name="T3" fmla="*/ 5 h 11"/>
                  <a:gd name="T4" fmla="*/ 3 w 10"/>
                  <a:gd name="T5" fmla="*/ 5 h 11"/>
                  <a:gd name="T6" fmla="*/ 3 w 10"/>
                  <a:gd name="T7" fmla="*/ 1 h 11"/>
                  <a:gd name="T8" fmla="*/ 0 w 10"/>
                  <a:gd name="T9" fmla="*/ 1 h 11"/>
                  <a:gd name="T10" fmla="*/ 2 w 10"/>
                  <a:gd name="T11" fmla="*/ 5 h 11"/>
                  <a:gd name="T12" fmla="*/ 4 w 10"/>
                  <a:gd name="T13" fmla="*/ 5 h 11"/>
                  <a:gd name="T14" fmla="*/ 3 w 10"/>
                  <a:gd name="T15" fmla="*/ 4 h 11"/>
                  <a:gd name="T16" fmla="*/ 4 w 10"/>
                  <a:gd name="T17" fmla="*/ 5 h 11"/>
                  <a:gd name="T18" fmla="*/ 2 w 10"/>
                  <a:gd name="T19" fmla="*/ 5 h 11"/>
                  <a:gd name="T20" fmla="*/ 3 w 10"/>
                  <a:gd name="T21" fmla="*/ 6 h 11"/>
                  <a:gd name="T22" fmla="*/ 6 w 10"/>
                  <a:gd name="T23" fmla="*/ 5 h 11"/>
                  <a:gd name="T24" fmla="*/ 3 w 10"/>
                  <a:gd name="T25" fmla="*/ 7 h 11"/>
                  <a:gd name="T26" fmla="*/ 4 w 10"/>
                  <a:gd name="T27" fmla="*/ 9 h 11"/>
                  <a:gd name="T28" fmla="*/ 8 w 10"/>
                  <a:gd name="T29" fmla="*/ 7 h 11"/>
                  <a:gd name="T30" fmla="*/ 7 w 10"/>
                  <a:gd name="T31" fmla="*/ 6 h 11"/>
                  <a:gd name="T32" fmla="*/ 5 w 10"/>
                  <a:gd name="T33" fmla="*/ 7 h 11"/>
                  <a:gd name="T34" fmla="*/ 3 w 10"/>
                  <a:gd name="T35" fmla="*/ 9 h 11"/>
                  <a:gd name="T36" fmla="*/ 9 w 10"/>
                  <a:gd name="T37" fmla="*/ 5 h 11"/>
                  <a:gd name="T38" fmla="*/ 8 w 10"/>
                  <a:gd name="T39" fmla="*/ 4 h 11"/>
                  <a:gd name="T40" fmla="*/ 1 w 10"/>
                  <a:gd name="T41" fmla="*/ 7 h 11"/>
                  <a:gd name="T42" fmla="*/ 2 w 10"/>
                  <a:gd name="T43" fmla="*/ 9 h 11"/>
                  <a:gd name="T44" fmla="*/ 9 w 10"/>
                  <a:gd name="T45" fmla="*/ 3 h 11"/>
                  <a:gd name="T46" fmla="*/ 3 w 10"/>
                  <a:gd name="T47" fmla="*/ 2 h 11"/>
                  <a:gd name="T48" fmla="*/ 1 w 10"/>
                  <a:gd name="T49" fmla="*/ 7 h 11"/>
                  <a:gd name="T50" fmla="*/ 2 w 10"/>
                  <a:gd name="T51" fmla="*/ 8 h 11"/>
                  <a:gd name="T52" fmla="*/ 6 w 10"/>
                  <a:gd name="T53" fmla="*/ 7 h 11"/>
                  <a:gd name="T54" fmla="*/ 6 w 10"/>
                  <a:gd name="T55" fmla="*/ 3 h 11"/>
                  <a:gd name="T56" fmla="*/ 4 w 10"/>
                  <a:gd name="T57" fmla="*/ 2 h 11"/>
                  <a:gd name="T58" fmla="*/ 1 w 10"/>
                  <a:gd name="T59" fmla="*/ 5 h 11"/>
                  <a:gd name="T60" fmla="*/ 4 w 10"/>
                  <a:gd name="T61" fmla="*/ 4 h 11"/>
                  <a:gd name="T62" fmla="*/ 3 w 10"/>
                  <a:gd name="T63" fmla="*/ 1 h 11"/>
                  <a:gd name="T64" fmla="*/ 0 w 10"/>
                  <a:gd name="T65" fmla="*/ 1 h 11"/>
                  <a:gd name="T66" fmla="*/ 1 w 10"/>
                  <a:gd name="T67" fmla="*/ 6 h 11"/>
                  <a:gd name="T68" fmla="*/ 3 w 10"/>
                  <a:gd name="T69" fmla="*/ 6 h 11"/>
                  <a:gd name="T70" fmla="*/ 4 w 10"/>
                  <a:gd name="T71" fmla="*/ 5 h 11"/>
                  <a:gd name="T72" fmla="*/ 1 w 10"/>
                  <a:gd name="T7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" h="11">
                    <a:moveTo>
                      <a:pt x="1" y="4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4"/>
                      <a:pt x="3" y="3"/>
                      <a:pt x="3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3"/>
                      <a:pt x="1" y="4"/>
                      <a:pt x="2" y="5"/>
                    </a:cubicBezTo>
                    <a:cubicBezTo>
                      <a:pt x="2" y="7"/>
                      <a:pt x="4" y="6"/>
                      <a:pt x="4" y="5"/>
                    </a:cubicBezTo>
                    <a:cubicBezTo>
                      <a:pt x="4" y="3"/>
                      <a:pt x="4" y="5"/>
                      <a:pt x="3" y="4"/>
                    </a:cubicBezTo>
                    <a:cubicBezTo>
                      <a:pt x="3" y="4"/>
                      <a:pt x="4" y="5"/>
                      <a:pt x="4" y="5"/>
                    </a:cubicBezTo>
                    <a:cubicBezTo>
                      <a:pt x="4" y="6"/>
                      <a:pt x="3" y="5"/>
                      <a:pt x="2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6" y="4"/>
                      <a:pt x="6" y="5"/>
                    </a:cubicBezTo>
                    <a:cubicBezTo>
                      <a:pt x="6" y="6"/>
                      <a:pt x="4" y="7"/>
                      <a:pt x="3" y="7"/>
                    </a:cubicBezTo>
                    <a:cubicBezTo>
                      <a:pt x="3" y="8"/>
                      <a:pt x="3" y="8"/>
                      <a:pt x="4" y="9"/>
                    </a:cubicBezTo>
                    <a:cubicBezTo>
                      <a:pt x="4" y="8"/>
                      <a:pt x="6" y="7"/>
                      <a:pt x="8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5" y="7"/>
                    </a:cubicBezTo>
                    <a:cubicBezTo>
                      <a:pt x="3" y="6"/>
                      <a:pt x="2" y="9"/>
                      <a:pt x="3" y="9"/>
                    </a:cubicBezTo>
                    <a:cubicBezTo>
                      <a:pt x="7" y="11"/>
                      <a:pt x="10" y="9"/>
                      <a:pt x="9" y="5"/>
                    </a:cubicBezTo>
                    <a:cubicBezTo>
                      <a:pt x="9" y="5"/>
                      <a:pt x="9" y="4"/>
                      <a:pt x="8" y="4"/>
                    </a:cubicBezTo>
                    <a:cubicBezTo>
                      <a:pt x="5" y="4"/>
                      <a:pt x="3" y="5"/>
                      <a:pt x="1" y="7"/>
                    </a:cubicBezTo>
                    <a:cubicBezTo>
                      <a:pt x="1" y="8"/>
                      <a:pt x="1" y="9"/>
                      <a:pt x="2" y="9"/>
                    </a:cubicBezTo>
                    <a:cubicBezTo>
                      <a:pt x="5" y="11"/>
                      <a:pt x="10" y="7"/>
                      <a:pt x="9" y="3"/>
                    </a:cubicBezTo>
                    <a:cubicBezTo>
                      <a:pt x="8" y="1"/>
                      <a:pt x="5" y="1"/>
                      <a:pt x="3" y="2"/>
                    </a:cubicBezTo>
                    <a:cubicBezTo>
                      <a:pt x="1" y="3"/>
                      <a:pt x="0" y="5"/>
                      <a:pt x="1" y="7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3" y="8"/>
                      <a:pt x="5" y="8"/>
                      <a:pt x="6" y="7"/>
                    </a:cubicBezTo>
                    <a:cubicBezTo>
                      <a:pt x="7" y="6"/>
                      <a:pt x="7" y="5"/>
                      <a:pt x="6" y="3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2" y="1"/>
                      <a:pt x="2" y="3"/>
                      <a:pt x="1" y="5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4" y="3"/>
                      <a:pt x="3" y="2"/>
                      <a:pt x="3" y="1"/>
                    </a:cubicBezTo>
                    <a:cubicBezTo>
                      <a:pt x="3" y="0"/>
                      <a:pt x="0" y="0"/>
                      <a:pt x="0" y="1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1" y="7"/>
                      <a:pt x="3" y="7"/>
                      <a:pt x="3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5" y="3"/>
                      <a:pt x="2" y="3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341438" y="2374901"/>
              <a:ext cx="174625" cy="404812"/>
              <a:chOff x="1341438" y="2374901"/>
              <a:chExt cx="174625" cy="404812"/>
            </a:xfrm>
            <a:grpFill/>
          </p:grpSpPr>
          <p:sp>
            <p:nvSpPr>
              <p:cNvPr id="372" name="Freeform 92"/>
              <p:cNvSpPr>
                <a:spLocks/>
              </p:cNvSpPr>
              <p:nvPr/>
            </p:nvSpPr>
            <p:spPr bwMode="auto">
              <a:xfrm>
                <a:off x="1470025" y="2381251"/>
                <a:ext cx="44450" cy="47625"/>
              </a:xfrm>
              <a:custGeom>
                <a:avLst/>
                <a:gdLst>
                  <a:gd name="T0" fmla="*/ 36 w 42"/>
                  <a:gd name="T1" fmla="*/ 2 h 46"/>
                  <a:gd name="T2" fmla="*/ 11 w 42"/>
                  <a:gd name="T3" fmla="*/ 7 h 46"/>
                  <a:gd name="T4" fmla="*/ 17 w 42"/>
                  <a:gd name="T5" fmla="*/ 17 h 46"/>
                  <a:gd name="T6" fmla="*/ 29 w 42"/>
                  <a:gd name="T7" fmla="*/ 19 h 46"/>
                  <a:gd name="T8" fmla="*/ 32 w 42"/>
                  <a:gd name="T9" fmla="*/ 34 h 46"/>
                  <a:gd name="T10" fmla="*/ 11 w 42"/>
                  <a:gd name="T11" fmla="*/ 22 h 46"/>
                  <a:gd name="T12" fmla="*/ 8 w 42"/>
                  <a:gd name="T13" fmla="*/ 21 h 46"/>
                  <a:gd name="T14" fmla="*/ 37 w 42"/>
                  <a:gd name="T15" fmla="*/ 33 h 46"/>
                  <a:gd name="T16" fmla="*/ 29 w 42"/>
                  <a:gd name="T17" fmla="*/ 16 h 46"/>
                  <a:gd name="T18" fmla="*/ 17 w 42"/>
                  <a:gd name="T19" fmla="*/ 14 h 46"/>
                  <a:gd name="T20" fmla="*/ 14 w 42"/>
                  <a:gd name="T21" fmla="*/ 8 h 46"/>
                  <a:gd name="T22" fmla="*/ 23 w 42"/>
                  <a:gd name="T23" fmla="*/ 4 h 46"/>
                  <a:gd name="T24" fmla="*/ 36 w 42"/>
                  <a:gd name="T25" fmla="*/ 5 h 46"/>
                  <a:gd name="T26" fmla="*/ 36 w 42"/>
                  <a:gd name="T27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46">
                    <a:moveTo>
                      <a:pt x="36" y="2"/>
                    </a:moveTo>
                    <a:cubicBezTo>
                      <a:pt x="27" y="2"/>
                      <a:pt x="18" y="0"/>
                      <a:pt x="11" y="7"/>
                    </a:cubicBezTo>
                    <a:cubicBezTo>
                      <a:pt x="7" y="12"/>
                      <a:pt x="13" y="16"/>
                      <a:pt x="17" y="17"/>
                    </a:cubicBezTo>
                    <a:cubicBezTo>
                      <a:pt x="21" y="18"/>
                      <a:pt x="25" y="17"/>
                      <a:pt x="29" y="19"/>
                    </a:cubicBezTo>
                    <a:cubicBezTo>
                      <a:pt x="35" y="22"/>
                      <a:pt x="39" y="30"/>
                      <a:pt x="32" y="34"/>
                    </a:cubicBezTo>
                    <a:cubicBezTo>
                      <a:pt x="24" y="39"/>
                      <a:pt x="5" y="33"/>
                      <a:pt x="11" y="22"/>
                    </a:cubicBezTo>
                    <a:cubicBezTo>
                      <a:pt x="12" y="20"/>
                      <a:pt x="9" y="19"/>
                      <a:pt x="8" y="21"/>
                    </a:cubicBezTo>
                    <a:cubicBezTo>
                      <a:pt x="0" y="36"/>
                      <a:pt x="29" y="46"/>
                      <a:pt x="37" y="33"/>
                    </a:cubicBezTo>
                    <a:cubicBezTo>
                      <a:pt x="42" y="26"/>
                      <a:pt x="35" y="19"/>
                      <a:pt x="29" y="16"/>
                    </a:cubicBezTo>
                    <a:cubicBezTo>
                      <a:pt x="25" y="14"/>
                      <a:pt x="21" y="15"/>
                      <a:pt x="17" y="14"/>
                    </a:cubicBezTo>
                    <a:cubicBezTo>
                      <a:pt x="14" y="14"/>
                      <a:pt x="13" y="12"/>
                      <a:pt x="14" y="8"/>
                    </a:cubicBezTo>
                    <a:cubicBezTo>
                      <a:pt x="16" y="6"/>
                      <a:pt x="21" y="5"/>
                      <a:pt x="23" y="4"/>
                    </a:cubicBezTo>
                    <a:cubicBezTo>
                      <a:pt x="27" y="4"/>
                      <a:pt x="32" y="5"/>
                      <a:pt x="36" y="5"/>
                    </a:cubicBezTo>
                    <a:cubicBezTo>
                      <a:pt x="38" y="5"/>
                      <a:pt x="38" y="2"/>
                      <a:pt x="3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93"/>
              <p:cNvSpPr>
                <a:spLocks/>
              </p:cNvSpPr>
              <p:nvPr/>
            </p:nvSpPr>
            <p:spPr bwMode="auto">
              <a:xfrm>
                <a:off x="1487488" y="2374901"/>
                <a:ext cx="9525" cy="57150"/>
              </a:xfrm>
              <a:custGeom>
                <a:avLst/>
                <a:gdLst>
                  <a:gd name="T0" fmla="*/ 8 w 9"/>
                  <a:gd name="T1" fmla="*/ 2 h 53"/>
                  <a:gd name="T2" fmla="*/ 7 w 9"/>
                  <a:gd name="T3" fmla="*/ 0 h 53"/>
                  <a:gd name="T4" fmla="*/ 4 w 9"/>
                  <a:gd name="T5" fmla="*/ 1 h 53"/>
                  <a:gd name="T6" fmla="*/ 4 w 9"/>
                  <a:gd name="T7" fmla="*/ 51 h 53"/>
                  <a:gd name="T8" fmla="*/ 7 w 9"/>
                  <a:gd name="T9" fmla="*/ 51 h 53"/>
                  <a:gd name="T10" fmla="*/ 7 w 9"/>
                  <a:gd name="T11" fmla="*/ 49 h 53"/>
                  <a:gd name="T12" fmla="*/ 4 w 9"/>
                  <a:gd name="T13" fmla="*/ 49 h 53"/>
                  <a:gd name="T14" fmla="*/ 4 w 9"/>
                  <a:gd name="T15" fmla="*/ 51 h 53"/>
                  <a:gd name="T16" fmla="*/ 7 w 9"/>
                  <a:gd name="T17" fmla="*/ 51 h 53"/>
                  <a:gd name="T18" fmla="*/ 7 w 9"/>
                  <a:gd name="T19" fmla="*/ 2 h 53"/>
                  <a:gd name="T20" fmla="*/ 5 w 9"/>
                  <a:gd name="T21" fmla="*/ 2 h 53"/>
                  <a:gd name="T22" fmla="*/ 6 w 9"/>
                  <a:gd name="T23" fmla="*/ 4 h 53"/>
                  <a:gd name="T24" fmla="*/ 8 w 9"/>
                  <a:gd name="T25" fmla="*/ 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53">
                    <a:moveTo>
                      <a:pt x="8" y="2"/>
                    </a:moveTo>
                    <a:cubicBezTo>
                      <a:pt x="8" y="1"/>
                      <a:pt x="7" y="1"/>
                      <a:pt x="7" y="0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0" y="17"/>
                      <a:pt x="5" y="34"/>
                      <a:pt x="4" y="51"/>
                    </a:cubicBezTo>
                    <a:cubicBezTo>
                      <a:pt x="5" y="51"/>
                      <a:pt x="6" y="51"/>
                      <a:pt x="7" y="51"/>
                    </a:cubicBezTo>
                    <a:cubicBezTo>
                      <a:pt x="7" y="51"/>
                      <a:pt x="7" y="50"/>
                      <a:pt x="7" y="49"/>
                    </a:cubicBezTo>
                    <a:cubicBezTo>
                      <a:pt x="7" y="48"/>
                      <a:pt x="4" y="48"/>
                      <a:pt x="4" y="49"/>
                    </a:cubicBezTo>
                    <a:cubicBezTo>
                      <a:pt x="4" y="50"/>
                      <a:pt x="4" y="51"/>
                      <a:pt x="4" y="51"/>
                    </a:cubicBezTo>
                    <a:cubicBezTo>
                      <a:pt x="4" y="53"/>
                      <a:pt x="7" y="53"/>
                      <a:pt x="7" y="51"/>
                    </a:cubicBezTo>
                    <a:cubicBezTo>
                      <a:pt x="7" y="35"/>
                      <a:pt x="3" y="18"/>
                      <a:pt x="7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7" y="5"/>
                      <a:pt x="9" y="3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94"/>
              <p:cNvSpPr>
                <a:spLocks/>
              </p:cNvSpPr>
              <p:nvPr/>
            </p:nvSpPr>
            <p:spPr bwMode="auto">
              <a:xfrm>
                <a:off x="1493838" y="2376488"/>
                <a:ext cx="9525" cy="55563"/>
              </a:xfrm>
              <a:custGeom>
                <a:avLst/>
                <a:gdLst>
                  <a:gd name="T0" fmla="*/ 4 w 8"/>
                  <a:gd name="T1" fmla="*/ 1 h 53"/>
                  <a:gd name="T2" fmla="*/ 2 w 8"/>
                  <a:gd name="T3" fmla="*/ 22 h 53"/>
                  <a:gd name="T4" fmla="*/ 2 w 8"/>
                  <a:gd name="T5" fmla="*/ 51 h 53"/>
                  <a:gd name="T6" fmla="*/ 5 w 8"/>
                  <a:gd name="T7" fmla="*/ 51 h 53"/>
                  <a:gd name="T8" fmla="*/ 5 w 8"/>
                  <a:gd name="T9" fmla="*/ 29 h 53"/>
                  <a:gd name="T10" fmla="*/ 6 w 8"/>
                  <a:gd name="T11" fmla="*/ 3 h 53"/>
                  <a:gd name="T12" fmla="*/ 4 w 8"/>
                  <a:gd name="T13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3">
                    <a:moveTo>
                      <a:pt x="4" y="1"/>
                    </a:moveTo>
                    <a:cubicBezTo>
                      <a:pt x="0" y="7"/>
                      <a:pt x="1" y="16"/>
                      <a:pt x="2" y="22"/>
                    </a:cubicBezTo>
                    <a:cubicBezTo>
                      <a:pt x="2" y="32"/>
                      <a:pt x="2" y="42"/>
                      <a:pt x="2" y="51"/>
                    </a:cubicBezTo>
                    <a:cubicBezTo>
                      <a:pt x="2" y="53"/>
                      <a:pt x="5" y="53"/>
                      <a:pt x="5" y="51"/>
                    </a:cubicBezTo>
                    <a:cubicBezTo>
                      <a:pt x="5" y="44"/>
                      <a:pt x="6" y="36"/>
                      <a:pt x="5" y="29"/>
                    </a:cubicBezTo>
                    <a:cubicBezTo>
                      <a:pt x="5" y="21"/>
                      <a:pt x="2" y="9"/>
                      <a:pt x="6" y="3"/>
                    </a:cubicBezTo>
                    <a:cubicBezTo>
                      <a:pt x="8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101"/>
              <p:cNvSpPr>
                <a:spLocks/>
              </p:cNvSpPr>
              <p:nvPr/>
            </p:nvSpPr>
            <p:spPr bwMode="auto">
              <a:xfrm>
                <a:off x="1341438" y="2697163"/>
                <a:ext cx="85725" cy="82550"/>
              </a:xfrm>
              <a:custGeom>
                <a:avLst/>
                <a:gdLst>
                  <a:gd name="T0" fmla="*/ 54 w 80"/>
                  <a:gd name="T1" fmla="*/ 8 h 77"/>
                  <a:gd name="T2" fmla="*/ 6 w 80"/>
                  <a:gd name="T3" fmla="*/ 25 h 77"/>
                  <a:gd name="T4" fmla="*/ 28 w 80"/>
                  <a:gd name="T5" fmla="*/ 71 h 77"/>
                  <a:gd name="T6" fmla="*/ 75 w 80"/>
                  <a:gd name="T7" fmla="*/ 48 h 77"/>
                  <a:gd name="T8" fmla="*/ 47 w 80"/>
                  <a:gd name="T9" fmla="*/ 7 h 77"/>
                  <a:gd name="T10" fmla="*/ 47 w 80"/>
                  <a:gd name="T11" fmla="*/ 8 h 77"/>
                  <a:gd name="T12" fmla="*/ 75 w 80"/>
                  <a:gd name="T13" fmla="*/ 44 h 77"/>
                  <a:gd name="T14" fmla="*/ 34 w 80"/>
                  <a:gd name="T15" fmla="*/ 71 h 77"/>
                  <a:gd name="T16" fmla="*/ 6 w 80"/>
                  <a:gd name="T17" fmla="*/ 33 h 77"/>
                  <a:gd name="T18" fmla="*/ 53 w 80"/>
                  <a:gd name="T19" fmla="*/ 9 h 77"/>
                  <a:gd name="T20" fmla="*/ 54 w 80"/>
                  <a:gd name="T2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77">
                    <a:moveTo>
                      <a:pt x="54" y="8"/>
                    </a:moveTo>
                    <a:cubicBezTo>
                      <a:pt x="37" y="0"/>
                      <a:pt x="12" y="7"/>
                      <a:pt x="6" y="25"/>
                    </a:cubicBezTo>
                    <a:cubicBezTo>
                      <a:pt x="0" y="43"/>
                      <a:pt x="11" y="65"/>
                      <a:pt x="28" y="71"/>
                    </a:cubicBezTo>
                    <a:cubicBezTo>
                      <a:pt x="45" y="77"/>
                      <a:pt x="70" y="64"/>
                      <a:pt x="75" y="48"/>
                    </a:cubicBezTo>
                    <a:cubicBezTo>
                      <a:pt x="80" y="30"/>
                      <a:pt x="65" y="9"/>
                      <a:pt x="47" y="7"/>
                    </a:cubicBezTo>
                    <a:cubicBezTo>
                      <a:pt x="46" y="7"/>
                      <a:pt x="46" y="8"/>
                      <a:pt x="47" y="8"/>
                    </a:cubicBezTo>
                    <a:cubicBezTo>
                      <a:pt x="64" y="11"/>
                      <a:pt x="75" y="27"/>
                      <a:pt x="75" y="44"/>
                    </a:cubicBezTo>
                    <a:cubicBezTo>
                      <a:pt x="73" y="62"/>
                      <a:pt x="50" y="71"/>
                      <a:pt x="34" y="71"/>
                    </a:cubicBezTo>
                    <a:cubicBezTo>
                      <a:pt x="16" y="70"/>
                      <a:pt x="5" y="49"/>
                      <a:pt x="6" y="33"/>
                    </a:cubicBezTo>
                    <a:cubicBezTo>
                      <a:pt x="6" y="12"/>
                      <a:pt x="35" y="1"/>
                      <a:pt x="53" y="9"/>
                    </a:cubicBezTo>
                    <a:cubicBezTo>
                      <a:pt x="54" y="9"/>
                      <a:pt x="55" y="8"/>
                      <a:pt x="5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102"/>
              <p:cNvSpPr>
                <a:spLocks/>
              </p:cNvSpPr>
              <p:nvPr/>
            </p:nvSpPr>
            <p:spPr bwMode="auto">
              <a:xfrm>
                <a:off x="1347788" y="2703513"/>
                <a:ext cx="66675" cy="69850"/>
              </a:xfrm>
              <a:custGeom>
                <a:avLst/>
                <a:gdLst>
                  <a:gd name="T0" fmla="*/ 33 w 63"/>
                  <a:gd name="T1" fmla="*/ 0 h 66"/>
                  <a:gd name="T2" fmla="*/ 16 w 63"/>
                  <a:gd name="T3" fmla="*/ 13 h 66"/>
                  <a:gd name="T4" fmla="*/ 6 w 63"/>
                  <a:gd name="T5" fmla="*/ 23 h 66"/>
                  <a:gd name="T6" fmla="*/ 16 w 63"/>
                  <a:gd name="T7" fmla="*/ 29 h 66"/>
                  <a:gd name="T8" fmla="*/ 19 w 63"/>
                  <a:gd name="T9" fmla="*/ 30 h 66"/>
                  <a:gd name="T10" fmla="*/ 12 w 63"/>
                  <a:gd name="T11" fmla="*/ 31 h 66"/>
                  <a:gd name="T12" fmla="*/ 7 w 63"/>
                  <a:gd name="T13" fmla="*/ 32 h 66"/>
                  <a:gd name="T14" fmla="*/ 5 w 63"/>
                  <a:gd name="T15" fmla="*/ 42 h 66"/>
                  <a:gd name="T16" fmla="*/ 17 w 63"/>
                  <a:gd name="T17" fmla="*/ 51 h 66"/>
                  <a:gd name="T18" fmla="*/ 34 w 63"/>
                  <a:gd name="T19" fmla="*/ 64 h 66"/>
                  <a:gd name="T20" fmla="*/ 38 w 63"/>
                  <a:gd name="T21" fmla="*/ 50 h 66"/>
                  <a:gd name="T22" fmla="*/ 38 w 63"/>
                  <a:gd name="T23" fmla="*/ 38 h 66"/>
                  <a:gd name="T24" fmla="*/ 37 w 63"/>
                  <a:gd name="T25" fmla="*/ 34 h 66"/>
                  <a:gd name="T26" fmla="*/ 38 w 63"/>
                  <a:gd name="T27" fmla="*/ 29 h 66"/>
                  <a:gd name="T28" fmla="*/ 45 w 63"/>
                  <a:gd name="T29" fmla="*/ 34 h 66"/>
                  <a:gd name="T30" fmla="*/ 51 w 63"/>
                  <a:gd name="T31" fmla="*/ 35 h 66"/>
                  <a:gd name="T32" fmla="*/ 55 w 63"/>
                  <a:gd name="T33" fmla="*/ 26 h 66"/>
                  <a:gd name="T34" fmla="*/ 54 w 63"/>
                  <a:gd name="T35" fmla="*/ 8 h 66"/>
                  <a:gd name="T36" fmla="*/ 53 w 63"/>
                  <a:gd name="T37" fmla="*/ 9 h 66"/>
                  <a:gd name="T38" fmla="*/ 56 w 63"/>
                  <a:gd name="T39" fmla="*/ 19 h 66"/>
                  <a:gd name="T40" fmla="*/ 51 w 63"/>
                  <a:gd name="T41" fmla="*/ 24 h 66"/>
                  <a:gd name="T42" fmla="*/ 49 w 63"/>
                  <a:gd name="T43" fmla="*/ 25 h 66"/>
                  <a:gd name="T44" fmla="*/ 48 w 63"/>
                  <a:gd name="T45" fmla="*/ 34 h 66"/>
                  <a:gd name="T46" fmla="*/ 33 w 63"/>
                  <a:gd name="T47" fmla="*/ 28 h 66"/>
                  <a:gd name="T48" fmla="*/ 36 w 63"/>
                  <a:gd name="T49" fmla="*/ 40 h 66"/>
                  <a:gd name="T50" fmla="*/ 38 w 63"/>
                  <a:gd name="T51" fmla="*/ 58 h 66"/>
                  <a:gd name="T52" fmla="*/ 30 w 63"/>
                  <a:gd name="T53" fmla="*/ 61 h 66"/>
                  <a:gd name="T54" fmla="*/ 25 w 63"/>
                  <a:gd name="T55" fmla="*/ 55 h 66"/>
                  <a:gd name="T56" fmla="*/ 19 w 63"/>
                  <a:gd name="T57" fmla="*/ 50 h 66"/>
                  <a:gd name="T58" fmla="*/ 15 w 63"/>
                  <a:gd name="T59" fmla="*/ 49 h 66"/>
                  <a:gd name="T60" fmla="*/ 11 w 63"/>
                  <a:gd name="T61" fmla="*/ 47 h 66"/>
                  <a:gd name="T62" fmla="*/ 12 w 63"/>
                  <a:gd name="T63" fmla="*/ 32 h 66"/>
                  <a:gd name="T64" fmla="*/ 21 w 63"/>
                  <a:gd name="T65" fmla="*/ 31 h 66"/>
                  <a:gd name="T66" fmla="*/ 22 w 63"/>
                  <a:gd name="T67" fmla="*/ 30 h 66"/>
                  <a:gd name="T68" fmla="*/ 18 w 63"/>
                  <a:gd name="T69" fmla="*/ 27 h 66"/>
                  <a:gd name="T70" fmla="*/ 11 w 63"/>
                  <a:gd name="T71" fmla="*/ 29 h 66"/>
                  <a:gd name="T72" fmla="*/ 12 w 63"/>
                  <a:gd name="T73" fmla="*/ 17 h 66"/>
                  <a:gd name="T74" fmla="*/ 35 w 63"/>
                  <a:gd name="T75" fmla="*/ 0 h 66"/>
                  <a:gd name="T76" fmla="*/ 33 w 63"/>
                  <a:gd name="T7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66">
                    <a:moveTo>
                      <a:pt x="33" y="0"/>
                    </a:moveTo>
                    <a:cubicBezTo>
                      <a:pt x="33" y="9"/>
                      <a:pt x="23" y="11"/>
                      <a:pt x="16" y="13"/>
                    </a:cubicBezTo>
                    <a:cubicBezTo>
                      <a:pt x="12" y="15"/>
                      <a:pt x="9" y="19"/>
                      <a:pt x="6" y="23"/>
                    </a:cubicBezTo>
                    <a:cubicBezTo>
                      <a:pt x="0" y="32"/>
                      <a:pt x="9" y="31"/>
                      <a:pt x="16" y="29"/>
                    </a:cubicBezTo>
                    <a:cubicBezTo>
                      <a:pt x="17" y="28"/>
                      <a:pt x="18" y="29"/>
                      <a:pt x="19" y="30"/>
                    </a:cubicBezTo>
                    <a:cubicBezTo>
                      <a:pt x="17" y="31"/>
                      <a:pt x="14" y="31"/>
                      <a:pt x="12" y="31"/>
                    </a:cubicBezTo>
                    <a:cubicBezTo>
                      <a:pt x="10" y="30"/>
                      <a:pt x="8" y="31"/>
                      <a:pt x="7" y="32"/>
                    </a:cubicBezTo>
                    <a:cubicBezTo>
                      <a:pt x="4" y="34"/>
                      <a:pt x="3" y="40"/>
                      <a:pt x="5" y="42"/>
                    </a:cubicBezTo>
                    <a:cubicBezTo>
                      <a:pt x="7" y="47"/>
                      <a:pt x="12" y="49"/>
                      <a:pt x="17" y="51"/>
                    </a:cubicBezTo>
                    <a:cubicBezTo>
                      <a:pt x="24" y="53"/>
                      <a:pt x="26" y="61"/>
                      <a:pt x="34" y="64"/>
                    </a:cubicBezTo>
                    <a:cubicBezTo>
                      <a:pt x="41" y="66"/>
                      <a:pt x="39" y="54"/>
                      <a:pt x="38" y="50"/>
                    </a:cubicBezTo>
                    <a:cubicBezTo>
                      <a:pt x="37" y="46"/>
                      <a:pt x="37" y="43"/>
                      <a:pt x="38" y="38"/>
                    </a:cubicBezTo>
                    <a:cubicBezTo>
                      <a:pt x="39" y="36"/>
                      <a:pt x="38" y="36"/>
                      <a:pt x="37" y="34"/>
                    </a:cubicBezTo>
                    <a:cubicBezTo>
                      <a:pt x="36" y="33"/>
                      <a:pt x="31" y="25"/>
                      <a:pt x="38" y="29"/>
                    </a:cubicBezTo>
                    <a:cubicBezTo>
                      <a:pt x="40" y="30"/>
                      <a:pt x="43" y="32"/>
                      <a:pt x="45" y="34"/>
                    </a:cubicBezTo>
                    <a:cubicBezTo>
                      <a:pt x="46" y="35"/>
                      <a:pt x="49" y="36"/>
                      <a:pt x="51" y="35"/>
                    </a:cubicBezTo>
                    <a:cubicBezTo>
                      <a:pt x="55" y="33"/>
                      <a:pt x="45" y="24"/>
                      <a:pt x="55" y="26"/>
                    </a:cubicBezTo>
                    <a:cubicBezTo>
                      <a:pt x="63" y="28"/>
                      <a:pt x="55" y="10"/>
                      <a:pt x="54" y="8"/>
                    </a:cubicBezTo>
                    <a:cubicBezTo>
                      <a:pt x="53" y="7"/>
                      <a:pt x="52" y="8"/>
                      <a:pt x="53" y="9"/>
                    </a:cubicBezTo>
                    <a:cubicBezTo>
                      <a:pt x="55" y="12"/>
                      <a:pt x="55" y="15"/>
                      <a:pt x="56" y="19"/>
                    </a:cubicBezTo>
                    <a:cubicBezTo>
                      <a:pt x="58" y="24"/>
                      <a:pt x="54" y="23"/>
                      <a:pt x="51" y="24"/>
                    </a:cubicBezTo>
                    <a:cubicBezTo>
                      <a:pt x="50" y="24"/>
                      <a:pt x="50" y="25"/>
                      <a:pt x="49" y="25"/>
                    </a:cubicBezTo>
                    <a:cubicBezTo>
                      <a:pt x="49" y="27"/>
                      <a:pt x="50" y="35"/>
                      <a:pt x="48" y="34"/>
                    </a:cubicBezTo>
                    <a:cubicBezTo>
                      <a:pt x="45" y="33"/>
                      <a:pt x="35" y="23"/>
                      <a:pt x="33" y="28"/>
                    </a:cubicBezTo>
                    <a:cubicBezTo>
                      <a:pt x="31" y="32"/>
                      <a:pt x="38" y="35"/>
                      <a:pt x="36" y="40"/>
                    </a:cubicBezTo>
                    <a:cubicBezTo>
                      <a:pt x="34" y="45"/>
                      <a:pt x="37" y="53"/>
                      <a:pt x="38" y="58"/>
                    </a:cubicBezTo>
                    <a:cubicBezTo>
                      <a:pt x="38" y="62"/>
                      <a:pt x="36" y="63"/>
                      <a:pt x="30" y="61"/>
                    </a:cubicBezTo>
                    <a:cubicBezTo>
                      <a:pt x="27" y="59"/>
                      <a:pt x="27" y="57"/>
                      <a:pt x="25" y="55"/>
                    </a:cubicBezTo>
                    <a:cubicBezTo>
                      <a:pt x="23" y="53"/>
                      <a:pt x="21" y="51"/>
                      <a:pt x="19" y="50"/>
                    </a:cubicBezTo>
                    <a:cubicBezTo>
                      <a:pt x="17" y="50"/>
                      <a:pt x="16" y="49"/>
                      <a:pt x="15" y="49"/>
                    </a:cubicBezTo>
                    <a:cubicBezTo>
                      <a:pt x="14" y="48"/>
                      <a:pt x="12" y="48"/>
                      <a:pt x="11" y="47"/>
                    </a:cubicBezTo>
                    <a:cubicBezTo>
                      <a:pt x="5" y="44"/>
                      <a:pt x="5" y="39"/>
                      <a:pt x="12" y="32"/>
                    </a:cubicBezTo>
                    <a:cubicBezTo>
                      <a:pt x="15" y="32"/>
                      <a:pt x="18" y="32"/>
                      <a:pt x="21" y="31"/>
                    </a:cubicBezTo>
                    <a:cubicBezTo>
                      <a:pt x="21" y="31"/>
                      <a:pt x="22" y="30"/>
                      <a:pt x="22" y="30"/>
                    </a:cubicBezTo>
                    <a:cubicBezTo>
                      <a:pt x="21" y="28"/>
                      <a:pt x="20" y="27"/>
                      <a:pt x="18" y="27"/>
                    </a:cubicBezTo>
                    <a:cubicBezTo>
                      <a:pt x="15" y="28"/>
                      <a:pt x="13" y="29"/>
                      <a:pt x="11" y="29"/>
                    </a:cubicBezTo>
                    <a:cubicBezTo>
                      <a:pt x="1" y="33"/>
                      <a:pt x="10" y="20"/>
                      <a:pt x="12" y="17"/>
                    </a:cubicBezTo>
                    <a:cubicBezTo>
                      <a:pt x="19" y="11"/>
                      <a:pt x="34" y="12"/>
                      <a:pt x="35" y="0"/>
                    </a:cubicBezTo>
                    <a:cubicBezTo>
                      <a:pt x="35" y="0"/>
                      <a:pt x="33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103"/>
              <p:cNvSpPr>
                <a:spLocks/>
              </p:cNvSpPr>
              <p:nvPr/>
            </p:nvSpPr>
            <p:spPr bwMode="auto">
              <a:xfrm>
                <a:off x="1354138" y="2735263"/>
                <a:ext cx="6350" cy="12700"/>
              </a:xfrm>
              <a:custGeom>
                <a:avLst/>
                <a:gdLst>
                  <a:gd name="T0" fmla="*/ 2 w 7"/>
                  <a:gd name="T1" fmla="*/ 9 h 11"/>
                  <a:gd name="T2" fmla="*/ 1 w 7"/>
                  <a:gd name="T3" fmla="*/ 10 h 11"/>
                  <a:gd name="T4" fmla="*/ 2 w 7"/>
                  <a:gd name="T5" fmla="*/ 11 h 11"/>
                  <a:gd name="T6" fmla="*/ 7 w 7"/>
                  <a:gd name="T7" fmla="*/ 2 h 11"/>
                  <a:gd name="T8" fmla="*/ 6 w 7"/>
                  <a:gd name="T9" fmla="*/ 1 h 11"/>
                  <a:gd name="T10" fmla="*/ 0 w 7"/>
                  <a:gd name="T11" fmla="*/ 10 h 11"/>
                  <a:gd name="T12" fmla="*/ 1 w 7"/>
                  <a:gd name="T13" fmla="*/ 11 h 11"/>
                  <a:gd name="T14" fmla="*/ 3 w 7"/>
                  <a:gd name="T15" fmla="*/ 10 h 11"/>
                  <a:gd name="T16" fmla="*/ 2 w 7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1">
                    <a:moveTo>
                      <a:pt x="2" y="9"/>
                    </a:move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10"/>
                      <a:pt x="2" y="11"/>
                    </a:cubicBezTo>
                    <a:cubicBezTo>
                      <a:pt x="3" y="7"/>
                      <a:pt x="4" y="4"/>
                      <a:pt x="7" y="2"/>
                    </a:cubicBezTo>
                    <a:cubicBezTo>
                      <a:pt x="7" y="1"/>
                      <a:pt x="6" y="0"/>
                      <a:pt x="6" y="1"/>
                    </a:cubicBezTo>
                    <a:cubicBezTo>
                      <a:pt x="3" y="3"/>
                      <a:pt x="2" y="7"/>
                      <a:pt x="0" y="10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2" y="11"/>
                      <a:pt x="2" y="10"/>
                      <a:pt x="3" y="10"/>
                    </a:cubicBezTo>
                    <a:cubicBezTo>
                      <a:pt x="3" y="9"/>
                      <a:pt x="2" y="8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104"/>
              <p:cNvSpPr>
                <a:spLocks/>
              </p:cNvSpPr>
              <p:nvPr/>
            </p:nvSpPr>
            <p:spPr bwMode="auto">
              <a:xfrm>
                <a:off x="1355725" y="2735263"/>
                <a:ext cx="9525" cy="15875"/>
              </a:xfrm>
              <a:custGeom>
                <a:avLst/>
                <a:gdLst>
                  <a:gd name="T0" fmla="*/ 1 w 9"/>
                  <a:gd name="T1" fmla="*/ 14 h 15"/>
                  <a:gd name="T2" fmla="*/ 8 w 9"/>
                  <a:gd name="T3" fmla="*/ 1 h 15"/>
                  <a:gd name="T4" fmla="*/ 7 w 9"/>
                  <a:gd name="T5" fmla="*/ 1 h 15"/>
                  <a:gd name="T6" fmla="*/ 0 w 9"/>
                  <a:gd name="T7" fmla="*/ 14 h 15"/>
                  <a:gd name="T8" fmla="*/ 1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1" y="14"/>
                    </a:moveTo>
                    <a:cubicBezTo>
                      <a:pt x="4" y="10"/>
                      <a:pt x="6" y="6"/>
                      <a:pt x="8" y="1"/>
                    </a:cubicBezTo>
                    <a:cubicBezTo>
                      <a:pt x="9" y="1"/>
                      <a:pt x="7" y="0"/>
                      <a:pt x="7" y="1"/>
                    </a:cubicBezTo>
                    <a:cubicBezTo>
                      <a:pt x="5" y="5"/>
                      <a:pt x="3" y="10"/>
                      <a:pt x="0" y="14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105"/>
              <p:cNvSpPr>
                <a:spLocks/>
              </p:cNvSpPr>
              <p:nvPr/>
            </p:nvSpPr>
            <p:spPr bwMode="auto">
              <a:xfrm>
                <a:off x="1357313" y="2735263"/>
                <a:ext cx="9525" cy="15875"/>
              </a:xfrm>
              <a:custGeom>
                <a:avLst/>
                <a:gdLst>
                  <a:gd name="T0" fmla="*/ 1 w 10"/>
                  <a:gd name="T1" fmla="*/ 14 h 15"/>
                  <a:gd name="T2" fmla="*/ 3 w 10"/>
                  <a:gd name="T3" fmla="*/ 12 h 15"/>
                  <a:gd name="T4" fmla="*/ 6 w 10"/>
                  <a:gd name="T5" fmla="*/ 8 h 15"/>
                  <a:gd name="T6" fmla="*/ 8 w 10"/>
                  <a:gd name="T7" fmla="*/ 4 h 15"/>
                  <a:gd name="T8" fmla="*/ 10 w 10"/>
                  <a:gd name="T9" fmla="*/ 1 h 15"/>
                  <a:gd name="T10" fmla="*/ 9 w 10"/>
                  <a:gd name="T11" fmla="*/ 1 h 15"/>
                  <a:gd name="T12" fmla="*/ 8 w 10"/>
                  <a:gd name="T13" fmla="*/ 1 h 15"/>
                  <a:gd name="T14" fmla="*/ 10 w 10"/>
                  <a:gd name="T15" fmla="*/ 1 h 15"/>
                  <a:gd name="T16" fmla="*/ 10 w 10"/>
                  <a:gd name="T17" fmla="*/ 0 h 15"/>
                  <a:gd name="T18" fmla="*/ 9 w 10"/>
                  <a:gd name="T19" fmla="*/ 0 h 15"/>
                  <a:gd name="T20" fmla="*/ 5 w 10"/>
                  <a:gd name="T21" fmla="*/ 6 h 15"/>
                  <a:gd name="T22" fmla="*/ 3 w 10"/>
                  <a:gd name="T23" fmla="*/ 9 h 15"/>
                  <a:gd name="T24" fmla="*/ 1 w 10"/>
                  <a:gd name="T25" fmla="*/ 13 h 15"/>
                  <a:gd name="T26" fmla="*/ 1 w 10"/>
                  <a:gd name="T2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5">
                    <a:moveTo>
                      <a:pt x="1" y="14"/>
                    </a:moveTo>
                    <a:cubicBezTo>
                      <a:pt x="2" y="14"/>
                      <a:pt x="3" y="12"/>
                      <a:pt x="3" y="12"/>
                    </a:cubicBezTo>
                    <a:cubicBezTo>
                      <a:pt x="4" y="10"/>
                      <a:pt x="5" y="9"/>
                      <a:pt x="6" y="8"/>
                    </a:cubicBezTo>
                    <a:cubicBezTo>
                      <a:pt x="6" y="6"/>
                      <a:pt x="7" y="5"/>
                      <a:pt x="8" y="4"/>
                    </a:cubicBezTo>
                    <a:cubicBezTo>
                      <a:pt x="8" y="3"/>
                      <a:pt x="9" y="2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9" y="1"/>
                      <a:pt x="8" y="1"/>
                    </a:cubicBezTo>
                    <a:cubicBezTo>
                      <a:pt x="8" y="2"/>
                      <a:pt x="9" y="2"/>
                      <a:pt x="10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7" y="1"/>
                      <a:pt x="6" y="4"/>
                      <a:pt x="5" y="6"/>
                    </a:cubicBezTo>
                    <a:cubicBezTo>
                      <a:pt x="5" y="7"/>
                      <a:pt x="4" y="8"/>
                      <a:pt x="3" y="9"/>
                    </a:cubicBezTo>
                    <a:cubicBezTo>
                      <a:pt x="3" y="10"/>
                      <a:pt x="2" y="13"/>
                      <a:pt x="1" y="13"/>
                    </a:cubicBezTo>
                    <a:cubicBezTo>
                      <a:pt x="0" y="14"/>
                      <a:pt x="0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106"/>
              <p:cNvSpPr>
                <a:spLocks/>
              </p:cNvSpPr>
              <p:nvPr/>
            </p:nvSpPr>
            <p:spPr bwMode="auto">
              <a:xfrm>
                <a:off x="1358900" y="2735263"/>
                <a:ext cx="11113" cy="17463"/>
              </a:xfrm>
              <a:custGeom>
                <a:avLst/>
                <a:gdLst>
                  <a:gd name="T0" fmla="*/ 2 w 10"/>
                  <a:gd name="T1" fmla="*/ 16 h 17"/>
                  <a:gd name="T2" fmla="*/ 10 w 10"/>
                  <a:gd name="T3" fmla="*/ 1 h 17"/>
                  <a:gd name="T4" fmla="*/ 9 w 10"/>
                  <a:gd name="T5" fmla="*/ 1 h 17"/>
                  <a:gd name="T6" fmla="*/ 1 w 10"/>
                  <a:gd name="T7" fmla="*/ 16 h 17"/>
                  <a:gd name="T8" fmla="*/ 2 w 10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7">
                    <a:moveTo>
                      <a:pt x="2" y="16"/>
                    </a:moveTo>
                    <a:cubicBezTo>
                      <a:pt x="4" y="11"/>
                      <a:pt x="8" y="7"/>
                      <a:pt x="10" y="1"/>
                    </a:cubicBezTo>
                    <a:cubicBezTo>
                      <a:pt x="10" y="1"/>
                      <a:pt x="9" y="0"/>
                      <a:pt x="9" y="1"/>
                    </a:cubicBezTo>
                    <a:cubicBezTo>
                      <a:pt x="7" y="6"/>
                      <a:pt x="3" y="11"/>
                      <a:pt x="1" y="16"/>
                    </a:cubicBezTo>
                    <a:cubicBezTo>
                      <a:pt x="0" y="16"/>
                      <a:pt x="1" y="17"/>
                      <a:pt x="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107"/>
              <p:cNvSpPr>
                <a:spLocks/>
              </p:cNvSpPr>
              <p:nvPr/>
            </p:nvSpPr>
            <p:spPr bwMode="auto">
              <a:xfrm>
                <a:off x="1362075" y="2735263"/>
                <a:ext cx="9525" cy="15875"/>
              </a:xfrm>
              <a:custGeom>
                <a:avLst/>
                <a:gdLst>
                  <a:gd name="T0" fmla="*/ 1 w 9"/>
                  <a:gd name="T1" fmla="*/ 14 h 15"/>
                  <a:gd name="T2" fmla="*/ 9 w 9"/>
                  <a:gd name="T3" fmla="*/ 2 h 15"/>
                  <a:gd name="T4" fmla="*/ 8 w 9"/>
                  <a:gd name="T5" fmla="*/ 1 h 15"/>
                  <a:gd name="T6" fmla="*/ 0 w 9"/>
                  <a:gd name="T7" fmla="*/ 14 h 15"/>
                  <a:gd name="T8" fmla="*/ 1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1" y="14"/>
                    </a:moveTo>
                    <a:cubicBezTo>
                      <a:pt x="4" y="10"/>
                      <a:pt x="6" y="6"/>
                      <a:pt x="9" y="2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5"/>
                      <a:pt x="3" y="9"/>
                      <a:pt x="0" y="14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108"/>
              <p:cNvSpPr>
                <a:spLocks/>
              </p:cNvSpPr>
              <p:nvPr/>
            </p:nvSpPr>
            <p:spPr bwMode="auto">
              <a:xfrm>
                <a:off x="1363663" y="2735263"/>
                <a:ext cx="12700" cy="19050"/>
              </a:xfrm>
              <a:custGeom>
                <a:avLst/>
                <a:gdLst>
                  <a:gd name="T0" fmla="*/ 2 w 12"/>
                  <a:gd name="T1" fmla="*/ 18 h 19"/>
                  <a:gd name="T2" fmla="*/ 11 w 12"/>
                  <a:gd name="T3" fmla="*/ 2 h 19"/>
                  <a:gd name="T4" fmla="*/ 10 w 12"/>
                  <a:gd name="T5" fmla="*/ 1 h 19"/>
                  <a:gd name="T6" fmla="*/ 1 w 12"/>
                  <a:gd name="T7" fmla="*/ 18 h 19"/>
                  <a:gd name="T8" fmla="*/ 2 w 12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9">
                    <a:moveTo>
                      <a:pt x="2" y="18"/>
                    </a:moveTo>
                    <a:cubicBezTo>
                      <a:pt x="4" y="12"/>
                      <a:pt x="7" y="6"/>
                      <a:pt x="11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6" y="6"/>
                      <a:pt x="2" y="11"/>
                      <a:pt x="1" y="18"/>
                    </a:cubicBezTo>
                    <a:cubicBezTo>
                      <a:pt x="0" y="18"/>
                      <a:pt x="2" y="19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109"/>
              <p:cNvSpPr>
                <a:spLocks/>
              </p:cNvSpPr>
              <p:nvPr/>
            </p:nvSpPr>
            <p:spPr bwMode="auto">
              <a:xfrm>
                <a:off x="1365250" y="2738438"/>
                <a:ext cx="11113" cy="17463"/>
              </a:xfrm>
              <a:custGeom>
                <a:avLst/>
                <a:gdLst>
                  <a:gd name="T0" fmla="*/ 2 w 11"/>
                  <a:gd name="T1" fmla="*/ 16 h 17"/>
                  <a:gd name="T2" fmla="*/ 11 w 11"/>
                  <a:gd name="T3" fmla="*/ 1 h 17"/>
                  <a:gd name="T4" fmla="*/ 10 w 11"/>
                  <a:gd name="T5" fmla="*/ 1 h 17"/>
                  <a:gd name="T6" fmla="*/ 0 w 11"/>
                  <a:gd name="T7" fmla="*/ 16 h 17"/>
                  <a:gd name="T8" fmla="*/ 2 w 11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2" y="16"/>
                    </a:moveTo>
                    <a:cubicBezTo>
                      <a:pt x="5" y="11"/>
                      <a:pt x="7" y="6"/>
                      <a:pt x="11" y="1"/>
                    </a:cubicBezTo>
                    <a:cubicBezTo>
                      <a:pt x="11" y="1"/>
                      <a:pt x="10" y="0"/>
                      <a:pt x="10" y="1"/>
                    </a:cubicBezTo>
                    <a:cubicBezTo>
                      <a:pt x="6" y="5"/>
                      <a:pt x="4" y="11"/>
                      <a:pt x="0" y="16"/>
                    </a:cubicBezTo>
                    <a:cubicBezTo>
                      <a:pt x="0" y="16"/>
                      <a:pt x="1" y="17"/>
                      <a:pt x="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110"/>
              <p:cNvSpPr>
                <a:spLocks/>
              </p:cNvSpPr>
              <p:nvPr/>
            </p:nvSpPr>
            <p:spPr bwMode="auto">
              <a:xfrm>
                <a:off x="1368425" y="2740026"/>
                <a:ext cx="9525" cy="15875"/>
              </a:xfrm>
              <a:custGeom>
                <a:avLst/>
                <a:gdLst>
                  <a:gd name="T0" fmla="*/ 2 w 9"/>
                  <a:gd name="T1" fmla="*/ 14 h 15"/>
                  <a:gd name="T2" fmla="*/ 9 w 9"/>
                  <a:gd name="T3" fmla="*/ 1 h 15"/>
                  <a:gd name="T4" fmla="*/ 7 w 9"/>
                  <a:gd name="T5" fmla="*/ 0 h 15"/>
                  <a:gd name="T6" fmla="*/ 0 w 9"/>
                  <a:gd name="T7" fmla="*/ 14 h 15"/>
                  <a:gd name="T8" fmla="*/ 2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2" y="14"/>
                    </a:moveTo>
                    <a:cubicBezTo>
                      <a:pt x="3" y="9"/>
                      <a:pt x="6" y="5"/>
                      <a:pt x="9" y="1"/>
                    </a:cubicBezTo>
                    <a:cubicBezTo>
                      <a:pt x="9" y="0"/>
                      <a:pt x="8" y="0"/>
                      <a:pt x="7" y="0"/>
                    </a:cubicBezTo>
                    <a:cubicBezTo>
                      <a:pt x="5" y="5"/>
                      <a:pt x="2" y="9"/>
                      <a:pt x="0" y="14"/>
                    </a:cubicBezTo>
                    <a:cubicBezTo>
                      <a:pt x="0" y="14"/>
                      <a:pt x="1" y="15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111"/>
              <p:cNvSpPr>
                <a:spLocks/>
              </p:cNvSpPr>
              <p:nvPr/>
            </p:nvSpPr>
            <p:spPr bwMode="auto">
              <a:xfrm>
                <a:off x="1370013" y="2743201"/>
                <a:ext cx="9525" cy="17463"/>
              </a:xfrm>
              <a:custGeom>
                <a:avLst/>
                <a:gdLst>
                  <a:gd name="T0" fmla="*/ 1 w 8"/>
                  <a:gd name="T1" fmla="*/ 16 h 16"/>
                  <a:gd name="T2" fmla="*/ 8 w 8"/>
                  <a:gd name="T3" fmla="*/ 1 h 16"/>
                  <a:gd name="T4" fmla="*/ 7 w 8"/>
                  <a:gd name="T5" fmla="*/ 1 h 16"/>
                  <a:gd name="T6" fmla="*/ 0 w 8"/>
                  <a:gd name="T7" fmla="*/ 15 h 16"/>
                  <a:gd name="T8" fmla="*/ 1 w 8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6">
                    <a:moveTo>
                      <a:pt x="1" y="16"/>
                    </a:moveTo>
                    <a:cubicBezTo>
                      <a:pt x="3" y="11"/>
                      <a:pt x="6" y="6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4" y="6"/>
                      <a:pt x="2" y="10"/>
                      <a:pt x="0" y="15"/>
                    </a:cubicBezTo>
                    <a:cubicBezTo>
                      <a:pt x="0" y="16"/>
                      <a:pt x="1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112"/>
              <p:cNvSpPr>
                <a:spLocks/>
              </p:cNvSpPr>
              <p:nvPr/>
            </p:nvSpPr>
            <p:spPr bwMode="auto">
              <a:xfrm>
                <a:off x="1373188" y="2743201"/>
                <a:ext cx="7938" cy="17463"/>
              </a:xfrm>
              <a:custGeom>
                <a:avLst/>
                <a:gdLst>
                  <a:gd name="T0" fmla="*/ 2 w 8"/>
                  <a:gd name="T1" fmla="*/ 15 h 16"/>
                  <a:gd name="T2" fmla="*/ 8 w 8"/>
                  <a:gd name="T3" fmla="*/ 1 h 16"/>
                  <a:gd name="T4" fmla="*/ 7 w 8"/>
                  <a:gd name="T5" fmla="*/ 1 h 16"/>
                  <a:gd name="T6" fmla="*/ 1 w 8"/>
                  <a:gd name="T7" fmla="*/ 14 h 16"/>
                  <a:gd name="T8" fmla="*/ 2 w 8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6">
                    <a:moveTo>
                      <a:pt x="2" y="15"/>
                    </a:moveTo>
                    <a:cubicBezTo>
                      <a:pt x="4" y="11"/>
                      <a:pt x="6" y="6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5"/>
                      <a:pt x="3" y="10"/>
                      <a:pt x="1" y="14"/>
                    </a:cubicBezTo>
                    <a:cubicBezTo>
                      <a:pt x="0" y="15"/>
                      <a:pt x="1" y="16"/>
                      <a:pt x="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113"/>
              <p:cNvSpPr>
                <a:spLocks/>
              </p:cNvSpPr>
              <p:nvPr/>
            </p:nvSpPr>
            <p:spPr bwMode="auto">
              <a:xfrm>
                <a:off x="1376363" y="2744788"/>
                <a:ext cx="6350" cy="20638"/>
              </a:xfrm>
              <a:custGeom>
                <a:avLst/>
                <a:gdLst>
                  <a:gd name="T0" fmla="*/ 2 w 6"/>
                  <a:gd name="T1" fmla="*/ 19 h 19"/>
                  <a:gd name="T2" fmla="*/ 6 w 6"/>
                  <a:gd name="T3" fmla="*/ 1 h 19"/>
                  <a:gd name="T4" fmla="*/ 5 w 6"/>
                  <a:gd name="T5" fmla="*/ 1 h 19"/>
                  <a:gd name="T6" fmla="*/ 0 w 6"/>
                  <a:gd name="T7" fmla="*/ 19 h 19"/>
                  <a:gd name="T8" fmla="*/ 2 w 6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9">
                    <a:moveTo>
                      <a:pt x="2" y="19"/>
                    </a:moveTo>
                    <a:cubicBezTo>
                      <a:pt x="2" y="12"/>
                      <a:pt x="5" y="7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4" y="7"/>
                      <a:pt x="1" y="12"/>
                      <a:pt x="0" y="19"/>
                    </a:cubicBezTo>
                    <a:cubicBezTo>
                      <a:pt x="0" y="19"/>
                      <a:pt x="2" y="19"/>
                      <a:pt x="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114"/>
              <p:cNvSpPr>
                <a:spLocks/>
              </p:cNvSpPr>
              <p:nvPr/>
            </p:nvSpPr>
            <p:spPr bwMode="auto">
              <a:xfrm>
                <a:off x="1376363" y="2751138"/>
                <a:ext cx="6350" cy="15875"/>
              </a:xfrm>
              <a:custGeom>
                <a:avLst/>
                <a:gdLst>
                  <a:gd name="T0" fmla="*/ 1 w 6"/>
                  <a:gd name="T1" fmla="*/ 14 h 15"/>
                  <a:gd name="T2" fmla="*/ 5 w 6"/>
                  <a:gd name="T3" fmla="*/ 1 h 15"/>
                  <a:gd name="T4" fmla="*/ 4 w 6"/>
                  <a:gd name="T5" fmla="*/ 1 h 15"/>
                  <a:gd name="T6" fmla="*/ 0 w 6"/>
                  <a:gd name="T7" fmla="*/ 13 h 15"/>
                  <a:gd name="T8" fmla="*/ 1 w 6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5">
                    <a:moveTo>
                      <a:pt x="1" y="14"/>
                    </a:moveTo>
                    <a:cubicBezTo>
                      <a:pt x="2" y="10"/>
                      <a:pt x="4" y="6"/>
                      <a:pt x="5" y="1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3" y="5"/>
                      <a:pt x="1" y="9"/>
                      <a:pt x="0" y="13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115"/>
              <p:cNvSpPr>
                <a:spLocks/>
              </p:cNvSpPr>
              <p:nvPr/>
            </p:nvSpPr>
            <p:spPr bwMode="auto">
              <a:xfrm>
                <a:off x="1379538" y="2754313"/>
                <a:ext cx="4763" cy="14288"/>
              </a:xfrm>
              <a:custGeom>
                <a:avLst/>
                <a:gdLst>
                  <a:gd name="T0" fmla="*/ 2 w 4"/>
                  <a:gd name="T1" fmla="*/ 13 h 14"/>
                  <a:gd name="T2" fmla="*/ 3 w 4"/>
                  <a:gd name="T3" fmla="*/ 2 h 14"/>
                  <a:gd name="T4" fmla="*/ 2 w 4"/>
                  <a:gd name="T5" fmla="*/ 1 h 14"/>
                  <a:gd name="T6" fmla="*/ 0 w 4"/>
                  <a:gd name="T7" fmla="*/ 13 h 14"/>
                  <a:gd name="T8" fmla="*/ 2 w 4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4">
                    <a:moveTo>
                      <a:pt x="2" y="13"/>
                    </a:moveTo>
                    <a:cubicBezTo>
                      <a:pt x="2" y="9"/>
                      <a:pt x="3" y="5"/>
                      <a:pt x="3" y="2"/>
                    </a:cubicBezTo>
                    <a:cubicBezTo>
                      <a:pt x="4" y="1"/>
                      <a:pt x="2" y="0"/>
                      <a:pt x="2" y="1"/>
                    </a:cubicBezTo>
                    <a:cubicBezTo>
                      <a:pt x="1" y="5"/>
                      <a:pt x="1" y="9"/>
                      <a:pt x="0" y="13"/>
                    </a:cubicBezTo>
                    <a:cubicBezTo>
                      <a:pt x="0" y="14"/>
                      <a:pt x="2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116"/>
              <p:cNvSpPr>
                <a:spLocks/>
              </p:cNvSpPr>
              <p:nvPr/>
            </p:nvSpPr>
            <p:spPr bwMode="auto">
              <a:xfrm>
                <a:off x="1382713" y="2754313"/>
                <a:ext cx="1588" cy="15875"/>
              </a:xfrm>
              <a:custGeom>
                <a:avLst/>
                <a:gdLst>
                  <a:gd name="T0" fmla="*/ 2 w 2"/>
                  <a:gd name="T1" fmla="*/ 14 h 14"/>
                  <a:gd name="T2" fmla="*/ 2 w 2"/>
                  <a:gd name="T3" fmla="*/ 1 h 14"/>
                  <a:gd name="T4" fmla="*/ 1 w 2"/>
                  <a:gd name="T5" fmla="*/ 1 h 14"/>
                  <a:gd name="T6" fmla="*/ 0 w 2"/>
                  <a:gd name="T7" fmla="*/ 14 h 14"/>
                  <a:gd name="T8" fmla="*/ 2 w 2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4">
                    <a:moveTo>
                      <a:pt x="2" y="14"/>
                    </a:moveTo>
                    <a:cubicBezTo>
                      <a:pt x="2" y="9"/>
                      <a:pt x="1" y="5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5"/>
                      <a:pt x="0" y="9"/>
                      <a:pt x="0" y="14"/>
                    </a:cubicBezTo>
                    <a:cubicBezTo>
                      <a:pt x="0" y="14"/>
                      <a:pt x="2" y="14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117"/>
              <p:cNvSpPr>
                <a:spLocks/>
              </p:cNvSpPr>
              <p:nvPr/>
            </p:nvSpPr>
            <p:spPr bwMode="auto">
              <a:xfrm>
                <a:off x="1384300" y="2755901"/>
                <a:ext cx="1588" cy="14288"/>
              </a:xfrm>
              <a:custGeom>
                <a:avLst/>
                <a:gdLst>
                  <a:gd name="T0" fmla="*/ 1 w 2"/>
                  <a:gd name="T1" fmla="*/ 12 h 13"/>
                  <a:gd name="T2" fmla="*/ 2 w 2"/>
                  <a:gd name="T3" fmla="*/ 1 h 13"/>
                  <a:gd name="T4" fmla="*/ 1 w 2"/>
                  <a:gd name="T5" fmla="*/ 1 h 13"/>
                  <a:gd name="T6" fmla="*/ 0 w 2"/>
                  <a:gd name="T7" fmla="*/ 12 h 13"/>
                  <a:gd name="T8" fmla="*/ 1 w 2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3">
                    <a:moveTo>
                      <a:pt x="1" y="12"/>
                    </a:moveTo>
                    <a:cubicBezTo>
                      <a:pt x="2" y="8"/>
                      <a:pt x="2" y="4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4"/>
                      <a:pt x="1" y="8"/>
                      <a:pt x="0" y="12"/>
                    </a:cubicBezTo>
                    <a:cubicBezTo>
                      <a:pt x="0" y="13"/>
                      <a:pt x="1" y="13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118"/>
              <p:cNvSpPr>
                <a:spLocks/>
              </p:cNvSpPr>
              <p:nvPr/>
            </p:nvSpPr>
            <p:spPr bwMode="auto">
              <a:xfrm>
                <a:off x="1385888" y="2751138"/>
                <a:ext cx="0" cy="15875"/>
              </a:xfrm>
              <a:custGeom>
                <a:avLst/>
                <a:gdLst>
                  <a:gd name="T0" fmla="*/ 1 w 1"/>
                  <a:gd name="T1" fmla="*/ 13 h 14"/>
                  <a:gd name="T2" fmla="*/ 1 w 1"/>
                  <a:gd name="T3" fmla="*/ 1 h 14"/>
                  <a:gd name="T4" fmla="*/ 0 w 1"/>
                  <a:gd name="T5" fmla="*/ 1 h 14"/>
                  <a:gd name="T6" fmla="*/ 0 w 1"/>
                  <a:gd name="T7" fmla="*/ 13 h 14"/>
                  <a:gd name="T8" fmla="*/ 1 w 1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4">
                    <a:moveTo>
                      <a:pt x="1" y="13"/>
                    </a:moveTo>
                    <a:cubicBezTo>
                      <a:pt x="1" y="9"/>
                      <a:pt x="1" y="5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119"/>
              <p:cNvSpPr>
                <a:spLocks/>
              </p:cNvSpPr>
              <p:nvPr/>
            </p:nvSpPr>
            <p:spPr bwMode="auto">
              <a:xfrm>
                <a:off x="1354138" y="2720976"/>
                <a:ext cx="9525" cy="12700"/>
              </a:xfrm>
              <a:custGeom>
                <a:avLst/>
                <a:gdLst>
                  <a:gd name="T0" fmla="*/ 1 w 9"/>
                  <a:gd name="T1" fmla="*/ 11 h 12"/>
                  <a:gd name="T2" fmla="*/ 9 w 9"/>
                  <a:gd name="T3" fmla="*/ 1 h 12"/>
                  <a:gd name="T4" fmla="*/ 8 w 9"/>
                  <a:gd name="T5" fmla="*/ 1 h 12"/>
                  <a:gd name="T6" fmla="*/ 0 w 9"/>
                  <a:gd name="T7" fmla="*/ 10 h 12"/>
                  <a:gd name="T8" fmla="*/ 1 w 9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2">
                    <a:moveTo>
                      <a:pt x="1" y="11"/>
                    </a:moveTo>
                    <a:cubicBezTo>
                      <a:pt x="4" y="8"/>
                      <a:pt x="6" y="4"/>
                      <a:pt x="9" y="1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4"/>
                      <a:pt x="3" y="7"/>
                      <a:pt x="0" y="10"/>
                    </a:cubicBezTo>
                    <a:cubicBezTo>
                      <a:pt x="0" y="11"/>
                      <a:pt x="0" y="12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120"/>
              <p:cNvSpPr>
                <a:spLocks/>
              </p:cNvSpPr>
              <p:nvPr/>
            </p:nvSpPr>
            <p:spPr bwMode="auto">
              <a:xfrm>
                <a:off x="1355725" y="2720976"/>
                <a:ext cx="11113" cy="12700"/>
              </a:xfrm>
              <a:custGeom>
                <a:avLst/>
                <a:gdLst>
                  <a:gd name="T0" fmla="*/ 1 w 10"/>
                  <a:gd name="T1" fmla="*/ 11 h 12"/>
                  <a:gd name="T2" fmla="*/ 9 w 10"/>
                  <a:gd name="T3" fmla="*/ 1 h 12"/>
                  <a:gd name="T4" fmla="*/ 8 w 10"/>
                  <a:gd name="T5" fmla="*/ 1 h 12"/>
                  <a:gd name="T6" fmla="*/ 0 w 10"/>
                  <a:gd name="T7" fmla="*/ 11 h 12"/>
                  <a:gd name="T8" fmla="*/ 1 w 10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1" y="11"/>
                    </a:moveTo>
                    <a:cubicBezTo>
                      <a:pt x="3" y="7"/>
                      <a:pt x="6" y="4"/>
                      <a:pt x="9" y="1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5" y="3"/>
                      <a:pt x="2" y="7"/>
                      <a:pt x="0" y="11"/>
                    </a:cubicBezTo>
                    <a:cubicBezTo>
                      <a:pt x="0" y="11"/>
                      <a:pt x="1" y="12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121"/>
              <p:cNvSpPr>
                <a:spLocks/>
              </p:cNvSpPr>
              <p:nvPr/>
            </p:nvSpPr>
            <p:spPr bwMode="auto">
              <a:xfrm>
                <a:off x="1360488" y="2720976"/>
                <a:ext cx="9525" cy="11113"/>
              </a:xfrm>
              <a:custGeom>
                <a:avLst/>
                <a:gdLst>
                  <a:gd name="T0" fmla="*/ 2 w 8"/>
                  <a:gd name="T1" fmla="*/ 9 h 10"/>
                  <a:gd name="T2" fmla="*/ 8 w 8"/>
                  <a:gd name="T3" fmla="*/ 1 h 10"/>
                  <a:gd name="T4" fmla="*/ 7 w 8"/>
                  <a:gd name="T5" fmla="*/ 1 h 10"/>
                  <a:gd name="T6" fmla="*/ 1 w 8"/>
                  <a:gd name="T7" fmla="*/ 9 h 10"/>
                  <a:gd name="T8" fmla="*/ 2 w 8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2" y="9"/>
                    </a:moveTo>
                    <a:cubicBezTo>
                      <a:pt x="4" y="7"/>
                      <a:pt x="6" y="4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3"/>
                      <a:pt x="3" y="6"/>
                      <a:pt x="1" y="9"/>
                    </a:cubicBezTo>
                    <a:cubicBezTo>
                      <a:pt x="0" y="9"/>
                      <a:pt x="2" y="10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122"/>
              <p:cNvSpPr>
                <a:spLocks/>
              </p:cNvSpPr>
              <p:nvPr/>
            </p:nvSpPr>
            <p:spPr bwMode="auto">
              <a:xfrm>
                <a:off x="1362075" y="2720976"/>
                <a:ext cx="7938" cy="11113"/>
              </a:xfrm>
              <a:custGeom>
                <a:avLst/>
                <a:gdLst>
                  <a:gd name="T0" fmla="*/ 1 w 8"/>
                  <a:gd name="T1" fmla="*/ 10 h 11"/>
                  <a:gd name="T2" fmla="*/ 7 w 8"/>
                  <a:gd name="T3" fmla="*/ 1 h 11"/>
                  <a:gd name="T4" fmla="*/ 7 w 8"/>
                  <a:gd name="T5" fmla="*/ 1 h 11"/>
                  <a:gd name="T6" fmla="*/ 0 w 8"/>
                  <a:gd name="T7" fmla="*/ 9 h 11"/>
                  <a:gd name="T8" fmla="*/ 1 w 8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1" y="10"/>
                    </a:moveTo>
                    <a:cubicBezTo>
                      <a:pt x="3" y="7"/>
                      <a:pt x="5" y="4"/>
                      <a:pt x="7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10"/>
                      <a:pt x="1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123"/>
              <p:cNvSpPr>
                <a:spLocks/>
              </p:cNvSpPr>
              <p:nvPr/>
            </p:nvSpPr>
            <p:spPr bwMode="auto">
              <a:xfrm>
                <a:off x="1363663" y="2719388"/>
                <a:ext cx="12700" cy="11113"/>
              </a:xfrm>
              <a:custGeom>
                <a:avLst/>
                <a:gdLst>
                  <a:gd name="T0" fmla="*/ 1 w 11"/>
                  <a:gd name="T1" fmla="*/ 10 h 11"/>
                  <a:gd name="T2" fmla="*/ 10 w 11"/>
                  <a:gd name="T3" fmla="*/ 2 h 11"/>
                  <a:gd name="T4" fmla="*/ 9 w 11"/>
                  <a:gd name="T5" fmla="*/ 1 h 11"/>
                  <a:gd name="T6" fmla="*/ 1 w 11"/>
                  <a:gd name="T7" fmla="*/ 9 h 11"/>
                  <a:gd name="T8" fmla="*/ 1 w 11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" y="10"/>
                    </a:moveTo>
                    <a:cubicBezTo>
                      <a:pt x="5" y="8"/>
                      <a:pt x="8" y="5"/>
                      <a:pt x="10" y="2"/>
                    </a:cubicBezTo>
                    <a:cubicBezTo>
                      <a:pt x="11" y="1"/>
                      <a:pt x="10" y="0"/>
                      <a:pt x="9" y="1"/>
                    </a:cubicBezTo>
                    <a:cubicBezTo>
                      <a:pt x="7" y="4"/>
                      <a:pt x="4" y="7"/>
                      <a:pt x="1" y="9"/>
                    </a:cubicBezTo>
                    <a:cubicBezTo>
                      <a:pt x="0" y="10"/>
                      <a:pt x="0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124"/>
              <p:cNvSpPr>
                <a:spLocks/>
              </p:cNvSpPr>
              <p:nvPr/>
            </p:nvSpPr>
            <p:spPr bwMode="auto">
              <a:xfrm>
                <a:off x="1368425" y="2722563"/>
                <a:ext cx="7938" cy="9525"/>
              </a:xfrm>
              <a:custGeom>
                <a:avLst/>
                <a:gdLst>
                  <a:gd name="T0" fmla="*/ 1 w 8"/>
                  <a:gd name="T1" fmla="*/ 9 h 9"/>
                  <a:gd name="T2" fmla="*/ 8 w 8"/>
                  <a:gd name="T3" fmla="*/ 2 h 9"/>
                  <a:gd name="T4" fmla="*/ 7 w 8"/>
                  <a:gd name="T5" fmla="*/ 1 h 9"/>
                  <a:gd name="T6" fmla="*/ 1 w 8"/>
                  <a:gd name="T7" fmla="*/ 8 h 9"/>
                  <a:gd name="T8" fmla="*/ 1 w 8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1" y="9"/>
                    </a:moveTo>
                    <a:cubicBezTo>
                      <a:pt x="4" y="7"/>
                      <a:pt x="6" y="4"/>
                      <a:pt x="8" y="2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4"/>
                      <a:pt x="3" y="6"/>
                      <a:pt x="1" y="8"/>
                    </a:cubicBezTo>
                    <a:cubicBezTo>
                      <a:pt x="0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125"/>
              <p:cNvSpPr>
                <a:spLocks/>
              </p:cNvSpPr>
              <p:nvPr/>
            </p:nvSpPr>
            <p:spPr bwMode="auto">
              <a:xfrm>
                <a:off x="1370013" y="2724151"/>
                <a:ext cx="9525" cy="11113"/>
              </a:xfrm>
              <a:custGeom>
                <a:avLst/>
                <a:gdLst>
                  <a:gd name="T0" fmla="*/ 1 w 9"/>
                  <a:gd name="T1" fmla="*/ 10 h 11"/>
                  <a:gd name="T2" fmla="*/ 9 w 9"/>
                  <a:gd name="T3" fmla="*/ 1 h 11"/>
                  <a:gd name="T4" fmla="*/ 8 w 9"/>
                  <a:gd name="T5" fmla="*/ 0 h 11"/>
                  <a:gd name="T6" fmla="*/ 0 w 9"/>
                  <a:gd name="T7" fmla="*/ 9 h 11"/>
                  <a:gd name="T8" fmla="*/ 1 w 9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10"/>
                    </a:moveTo>
                    <a:cubicBezTo>
                      <a:pt x="4" y="7"/>
                      <a:pt x="6" y="4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5" y="3"/>
                      <a:pt x="3" y="6"/>
                      <a:pt x="0" y="9"/>
                    </a:cubicBezTo>
                    <a:cubicBezTo>
                      <a:pt x="0" y="10"/>
                      <a:pt x="1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126"/>
              <p:cNvSpPr>
                <a:spLocks/>
              </p:cNvSpPr>
              <p:nvPr/>
            </p:nvSpPr>
            <p:spPr bwMode="auto">
              <a:xfrm>
                <a:off x="1370013" y="2727326"/>
                <a:ext cx="12700" cy="15875"/>
              </a:xfrm>
              <a:custGeom>
                <a:avLst/>
                <a:gdLst>
                  <a:gd name="T0" fmla="*/ 2 w 11"/>
                  <a:gd name="T1" fmla="*/ 14 h 15"/>
                  <a:gd name="T2" fmla="*/ 10 w 11"/>
                  <a:gd name="T3" fmla="*/ 2 h 15"/>
                  <a:gd name="T4" fmla="*/ 9 w 11"/>
                  <a:gd name="T5" fmla="*/ 1 h 15"/>
                  <a:gd name="T6" fmla="*/ 1 w 11"/>
                  <a:gd name="T7" fmla="*/ 14 h 15"/>
                  <a:gd name="T8" fmla="*/ 2 w 11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5">
                    <a:moveTo>
                      <a:pt x="2" y="14"/>
                    </a:moveTo>
                    <a:cubicBezTo>
                      <a:pt x="4" y="10"/>
                      <a:pt x="7" y="6"/>
                      <a:pt x="10" y="2"/>
                    </a:cubicBezTo>
                    <a:cubicBezTo>
                      <a:pt x="11" y="1"/>
                      <a:pt x="9" y="0"/>
                      <a:pt x="9" y="1"/>
                    </a:cubicBezTo>
                    <a:cubicBezTo>
                      <a:pt x="6" y="5"/>
                      <a:pt x="3" y="9"/>
                      <a:pt x="1" y="14"/>
                    </a:cubicBezTo>
                    <a:cubicBezTo>
                      <a:pt x="0" y="14"/>
                      <a:pt x="2" y="15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127"/>
              <p:cNvSpPr>
                <a:spLocks/>
              </p:cNvSpPr>
              <p:nvPr/>
            </p:nvSpPr>
            <p:spPr bwMode="auto">
              <a:xfrm>
                <a:off x="1374775" y="2725738"/>
                <a:ext cx="9525" cy="17463"/>
              </a:xfrm>
              <a:custGeom>
                <a:avLst/>
                <a:gdLst>
                  <a:gd name="T0" fmla="*/ 1 w 9"/>
                  <a:gd name="T1" fmla="*/ 17 h 17"/>
                  <a:gd name="T2" fmla="*/ 9 w 9"/>
                  <a:gd name="T3" fmla="*/ 1 h 17"/>
                  <a:gd name="T4" fmla="*/ 8 w 9"/>
                  <a:gd name="T5" fmla="*/ 1 h 17"/>
                  <a:gd name="T6" fmla="*/ 0 w 9"/>
                  <a:gd name="T7" fmla="*/ 16 h 17"/>
                  <a:gd name="T8" fmla="*/ 1 w 9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7">
                    <a:moveTo>
                      <a:pt x="1" y="17"/>
                    </a:moveTo>
                    <a:cubicBezTo>
                      <a:pt x="4" y="12"/>
                      <a:pt x="6" y="6"/>
                      <a:pt x="9" y="1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6"/>
                      <a:pt x="3" y="11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128"/>
              <p:cNvSpPr>
                <a:spLocks/>
              </p:cNvSpPr>
              <p:nvPr/>
            </p:nvSpPr>
            <p:spPr bwMode="auto">
              <a:xfrm>
                <a:off x="1373188" y="2713038"/>
                <a:ext cx="9525" cy="12700"/>
              </a:xfrm>
              <a:custGeom>
                <a:avLst/>
                <a:gdLst>
                  <a:gd name="T0" fmla="*/ 1 w 10"/>
                  <a:gd name="T1" fmla="*/ 13 h 13"/>
                  <a:gd name="T2" fmla="*/ 9 w 10"/>
                  <a:gd name="T3" fmla="*/ 2 h 13"/>
                  <a:gd name="T4" fmla="*/ 8 w 10"/>
                  <a:gd name="T5" fmla="*/ 1 h 13"/>
                  <a:gd name="T6" fmla="*/ 0 w 10"/>
                  <a:gd name="T7" fmla="*/ 12 h 13"/>
                  <a:gd name="T8" fmla="*/ 1 w 10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">
                    <a:moveTo>
                      <a:pt x="1" y="13"/>
                    </a:moveTo>
                    <a:cubicBezTo>
                      <a:pt x="3" y="8"/>
                      <a:pt x="6" y="5"/>
                      <a:pt x="9" y="2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5" y="4"/>
                      <a:pt x="1" y="8"/>
                      <a:pt x="0" y="12"/>
                    </a:cubicBezTo>
                    <a:cubicBezTo>
                      <a:pt x="0" y="13"/>
                      <a:pt x="1" y="13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129"/>
              <p:cNvSpPr>
                <a:spLocks/>
              </p:cNvSpPr>
              <p:nvPr/>
            </p:nvSpPr>
            <p:spPr bwMode="auto">
              <a:xfrm>
                <a:off x="1370013" y="2709863"/>
                <a:ext cx="12700" cy="14288"/>
              </a:xfrm>
              <a:custGeom>
                <a:avLst/>
                <a:gdLst>
                  <a:gd name="T0" fmla="*/ 2 w 12"/>
                  <a:gd name="T1" fmla="*/ 12 h 13"/>
                  <a:gd name="T2" fmla="*/ 11 w 12"/>
                  <a:gd name="T3" fmla="*/ 2 h 13"/>
                  <a:gd name="T4" fmla="*/ 10 w 12"/>
                  <a:gd name="T5" fmla="*/ 1 h 13"/>
                  <a:gd name="T6" fmla="*/ 1 w 12"/>
                  <a:gd name="T7" fmla="*/ 11 h 13"/>
                  <a:gd name="T8" fmla="*/ 2 w 12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">
                    <a:moveTo>
                      <a:pt x="2" y="12"/>
                    </a:moveTo>
                    <a:cubicBezTo>
                      <a:pt x="4" y="8"/>
                      <a:pt x="8" y="5"/>
                      <a:pt x="11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7" y="5"/>
                      <a:pt x="3" y="7"/>
                      <a:pt x="1" y="11"/>
                    </a:cubicBezTo>
                    <a:cubicBezTo>
                      <a:pt x="0" y="12"/>
                      <a:pt x="1" y="13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130"/>
              <p:cNvSpPr>
                <a:spLocks/>
              </p:cNvSpPr>
              <p:nvPr/>
            </p:nvSpPr>
            <p:spPr bwMode="auto">
              <a:xfrm>
                <a:off x="1363663" y="2714626"/>
                <a:ext cx="9525" cy="11113"/>
              </a:xfrm>
              <a:custGeom>
                <a:avLst/>
                <a:gdLst>
                  <a:gd name="T0" fmla="*/ 1 w 9"/>
                  <a:gd name="T1" fmla="*/ 9 h 10"/>
                  <a:gd name="T2" fmla="*/ 9 w 9"/>
                  <a:gd name="T3" fmla="*/ 2 h 10"/>
                  <a:gd name="T4" fmla="*/ 8 w 9"/>
                  <a:gd name="T5" fmla="*/ 1 h 10"/>
                  <a:gd name="T6" fmla="*/ 0 w 9"/>
                  <a:gd name="T7" fmla="*/ 8 h 10"/>
                  <a:gd name="T8" fmla="*/ 1 w 9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1" y="9"/>
                    </a:moveTo>
                    <a:cubicBezTo>
                      <a:pt x="3" y="6"/>
                      <a:pt x="6" y="4"/>
                      <a:pt x="9" y="2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3"/>
                      <a:pt x="2" y="6"/>
                      <a:pt x="0" y="8"/>
                    </a:cubicBezTo>
                    <a:cubicBezTo>
                      <a:pt x="0" y="9"/>
                      <a:pt x="1" y="10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131"/>
              <p:cNvSpPr>
                <a:spLocks/>
              </p:cNvSpPr>
              <p:nvPr/>
            </p:nvSpPr>
            <p:spPr bwMode="auto">
              <a:xfrm>
                <a:off x="1370013" y="2708276"/>
                <a:ext cx="15875" cy="11113"/>
              </a:xfrm>
              <a:custGeom>
                <a:avLst/>
                <a:gdLst>
                  <a:gd name="T0" fmla="*/ 1 w 15"/>
                  <a:gd name="T1" fmla="*/ 11 h 11"/>
                  <a:gd name="T2" fmla="*/ 15 w 15"/>
                  <a:gd name="T3" fmla="*/ 2 h 11"/>
                  <a:gd name="T4" fmla="*/ 14 w 15"/>
                  <a:gd name="T5" fmla="*/ 1 h 11"/>
                  <a:gd name="T6" fmla="*/ 0 w 15"/>
                  <a:gd name="T7" fmla="*/ 10 h 11"/>
                  <a:gd name="T8" fmla="*/ 1 w 15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1" y="11"/>
                    </a:moveTo>
                    <a:cubicBezTo>
                      <a:pt x="6" y="8"/>
                      <a:pt x="10" y="5"/>
                      <a:pt x="15" y="2"/>
                    </a:cubicBezTo>
                    <a:cubicBezTo>
                      <a:pt x="15" y="1"/>
                      <a:pt x="15" y="0"/>
                      <a:pt x="14" y="1"/>
                    </a:cubicBezTo>
                    <a:cubicBezTo>
                      <a:pt x="10" y="4"/>
                      <a:pt x="5" y="7"/>
                      <a:pt x="0" y="10"/>
                    </a:cubicBezTo>
                    <a:cubicBezTo>
                      <a:pt x="0" y="10"/>
                      <a:pt x="0" y="11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132"/>
              <p:cNvSpPr>
                <a:spLocks/>
              </p:cNvSpPr>
              <p:nvPr/>
            </p:nvSpPr>
            <p:spPr bwMode="auto">
              <a:xfrm>
                <a:off x="1376363" y="2701926"/>
                <a:ext cx="9525" cy="14288"/>
              </a:xfrm>
              <a:custGeom>
                <a:avLst/>
                <a:gdLst>
                  <a:gd name="T0" fmla="*/ 2 w 9"/>
                  <a:gd name="T1" fmla="*/ 13 h 14"/>
                  <a:gd name="T2" fmla="*/ 9 w 9"/>
                  <a:gd name="T3" fmla="*/ 1 h 14"/>
                  <a:gd name="T4" fmla="*/ 8 w 9"/>
                  <a:gd name="T5" fmla="*/ 1 h 14"/>
                  <a:gd name="T6" fmla="*/ 1 w 9"/>
                  <a:gd name="T7" fmla="*/ 12 h 14"/>
                  <a:gd name="T8" fmla="*/ 2 w 9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2" y="13"/>
                    </a:moveTo>
                    <a:cubicBezTo>
                      <a:pt x="4" y="9"/>
                      <a:pt x="7" y="5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6" y="5"/>
                      <a:pt x="3" y="8"/>
                      <a:pt x="1" y="12"/>
                    </a:cubicBezTo>
                    <a:cubicBezTo>
                      <a:pt x="0" y="13"/>
                      <a:pt x="1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133"/>
              <p:cNvSpPr>
                <a:spLocks/>
              </p:cNvSpPr>
              <p:nvPr/>
            </p:nvSpPr>
            <p:spPr bwMode="auto">
              <a:xfrm>
                <a:off x="1377950" y="2703513"/>
                <a:ext cx="7938" cy="20638"/>
              </a:xfrm>
              <a:custGeom>
                <a:avLst/>
                <a:gdLst>
                  <a:gd name="T0" fmla="*/ 7 w 8"/>
                  <a:gd name="T1" fmla="*/ 1 h 19"/>
                  <a:gd name="T2" fmla="*/ 0 w 8"/>
                  <a:gd name="T3" fmla="*/ 17 h 19"/>
                  <a:gd name="T4" fmla="*/ 1 w 8"/>
                  <a:gd name="T5" fmla="*/ 18 h 19"/>
                  <a:gd name="T6" fmla="*/ 8 w 8"/>
                  <a:gd name="T7" fmla="*/ 1 h 19"/>
                  <a:gd name="T8" fmla="*/ 7 w 8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9">
                    <a:moveTo>
                      <a:pt x="7" y="1"/>
                    </a:moveTo>
                    <a:cubicBezTo>
                      <a:pt x="7" y="7"/>
                      <a:pt x="3" y="12"/>
                      <a:pt x="0" y="17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5" y="13"/>
                      <a:pt x="8" y="7"/>
                      <a:pt x="8" y="1"/>
                    </a:cubicBezTo>
                    <a:cubicBezTo>
                      <a:pt x="8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134"/>
              <p:cNvSpPr>
                <a:spLocks/>
              </p:cNvSpPr>
              <p:nvPr/>
            </p:nvSpPr>
            <p:spPr bwMode="auto">
              <a:xfrm>
                <a:off x="1379538" y="2703513"/>
                <a:ext cx="9525" cy="22225"/>
              </a:xfrm>
              <a:custGeom>
                <a:avLst/>
                <a:gdLst>
                  <a:gd name="T0" fmla="*/ 7 w 9"/>
                  <a:gd name="T1" fmla="*/ 1 h 20"/>
                  <a:gd name="T2" fmla="*/ 0 w 9"/>
                  <a:gd name="T3" fmla="*/ 19 h 20"/>
                  <a:gd name="T4" fmla="*/ 2 w 9"/>
                  <a:gd name="T5" fmla="*/ 20 h 20"/>
                  <a:gd name="T6" fmla="*/ 9 w 9"/>
                  <a:gd name="T7" fmla="*/ 1 h 20"/>
                  <a:gd name="T8" fmla="*/ 7 w 9"/>
                  <a:gd name="T9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0">
                    <a:moveTo>
                      <a:pt x="7" y="1"/>
                    </a:moveTo>
                    <a:cubicBezTo>
                      <a:pt x="7" y="7"/>
                      <a:pt x="3" y="13"/>
                      <a:pt x="0" y="19"/>
                    </a:cubicBezTo>
                    <a:cubicBezTo>
                      <a:pt x="0" y="20"/>
                      <a:pt x="1" y="20"/>
                      <a:pt x="2" y="20"/>
                    </a:cubicBezTo>
                    <a:cubicBezTo>
                      <a:pt x="5" y="14"/>
                      <a:pt x="8" y="7"/>
                      <a:pt x="9" y="1"/>
                    </a:cubicBezTo>
                    <a:cubicBezTo>
                      <a:pt x="9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135"/>
              <p:cNvSpPr>
                <a:spLocks/>
              </p:cNvSpPr>
              <p:nvPr/>
            </p:nvSpPr>
            <p:spPr bwMode="auto">
              <a:xfrm>
                <a:off x="1384300" y="2703513"/>
                <a:ext cx="7938" cy="19050"/>
              </a:xfrm>
              <a:custGeom>
                <a:avLst/>
                <a:gdLst>
                  <a:gd name="T0" fmla="*/ 5 w 7"/>
                  <a:gd name="T1" fmla="*/ 2 h 19"/>
                  <a:gd name="T2" fmla="*/ 6 w 7"/>
                  <a:gd name="T3" fmla="*/ 1 h 19"/>
                  <a:gd name="T4" fmla="*/ 5 w 7"/>
                  <a:gd name="T5" fmla="*/ 2 h 19"/>
                  <a:gd name="T6" fmla="*/ 4 w 7"/>
                  <a:gd name="T7" fmla="*/ 9 h 19"/>
                  <a:gd name="T8" fmla="*/ 2 w 7"/>
                  <a:gd name="T9" fmla="*/ 14 h 19"/>
                  <a:gd name="T10" fmla="*/ 1 w 7"/>
                  <a:gd name="T11" fmla="*/ 16 h 19"/>
                  <a:gd name="T12" fmla="*/ 0 w 7"/>
                  <a:gd name="T13" fmla="*/ 18 h 19"/>
                  <a:gd name="T14" fmla="*/ 1 w 7"/>
                  <a:gd name="T15" fmla="*/ 18 h 19"/>
                  <a:gd name="T16" fmla="*/ 0 w 7"/>
                  <a:gd name="T17" fmla="*/ 17 h 19"/>
                  <a:gd name="T18" fmla="*/ 0 w 7"/>
                  <a:gd name="T19" fmla="*/ 18 h 19"/>
                  <a:gd name="T20" fmla="*/ 0 w 7"/>
                  <a:gd name="T21" fmla="*/ 19 h 19"/>
                  <a:gd name="T22" fmla="*/ 1 w 7"/>
                  <a:gd name="T23" fmla="*/ 19 h 19"/>
                  <a:gd name="T24" fmla="*/ 1 w 7"/>
                  <a:gd name="T25" fmla="*/ 19 h 19"/>
                  <a:gd name="T26" fmla="*/ 3 w 7"/>
                  <a:gd name="T27" fmla="*/ 13 h 19"/>
                  <a:gd name="T28" fmla="*/ 6 w 7"/>
                  <a:gd name="T29" fmla="*/ 5 h 19"/>
                  <a:gd name="T30" fmla="*/ 5 w 7"/>
                  <a:gd name="T31" fmla="*/ 1 h 19"/>
                  <a:gd name="T32" fmla="*/ 4 w 7"/>
                  <a:gd name="T33" fmla="*/ 1 h 19"/>
                  <a:gd name="T34" fmla="*/ 4 w 7"/>
                  <a:gd name="T35" fmla="*/ 2 h 19"/>
                  <a:gd name="T36" fmla="*/ 5 w 7"/>
                  <a:gd name="T3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19">
                    <a:moveTo>
                      <a:pt x="5" y="2"/>
                    </a:moveTo>
                    <a:cubicBezTo>
                      <a:pt x="6" y="2"/>
                      <a:pt x="5" y="2"/>
                      <a:pt x="6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6" y="3"/>
                      <a:pt x="4" y="7"/>
                      <a:pt x="4" y="9"/>
                    </a:cubicBezTo>
                    <a:cubicBezTo>
                      <a:pt x="3" y="11"/>
                      <a:pt x="2" y="12"/>
                      <a:pt x="2" y="14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1" y="17"/>
                      <a:pt x="0" y="17"/>
                      <a:pt x="0" y="18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1" y="17"/>
                      <a:pt x="0" y="16"/>
                      <a:pt x="0" y="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17"/>
                      <a:pt x="3" y="15"/>
                      <a:pt x="3" y="13"/>
                    </a:cubicBezTo>
                    <a:cubicBezTo>
                      <a:pt x="5" y="11"/>
                      <a:pt x="5" y="8"/>
                      <a:pt x="6" y="5"/>
                    </a:cubicBezTo>
                    <a:cubicBezTo>
                      <a:pt x="6" y="4"/>
                      <a:pt x="7" y="2"/>
                      <a:pt x="5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5" y="3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136"/>
              <p:cNvSpPr>
                <a:spLocks/>
              </p:cNvSpPr>
              <p:nvPr/>
            </p:nvSpPr>
            <p:spPr bwMode="auto">
              <a:xfrm>
                <a:off x="1385888" y="2705101"/>
                <a:ext cx="7938" cy="19050"/>
              </a:xfrm>
              <a:custGeom>
                <a:avLst/>
                <a:gdLst>
                  <a:gd name="T0" fmla="*/ 5 w 7"/>
                  <a:gd name="T1" fmla="*/ 1 h 18"/>
                  <a:gd name="T2" fmla="*/ 0 w 7"/>
                  <a:gd name="T3" fmla="*/ 17 h 18"/>
                  <a:gd name="T4" fmla="*/ 2 w 7"/>
                  <a:gd name="T5" fmla="*/ 17 h 18"/>
                  <a:gd name="T6" fmla="*/ 6 w 7"/>
                  <a:gd name="T7" fmla="*/ 1 h 18"/>
                  <a:gd name="T8" fmla="*/ 5 w 7"/>
                  <a:gd name="T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8">
                    <a:moveTo>
                      <a:pt x="5" y="1"/>
                    </a:moveTo>
                    <a:cubicBezTo>
                      <a:pt x="5" y="6"/>
                      <a:pt x="2" y="12"/>
                      <a:pt x="0" y="17"/>
                    </a:cubicBezTo>
                    <a:cubicBezTo>
                      <a:pt x="0" y="18"/>
                      <a:pt x="1" y="18"/>
                      <a:pt x="2" y="17"/>
                    </a:cubicBezTo>
                    <a:cubicBezTo>
                      <a:pt x="3" y="12"/>
                      <a:pt x="7" y="7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137"/>
              <p:cNvSpPr>
                <a:spLocks/>
              </p:cNvSpPr>
              <p:nvPr/>
            </p:nvSpPr>
            <p:spPr bwMode="auto">
              <a:xfrm>
                <a:off x="1389063" y="2705101"/>
                <a:ext cx="6350" cy="20638"/>
              </a:xfrm>
              <a:custGeom>
                <a:avLst/>
                <a:gdLst>
                  <a:gd name="T0" fmla="*/ 5 w 7"/>
                  <a:gd name="T1" fmla="*/ 1 h 19"/>
                  <a:gd name="T2" fmla="*/ 1 w 7"/>
                  <a:gd name="T3" fmla="*/ 17 h 19"/>
                  <a:gd name="T4" fmla="*/ 2 w 7"/>
                  <a:gd name="T5" fmla="*/ 18 h 19"/>
                  <a:gd name="T6" fmla="*/ 5 w 7"/>
                  <a:gd name="T7" fmla="*/ 11 h 19"/>
                  <a:gd name="T8" fmla="*/ 7 w 7"/>
                  <a:gd name="T9" fmla="*/ 1 h 19"/>
                  <a:gd name="T10" fmla="*/ 5 w 7"/>
                  <a:gd name="T11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9">
                    <a:moveTo>
                      <a:pt x="5" y="1"/>
                    </a:moveTo>
                    <a:cubicBezTo>
                      <a:pt x="5" y="6"/>
                      <a:pt x="4" y="13"/>
                      <a:pt x="1" y="17"/>
                    </a:cubicBezTo>
                    <a:cubicBezTo>
                      <a:pt x="0" y="18"/>
                      <a:pt x="1" y="19"/>
                      <a:pt x="2" y="18"/>
                    </a:cubicBezTo>
                    <a:cubicBezTo>
                      <a:pt x="3" y="16"/>
                      <a:pt x="4" y="13"/>
                      <a:pt x="5" y="11"/>
                    </a:cubicBezTo>
                    <a:cubicBezTo>
                      <a:pt x="6" y="8"/>
                      <a:pt x="7" y="4"/>
                      <a:pt x="7" y="1"/>
                    </a:cubicBezTo>
                    <a:cubicBezTo>
                      <a:pt x="7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138"/>
              <p:cNvSpPr>
                <a:spLocks/>
              </p:cNvSpPr>
              <p:nvPr/>
            </p:nvSpPr>
            <p:spPr bwMode="auto">
              <a:xfrm>
                <a:off x="1389063" y="2706688"/>
                <a:ext cx="7938" cy="19050"/>
              </a:xfrm>
              <a:custGeom>
                <a:avLst/>
                <a:gdLst>
                  <a:gd name="T0" fmla="*/ 5 w 7"/>
                  <a:gd name="T1" fmla="*/ 1 h 17"/>
                  <a:gd name="T2" fmla="*/ 1 w 7"/>
                  <a:gd name="T3" fmla="*/ 15 h 17"/>
                  <a:gd name="T4" fmla="*/ 2 w 7"/>
                  <a:gd name="T5" fmla="*/ 16 h 17"/>
                  <a:gd name="T6" fmla="*/ 7 w 7"/>
                  <a:gd name="T7" fmla="*/ 1 h 17"/>
                  <a:gd name="T8" fmla="*/ 5 w 7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7">
                    <a:moveTo>
                      <a:pt x="5" y="1"/>
                    </a:moveTo>
                    <a:cubicBezTo>
                      <a:pt x="6" y="6"/>
                      <a:pt x="3" y="11"/>
                      <a:pt x="1" y="15"/>
                    </a:cubicBezTo>
                    <a:cubicBezTo>
                      <a:pt x="0" y="16"/>
                      <a:pt x="2" y="17"/>
                      <a:pt x="2" y="16"/>
                    </a:cubicBezTo>
                    <a:cubicBezTo>
                      <a:pt x="5" y="12"/>
                      <a:pt x="7" y="6"/>
                      <a:pt x="7" y="1"/>
                    </a:cubicBezTo>
                    <a:cubicBezTo>
                      <a:pt x="7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139"/>
              <p:cNvSpPr>
                <a:spLocks/>
              </p:cNvSpPr>
              <p:nvPr/>
            </p:nvSpPr>
            <p:spPr bwMode="auto">
              <a:xfrm>
                <a:off x="1389063" y="2708276"/>
                <a:ext cx="11113" cy="20638"/>
              </a:xfrm>
              <a:custGeom>
                <a:avLst/>
                <a:gdLst>
                  <a:gd name="T0" fmla="*/ 9 w 11"/>
                  <a:gd name="T1" fmla="*/ 1 h 19"/>
                  <a:gd name="T2" fmla="*/ 0 w 11"/>
                  <a:gd name="T3" fmla="*/ 17 h 19"/>
                  <a:gd name="T4" fmla="*/ 1 w 11"/>
                  <a:gd name="T5" fmla="*/ 18 h 19"/>
                  <a:gd name="T6" fmla="*/ 11 w 11"/>
                  <a:gd name="T7" fmla="*/ 1 h 19"/>
                  <a:gd name="T8" fmla="*/ 9 w 11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9">
                    <a:moveTo>
                      <a:pt x="9" y="1"/>
                    </a:moveTo>
                    <a:cubicBezTo>
                      <a:pt x="9" y="7"/>
                      <a:pt x="5" y="13"/>
                      <a:pt x="0" y="17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6" y="14"/>
                      <a:pt x="10" y="8"/>
                      <a:pt x="11" y="1"/>
                    </a:cubicBezTo>
                    <a:cubicBezTo>
                      <a:pt x="11" y="0"/>
                      <a:pt x="9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140"/>
              <p:cNvSpPr>
                <a:spLocks/>
              </p:cNvSpPr>
              <p:nvPr/>
            </p:nvSpPr>
            <p:spPr bwMode="auto">
              <a:xfrm>
                <a:off x="1373188" y="2714626"/>
                <a:ext cx="17463" cy="33338"/>
              </a:xfrm>
              <a:custGeom>
                <a:avLst/>
                <a:gdLst>
                  <a:gd name="T0" fmla="*/ 16 w 17"/>
                  <a:gd name="T1" fmla="*/ 3 h 31"/>
                  <a:gd name="T2" fmla="*/ 6 w 17"/>
                  <a:gd name="T3" fmla="*/ 11 h 31"/>
                  <a:gd name="T4" fmla="*/ 12 w 17"/>
                  <a:gd name="T5" fmla="*/ 3 h 31"/>
                  <a:gd name="T6" fmla="*/ 3 w 17"/>
                  <a:gd name="T7" fmla="*/ 11 h 31"/>
                  <a:gd name="T8" fmla="*/ 9 w 17"/>
                  <a:gd name="T9" fmla="*/ 3 h 31"/>
                  <a:gd name="T10" fmla="*/ 6 w 17"/>
                  <a:gd name="T11" fmla="*/ 5 h 31"/>
                  <a:gd name="T12" fmla="*/ 11 w 17"/>
                  <a:gd name="T13" fmla="*/ 3 h 31"/>
                  <a:gd name="T14" fmla="*/ 4 w 17"/>
                  <a:gd name="T15" fmla="*/ 15 h 31"/>
                  <a:gd name="T16" fmla="*/ 11 w 17"/>
                  <a:gd name="T17" fmla="*/ 12 h 31"/>
                  <a:gd name="T18" fmla="*/ 1 w 17"/>
                  <a:gd name="T19" fmla="*/ 22 h 31"/>
                  <a:gd name="T20" fmla="*/ 12 w 17"/>
                  <a:gd name="T21" fmla="*/ 12 h 31"/>
                  <a:gd name="T22" fmla="*/ 5 w 17"/>
                  <a:gd name="T23" fmla="*/ 22 h 31"/>
                  <a:gd name="T24" fmla="*/ 7 w 17"/>
                  <a:gd name="T25" fmla="*/ 21 h 31"/>
                  <a:gd name="T26" fmla="*/ 4 w 17"/>
                  <a:gd name="T27" fmla="*/ 27 h 31"/>
                  <a:gd name="T28" fmla="*/ 9 w 17"/>
                  <a:gd name="T29" fmla="*/ 21 h 31"/>
                  <a:gd name="T30" fmla="*/ 4 w 17"/>
                  <a:gd name="T31" fmla="*/ 29 h 31"/>
                  <a:gd name="T32" fmla="*/ 6 w 17"/>
                  <a:gd name="T33" fmla="*/ 30 h 31"/>
                  <a:gd name="T34" fmla="*/ 9 w 17"/>
                  <a:gd name="T35" fmla="*/ 26 h 31"/>
                  <a:gd name="T36" fmla="*/ 6 w 17"/>
                  <a:gd name="T37" fmla="*/ 30 h 31"/>
                  <a:gd name="T38" fmla="*/ 9 w 17"/>
                  <a:gd name="T39" fmla="*/ 23 h 31"/>
                  <a:gd name="T40" fmla="*/ 5 w 17"/>
                  <a:gd name="T41" fmla="*/ 28 h 31"/>
                  <a:gd name="T42" fmla="*/ 9 w 17"/>
                  <a:gd name="T43" fmla="*/ 21 h 31"/>
                  <a:gd name="T44" fmla="*/ 5 w 17"/>
                  <a:gd name="T45" fmla="*/ 27 h 31"/>
                  <a:gd name="T46" fmla="*/ 7 w 17"/>
                  <a:gd name="T47" fmla="*/ 21 h 31"/>
                  <a:gd name="T48" fmla="*/ 5 w 17"/>
                  <a:gd name="T49" fmla="*/ 22 h 31"/>
                  <a:gd name="T50" fmla="*/ 12 w 17"/>
                  <a:gd name="T51" fmla="*/ 11 h 31"/>
                  <a:gd name="T52" fmla="*/ 1 w 17"/>
                  <a:gd name="T53" fmla="*/ 21 h 31"/>
                  <a:gd name="T54" fmla="*/ 11 w 17"/>
                  <a:gd name="T55" fmla="*/ 11 h 31"/>
                  <a:gd name="T56" fmla="*/ 4 w 17"/>
                  <a:gd name="T57" fmla="*/ 15 h 31"/>
                  <a:gd name="T58" fmla="*/ 14 w 17"/>
                  <a:gd name="T59" fmla="*/ 1 h 31"/>
                  <a:gd name="T60" fmla="*/ 6 w 17"/>
                  <a:gd name="T61" fmla="*/ 5 h 31"/>
                  <a:gd name="T62" fmla="*/ 9 w 17"/>
                  <a:gd name="T63" fmla="*/ 4 h 31"/>
                  <a:gd name="T64" fmla="*/ 3 w 17"/>
                  <a:gd name="T65" fmla="*/ 11 h 31"/>
                  <a:gd name="T66" fmla="*/ 12 w 17"/>
                  <a:gd name="T67" fmla="*/ 4 h 31"/>
                  <a:gd name="T68" fmla="*/ 6 w 17"/>
                  <a:gd name="T69" fmla="*/ 11 h 31"/>
                  <a:gd name="T70" fmla="*/ 16 w 17"/>
                  <a:gd name="T71" fmla="*/ 3 h 31"/>
                  <a:gd name="T72" fmla="*/ 9 w 17"/>
                  <a:gd name="T73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" h="31">
                    <a:moveTo>
                      <a:pt x="10" y="12"/>
                    </a:moveTo>
                    <a:cubicBezTo>
                      <a:pt x="13" y="9"/>
                      <a:pt x="15" y="6"/>
                      <a:pt x="16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2" y="5"/>
                      <a:pt x="9" y="8"/>
                      <a:pt x="6" y="11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9" y="9"/>
                      <a:pt x="11" y="6"/>
                      <a:pt x="12" y="3"/>
                    </a:cubicBezTo>
                    <a:cubicBezTo>
                      <a:pt x="12" y="3"/>
                      <a:pt x="12" y="2"/>
                      <a:pt x="11" y="3"/>
                    </a:cubicBezTo>
                    <a:cubicBezTo>
                      <a:pt x="8" y="5"/>
                      <a:pt x="6" y="8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6" y="9"/>
                      <a:pt x="8" y="6"/>
                      <a:pt x="9" y="3"/>
                    </a:cubicBezTo>
                    <a:cubicBezTo>
                      <a:pt x="10" y="3"/>
                      <a:pt x="9" y="2"/>
                      <a:pt x="8" y="3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6"/>
                      <a:pt x="6" y="7"/>
                      <a:pt x="6" y="6"/>
                    </a:cubicBezTo>
                    <a:cubicBezTo>
                      <a:pt x="8" y="5"/>
                      <a:pt x="10" y="4"/>
                      <a:pt x="11" y="3"/>
                    </a:cubicBezTo>
                    <a:cubicBezTo>
                      <a:pt x="15" y="1"/>
                      <a:pt x="11" y="5"/>
                      <a:pt x="11" y="6"/>
                    </a:cubicBezTo>
                    <a:cubicBezTo>
                      <a:pt x="9" y="9"/>
                      <a:pt x="6" y="12"/>
                      <a:pt x="4" y="15"/>
                    </a:cubicBezTo>
                    <a:cubicBezTo>
                      <a:pt x="4" y="15"/>
                      <a:pt x="4" y="16"/>
                      <a:pt x="5" y="16"/>
                    </a:cubicBezTo>
                    <a:cubicBezTo>
                      <a:pt x="7" y="14"/>
                      <a:pt x="9" y="13"/>
                      <a:pt x="11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15"/>
                      <a:pt x="3" y="18"/>
                      <a:pt x="1" y="22"/>
                    </a:cubicBezTo>
                    <a:cubicBezTo>
                      <a:pt x="0" y="22"/>
                      <a:pt x="1" y="23"/>
                      <a:pt x="2" y="22"/>
                    </a:cubicBezTo>
                    <a:cubicBezTo>
                      <a:pt x="6" y="19"/>
                      <a:pt x="8" y="15"/>
                      <a:pt x="12" y="12"/>
                    </a:cubicBezTo>
                    <a:cubicBezTo>
                      <a:pt x="12" y="11"/>
                      <a:pt x="11" y="11"/>
                      <a:pt x="11" y="11"/>
                    </a:cubicBezTo>
                    <a:cubicBezTo>
                      <a:pt x="8" y="14"/>
                      <a:pt x="6" y="18"/>
                      <a:pt x="5" y="22"/>
                    </a:cubicBezTo>
                    <a:cubicBezTo>
                      <a:pt x="4" y="23"/>
                      <a:pt x="5" y="23"/>
                      <a:pt x="6" y="23"/>
                    </a:cubicBezTo>
                    <a:cubicBezTo>
                      <a:pt x="6" y="22"/>
                      <a:pt x="6" y="22"/>
                      <a:pt x="7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4" y="27"/>
                      <a:pt x="5" y="28"/>
                      <a:pt x="6" y="27"/>
                    </a:cubicBezTo>
                    <a:cubicBezTo>
                      <a:pt x="7" y="25"/>
                      <a:pt x="8" y="23"/>
                      <a:pt x="9" y="21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6" y="23"/>
                      <a:pt x="5" y="26"/>
                      <a:pt x="4" y="29"/>
                    </a:cubicBezTo>
                    <a:cubicBezTo>
                      <a:pt x="4" y="29"/>
                      <a:pt x="5" y="30"/>
                      <a:pt x="6" y="29"/>
                    </a:cubicBezTo>
                    <a:cubicBezTo>
                      <a:pt x="7" y="26"/>
                      <a:pt x="9" y="25"/>
                      <a:pt x="6" y="30"/>
                    </a:cubicBezTo>
                    <a:cubicBezTo>
                      <a:pt x="6" y="30"/>
                      <a:pt x="7" y="30"/>
                      <a:pt x="7" y="30"/>
                    </a:cubicBezTo>
                    <a:cubicBezTo>
                      <a:pt x="8" y="29"/>
                      <a:pt x="8" y="27"/>
                      <a:pt x="9" y="26"/>
                    </a:cubicBezTo>
                    <a:cubicBezTo>
                      <a:pt x="10" y="25"/>
                      <a:pt x="8" y="24"/>
                      <a:pt x="8" y="25"/>
                    </a:cubicBezTo>
                    <a:cubicBezTo>
                      <a:pt x="7" y="27"/>
                      <a:pt x="7" y="28"/>
                      <a:pt x="6" y="30"/>
                    </a:cubicBezTo>
                    <a:cubicBezTo>
                      <a:pt x="6" y="31"/>
                      <a:pt x="7" y="31"/>
                      <a:pt x="7" y="30"/>
                    </a:cubicBezTo>
                    <a:cubicBezTo>
                      <a:pt x="8" y="28"/>
                      <a:pt x="9" y="26"/>
                      <a:pt x="9" y="23"/>
                    </a:cubicBezTo>
                    <a:cubicBezTo>
                      <a:pt x="9" y="23"/>
                      <a:pt x="9" y="23"/>
                      <a:pt x="8" y="23"/>
                    </a:cubicBezTo>
                    <a:cubicBezTo>
                      <a:pt x="6" y="25"/>
                      <a:pt x="5" y="26"/>
                      <a:pt x="5" y="28"/>
                    </a:cubicBezTo>
                    <a:cubicBezTo>
                      <a:pt x="5" y="29"/>
                      <a:pt x="5" y="29"/>
                      <a:pt x="6" y="29"/>
                    </a:cubicBezTo>
                    <a:cubicBezTo>
                      <a:pt x="7" y="26"/>
                      <a:pt x="8" y="24"/>
                      <a:pt x="9" y="21"/>
                    </a:cubicBezTo>
                    <a:cubicBezTo>
                      <a:pt x="9" y="20"/>
                      <a:pt x="8" y="20"/>
                      <a:pt x="8" y="21"/>
                    </a:cubicBezTo>
                    <a:cubicBezTo>
                      <a:pt x="7" y="23"/>
                      <a:pt x="6" y="25"/>
                      <a:pt x="5" y="27"/>
                    </a:cubicBezTo>
                    <a:cubicBezTo>
                      <a:pt x="5" y="27"/>
                      <a:pt x="5" y="27"/>
                      <a:pt x="6" y="27"/>
                    </a:cubicBezTo>
                    <a:cubicBezTo>
                      <a:pt x="6" y="25"/>
                      <a:pt x="7" y="23"/>
                      <a:pt x="7" y="21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6" y="22"/>
                      <a:pt x="6" y="23"/>
                    </a:cubicBezTo>
                    <a:cubicBezTo>
                      <a:pt x="7" y="18"/>
                      <a:pt x="9" y="15"/>
                      <a:pt x="12" y="11"/>
                    </a:cubicBezTo>
                    <a:cubicBezTo>
                      <a:pt x="12" y="11"/>
                      <a:pt x="11" y="10"/>
                      <a:pt x="11" y="11"/>
                    </a:cubicBezTo>
                    <a:cubicBezTo>
                      <a:pt x="8" y="14"/>
                      <a:pt x="5" y="18"/>
                      <a:pt x="1" y="21"/>
                    </a:cubicBezTo>
                    <a:cubicBezTo>
                      <a:pt x="1" y="22"/>
                      <a:pt x="2" y="22"/>
                      <a:pt x="2" y="22"/>
                    </a:cubicBezTo>
                    <a:cubicBezTo>
                      <a:pt x="5" y="18"/>
                      <a:pt x="8" y="15"/>
                      <a:pt x="11" y="11"/>
                    </a:cubicBezTo>
                    <a:cubicBezTo>
                      <a:pt x="11" y="11"/>
                      <a:pt x="10" y="10"/>
                      <a:pt x="10" y="10"/>
                    </a:cubicBezTo>
                    <a:cubicBezTo>
                      <a:pt x="8" y="12"/>
                      <a:pt x="6" y="13"/>
                      <a:pt x="4" y="15"/>
                    </a:cubicBezTo>
                    <a:cubicBezTo>
                      <a:pt x="4" y="15"/>
                      <a:pt x="5" y="15"/>
                      <a:pt x="5" y="15"/>
                    </a:cubicBezTo>
                    <a:cubicBezTo>
                      <a:pt x="8" y="11"/>
                      <a:pt x="12" y="6"/>
                      <a:pt x="14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2"/>
                      <a:pt x="8" y="4"/>
                      <a:pt x="6" y="5"/>
                    </a:cubicBezTo>
                    <a:cubicBezTo>
                      <a:pt x="6" y="5"/>
                      <a:pt x="6" y="6"/>
                      <a:pt x="7" y="6"/>
                    </a:cubicBezTo>
                    <a:cubicBezTo>
                      <a:pt x="7" y="5"/>
                      <a:pt x="8" y="4"/>
                      <a:pt x="9" y="4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7" y="6"/>
                      <a:pt x="5" y="9"/>
                      <a:pt x="3" y="11"/>
                    </a:cubicBezTo>
                    <a:cubicBezTo>
                      <a:pt x="3" y="12"/>
                      <a:pt x="4" y="13"/>
                      <a:pt x="4" y="12"/>
                    </a:cubicBezTo>
                    <a:cubicBezTo>
                      <a:pt x="7" y="9"/>
                      <a:pt x="9" y="6"/>
                      <a:pt x="12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9" y="6"/>
                      <a:pt x="8" y="8"/>
                      <a:pt x="6" y="11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10" y="9"/>
                      <a:pt x="13" y="6"/>
                      <a:pt x="16" y="3"/>
                    </a:cubicBezTo>
                    <a:cubicBezTo>
                      <a:pt x="16" y="3"/>
                      <a:pt x="15" y="3"/>
                      <a:pt x="15" y="2"/>
                    </a:cubicBezTo>
                    <a:cubicBezTo>
                      <a:pt x="14" y="6"/>
                      <a:pt x="12" y="8"/>
                      <a:pt x="9" y="11"/>
                    </a:cubicBezTo>
                    <a:cubicBezTo>
                      <a:pt x="9" y="12"/>
                      <a:pt x="10" y="13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141"/>
              <p:cNvSpPr>
                <a:spLocks/>
              </p:cNvSpPr>
              <p:nvPr/>
            </p:nvSpPr>
            <p:spPr bwMode="auto">
              <a:xfrm>
                <a:off x="1376363" y="2722563"/>
                <a:ext cx="12700" cy="31750"/>
              </a:xfrm>
              <a:custGeom>
                <a:avLst/>
                <a:gdLst>
                  <a:gd name="T0" fmla="*/ 7 w 12"/>
                  <a:gd name="T1" fmla="*/ 15 h 31"/>
                  <a:gd name="T2" fmla="*/ 6 w 12"/>
                  <a:gd name="T3" fmla="*/ 25 h 31"/>
                  <a:gd name="T4" fmla="*/ 7 w 12"/>
                  <a:gd name="T5" fmla="*/ 25 h 31"/>
                  <a:gd name="T6" fmla="*/ 8 w 12"/>
                  <a:gd name="T7" fmla="*/ 24 h 31"/>
                  <a:gd name="T8" fmla="*/ 5 w 12"/>
                  <a:gd name="T9" fmla="*/ 30 h 31"/>
                  <a:gd name="T10" fmla="*/ 7 w 12"/>
                  <a:gd name="T11" fmla="*/ 30 h 31"/>
                  <a:gd name="T12" fmla="*/ 7 w 12"/>
                  <a:gd name="T13" fmla="*/ 18 h 31"/>
                  <a:gd name="T14" fmla="*/ 6 w 12"/>
                  <a:gd name="T15" fmla="*/ 8 h 31"/>
                  <a:gd name="T16" fmla="*/ 9 w 12"/>
                  <a:gd name="T17" fmla="*/ 3 h 31"/>
                  <a:gd name="T18" fmla="*/ 10 w 12"/>
                  <a:gd name="T19" fmla="*/ 5 h 31"/>
                  <a:gd name="T20" fmla="*/ 11 w 12"/>
                  <a:gd name="T21" fmla="*/ 5 h 31"/>
                  <a:gd name="T22" fmla="*/ 9 w 12"/>
                  <a:gd name="T23" fmla="*/ 6 h 31"/>
                  <a:gd name="T24" fmla="*/ 10 w 12"/>
                  <a:gd name="T25" fmla="*/ 7 h 31"/>
                  <a:gd name="T26" fmla="*/ 12 w 12"/>
                  <a:gd name="T27" fmla="*/ 4 h 31"/>
                  <a:gd name="T28" fmla="*/ 11 w 12"/>
                  <a:gd name="T29" fmla="*/ 3 h 31"/>
                  <a:gd name="T30" fmla="*/ 10 w 12"/>
                  <a:gd name="T31" fmla="*/ 4 h 31"/>
                  <a:gd name="T32" fmla="*/ 11 w 12"/>
                  <a:gd name="T33" fmla="*/ 5 h 31"/>
                  <a:gd name="T34" fmla="*/ 12 w 12"/>
                  <a:gd name="T35" fmla="*/ 1 h 31"/>
                  <a:gd name="T36" fmla="*/ 11 w 12"/>
                  <a:gd name="T37" fmla="*/ 0 h 31"/>
                  <a:gd name="T38" fmla="*/ 5 w 12"/>
                  <a:gd name="T39" fmla="*/ 30 h 31"/>
                  <a:gd name="T40" fmla="*/ 7 w 12"/>
                  <a:gd name="T41" fmla="*/ 31 h 31"/>
                  <a:gd name="T42" fmla="*/ 9 w 12"/>
                  <a:gd name="T43" fmla="*/ 20 h 31"/>
                  <a:gd name="T44" fmla="*/ 8 w 12"/>
                  <a:gd name="T45" fmla="*/ 20 h 31"/>
                  <a:gd name="T46" fmla="*/ 6 w 12"/>
                  <a:gd name="T47" fmla="*/ 25 h 31"/>
                  <a:gd name="T48" fmla="*/ 7 w 12"/>
                  <a:gd name="T49" fmla="*/ 25 h 31"/>
                  <a:gd name="T50" fmla="*/ 9 w 12"/>
                  <a:gd name="T51" fmla="*/ 15 h 31"/>
                  <a:gd name="T52" fmla="*/ 7 w 12"/>
                  <a:gd name="T53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31">
                    <a:moveTo>
                      <a:pt x="7" y="15"/>
                    </a:moveTo>
                    <a:cubicBezTo>
                      <a:pt x="8" y="18"/>
                      <a:pt x="7" y="22"/>
                      <a:pt x="6" y="25"/>
                    </a:cubicBezTo>
                    <a:cubicBezTo>
                      <a:pt x="6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8" y="24"/>
                    </a:cubicBezTo>
                    <a:cubicBezTo>
                      <a:pt x="7" y="26"/>
                      <a:pt x="6" y="28"/>
                      <a:pt x="5" y="30"/>
                    </a:cubicBezTo>
                    <a:cubicBezTo>
                      <a:pt x="6" y="30"/>
                      <a:pt x="6" y="30"/>
                      <a:pt x="7" y="30"/>
                    </a:cubicBezTo>
                    <a:cubicBezTo>
                      <a:pt x="8" y="26"/>
                      <a:pt x="8" y="22"/>
                      <a:pt x="7" y="18"/>
                    </a:cubicBezTo>
                    <a:cubicBezTo>
                      <a:pt x="7" y="15"/>
                      <a:pt x="6" y="11"/>
                      <a:pt x="6" y="8"/>
                    </a:cubicBezTo>
                    <a:cubicBezTo>
                      <a:pt x="7" y="6"/>
                      <a:pt x="8" y="5"/>
                      <a:pt x="9" y="3"/>
                    </a:cubicBezTo>
                    <a:cubicBezTo>
                      <a:pt x="12" y="1"/>
                      <a:pt x="10" y="3"/>
                      <a:pt x="10" y="5"/>
                    </a:cubicBezTo>
                    <a:cubicBezTo>
                      <a:pt x="10" y="5"/>
                      <a:pt x="11" y="6"/>
                      <a:pt x="11" y="5"/>
                    </a:cubicBezTo>
                    <a:cubicBezTo>
                      <a:pt x="11" y="6"/>
                      <a:pt x="10" y="6"/>
                      <a:pt x="9" y="6"/>
                    </a:cubicBezTo>
                    <a:cubicBezTo>
                      <a:pt x="9" y="7"/>
                      <a:pt x="9" y="8"/>
                      <a:pt x="10" y="7"/>
                    </a:cubicBezTo>
                    <a:cubicBezTo>
                      <a:pt x="12" y="6"/>
                      <a:pt x="12" y="6"/>
                      <a:pt x="12" y="4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5"/>
                      <a:pt x="11" y="5"/>
                      <a:pt x="11" y="5"/>
                    </a:cubicBezTo>
                    <a:cubicBezTo>
                      <a:pt x="12" y="4"/>
                      <a:pt x="12" y="2"/>
                      <a:pt x="12" y="1"/>
                    </a:cubicBezTo>
                    <a:cubicBezTo>
                      <a:pt x="12" y="1"/>
                      <a:pt x="12" y="0"/>
                      <a:pt x="11" y="0"/>
                    </a:cubicBezTo>
                    <a:cubicBezTo>
                      <a:pt x="0" y="7"/>
                      <a:pt x="8" y="20"/>
                      <a:pt x="5" y="30"/>
                    </a:cubicBezTo>
                    <a:cubicBezTo>
                      <a:pt x="5" y="31"/>
                      <a:pt x="6" y="31"/>
                      <a:pt x="7" y="31"/>
                    </a:cubicBezTo>
                    <a:cubicBezTo>
                      <a:pt x="8" y="27"/>
                      <a:pt x="9" y="24"/>
                      <a:pt x="9" y="20"/>
                    </a:cubicBezTo>
                    <a:cubicBezTo>
                      <a:pt x="9" y="20"/>
                      <a:pt x="8" y="20"/>
                      <a:pt x="8" y="20"/>
                    </a:cubicBezTo>
                    <a:cubicBezTo>
                      <a:pt x="7" y="22"/>
                      <a:pt x="6" y="23"/>
                      <a:pt x="6" y="25"/>
                    </a:cubicBezTo>
                    <a:cubicBezTo>
                      <a:pt x="6" y="26"/>
                      <a:pt x="7" y="26"/>
                      <a:pt x="7" y="25"/>
                    </a:cubicBezTo>
                    <a:cubicBezTo>
                      <a:pt x="8" y="22"/>
                      <a:pt x="9" y="19"/>
                      <a:pt x="9" y="15"/>
                    </a:cubicBezTo>
                    <a:cubicBezTo>
                      <a:pt x="9" y="14"/>
                      <a:pt x="7" y="14"/>
                      <a:pt x="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142"/>
              <p:cNvSpPr>
                <a:spLocks/>
              </p:cNvSpPr>
              <p:nvPr/>
            </p:nvSpPr>
            <p:spPr bwMode="auto">
              <a:xfrm>
                <a:off x="1382713" y="2724151"/>
                <a:ext cx="9525" cy="7938"/>
              </a:xfrm>
              <a:custGeom>
                <a:avLst/>
                <a:gdLst>
                  <a:gd name="T0" fmla="*/ 1 w 10"/>
                  <a:gd name="T1" fmla="*/ 4 h 8"/>
                  <a:gd name="T2" fmla="*/ 0 w 10"/>
                  <a:gd name="T3" fmla="*/ 6 h 8"/>
                  <a:gd name="T4" fmla="*/ 1 w 10"/>
                  <a:gd name="T5" fmla="*/ 7 h 8"/>
                  <a:gd name="T6" fmla="*/ 6 w 10"/>
                  <a:gd name="T7" fmla="*/ 3 h 8"/>
                  <a:gd name="T8" fmla="*/ 4 w 10"/>
                  <a:gd name="T9" fmla="*/ 3 h 8"/>
                  <a:gd name="T10" fmla="*/ 4 w 10"/>
                  <a:gd name="T11" fmla="*/ 7 h 8"/>
                  <a:gd name="T12" fmla="*/ 5 w 10"/>
                  <a:gd name="T13" fmla="*/ 7 h 8"/>
                  <a:gd name="T14" fmla="*/ 9 w 10"/>
                  <a:gd name="T15" fmla="*/ 1 h 8"/>
                  <a:gd name="T16" fmla="*/ 7 w 10"/>
                  <a:gd name="T17" fmla="*/ 1 h 8"/>
                  <a:gd name="T18" fmla="*/ 7 w 10"/>
                  <a:gd name="T19" fmla="*/ 6 h 8"/>
                  <a:gd name="T20" fmla="*/ 9 w 10"/>
                  <a:gd name="T21" fmla="*/ 7 h 8"/>
                  <a:gd name="T22" fmla="*/ 10 w 10"/>
                  <a:gd name="T23" fmla="*/ 3 h 8"/>
                  <a:gd name="T24" fmla="*/ 8 w 10"/>
                  <a:gd name="T25" fmla="*/ 2 h 8"/>
                  <a:gd name="T26" fmla="*/ 7 w 10"/>
                  <a:gd name="T27" fmla="*/ 6 h 8"/>
                  <a:gd name="T28" fmla="*/ 9 w 10"/>
                  <a:gd name="T29" fmla="*/ 7 h 8"/>
                  <a:gd name="T30" fmla="*/ 9 w 10"/>
                  <a:gd name="T31" fmla="*/ 1 h 8"/>
                  <a:gd name="T32" fmla="*/ 7 w 10"/>
                  <a:gd name="T33" fmla="*/ 1 h 8"/>
                  <a:gd name="T34" fmla="*/ 4 w 10"/>
                  <a:gd name="T35" fmla="*/ 7 h 8"/>
                  <a:gd name="T36" fmla="*/ 6 w 10"/>
                  <a:gd name="T37" fmla="*/ 7 h 8"/>
                  <a:gd name="T38" fmla="*/ 6 w 10"/>
                  <a:gd name="T39" fmla="*/ 3 h 8"/>
                  <a:gd name="T40" fmla="*/ 4 w 10"/>
                  <a:gd name="T41" fmla="*/ 3 h 8"/>
                  <a:gd name="T42" fmla="*/ 0 w 10"/>
                  <a:gd name="T43" fmla="*/ 5 h 8"/>
                  <a:gd name="T44" fmla="*/ 1 w 10"/>
                  <a:gd name="T45" fmla="*/ 6 h 8"/>
                  <a:gd name="T46" fmla="*/ 2 w 10"/>
                  <a:gd name="T47" fmla="*/ 5 h 8"/>
                  <a:gd name="T48" fmla="*/ 1 w 10"/>
                  <a:gd name="T4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" h="8">
                    <a:moveTo>
                      <a:pt x="1" y="4"/>
                    </a:moveTo>
                    <a:cubicBezTo>
                      <a:pt x="1" y="5"/>
                      <a:pt x="0" y="5"/>
                      <a:pt x="0" y="6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3" y="6"/>
                      <a:pt x="4" y="5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4"/>
                      <a:pt x="4" y="6"/>
                      <a:pt x="4" y="7"/>
                    </a:cubicBezTo>
                    <a:cubicBezTo>
                      <a:pt x="4" y="8"/>
                      <a:pt x="5" y="8"/>
                      <a:pt x="5" y="7"/>
                    </a:cubicBezTo>
                    <a:cubicBezTo>
                      <a:pt x="7" y="5"/>
                      <a:pt x="8" y="3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8" y="3"/>
                      <a:pt x="8" y="5"/>
                      <a:pt x="7" y="6"/>
                    </a:cubicBezTo>
                    <a:cubicBezTo>
                      <a:pt x="7" y="7"/>
                      <a:pt x="8" y="8"/>
                      <a:pt x="9" y="7"/>
                    </a:cubicBezTo>
                    <a:cubicBezTo>
                      <a:pt x="9" y="6"/>
                      <a:pt x="9" y="4"/>
                      <a:pt x="10" y="3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4"/>
                      <a:pt x="8" y="5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5"/>
                      <a:pt x="9" y="3"/>
                      <a:pt x="9" y="1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6" y="3"/>
                      <a:pt x="5" y="5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6"/>
                      <a:pt x="6" y="4"/>
                      <a:pt x="6" y="3"/>
                    </a:cubicBezTo>
                    <a:cubicBezTo>
                      <a:pt x="6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5"/>
                    </a:cubicBezTo>
                    <a:cubicBezTo>
                      <a:pt x="3" y="5"/>
                      <a:pt x="2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143"/>
              <p:cNvSpPr>
                <a:spLocks/>
              </p:cNvSpPr>
              <p:nvPr/>
            </p:nvSpPr>
            <p:spPr bwMode="auto">
              <a:xfrm>
                <a:off x="1392238" y="2722563"/>
                <a:ext cx="3175" cy="9525"/>
              </a:xfrm>
              <a:custGeom>
                <a:avLst/>
                <a:gdLst>
                  <a:gd name="T0" fmla="*/ 2 w 3"/>
                  <a:gd name="T1" fmla="*/ 1 h 10"/>
                  <a:gd name="T2" fmla="*/ 0 w 3"/>
                  <a:gd name="T3" fmla="*/ 9 h 10"/>
                  <a:gd name="T4" fmla="*/ 1 w 3"/>
                  <a:gd name="T5" fmla="*/ 9 h 10"/>
                  <a:gd name="T6" fmla="*/ 2 w 3"/>
                  <a:gd name="T7" fmla="*/ 6 h 10"/>
                  <a:gd name="T8" fmla="*/ 1 w 3"/>
                  <a:gd name="T9" fmla="*/ 6 h 10"/>
                  <a:gd name="T10" fmla="*/ 0 w 3"/>
                  <a:gd name="T11" fmla="*/ 9 h 10"/>
                  <a:gd name="T12" fmla="*/ 1 w 3"/>
                  <a:gd name="T13" fmla="*/ 10 h 10"/>
                  <a:gd name="T14" fmla="*/ 3 w 3"/>
                  <a:gd name="T15" fmla="*/ 1 h 10"/>
                  <a:gd name="T16" fmla="*/ 2 w 3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0">
                    <a:moveTo>
                      <a:pt x="2" y="1"/>
                    </a:moveTo>
                    <a:cubicBezTo>
                      <a:pt x="2" y="4"/>
                      <a:pt x="1" y="7"/>
                      <a:pt x="0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3" y="5"/>
                      <a:pt x="1" y="5"/>
                      <a:pt x="1" y="6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2" y="7"/>
                      <a:pt x="3" y="4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144"/>
              <p:cNvSpPr>
                <a:spLocks/>
              </p:cNvSpPr>
              <p:nvPr/>
            </p:nvSpPr>
            <p:spPr bwMode="auto">
              <a:xfrm>
                <a:off x="1392238" y="2722563"/>
                <a:ext cx="3175" cy="12700"/>
              </a:xfrm>
              <a:custGeom>
                <a:avLst/>
                <a:gdLst>
                  <a:gd name="T0" fmla="*/ 2 w 4"/>
                  <a:gd name="T1" fmla="*/ 0 h 12"/>
                  <a:gd name="T2" fmla="*/ 0 w 4"/>
                  <a:gd name="T3" fmla="*/ 11 h 12"/>
                  <a:gd name="T4" fmla="*/ 1 w 4"/>
                  <a:gd name="T5" fmla="*/ 11 h 12"/>
                  <a:gd name="T6" fmla="*/ 4 w 4"/>
                  <a:gd name="T7" fmla="*/ 5 h 12"/>
                  <a:gd name="T8" fmla="*/ 2 w 4"/>
                  <a:gd name="T9" fmla="*/ 4 h 12"/>
                  <a:gd name="T10" fmla="*/ 0 w 4"/>
                  <a:gd name="T11" fmla="*/ 11 h 12"/>
                  <a:gd name="T12" fmla="*/ 1 w 4"/>
                  <a:gd name="T13" fmla="*/ 11 h 12"/>
                  <a:gd name="T14" fmla="*/ 3 w 4"/>
                  <a:gd name="T15" fmla="*/ 1 h 12"/>
                  <a:gd name="T16" fmla="*/ 2 w 4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cubicBezTo>
                      <a:pt x="1" y="4"/>
                      <a:pt x="0" y="7"/>
                      <a:pt x="0" y="11"/>
                    </a:cubicBezTo>
                    <a:cubicBezTo>
                      <a:pt x="0" y="11"/>
                      <a:pt x="1" y="12"/>
                      <a:pt x="1" y="11"/>
                    </a:cubicBezTo>
                    <a:cubicBezTo>
                      <a:pt x="2" y="9"/>
                      <a:pt x="3" y="7"/>
                      <a:pt x="4" y="5"/>
                    </a:cubicBezTo>
                    <a:cubicBezTo>
                      <a:pt x="4" y="4"/>
                      <a:pt x="3" y="4"/>
                      <a:pt x="2" y="4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1" y="7"/>
                      <a:pt x="2" y="4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145"/>
              <p:cNvSpPr>
                <a:spLocks/>
              </p:cNvSpPr>
              <p:nvPr/>
            </p:nvSpPr>
            <p:spPr bwMode="auto">
              <a:xfrm>
                <a:off x="1393825" y="2722563"/>
                <a:ext cx="1588" cy="9525"/>
              </a:xfrm>
              <a:custGeom>
                <a:avLst/>
                <a:gdLst>
                  <a:gd name="T0" fmla="*/ 0 w 2"/>
                  <a:gd name="T1" fmla="*/ 1 h 9"/>
                  <a:gd name="T2" fmla="*/ 0 w 2"/>
                  <a:gd name="T3" fmla="*/ 8 h 9"/>
                  <a:gd name="T4" fmla="*/ 2 w 2"/>
                  <a:gd name="T5" fmla="*/ 8 h 9"/>
                  <a:gd name="T6" fmla="*/ 2 w 2"/>
                  <a:gd name="T7" fmla="*/ 7 h 9"/>
                  <a:gd name="T8" fmla="*/ 0 w 2"/>
                  <a:gd name="T9" fmla="*/ 7 h 9"/>
                  <a:gd name="T10" fmla="*/ 0 w 2"/>
                  <a:gd name="T11" fmla="*/ 8 h 9"/>
                  <a:gd name="T12" fmla="*/ 2 w 2"/>
                  <a:gd name="T13" fmla="*/ 8 h 9"/>
                  <a:gd name="T14" fmla="*/ 1 w 2"/>
                  <a:gd name="T15" fmla="*/ 0 h 9"/>
                  <a:gd name="T16" fmla="*/ 0 w 2"/>
                  <a:gd name="T1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9">
                    <a:moveTo>
                      <a:pt x="0" y="1"/>
                    </a:moveTo>
                    <a:cubicBezTo>
                      <a:pt x="0" y="3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7"/>
                      <a:pt x="2" y="7"/>
                    </a:cubicBezTo>
                    <a:cubicBezTo>
                      <a:pt x="2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9"/>
                      <a:pt x="2" y="9"/>
                      <a:pt x="2" y="8"/>
                    </a:cubicBezTo>
                    <a:cubicBezTo>
                      <a:pt x="2" y="6"/>
                      <a:pt x="2" y="3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146"/>
              <p:cNvSpPr>
                <a:spLocks/>
              </p:cNvSpPr>
              <p:nvPr/>
            </p:nvSpPr>
            <p:spPr bwMode="auto">
              <a:xfrm>
                <a:off x="1392238" y="2724151"/>
                <a:ext cx="7938" cy="14288"/>
              </a:xfrm>
              <a:custGeom>
                <a:avLst/>
                <a:gdLst>
                  <a:gd name="T0" fmla="*/ 3 w 8"/>
                  <a:gd name="T1" fmla="*/ 3 h 14"/>
                  <a:gd name="T2" fmla="*/ 3 w 8"/>
                  <a:gd name="T3" fmla="*/ 10 h 14"/>
                  <a:gd name="T4" fmla="*/ 5 w 8"/>
                  <a:gd name="T5" fmla="*/ 9 h 14"/>
                  <a:gd name="T6" fmla="*/ 3 w 8"/>
                  <a:gd name="T7" fmla="*/ 9 h 14"/>
                  <a:gd name="T8" fmla="*/ 2 w 8"/>
                  <a:gd name="T9" fmla="*/ 9 h 14"/>
                  <a:gd name="T10" fmla="*/ 3 w 8"/>
                  <a:gd name="T11" fmla="*/ 12 h 14"/>
                  <a:gd name="T12" fmla="*/ 4 w 8"/>
                  <a:gd name="T13" fmla="*/ 11 h 14"/>
                  <a:gd name="T14" fmla="*/ 1 w 8"/>
                  <a:gd name="T15" fmla="*/ 8 h 14"/>
                  <a:gd name="T16" fmla="*/ 1 w 8"/>
                  <a:gd name="T17" fmla="*/ 9 h 14"/>
                  <a:gd name="T18" fmla="*/ 6 w 8"/>
                  <a:gd name="T19" fmla="*/ 13 h 14"/>
                  <a:gd name="T20" fmla="*/ 7 w 8"/>
                  <a:gd name="T21" fmla="*/ 13 h 14"/>
                  <a:gd name="T22" fmla="*/ 6 w 8"/>
                  <a:gd name="T23" fmla="*/ 6 h 14"/>
                  <a:gd name="T24" fmla="*/ 5 w 8"/>
                  <a:gd name="T25" fmla="*/ 7 h 14"/>
                  <a:gd name="T26" fmla="*/ 6 w 8"/>
                  <a:gd name="T27" fmla="*/ 12 h 14"/>
                  <a:gd name="T28" fmla="*/ 7 w 8"/>
                  <a:gd name="T29" fmla="*/ 12 h 14"/>
                  <a:gd name="T30" fmla="*/ 7 w 8"/>
                  <a:gd name="T31" fmla="*/ 1 h 14"/>
                  <a:gd name="T32" fmla="*/ 6 w 8"/>
                  <a:gd name="T33" fmla="*/ 1 h 14"/>
                  <a:gd name="T34" fmla="*/ 5 w 8"/>
                  <a:gd name="T35" fmla="*/ 10 h 14"/>
                  <a:gd name="T36" fmla="*/ 7 w 8"/>
                  <a:gd name="T37" fmla="*/ 10 h 14"/>
                  <a:gd name="T38" fmla="*/ 7 w 8"/>
                  <a:gd name="T39" fmla="*/ 5 h 14"/>
                  <a:gd name="T40" fmla="*/ 6 w 8"/>
                  <a:gd name="T41" fmla="*/ 5 h 14"/>
                  <a:gd name="T42" fmla="*/ 5 w 8"/>
                  <a:gd name="T43" fmla="*/ 10 h 14"/>
                  <a:gd name="T44" fmla="*/ 7 w 8"/>
                  <a:gd name="T45" fmla="*/ 10 h 14"/>
                  <a:gd name="T46" fmla="*/ 7 w 8"/>
                  <a:gd name="T47" fmla="*/ 1 h 14"/>
                  <a:gd name="T48" fmla="*/ 6 w 8"/>
                  <a:gd name="T49" fmla="*/ 1 h 14"/>
                  <a:gd name="T50" fmla="*/ 6 w 8"/>
                  <a:gd name="T51" fmla="*/ 12 h 14"/>
                  <a:gd name="T52" fmla="*/ 7 w 8"/>
                  <a:gd name="T53" fmla="*/ 12 h 14"/>
                  <a:gd name="T54" fmla="*/ 6 w 8"/>
                  <a:gd name="T55" fmla="*/ 7 h 14"/>
                  <a:gd name="T56" fmla="*/ 5 w 8"/>
                  <a:gd name="T57" fmla="*/ 7 h 14"/>
                  <a:gd name="T58" fmla="*/ 6 w 8"/>
                  <a:gd name="T59" fmla="*/ 13 h 14"/>
                  <a:gd name="T60" fmla="*/ 7 w 8"/>
                  <a:gd name="T61" fmla="*/ 12 h 14"/>
                  <a:gd name="T62" fmla="*/ 1 w 8"/>
                  <a:gd name="T63" fmla="*/ 8 h 14"/>
                  <a:gd name="T64" fmla="*/ 0 w 8"/>
                  <a:gd name="T65" fmla="*/ 9 h 14"/>
                  <a:gd name="T66" fmla="*/ 4 w 8"/>
                  <a:gd name="T67" fmla="*/ 12 h 14"/>
                  <a:gd name="T68" fmla="*/ 5 w 8"/>
                  <a:gd name="T69" fmla="*/ 12 h 14"/>
                  <a:gd name="T70" fmla="*/ 4 w 8"/>
                  <a:gd name="T71" fmla="*/ 9 h 14"/>
                  <a:gd name="T72" fmla="*/ 3 w 8"/>
                  <a:gd name="T73" fmla="*/ 10 h 14"/>
                  <a:gd name="T74" fmla="*/ 4 w 8"/>
                  <a:gd name="T75" fmla="*/ 10 h 14"/>
                  <a:gd name="T76" fmla="*/ 5 w 8"/>
                  <a:gd name="T77" fmla="*/ 10 h 14"/>
                  <a:gd name="T78" fmla="*/ 4 w 8"/>
                  <a:gd name="T79" fmla="*/ 3 h 14"/>
                  <a:gd name="T80" fmla="*/ 3 w 8"/>
                  <a:gd name="T8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" h="14">
                    <a:moveTo>
                      <a:pt x="3" y="3"/>
                    </a:moveTo>
                    <a:cubicBezTo>
                      <a:pt x="4" y="6"/>
                      <a:pt x="4" y="8"/>
                      <a:pt x="3" y="10"/>
                    </a:cubicBezTo>
                    <a:cubicBezTo>
                      <a:pt x="4" y="10"/>
                      <a:pt x="4" y="10"/>
                      <a:pt x="5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8"/>
                      <a:pt x="2" y="9"/>
                      <a:pt x="2" y="9"/>
                    </a:cubicBezTo>
                    <a:cubicBezTo>
                      <a:pt x="3" y="10"/>
                      <a:pt x="3" y="11"/>
                      <a:pt x="3" y="12"/>
                    </a:cubicBezTo>
                    <a:cubicBezTo>
                      <a:pt x="4" y="12"/>
                      <a:pt x="4" y="12"/>
                      <a:pt x="4" y="11"/>
                    </a:cubicBezTo>
                    <a:cubicBezTo>
                      <a:pt x="3" y="10"/>
                      <a:pt x="2" y="9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6" y="14"/>
                      <a:pt x="7" y="14"/>
                      <a:pt x="7" y="13"/>
                    </a:cubicBezTo>
                    <a:cubicBezTo>
                      <a:pt x="8" y="11"/>
                      <a:pt x="7" y="9"/>
                      <a:pt x="6" y="6"/>
                    </a:cubicBezTo>
                    <a:cubicBezTo>
                      <a:pt x="6" y="6"/>
                      <a:pt x="5" y="6"/>
                      <a:pt x="5" y="7"/>
                    </a:cubicBezTo>
                    <a:cubicBezTo>
                      <a:pt x="5" y="9"/>
                      <a:pt x="6" y="10"/>
                      <a:pt x="6" y="12"/>
                    </a:cubicBezTo>
                    <a:cubicBezTo>
                      <a:pt x="6" y="13"/>
                      <a:pt x="7" y="13"/>
                      <a:pt x="7" y="12"/>
                    </a:cubicBezTo>
                    <a:cubicBezTo>
                      <a:pt x="7" y="8"/>
                      <a:pt x="7" y="5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4"/>
                      <a:pt x="6" y="7"/>
                      <a:pt x="5" y="10"/>
                    </a:cubicBezTo>
                    <a:cubicBezTo>
                      <a:pt x="6" y="10"/>
                      <a:pt x="6" y="10"/>
                      <a:pt x="7" y="10"/>
                    </a:cubicBezTo>
                    <a:cubicBezTo>
                      <a:pt x="6" y="8"/>
                      <a:pt x="7" y="7"/>
                      <a:pt x="7" y="5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6"/>
                      <a:pt x="5" y="8"/>
                      <a:pt x="5" y="10"/>
                    </a:cubicBezTo>
                    <a:cubicBezTo>
                      <a:pt x="5" y="10"/>
                      <a:pt x="6" y="11"/>
                      <a:pt x="7" y="10"/>
                    </a:cubicBezTo>
                    <a:cubicBezTo>
                      <a:pt x="7" y="7"/>
                      <a:pt x="7" y="4"/>
                      <a:pt x="7" y="1"/>
                    </a:cubicBezTo>
                    <a:cubicBezTo>
                      <a:pt x="7" y="0"/>
                      <a:pt x="6" y="0"/>
                      <a:pt x="6" y="1"/>
                    </a:cubicBezTo>
                    <a:cubicBezTo>
                      <a:pt x="6" y="5"/>
                      <a:pt x="6" y="8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0"/>
                      <a:pt x="7" y="9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6" y="9"/>
                      <a:pt x="6" y="11"/>
                      <a:pt x="6" y="13"/>
                    </a:cubicBezTo>
                    <a:cubicBezTo>
                      <a:pt x="6" y="13"/>
                      <a:pt x="6" y="13"/>
                      <a:pt x="7" y="12"/>
                    </a:cubicBezTo>
                    <a:cubicBezTo>
                      <a:pt x="5" y="11"/>
                      <a:pt x="3" y="9"/>
                      <a:pt x="1" y="8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1" y="10"/>
                      <a:pt x="2" y="11"/>
                      <a:pt x="4" y="12"/>
                    </a:cubicBezTo>
                    <a:cubicBezTo>
                      <a:pt x="4" y="13"/>
                      <a:pt x="5" y="12"/>
                      <a:pt x="5" y="12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3" y="10"/>
                      <a:pt x="3" y="10"/>
                      <a:pt x="4" y="10"/>
                    </a:cubicBezTo>
                    <a:cubicBezTo>
                      <a:pt x="4" y="11"/>
                      <a:pt x="5" y="10"/>
                      <a:pt x="5" y="10"/>
                    </a:cubicBezTo>
                    <a:cubicBezTo>
                      <a:pt x="5" y="8"/>
                      <a:pt x="5" y="5"/>
                      <a:pt x="4" y="3"/>
                    </a:cubicBezTo>
                    <a:cubicBezTo>
                      <a:pt x="4" y="2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147"/>
              <p:cNvSpPr>
                <a:spLocks/>
              </p:cNvSpPr>
              <p:nvPr/>
            </p:nvSpPr>
            <p:spPr bwMode="auto">
              <a:xfrm>
                <a:off x="1393825" y="2714626"/>
                <a:ext cx="6350" cy="14288"/>
              </a:xfrm>
              <a:custGeom>
                <a:avLst/>
                <a:gdLst>
                  <a:gd name="T0" fmla="*/ 2 w 6"/>
                  <a:gd name="T1" fmla="*/ 13 h 14"/>
                  <a:gd name="T2" fmla="*/ 6 w 6"/>
                  <a:gd name="T3" fmla="*/ 2 h 14"/>
                  <a:gd name="T4" fmla="*/ 5 w 6"/>
                  <a:gd name="T5" fmla="*/ 1 h 14"/>
                  <a:gd name="T6" fmla="*/ 1 w 6"/>
                  <a:gd name="T7" fmla="*/ 11 h 14"/>
                  <a:gd name="T8" fmla="*/ 2 w 6"/>
                  <a:gd name="T9" fmla="*/ 11 h 14"/>
                  <a:gd name="T10" fmla="*/ 3 w 6"/>
                  <a:gd name="T11" fmla="*/ 6 h 14"/>
                  <a:gd name="T12" fmla="*/ 2 w 6"/>
                  <a:gd name="T13" fmla="*/ 6 h 14"/>
                  <a:gd name="T14" fmla="*/ 1 w 6"/>
                  <a:gd name="T15" fmla="*/ 11 h 14"/>
                  <a:gd name="T16" fmla="*/ 2 w 6"/>
                  <a:gd name="T17" fmla="*/ 11 h 14"/>
                  <a:gd name="T18" fmla="*/ 6 w 6"/>
                  <a:gd name="T19" fmla="*/ 2 h 14"/>
                  <a:gd name="T20" fmla="*/ 5 w 6"/>
                  <a:gd name="T21" fmla="*/ 1 h 14"/>
                  <a:gd name="T22" fmla="*/ 0 w 6"/>
                  <a:gd name="T23" fmla="*/ 13 h 14"/>
                  <a:gd name="T24" fmla="*/ 2 w 6"/>
                  <a:gd name="T2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14">
                    <a:moveTo>
                      <a:pt x="2" y="13"/>
                    </a:moveTo>
                    <a:cubicBezTo>
                      <a:pt x="2" y="9"/>
                      <a:pt x="4" y="5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4" y="5"/>
                      <a:pt x="3" y="8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9"/>
                      <a:pt x="3" y="8"/>
                      <a:pt x="3" y="6"/>
                    </a:cubicBezTo>
                    <a:cubicBezTo>
                      <a:pt x="4" y="5"/>
                      <a:pt x="2" y="5"/>
                      <a:pt x="2" y="6"/>
                    </a:cubicBezTo>
                    <a:cubicBezTo>
                      <a:pt x="2" y="7"/>
                      <a:pt x="1" y="9"/>
                      <a:pt x="1" y="11"/>
                    </a:cubicBezTo>
                    <a:cubicBezTo>
                      <a:pt x="1" y="11"/>
                      <a:pt x="2" y="12"/>
                      <a:pt x="2" y="11"/>
                    </a:cubicBezTo>
                    <a:cubicBezTo>
                      <a:pt x="4" y="8"/>
                      <a:pt x="6" y="5"/>
                      <a:pt x="6" y="2"/>
                    </a:cubicBezTo>
                    <a:cubicBezTo>
                      <a:pt x="6" y="1"/>
                      <a:pt x="6" y="0"/>
                      <a:pt x="5" y="1"/>
                    </a:cubicBezTo>
                    <a:cubicBezTo>
                      <a:pt x="2" y="4"/>
                      <a:pt x="0" y="9"/>
                      <a:pt x="0" y="13"/>
                    </a:cubicBezTo>
                    <a:cubicBezTo>
                      <a:pt x="0" y="14"/>
                      <a:pt x="2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148"/>
              <p:cNvSpPr>
                <a:spLocks/>
              </p:cNvSpPr>
              <p:nvPr/>
            </p:nvSpPr>
            <p:spPr bwMode="auto">
              <a:xfrm>
                <a:off x="1392238" y="2713038"/>
                <a:ext cx="9525" cy="9525"/>
              </a:xfrm>
              <a:custGeom>
                <a:avLst/>
                <a:gdLst>
                  <a:gd name="T0" fmla="*/ 7 w 9"/>
                  <a:gd name="T1" fmla="*/ 0 h 9"/>
                  <a:gd name="T2" fmla="*/ 1 w 9"/>
                  <a:gd name="T3" fmla="*/ 8 h 9"/>
                  <a:gd name="T4" fmla="*/ 2 w 9"/>
                  <a:gd name="T5" fmla="*/ 9 h 9"/>
                  <a:gd name="T6" fmla="*/ 3 w 9"/>
                  <a:gd name="T7" fmla="*/ 4 h 9"/>
                  <a:gd name="T8" fmla="*/ 2 w 9"/>
                  <a:gd name="T9" fmla="*/ 3 h 9"/>
                  <a:gd name="T10" fmla="*/ 1 w 9"/>
                  <a:gd name="T11" fmla="*/ 9 h 9"/>
                  <a:gd name="T12" fmla="*/ 2 w 9"/>
                  <a:gd name="T13" fmla="*/ 9 h 9"/>
                  <a:gd name="T14" fmla="*/ 8 w 9"/>
                  <a:gd name="T15" fmla="*/ 1 h 9"/>
                  <a:gd name="T16" fmla="*/ 7 w 9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7" y="0"/>
                    </a:moveTo>
                    <a:cubicBezTo>
                      <a:pt x="5" y="3"/>
                      <a:pt x="4" y="6"/>
                      <a:pt x="1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7"/>
                      <a:pt x="2" y="5"/>
                      <a:pt x="3" y="4"/>
                    </a:cubicBezTo>
                    <a:cubicBezTo>
                      <a:pt x="3" y="3"/>
                      <a:pt x="2" y="2"/>
                      <a:pt x="2" y="3"/>
                    </a:cubicBezTo>
                    <a:cubicBezTo>
                      <a:pt x="1" y="5"/>
                      <a:pt x="0" y="7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5" y="7"/>
                      <a:pt x="6" y="4"/>
                      <a:pt x="8" y="1"/>
                    </a:cubicBezTo>
                    <a:cubicBezTo>
                      <a:pt x="9" y="0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149"/>
              <p:cNvSpPr>
                <a:spLocks/>
              </p:cNvSpPr>
              <p:nvPr/>
            </p:nvSpPr>
            <p:spPr bwMode="auto">
              <a:xfrm>
                <a:off x="1354138" y="2705101"/>
                <a:ext cx="55563" cy="65088"/>
              </a:xfrm>
              <a:custGeom>
                <a:avLst/>
                <a:gdLst>
                  <a:gd name="T0" fmla="*/ 33 w 53"/>
                  <a:gd name="T1" fmla="*/ 14 h 62"/>
                  <a:gd name="T2" fmla="*/ 42 w 53"/>
                  <a:gd name="T3" fmla="*/ 18 h 62"/>
                  <a:gd name="T4" fmla="*/ 45 w 53"/>
                  <a:gd name="T5" fmla="*/ 19 h 62"/>
                  <a:gd name="T6" fmla="*/ 49 w 53"/>
                  <a:gd name="T7" fmla="*/ 22 h 62"/>
                  <a:gd name="T8" fmla="*/ 44 w 53"/>
                  <a:gd name="T9" fmla="*/ 7 h 62"/>
                  <a:gd name="T10" fmla="*/ 35 w 53"/>
                  <a:gd name="T11" fmla="*/ 5 h 62"/>
                  <a:gd name="T12" fmla="*/ 24 w 53"/>
                  <a:gd name="T13" fmla="*/ 17 h 62"/>
                  <a:gd name="T14" fmla="*/ 12 w 53"/>
                  <a:gd name="T15" fmla="*/ 22 h 62"/>
                  <a:gd name="T16" fmla="*/ 11 w 53"/>
                  <a:gd name="T17" fmla="*/ 18 h 62"/>
                  <a:gd name="T18" fmla="*/ 10 w 53"/>
                  <a:gd name="T19" fmla="*/ 15 h 62"/>
                  <a:gd name="T20" fmla="*/ 16 w 53"/>
                  <a:gd name="T21" fmla="*/ 17 h 62"/>
                  <a:gd name="T22" fmla="*/ 23 w 53"/>
                  <a:gd name="T23" fmla="*/ 11 h 62"/>
                  <a:gd name="T24" fmla="*/ 24 w 53"/>
                  <a:gd name="T25" fmla="*/ 22 h 62"/>
                  <a:gd name="T26" fmla="*/ 6 w 53"/>
                  <a:gd name="T27" fmla="*/ 35 h 62"/>
                  <a:gd name="T28" fmla="*/ 10 w 53"/>
                  <a:gd name="T29" fmla="*/ 35 h 62"/>
                  <a:gd name="T30" fmla="*/ 14 w 53"/>
                  <a:gd name="T31" fmla="*/ 44 h 62"/>
                  <a:gd name="T32" fmla="*/ 18 w 53"/>
                  <a:gd name="T33" fmla="*/ 39 h 62"/>
                  <a:gd name="T34" fmla="*/ 23 w 53"/>
                  <a:gd name="T35" fmla="*/ 43 h 62"/>
                  <a:gd name="T36" fmla="*/ 21 w 53"/>
                  <a:gd name="T37" fmla="*/ 51 h 62"/>
                  <a:gd name="T38" fmla="*/ 18 w 53"/>
                  <a:gd name="T39" fmla="*/ 53 h 62"/>
                  <a:gd name="T40" fmla="*/ 12 w 53"/>
                  <a:gd name="T41" fmla="*/ 45 h 62"/>
                  <a:gd name="T42" fmla="*/ 23 w 53"/>
                  <a:gd name="T43" fmla="*/ 53 h 62"/>
                  <a:gd name="T44" fmla="*/ 24 w 53"/>
                  <a:gd name="T45" fmla="*/ 53 h 62"/>
                  <a:gd name="T46" fmla="*/ 28 w 53"/>
                  <a:gd name="T47" fmla="*/ 57 h 62"/>
                  <a:gd name="T48" fmla="*/ 31 w 53"/>
                  <a:gd name="T49" fmla="*/ 57 h 62"/>
                  <a:gd name="T50" fmla="*/ 29 w 53"/>
                  <a:gd name="T51" fmla="*/ 35 h 62"/>
                  <a:gd name="T52" fmla="*/ 29 w 53"/>
                  <a:gd name="T53" fmla="*/ 46 h 62"/>
                  <a:gd name="T54" fmla="*/ 30 w 53"/>
                  <a:gd name="T55" fmla="*/ 49 h 62"/>
                  <a:gd name="T56" fmla="*/ 28 w 53"/>
                  <a:gd name="T57" fmla="*/ 48 h 62"/>
                  <a:gd name="T58" fmla="*/ 25 w 53"/>
                  <a:gd name="T59" fmla="*/ 56 h 62"/>
                  <a:gd name="T60" fmla="*/ 24 w 53"/>
                  <a:gd name="T61" fmla="*/ 49 h 62"/>
                  <a:gd name="T62" fmla="*/ 16 w 53"/>
                  <a:gd name="T63" fmla="*/ 48 h 62"/>
                  <a:gd name="T64" fmla="*/ 23 w 53"/>
                  <a:gd name="T65" fmla="*/ 56 h 62"/>
                  <a:gd name="T66" fmla="*/ 22 w 53"/>
                  <a:gd name="T67" fmla="*/ 52 h 62"/>
                  <a:gd name="T68" fmla="*/ 23 w 53"/>
                  <a:gd name="T69" fmla="*/ 48 h 62"/>
                  <a:gd name="T70" fmla="*/ 22 w 53"/>
                  <a:gd name="T71" fmla="*/ 38 h 62"/>
                  <a:gd name="T72" fmla="*/ 20 w 53"/>
                  <a:gd name="T73" fmla="*/ 36 h 62"/>
                  <a:gd name="T74" fmla="*/ 16 w 53"/>
                  <a:gd name="T75" fmla="*/ 42 h 62"/>
                  <a:gd name="T76" fmla="*/ 11 w 53"/>
                  <a:gd name="T77" fmla="*/ 39 h 62"/>
                  <a:gd name="T78" fmla="*/ 12 w 53"/>
                  <a:gd name="T79" fmla="*/ 32 h 62"/>
                  <a:gd name="T80" fmla="*/ 9 w 53"/>
                  <a:gd name="T81" fmla="*/ 32 h 62"/>
                  <a:gd name="T82" fmla="*/ 16 w 53"/>
                  <a:gd name="T83" fmla="*/ 29 h 62"/>
                  <a:gd name="T84" fmla="*/ 31 w 53"/>
                  <a:gd name="T85" fmla="*/ 10 h 62"/>
                  <a:gd name="T86" fmla="*/ 18 w 53"/>
                  <a:gd name="T87" fmla="*/ 14 h 62"/>
                  <a:gd name="T88" fmla="*/ 13 w 53"/>
                  <a:gd name="T89" fmla="*/ 15 h 62"/>
                  <a:gd name="T90" fmla="*/ 6 w 53"/>
                  <a:gd name="T91" fmla="*/ 24 h 62"/>
                  <a:gd name="T92" fmla="*/ 15 w 53"/>
                  <a:gd name="T93" fmla="*/ 21 h 62"/>
                  <a:gd name="T94" fmla="*/ 28 w 53"/>
                  <a:gd name="T95" fmla="*/ 10 h 62"/>
                  <a:gd name="T96" fmla="*/ 35 w 53"/>
                  <a:gd name="T97" fmla="*/ 8 h 62"/>
                  <a:gd name="T98" fmla="*/ 45 w 53"/>
                  <a:gd name="T99" fmla="*/ 12 h 62"/>
                  <a:gd name="T100" fmla="*/ 47 w 53"/>
                  <a:gd name="T101" fmla="*/ 7 h 62"/>
                  <a:gd name="T102" fmla="*/ 52 w 53"/>
                  <a:gd name="T103" fmla="*/ 19 h 62"/>
                  <a:gd name="T104" fmla="*/ 49 w 53"/>
                  <a:gd name="T105" fmla="*/ 18 h 62"/>
                  <a:gd name="T106" fmla="*/ 48 w 53"/>
                  <a:gd name="T107" fmla="*/ 14 h 62"/>
                  <a:gd name="T108" fmla="*/ 44 w 53"/>
                  <a:gd name="T109" fmla="*/ 21 h 62"/>
                  <a:gd name="T110" fmla="*/ 43 w 53"/>
                  <a:gd name="T111" fmla="*/ 10 h 62"/>
                  <a:gd name="T112" fmla="*/ 33 w 53"/>
                  <a:gd name="T113" fmla="*/ 9 h 62"/>
                  <a:gd name="T114" fmla="*/ 36 w 53"/>
                  <a:gd name="T115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3" h="62">
                    <a:moveTo>
                      <a:pt x="43" y="8"/>
                    </a:moveTo>
                    <a:cubicBezTo>
                      <a:pt x="41" y="8"/>
                      <a:pt x="39" y="10"/>
                      <a:pt x="38" y="11"/>
                    </a:cubicBezTo>
                    <a:cubicBezTo>
                      <a:pt x="39" y="10"/>
                      <a:pt x="40" y="6"/>
                      <a:pt x="41" y="4"/>
                    </a:cubicBezTo>
                    <a:cubicBezTo>
                      <a:pt x="41" y="3"/>
                      <a:pt x="40" y="3"/>
                      <a:pt x="40" y="3"/>
                    </a:cubicBezTo>
                    <a:cubicBezTo>
                      <a:pt x="37" y="6"/>
                      <a:pt x="36" y="9"/>
                      <a:pt x="34" y="12"/>
                    </a:cubicBezTo>
                    <a:cubicBezTo>
                      <a:pt x="34" y="13"/>
                      <a:pt x="31" y="21"/>
                      <a:pt x="33" y="14"/>
                    </a:cubicBezTo>
                    <a:cubicBezTo>
                      <a:pt x="34" y="11"/>
                      <a:pt x="36" y="8"/>
                      <a:pt x="38" y="5"/>
                    </a:cubicBezTo>
                    <a:cubicBezTo>
                      <a:pt x="38" y="4"/>
                      <a:pt x="37" y="3"/>
                      <a:pt x="37" y="4"/>
                    </a:cubicBezTo>
                    <a:cubicBezTo>
                      <a:pt x="31" y="6"/>
                      <a:pt x="33" y="6"/>
                      <a:pt x="43" y="6"/>
                    </a:cubicBezTo>
                    <a:cubicBezTo>
                      <a:pt x="42" y="8"/>
                      <a:pt x="42" y="9"/>
                      <a:pt x="42" y="11"/>
                    </a:cubicBezTo>
                    <a:cubicBezTo>
                      <a:pt x="41" y="13"/>
                      <a:pt x="41" y="15"/>
                      <a:pt x="41" y="17"/>
                    </a:cubicBezTo>
                    <a:cubicBezTo>
                      <a:pt x="41" y="18"/>
                      <a:pt x="42" y="18"/>
                      <a:pt x="42" y="18"/>
                    </a:cubicBezTo>
                    <a:cubicBezTo>
                      <a:pt x="43" y="11"/>
                      <a:pt x="41" y="19"/>
                      <a:pt x="41" y="19"/>
                    </a:cubicBezTo>
                    <a:cubicBezTo>
                      <a:pt x="42" y="20"/>
                      <a:pt x="42" y="20"/>
                      <a:pt x="43" y="18"/>
                    </a:cubicBezTo>
                    <a:cubicBezTo>
                      <a:pt x="43" y="20"/>
                      <a:pt x="43" y="22"/>
                      <a:pt x="42" y="24"/>
                    </a:cubicBezTo>
                    <a:cubicBezTo>
                      <a:pt x="42" y="25"/>
                      <a:pt x="44" y="25"/>
                      <a:pt x="44" y="24"/>
                    </a:cubicBezTo>
                    <a:cubicBezTo>
                      <a:pt x="44" y="27"/>
                      <a:pt x="44" y="27"/>
                      <a:pt x="44" y="25"/>
                    </a:cubicBezTo>
                    <a:cubicBezTo>
                      <a:pt x="44" y="23"/>
                      <a:pt x="44" y="20"/>
                      <a:pt x="45" y="19"/>
                    </a:cubicBezTo>
                    <a:cubicBezTo>
                      <a:pt x="46" y="16"/>
                      <a:pt x="46" y="16"/>
                      <a:pt x="47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9"/>
                      <a:pt x="46" y="20"/>
                      <a:pt x="45" y="21"/>
                    </a:cubicBezTo>
                    <a:cubicBezTo>
                      <a:pt x="45" y="22"/>
                      <a:pt x="46" y="22"/>
                      <a:pt x="47" y="21"/>
                    </a:cubicBezTo>
                    <a:cubicBezTo>
                      <a:pt x="48" y="20"/>
                      <a:pt x="48" y="18"/>
                      <a:pt x="48" y="21"/>
                    </a:cubicBezTo>
                    <a:cubicBezTo>
                      <a:pt x="48" y="22"/>
                      <a:pt x="49" y="22"/>
                      <a:pt x="49" y="22"/>
                    </a:cubicBezTo>
                    <a:cubicBezTo>
                      <a:pt x="53" y="17"/>
                      <a:pt x="48" y="10"/>
                      <a:pt x="44" y="7"/>
                    </a:cubicBezTo>
                    <a:cubicBezTo>
                      <a:pt x="44" y="7"/>
                      <a:pt x="43" y="7"/>
                      <a:pt x="43" y="8"/>
                    </a:cubicBezTo>
                    <a:cubicBezTo>
                      <a:pt x="45" y="10"/>
                      <a:pt x="46" y="12"/>
                      <a:pt x="46" y="14"/>
                    </a:cubicBezTo>
                    <a:cubicBezTo>
                      <a:pt x="46" y="15"/>
                      <a:pt x="47" y="15"/>
                      <a:pt x="47" y="14"/>
                    </a:cubicBezTo>
                    <a:cubicBezTo>
                      <a:pt x="45" y="1"/>
                      <a:pt x="48" y="20"/>
                      <a:pt x="46" y="14"/>
                    </a:cubicBezTo>
                    <a:cubicBezTo>
                      <a:pt x="45" y="10"/>
                      <a:pt x="45" y="10"/>
                      <a:pt x="44" y="7"/>
                    </a:cubicBezTo>
                    <a:cubicBezTo>
                      <a:pt x="44" y="6"/>
                      <a:pt x="43" y="6"/>
                      <a:pt x="43" y="7"/>
                    </a:cubicBezTo>
                    <a:cubicBezTo>
                      <a:pt x="43" y="8"/>
                      <a:pt x="44" y="18"/>
                      <a:pt x="43" y="14"/>
                    </a:cubicBezTo>
                    <a:cubicBezTo>
                      <a:pt x="43" y="13"/>
                      <a:pt x="42" y="11"/>
                      <a:pt x="42" y="10"/>
                    </a:cubicBezTo>
                    <a:cubicBezTo>
                      <a:pt x="41" y="8"/>
                      <a:pt x="41" y="7"/>
                      <a:pt x="39" y="5"/>
                    </a:cubicBezTo>
                    <a:cubicBezTo>
                      <a:pt x="37" y="3"/>
                      <a:pt x="35" y="9"/>
                      <a:pt x="36" y="5"/>
                    </a:cubicBezTo>
                    <a:cubicBezTo>
                      <a:pt x="36" y="5"/>
                      <a:pt x="35" y="4"/>
                      <a:pt x="35" y="5"/>
                    </a:cubicBezTo>
                    <a:cubicBezTo>
                      <a:pt x="33" y="9"/>
                      <a:pt x="32" y="10"/>
                      <a:pt x="34" y="5"/>
                    </a:cubicBezTo>
                    <a:cubicBezTo>
                      <a:pt x="35" y="4"/>
                      <a:pt x="34" y="4"/>
                      <a:pt x="33" y="5"/>
                    </a:cubicBezTo>
                    <a:cubicBezTo>
                      <a:pt x="31" y="8"/>
                      <a:pt x="25" y="20"/>
                      <a:pt x="31" y="8"/>
                    </a:cubicBezTo>
                    <a:cubicBezTo>
                      <a:pt x="31" y="7"/>
                      <a:pt x="30" y="7"/>
                      <a:pt x="30" y="7"/>
                    </a:cubicBezTo>
                    <a:cubicBezTo>
                      <a:pt x="28" y="10"/>
                      <a:pt x="25" y="13"/>
                      <a:pt x="23" y="16"/>
                    </a:cubicBezTo>
                    <a:cubicBezTo>
                      <a:pt x="22" y="17"/>
                      <a:pt x="23" y="17"/>
                      <a:pt x="24" y="17"/>
                    </a:cubicBezTo>
                    <a:cubicBezTo>
                      <a:pt x="25" y="16"/>
                      <a:pt x="26" y="15"/>
                      <a:pt x="28" y="14"/>
                    </a:cubicBezTo>
                    <a:cubicBezTo>
                      <a:pt x="28" y="13"/>
                      <a:pt x="27" y="12"/>
                      <a:pt x="27" y="13"/>
                    </a:cubicBezTo>
                    <a:cubicBezTo>
                      <a:pt x="24" y="14"/>
                      <a:pt x="21" y="16"/>
                      <a:pt x="19" y="17"/>
                    </a:cubicBezTo>
                    <a:cubicBezTo>
                      <a:pt x="16" y="19"/>
                      <a:pt x="17" y="20"/>
                      <a:pt x="19" y="17"/>
                    </a:cubicBezTo>
                    <a:cubicBezTo>
                      <a:pt x="19" y="16"/>
                      <a:pt x="18" y="15"/>
                      <a:pt x="18" y="16"/>
                    </a:cubicBezTo>
                    <a:cubicBezTo>
                      <a:pt x="16" y="18"/>
                      <a:pt x="14" y="20"/>
                      <a:pt x="12" y="22"/>
                    </a:cubicBezTo>
                    <a:cubicBezTo>
                      <a:pt x="12" y="23"/>
                      <a:pt x="13" y="24"/>
                      <a:pt x="13" y="23"/>
                    </a:cubicBezTo>
                    <a:cubicBezTo>
                      <a:pt x="14" y="23"/>
                      <a:pt x="14" y="23"/>
                      <a:pt x="14" y="22"/>
                    </a:cubicBezTo>
                    <a:cubicBezTo>
                      <a:pt x="15" y="22"/>
                      <a:pt x="14" y="21"/>
                      <a:pt x="14" y="21"/>
                    </a:cubicBezTo>
                    <a:cubicBezTo>
                      <a:pt x="11" y="22"/>
                      <a:pt x="7" y="23"/>
                      <a:pt x="5" y="25"/>
                    </a:cubicBezTo>
                    <a:cubicBezTo>
                      <a:pt x="7" y="23"/>
                      <a:pt x="10" y="21"/>
                      <a:pt x="12" y="19"/>
                    </a:cubicBezTo>
                    <a:cubicBezTo>
                      <a:pt x="12" y="18"/>
                      <a:pt x="11" y="17"/>
                      <a:pt x="11" y="18"/>
                    </a:cubicBezTo>
                    <a:cubicBezTo>
                      <a:pt x="10" y="18"/>
                      <a:pt x="10" y="19"/>
                      <a:pt x="9" y="20"/>
                    </a:cubicBezTo>
                    <a:cubicBezTo>
                      <a:pt x="7" y="21"/>
                      <a:pt x="6" y="22"/>
                      <a:pt x="8" y="22"/>
                    </a:cubicBezTo>
                    <a:cubicBezTo>
                      <a:pt x="10" y="20"/>
                      <a:pt x="12" y="18"/>
                      <a:pt x="14" y="16"/>
                    </a:cubicBezTo>
                    <a:cubicBezTo>
                      <a:pt x="15" y="16"/>
                      <a:pt x="14" y="15"/>
                      <a:pt x="13" y="15"/>
                    </a:cubicBezTo>
                    <a:cubicBezTo>
                      <a:pt x="12" y="16"/>
                      <a:pt x="12" y="17"/>
                      <a:pt x="11" y="17"/>
                    </a:cubicBezTo>
                    <a:cubicBezTo>
                      <a:pt x="10" y="18"/>
                      <a:pt x="10" y="17"/>
                      <a:pt x="10" y="15"/>
                    </a:cubicBezTo>
                    <a:cubicBezTo>
                      <a:pt x="7" y="17"/>
                      <a:pt x="7" y="19"/>
                      <a:pt x="5" y="20"/>
                    </a:cubicBezTo>
                    <a:cubicBezTo>
                      <a:pt x="7" y="18"/>
                      <a:pt x="9" y="15"/>
                      <a:pt x="12" y="13"/>
                    </a:cubicBezTo>
                    <a:cubicBezTo>
                      <a:pt x="9" y="15"/>
                      <a:pt x="8" y="17"/>
                      <a:pt x="7" y="20"/>
                    </a:cubicBezTo>
                    <a:cubicBezTo>
                      <a:pt x="6" y="20"/>
                      <a:pt x="7" y="21"/>
                      <a:pt x="7" y="20"/>
                    </a:cubicBezTo>
                    <a:cubicBezTo>
                      <a:pt x="10" y="19"/>
                      <a:pt x="10" y="19"/>
                      <a:pt x="13" y="16"/>
                    </a:cubicBezTo>
                    <a:cubicBezTo>
                      <a:pt x="14" y="17"/>
                      <a:pt x="15" y="17"/>
                      <a:pt x="16" y="17"/>
                    </a:cubicBezTo>
                    <a:cubicBezTo>
                      <a:pt x="17" y="16"/>
                      <a:pt x="18" y="14"/>
                      <a:pt x="19" y="12"/>
                    </a:cubicBezTo>
                    <a:cubicBezTo>
                      <a:pt x="19" y="12"/>
                      <a:pt x="19" y="11"/>
                      <a:pt x="18" y="12"/>
                    </a:cubicBezTo>
                    <a:cubicBezTo>
                      <a:pt x="16" y="13"/>
                      <a:pt x="15" y="15"/>
                      <a:pt x="14" y="16"/>
                    </a:cubicBezTo>
                    <a:cubicBezTo>
                      <a:pt x="13" y="17"/>
                      <a:pt x="14" y="17"/>
                      <a:pt x="14" y="17"/>
                    </a:cubicBezTo>
                    <a:cubicBezTo>
                      <a:pt x="17" y="16"/>
                      <a:pt x="19" y="15"/>
                      <a:pt x="22" y="13"/>
                    </a:cubicBezTo>
                    <a:cubicBezTo>
                      <a:pt x="24" y="13"/>
                      <a:pt x="25" y="12"/>
                      <a:pt x="23" y="11"/>
                    </a:cubicBezTo>
                    <a:cubicBezTo>
                      <a:pt x="22" y="12"/>
                      <a:pt x="21" y="14"/>
                      <a:pt x="20" y="15"/>
                    </a:cubicBezTo>
                    <a:cubicBezTo>
                      <a:pt x="20" y="16"/>
                      <a:pt x="20" y="16"/>
                      <a:pt x="21" y="16"/>
                    </a:cubicBezTo>
                    <a:cubicBezTo>
                      <a:pt x="24" y="15"/>
                      <a:pt x="27" y="14"/>
                      <a:pt x="29" y="13"/>
                    </a:cubicBezTo>
                    <a:cubicBezTo>
                      <a:pt x="33" y="11"/>
                      <a:pt x="28" y="20"/>
                      <a:pt x="29" y="19"/>
                    </a:cubicBezTo>
                    <a:cubicBezTo>
                      <a:pt x="27" y="23"/>
                      <a:pt x="23" y="26"/>
                      <a:pt x="19" y="29"/>
                    </a:cubicBezTo>
                    <a:cubicBezTo>
                      <a:pt x="21" y="27"/>
                      <a:pt x="23" y="24"/>
                      <a:pt x="24" y="22"/>
                    </a:cubicBezTo>
                    <a:cubicBezTo>
                      <a:pt x="24" y="22"/>
                      <a:pt x="24" y="21"/>
                      <a:pt x="23" y="22"/>
                    </a:cubicBezTo>
                    <a:cubicBezTo>
                      <a:pt x="18" y="26"/>
                      <a:pt x="15" y="30"/>
                      <a:pt x="8" y="32"/>
                    </a:cubicBezTo>
                    <a:cubicBezTo>
                      <a:pt x="7" y="32"/>
                      <a:pt x="6" y="32"/>
                      <a:pt x="5" y="33"/>
                    </a:cubicBezTo>
                    <a:cubicBezTo>
                      <a:pt x="4" y="34"/>
                      <a:pt x="3" y="36"/>
                      <a:pt x="3" y="37"/>
                    </a:cubicBezTo>
                    <a:cubicBezTo>
                      <a:pt x="2" y="38"/>
                      <a:pt x="3" y="39"/>
                      <a:pt x="4" y="38"/>
                    </a:cubicBezTo>
                    <a:cubicBezTo>
                      <a:pt x="5" y="36"/>
                      <a:pt x="5" y="37"/>
                      <a:pt x="6" y="35"/>
                    </a:cubicBezTo>
                    <a:cubicBezTo>
                      <a:pt x="7" y="34"/>
                      <a:pt x="6" y="33"/>
                      <a:pt x="5" y="34"/>
                    </a:cubicBezTo>
                    <a:cubicBezTo>
                      <a:pt x="4" y="36"/>
                      <a:pt x="3" y="37"/>
                      <a:pt x="3" y="39"/>
                    </a:cubicBezTo>
                    <a:cubicBezTo>
                      <a:pt x="2" y="40"/>
                      <a:pt x="3" y="40"/>
                      <a:pt x="4" y="40"/>
                    </a:cubicBezTo>
                    <a:cubicBezTo>
                      <a:pt x="6" y="34"/>
                      <a:pt x="6" y="34"/>
                      <a:pt x="5" y="40"/>
                    </a:cubicBezTo>
                    <a:cubicBezTo>
                      <a:pt x="5" y="40"/>
                      <a:pt x="6" y="41"/>
                      <a:pt x="6" y="40"/>
                    </a:cubicBezTo>
                    <a:cubicBezTo>
                      <a:pt x="8" y="39"/>
                      <a:pt x="9" y="37"/>
                      <a:pt x="10" y="35"/>
                    </a:cubicBezTo>
                    <a:cubicBezTo>
                      <a:pt x="9" y="36"/>
                      <a:pt x="10" y="40"/>
                      <a:pt x="10" y="42"/>
                    </a:cubicBezTo>
                    <a:cubicBezTo>
                      <a:pt x="10" y="43"/>
                      <a:pt x="11" y="43"/>
                      <a:pt x="11" y="42"/>
                    </a:cubicBezTo>
                    <a:cubicBezTo>
                      <a:pt x="15" y="31"/>
                      <a:pt x="12" y="41"/>
                      <a:pt x="11" y="43"/>
                    </a:cubicBezTo>
                    <a:cubicBezTo>
                      <a:pt x="11" y="44"/>
                      <a:pt x="12" y="44"/>
                      <a:pt x="12" y="44"/>
                    </a:cubicBezTo>
                    <a:cubicBezTo>
                      <a:pt x="13" y="42"/>
                      <a:pt x="14" y="41"/>
                      <a:pt x="15" y="39"/>
                    </a:cubicBezTo>
                    <a:cubicBezTo>
                      <a:pt x="14" y="41"/>
                      <a:pt x="14" y="42"/>
                      <a:pt x="14" y="44"/>
                    </a:cubicBezTo>
                    <a:cubicBezTo>
                      <a:pt x="14" y="45"/>
                      <a:pt x="15" y="45"/>
                      <a:pt x="15" y="45"/>
                    </a:cubicBezTo>
                    <a:cubicBezTo>
                      <a:pt x="16" y="42"/>
                      <a:pt x="16" y="42"/>
                      <a:pt x="17" y="39"/>
                    </a:cubicBezTo>
                    <a:cubicBezTo>
                      <a:pt x="17" y="37"/>
                      <a:pt x="16" y="38"/>
                      <a:pt x="16" y="41"/>
                    </a:cubicBezTo>
                    <a:cubicBezTo>
                      <a:pt x="16" y="42"/>
                      <a:pt x="15" y="44"/>
                      <a:pt x="15" y="45"/>
                    </a:cubicBezTo>
                    <a:cubicBezTo>
                      <a:pt x="15" y="46"/>
                      <a:pt x="16" y="47"/>
                      <a:pt x="16" y="46"/>
                    </a:cubicBezTo>
                    <a:cubicBezTo>
                      <a:pt x="17" y="43"/>
                      <a:pt x="18" y="41"/>
                      <a:pt x="18" y="39"/>
                    </a:cubicBezTo>
                    <a:cubicBezTo>
                      <a:pt x="18" y="41"/>
                      <a:pt x="18" y="44"/>
                      <a:pt x="17" y="47"/>
                    </a:cubicBezTo>
                    <a:cubicBezTo>
                      <a:pt x="17" y="47"/>
                      <a:pt x="19" y="47"/>
                      <a:pt x="19" y="47"/>
                    </a:cubicBezTo>
                    <a:cubicBezTo>
                      <a:pt x="19" y="45"/>
                      <a:pt x="20" y="43"/>
                      <a:pt x="21" y="42"/>
                    </a:cubicBezTo>
                    <a:cubicBezTo>
                      <a:pt x="22" y="37"/>
                      <a:pt x="21" y="39"/>
                      <a:pt x="20" y="42"/>
                    </a:cubicBezTo>
                    <a:cubicBezTo>
                      <a:pt x="18" y="54"/>
                      <a:pt x="24" y="30"/>
                      <a:pt x="22" y="45"/>
                    </a:cubicBezTo>
                    <a:cubicBezTo>
                      <a:pt x="22" y="46"/>
                      <a:pt x="22" y="45"/>
                      <a:pt x="23" y="43"/>
                    </a:cubicBezTo>
                    <a:cubicBezTo>
                      <a:pt x="24" y="34"/>
                      <a:pt x="21" y="54"/>
                      <a:pt x="24" y="43"/>
                    </a:cubicBezTo>
                    <a:cubicBezTo>
                      <a:pt x="23" y="48"/>
                      <a:pt x="25" y="51"/>
                      <a:pt x="22" y="45"/>
                    </a:cubicBezTo>
                    <a:cubicBezTo>
                      <a:pt x="22" y="45"/>
                      <a:pt x="21" y="45"/>
                      <a:pt x="21" y="45"/>
                    </a:cubicBezTo>
                    <a:cubicBezTo>
                      <a:pt x="19" y="47"/>
                      <a:pt x="19" y="49"/>
                      <a:pt x="20" y="51"/>
                    </a:cubicBezTo>
                    <a:cubicBezTo>
                      <a:pt x="19" y="48"/>
                      <a:pt x="24" y="55"/>
                      <a:pt x="20" y="49"/>
                    </a:cubicBezTo>
                    <a:cubicBezTo>
                      <a:pt x="18" y="50"/>
                      <a:pt x="19" y="50"/>
                      <a:pt x="21" y="51"/>
                    </a:cubicBezTo>
                    <a:cubicBezTo>
                      <a:pt x="22" y="52"/>
                      <a:pt x="22" y="52"/>
                      <a:pt x="23" y="53"/>
                    </a:cubicBezTo>
                    <a:cubicBezTo>
                      <a:pt x="24" y="53"/>
                      <a:pt x="24" y="52"/>
                      <a:pt x="24" y="52"/>
                    </a:cubicBezTo>
                    <a:cubicBezTo>
                      <a:pt x="23" y="50"/>
                      <a:pt x="22" y="49"/>
                      <a:pt x="21" y="48"/>
                    </a:cubicBezTo>
                    <a:cubicBezTo>
                      <a:pt x="20" y="48"/>
                      <a:pt x="19" y="48"/>
                      <a:pt x="20" y="49"/>
                    </a:cubicBezTo>
                    <a:cubicBezTo>
                      <a:pt x="21" y="52"/>
                      <a:pt x="24" y="55"/>
                      <a:pt x="19" y="52"/>
                    </a:cubicBezTo>
                    <a:cubicBezTo>
                      <a:pt x="18" y="52"/>
                      <a:pt x="18" y="52"/>
                      <a:pt x="18" y="53"/>
                    </a:cubicBezTo>
                    <a:cubicBezTo>
                      <a:pt x="19" y="54"/>
                      <a:pt x="19" y="54"/>
                      <a:pt x="20" y="55"/>
                    </a:cubicBezTo>
                    <a:cubicBezTo>
                      <a:pt x="20" y="56"/>
                      <a:pt x="21" y="55"/>
                      <a:pt x="21" y="55"/>
                    </a:cubicBezTo>
                    <a:cubicBezTo>
                      <a:pt x="19" y="51"/>
                      <a:pt x="17" y="48"/>
                      <a:pt x="14" y="46"/>
                    </a:cubicBezTo>
                    <a:cubicBezTo>
                      <a:pt x="12" y="44"/>
                      <a:pt x="10" y="44"/>
                      <a:pt x="8" y="43"/>
                    </a:cubicBezTo>
                    <a:cubicBezTo>
                      <a:pt x="6" y="42"/>
                      <a:pt x="5" y="42"/>
                      <a:pt x="5" y="44"/>
                    </a:cubicBezTo>
                    <a:cubicBezTo>
                      <a:pt x="8" y="44"/>
                      <a:pt x="10" y="45"/>
                      <a:pt x="12" y="45"/>
                    </a:cubicBezTo>
                    <a:cubicBezTo>
                      <a:pt x="11" y="45"/>
                      <a:pt x="11" y="46"/>
                      <a:pt x="11" y="46"/>
                    </a:cubicBezTo>
                    <a:cubicBezTo>
                      <a:pt x="16" y="50"/>
                      <a:pt x="12" y="46"/>
                      <a:pt x="12" y="46"/>
                    </a:cubicBezTo>
                    <a:cubicBezTo>
                      <a:pt x="10" y="42"/>
                      <a:pt x="11" y="42"/>
                      <a:pt x="15" y="45"/>
                    </a:cubicBezTo>
                    <a:cubicBezTo>
                      <a:pt x="16" y="46"/>
                      <a:pt x="18" y="47"/>
                      <a:pt x="19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2" y="49"/>
                      <a:pt x="23" y="51"/>
                      <a:pt x="23" y="53"/>
                    </a:cubicBezTo>
                    <a:cubicBezTo>
                      <a:pt x="24" y="54"/>
                      <a:pt x="25" y="54"/>
                      <a:pt x="25" y="53"/>
                    </a:cubicBezTo>
                    <a:cubicBezTo>
                      <a:pt x="25" y="51"/>
                      <a:pt x="25" y="50"/>
                      <a:pt x="24" y="48"/>
                    </a:cubicBezTo>
                    <a:cubicBezTo>
                      <a:pt x="24" y="48"/>
                      <a:pt x="23" y="48"/>
                      <a:pt x="23" y="48"/>
                    </a:cubicBezTo>
                    <a:cubicBezTo>
                      <a:pt x="23" y="51"/>
                      <a:pt x="23" y="53"/>
                      <a:pt x="23" y="55"/>
                    </a:cubicBezTo>
                    <a:cubicBezTo>
                      <a:pt x="23" y="56"/>
                      <a:pt x="24" y="56"/>
                      <a:pt x="24" y="55"/>
                    </a:cubicBezTo>
                    <a:cubicBezTo>
                      <a:pt x="26" y="53"/>
                      <a:pt x="26" y="53"/>
                      <a:pt x="24" y="53"/>
                    </a:cubicBezTo>
                    <a:cubicBezTo>
                      <a:pt x="24" y="55"/>
                      <a:pt x="24" y="57"/>
                      <a:pt x="24" y="59"/>
                    </a:cubicBezTo>
                    <a:cubicBezTo>
                      <a:pt x="24" y="60"/>
                      <a:pt x="25" y="60"/>
                      <a:pt x="26" y="59"/>
                    </a:cubicBezTo>
                    <a:cubicBezTo>
                      <a:pt x="27" y="55"/>
                      <a:pt x="27" y="52"/>
                      <a:pt x="27" y="48"/>
                    </a:cubicBezTo>
                    <a:cubicBezTo>
                      <a:pt x="27" y="47"/>
                      <a:pt x="26" y="47"/>
                      <a:pt x="26" y="48"/>
                    </a:cubicBezTo>
                    <a:cubicBezTo>
                      <a:pt x="26" y="53"/>
                      <a:pt x="26" y="53"/>
                      <a:pt x="27" y="57"/>
                    </a:cubicBezTo>
                    <a:cubicBezTo>
                      <a:pt x="27" y="58"/>
                      <a:pt x="28" y="58"/>
                      <a:pt x="28" y="57"/>
                    </a:cubicBezTo>
                    <a:cubicBezTo>
                      <a:pt x="29" y="50"/>
                      <a:pt x="27" y="51"/>
                      <a:pt x="29" y="57"/>
                    </a:cubicBezTo>
                    <a:cubicBezTo>
                      <a:pt x="29" y="58"/>
                      <a:pt x="30" y="58"/>
                      <a:pt x="30" y="57"/>
                    </a:cubicBezTo>
                    <a:cubicBezTo>
                      <a:pt x="31" y="54"/>
                      <a:pt x="31" y="54"/>
                      <a:pt x="31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3"/>
                      <a:pt x="30" y="55"/>
                      <a:pt x="30" y="57"/>
                    </a:cubicBezTo>
                    <a:cubicBezTo>
                      <a:pt x="30" y="58"/>
                      <a:pt x="31" y="58"/>
                      <a:pt x="31" y="57"/>
                    </a:cubicBezTo>
                    <a:cubicBezTo>
                      <a:pt x="31" y="55"/>
                      <a:pt x="30" y="49"/>
                      <a:pt x="31" y="54"/>
                    </a:cubicBezTo>
                    <a:cubicBezTo>
                      <a:pt x="33" y="55"/>
                      <a:pt x="33" y="54"/>
                      <a:pt x="30" y="51"/>
                    </a:cubicBezTo>
                    <a:cubicBezTo>
                      <a:pt x="30" y="49"/>
                      <a:pt x="29" y="48"/>
                      <a:pt x="29" y="46"/>
                    </a:cubicBezTo>
                    <a:cubicBezTo>
                      <a:pt x="27" y="42"/>
                      <a:pt x="29" y="46"/>
                      <a:pt x="30" y="41"/>
                    </a:cubicBezTo>
                    <a:cubicBezTo>
                      <a:pt x="29" y="43"/>
                      <a:pt x="30" y="37"/>
                      <a:pt x="30" y="35"/>
                    </a:cubicBezTo>
                    <a:cubicBezTo>
                      <a:pt x="30" y="35"/>
                      <a:pt x="29" y="35"/>
                      <a:pt x="29" y="35"/>
                    </a:cubicBezTo>
                    <a:cubicBezTo>
                      <a:pt x="29" y="38"/>
                      <a:pt x="29" y="41"/>
                      <a:pt x="28" y="44"/>
                    </a:cubicBezTo>
                    <a:cubicBezTo>
                      <a:pt x="28" y="45"/>
                      <a:pt x="30" y="45"/>
                      <a:pt x="30" y="45"/>
                    </a:cubicBezTo>
                    <a:cubicBezTo>
                      <a:pt x="30" y="43"/>
                      <a:pt x="30" y="41"/>
                      <a:pt x="30" y="39"/>
                    </a:cubicBezTo>
                    <a:cubicBezTo>
                      <a:pt x="31" y="38"/>
                      <a:pt x="29" y="38"/>
                      <a:pt x="29" y="39"/>
                    </a:cubicBezTo>
                    <a:cubicBezTo>
                      <a:pt x="28" y="41"/>
                      <a:pt x="28" y="43"/>
                      <a:pt x="27" y="46"/>
                    </a:cubicBezTo>
                    <a:cubicBezTo>
                      <a:pt x="27" y="47"/>
                      <a:pt x="28" y="47"/>
                      <a:pt x="29" y="46"/>
                    </a:cubicBezTo>
                    <a:cubicBezTo>
                      <a:pt x="29" y="43"/>
                      <a:pt x="30" y="40"/>
                      <a:pt x="29" y="37"/>
                    </a:cubicBezTo>
                    <a:cubicBezTo>
                      <a:pt x="29" y="36"/>
                      <a:pt x="28" y="36"/>
                      <a:pt x="28" y="36"/>
                    </a:cubicBezTo>
                    <a:cubicBezTo>
                      <a:pt x="24" y="43"/>
                      <a:pt x="29" y="51"/>
                      <a:pt x="31" y="57"/>
                    </a:cubicBezTo>
                    <a:cubicBezTo>
                      <a:pt x="32" y="57"/>
                      <a:pt x="33" y="57"/>
                      <a:pt x="33" y="56"/>
                    </a:cubicBezTo>
                    <a:cubicBezTo>
                      <a:pt x="32" y="54"/>
                      <a:pt x="32" y="52"/>
                      <a:pt x="31" y="49"/>
                    </a:cubicBezTo>
                    <a:cubicBezTo>
                      <a:pt x="31" y="48"/>
                      <a:pt x="30" y="49"/>
                      <a:pt x="30" y="49"/>
                    </a:cubicBezTo>
                    <a:cubicBezTo>
                      <a:pt x="30" y="51"/>
                      <a:pt x="30" y="53"/>
                      <a:pt x="30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2"/>
                      <a:pt x="31" y="50"/>
                      <a:pt x="31" y="48"/>
                    </a:cubicBezTo>
                    <a:cubicBezTo>
                      <a:pt x="31" y="47"/>
                      <a:pt x="30" y="47"/>
                      <a:pt x="30" y="48"/>
                    </a:cubicBezTo>
                    <a:cubicBezTo>
                      <a:pt x="30" y="50"/>
                      <a:pt x="30" y="52"/>
                      <a:pt x="29" y="54"/>
                    </a:cubicBezTo>
                    <a:cubicBezTo>
                      <a:pt x="29" y="52"/>
                      <a:pt x="29" y="50"/>
                      <a:pt x="28" y="48"/>
                    </a:cubicBezTo>
                    <a:cubicBezTo>
                      <a:pt x="28" y="47"/>
                      <a:pt x="27" y="47"/>
                      <a:pt x="27" y="48"/>
                    </a:cubicBezTo>
                    <a:cubicBezTo>
                      <a:pt x="27" y="49"/>
                      <a:pt x="27" y="50"/>
                      <a:pt x="27" y="51"/>
                    </a:cubicBezTo>
                    <a:cubicBezTo>
                      <a:pt x="26" y="53"/>
                      <a:pt x="26" y="54"/>
                      <a:pt x="28" y="54"/>
                    </a:cubicBezTo>
                    <a:cubicBezTo>
                      <a:pt x="28" y="51"/>
                      <a:pt x="28" y="51"/>
                      <a:pt x="27" y="48"/>
                    </a:cubicBezTo>
                    <a:cubicBezTo>
                      <a:pt x="27" y="47"/>
                      <a:pt x="26" y="47"/>
                      <a:pt x="26" y="48"/>
                    </a:cubicBezTo>
                    <a:cubicBezTo>
                      <a:pt x="26" y="51"/>
                      <a:pt x="25" y="53"/>
                      <a:pt x="25" y="56"/>
                    </a:cubicBezTo>
                    <a:cubicBezTo>
                      <a:pt x="25" y="57"/>
                      <a:pt x="27" y="57"/>
                      <a:pt x="27" y="56"/>
                    </a:cubicBezTo>
                    <a:cubicBezTo>
                      <a:pt x="27" y="55"/>
                      <a:pt x="27" y="54"/>
                      <a:pt x="27" y="53"/>
                    </a:cubicBezTo>
                    <a:cubicBezTo>
                      <a:pt x="28" y="51"/>
                      <a:pt x="28" y="50"/>
                      <a:pt x="26" y="51"/>
                    </a:cubicBezTo>
                    <a:cubicBezTo>
                      <a:pt x="26" y="62"/>
                      <a:pt x="26" y="53"/>
                      <a:pt x="26" y="50"/>
                    </a:cubicBezTo>
                    <a:cubicBezTo>
                      <a:pt x="26" y="50"/>
                      <a:pt x="25" y="50"/>
                      <a:pt x="25" y="50"/>
                    </a:cubicBezTo>
                    <a:cubicBezTo>
                      <a:pt x="23" y="55"/>
                      <a:pt x="24" y="53"/>
                      <a:pt x="24" y="49"/>
                    </a:cubicBezTo>
                    <a:cubicBezTo>
                      <a:pt x="24" y="53"/>
                      <a:pt x="22" y="45"/>
                      <a:pt x="22" y="44"/>
                    </a:cubicBezTo>
                    <a:cubicBezTo>
                      <a:pt x="21" y="44"/>
                      <a:pt x="21" y="44"/>
                      <a:pt x="20" y="44"/>
                    </a:cubicBezTo>
                    <a:cubicBezTo>
                      <a:pt x="19" y="46"/>
                      <a:pt x="9" y="41"/>
                      <a:pt x="6" y="42"/>
                    </a:cubicBezTo>
                    <a:cubicBezTo>
                      <a:pt x="6" y="42"/>
                      <a:pt x="5" y="42"/>
                      <a:pt x="6" y="43"/>
                    </a:cubicBezTo>
                    <a:cubicBezTo>
                      <a:pt x="8" y="46"/>
                      <a:pt x="11" y="48"/>
                      <a:pt x="15" y="49"/>
                    </a:cubicBezTo>
                    <a:cubicBezTo>
                      <a:pt x="16" y="49"/>
                      <a:pt x="16" y="48"/>
                      <a:pt x="16" y="48"/>
                    </a:cubicBezTo>
                    <a:cubicBezTo>
                      <a:pt x="15" y="47"/>
                      <a:pt x="14" y="47"/>
                      <a:pt x="14" y="46"/>
                    </a:cubicBezTo>
                    <a:cubicBezTo>
                      <a:pt x="14" y="46"/>
                      <a:pt x="14" y="45"/>
                      <a:pt x="14" y="45"/>
                    </a:cubicBezTo>
                    <a:cubicBezTo>
                      <a:pt x="10" y="44"/>
                      <a:pt x="7" y="43"/>
                      <a:pt x="3" y="42"/>
                    </a:cubicBezTo>
                    <a:cubicBezTo>
                      <a:pt x="2" y="42"/>
                      <a:pt x="2" y="43"/>
                      <a:pt x="3" y="43"/>
                    </a:cubicBezTo>
                    <a:cubicBezTo>
                      <a:pt x="6" y="44"/>
                      <a:pt x="10" y="45"/>
                      <a:pt x="13" y="47"/>
                    </a:cubicBezTo>
                    <a:cubicBezTo>
                      <a:pt x="17" y="49"/>
                      <a:pt x="19" y="53"/>
                      <a:pt x="23" y="56"/>
                    </a:cubicBezTo>
                    <a:cubicBezTo>
                      <a:pt x="23" y="56"/>
                      <a:pt x="24" y="56"/>
                      <a:pt x="24" y="55"/>
                    </a:cubicBezTo>
                    <a:cubicBezTo>
                      <a:pt x="23" y="53"/>
                      <a:pt x="22" y="52"/>
                      <a:pt x="21" y="50"/>
                    </a:cubicBezTo>
                    <a:cubicBezTo>
                      <a:pt x="25" y="55"/>
                      <a:pt x="20" y="49"/>
                      <a:pt x="18" y="47"/>
                    </a:cubicBezTo>
                    <a:cubicBezTo>
                      <a:pt x="18" y="46"/>
                      <a:pt x="17" y="47"/>
                      <a:pt x="17" y="47"/>
                    </a:cubicBezTo>
                    <a:cubicBezTo>
                      <a:pt x="19" y="49"/>
                      <a:pt x="20" y="51"/>
                      <a:pt x="21" y="53"/>
                    </a:cubicBezTo>
                    <a:cubicBezTo>
                      <a:pt x="22" y="54"/>
                      <a:pt x="23" y="53"/>
                      <a:pt x="22" y="52"/>
                    </a:cubicBezTo>
                    <a:cubicBezTo>
                      <a:pt x="22" y="49"/>
                      <a:pt x="23" y="49"/>
                      <a:pt x="23" y="52"/>
                    </a:cubicBezTo>
                    <a:cubicBezTo>
                      <a:pt x="23" y="52"/>
                      <a:pt x="24" y="52"/>
                      <a:pt x="24" y="52"/>
                    </a:cubicBezTo>
                    <a:cubicBezTo>
                      <a:pt x="25" y="47"/>
                      <a:pt x="26" y="44"/>
                      <a:pt x="25" y="39"/>
                    </a:cubicBezTo>
                    <a:cubicBezTo>
                      <a:pt x="25" y="39"/>
                      <a:pt x="24" y="39"/>
                      <a:pt x="24" y="39"/>
                    </a:cubicBezTo>
                    <a:cubicBezTo>
                      <a:pt x="23" y="42"/>
                      <a:pt x="22" y="45"/>
                      <a:pt x="22" y="48"/>
                    </a:cubicBezTo>
                    <a:cubicBezTo>
                      <a:pt x="22" y="49"/>
                      <a:pt x="23" y="49"/>
                      <a:pt x="23" y="48"/>
                    </a:cubicBezTo>
                    <a:cubicBezTo>
                      <a:pt x="24" y="45"/>
                      <a:pt x="25" y="42"/>
                      <a:pt x="25" y="38"/>
                    </a:cubicBezTo>
                    <a:cubicBezTo>
                      <a:pt x="25" y="37"/>
                      <a:pt x="24" y="37"/>
                      <a:pt x="24" y="37"/>
                    </a:cubicBezTo>
                    <a:cubicBezTo>
                      <a:pt x="22" y="41"/>
                      <a:pt x="21" y="44"/>
                      <a:pt x="21" y="48"/>
                    </a:cubicBezTo>
                    <a:cubicBezTo>
                      <a:pt x="21" y="49"/>
                      <a:pt x="23" y="49"/>
                      <a:pt x="23" y="48"/>
                    </a:cubicBezTo>
                    <a:cubicBezTo>
                      <a:pt x="23" y="44"/>
                      <a:pt x="24" y="41"/>
                      <a:pt x="23" y="38"/>
                    </a:cubicBezTo>
                    <a:cubicBezTo>
                      <a:pt x="23" y="37"/>
                      <a:pt x="22" y="37"/>
                      <a:pt x="22" y="38"/>
                    </a:cubicBezTo>
                    <a:cubicBezTo>
                      <a:pt x="21" y="41"/>
                      <a:pt x="19" y="44"/>
                      <a:pt x="19" y="48"/>
                    </a:cubicBezTo>
                    <a:cubicBezTo>
                      <a:pt x="19" y="49"/>
                      <a:pt x="20" y="49"/>
                      <a:pt x="20" y="48"/>
                    </a:cubicBezTo>
                    <a:cubicBezTo>
                      <a:pt x="21" y="44"/>
                      <a:pt x="22" y="40"/>
                      <a:pt x="23" y="36"/>
                    </a:cubicBezTo>
                    <a:cubicBezTo>
                      <a:pt x="23" y="35"/>
                      <a:pt x="22" y="35"/>
                      <a:pt x="21" y="36"/>
                    </a:cubicBezTo>
                    <a:cubicBezTo>
                      <a:pt x="20" y="39"/>
                      <a:pt x="19" y="41"/>
                      <a:pt x="18" y="44"/>
                    </a:cubicBezTo>
                    <a:cubicBezTo>
                      <a:pt x="19" y="43"/>
                      <a:pt x="20" y="39"/>
                      <a:pt x="20" y="36"/>
                    </a:cubicBezTo>
                    <a:cubicBezTo>
                      <a:pt x="20" y="36"/>
                      <a:pt x="19" y="35"/>
                      <a:pt x="19" y="36"/>
                    </a:cubicBezTo>
                    <a:cubicBezTo>
                      <a:pt x="18" y="38"/>
                      <a:pt x="17" y="41"/>
                      <a:pt x="16" y="43"/>
                    </a:cubicBezTo>
                    <a:cubicBezTo>
                      <a:pt x="17" y="44"/>
                      <a:pt x="18" y="43"/>
                      <a:pt x="17" y="41"/>
                    </a:cubicBezTo>
                    <a:cubicBezTo>
                      <a:pt x="18" y="39"/>
                      <a:pt x="18" y="38"/>
                      <a:pt x="19" y="36"/>
                    </a:cubicBezTo>
                    <a:cubicBezTo>
                      <a:pt x="19" y="35"/>
                      <a:pt x="18" y="35"/>
                      <a:pt x="17" y="36"/>
                    </a:cubicBezTo>
                    <a:cubicBezTo>
                      <a:pt x="16" y="37"/>
                      <a:pt x="16" y="40"/>
                      <a:pt x="16" y="42"/>
                    </a:cubicBezTo>
                    <a:cubicBezTo>
                      <a:pt x="16" y="39"/>
                      <a:pt x="16" y="39"/>
                      <a:pt x="16" y="36"/>
                    </a:cubicBezTo>
                    <a:cubicBezTo>
                      <a:pt x="16" y="36"/>
                      <a:pt x="15" y="35"/>
                      <a:pt x="15" y="36"/>
                    </a:cubicBezTo>
                    <a:cubicBezTo>
                      <a:pt x="14" y="37"/>
                      <a:pt x="13" y="39"/>
                      <a:pt x="12" y="41"/>
                    </a:cubicBezTo>
                    <a:cubicBezTo>
                      <a:pt x="13" y="39"/>
                      <a:pt x="14" y="37"/>
                      <a:pt x="14" y="35"/>
                    </a:cubicBezTo>
                    <a:cubicBezTo>
                      <a:pt x="15" y="34"/>
                      <a:pt x="14" y="33"/>
                      <a:pt x="13" y="34"/>
                    </a:cubicBezTo>
                    <a:cubicBezTo>
                      <a:pt x="12" y="36"/>
                      <a:pt x="11" y="38"/>
                      <a:pt x="11" y="39"/>
                    </a:cubicBezTo>
                    <a:cubicBezTo>
                      <a:pt x="12" y="40"/>
                      <a:pt x="13" y="39"/>
                      <a:pt x="12" y="37"/>
                    </a:cubicBezTo>
                    <a:cubicBezTo>
                      <a:pt x="13" y="36"/>
                      <a:pt x="13" y="35"/>
                      <a:pt x="13" y="34"/>
                    </a:cubicBezTo>
                    <a:cubicBezTo>
                      <a:pt x="13" y="33"/>
                      <a:pt x="12" y="33"/>
                      <a:pt x="11" y="34"/>
                    </a:cubicBezTo>
                    <a:cubicBezTo>
                      <a:pt x="10" y="36"/>
                      <a:pt x="9" y="38"/>
                      <a:pt x="9" y="41"/>
                    </a:cubicBezTo>
                    <a:cubicBezTo>
                      <a:pt x="8" y="42"/>
                      <a:pt x="10" y="42"/>
                      <a:pt x="10" y="41"/>
                    </a:cubicBezTo>
                    <a:cubicBezTo>
                      <a:pt x="11" y="38"/>
                      <a:pt x="12" y="35"/>
                      <a:pt x="12" y="32"/>
                    </a:cubicBezTo>
                    <a:cubicBezTo>
                      <a:pt x="12" y="31"/>
                      <a:pt x="11" y="31"/>
                      <a:pt x="11" y="31"/>
                    </a:cubicBezTo>
                    <a:cubicBezTo>
                      <a:pt x="10" y="33"/>
                      <a:pt x="10" y="33"/>
                      <a:pt x="9" y="35"/>
                    </a:cubicBezTo>
                    <a:cubicBezTo>
                      <a:pt x="6" y="39"/>
                      <a:pt x="7" y="36"/>
                      <a:pt x="8" y="33"/>
                    </a:cubicBezTo>
                    <a:cubicBezTo>
                      <a:pt x="8" y="32"/>
                      <a:pt x="7" y="32"/>
                      <a:pt x="7" y="32"/>
                    </a:cubicBezTo>
                    <a:cubicBezTo>
                      <a:pt x="6" y="33"/>
                      <a:pt x="5" y="35"/>
                      <a:pt x="4" y="37"/>
                    </a:cubicBezTo>
                    <a:cubicBezTo>
                      <a:pt x="6" y="36"/>
                      <a:pt x="8" y="35"/>
                      <a:pt x="9" y="32"/>
                    </a:cubicBezTo>
                    <a:cubicBezTo>
                      <a:pt x="10" y="32"/>
                      <a:pt x="10" y="31"/>
                      <a:pt x="9" y="31"/>
                    </a:cubicBezTo>
                    <a:cubicBezTo>
                      <a:pt x="8" y="31"/>
                      <a:pt x="6" y="32"/>
                      <a:pt x="5" y="32"/>
                    </a:cubicBezTo>
                    <a:cubicBezTo>
                      <a:pt x="4" y="32"/>
                      <a:pt x="5" y="33"/>
                      <a:pt x="5" y="33"/>
                    </a:cubicBezTo>
                    <a:cubicBezTo>
                      <a:pt x="12" y="32"/>
                      <a:pt x="17" y="31"/>
                      <a:pt x="21" y="25"/>
                    </a:cubicBezTo>
                    <a:cubicBezTo>
                      <a:pt x="22" y="25"/>
                      <a:pt x="21" y="24"/>
                      <a:pt x="20" y="24"/>
                    </a:cubicBezTo>
                    <a:cubicBezTo>
                      <a:pt x="18" y="26"/>
                      <a:pt x="17" y="27"/>
                      <a:pt x="16" y="29"/>
                    </a:cubicBezTo>
                    <a:cubicBezTo>
                      <a:pt x="15" y="29"/>
                      <a:pt x="16" y="30"/>
                      <a:pt x="17" y="30"/>
                    </a:cubicBezTo>
                    <a:cubicBezTo>
                      <a:pt x="18" y="28"/>
                      <a:pt x="20" y="26"/>
                      <a:pt x="22" y="24"/>
                    </a:cubicBezTo>
                    <a:cubicBezTo>
                      <a:pt x="22" y="24"/>
                      <a:pt x="18" y="29"/>
                      <a:pt x="17" y="30"/>
                    </a:cubicBezTo>
                    <a:cubicBezTo>
                      <a:pt x="16" y="31"/>
                      <a:pt x="17" y="31"/>
                      <a:pt x="18" y="31"/>
                    </a:cubicBezTo>
                    <a:cubicBezTo>
                      <a:pt x="25" y="27"/>
                      <a:pt x="34" y="19"/>
                      <a:pt x="32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28" y="12"/>
                      <a:pt x="19" y="18"/>
                      <a:pt x="26" y="10"/>
                    </a:cubicBezTo>
                    <a:cubicBezTo>
                      <a:pt x="26" y="9"/>
                      <a:pt x="26" y="8"/>
                      <a:pt x="25" y="9"/>
                    </a:cubicBezTo>
                    <a:cubicBezTo>
                      <a:pt x="22" y="11"/>
                      <a:pt x="18" y="13"/>
                      <a:pt x="16" y="16"/>
                    </a:cubicBezTo>
                    <a:cubicBezTo>
                      <a:pt x="20" y="11"/>
                      <a:pt x="14" y="18"/>
                      <a:pt x="13" y="19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6" y="18"/>
                      <a:pt x="17" y="16"/>
                      <a:pt x="18" y="14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2" y="15"/>
                      <a:pt x="7" y="19"/>
                      <a:pt x="15" y="12"/>
                    </a:cubicBezTo>
                    <a:cubicBezTo>
                      <a:pt x="15" y="12"/>
                      <a:pt x="14" y="11"/>
                      <a:pt x="14" y="11"/>
                    </a:cubicBezTo>
                    <a:cubicBezTo>
                      <a:pt x="9" y="13"/>
                      <a:pt x="7" y="17"/>
                      <a:pt x="3" y="21"/>
                    </a:cubicBezTo>
                    <a:cubicBezTo>
                      <a:pt x="3" y="21"/>
                      <a:pt x="4" y="22"/>
                      <a:pt x="4" y="22"/>
                    </a:cubicBezTo>
                    <a:cubicBezTo>
                      <a:pt x="7" y="19"/>
                      <a:pt x="10" y="17"/>
                      <a:pt x="13" y="15"/>
                    </a:cubicBezTo>
                    <a:cubicBezTo>
                      <a:pt x="14" y="14"/>
                      <a:pt x="13" y="13"/>
                      <a:pt x="12" y="14"/>
                    </a:cubicBezTo>
                    <a:cubicBezTo>
                      <a:pt x="9" y="15"/>
                      <a:pt x="7" y="17"/>
                      <a:pt x="6" y="21"/>
                    </a:cubicBezTo>
                    <a:cubicBezTo>
                      <a:pt x="6" y="21"/>
                      <a:pt x="7" y="22"/>
                      <a:pt x="7" y="22"/>
                    </a:cubicBezTo>
                    <a:cubicBezTo>
                      <a:pt x="18" y="13"/>
                      <a:pt x="0" y="26"/>
                      <a:pt x="11" y="17"/>
                    </a:cubicBezTo>
                    <a:cubicBezTo>
                      <a:pt x="9" y="19"/>
                      <a:pt x="7" y="21"/>
                      <a:pt x="5" y="23"/>
                    </a:cubicBezTo>
                    <a:cubicBezTo>
                      <a:pt x="5" y="24"/>
                      <a:pt x="6" y="25"/>
                      <a:pt x="6" y="24"/>
                    </a:cubicBezTo>
                    <a:cubicBezTo>
                      <a:pt x="7" y="24"/>
                      <a:pt x="7" y="23"/>
                      <a:pt x="8" y="23"/>
                    </a:cubicBezTo>
                    <a:cubicBezTo>
                      <a:pt x="10" y="22"/>
                      <a:pt x="11" y="21"/>
                      <a:pt x="9" y="19"/>
                    </a:cubicBezTo>
                    <a:cubicBezTo>
                      <a:pt x="7" y="22"/>
                      <a:pt x="5" y="23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5" y="26"/>
                      <a:pt x="7" y="25"/>
                      <a:pt x="10" y="24"/>
                    </a:cubicBezTo>
                    <a:cubicBezTo>
                      <a:pt x="12" y="24"/>
                      <a:pt x="13" y="23"/>
                      <a:pt x="15" y="21"/>
                    </a:cubicBezTo>
                    <a:cubicBezTo>
                      <a:pt x="17" y="19"/>
                      <a:pt x="17" y="16"/>
                      <a:pt x="15" y="21"/>
                    </a:cubicBezTo>
                    <a:cubicBezTo>
                      <a:pt x="15" y="21"/>
                      <a:pt x="16" y="22"/>
                      <a:pt x="16" y="21"/>
                    </a:cubicBezTo>
                    <a:cubicBezTo>
                      <a:pt x="18" y="19"/>
                      <a:pt x="21" y="17"/>
                      <a:pt x="23" y="16"/>
                    </a:cubicBezTo>
                    <a:cubicBezTo>
                      <a:pt x="25" y="15"/>
                      <a:pt x="26" y="15"/>
                      <a:pt x="26" y="15"/>
                    </a:cubicBezTo>
                    <a:cubicBezTo>
                      <a:pt x="27" y="13"/>
                      <a:pt x="28" y="12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7" y="12"/>
                      <a:pt x="27" y="14"/>
                      <a:pt x="27" y="16"/>
                    </a:cubicBezTo>
                    <a:cubicBezTo>
                      <a:pt x="26" y="16"/>
                      <a:pt x="27" y="17"/>
                      <a:pt x="28" y="16"/>
                    </a:cubicBezTo>
                    <a:cubicBezTo>
                      <a:pt x="30" y="13"/>
                      <a:pt x="31" y="10"/>
                      <a:pt x="33" y="7"/>
                    </a:cubicBezTo>
                    <a:cubicBezTo>
                      <a:pt x="33" y="8"/>
                      <a:pt x="32" y="10"/>
                      <a:pt x="32" y="11"/>
                    </a:cubicBezTo>
                    <a:cubicBezTo>
                      <a:pt x="32" y="12"/>
                      <a:pt x="33" y="12"/>
                      <a:pt x="33" y="12"/>
                    </a:cubicBezTo>
                    <a:cubicBezTo>
                      <a:pt x="34" y="10"/>
                      <a:pt x="34" y="9"/>
                      <a:pt x="35" y="8"/>
                    </a:cubicBezTo>
                    <a:cubicBezTo>
                      <a:pt x="35" y="6"/>
                      <a:pt x="34" y="6"/>
                      <a:pt x="34" y="8"/>
                    </a:cubicBezTo>
                    <a:cubicBezTo>
                      <a:pt x="34" y="9"/>
                      <a:pt x="35" y="9"/>
                      <a:pt x="36" y="9"/>
                    </a:cubicBezTo>
                    <a:cubicBezTo>
                      <a:pt x="40" y="3"/>
                      <a:pt x="42" y="14"/>
                      <a:pt x="42" y="16"/>
                    </a:cubicBezTo>
                    <a:cubicBezTo>
                      <a:pt x="43" y="17"/>
                      <a:pt x="43" y="17"/>
                      <a:pt x="44" y="16"/>
                    </a:cubicBezTo>
                    <a:cubicBezTo>
                      <a:pt x="44" y="13"/>
                      <a:pt x="44" y="13"/>
                      <a:pt x="44" y="10"/>
                    </a:cubicBezTo>
                    <a:cubicBezTo>
                      <a:pt x="44" y="8"/>
                      <a:pt x="44" y="10"/>
                      <a:pt x="45" y="12"/>
                    </a:cubicBezTo>
                    <a:cubicBezTo>
                      <a:pt x="46" y="12"/>
                      <a:pt x="47" y="12"/>
                      <a:pt x="47" y="12"/>
                    </a:cubicBezTo>
                    <a:cubicBezTo>
                      <a:pt x="47" y="8"/>
                      <a:pt x="47" y="7"/>
                      <a:pt x="45" y="4"/>
                    </a:cubicBezTo>
                    <a:cubicBezTo>
                      <a:pt x="45" y="3"/>
                      <a:pt x="45" y="3"/>
                      <a:pt x="44" y="4"/>
                    </a:cubicBezTo>
                    <a:cubicBezTo>
                      <a:pt x="41" y="7"/>
                      <a:pt x="44" y="13"/>
                      <a:pt x="46" y="17"/>
                    </a:cubicBezTo>
                    <a:cubicBezTo>
                      <a:pt x="46" y="18"/>
                      <a:pt x="47" y="18"/>
                      <a:pt x="47" y="17"/>
                    </a:cubicBezTo>
                    <a:cubicBezTo>
                      <a:pt x="47" y="14"/>
                      <a:pt x="47" y="11"/>
                      <a:pt x="47" y="7"/>
                    </a:cubicBezTo>
                    <a:cubicBezTo>
                      <a:pt x="47" y="7"/>
                      <a:pt x="45" y="7"/>
                      <a:pt x="45" y="8"/>
                    </a:cubicBezTo>
                    <a:cubicBezTo>
                      <a:pt x="45" y="9"/>
                      <a:pt x="45" y="10"/>
                      <a:pt x="46" y="12"/>
                    </a:cubicBezTo>
                    <a:cubicBezTo>
                      <a:pt x="45" y="11"/>
                      <a:pt x="48" y="13"/>
                      <a:pt x="46" y="9"/>
                    </a:cubicBezTo>
                    <a:cubicBezTo>
                      <a:pt x="48" y="13"/>
                      <a:pt x="48" y="17"/>
                      <a:pt x="50" y="21"/>
                    </a:cubicBezTo>
                    <a:cubicBezTo>
                      <a:pt x="50" y="21"/>
                      <a:pt x="51" y="21"/>
                      <a:pt x="51" y="21"/>
                    </a:cubicBezTo>
                    <a:cubicBezTo>
                      <a:pt x="51" y="20"/>
                      <a:pt x="51" y="20"/>
                      <a:pt x="52" y="19"/>
                    </a:cubicBezTo>
                    <a:cubicBezTo>
                      <a:pt x="52" y="18"/>
                      <a:pt x="51" y="18"/>
                      <a:pt x="51" y="18"/>
                    </a:cubicBezTo>
                    <a:cubicBezTo>
                      <a:pt x="49" y="20"/>
                      <a:pt x="50" y="20"/>
                      <a:pt x="49" y="18"/>
                    </a:cubicBezTo>
                    <a:cubicBezTo>
                      <a:pt x="49" y="17"/>
                      <a:pt x="49" y="17"/>
                      <a:pt x="48" y="18"/>
                    </a:cubicBezTo>
                    <a:cubicBezTo>
                      <a:pt x="47" y="21"/>
                      <a:pt x="47" y="19"/>
                      <a:pt x="46" y="23"/>
                    </a:cubicBezTo>
                    <a:cubicBezTo>
                      <a:pt x="46" y="23"/>
                      <a:pt x="47" y="24"/>
                      <a:pt x="47" y="23"/>
                    </a:cubicBezTo>
                    <a:cubicBezTo>
                      <a:pt x="48" y="21"/>
                      <a:pt x="49" y="19"/>
                      <a:pt x="49" y="18"/>
                    </a:cubicBezTo>
                    <a:cubicBezTo>
                      <a:pt x="49" y="17"/>
                      <a:pt x="48" y="16"/>
                      <a:pt x="48" y="17"/>
                    </a:cubicBezTo>
                    <a:cubicBezTo>
                      <a:pt x="46" y="20"/>
                      <a:pt x="46" y="19"/>
                      <a:pt x="47" y="16"/>
                    </a:cubicBezTo>
                    <a:cubicBezTo>
                      <a:pt x="48" y="15"/>
                      <a:pt x="46" y="15"/>
                      <a:pt x="46" y="16"/>
                    </a:cubicBezTo>
                    <a:cubicBezTo>
                      <a:pt x="46" y="17"/>
                      <a:pt x="45" y="18"/>
                      <a:pt x="45" y="20"/>
                    </a:cubicBezTo>
                    <a:cubicBezTo>
                      <a:pt x="45" y="21"/>
                      <a:pt x="46" y="21"/>
                      <a:pt x="46" y="20"/>
                    </a:cubicBezTo>
                    <a:cubicBezTo>
                      <a:pt x="47" y="18"/>
                      <a:pt x="48" y="16"/>
                      <a:pt x="48" y="14"/>
                    </a:cubicBezTo>
                    <a:cubicBezTo>
                      <a:pt x="49" y="13"/>
                      <a:pt x="48" y="13"/>
                      <a:pt x="47" y="13"/>
                    </a:cubicBezTo>
                    <a:cubicBezTo>
                      <a:pt x="43" y="17"/>
                      <a:pt x="43" y="23"/>
                      <a:pt x="43" y="28"/>
                    </a:cubicBezTo>
                    <a:cubicBezTo>
                      <a:pt x="43" y="29"/>
                      <a:pt x="44" y="29"/>
                      <a:pt x="44" y="28"/>
                    </a:cubicBezTo>
                    <a:cubicBezTo>
                      <a:pt x="44" y="25"/>
                      <a:pt x="44" y="26"/>
                      <a:pt x="44" y="23"/>
                    </a:cubicBezTo>
                    <a:cubicBezTo>
                      <a:pt x="44" y="22"/>
                      <a:pt x="43" y="22"/>
                      <a:pt x="43" y="23"/>
                    </a:cubicBezTo>
                    <a:cubicBezTo>
                      <a:pt x="43" y="22"/>
                      <a:pt x="43" y="22"/>
                      <a:pt x="44" y="21"/>
                    </a:cubicBezTo>
                    <a:cubicBezTo>
                      <a:pt x="44" y="19"/>
                      <a:pt x="44" y="18"/>
                      <a:pt x="44" y="16"/>
                    </a:cubicBezTo>
                    <a:cubicBezTo>
                      <a:pt x="44" y="15"/>
                      <a:pt x="43" y="15"/>
                      <a:pt x="43" y="15"/>
                    </a:cubicBezTo>
                    <a:cubicBezTo>
                      <a:pt x="41" y="17"/>
                      <a:pt x="41" y="19"/>
                      <a:pt x="40" y="21"/>
                    </a:cubicBezTo>
                    <a:cubicBezTo>
                      <a:pt x="40" y="22"/>
                      <a:pt x="41" y="23"/>
                      <a:pt x="42" y="22"/>
                    </a:cubicBezTo>
                    <a:cubicBezTo>
                      <a:pt x="43" y="18"/>
                      <a:pt x="44" y="14"/>
                      <a:pt x="44" y="11"/>
                    </a:cubicBezTo>
                    <a:cubicBezTo>
                      <a:pt x="44" y="10"/>
                      <a:pt x="43" y="10"/>
                      <a:pt x="43" y="10"/>
                    </a:cubicBezTo>
                    <a:cubicBezTo>
                      <a:pt x="43" y="11"/>
                      <a:pt x="42" y="12"/>
                      <a:pt x="42" y="13"/>
                    </a:cubicBezTo>
                    <a:cubicBezTo>
                      <a:pt x="41" y="15"/>
                      <a:pt x="41" y="15"/>
                      <a:pt x="42" y="15"/>
                    </a:cubicBezTo>
                    <a:cubicBezTo>
                      <a:pt x="43" y="12"/>
                      <a:pt x="43" y="10"/>
                      <a:pt x="44" y="8"/>
                    </a:cubicBezTo>
                    <a:cubicBezTo>
                      <a:pt x="44" y="5"/>
                      <a:pt x="44" y="4"/>
                      <a:pt x="42" y="2"/>
                    </a:cubicBezTo>
                    <a:cubicBezTo>
                      <a:pt x="41" y="0"/>
                      <a:pt x="38" y="0"/>
                      <a:pt x="36" y="1"/>
                    </a:cubicBezTo>
                    <a:cubicBezTo>
                      <a:pt x="33" y="3"/>
                      <a:pt x="33" y="5"/>
                      <a:pt x="33" y="9"/>
                    </a:cubicBezTo>
                    <a:cubicBezTo>
                      <a:pt x="33" y="9"/>
                      <a:pt x="33" y="9"/>
                      <a:pt x="34" y="9"/>
                    </a:cubicBezTo>
                    <a:cubicBezTo>
                      <a:pt x="37" y="7"/>
                      <a:pt x="36" y="4"/>
                      <a:pt x="34" y="9"/>
                    </a:cubicBezTo>
                    <a:cubicBezTo>
                      <a:pt x="32" y="12"/>
                      <a:pt x="31" y="16"/>
                      <a:pt x="31" y="19"/>
                    </a:cubicBezTo>
                    <a:cubicBezTo>
                      <a:pt x="31" y="20"/>
                      <a:pt x="32" y="20"/>
                      <a:pt x="32" y="20"/>
                    </a:cubicBezTo>
                    <a:cubicBezTo>
                      <a:pt x="34" y="17"/>
                      <a:pt x="35" y="14"/>
                      <a:pt x="36" y="10"/>
                    </a:cubicBezTo>
                    <a:cubicBezTo>
                      <a:pt x="39" y="4"/>
                      <a:pt x="36" y="11"/>
                      <a:pt x="36" y="13"/>
                    </a:cubicBezTo>
                    <a:cubicBezTo>
                      <a:pt x="35" y="13"/>
                      <a:pt x="36" y="14"/>
                      <a:pt x="37" y="13"/>
                    </a:cubicBezTo>
                    <a:cubicBezTo>
                      <a:pt x="39" y="11"/>
                      <a:pt x="41" y="10"/>
                      <a:pt x="44" y="9"/>
                    </a:cubicBezTo>
                    <a:cubicBezTo>
                      <a:pt x="45" y="8"/>
                      <a:pt x="44" y="7"/>
                      <a:pt x="4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150"/>
              <p:cNvSpPr>
                <a:spLocks/>
              </p:cNvSpPr>
              <p:nvPr/>
            </p:nvSpPr>
            <p:spPr bwMode="auto">
              <a:xfrm>
                <a:off x="1376363" y="2711451"/>
                <a:ext cx="9525" cy="11113"/>
              </a:xfrm>
              <a:custGeom>
                <a:avLst/>
                <a:gdLst>
                  <a:gd name="T0" fmla="*/ 5 w 8"/>
                  <a:gd name="T1" fmla="*/ 9 h 10"/>
                  <a:gd name="T2" fmla="*/ 7 w 8"/>
                  <a:gd name="T3" fmla="*/ 1 h 10"/>
                  <a:gd name="T4" fmla="*/ 6 w 8"/>
                  <a:gd name="T5" fmla="*/ 0 h 10"/>
                  <a:gd name="T6" fmla="*/ 1 w 8"/>
                  <a:gd name="T7" fmla="*/ 6 h 10"/>
                  <a:gd name="T8" fmla="*/ 2 w 8"/>
                  <a:gd name="T9" fmla="*/ 7 h 10"/>
                  <a:gd name="T10" fmla="*/ 7 w 8"/>
                  <a:gd name="T11" fmla="*/ 2 h 10"/>
                  <a:gd name="T12" fmla="*/ 6 w 8"/>
                  <a:gd name="T13" fmla="*/ 1 h 10"/>
                  <a:gd name="T14" fmla="*/ 1 w 8"/>
                  <a:gd name="T15" fmla="*/ 6 h 10"/>
                  <a:gd name="T16" fmla="*/ 2 w 8"/>
                  <a:gd name="T17" fmla="*/ 7 h 10"/>
                  <a:gd name="T18" fmla="*/ 7 w 8"/>
                  <a:gd name="T19" fmla="*/ 1 h 10"/>
                  <a:gd name="T20" fmla="*/ 6 w 8"/>
                  <a:gd name="T21" fmla="*/ 1 h 10"/>
                  <a:gd name="T22" fmla="*/ 3 w 8"/>
                  <a:gd name="T23" fmla="*/ 9 h 10"/>
                  <a:gd name="T24" fmla="*/ 5 w 8"/>
                  <a:gd name="T2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0">
                    <a:moveTo>
                      <a:pt x="5" y="9"/>
                    </a:moveTo>
                    <a:cubicBezTo>
                      <a:pt x="5" y="6"/>
                      <a:pt x="7" y="4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4" y="2"/>
                      <a:pt x="3" y="5"/>
                      <a:pt x="1" y="6"/>
                    </a:cubicBezTo>
                    <a:cubicBezTo>
                      <a:pt x="1" y="6"/>
                      <a:pt x="2" y="7"/>
                      <a:pt x="2" y="7"/>
                    </a:cubicBezTo>
                    <a:cubicBezTo>
                      <a:pt x="3" y="5"/>
                      <a:pt x="5" y="3"/>
                      <a:pt x="7" y="2"/>
                    </a:cubicBezTo>
                    <a:cubicBezTo>
                      <a:pt x="8" y="1"/>
                      <a:pt x="7" y="1"/>
                      <a:pt x="6" y="1"/>
                    </a:cubicBezTo>
                    <a:cubicBezTo>
                      <a:pt x="4" y="3"/>
                      <a:pt x="2" y="4"/>
                      <a:pt x="1" y="6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6"/>
                      <a:pt x="5" y="3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3"/>
                      <a:pt x="4" y="6"/>
                      <a:pt x="3" y="9"/>
                    </a:cubicBezTo>
                    <a:cubicBezTo>
                      <a:pt x="3" y="10"/>
                      <a:pt x="5" y="10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456"/>
              <p:cNvSpPr>
                <a:spLocks/>
              </p:cNvSpPr>
              <p:nvPr/>
            </p:nvSpPr>
            <p:spPr bwMode="auto">
              <a:xfrm>
                <a:off x="1481138" y="2513013"/>
                <a:ext cx="34925" cy="42863"/>
              </a:xfrm>
              <a:custGeom>
                <a:avLst/>
                <a:gdLst>
                  <a:gd name="T0" fmla="*/ 3 w 34"/>
                  <a:gd name="T1" fmla="*/ 1 h 40"/>
                  <a:gd name="T2" fmla="*/ 3 w 34"/>
                  <a:gd name="T3" fmla="*/ 1 h 40"/>
                  <a:gd name="T4" fmla="*/ 2 w 34"/>
                  <a:gd name="T5" fmla="*/ 1 h 40"/>
                  <a:gd name="T6" fmla="*/ 1 w 34"/>
                  <a:gd name="T7" fmla="*/ 13 h 40"/>
                  <a:gd name="T8" fmla="*/ 2 w 34"/>
                  <a:gd name="T9" fmla="*/ 39 h 40"/>
                  <a:gd name="T10" fmla="*/ 3 w 34"/>
                  <a:gd name="T11" fmla="*/ 39 h 40"/>
                  <a:gd name="T12" fmla="*/ 33 w 34"/>
                  <a:gd name="T13" fmla="*/ 20 h 40"/>
                  <a:gd name="T14" fmla="*/ 34 w 34"/>
                  <a:gd name="T15" fmla="*/ 19 h 40"/>
                  <a:gd name="T16" fmla="*/ 3 w 34"/>
                  <a:gd name="T17" fmla="*/ 0 h 40"/>
                  <a:gd name="T18" fmla="*/ 2 w 34"/>
                  <a:gd name="T19" fmla="*/ 2 h 40"/>
                  <a:gd name="T20" fmla="*/ 24 w 34"/>
                  <a:gd name="T21" fmla="*/ 15 h 40"/>
                  <a:gd name="T22" fmla="*/ 31 w 34"/>
                  <a:gd name="T23" fmla="*/ 19 h 40"/>
                  <a:gd name="T24" fmla="*/ 29 w 34"/>
                  <a:gd name="T25" fmla="*/ 19 h 40"/>
                  <a:gd name="T26" fmla="*/ 20 w 34"/>
                  <a:gd name="T27" fmla="*/ 24 h 40"/>
                  <a:gd name="T28" fmla="*/ 12 w 34"/>
                  <a:gd name="T29" fmla="*/ 30 h 40"/>
                  <a:gd name="T30" fmla="*/ 4 w 34"/>
                  <a:gd name="T31" fmla="*/ 36 h 40"/>
                  <a:gd name="T32" fmla="*/ 3 w 34"/>
                  <a:gd name="T33" fmla="*/ 19 h 40"/>
                  <a:gd name="T34" fmla="*/ 2 w 34"/>
                  <a:gd name="T35" fmla="*/ 2 h 40"/>
                  <a:gd name="T36" fmla="*/ 3 w 34"/>
                  <a:gd name="T37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40">
                    <a:moveTo>
                      <a:pt x="3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0" y="2"/>
                      <a:pt x="1" y="11"/>
                      <a:pt x="1" y="13"/>
                    </a:cubicBezTo>
                    <a:cubicBezTo>
                      <a:pt x="2" y="22"/>
                      <a:pt x="2" y="30"/>
                      <a:pt x="2" y="39"/>
                    </a:cubicBezTo>
                    <a:cubicBezTo>
                      <a:pt x="2" y="40"/>
                      <a:pt x="3" y="40"/>
                      <a:pt x="3" y="39"/>
                    </a:cubicBezTo>
                    <a:cubicBezTo>
                      <a:pt x="13" y="32"/>
                      <a:pt x="21" y="21"/>
                      <a:pt x="33" y="20"/>
                    </a:cubicBezTo>
                    <a:cubicBezTo>
                      <a:pt x="34" y="20"/>
                      <a:pt x="34" y="19"/>
                      <a:pt x="34" y="19"/>
                    </a:cubicBezTo>
                    <a:cubicBezTo>
                      <a:pt x="23" y="13"/>
                      <a:pt x="13" y="6"/>
                      <a:pt x="3" y="0"/>
                    </a:cubicBezTo>
                    <a:cubicBezTo>
                      <a:pt x="2" y="0"/>
                      <a:pt x="1" y="1"/>
                      <a:pt x="2" y="2"/>
                    </a:cubicBezTo>
                    <a:cubicBezTo>
                      <a:pt x="9" y="6"/>
                      <a:pt x="16" y="11"/>
                      <a:pt x="24" y="15"/>
                    </a:cubicBezTo>
                    <a:cubicBezTo>
                      <a:pt x="26" y="16"/>
                      <a:pt x="28" y="17"/>
                      <a:pt x="31" y="19"/>
                    </a:cubicBezTo>
                    <a:cubicBezTo>
                      <a:pt x="31" y="19"/>
                      <a:pt x="32" y="19"/>
                      <a:pt x="29" y="19"/>
                    </a:cubicBezTo>
                    <a:cubicBezTo>
                      <a:pt x="26" y="20"/>
                      <a:pt x="23" y="22"/>
                      <a:pt x="20" y="24"/>
                    </a:cubicBezTo>
                    <a:cubicBezTo>
                      <a:pt x="17" y="26"/>
                      <a:pt x="14" y="28"/>
                      <a:pt x="12" y="30"/>
                    </a:cubicBezTo>
                    <a:cubicBezTo>
                      <a:pt x="10" y="32"/>
                      <a:pt x="4" y="38"/>
                      <a:pt x="4" y="36"/>
                    </a:cubicBezTo>
                    <a:cubicBezTo>
                      <a:pt x="3" y="30"/>
                      <a:pt x="3" y="25"/>
                      <a:pt x="3" y="19"/>
                    </a:cubicBezTo>
                    <a:cubicBezTo>
                      <a:pt x="3" y="14"/>
                      <a:pt x="4" y="7"/>
                      <a:pt x="2" y="2"/>
                    </a:cubicBezTo>
                    <a:cubicBezTo>
                      <a:pt x="2" y="3"/>
                      <a:pt x="3" y="2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457"/>
              <p:cNvSpPr>
                <a:spLocks noEditPoints="1"/>
              </p:cNvSpPr>
              <p:nvPr/>
            </p:nvSpPr>
            <p:spPr bwMode="auto">
              <a:xfrm>
                <a:off x="1482725" y="2516188"/>
                <a:ext cx="30163" cy="34925"/>
              </a:xfrm>
              <a:custGeom>
                <a:avLst/>
                <a:gdLst>
                  <a:gd name="T0" fmla="*/ 26 w 29"/>
                  <a:gd name="T1" fmla="*/ 15 h 34"/>
                  <a:gd name="T2" fmla="*/ 22 w 29"/>
                  <a:gd name="T3" fmla="*/ 16 h 34"/>
                  <a:gd name="T4" fmla="*/ 24 w 29"/>
                  <a:gd name="T5" fmla="*/ 13 h 34"/>
                  <a:gd name="T6" fmla="*/ 19 w 29"/>
                  <a:gd name="T7" fmla="*/ 15 h 34"/>
                  <a:gd name="T8" fmla="*/ 21 w 29"/>
                  <a:gd name="T9" fmla="*/ 12 h 34"/>
                  <a:gd name="T10" fmla="*/ 18 w 29"/>
                  <a:gd name="T11" fmla="*/ 13 h 34"/>
                  <a:gd name="T12" fmla="*/ 17 w 29"/>
                  <a:gd name="T13" fmla="*/ 12 h 34"/>
                  <a:gd name="T14" fmla="*/ 17 w 29"/>
                  <a:gd name="T15" fmla="*/ 10 h 34"/>
                  <a:gd name="T16" fmla="*/ 17 w 29"/>
                  <a:gd name="T17" fmla="*/ 10 h 34"/>
                  <a:gd name="T18" fmla="*/ 11 w 29"/>
                  <a:gd name="T19" fmla="*/ 13 h 34"/>
                  <a:gd name="T20" fmla="*/ 12 w 29"/>
                  <a:gd name="T21" fmla="*/ 9 h 34"/>
                  <a:gd name="T22" fmla="*/ 10 w 29"/>
                  <a:gd name="T23" fmla="*/ 9 h 34"/>
                  <a:gd name="T24" fmla="*/ 12 w 29"/>
                  <a:gd name="T25" fmla="*/ 6 h 34"/>
                  <a:gd name="T26" fmla="*/ 9 w 29"/>
                  <a:gd name="T27" fmla="*/ 6 h 34"/>
                  <a:gd name="T28" fmla="*/ 7 w 29"/>
                  <a:gd name="T29" fmla="*/ 5 h 34"/>
                  <a:gd name="T30" fmla="*/ 5 w 29"/>
                  <a:gd name="T31" fmla="*/ 5 h 34"/>
                  <a:gd name="T32" fmla="*/ 4 w 29"/>
                  <a:gd name="T33" fmla="*/ 3 h 34"/>
                  <a:gd name="T34" fmla="*/ 2 w 29"/>
                  <a:gd name="T35" fmla="*/ 1 h 34"/>
                  <a:gd name="T36" fmla="*/ 0 w 29"/>
                  <a:gd name="T37" fmla="*/ 2 h 34"/>
                  <a:gd name="T38" fmla="*/ 0 w 29"/>
                  <a:gd name="T39" fmla="*/ 4 h 34"/>
                  <a:gd name="T40" fmla="*/ 2 w 29"/>
                  <a:gd name="T41" fmla="*/ 6 h 34"/>
                  <a:gd name="T42" fmla="*/ 2 w 29"/>
                  <a:gd name="T43" fmla="*/ 8 h 34"/>
                  <a:gd name="T44" fmla="*/ 2 w 29"/>
                  <a:gd name="T45" fmla="*/ 10 h 34"/>
                  <a:gd name="T46" fmla="*/ 1 w 29"/>
                  <a:gd name="T47" fmla="*/ 13 h 34"/>
                  <a:gd name="T48" fmla="*/ 7 w 29"/>
                  <a:gd name="T49" fmla="*/ 10 h 34"/>
                  <a:gd name="T50" fmla="*/ 2 w 29"/>
                  <a:gd name="T51" fmla="*/ 16 h 34"/>
                  <a:gd name="T52" fmla="*/ 1 w 29"/>
                  <a:gd name="T53" fmla="*/ 18 h 34"/>
                  <a:gd name="T54" fmla="*/ 1 w 29"/>
                  <a:gd name="T55" fmla="*/ 20 h 34"/>
                  <a:gd name="T56" fmla="*/ 1 w 29"/>
                  <a:gd name="T57" fmla="*/ 22 h 34"/>
                  <a:gd name="T58" fmla="*/ 5 w 29"/>
                  <a:gd name="T59" fmla="*/ 21 h 34"/>
                  <a:gd name="T60" fmla="*/ 1 w 29"/>
                  <a:gd name="T61" fmla="*/ 26 h 34"/>
                  <a:gd name="T62" fmla="*/ 1 w 29"/>
                  <a:gd name="T63" fmla="*/ 26 h 34"/>
                  <a:gd name="T64" fmla="*/ 1 w 29"/>
                  <a:gd name="T65" fmla="*/ 29 h 34"/>
                  <a:gd name="T66" fmla="*/ 13 w 29"/>
                  <a:gd name="T67" fmla="*/ 19 h 34"/>
                  <a:gd name="T68" fmla="*/ 10 w 29"/>
                  <a:gd name="T69" fmla="*/ 23 h 34"/>
                  <a:gd name="T70" fmla="*/ 3 w 29"/>
                  <a:gd name="T71" fmla="*/ 30 h 34"/>
                  <a:gd name="T72" fmla="*/ 13 w 29"/>
                  <a:gd name="T73" fmla="*/ 23 h 34"/>
                  <a:gd name="T74" fmla="*/ 4 w 29"/>
                  <a:gd name="T75" fmla="*/ 34 h 34"/>
                  <a:gd name="T76" fmla="*/ 24 w 29"/>
                  <a:gd name="T77" fmla="*/ 19 h 34"/>
                  <a:gd name="T78" fmla="*/ 21 w 29"/>
                  <a:gd name="T79" fmla="*/ 15 h 34"/>
                  <a:gd name="T80" fmla="*/ 21 w 29"/>
                  <a:gd name="T81" fmla="*/ 14 h 34"/>
                  <a:gd name="T82" fmla="*/ 12 w 29"/>
                  <a:gd name="T83" fmla="*/ 15 h 34"/>
                  <a:gd name="T84" fmla="*/ 13 w 29"/>
                  <a:gd name="T85" fmla="*/ 10 h 34"/>
                  <a:gd name="T86" fmla="*/ 11 w 29"/>
                  <a:gd name="T87" fmla="*/ 10 h 34"/>
                  <a:gd name="T88" fmla="*/ 7 w 29"/>
                  <a:gd name="T89" fmla="*/ 9 h 34"/>
                  <a:gd name="T90" fmla="*/ 11 w 29"/>
                  <a:gd name="T91" fmla="*/ 8 h 34"/>
                  <a:gd name="T92" fmla="*/ 9 w 29"/>
                  <a:gd name="T93" fmla="*/ 10 h 34"/>
                  <a:gd name="T94" fmla="*/ 6 w 29"/>
                  <a:gd name="T95" fmla="*/ 18 h 34"/>
                  <a:gd name="T96" fmla="*/ 14 w 29"/>
                  <a:gd name="T97" fmla="*/ 14 h 34"/>
                  <a:gd name="T98" fmla="*/ 3 w 29"/>
                  <a:gd name="T99" fmla="*/ 26 h 34"/>
                  <a:gd name="T100" fmla="*/ 10 w 29"/>
                  <a:gd name="T101" fmla="*/ 19 h 34"/>
                  <a:gd name="T102" fmla="*/ 13 w 29"/>
                  <a:gd name="T103" fmla="*/ 18 h 34"/>
                  <a:gd name="T104" fmla="*/ 16 w 29"/>
                  <a:gd name="T105" fmla="*/ 17 h 34"/>
                  <a:gd name="T106" fmla="*/ 14 w 29"/>
                  <a:gd name="T107" fmla="*/ 19 h 34"/>
                  <a:gd name="T108" fmla="*/ 14 w 29"/>
                  <a:gd name="T109" fmla="*/ 19 h 34"/>
                  <a:gd name="T110" fmla="*/ 14 w 29"/>
                  <a:gd name="T111" fmla="*/ 21 h 34"/>
                  <a:gd name="T112" fmla="*/ 6 w 29"/>
                  <a:gd name="T113" fmla="*/ 31 h 34"/>
                  <a:gd name="T114" fmla="*/ 21 w 29"/>
                  <a:gd name="T115" fmla="*/ 17 h 34"/>
                  <a:gd name="T116" fmla="*/ 20 w 29"/>
                  <a:gd name="T117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" h="34">
                    <a:moveTo>
                      <a:pt x="29" y="16"/>
                    </a:moveTo>
                    <a:cubicBezTo>
                      <a:pt x="27" y="17"/>
                      <a:pt x="25" y="18"/>
                      <a:pt x="28" y="16"/>
                    </a:cubicBezTo>
                    <a:cubicBezTo>
                      <a:pt x="29" y="16"/>
                      <a:pt x="28" y="16"/>
                      <a:pt x="28" y="16"/>
                    </a:cubicBezTo>
                    <a:cubicBezTo>
                      <a:pt x="25" y="18"/>
                      <a:pt x="23" y="19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6"/>
                      <a:pt x="25" y="16"/>
                    </a:cubicBezTo>
                    <a:cubicBezTo>
                      <a:pt x="25" y="16"/>
                      <a:pt x="26" y="16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5" y="16"/>
                      <a:pt x="24" y="16"/>
                      <a:pt x="23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4"/>
                      <a:pt x="26" y="14"/>
                      <a:pt x="26" y="14"/>
                    </a:cubicBezTo>
                    <a:cubicBezTo>
                      <a:pt x="26" y="14"/>
                      <a:pt x="25" y="15"/>
                      <a:pt x="25" y="15"/>
                    </a:cubicBezTo>
                    <a:cubicBezTo>
                      <a:pt x="25" y="15"/>
                      <a:pt x="25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5"/>
                      <a:pt x="23" y="15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2" y="15"/>
                      <a:pt x="22" y="16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1" y="16"/>
                      <a:pt x="21" y="16"/>
                      <a:pt x="21" y="17"/>
                    </a:cubicBezTo>
                    <a:cubicBezTo>
                      <a:pt x="22" y="15"/>
                      <a:pt x="24" y="14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4"/>
                      <a:pt x="22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5"/>
                      <a:pt x="22" y="14"/>
                      <a:pt x="23" y="13"/>
                    </a:cubicBezTo>
                    <a:cubicBezTo>
                      <a:pt x="23" y="13"/>
                      <a:pt x="23" y="13"/>
                      <a:pt x="22" y="13"/>
                    </a:cubicBezTo>
                    <a:cubicBezTo>
                      <a:pt x="21" y="14"/>
                      <a:pt x="20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3"/>
                      <a:pt x="19" y="14"/>
                      <a:pt x="19" y="14"/>
                    </a:cubicBezTo>
                    <a:cubicBezTo>
                      <a:pt x="20" y="13"/>
                      <a:pt x="20" y="13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8" y="13"/>
                    </a:cubicBezTo>
                    <a:cubicBezTo>
                      <a:pt x="18" y="13"/>
                      <a:pt x="18" y="13"/>
                      <a:pt x="17" y="13"/>
                    </a:cubicBezTo>
                    <a:cubicBezTo>
                      <a:pt x="18" y="12"/>
                      <a:pt x="19" y="12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9" y="11"/>
                      <a:pt x="19" y="12"/>
                      <a:pt x="18" y="13"/>
                    </a:cubicBezTo>
                    <a:cubicBezTo>
                      <a:pt x="21" y="10"/>
                      <a:pt x="18" y="12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8" y="12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7" y="11"/>
                      <a:pt x="17" y="12"/>
                      <a:pt x="16" y="12"/>
                    </a:cubicBezTo>
                    <a:cubicBezTo>
                      <a:pt x="17" y="12"/>
                      <a:pt x="17" y="11"/>
                      <a:pt x="17" y="11"/>
                    </a:cubicBezTo>
                    <a:cubicBezTo>
                      <a:pt x="17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6" y="10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3" y="12"/>
                      <a:pt x="12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3" y="12"/>
                      <a:pt x="15" y="10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5" y="9"/>
                      <a:pt x="14" y="9"/>
                      <a:pt x="12" y="10"/>
                    </a:cubicBezTo>
                    <a:cubicBezTo>
                      <a:pt x="13" y="10"/>
                      <a:pt x="13" y="10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5" y="8"/>
                      <a:pt x="16" y="8"/>
                    </a:cubicBezTo>
                    <a:cubicBezTo>
                      <a:pt x="16" y="8"/>
                      <a:pt x="15" y="7"/>
                      <a:pt x="15" y="7"/>
                    </a:cubicBezTo>
                    <a:cubicBezTo>
                      <a:pt x="14" y="8"/>
                      <a:pt x="13" y="8"/>
                      <a:pt x="12" y="9"/>
                    </a:cubicBezTo>
                    <a:cubicBezTo>
                      <a:pt x="13" y="8"/>
                      <a:pt x="14" y="8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7"/>
                      <a:pt x="14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1" y="9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1" y="9"/>
                      <a:pt x="12" y="8"/>
                      <a:pt x="12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5"/>
                      <a:pt x="12" y="6"/>
                    </a:cubicBezTo>
                    <a:cubicBezTo>
                      <a:pt x="11" y="6"/>
                      <a:pt x="10" y="6"/>
                      <a:pt x="9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8" y="7"/>
                      <a:pt x="7" y="8"/>
                      <a:pt x="6" y="9"/>
                    </a:cubicBezTo>
                    <a:cubicBezTo>
                      <a:pt x="5" y="9"/>
                      <a:pt x="5" y="10"/>
                      <a:pt x="4" y="10"/>
                    </a:cubicBezTo>
                    <a:cubicBezTo>
                      <a:pt x="4" y="10"/>
                      <a:pt x="3" y="11"/>
                      <a:pt x="2" y="11"/>
                    </a:cubicBezTo>
                    <a:cubicBezTo>
                      <a:pt x="5" y="10"/>
                      <a:pt x="7" y="8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7" y="7"/>
                      <a:pt x="6" y="7"/>
                    </a:cubicBezTo>
                    <a:cubicBezTo>
                      <a:pt x="8" y="6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6"/>
                      <a:pt x="3" y="9"/>
                      <a:pt x="3" y="9"/>
                    </a:cubicBezTo>
                    <a:cubicBezTo>
                      <a:pt x="5" y="7"/>
                      <a:pt x="7" y="6"/>
                      <a:pt x="8" y="5"/>
                    </a:cubicBezTo>
                    <a:cubicBezTo>
                      <a:pt x="9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5" y="7"/>
                    </a:cubicBezTo>
                    <a:cubicBezTo>
                      <a:pt x="5" y="7"/>
                      <a:pt x="7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6"/>
                      <a:pt x="4" y="7"/>
                      <a:pt x="2" y="8"/>
                    </a:cubicBezTo>
                    <a:cubicBezTo>
                      <a:pt x="4" y="7"/>
                      <a:pt x="6" y="6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5" y="5"/>
                      <a:pt x="6" y="5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5" y="5"/>
                    </a:cubicBezTo>
                    <a:cubicBezTo>
                      <a:pt x="6" y="4"/>
                      <a:pt x="6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4"/>
                      <a:pt x="4" y="4"/>
                      <a:pt x="4" y="5"/>
                    </a:cubicBezTo>
                    <a:cubicBezTo>
                      <a:pt x="4" y="5"/>
                      <a:pt x="5" y="4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0" y="7"/>
                      <a:pt x="5" y="3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1" y="6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4"/>
                      <a:pt x="2" y="4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1" y="4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2"/>
                      <a:pt x="1" y="4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2"/>
                    </a:cubicBezTo>
                    <a:cubicBezTo>
                      <a:pt x="2" y="2"/>
                      <a:pt x="1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2" y="2"/>
                      <a:pt x="2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4" y="2"/>
                      <a:pt x="1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4"/>
                      <a:pt x="4" y="2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2" y="4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5"/>
                      <a:pt x="2" y="5"/>
                      <a:pt x="3" y="4"/>
                    </a:cubicBezTo>
                    <a:cubicBezTo>
                      <a:pt x="7" y="1"/>
                      <a:pt x="2" y="6"/>
                      <a:pt x="2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6" y="3"/>
                      <a:pt x="3" y="5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9" y="1"/>
                      <a:pt x="3" y="6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4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4" y="7"/>
                      <a:pt x="2" y="8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4" y="7"/>
                      <a:pt x="6" y="6"/>
                    </a:cubicBezTo>
                    <a:cubicBezTo>
                      <a:pt x="5" y="6"/>
                      <a:pt x="3" y="8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4" y="9"/>
                      <a:pt x="5" y="8"/>
                      <a:pt x="7" y="6"/>
                    </a:cubicBezTo>
                    <a:cubicBezTo>
                      <a:pt x="5" y="8"/>
                      <a:pt x="3" y="9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1" y="4"/>
                      <a:pt x="4" y="10"/>
                      <a:pt x="1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2" y="12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3" y="12"/>
                      <a:pt x="4" y="11"/>
                      <a:pt x="5" y="10"/>
                    </a:cubicBezTo>
                    <a:cubicBezTo>
                      <a:pt x="6" y="10"/>
                      <a:pt x="6" y="10"/>
                      <a:pt x="7" y="9"/>
                    </a:cubicBezTo>
                    <a:cubicBezTo>
                      <a:pt x="5" y="11"/>
                      <a:pt x="3" y="13"/>
                      <a:pt x="1" y="14"/>
                    </a:cubicBezTo>
                    <a:cubicBezTo>
                      <a:pt x="1" y="14"/>
                      <a:pt x="1" y="14"/>
                      <a:pt x="2" y="14"/>
                    </a:cubicBezTo>
                    <a:cubicBezTo>
                      <a:pt x="3" y="13"/>
                      <a:pt x="5" y="11"/>
                      <a:pt x="7" y="10"/>
                    </a:cubicBezTo>
                    <a:cubicBezTo>
                      <a:pt x="12" y="6"/>
                      <a:pt x="7" y="10"/>
                      <a:pt x="7" y="10"/>
                    </a:cubicBezTo>
                    <a:cubicBezTo>
                      <a:pt x="5" y="11"/>
                      <a:pt x="4" y="12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2" y="15"/>
                      <a:pt x="2" y="15"/>
                    </a:cubicBezTo>
                    <a:cubicBezTo>
                      <a:pt x="2" y="15"/>
                      <a:pt x="2" y="16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3" y="16"/>
                      <a:pt x="4" y="15"/>
                      <a:pt x="5" y="14"/>
                    </a:cubicBezTo>
                    <a:cubicBezTo>
                      <a:pt x="4" y="15"/>
                      <a:pt x="3" y="15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4" y="15"/>
                      <a:pt x="5" y="14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5"/>
                      <a:pt x="4" y="16"/>
                      <a:pt x="3" y="17"/>
                    </a:cubicBezTo>
                    <a:cubicBezTo>
                      <a:pt x="2" y="17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3" y="17"/>
                      <a:pt x="4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3" y="17"/>
                      <a:pt x="2" y="18"/>
                      <a:pt x="1" y="19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3" y="19"/>
                      <a:pt x="4" y="19"/>
                    </a:cubicBezTo>
                    <a:cubicBezTo>
                      <a:pt x="3" y="19"/>
                      <a:pt x="2" y="20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ubicBezTo>
                      <a:pt x="3" y="21"/>
                      <a:pt x="4" y="20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3" y="20"/>
                      <a:pt x="2" y="21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2"/>
                      <a:pt x="2" y="22"/>
                      <a:pt x="3" y="21"/>
                    </a:cubicBezTo>
                    <a:cubicBezTo>
                      <a:pt x="2" y="22"/>
                      <a:pt x="1" y="22"/>
                      <a:pt x="1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1" y="24"/>
                      <a:pt x="2" y="24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4"/>
                      <a:pt x="2" y="24"/>
                    </a:cubicBezTo>
                    <a:cubicBezTo>
                      <a:pt x="3" y="23"/>
                      <a:pt x="4" y="22"/>
                      <a:pt x="5" y="21"/>
                    </a:cubicBezTo>
                    <a:cubicBezTo>
                      <a:pt x="5" y="21"/>
                      <a:pt x="6" y="21"/>
                      <a:pt x="6" y="20"/>
                    </a:cubicBezTo>
                    <a:cubicBezTo>
                      <a:pt x="7" y="20"/>
                      <a:pt x="7" y="19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9" y="19"/>
                      <a:pt x="10" y="18"/>
                    </a:cubicBezTo>
                    <a:cubicBezTo>
                      <a:pt x="8" y="20"/>
                      <a:pt x="6" y="21"/>
                      <a:pt x="5" y="22"/>
                    </a:cubicBezTo>
                    <a:cubicBezTo>
                      <a:pt x="3" y="23"/>
                      <a:pt x="2" y="24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2" y="25"/>
                    </a:cubicBezTo>
                    <a:cubicBezTo>
                      <a:pt x="3" y="24"/>
                      <a:pt x="4" y="23"/>
                      <a:pt x="6" y="22"/>
                    </a:cubicBezTo>
                    <a:cubicBezTo>
                      <a:pt x="6" y="22"/>
                      <a:pt x="5" y="22"/>
                      <a:pt x="5" y="23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1"/>
                    </a:cubicBezTo>
                    <a:cubicBezTo>
                      <a:pt x="6" y="22"/>
                      <a:pt x="6" y="22"/>
                      <a:pt x="5" y="22"/>
                    </a:cubicBezTo>
                    <a:cubicBezTo>
                      <a:pt x="4" y="23"/>
                      <a:pt x="3" y="24"/>
                      <a:pt x="2" y="25"/>
                    </a:cubicBezTo>
                    <a:cubicBezTo>
                      <a:pt x="2" y="25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6"/>
                      <a:pt x="3" y="25"/>
                      <a:pt x="3" y="24"/>
                    </a:cubicBezTo>
                    <a:cubicBezTo>
                      <a:pt x="3" y="24"/>
                      <a:pt x="4" y="24"/>
                      <a:pt x="4" y="24"/>
                    </a:cubicBezTo>
                    <a:cubicBezTo>
                      <a:pt x="4" y="24"/>
                      <a:pt x="5" y="23"/>
                      <a:pt x="5" y="23"/>
                    </a:cubicBezTo>
                    <a:cubicBezTo>
                      <a:pt x="7" y="21"/>
                      <a:pt x="9" y="20"/>
                      <a:pt x="11" y="18"/>
                    </a:cubicBezTo>
                    <a:cubicBezTo>
                      <a:pt x="10" y="19"/>
                      <a:pt x="9" y="21"/>
                      <a:pt x="7" y="22"/>
                    </a:cubicBezTo>
                    <a:cubicBezTo>
                      <a:pt x="5" y="24"/>
                      <a:pt x="3" y="26"/>
                      <a:pt x="1" y="28"/>
                    </a:cubicBezTo>
                    <a:cubicBezTo>
                      <a:pt x="1" y="28"/>
                      <a:pt x="1" y="29"/>
                      <a:pt x="1" y="29"/>
                    </a:cubicBezTo>
                    <a:cubicBezTo>
                      <a:pt x="2" y="29"/>
                      <a:pt x="1" y="29"/>
                      <a:pt x="2" y="28"/>
                    </a:cubicBezTo>
                    <a:cubicBezTo>
                      <a:pt x="3" y="27"/>
                      <a:pt x="4" y="26"/>
                      <a:pt x="5" y="26"/>
                    </a:cubicBezTo>
                    <a:cubicBezTo>
                      <a:pt x="4" y="26"/>
                      <a:pt x="3" y="27"/>
                      <a:pt x="2" y="28"/>
                    </a:cubicBezTo>
                    <a:cubicBezTo>
                      <a:pt x="1" y="29"/>
                      <a:pt x="2" y="28"/>
                      <a:pt x="3" y="26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6" y="24"/>
                      <a:pt x="9" y="21"/>
                      <a:pt x="12" y="19"/>
                    </a:cubicBezTo>
                    <a:cubicBezTo>
                      <a:pt x="14" y="18"/>
                      <a:pt x="15" y="17"/>
                      <a:pt x="16" y="16"/>
                    </a:cubicBezTo>
                    <a:cubicBezTo>
                      <a:pt x="15" y="17"/>
                      <a:pt x="14" y="18"/>
                      <a:pt x="13" y="19"/>
                    </a:cubicBezTo>
                    <a:cubicBezTo>
                      <a:pt x="12" y="20"/>
                      <a:pt x="10" y="21"/>
                      <a:pt x="9" y="23"/>
                    </a:cubicBezTo>
                    <a:cubicBezTo>
                      <a:pt x="8" y="24"/>
                      <a:pt x="7" y="25"/>
                      <a:pt x="5" y="25"/>
                    </a:cubicBezTo>
                    <a:cubicBezTo>
                      <a:pt x="6" y="25"/>
                      <a:pt x="7" y="24"/>
                      <a:pt x="8" y="23"/>
                    </a:cubicBezTo>
                    <a:cubicBezTo>
                      <a:pt x="8" y="23"/>
                      <a:pt x="8" y="24"/>
                      <a:pt x="8" y="24"/>
                    </a:cubicBezTo>
                    <a:cubicBezTo>
                      <a:pt x="7" y="24"/>
                      <a:pt x="7" y="25"/>
                      <a:pt x="6" y="25"/>
                    </a:cubicBezTo>
                    <a:cubicBezTo>
                      <a:pt x="6" y="26"/>
                      <a:pt x="5" y="27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6" y="26"/>
                      <a:pt x="8" y="24"/>
                      <a:pt x="10" y="23"/>
                    </a:cubicBezTo>
                    <a:cubicBezTo>
                      <a:pt x="10" y="22"/>
                      <a:pt x="11" y="22"/>
                      <a:pt x="11" y="21"/>
                    </a:cubicBezTo>
                    <a:cubicBezTo>
                      <a:pt x="12" y="21"/>
                      <a:pt x="12" y="21"/>
                      <a:pt x="13" y="20"/>
                    </a:cubicBezTo>
                    <a:cubicBezTo>
                      <a:pt x="10" y="23"/>
                      <a:pt x="7" y="25"/>
                      <a:pt x="5" y="28"/>
                    </a:cubicBezTo>
                    <a:cubicBezTo>
                      <a:pt x="6" y="27"/>
                      <a:pt x="7" y="26"/>
                      <a:pt x="8" y="25"/>
                    </a:cubicBezTo>
                    <a:cubicBezTo>
                      <a:pt x="6" y="26"/>
                      <a:pt x="5" y="28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3" y="31"/>
                      <a:pt x="3" y="30"/>
                    </a:cubicBezTo>
                    <a:cubicBezTo>
                      <a:pt x="4" y="29"/>
                      <a:pt x="6" y="28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3" y="31"/>
                      <a:pt x="3" y="32"/>
                      <a:pt x="3" y="31"/>
                    </a:cubicBezTo>
                    <a:cubicBezTo>
                      <a:pt x="4" y="31"/>
                      <a:pt x="4" y="30"/>
                      <a:pt x="5" y="30"/>
                    </a:cubicBezTo>
                    <a:cubicBezTo>
                      <a:pt x="6" y="29"/>
                      <a:pt x="7" y="28"/>
                      <a:pt x="8" y="26"/>
                    </a:cubicBezTo>
                    <a:cubicBezTo>
                      <a:pt x="10" y="25"/>
                      <a:pt x="11" y="24"/>
                      <a:pt x="13" y="23"/>
                    </a:cubicBezTo>
                    <a:cubicBezTo>
                      <a:pt x="9" y="26"/>
                      <a:pt x="6" y="30"/>
                      <a:pt x="3" y="33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3"/>
                      <a:pt x="4" y="33"/>
                      <a:pt x="4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2"/>
                      <a:pt x="5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5" y="33"/>
                      <a:pt x="4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8" y="30"/>
                      <a:pt x="12" y="27"/>
                      <a:pt x="15" y="23"/>
                    </a:cubicBezTo>
                    <a:cubicBezTo>
                      <a:pt x="18" y="22"/>
                      <a:pt x="20" y="20"/>
                      <a:pt x="23" y="18"/>
                    </a:cubicBezTo>
                    <a:cubicBezTo>
                      <a:pt x="24" y="17"/>
                      <a:pt x="24" y="17"/>
                      <a:pt x="25" y="16"/>
                    </a:cubicBezTo>
                    <a:cubicBezTo>
                      <a:pt x="28" y="15"/>
                      <a:pt x="25" y="17"/>
                      <a:pt x="24" y="17"/>
                    </a:cubicBezTo>
                    <a:cubicBezTo>
                      <a:pt x="22" y="19"/>
                      <a:pt x="24" y="17"/>
                      <a:pt x="21" y="20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3" y="19"/>
                      <a:pt x="25" y="18"/>
                      <a:pt x="27" y="17"/>
                    </a:cubicBezTo>
                    <a:cubicBezTo>
                      <a:pt x="28" y="16"/>
                      <a:pt x="24" y="18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6" y="18"/>
                      <a:pt x="28" y="17"/>
                      <a:pt x="29" y="16"/>
                    </a:cubicBezTo>
                    <a:cubicBezTo>
                      <a:pt x="29" y="16"/>
                      <a:pt x="29" y="16"/>
                      <a:pt x="29" y="16"/>
                    </a:cubicBezTo>
                    <a:close/>
                    <a:moveTo>
                      <a:pt x="19" y="17"/>
                    </a:moveTo>
                    <a:cubicBezTo>
                      <a:pt x="19" y="17"/>
                      <a:pt x="18" y="18"/>
                      <a:pt x="18" y="18"/>
                    </a:cubicBezTo>
                    <a:cubicBezTo>
                      <a:pt x="19" y="17"/>
                      <a:pt x="20" y="16"/>
                      <a:pt x="21" y="16"/>
                    </a:cubicBezTo>
                    <a:cubicBezTo>
                      <a:pt x="20" y="16"/>
                      <a:pt x="20" y="17"/>
                      <a:pt x="19" y="17"/>
                    </a:cubicBezTo>
                    <a:close/>
                    <a:moveTo>
                      <a:pt x="21" y="15"/>
                    </a:moveTo>
                    <a:cubicBezTo>
                      <a:pt x="20" y="16"/>
                      <a:pt x="20" y="16"/>
                      <a:pt x="19" y="17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1" y="16"/>
                      <a:pt x="21" y="15"/>
                    </a:cubicBezTo>
                    <a:close/>
                    <a:moveTo>
                      <a:pt x="21" y="14"/>
                    </a:moveTo>
                    <a:cubicBezTo>
                      <a:pt x="20" y="15"/>
                      <a:pt x="19" y="16"/>
                      <a:pt x="18" y="16"/>
                    </a:cubicBezTo>
                    <a:cubicBezTo>
                      <a:pt x="17" y="17"/>
                      <a:pt x="16" y="17"/>
                      <a:pt x="16" y="18"/>
                    </a:cubicBezTo>
                    <a:cubicBezTo>
                      <a:pt x="16" y="18"/>
                      <a:pt x="16" y="17"/>
                      <a:pt x="17" y="17"/>
                    </a:cubicBezTo>
                    <a:cubicBezTo>
                      <a:pt x="18" y="16"/>
                      <a:pt x="21" y="15"/>
                      <a:pt x="21" y="14"/>
                    </a:cubicBezTo>
                    <a:close/>
                    <a:moveTo>
                      <a:pt x="14" y="12"/>
                    </a:moveTo>
                    <a:cubicBezTo>
                      <a:pt x="14" y="12"/>
                      <a:pt x="15" y="12"/>
                      <a:pt x="15" y="12"/>
                    </a:cubicBezTo>
                    <a:cubicBezTo>
                      <a:pt x="13" y="13"/>
                      <a:pt x="11" y="14"/>
                      <a:pt x="9" y="16"/>
                    </a:cubicBezTo>
                    <a:cubicBezTo>
                      <a:pt x="11" y="15"/>
                      <a:pt x="12" y="13"/>
                      <a:pt x="14" y="12"/>
                    </a:cubicBezTo>
                    <a:close/>
                    <a:moveTo>
                      <a:pt x="16" y="12"/>
                    </a:moveTo>
                    <a:cubicBezTo>
                      <a:pt x="15" y="12"/>
                      <a:pt x="15" y="13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2" y="15"/>
                    </a:cubicBezTo>
                    <a:cubicBezTo>
                      <a:pt x="13" y="14"/>
                      <a:pt x="14" y="13"/>
                      <a:pt x="16" y="12"/>
                    </a:cubicBezTo>
                    <a:close/>
                    <a:moveTo>
                      <a:pt x="13" y="10"/>
                    </a:moveTo>
                    <a:cubicBezTo>
                      <a:pt x="16" y="8"/>
                      <a:pt x="17" y="8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3" y="11"/>
                      <a:pt x="11" y="12"/>
                      <a:pt x="9" y="13"/>
                    </a:cubicBezTo>
                    <a:cubicBezTo>
                      <a:pt x="9" y="13"/>
                      <a:pt x="9" y="13"/>
                      <a:pt x="8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2"/>
                      <a:pt x="12" y="11"/>
                      <a:pt x="13" y="10"/>
                    </a:cubicBezTo>
                    <a:close/>
                    <a:moveTo>
                      <a:pt x="7" y="14"/>
                    </a:moveTo>
                    <a:cubicBezTo>
                      <a:pt x="7" y="14"/>
                      <a:pt x="7" y="14"/>
                      <a:pt x="6" y="15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3"/>
                      <a:pt x="10" y="11"/>
                      <a:pt x="12" y="10"/>
                    </a:cubicBezTo>
                    <a:cubicBezTo>
                      <a:pt x="10" y="11"/>
                      <a:pt x="9" y="13"/>
                      <a:pt x="7" y="14"/>
                    </a:cubicBezTo>
                    <a:close/>
                    <a:moveTo>
                      <a:pt x="13" y="9"/>
                    </a:moveTo>
                    <a:cubicBezTo>
                      <a:pt x="14" y="8"/>
                      <a:pt x="16" y="7"/>
                      <a:pt x="13" y="9"/>
                    </a:cubicBezTo>
                    <a:cubicBezTo>
                      <a:pt x="12" y="10"/>
                      <a:pt x="12" y="10"/>
                      <a:pt x="11" y="10"/>
                    </a:cubicBezTo>
                    <a:cubicBezTo>
                      <a:pt x="12" y="10"/>
                      <a:pt x="12" y="9"/>
                      <a:pt x="13" y="9"/>
                    </a:cubicBezTo>
                    <a:close/>
                    <a:moveTo>
                      <a:pt x="9" y="11"/>
                    </a:moveTo>
                    <a:cubicBezTo>
                      <a:pt x="9" y="12"/>
                      <a:pt x="9" y="12"/>
                      <a:pt x="8" y="12"/>
                    </a:cubicBezTo>
                    <a:cubicBezTo>
                      <a:pt x="8" y="12"/>
                      <a:pt x="8" y="13"/>
                      <a:pt x="7" y="13"/>
                    </a:cubicBezTo>
                    <a:cubicBezTo>
                      <a:pt x="7" y="13"/>
                      <a:pt x="8" y="13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1" y="10"/>
                      <a:pt x="14" y="8"/>
                      <a:pt x="9" y="11"/>
                    </a:cubicBezTo>
                    <a:close/>
                    <a:moveTo>
                      <a:pt x="7" y="9"/>
                    </a:moveTo>
                    <a:cubicBezTo>
                      <a:pt x="6" y="9"/>
                      <a:pt x="6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8" y="8"/>
                      <a:pt x="9" y="7"/>
                    </a:cubicBezTo>
                    <a:cubicBezTo>
                      <a:pt x="9" y="7"/>
                      <a:pt x="10" y="7"/>
                      <a:pt x="10" y="7"/>
                    </a:cubicBezTo>
                    <a:cubicBezTo>
                      <a:pt x="9" y="7"/>
                      <a:pt x="8" y="8"/>
                      <a:pt x="7" y="9"/>
                    </a:cubicBezTo>
                    <a:close/>
                    <a:moveTo>
                      <a:pt x="6" y="11"/>
                    </a:moveTo>
                    <a:cubicBezTo>
                      <a:pt x="7" y="10"/>
                      <a:pt x="9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9" y="9"/>
                      <a:pt x="8" y="10"/>
                    </a:cubicBezTo>
                    <a:cubicBezTo>
                      <a:pt x="8" y="10"/>
                      <a:pt x="2" y="14"/>
                      <a:pt x="6" y="11"/>
                    </a:cubicBezTo>
                    <a:close/>
                    <a:moveTo>
                      <a:pt x="5" y="13"/>
                    </a:moveTo>
                    <a:cubicBezTo>
                      <a:pt x="4" y="13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3"/>
                      <a:pt x="6" y="12"/>
                      <a:pt x="7" y="12"/>
                    </a:cubicBezTo>
                    <a:cubicBezTo>
                      <a:pt x="7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7" y="11"/>
                      <a:pt x="6" y="12"/>
                      <a:pt x="5" y="13"/>
                    </a:cubicBezTo>
                    <a:close/>
                    <a:moveTo>
                      <a:pt x="6" y="18"/>
                    </a:moveTo>
                    <a:cubicBezTo>
                      <a:pt x="8" y="17"/>
                      <a:pt x="11" y="15"/>
                      <a:pt x="13" y="13"/>
                    </a:cubicBezTo>
                    <a:cubicBezTo>
                      <a:pt x="13" y="13"/>
                      <a:pt x="13" y="14"/>
                      <a:pt x="12" y="14"/>
                    </a:cubicBezTo>
                    <a:cubicBezTo>
                      <a:pt x="10" y="16"/>
                      <a:pt x="7" y="17"/>
                      <a:pt x="5" y="19"/>
                    </a:cubicBezTo>
                    <a:cubicBezTo>
                      <a:pt x="5" y="19"/>
                      <a:pt x="6" y="19"/>
                      <a:pt x="6" y="18"/>
                    </a:cubicBezTo>
                    <a:close/>
                    <a:moveTo>
                      <a:pt x="8" y="18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6" y="19"/>
                      <a:pt x="4" y="21"/>
                      <a:pt x="3" y="22"/>
                    </a:cubicBezTo>
                    <a:cubicBezTo>
                      <a:pt x="5" y="20"/>
                      <a:pt x="7" y="18"/>
                      <a:pt x="10" y="16"/>
                    </a:cubicBezTo>
                    <a:cubicBezTo>
                      <a:pt x="9" y="17"/>
                      <a:pt x="8" y="18"/>
                      <a:pt x="8" y="18"/>
                    </a:cubicBezTo>
                    <a:close/>
                    <a:moveTo>
                      <a:pt x="9" y="18"/>
                    </a:move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5"/>
                      <a:pt x="13" y="16"/>
                      <a:pt x="12" y="16"/>
                    </a:cubicBezTo>
                    <a:cubicBezTo>
                      <a:pt x="11" y="17"/>
                      <a:pt x="10" y="17"/>
                      <a:pt x="9" y="18"/>
                    </a:cubicBezTo>
                    <a:close/>
                    <a:moveTo>
                      <a:pt x="3" y="26"/>
                    </a:moveTo>
                    <a:cubicBezTo>
                      <a:pt x="4" y="26"/>
                      <a:pt x="4" y="25"/>
                      <a:pt x="4" y="25"/>
                    </a:cubicBezTo>
                    <a:cubicBezTo>
                      <a:pt x="5" y="24"/>
                      <a:pt x="5" y="24"/>
                      <a:pt x="6" y="23"/>
                    </a:cubicBezTo>
                    <a:cubicBezTo>
                      <a:pt x="5" y="24"/>
                      <a:pt x="4" y="25"/>
                      <a:pt x="3" y="26"/>
                    </a:cubicBezTo>
                    <a:close/>
                    <a:moveTo>
                      <a:pt x="10" y="20"/>
                    </a:moveTo>
                    <a:cubicBezTo>
                      <a:pt x="8" y="22"/>
                      <a:pt x="6" y="23"/>
                      <a:pt x="5" y="25"/>
                    </a:cubicBezTo>
                    <a:cubicBezTo>
                      <a:pt x="6" y="24"/>
                      <a:pt x="7" y="23"/>
                      <a:pt x="8" y="22"/>
                    </a:cubicBezTo>
                    <a:cubicBezTo>
                      <a:pt x="8" y="21"/>
                      <a:pt x="9" y="21"/>
                      <a:pt x="9" y="21"/>
                    </a:cubicBezTo>
                    <a:cubicBezTo>
                      <a:pt x="10" y="20"/>
                      <a:pt x="10" y="20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0"/>
                      <a:pt x="10" y="20"/>
                      <a:pt x="10" y="20"/>
                    </a:cubicBezTo>
                    <a:close/>
                    <a:moveTo>
                      <a:pt x="10" y="19"/>
                    </a:moveTo>
                    <a:cubicBezTo>
                      <a:pt x="10" y="20"/>
                      <a:pt x="9" y="20"/>
                      <a:pt x="9" y="21"/>
                    </a:cubicBezTo>
                    <a:cubicBezTo>
                      <a:pt x="9" y="20"/>
                      <a:pt x="9" y="20"/>
                      <a:pt x="10" y="20"/>
                    </a:cubicBezTo>
                    <a:cubicBezTo>
                      <a:pt x="11" y="19"/>
                      <a:pt x="12" y="18"/>
                      <a:pt x="13" y="17"/>
                    </a:cubicBezTo>
                    <a:cubicBezTo>
                      <a:pt x="13" y="16"/>
                      <a:pt x="14" y="16"/>
                      <a:pt x="15" y="15"/>
                    </a:cubicBezTo>
                    <a:cubicBezTo>
                      <a:pt x="15" y="15"/>
                      <a:pt x="16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5" y="15"/>
                      <a:pt x="13" y="18"/>
                      <a:pt x="10" y="19"/>
                    </a:cubicBezTo>
                    <a:close/>
                    <a:moveTo>
                      <a:pt x="13" y="18"/>
                    </a:moveTo>
                    <a:cubicBezTo>
                      <a:pt x="13" y="18"/>
                      <a:pt x="13" y="18"/>
                      <a:pt x="13" y="18"/>
                    </a:cubicBezTo>
                    <a:cubicBezTo>
                      <a:pt x="14" y="18"/>
                      <a:pt x="14" y="17"/>
                      <a:pt x="15" y="16"/>
                    </a:cubicBezTo>
                    <a:cubicBezTo>
                      <a:pt x="17" y="15"/>
                      <a:pt x="19" y="14"/>
                      <a:pt x="20" y="13"/>
                    </a:cubicBezTo>
                    <a:cubicBezTo>
                      <a:pt x="19" y="14"/>
                      <a:pt x="18" y="14"/>
                      <a:pt x="18" y="15"/>
                    </a:cubicBezTo>
                    <a:cubicBezTo>
                      <a:pt x="16" y="16"/>
                      <a:pt x="15" y="17"/>
                      <a:pt x="13" y="18"/>
                    </a:cubicBezTo>
                    <a:close/>
                    <a:moveTo>
                      <a:pt x="18" y="15"/>
                    </a:moveTo>
                    <a:cubicBezTo>
                      <a:pt x="18" y="15"/>
                      <a:pt x="19" y="15"/>
                      <a:pt x="19" y="14"/>
                    </a:cubicBezTo>
                    <a:cubicBezTo>
                      <a:pt x="22" y="13"/>
                      <a:pt x="18" y="16"/>
                      <a:pt x="16" y="17"/>
                    </a:cubicBezTo>
                    <a:cubicBezTo>
                      <a:pt x="17" y="16"/>
                      <a:pt x="17" y="16"/>
                      <a:pt x="18" y="15"/>
                    </a:cubicBezTo>
                    <a:close/>
                    <a:moveTo>
                      <a:pt x="12" y="20"/>
                    </a:moveTo>
                    <a:cubicBezTo>
                      <a:pt x="13" y="20"/>
                      <a:pt x="13" y="19"/>
                      <a:pt x="14" y="19"/>
                    </a:cubicBezTo>
                    <a:cubicBezTo>
                      <a:pt x="14" y="18"/>
                      <a:pt x="15" y="18"/>
                      <a:pt x="16" y="18"/>
                    </a:cubicBezTo>
                    <a:cubicBezTo>
                      <a:pt x="15" y="18"/>
                      <a:pt x="15" y="18"/>
                      <a:pt x="14" y="19"/>
                    </a:cubicBezTo>
                    <a:cubicBezTo>
                      <a:pt x="14" y="19"/>
                      <a:pt x="14" y="19"/>
                      <a:pt x="13" y="20"/>
                    </a:cubicBezTo>
                    <a:cubicBezTo>
                      <a:pt x="13" y="20"/>
                      <a:pt x="13" y="20"/>
                      <a:pt x="12" y="20"/>
                    </a:cubicBezTo>
                    <a:close/>
                    <a:moveTo>
                      <a:pt x="14" y="19"/>
                    </a:moveTo>
                    <a:cubicBezTo>
                      <a:pt x="14" y="19"/>
                      <a:pt x="14" y="19"/>
                      <a:pt x="15" y="19"/>
                    </a:cubicBezTo>
                    <a:cubicBezTo>
                      <a:pt x="16" y="18"/>
                      <a:pt x="17" y="17"/>
                      <a:pt x="17" y="17"/>
                    </a:cubicBezTo>
                    <a:cubicBezTo>
                      <a:pt x="17" y="18"/>
                      <a:pt x="16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0"/>
                      <a:pt x="14" y="20"/>
                      <a:pt x="13" y="21"/>
                    </a:cubicBezTo>
                    <a:cubicBezTo>
                      <a:pt x="11" y="22"/>
                      <a:pt x="10" y="23"/>
                      <a:pt x="8" y="25"/>
                    </a:cubicBezTo>
                    <a:cubicBezTo>
                      <a:pt x="10" y="23"/>
                      <a:pt x="12" y="21"/>
                      <a:pt x="14" y="19"/>
                    </a:cubicBezTo>
                    <a:close/>
                    <a:moveTo>
                      <a:pt x="10" y="24"/>
                    </a:moveTo>
                    <a:cubicBezTo>
                      <a:pt x="9" y="25"/>
                      <a:pt x="9" y="25"/>
                      <a:pt x="8" y="25"/>
                    </a:cubicBezTo>
                    <a:cubicBezTo>
                      <a:pt x="8" y="26"/>
                      <a:pt x="7" y="26"/>
                      <a:pt x="6" y="27"/>
                    </a:cubicBezTo>
                    <a:cubicBezTo>
                      <a:pt x="7" y="26"/>
                      <a:pt x="8" y="25"/>
                      <a:pt x="8" y="25"/>
                    </a:cubicBezTo>
                    <a:cubicBezTo>
                      <a:pt x="9" y="24"/>
                      <a:pt x="10" y="23"/>
                      <a:pt x="12" y="22"/>
                    </a:cubicBezTo>
                    <a:cubicBezTo>
                      <a:pt x="11" y="23"/>
                      <a:pt x="10" y="23"/>
                      <a:pt x="10" y="24"/>
                    </a:cubicBezTo>
                    <a:close/>
                    <a:moveTo>
                      <a:pt x="12" y="22"/>
                    </a:moveTo>
                    <a:cubicBezTo>
                      <a:pt x="13" y="22"/>
                      <a:pt x="13" y="21"/>
                      <a:pt x="14" y="21"/>
                    </a:cubicBezTo>
                    <a:cubicBezTo>
                      <a:pt x="15" y="20"/>
                      <a:pt x="15" y="20"/>
                      <a:pt x="16" y="19"/>
                    </a:cubicBezTo>
                    <a:cubicBezTo>
                      <a:pt x="16" y="19"/>
                      <a:pt x="16" y="20"/>
                      <a:pt x="15" y="20"/>
                    </a:cubicBezTo>
                    <a:cubicBezTo>
                      <a:pt x="14" y="21"/>
                      <a:pt x="13" y="21"/>
                      <a:pt x="12" y="22"/>
                    </a:cubicBezTo>
                    <a:close/>
                    <a:moveTo>
                      <a:pt x="6" y="30"/>
                    </a:moveTo>
                    <a:cubicBezTo>
                      <a:pt x="3" y="33"/>
                      <a:pt x="5" y="31"/>
                      <a:pt x="7" y="29"/>
                    </a:cubicBezTo>
                    <a:cubicBezTo>
                      <a:pt x="6" y="30"/>
                      <a:pt x="6" y="30"/>
                      <a:pt x="6" y="30"/>
                    </a:cubicBezTo>
                    <a:close/>
                    <a:moveTo>
                      <a:pt x="9" y="29"/>
                    </a:moveTo>
                    <a:cubicBezTo>
                      <a:pt x="10" y="28"/>
                      <a:pt x="4" y="34"/>
                      <a:pt x="6" y="31"/>
                    </a:cubicBezTo>
                    <a:cubicBezTo>
                      <a:pt x="8" y="30"/>
                      <a:pt x="9" y="28"/>
                      <a:pt x="11" y="27"/>
                    </a:cubicBezTo>
                    <a:cubicBezTo>
                      <a:pt x="11" y="28"/>
                      <a:pt x="10" y="28"/>
                      <a:pt x="9" y="29"/>
                    </a:cubicBezTo>
                    <a:close/>
                    <a:moveTo>
                      <a:pt x="16" y="23"/>
                    </a:moveTo>
                    <a:cubicBezTo>
                      <a:pt x="15" y="23"/>
                      <a:pt x="14" y="24"/>
                      <a:pt x="13" y="25"/>
                    </a:cubicBezTo>
                    <a:cubicBezTo>
                      <a:pt x="12" y="26"/>
                      <a:pt x="11" y="27"/>
                      <a:pt x="10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1" y="26"/>
                      <a:pt x="12" y="24"/>
                      <a:pt x="14" y="23"/>
                    </a:cubicBezTo>
                    <a:cubicBezTo>
                      <a:pt x="16" y="21"/>
                      <a:pt x="19" y="19"/>
                      <a:pt x="21" y="17"/>
                    </a:cubicBezTo>
                    <a:cubicBezTo>
                      <a:pt x="22" y="16"/>
                      <a:pt x="23" y="16"/>
                      <a:pt x="24" y="15"/>
                    </a:cubicBezTo>
                    <a:cubicBezTo>
                      <a:pt x="27" y="13"/>
                      <a:pt x="23" y="16"/>
                      <a:pt x="22" y="17"/>
                    </a:cubicBezTo>
                    <a:cubicBezTo>
                      <a:pt x="21" y="18"/>
                      <a:pt x="20" y="19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7" y="22"/>
                      <a:pt x="16" y="23"/>
                    </a:cubicBezTo>
                    <a:close/>
                    <a:moveTo>
                      <a:pt x="22" y="18"/>
                    </a:moveTo>
                    <a:cubicBezTo>
                      <a:pt x="21" y="18"/>
                      <a:pt x="21" y="18"/>
                      <a:pt x="20" y="19"/>
                    </a:cubicBezTo>
                    <a:cubicBezTo>
                      <a:pt x="20" y="19"/>
                      <a:pt x="20" y="18"/>
                      <a:pt x="21" y="18"/>
                    </a:cubicBezTo>
                    <a:cubicBezTo>
                      <a:pt x="22" y="17"/>
                      <a:pt x="22" y="17"/>
                      <a:pt x="23" y="16"/>
                    </a:cubicBezTo>
                    <a:cubicBezTo>
                      <a:pt x="23" y="17"/>
                      <a:pt x="22" y="17"/>
                      <a:pt x="2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458"/>
              <p:cNvSpPr>
                <a:spLocks/>
              </p:cNvSpPr>
              <p:nvPr/>
            </p:nvSpPr>
            <p:spPr bwMode="auto">
              <a:xfrm>
                <a:off x="1485900" y="2525713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459"/>
              <p:cNvSpPr>
                <a:spLocks/>
              </p:cNvSpPr>
              <p:nvPr/>
            </p:nvSpPr>
            <p:spPr bwMode="auto">
              <a:xfrm>
                <a:off x="1506538" y="2533651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Oval 460"/>
              <p:cNvSpPr>
                <a:spLocks noChangeArrowheads="1"/>
              </p:cNvSpPr>
              <p:nvPr/>
            </p:nvSpPr>
            <p:spPr bwMode="auto">
              <a:xfrm>
                <a:off x="1493838" y="2541588"/>
                <a:ext cx="1588" cy="15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461"/>
              <p:cNvSpPr>
                <a:spLocks/>
              </p:cNvSpPr>
              <p:nvPr/>
            </p:nvSpPr>
            <p:spPr bwMode="auto">
              <a:xfrm>
                <a:off x="1500188" y="2533651"/>
                <a:ext cx="0" cy="1588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462"/>
              <p:cNvSpPr>
                <a:spLocks/>
              </p:cNvSpPr>
              <p:nvPr/>
            </p:nvSpPr>
            <p:spPr bwMode="auto">
              <a:xfrm>
                <a:off x="1506538" y="2532063"/>
                <a:ext cx="3175" cy="1588"/>
              </a:xfrm>
              <a:custGeom>
                <a:avLst/>
                <a:gdLst>
                  <a:gd name="T0" fmla="*/ 0 w 3"/>
                  <a:gd name="T1" fmla="*/ 2 h 2"/>
                  <a:gd name="T2" fmla="*/ 0 w 3"/>
                  <a:gd name="T3" fmla="*/ 2 h 2"/>
                  <a:gd name="T4" fmla="*/ 0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0"/>
                      <a:pt x="2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463"/>
              <p:cNvSpPr>
                <a:spLocks/>
              </p:cNvSpPr>
              <p:nvPr/>
            </p:nvSpPr>
            <p:spPr bwMode="auto">
              <a:xfrm>
                <a:off x="1506538" y="25304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Freeform 464"/>
              <p:cNvSpPr>
                <a:spLocks/>
              </p:cNvSpPr>
              <p:nvPr/>
            </p:nvSpPr>
            <p:spPr bwMode="auto">
              <a:xfrm>
                <a:off x="1500188" y="2528888"/>
                <a:ext cx="0" cy="0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465"/>
              <p:cNvSpPr>
                <a:spLocks/>
              </p:cNvSpPr>
              <p:nvPr/>
            </p:nvSpPr>
            <p:spPr bwMode="auto">
              <a:xfrm>
                <a:off x="1498600" y="2528888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Freeform 466"/>
              <p:cNvSpPr>
                <a:spLocks/>
              </p:cNvSpPr>
              <p:nvPr/>
            </p:nvSpPr>
            <p:spPr bwMode="auto">
              <a:xfrm>
                <a:off x="1490663" y="2530476"/>
                <a:ext cx="1588" cy="158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Freeform 467"/>
              <p:cNvSpPr>
                <a:spLocks/>
              </p:cNvSpPr>
              <p:nvPr/>
            </p:nvSpPr>
            <p:spPr bwMode="auto">
              <a:xfrm>
                <a:off x="1485900" y="25288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468"/>
              <p:cNvSpPr>
                <a:spLocks/>
              </p:cNvSpPr>
              <p:nvPr/>
            </p:nvSpPr>
            <p:spPr bwMode="auto">
              <a:xfrm>
                <a:off x="1490663" y="2524126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469"/>
              <p:cNvSpPr>
                <a:spLocks/>
              </p:cNvSpPr>
              <p:nvPr/>
            </p:nvSpPr>
            <p:spPr bwMode="auto">
              <a:xfrm>
                <a:off x="1485900" y="2528888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Freeform 470"/>
              <p:cNvSpPr>
                <a:spLocks/>
              </p:cNvSpPr>
              <p:nvPr/>
            </p:nvSpPr>
            <p:spPr bwMode="auto">
              <a:xfrm>
                <a:off x="1492250" y="2524126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Freeform 471"/>
              <p:cNvSpPr>
                <a:spLocks/>
              </p:cNvSpPr>
              <p:nvPr/>
            </p:nvSpPr>
            <p:spPr bwMode="auto">
              <a:xfrm>
                <a:off x="1485900" y="2530476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Freeform 472"/>
              <p:cNvSpPr>
                <a:spLocks/>
              </p:cNvSpPr>
              <p:nvPr/>
            </p:nvSpPr>
            <p:spPr bwMode="auto">
              <a:xfrm>
                <a:off x="1487488" y="2532063"/>
                <a:ext cx="0" cy="0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473"/>
              <p:cNvSpPr>
                <a:spLocks/>
              </p:cNvSpPr>
              <p:nvPr/>
            </p:nvSpPr>
            <p:spPr bwMode="auto">
              <a:xfrm>
                <a:off x="1482725" y="2532063"/>
                <a:ext cx="9525" cy="7938"/>
              </a:xfrm>
              <a:custGeom>
                <a:avLst/>
                <a:gdLst>
                  <a:gd name="T0" fmla="*/ 8 w 9"/>
                  <a:gd name="T1" fmla="*/ 1 h 8"/>
                  <a:gd name="T2" fmla="*/ 9 w 9"/>
                  <a:gd name="T3" fmla="*/ 0 h 8"/>
                  <a:gd name="T4" fmla="*/ 5 w 9"/>
                  <a:gd name="T5" fmla="*/ 4 h 8"/>
                  <a:gd name="T6" fmla="*/ 8 w 9"/>
                  <a:gd name="T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8" y="1"/>
                    </a:moveTo>
                    <a:cubicBezTo>
                      <a:pt x="8" y="1"/>
                      <a:pt x="9" y="1"/>
                      <a:pt x="9" y="0"/>
                    </a:cubicBezTo>
                    <a:cubicBezTo>
                      <a:pt x="7" y="1"/>
                      <a:pt x="6" y="2"/>
                      <a:pt x="5" y="4"/>
                    </a:cubicBezTo>
                    <a:cubicBezTo>
                      <a:pt x="0" y="8"/>
                      <a:pt x="6" y="3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Rectangle 474"/>
              <p:cNvSpPr>
                <a:spLocks noChangeArrowheads="1"/>
              </p:cNvSpPr>
              <p:nvPr/>
            </p:nvSpPr>
            <p:spPr bwMode="auto">
              <a:xfrm>
                <a:off x="1492250" y="2535238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475"/>
              <p:cNvSpPr>
                <a:spLocks/>
              </p:cNvSpPr>
              <p:nvPr/>
            </p:nvSpPr>
            <p:spPr bwMode="auto">
              <a:xfrm>
                <a:off x="1497013" y="25352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817563" y="2030413"/>
              <a:ext cx="765175" cy="765175"/>
              <a:chOff x="817563" y="2030413"/>
              <a:chExt cx="765175" cy="765175"/>
            </a:xfrm>
            <a:grpFill/>
          </p:grpSpPr>
          <p:grpSp>
            <p:nvGrpSpPr>
              <p:cNvPr id="49" name="Group 407"/>
              <p:cNvGrpSpPr>
                <a:grpSpLocks/>
              </p:cNvGrpSpPr>
              <p:nvPr/>
            </p:nvGrpSpPr>
            <p:grpSpPr bwMode="auto">
              <a:xfrm>
                <a:off x="817563" y="2030413"/>
                <a:ext cx="765175" cy="763588"/>
                <a:chOff x="515" y="1279"/>
                <a:chExt cx="482" cy="481"/>
              </a:xfrm>
              <a:grpFill/>
            </p:grpSpPr>
            <p:sp>
              <p:nvSpPr>
                <p:cNvPr id="172" name="Freeform 207"/>
                <p:cNvSpPr>
                  <a:spLocks/>
                </p:cNvSpPr>
                <p:nvPr/>
              </p:nvSpPr>
              <p:spPr bwMode="auto">
                <a:xfrm>
                  <a:off x="652" y="1424"/>
                  <a:ext cx="7" cy="4"/>
                </a:xfrm>
                <a:custGeom>
                  <a:avLst/>
                  <a:gdLst>
                    <a:gd name="T0" fmla="*/ 4 w 11"/>
                    <a:gd name="T1" fmla="*/ 0 h 7"/>
                    <a:gd name="T2" fmla="*/ 1 w 11"/>
                    <a:gd name="T3" fmla="*/ 5 h 7"/>
                    <a:gd name="T4" fmla="*/ 2 w 11"/>
                    <a:gd name="T5" fmla="*/ 7 h 7"/>
                    <a:gd name="T6" fmla="*/ 10 w 11"/>
                    <a:gd name="T7" fmla="*/ 7 h 7"/>
                    <a:gd name="T8" fmla="*/ 11 w 11"/>
                    <a:gd name="T9" fmla="*/ 6 h 7"/>
                    <a:gd name="T10" fmla="*/ 11 w 11"/>
                    <a:gd name="T11" fmla="*/ 2 h 7"/>
                    <a:gd name="T12" fmla="*/ 10 w 11"/>
                    <a:gd name="T13" fmla="*/ 0 h 7"/>
                    <a:gd name="T14" fmla="*/ 4 w 11"/>
                    <a:gd name="T15" fmla="*/ 0 h 7"/>
                    <a:gd name="T16" fmla="*/ 3 w 11"/>
                    <a:gd name="T17" fmla="*/ 3 h 7"/>
                    <a:gd name="T18" fmla="*/ 3 w 11"/>
                    <a:gd name="T19" fmla="*/ 2 h 7"/>
                    <a:gd name="T20" fmla="*/ 2 w 11"/>
                    <a:gd name="T21" fmla="*/ 3 h 7"/>
                    <a:gd name="T22" fmla="*/ 4 w 11"/>
                    <a:gd name="T23" fmla="*/ 5 h 7"/>
                    <a:gd name="T24" fmla="*/ 6 w 11"/>
                    <a:gd name="T25" fmla="*/ 5 h 7"/>
                    <a:gd name="T26" fmla="*/ 4 w 11"/>
                    <a:gd name="T27" fmla="*/ 2 h 7"/>
                    <a:gd name="T28" fmla="*/ 2 w 11"/>
                    <a:gd name="T29" fmla="*/ 3 h 7"/>
                    <a:gd name="T30" fmla="*/ 3 w 11"/>
                    <a:gd name="T31" fmla="*/ 6 h 7"/>
                    <a:gd name="T32" fmla="*/ 7 w 11"/>
                    <a:gd name="T33" fmla="*/ 6 h 7"/>
                    <a:gd name="T34" fmla="*/ 8 w 11"/>
                    <a:gd name="T35" fmla="*/ 3 h 7"/>
                    <a:gd name="T36" fmla="*/ 8 w 11"/>
                    <a:gd name="T37" fmla="*/ 3 h 7"/>
                    <a:gd name="T38" fmla="*/ 5 w 11"/>
                    <a:gd name="T39" fmla="*/ 4 h 7"/>
                    <a:gd name="T40" fmla="*/ 7 w 11"/>
                    <a:gd name="T41" fmla="*/ 6 h 7"/>
                    <a:gd name="T42" fmla="*/ 7 w 11"/>
                    <a:gd name="T43" fmla="*/ 3 h 7"/>
                    <a:gd name="T44" fmla="*/ 3 w 11"/>
                    <a:gd name="T45" fmla="*/ 3 h 7"/>
                    <a:gd name="T46" fmla="*/ 4 w 11"/>
                    <a:gd name="T47" fmla="*/ 6 h 7"/>
                    <a:gd name="T48" fmla="*/ 6 w 11"/>
                    <a:gd name="T49" fmla="*/ 5 h 7"/>
                    <a:gd name="T50" fmla="*/ 4 w 11"/>
                    <a:gd name="T51" fmla="*/ 2 h 7"/>
                    <a:gd name="T52" fmla="*/ 3 w 11"/>
                    <a:gd name="T53" fmla="*/ 3 h 7"/>
                    <a:gd name="T54" fmla="*/ 5 w 11"/>
                    <a:gd name="T55" fmla="*/ 5 h 7"/>
                    <a:gd name="T56" fmla="*/ 4 w 11"/>
                    <a:gd name="T57" fmla="*/ 0 h 7"/>
                    <a:gd name="T58" fmla="*/ 4 w 11"/>
                    <a:gd name="T59" fmla="*/ 3 h 7"/>
                    <a:gd name="T60" fmla="*/ 10 w 11"/>
                    <a:gd name="T61" fmla="*/ 3 h 7"/>
                    <a:gd name="T62" fmla="*/ 8 w 11"/>
                    <a:gd name="T63" fmla="*/ 2 h 7"/>
                    <a:gd name="T64" fmla="*/ 8 w 11"/>
                    <a:gd name="T65" fmla="*/ 6 h 7"/>
                    <a:gd name="T66" fmla="*/ 10 w 11"/>
                    <a:gd name="T67" fmla="*/ 4 h 7"/>
                    <a:gd name="T68" fmla="*/ 2 w 11"/>
                    <a:gd name="T69" fmla="*/ 4 h 7"/>
                    <a:gd name="T70" fmla="*/ 3 w 11"/>
                    <a:gd name="T71" fmla="*/ 5 h 7"/>
                    <a:gd name="T72" fmla="*/ 4 w 11"/>
                    <a:gd name="T73" fmla="*/ 2 h 7"/>
                    <a:gd name="T74" fmla="*/ 4 w 11"/>
                    <a:gd name="T75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" h="7">
                      <a:moveTo>
                        <a:pt x="4" y="0"/>
                      </a:moveTo>
                      <a:cubicBezTo>
                        <a:pt x="1" y="0"/>
                        <a:pt x="1" y="3"/>
                        <a:pt x="1" y="5"/>
                      </a:cubicBezTo>
                      <a:cubicBezTo>
                        <a:pt x="0" y="6"/>
                        <a:pt x="1" y="6"/>
                        <a:pt x="2" y="7"/>
                      </a:cubicBezTo>
                      <a:cubicBezTo>
                        <a:pt x="4" y="7"/>
                        <a:pt x="7" y="7"/>
                        <a:pt x="10" y="7"/>
                      </a:cubicBezTo>
                      <a:cubicBezTo>
                        <a:pt x="11" y="7"/>
                        <a:pt x="11" y="6"/>
                        <a:pt x="11" y="6"/>
                      </a:cubicBezTo>
                      <a:cubicBezTo>
                        <a:pt x="11" y="4"/>
                        <a:pt x="11" y="3"/>
                        <a:pt x="11" y="2"/>
                      </a:cubicBezTo>
                      <a:cubicBezTo>
                        <a:pt x="11" y="1"/>
                        <a:pt x="11" y="1"/>
                        <a:pt x="10" y="0"/>
                      </a:cubicBezTo>
                      <a:cubicBezTo>
                        <a:pt x="8" y="0"/>
                        <a:pt x="6" y="0"/>
                        <a:pt x="4" y="0"/>
                      </a:cubicBezTo>
                      <a:cubicBezTo>
                        <a:pt x="2" y="0"/>
                        <a:pt x="2" y="2"/>
                        <a:pt x="3" y="3"/>
                      </a:cubicBezTo>
                      <a:cubicBezTo>
                        <a:pt x="3" y="3"/>
                        <a:pt x="3" y="3"/>
                        <a:pt x="3" y="2"/>
                      </a:cubicBezTo>
                      <a:cubicBezTo>
                        <a:pt x="3" y="3"/>
                        <a:pt x="3" y="3"/>
                        <a:pt x="2" y="3"/>
                      </a:cubicBezTo>
                      <a:cubicBezTo>
                        <a:pt x="2" y="5"/>
                        <a:pt x="3" y="6"/>
                        <a:pt x="4" y="5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7" y="4"/>
                        <a:pt x="6" y="2"/>
                        <a:pt x="4" y="2"/>
                      </a:cubicBezTo>
                      <a:cubicBezTo>
                        <a:pt x="4" y="3"/>
                        <a:pt x="3" y="3"/>
                        <a:pt x="2" y="3"/>
                      </a:cubicBezTo>
                      <a:cubicBezTo>
                        <a:pt x="1" y="4"/>
                        <a:pt x="2" y="6"/>
                        <a:pt x="3" y="6"/>
                      </a:cubicBezTo>
                      <a:cubicBezTo>
                        <a:pt x="5" y="6"/>
                        <a:pt x="6" y="6"/>
                        <a:pt x="7" y="6"/>
                      </a:cubicBezTo>
                      <a:cubicBezTo>
                        <a:pt x="9" y="6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2"/>
                        <a:pt x="4" y="3"/>
                        <a:pt x="5" y="4"/>
                      </a:cubicBezTo>
                      <a:cubicBezTo>
                        <a:pt x="6" y="5"/>
                        <a:pt x="6" y="5"/>
                        <a:pt x="7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6" y="3"/>
                        <a:pt x="5" y="3"/>
                        <a:pt x="3" y="3"/>
                      </a:cubicBezTo>
                      <a:cubicBezTo>
                        <a:pt x="3" y="4"/>
                        <a:pt x="4" y="5"/>
                        <a:pt x="4" y="6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5" y="4"/>
                        <a:pt x="5" y="3"/>
                        <a:pt x="4" y="2"/>
                      </a:cubicBezTo>
                      <a:cubicBezTo>
                        <a:pt x="4" y="3"/>
                        <a:pt x="3" y="3"/>
                        <a:pt x="3" y="3"/>
                      </a:cubicBezTo>
                      <a:cubicBezTo>
                        <a:pt x="4" y="4"/>
                        <a:pt x="4" y="4"/>
                        <a:pt x="5" y="5"/>
                      </a:cubicBezTo>
                      <a:cubicBezTo>
                        <a:pt x="6" y="3"/>
                        <a:pt x="6" y="2"/>
                        <a:pt x="4" y="0"/>
                      </a:cubicBezTo>
                      <a:cubicBezTo>
                        <a:pt x="4" y="1"/>
                        <a:pt x="4" y="2"/>
                        <a:pt x="4" y="3"/>
                      </a:cubicBezTo>
                      <a:cubicBezTo>
                        <a:pt x="6" y="3"/>
                        <a:pt x="8" y="3"/>
                        <a:pt x="10" y="3"/>
                      </a:cubicBezTo>
                      <a:cubicBezTo>
                        <a:pt x="9" y="3"/>
                        <a:pt x="9" y="2"/>
                        <a:pt x="8" y="2"/>
                      </a:cubicBezTo>
                      <a:cubicBezTo>
                        <a:pt x="9" y="3"/>
                        <a:pt x="8" y="4"/>
                        <a:pt x="8" y="6"/>
                      </a:cubicBezTo>
                      <a:cubicBezTo>
                        <a:pt x="9" y="5"/>
                        <a:pt x="9" y="5"/>
                        <a:pt x="10" y="4"/>
                      </a:cubicBezTo>
                      <a:cubicBezTo>
                        <a:pt x="7" y="4"/>
                        <a:pt x="5" y="5"/>
                        <a:pt x="2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4" y="5"/>
                        <a:pt x="4" y="2"/>
                        <a:pt x="4" y="2"/>
                      </a:cubicBezTo>
                      <a:cubicBezTo>
                        <a:pt x="6" y="2"/>
                        <a:pt x="6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3" name="Freeform 208"/>
                <p:cNvSpPr>
                  <a:spLocks/>
                </p:cNvSpPr>
                <p:nvPr/>
              </p:nvSpPr>
              <p:spPr bwMode="auto">
                <a:xfrm>
                  <a:off x="654" y="1424"/>
                  <a:ext cx="3" cy="3"/>
                </a:xfrm>
                <a:custGeom>
                  <a:avLst/>
                  <a:gdLst>
                    <a:gd name="T0" fmla="*/ 3 w 5"/>
                    <a:gd name="T1" fmla="*/ 3 h 4"/>
                    <a:gd name="T2" fmla="*/ 3 w 5"/>
                    <a:gd name="T3" fmla="*/ 3 h 4"/>
                    <a:gd name="T4" fmla="*/ 2 w 5"/>
                    <a:gd name="T5" fmla="*/ 3 h 4"/>
                    <a:gd name="T6" fmla="*/ 2 w 5"/>
                    <a:gd name="T7" fmla="*/ 3 h 4"/>
                    <a:gd name="T8" fmla="*/ 2 w 5"/>
                    <a:gd name="T9" fmla="*/ 2 h 4"/>
                    <a:gd name="T10" fmla="*/ 2 w 5"/>
                    <a:gd name="T11" fmla="*/ 3 h 4"/>
                    <a:gd name="T12" fmla="*/ 5 w 5"/>
                    <a:gd name="T13" fmla="*/ 2 h 4"/>
                    <a:gd name="T14" fmla="*/ 2 w 5"/>
                    <a:gd name="T15" fmla="*/ 1 h 4"/>
                    <a:gd name="T16" fmla="*/ 3 w 5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4">
                      <a:moveTo>
                        <a:pt x="3" y="3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2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3" y="4"/>
                        <a:pt x="5" y="4"/>
                        <a:pt x="5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0" y="1"/>
                        <a:pt x="1" y="4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" name="Freeform 209"/>
                <p:cNvSpPr>
                  <a:spLocks/>
                </p:cNvSpPr>
                <p:nvPr/>
              </p:nvSpPr>
              <p:spPr bwMode="auto">
                <a:xfrm>
                  <a:off x="647" y="1402"/>
                  <a:ext cx="20" cy="22"/>
                </a:xfrm>
                <a:custGeom>
                  <a:avLst/>
                  <a:gdLst>
                    <a:gd name="T0" fmla="*/ 4 w 30"/>
                    <a:gd name="T1" fmla="*/ 21 h 32"/>
                    <a:gd name="T2" fmla="*/ 8 w 30"/>
                    <a:gd name="T3" fmla="*/ 20 h 32"/>
                    <a:gd name="T4" fmla="*/ 6 w 30"/>
                    <a:gd name="T5" fmla="*/ 19 h 32"/>
                    <a:gd name="T6" fmla="*/ 13 w 30"/>
                    <a:gd name="T7" fmla="*/ 30 h 32"/>
                    <a:gd name="T8" fmla="*/ 23 w 30"/>
                    <a:gd name="T9" fmla="*/ 24 h 32"/>
                    <a:gd name="T10" fmla="*/ 11 w 30"/>
                    <a:gd name="T11" fmla="*/ 16 h 32"/>
                    <a:gd name="T12" fmla="*/ 6 w 30"/>
                    <a:gd name="T13" fmla="*/ 12 h 32"/>
                    <a:gd name="T14" fmla="*/ 14 w 30"/>
                    <a:gd name="T15" fmla="*/ 8 h 32"/>
                    <a:gd name="T16" fmla="*/ 28 w 30"/>
                    <a:gd name="T17" fmla="*/ 10 h 32"/>
                    <a:gd name="T18" fmla="*/ 29 w 30"/>
                    <a:gd name="T19" fmla="*/ 8 h 32"/>
                    <a:gd name="T20" fmla="*/ 29 w 30"/>
                    <a:gd name="T21" fmla="*/ 5 h 32"/>
                    <a:gd name="T22" fmla="*/ 27 w 30"/>
                    <a:gd name="T23" fmla="*/ 4 h 32"/>
                    <a:gd name="T24" fmla="*/ 5 w 30"/>
                    <a:gd name="T25" fmla="*/ 7 h 32"/>
                    <a:gd name="T26" fmla="*/ 8 w 30"/>
                    <a:gd name="T27" fmla="*/ 9 h 32"/>
                    <a:gd name="T28" fmla="*/ 12 w 30"/>
                    <a:gd name="T29" fmla="*/ 6 h 32"/>
                    <a:gd name="T30" fmla="*/ 12 w 30"/>
                    <a:gd name="T31" fmla="*/ 3 h 32"/>
                    <a:gd name="T32" fmla="*/ 3 w 30"/>
                    <a:gd name="T33" fmla="*/ 7 h 32"/>
                    <a:gd name="T34" fmla="*/ 5 w 30"/>
                    <a:gd name="T35" fmla="*/ 9 h 32"/>
                    <a:gd name="T36" fmla="*/ 21 w 30"/>
                    <a:gd name="T37" fmla="*/ 7 h 32"/>
                    <a:gd name="T38" fmla="*/ 29 w 30"/>
                    <a:gd name="T39" fmla="*/ 8 h 32"/>
                    <a:gd name="T40" fmla="*/ 28 w 30"/>
                    <a:gd name="T41" fmla="*/ 6 h 32"/>
                    <a:gd name="T42" fmla="*/ 28 w 30"/>
                    <a:gd name="T43" fmla="*/ 6 h 32"/>
                    <a:gd name="T44" fmla="*/ 26 w 30"/>
                    <a:gd name="T45" fmla="*/ 8 h 32"/>
                    <a:gd name="T46" fmla="*/ 27 w 30"/>
                    <a:gd name="T47" fmla="*/ 8 h 32"/>
                    <a:gd name="T48" fmla="*/ 27 w 30"/>
                    <a:gd name="T49" fmla="*/ 6 h 32"/>
                    <a:gd name="T50" fmla="*/ 15 w 30"/>
                    <a:gd name="T51" fmla="*/ 3 h 32"/>
                    <a:gd name="T52" fmla="*/ 4 w 30"/>
                    <a:gd name="T53" fmla="*/ 7 h 32"/>
                    <a:gd name="T54" fmla="*/ 5 w 30"/>
                    <a:gd name="T55" fmla="*/ 9 h 32"/>
                    <a:gd name="T56" fmla="*/ 12 w 30"/>
                    <a:gd name="T57" fmla="*/ 6 h 32"/>
                    <a:gd name="T58" fmla="*/ 12 w 30"/>
                    <a:gd name="T59" fmla="*/ 3 h 32"/>
                    <a:gd name="T60" fmla="*/ 5 w 30"/>
                    <a:gd name="T61" fmla="*/ 8 h 32"/>
                    <a:gd name="T62" fmla="*/ 8 w 30"/>
                    <a:gd name="T63" fmla="*/ 9 h 32"/>
                    <a:gd name="T64" fmla="*/ 28 w 30"/>
                    <a:gd name="T65" fmla="*/ 7 h 32"/>
                    <a:gd name="T66" fmla="*/ 26 w 30"/>
                    <a:gd name="T67" fmla="*/ 6 h 32"/>
                    <a:gd name="T68" fmla="*/ 27 w 30"/>
                    <a:gd name="T69" fmla="*/ 8 h 32"/>
                    <a:gd name="T70" fmla="*/ 28 w 30"/>
                    <a:gd name="T71" fmla="*/ 7 h 32"/>
                    <a:gd name="T72" fmla="*/ 3 w 30"/>
                    <a:gd name="T73" fmla="*/ 12 h 32"/>
                    <a:gd name="T74" fmla="*/ 13 w 30"/>
                    <a:gd name="T75" fmla="*/ 19 h 32"/>
                    <a:gd name="T76" fmla="*/ 16 w 30"/>
                    <a:gd name="T77" fmla="*/ 20 h 32"/>
                    <a:gd name="T78" fmla="*/ 16 w 30"/>
                    <a:gd name="T79" fmla="*/ 28 h 32"/>
                    <a:gd name="T80" fmla="*/ 9 w 30"/>
                    <a:gd name="T81" fmla="*/ 19 h 32"/>
                    <a:gd name="T82" fmla="*/ 7 w 30"/>
                    <a:gd name="T83" fmla="*/ 18 h 32"/>
                    <a:gd name="T84" fmla="*/ 4 w 30"/>
                    <a:gd name="T85" fmla="*/ 18 h 32"/>
                    <a:gd name="T86" fmla="*/ 4 w 30"/>
                    <a:gd name="T87" fmla="*/ 2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0" h="32">
                      <a:moveTo>
                        <a:pt x="4" y="21"/>
                      </a:moveTo>
                      <a:cubicBezTo>
                        <a:pt x="6" y="21"/>
                        <a:pt x="7" y="21"/>
                        <a:pt x="8" y="20"/>
                      </a:cubicBezTo>
                      <a:cubicBezTo>
                        <a:pt x="8" y="20"/>
                        <a:pt x="7" y="19"/>
                        <a:pt x="6" y="19"/>
                      </a:cubicBezTo>
                      <a:cubicBezTo>
                        <a:pt x="6" y="24"/>
                        <a:pt x="8" y="28"/>
                        <a:pt x="13" y="30"/>
                      </a:cubicBezTo>
                      <a:cubicBezTo>
                        <a:pt x="18" y="32"/>
                        <a:pt x="23" y="28"/>
                        <a:pt x="23" y="24"/>
                      </a:cubicBezTo>
                      <a:cubicBezTo>
                        <a:pt x="24" y="17"/>
                        <a:pt x="15" y="17"/>
                        <a:pt x="11" y="16"/>
                      </a:cubicBezTo>
                      <a:cubicBezTo>
                        <a:pt x="9" y="16"/>
                        <a:pt x="7" y="14"/>
                        <a:pt x="6" y="12"/>
                      </a:cubicBezTo>
                      <a:cubicBezTo>
                        <a:pt x="4" y="8"/>
                        <a:pt x="12" y="8"/>
                        <a:pt x="14" y="8"/>
                      </a:cubicBezTo>
                      <a:cubicBezTo>
                        <a:pt x="18" y="8"/>
                        <a:pt x="23" y="10"/>
                        <a:pt x="28" y="10"/>
                      </a:cubicBezTo>
                      <a:cubicBezTo>
                        <a:pt x="29" y="10"/>
                        <a:pt x="29" y="9"/>
                        <a:pt x="29" y="8"/>
                      </a:cubicBezTo>
                      <a:cubicBezTo>
                        <a:pt x="30" y="6"/>
                        <a:pt x="30" y="7"/>
                        <a:pt x="29" y="5"/>
                      </a:cubicBezTo>
                      <a:cubicBezTo>
                        <a:pt x="29" y="4"/>
                        <a:pt x="28" y="4"/>
                        <a:pt x="27" y="4"/>
                      </a:cubicBezTo>
                      <a:cubicBezTo>
                        <a:pt x="20" y="5"/>
                        <a:pt x="12" y="2"/>
                        <a:pt x="5" y="7"/>
                      </a:cubicBezTo>
                      <a:cubicBezTo>
                        <a:pt x="6" y="8"/>
                        <a:pt x="7" y="8"/>
                        <a:pt x="8" y="9"/>
                      </a:cubicBezTo>
                      <a:cubicBezTo>
                        <a:pt x="9" y="7"/>
                        <a:pt x="11" y="6"/>
                        <a:pt x="12" y="6"/>
                      </a:cubicBezTo>
                      <a:cubicBezTo>
                        <a:pt x="14" y="5"/>
                        <a:pt x="13" y="3"/>
                        <a:pt x="12" y="3"/>
                      </a:cubicBezTo>
                      <a:cubicBezTo>
                        <a:pt x="8" y="4"/>
                        <a:pt x="6" y="4"/>
                        <a:pt x="3" y="7"/>
                      </a:cubicBezTo>
                      <a:cubicBezTo>
                        <a:pt x="2" y="8"/>
                        <a:pt x="4" y="10"/>
                        <a:pt x="5" y="9"/>
                      </a:cubicBezTo>
                      <a:cubicBezTo>
                        <a:pt x="10" y="6"/>
                        <a:pt x="15" y="6"/>
                        <a:pt x="21" y="7"/>
                      </a:cubicBezTo>
                      <a:cubicBezTo>
                        <a:pt x="23" y="8"/>
                        <a:pt x="27" y="10"/>
                        <a:pt x="29" y="8"/>
                      </a:cubicBezTo>
                      <a:cubicBezTo>
                        <a:pt x="29" y="7"/>
                        <a:pt x="29" y="6"/>
                        <a:pt x="28" y="6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7" y="5"/>
                        <a:pt x="25" y="7"/>
                        <a:pt x="26" y="8"/>
                      </a:cubicBezTo>
                      <a:cubicBezTo>
                        <a:pt x="26" y="8"/>
                        <a:pt x="27" y="8"/>
                        <a:pt x="27" y="8"/>
                      </a:cubicBezTo>
                      <a:cubicBezTo>
                        <a:pt x="27" y="8"/>
                        <a:pt x="27" y="7"/>
                        <a:pt x="27" y="6"/>
                      </a:cubicBezTo>
                      <a:cubicBezTo>
                        <a:pt x="26" y="6"/>
                        <a:pt x="16" y="3"/>
                        <a:pt x="15" y="3"/>
                      </a:cubicBezTo>
                      <a:cubicBezTo>
                        <a:pt x="11" y="3"/>
                        <a:pt x="7" y="4"/>
                        <a:pt x="4" y="7"/>
                      </a:cubicBezTo>
                      <a:cubicBezTo>
                        <a:pt x="4" y="7"/>
                        <a:pt x="5" y="8"/>
                        <a:pt x="5" y="9"/>
                      </a:cubicBezTo>
                      <a:cubicBezTo>
                        <a:pt x="7" y="7"/>
                        <a:pt x="10" y="6"/>
                        <a:pt x="12" y="6"/>
                      </a:cubicBezTo>
                      <a:cubicBezTo>
                        <a:pt x="12" y="5"/>
                        <a:pt x="12" y="4"/>
                        <a:pt x="12" y="3"/>
                      </a:cubicBezTo>
                      <a:cubicBezTo>
                        <a:pt x="9" y="4"/>
                        <a:pt x="6" y="5"/>
                        <a:pt x="5" y="8"/>
                      </a:cubicBezTo>
                      <a:cubicBezTo>
                        <a:pt x="4" y="10"/>
                        <a:pt x="7" y="10"/>
                        <a:pt x="8" y="9"/>
                      </a:cubicBezTo>
                      <a:cubicBezTo>
                        <a:pt x="13" y="5"/>
                        <a:pt x="21" y="8"/>
                        <a:pt x="28" y="7"/>
                      </a:cubicBezTo>
                      <a:cubicBezTo>
                        <a:pt x="27" y="6"/>
                        <a:pt x="27" y="6"/>
                        <a:pt x="26" y="6"/>
                      </a:cubicBezTo>
                      <a:cubicBezTo>
                        <a:pt x="26" y="6"/>
                        <a:pt x="26" y="7"/>
                        <a:pt x="27" y="8"/>
                      </a:cubicBezTo>
                      <a:cubicBezTo>
                        <a:pt x="27" y="8"/>
                        <a:pt x="27" y="7"/>
                        <a:pt x="28" y="7"/>
                      </a:cubicBezTo>
                      <a:cubicBezTo>
                        <a:pt x="23" y="7"/>
                        <a:pt x="0" y="0"/>
                        <a:pt x="3" y="12"/>
                      </a:cubicBezTo>
                      <a:cubicBezTo>
                        <a:pt x="4" y="16"/>
                        <a:pt x="9" y="19"/>
                        <a:pt x="13" y="19"/>
                      </a:cubicBezTo>
                      <a:cubicBezTo>
                        <a:pt x="14" y="20"/>
                        <a:pt x="15" y="20"/>
                        <a:pt x="16" y="20"/>
                      </a:cubicBezTo>
                      <a:cubicBezTo>
                        <a:pt x="22" y="21"/>
                        <a:pt x="21" y="27"/>
                        <a:pt x="16" y="28"/>
                      </a:cubicBezTo>
                      <a:cubicBezTo>
                        <a:pt x="11" y="29"/>
                        <a:pt x="9" y="22"/>
                        <a:pt x="9" y="19"/>
                      </a:cubicBezTo>
                      <a:cubicBezTo>
                        <a:pt x="9" y="18"/>
                        <a:pt x="8" y="17"/>
                        <a:pt x="7" y="18"/>
                      </a:cubicBezTo>
                      <a:cubicBezTo>
                        <a:pt x="6" y="18"/>
                        <a:pt x="5" y="18"/>
                        <a:pt x="4" y="18"/>
                      </a:cubicBezTo>
                      <a:cubicBezTo>
                        <a:pt x="2" y="19"/>
                        <a:pt x="2" y="21"/>
                        <a:pt x="4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" name="Freeform 210"/>
                <p:cNvSpPr>
                  <a:spLocks/>
                </p:cNvSpPr>
                <p:nvPr/>
              </p:nvSpPr>
              <p:spPr bwMode="auto">
                <a:xfrm>
                  <a:off x="649" y="1415"/>
                  <a:ext cx="16" cy="10"/>
                </a:xfrm>
                <a:custGeom>
                  <a:avLst/>
                  <a:gdLst>
                    <a:gd name="T0" fmla="*/ 0 w 24"/>
                    <a:gd name="T1" fmla="*/ 2 h 15"/>
                    <a:gd name="T2" fmla="*/ 9 w 24"/>
                    <a:gd name="T3" fmla="*/ 14 h 15"/>
                    <a:gd name="T4" fmla="*/ 10 w 24"/>
                    <a:gd name="T5" fmla="*/ 12 h 15"/>
                    <a:gd name="T6" fmla="*/ 5 w 24"/>
                    <a:gd name="T7" fmla="*/ 2 h 15"/>
                    <a:gd name="T8" fmla="*/ 2 w 24"/>
                    <a:gd name="T9" fmla="*/ 2 h 15"/>
                    <a:gd name="T10" fmla="*/ 12 w 24"/>
                    <a:gd name="T11" fmla="*/ 13 h 15"/>
                    <a:gd name="T12" fmla="*/ 24 w 24"/>
                    <a:gd name="T13" fmla="*/ 4 h 15"/>
                    <a:gd name="T14" fmla="*/ 21 w 24"/>
                    <a:gd name="T15" fmla="*/ 4 h 15"/>
                    <a:gd name="T16" fmla="*/ 5 w 24"/>
                    <a:gd name="T17" fmla="*/ 2 h 15"/>
                    <a:gd name="T18" fmla="*/ 2 w 24"/>
                    <a:gd name="T19" fmla="*/ 2 h 15"/>
                    <a:gd name="T20" fmla="*/ 8 w 24"/>
                    <a:gd name="T21" fmla="*/ 14 h 15"/>
                    <a:gd name="T22" fmla="*/ 9 w 24"/>
                    <a:gd name="T23" fmla="*/ 12 h 15"/>
                    <a:gd name="T24" fmla="*/ 3 w 24"/>
                    <a:gd name="T25" fmla="*/ 2 h 15"/>
                    <a:gd name="T26" fmla="*/ 0 w 24"/>
                    <a:gd name="T27" fmla="*/ 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" h="15">
                      <a:moveTo>
                        <a:pt x="0" y="2"/>
                      </a:moveTo>
                      <a:cubicBezTo>
                        <a:pt x="2" y="8"/>
                        <a:pt x="2" y="13"/>
                        <a:pt x="9" y="14"/>
                      </a:cubicBezTo>
                      <a:cubicBezTo>
                        <a:pt x="10" y="15"/>
                        <a:pt x="11" y="13"/>
                        <a:pt x="10" y="12"/>
                      </a:cubicBezTo>
                      <a:cubicBezTo>
                        <a:pt x="8" y="9"/>
                        <a:pt x="5" y="6"/>
                        <a:pt x="5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7"/>
                        <a:pt x="6" y="12"/>
                        <a:pt x="12" y="13"/>
                      </a:cubicBezTo>
                      <a:cubicBezTo>
                        <a:pt x="18" y="14"/>
                        <a:pt x="22" y="10"/>
                        <a:pt x="24" y="4"/>
                      </a:cubicBezTo>
                      <a:cubicBezTo>
                        <a:pt x="24" y="3"/>
                        <a:pt x="21" y="2"/>
                        <a:pt x="21" y="4"/>
                      </a:cubicBezTo>
                      <a:cubicBezTo>
                        <a:pt x="18" y="13"/>
                        <a:pt x="6" y="12"/>
                        <a:pt x="5" y="2"/>
                      </a:cubicBezTo>
                      <a:cubicBezTo>
                        <a:pt x="5" y="0"/>
                        <a:pt x="2" y="0"/>
                        <a:pt x="2" y="2"/>
                      </a:cubicBezTo>
                      <a:cubicBezTo>
                        <a:pt x="2" y="7"/>
                        <a:pt x="5" y="10"/>
                        <a:pt x="8" y="14"/>
                      </a:cubicBezTo>
                      <a:cubicBezTo>
                        <a:pt x="8" y="13"/>
                        <a:pt x="9" y="12"/>
                        <a:pt x="9" y="12"/>
                      </a:cubicBezTo>
                      <a:cubicBezTo>
                        <a:pt x="4" y="10"/>
                        <a:pt x="4" y="6"/>
                        <a:pt x="3" y="2"/>
                      </a:cubicBezTo>
                      <a:cubicBezTo>
                        <a:pt x="2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6" name="Freeform 211"/>
                <p:cNvSpPr>
                  <a:spLocks/>
                </p:cNvSpPr>
                <p:nvPr/>
              </p:nvSpPr>
              <p:spPr bwMode="auto">
                <a:xfrm>
                  <a:off x="817" y="1326"/>
                  <a:ext cx="18" cy="28"/>
                </a:xfrm>
                <a:custGeom>
                  <a:avLst/>
                  <a:gdLst>
                    <a:gd name="T0" fmla="*/ 27 w 28"/>
                    <a:gd name="T1" fmla="*/ 8 h 42"/>
                    <a:gd name="T2" fmla="*/ 5 w 28"/>
                    <a:gd name="T3" fmla="*/ 8 h 42"/>
                    <a:gd name="T4" fmla="*/ 13 w 28"/>
                    <a:gd name="T5" fmla="*/ 18 h 42"/>
                    <a:gd name="T6" fmla="*/ 21 w 28"/>
                    <a:gd name="T7" fmla="*/ 28 h 42"/>
                    <a:gd name="T8" fmla="*/ 12 w 28"/>
                    <a:gd name="T9" fmla="*/ 37 h 42"/>
                    <a:gd name="T10" fmla="*/ 5 w 28"/>
                    <a:gd name="T11" fmla="*/ 24 h 42"/>
                    <a:gd name="T12" fmla="*/ 2 w 28"/>
                    <a:gd name="T13" fmla="*/ 23 h 42"/>
                    <a:gd name="T14" fmla="*/ 10 w 28"/>
                    <a:gd name="T15" fmla="*/ 40 h 42"/>
                    <a:gd name="T16" fmla="*/ 24 w 28"/>
                    <a:gd name="T17" fmla="*/ 30 h 42"/>
                    <a:gd name="T18" fmla="*/ 14 w 28"/>
                    <a:gd name="T19" fmla="*/ 16 h 42"/>
                    <a:gd name="T20" fmla="*/ 11 w 28"/>
                    <a:gd name="T21" fmla="*/ 6 h 42"/>
                    <a:gd name="T22" fmla="*/ 24 w 28"/>
                    <a:gd name="T23" fmla="*/ 8 h 42"/>
                    <a:gd name="T24" fmla="*/ 27 w 28"/>
                    <a:gd name="T25" fmla="*/ 8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8" h="42">
                      <a:moveTo>
                        <a:pt x="27" y="8"/>
                      </a:moveTo>
                      <a:cubicBezTo>
                        <a:pt x="26" y="0"/>
                        <a:pt x="7" y="0"/>
                        <a:pt x="5" y="8"/>
                      </a:cubicBezTo>
                      <a:cubicBezTo>
                        <a:pt x="3" y="12"/>
                        <a:pt x="10" y="16"/>
                        <a:pt x="13" y="18"/>
                      </a:cubicBezTo>
                      <a:cubicBezTo>
                        <a:pt x="17" y="21"/>
                        <a:pt x="21" y="23"/>
                        <a:pt x="21" y="28"/>
                      </a:cubicBezTo>
                      <a:cubicBezTo>
                        <a:pt x="21" y="33"/>
                        <a:pt x="17" y="37"/>
                        <a:pt x="12" y="37"/>
                      </a:cubicBezTo>
                      <a:cubicBezTo>
                        <a:pt x="3" y="38"/>
                        <a:pt x="3" y="29"/>
                        <a:pt x="5" y="24"/>
                      </a:cubicBezTo>
                      <a:cubicBezTo>
                        <a:pt x="6" y="22"/>
                        <a:pt x="3" y="21"/>
                        <a:pt x="2" y="23"/>
                      </a:cubicBezTo>
                      <a:cubicBezTo>
                        <a:pt x="0" y="31"/>
                        <a:pt x="1" y="37"/>
                        <a:pt x="10" y="40"/>
                      </a:cubicBezTo>
                      <a:cubicBezTo>
                        <a:pt x="16" y="42"/>
                        <a:pt x="23" y="36"/>
                        <a:pt x="24" y="30"/>
                      </a:cubicBezTo>
                      <a:cubicBezTo>
                        <a:pt x="25" y="22"/>
                        <a:pt x="20" y="19"/>
                        <a:pt x="14" y="16"/>
                      </a:cubicBezTo>
                      <a:cubicBezTo>
                        <a:pt x="11" y="13"/>
                        <a:pt x="3" y="7"/>
                        <a:pt x="11" y="6"/>
                      </a:cubicBezTo>
                      <a:cubicBezTo>
                        <a:pt x="14" y="5"/>
                        <a:pt x="24" y="4"/>
                        <a:pt x="24" y="8"/>
                      </a:cubicBezTo>
                      <a:cubicBezTo>
                        <a:pt x="25" y="10"/>
                        <a:pt x="28" y="10"/>
                        <a:pt x="27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7" name="Freeform 212"/>
                <p:cNvSpPr>
                  <a:spLocks/>
                </p:cNvSpPr>
                <p:nvPr/>
              </p:nvSpPr>
              <p:spPr bwMode="auto">
                <a:xfrm>
                  <a:off x="817" y="1322"/>
                  <a:ext cx="14" cy="35"/>
                </a:xfrm>
                <a:custGeom>
                  <a:avLst/>
                  <a:gdLst>
                    <a:gd name="T0" fmla="*/ 17 w 21"/>
                    <a:gd name="T1" fmla="*/ 2 h 53"/>
                    <a:gd name="T2" fmla="*/ 0 w 21"/>
                    <a:gd name="T3" fmla="*/ 50 h 53"/>
                    <a:gd name="T4" fmla="*/ 3 w 21"/>
                    <a:gd name="T5" fmla="*/ 51 h 53"/>
                    <a:gd name="T6" fmla="*/ 20 w 21"/>
                    <a:gd name="T7" fmla="*/ 3 h 53"/>
                    <a:gd name="T8" fmla="*/ 17 w 21"/>
                    <a:gd name="T9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53">
                      <a:moveTo>
                        <a:pt x="17" y="2"/>
                      </a:moveTo>
                      <a:cubicBezTo>
                        <a:pt x="8" y="16"/>
                        <a:pt x="8" y="34"/>
                        <a:pt x="0" y="50"/>
                      </a:cubicBezTo>
                      <a:cubicBezTo>
                        <a:pt x="0" y="51"/>
                        <a:pt x="2" y="53"/>
                        <a:pt x="3" y="51"/>
                      </a:cubicBezTo>
                      <a:cubicBezTo>
                        <a:pt x="10" y="36"/>
                        <a:pt x="11" y="17"/>
                        <a:pt x="20" y="3"/>
                      </a:cubicBezTo>
                      <a:cubicBezTo>
                        <a:pt x="21" y="1"/>
                        <a:pt x="18" y="0"/>
                        <a:pt x="1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8" name="Freeform 213"/>
                <p:cNvSpPr>
                  <a:spLocks/>
                </p:cNvSpPr>
                <p:nvPr/>
              </p:nvSpPr>
              <p:spPr bwMode="auto">
                <a:xfrm>
                  <a:off x="820" y="1324"/>
                  <a:ext cx="13" cy="33"/>
                </a:xfrm>
                <a:custGeom>
                  <a:avLst/>
                  <a:gdLst>
                    <a:gd name="T0" fmla="*/ 20 w 20"/>
                    <a:gd name="T1" fmla="*/ 2 h 50"/>
                    <a:gd name="T2" fmla="*/ 19 w 20"/>
                    <a:gd name="T3" fmla="*/ 1 h 50"/>
                    <a:gd name="T4" fmla="*/ 17 w 20"/>
                    <a:gd name="T5" fmla="*/ 1 h 50"/>
                    <a:gd name="T6" fmla="*/ 10 w 20"/>
                    <a:gd name="T7" fmla="*/ 20 h 50"/>
                    <a:gd name="T8" fmla="*/ 6 w 20"/>
                    <a:gd name="T9" fmla="*/ 33 h 50"/>
                    <a:gd name="T10" fmla="*/ 1 w 20"/>
                    <a:gd name="T11" fmla="*/ 47 h 50"/>
                    <a:gd name="T12" fmla="*/ 3 w 20"/>
                    <a:gd name="T13" fmla="*/ 48 h 50"/>
                    <a:gd name="T14" fmla="*/ 3 w 20"/>
                    <a:gd name="T15" fmla="*/ 48 h 50"/>
                    <a:gd name="T16" fmla="*/ 0 w 20"/>
                    <a:gd name="T17" fmla="*/ 48 h 50"/>
                    <a:gd name="T18" fmla="*/ 0 w 20"/>
                    <a:gd name="T19" fmla="*/ 48 h 50"/>
                    <a:gd name="T20" fmla="*/ 2 w 20"/>
                    <a:gd name="T21" fmla="*/ 49 h 50"/>
                    <a:gd name="T22" fmla="*/ 4 w 20"/>
                    <a:gd name="T23" fmla="*/ 45 h 50"/>
                    <a:gd name="T24" fmla="*/ 10 w 20"/>
                    <a:gd name="T25" fmla="*/ 30 h 50"/>
                    <a:gd name="T26" fmla="*/ 19 w 20"/>
                    <a:gd name="T27" fmla="*/ 2 h 50"/>
                    <a:gd name="T28" fmla="*/ 17 w 20"/>
                    <a:gd name="T29" fmla="*/ 2 h 50"/>
                    <a:gd name="T30" fmla="*/ 17 w 20"/>
                    <a:gd name="T31" fmla="*/ 2 h 50"/>
                    <a:gd name="T32" fmla="*/ 20 w 20"/>
                    <a:gd name="T33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50">
                      <a:moveTo>
                        <a:pt x="20" y="2"/>
                      </a:move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0"/>
                        <a:pt x="17" y="0"/>
                        <a:pt x="17" y="1"/>
                      </a:cubicBezTo>
                      <a:cubicBezTo>
                        <a:pt x="14" y="7"/>
                        <a:pt x="12" y="14"/>
                        <a:pt x="10" y="20"/>
                      </a:cubicBezTo>
                      <a:cubicBezTo>
                        <a:pt x="9" y="25"/>
                        <a:pt x="7" y="29"/>
                        <a:pt x="6" y="33"/>
                      </a:cubicBezTo>
                      <a:cubicBezTo>
                        <a:pt x="5" y="35"/>
                        <a:pt x="2" y="46"/>
                        <a:pt x="1" y="47"/>
                      </a:cubicBezTo>
                      <a:cubicBezTo>
                        <a:pt x="1" y="47"/>
                        <a:pt x="2" y="48"/>
                        <a:pt x="3" y="48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3" y="46"/>
                        <a:pt x="0" y="46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9"/>
                        <a:pt x="1" y="50"/>
                        <a:pt x="2" y="49"/>
                      </a:cubicBezTo>
                      <a:cubicBezTo>
                        <a:pt x="4" y="49"/>
                        <a:pt x="4" y="46"/>
                        <a:pt x="4" y="45"/>
                      </a:cubicBezTo>
                      <a:cubicBezTo>
                        <a:pt x="6" y="40"/>
                        <a:pt x="8" y="35"/>
                        <a:pt x="10" y="30"/>
                      </a:cubicBezTo>
                      <a:cubicBezTo>
                        <a:pt x="13" y="21"/>
                        <a:pt x="16" y="11"/>
                        <a:pt x="19" y="2"/>
                      </a:cubicBezTo>
                      <a:cubicBezTo>
                        <a:pt x="18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4"/>
                        <a:pt x="20" y="3"/>
                        <a:pt x="2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9" name="Freeform 214"/>
                <p:cNvSpPr>
                  <a:spLocks/>
                </p:cNvSpPr>
                <p:nvPr/>
              </p:nvSpPr>
              <p:spPr bwMode="auto">
                <a:xfrm>
                  <a:off x="544" y="1510"/>
                  <a:ext cx="26" cy="40"/>
                </a:xfrm>
                <a:custGeom>
                  <a:avLst/>
                  <a:gdLst>
                    <a:gd name="T0" fmla="*/ 27 w 39"/>
                    <a:gd name="T1" fmla="*/ 57 h 60"/>
                    <a:gd name="T2" fmla="*/ 16 w 39"/>
                    <a:gd name="T3" fmla="*/ 36 h 60"/>
                    <a:gd name="T4" fmla="*/ 5 w 39"/>
                    <a:gd name="T5" fmla="*/ 22 h 60"/>
                    <a:gd name="T6" fmla="*/ 18 w 39"/>
                    <a:gd name="T7" fmla="*/ 4 h 60"/>
                    <a:gd name="T8" fmla="*/ 33 w 39"/>
                    <a:gd name="T9" fmla="*/ 30 h 60"/>
                    <a:gd name="T10" fmla="*/ 23 w 39"/>
                    <a:gd name="T11" fmla="*/ 57 h 60"/>
                    <a:gd name="T12" fmla="*/ 26 w 39"/>
                    <a:gd name="T13" fmla="*/ 57 h 60"/>
                    <a:gd name="T14" fmla="*/ 37 w 39"/>
                    <a:gd name="T15" fmla="*/ 16 h 60"/>
                    <a:gd name="T16" fmla="*/ 15 w 39"/>
                    <a:gd name="T17" fmla="*/ 1 h 60"/>
                    <a:gd name="T18" fmla="*/ 2 w 39"/>
                    <a:gd name="T19" fmla="*/ 20 h 60"/>
                    <a:gd name="T20" fmla="*/ 9 w 39"/>
                    <a:gd name="T21" fmla="*/ 34 h 60"/>
                    <a:gd name="T22" fmla="*/ 21 w 39"/>
                    <a:gd name="T23" fmla="*/ 48 h 60"/>
                    <a:gd name="T24" fmla="*/ 24 w 39"/>
                    <a:gd name="T25" fmla="*/ 59 h 60"/>
                    <a:gd name="T26" fmla="*/ 27 w 39"/>
                    <a:gd name="T27" fmla="*/ 5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60">
                      <a:moveTo>
                        <a:pt x="27" y="57"/>
                      </a:moveTo>
                      <a:cubicBezTo>
                        <a:pt x="23" y="49"/>
                        <a:pt x="23" y="43"/>
                        <a:pt x="16" y="36"/>
                      </a:cubicBezTo>
                      <a:cubicBezTo>
                        <a:pt x="11" y="32"/>
                        <a:pt x="7" y="28"/>
                        <a:pt x="5" y="22"/>
                      </a:cubicBezTo>
                      <a:cubicBezTo>
                        <a:pt x="2" y="12"/>
                        <a:pt x="9" y="5"/>
                        <a:pt x="18" y="4"/>
                      </a:cubicBezTo>
                      <a:cubicBezTo>
                        <a:pt x="35" y="1"/>
                        <a:pt x="35" y="20"/>
                        <a:pt x="33" y="30"/>
                      </a:cubicBezTo>
                      <a:cubicBezTo>
                        <a:pt x="30" y="39"/>
                        <a:pt x="24" y="47"/>
                        <a:pt x="23" y="57"/>
                      </a:cubicBezTo>
                      <a:cubicBezTo>
                        <a:pt x="23" y="58"/>
                        <a:pt x="26" y="58"/>
                        <a:pt x="26" y="57"/>
                      </a:cubicBezTo>
                      <a:cubicBezTo>
                        <a:pt x="27" y="43"/>
                        <a:pt x="39" y="31"/>
                        <a:pt x="37" y="16"/>
                      </a:cubicBezTo>
                      <a:cubicBezTo>
                        <a:pt x="35" y="5"/>
                        <a:pt x="27" y="0"/>
                        <a:pt x="15" y="1"/>
                      </a:cubicBezTo>
                      <a:cubicBezTo>
                        <a:pt x="7" y="2"/>
                        <a:pt x="0" y="12"/>
                        <a:pt x="2" y="20"/>
                      </a:cubicBezTo>
                      <a:cubicBezTo>
                        <a:pt x="2" y="26"/>
                        <a:pt x="5" y="30"/>
                        <a:pt x="9" y="34"/>
                      </a:cubicBezTo>
                      <a:cubicBezTo>
                        <a:pt x="14" y="39"/>
                        <a:pt x="19" y="41"/>
                        <a:pt x="21" y="48"/>
                      </a:cubicBezTo>
                      <a:cubicBezTo>
                        <a:pt x="22" y="52"/>
                        <a:pt x="23" y="55"/>
                        <a:pt x="24" y="59"/>
                      </a:cubicBezTo>
                      <a:cubicBezTo>
                        <a:pt x="25" y="60"/>
                        <a:pt x="28" y="59"/>
                        <a:pt x="27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0" name="Freeform 215"/>
                <p:cNvSpPr>
                  <a:spLocks/>
                </p:cNvSpPr>
                <p:nvPr/>
              </p:nvSpPr>
              <p:spPr bwMode="auto">
                <a:xfrm>
                  <a:off x="549" y="1514"/>
                  <a:ext cx="16" cy="17"/>
                </a:xfrm>
                <a:custGeom>
                  <a:avLst/>
                  <a:gdLst>
                    <a:gd name="T0" fmla="*/ 11 w 24"/>
                    <a:gd name="T1" fmla="*/ 22 h 25"/>
                    <a:gd name="T2" fmla="*/ 8 w 24"/>
                    <a:gd name="T3" fmla="*/ 5 h 25"/>
                    <a:gd name="T4" fmla="*/ 20 w 24"/>
                    <a:gd name="T5" fmla="*/ 11 h 25"/>
                    <a:gd name="T6" fmla="*/ 6 w 24"/>
                    <a:gd name="T7" fmla="*/ 19 h 25"/>
                    <a:gd name="T8" fmla="*/ 5 w 24"/>
                    <a:gd name="T9" fmla="*/ 22 h 25"/>
                    <a:gd name="T10" fmla="*/ 23 w 24"/>
                    <a:gd name="T11" fmla="*/ 13 h 25"/>
                    <a:gd name="T12" fmla="*/ 10 w 24"/>
                    <a:gd name="T13" fmla="*/ 1 h 25"/>
                    <a:gd name="T14" fmla="*/ 0 w 24"/>
                    <a:gd name="T15" fmla="*/ 13 h 25"/>
                    <a:gd name="T16" fmla="*/ 11 w 24"/>
                    <a:gd name="T17" fmla="*/ 25 h 25"/>
                    <a:gd name="T18" fmla="*/ 11 w 24"/>
                    <a:gd name="T19" fmla="*/ 2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" h="25">
                      <a:moveTo>
                        <a:pt x="11" y="22"/>
                      </a:moveTo>
                      <a:cubicBezTo>
                        <a:pt x="2" y="21"/>
                        <a:pt x="1" y="9"/>
                        <a:pt x="8" y="5"/>
                      </a:cubicBezTo>
                      <a:cubicBezTo>
                        <a:pt x="13" y="2"/>
                        <a:pt x="20" y="5"/>
                        <a:pt x="20" y="11"/>
                      </a:cubicBezTo>
                      <a:cubicBezTo>
                        <a:pt x="20" y="19"/>
                        <a:pt x="12" y="20"/>
                        <a:pt x="6" y="19"/>
                      </a:cubicBezTo>
                      <a:cubicBezTo>
                        <a:pt x="4" y="19"/>
                        <a:pt x="3" y="21"/>
                        <a:pt x="5" y="22"/>
                      </a:cubicBezTo>
                      <a:cubicBezTo>
                        <a:pt x="13" y="23"/>
                        <a:pt x="21" y="21"/>
                        <a:pt x="23" y="13"/>
                      </a:cubicBezTo>
                      <a:cubicBezTo>
                        <a:pt x="24" y="5"/>
                        <a:pt x="18" y="0"/>
                        <a:pt x="10" y="1"/>
                      </a:cubicBezTo>
                      <a:cubicBezTo>
                        <a:pt x="4" y="2"/>
                        <a:pt x="1" y="7"/>
                        <a:pt x="0" y="13"/>
                      </a:cubicBezTo>
                      <a:cubicBezTo>
                        <a:pt x="0" y="19"/>
                        <a:pt x="5" y="24"/>
                        <a:pt x="11" y="25"/>
                      </a:cubicBezTo>
                      <a:cubicBezTo>
                        <a:pt x="13" y="25"/>
                        <a:pt x="13" y="22"/>
                        <a:pt x="11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1" name="Freeform 216"/>
                <p:cNvSpPr>
                  <a:spLocks/>
                </p:cNvSpPr>
                <p:nvPr/>
              </p:nvSpPr>
              <p:spPr bwMode="auto">
                <a:xfrm>
                  <a:off x="549" y="1516"/>
                  <a:ext cx="14" cy="14"/>
                </a:xfrm>
                <a:custGeom>
                  <a:avLst/>
                  <a:gdLst>
                    <a:gd name="T0" fmla="*/ 4 w 21"/>
                    <a:gd name="T1" fmla="*/ 5 h 21"/>
                    <a:gd name="T2" fmla="*/ 7 w 21"/>
                    <a:gd name="T3" fmla="*/ 7 h 21"/>
                    <a:gd name="T4" fmla="*/ 5 w 21"/>
                    <a:gd name="T5" fmla="*/ 15 h 21"/>
                    <a:gd name="T6" fmla="*/ 4 w 21"/>
                    <a:gd name="T7" fmla="*/ 14 h 21"/>
                    <a:gd name="T8" fmla="*/ 8 w 21"/>
                    <a:gd name="T9" fmla="*/ 6 h 21"/>
                    <a:gd name="T10" fmla="*/ 12 w 21"/>
                    <a:gd name="T11" fmla="*/ 6 h 21"/>
                    <a:gd name="T12" fmla="*/ 9 w 21"/>
                    <a:gd name="T13" fmla="*/ 18 h 21"/>
                    <a:gd name="T14" fmla="*/ 8 w 21"/>
                    <a:gd name="T15" fmla="*/ 15 h 21"/>
                    <a:gd name="T16" fmla="*/ 13 w 21"/>
                    <a:gd name="T17" fmla="*/ 4 h 21"/>
                    <a:gd name="T18" fmla="*/ 17 w 21"/>
                    <a:gd name="T19" fmla="*/ 3 h 21"/>
                    <a:gd name="T20" fmla="*/ 12 w 21"/>
                    <a:gd name="T21" fmla="*/ 5 h 21"/>
                    <a:gd name="T22" fmla="*/ 11 w 21"/>
                    <a:gd name="T23" fmla="*/ 3 h 21"/>
                    <a:gd name="T24" fmla="*/ 9 w 21"/>
                    <a:gd name="T25" fmla="*/ 10 h 21"/>
                    <a:gd name="T26" fmla="*/ 9 w 21"/>
                    <a:gd name="T27" fmla="*/ 14 h 21"/>
                    <a:gd name="T28" fmla="*/ 12 w 21"/>
                    <a:gd name="T29" fmla="*/ 14 h 21"/>
                    <a:gd name="T30" fmla="*/ 13 w 21"/>
                    <a:gd name="T31" fmla="*/ 13 h 21"/>
                    <a:gd name="T32" fmla="*/ 18 w 21"/>
                    <a:gd name="T33" fmla="*/ 9 h 21"/>
                    <a:gd name="T34" fmla="*/ 17 w 21"/>
                    <a:gd name="T35" fmla="*/ 11 h 21"/>
                    <a:gd name="T36" fmla="*/ 15 w 21"/>
                    <a:gd name="T37" fmla="*/ 8 h 21"/>
                    <a:gd name="T38" fmla="*/ 7 w 21"/>
                    <a:gd name="T39" fmla="*/ 10 h 21"/>
                    <a:gd name="T40" fmla="*/ 7 w 21"/>
                    <a:gd name="T41" fmla="*/ 10 h 21"/>
                    <a:gd name="T42" fmla="*/ 8 w 21"/>
                    <a:gd name="T43" fmla="*/ 14 h 21"/>
                    <a:gd name="T44" fmla="*/ 12 w 21"/>
                    <a:gd name="T45" fmla="*/ 1 h 21"/>
                    <a:gd name="T46" fmla="*/ 17 w 21"/>
                    <a:gd name="T47" fmla="*/ 4 h 21"/>
                    <a:gd name="T48" fmla="*/ 18 w 21"/>
                    <a:gd name="T49" fmla="*/ 10 h 21"/>
                    <a:gd name="T50" fmla="*/ 20 w 21"/>
                    <a:gd name="T51" fmla="*/ 10 h 21"/>
                    <a:gd name="T52" fmla="*/ 21 w 21"/>
                    <a:gd name="T53" fmla="*/ 8 h 21"/>
                    <a:gd name="T54" fmla="*/ 18 w 21"/>
                    <a:gd name="T55" fmla="*/ 8 h 21"/>
                    <a:gd name="T56" fmla="*/ 18 w 21"/>
                    <a:gd name="T57" fmla="*/ 13 h 21"/>
                    <a:gd name="T58" fmla="*/ 15 w 21"/>
                    <a:gd name="T59" fmla="*/ 13 h 21"/>
                    <a:gd name="T60" fmla="*/ 17 w 21"/>
                    <a:gd name="T61" fmla="*/ 6 h 21"/>
                    <a:gd name="T62" fmla="*/ 16 w 21"/>
                    <a:gd name="T63" fmla="*/ 5 h 21"/>
                    <a:gd name="T64" fmla="*/ 11 w 21"/>
                    <a:gd name="T65" fmla="*/ 5 h 21"/>
                    <a:gd name="T66" fmla="*/ 10 w 21"/>
                    <a:gd name="T67" fmla="*/ 13 h 21"/>
                    <a:gd name="T68" fmla="*/ 13 w 21"/>
                    <a:gd name="T69" fmla="*/ 3 h 21"/>
                    <a:gd name="T70" fmla="*/ 14 w 21"/>
                    <a:gd name="T71" fmla="*/ 6 h 21"/>
                    <a:gd name="T72" fmla="*/ 9 w 21"/>
                    <a:gd name="T73" fmla="*/ 17 h 21"/>
                    <a:gd name="T74" fmla="*/ 5 w 21"/>
                    <a:gd name="T75" fmla="*/ 17 h 21"/>
                    <a:gd name="T76" fmla="*/ 8 w 21"/>
                    <a:gd name="T77" fmla="*/ 5 h 21"/>
                    <a:gd name="T78" fmla="*/ 10 w 21"/>
                    <a:gd name="T79" fmla="*/ 4 h 21"/>
                    <a:gd name="T80" fmla="*/ 5 w 21"/>
                    <a:gd name="T81" fmla="*/ 14 h 21"/>
                    <a:gd name="T82" fmla="*/ 1 w 21"/>
                    <a:gd name="T83" fmla="*/ 13 h 21"/>
                    <a:gd name="T84" fmla="*/ 4 w 21"/>
                    <a:gd name="T85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1" h="21">
                      <a:moveTo>
                        <a:pt x="6" y="11"/>
                      </a:moveTo>
                      <a:cubicBezTo>
                        <a:pt x="6" y="10"/>
                        <a:pt x="6" y="8"/>
                        <a:pt x="7" y="7"/>
                      </a:cubicBezTo>
                      <a:cubicBezTo>
                        <a:pt x="6" y="6"/>
                        <a:pt x="5" y="6"/>
                        <a:pt x="4" y="5"/>
                      </a:cubicBezTo>
                      <a:cubicBezTo>
                        <a:pt x="4" y="8"/>
                        <a:pt x="2" y="11"/>
                        <a:pt x="1" y="13"/>
                      </a:cubicBezTo>
                      <a:cubicBezTo>
                        <a:pt x="2" y="13"/>
                        <a:pt x="3" y="14"/>
                        <a:pt x="3" y="14"/>
                      </a:cubicBezTo>
                      <a:cubicBezTo>
                        <a:pt x="5" y="12"/>
                        <a:pt x="5" y="10"/>
                        <a:pt x="7" y="7"/>
                      </a:cubicBezTo>
                      <a:cubicBezTo>
                        <a:pt x="6" y="7"/>
                        <a:pt x="5" y="7"/>
                        <a:pt x="4" y="7"/>
                      </a:cubicBezTo>
                      <a:cubicBezTo>
                        <a:pt x="4" y="9"/>
                        <a:pt x="3" y="12"/>
                        <a:pt x="2" y="14"/>
                      </a:cubicBezTo>
                      <a:cubicBezTo>
                        <a:pt x="2" y="16"/>
                        <a:pt x="4" y="16"/>
                        <a:pt x="5" y="15"/>
                      </a:cubicBezTo>
                      <a:cubicBezTo>
                        <a:pt x="7" y="12"/>
                        <a:pt x="8" y="8"/>
                        <a:pt x="9" y="5"/>
                      </a:cubicBezTo>
                      <a:cubicBezTo>
                        <a:pt x="9" y="4"/>
                        <a:pt x="8" y="4"/>
                        <a:pt x="7" y="4"/>
                      </a:cubicBezTo>
                      <a:cubicBezTo>
                        <a:pt x="7" y="8"/>
                        <a:pt x="5" y="11"/>
                        <a:pt x="4" y="14"/>
                      </a:cubicBezTo>
                      <a:cubicBezTo>
                        <a:pt x="5" y="14"/>
                        <a:pt x="5" y="15"/>
                        <a:pt x="6" y="15"/>
                      </a:cubicBezTo>
                      <a:cubicBezTo>
                        <a:pt x="8" y="12"/>
                        <a:pt x="9" y="9"/>
                        <a:pt x="11" y="6"/>
                      </a:cubicBezTo>
                      <a:cubicBezTo>
                        <a:pt x="10" y="6"/>
                        <a:pt x="9" y="6"/>
                        <a:pt x="8" y="6"/>
                      </a:cubicBezTo>
                      <a:cubicBezTo>
                        <a:pt x="8" y="10"/>
                        <a:pt x="5" y="13"/>
                        <a:pt x="5" y="17"/>
                      </a:cubicBezTo>
                      <a:cubicBezTo>
                        <a:pt x="5" y="19"/>
                        <a:pt x="8" y="19"/>
                        <a:pt x="8" y="18"/>
                      </a:cubicBezTo>
                      <a:cubicBezTo>
                        <a:pt x="10" y="14"/>
                        <a:pt x="11" y="10"/>
                        <a:pt x="12" y="6"/>
                      </a:cubicBezTo>
                      <a:cubicBezTo>
                        <a:pt x="13" y="4"/>
                        <a:pt x="10" y="3"/>
                        <a:pt x="10" y="5"/>
                      </a:cubicBezTo>
                      <a:cubicBezTo>
                        <a:pt x="8" y="9"/>
                        <a:pt x="6" y="13"/>
                        <a:pt x="6" y="17"/>
                      </a:cubicBezTo>
                      <a:cubicBezTo>
                        <a:pt x="6" y="18"/>
                        <a:pt x="8" y="19"/>
                        <a:pt x="9" y="18"/>
                      </a:cubicBezTo>
                      <a:cubicBezTo>
                        <a:pt x="11" y="14"/>
                        <a:pt x="12" y="10"/>
                        <a:pt x="14" y="6"/>
                      </a:cubicBezTo>
                      <a:cubicBezTo>
                        <a:pt x="13" y="6"/>
                        <a:pt x="12" y="5"/>
                        <a:pt x="11" y="5"/>
                      </a:cubicBezTo>
                      <a:cubicBezTo>
                        <a:pt x="10" y="9"/>
                        <a:pt x="9" y="12"/>
                        <a:pt x="8" y="15"/>
                      </a:cubicBezTo>
                      <a:cubicBezTo>
                        <a:pt x="9" y="16"/>
                        <a:pt x="9" y="16"/>
                        <a:pt x="10" y="16"/>
                      </a:cubicBezTo>
                      <a:cubicBezTo>
                        <a:pt x="12" y="12"/>
                        <a:pt x="12" y="8"/>
                        <a:pt x="15" y="5"/>
                      </a:cubicBezTo>
                      <a:cubicBezTo>
                        <a:pt x="14" y="4"/>
                        <a:pt x="13" y="4"/>
                        <a:pt x="13" y="4"/>
                      </a:cubicBezTo>
                      <a:cubicBezTo>
                        <a:pt x="13" y="7"/>
                        <a:pt x="11" y="10"/>
                        <a:pt x="10" y="13"/>
                      </a:cubicBezTo>
                      <a:cubicBezTo>
                        <a:pt x="11" y="14"/>
                        <a:pt x="12" y="14"/>
                        <a:pt x="13" y="14"/>
                      </a:cubicBezTo>
                      <a:cubicBezTo>
                        <a:pt x="14" y="10"/>
                        <a:pt x="15" y="6"/>
                        <a:pt x="17" y="3"/>
                      </a:cubicBezTo>
                      <a:cubicBezTo>
                        <a:pt x="18" y="1"/>
                        <a:pt x="15" y="0"/>
                        <a:pt x="14" y="1"/>
                      </a:cubicBezTo>
                      <a:cubicBezTo>
                        <a:pt x="13" y="2"/>
                        <a:pt x="13" y="2"/>
                        <a:pt x="12" y="3"/>
                      </a:cubicBezTo>
                      <a:cubicBezTo>
                        <a:pt x="12" y="4"/>
                        <a:pt x="12" y="4"/>
                        <a:pt x="12" y="5"/>
                      </a:cubicBezTo>
                      <a:cubicBezTo>
                        <a:pt x="13" y="5"/>
                        <a:pt x="14" y="4"/>
                        <a:pt x="15" y="5"/>
                      </a:cubicBezTo>
                      <a:cubicBezTo>
                        <a:pt x="15" y="4"/>
                        <a:pt x="14" y="3"/>
                        <a:pt x="14" y="2"/>
                      </a:cubicBezTo>
                      <a:cubicBezTo>
                        <a:pt x="13" y="3"/>
                        <a:pt x="12" y="4"/>
                        <a:pt x="11" y="3"/>
                      </a:cubicBezTo>
                      <a:cubicBezTo>
                        <a:pt x="11" y="4"/>
                        <a:pt x="11" y="5"/>
                        <a:pt x="11" y="6"/>
                      </a:cubicBezTo>
                      <a:cubicBezTo>
                        <a:pt x="12" y="5"/>
                        <a:pt x="15" y="5"/>
                        <a:pt x="14" y="7"/>
                      </a:cubicBezTo>
                      <a:cubicBezTo>
                        <a:pt x="13" y="9"/>
                        <a:pt x="11" y="10"/>
                        <a:pt x="9" y="10"/>
                      </a:cubicBezTo>
                      <a:cubicBezTo>
                        <a:pt x="10" y="11"/>
                        <a:pt x="10" y="12"/>
                        <a:pt x="11" y="13"/>
                      </a:cubicBezTo>
                      <a:cubicBezTo>
                        <a:pt x="12" y="10"/>
                        <a:pt x="13" y="14"/>
                        <a:pt x="11" y="15"/>
                      </a:cubicBezTo>
                      <a:cubicBezTo>
                        <a:pt x="10" y="15"/>
                        <a:pt x="9" y="15"/>
                        <a:pt x="9" y="14"/>
                      </a:cubicBezTo>
                      <a:cubicBezTo>
                        <a:pt x="8" y="13"/>
                        <a:pt x="10" y="12"/>
                        <a:pt x="11" y="11"/>
                      </a:cubicBezTo>
                      <a:cubicBezTo>
                        <a:pt x="12" y="10"/>
                        <a:pt x="14" y="9"/>
                        <a:pt x="15" y="11"/>
                      </a:cubicBezTo>
                      <a:cubicBezTo>
                        <a:pt x="16" y="13"/>
                        <a:pt x="13" y="14"/>
                        <a:pt x="12" y="14"/>
                      </a:cubicBezTo>
                      <a:cubicBezTo>
                        <a:pt x="9" y="15"/>
                        <a:pt x="11" y="11"/>
                        <a:pt x="11" y="10"/>
                      </a:cubicBezTo>
                      <a:cubicBezTo>
                        <a:pt x="12" y="9"/>
                        <a:pt x="13" y="8"/>
                        <a:pt x="14" y="8"/>
                      </a:cubicBezTo>
                      <a:cubicBezTo>
                        <a:pt x="17" y="9"/>
                        <a:pt x="14" y="12"/>
                        <a:pt x="13" y="13"/>
                      </a:cubicBezTo>
                      <a:cubicBezTo>
                        <a:pt x="11" y="14"/>
                        <a:pt x="11" y="11"/>
                        <a:pt x="12" y="10"/>
                      </a:cubicBezTo>
                      <a:cubicBezTo>
                        <a:pt x="12" y="9"/>
                        <a:pt x="14" y="8"/>
                        <a:pt x="15" y="8"/>
                      </a:cubicBezTo>
                      <a:cubicBezTo>
                        <a:pt x="16" y="7"/>
                        <a:pt x="18" y="7"/>
                        <a:pt x="18" y="9"/>
                      </a:cubicBezTo>
                      <a:cubicBezTo>
                        <a:pt x="17" y="11"/>
                        <a:pt x="15" y="13"/>
                        <a:pt x="14" y="13"/>
                      </a:cubicBezTo>
                      <a:cubicBezTo>
                        <a:pt x="10" y="12"/>
                        <a:pt x="14" y="7"/>
                        <a:pt x="16" y="7"/>
                      </a:cubicBezTo>
                      <a:cubicBezTo>
                        <a:pt x="18" y="7"/>
                        <a:pt x="17" y="10"/>
                        <a:pt x="17" y="11"/>
                      </a:cubicBezTo>
                      <a:cubicBezTo>
                        <a:pt x="16" y="13"/>
                        <a:pt x="14" y="14"/>
                        <a:pt x="12" y="14"/>
                      </a:cubicBezTo>
                      <a:cubicBezTo>
                        <a:pt x="7" y="15"/>
                        <a:pt x="10" y="9"/>
                        <a:pt x="11" y="8"/>
                      </a:cubicBezTo>
                      <a:cubicBezTo>
                        <a:pt x="13" y="7"/>
                        <a:pt x="14" y="7"/>
                        <a:pt x="15" y="8"/>
                      </a:cubicBezTo>
                      <a:cubicBezTo>
                        <a:pt x="16" y="10"/>
                        <a:pt x="15" y="12"/>
                        <a:pt x="13" y="14"/>
                      </a:cubicBezTo>
                      <a:cubicBezTo>
                        <a:pt x="12" y="15"/>
                        <a:pt x="10" y="16"/>
                        <a:pt x="8" y="15"/>
                      </a:cubicBezTo>
                      <a:cubicBezTo>
                        <a:pt x="7" y="14"/>
                        <a:pt x="7" y="11"/>
                        <a:pt x="7" y="10"/>
                      </a:cubicBezTo>
                      <a:cubicBezTo>
                        <a:pt x="7" y="7"/>
                        <a:pt x="11" y="3"/>
                        <a:pt x="14" y="5"/>
                      </a:cubicBezTo>
                      <a:cubicBezTo>
                        <a:pt x="17" y="6"/>
                        <a:pt x="17" y="11"/>
                        <a:pt x="15" y="13"/>
                      </a:cubicBezTo>
                      <a:cubicBezTo>
                        <a:pt x="13" y="19"/>
                        <a:pt x="7" y="15"/>
                        <a:pt x="7" y="10"/>
                      </a:cubicBezTo>
                      <a:cubicBezTo>
                        <a:pt x="6" y="7"/>
                        <a:pt x="9" y="4"/>
                        <a:pt x="12" y="4"/>
                      </a:cubicBezTo>
                      <a:cubicBezTo>
                        <a:pt x="17" y="3"/>
                        <a:pt x="18" y="8"/>
                        <a:pt x="16" y="11"/>
                      </a:cubicBezTo>
                      <a:cubicBezTo>
                        <a:pt x="15" y="14"/>
                        <a:pt x="11" y="15"/>
                        <a:pt x="8" y="14"/>
                      </a:cubicBezTo>
                      <a:cubicBezTo>
                        <a:pt x="6" y="13"/>
                        <a:pt x="5" y="15"/>
                        <a:pt x="7" y="16"/>
                      </a:cubicBezTo>
                      <a:cubicBezTo>
                        <a:pt x="12" y="19"/>
                        <a:pt x="19" y="15"/>
                        <a:pt x="20" y="9"/>
                      </a:cubicBezTo>
                      <a:cubicBezTo>
                        <a:pt x="20" y="5"/>
                        <a:pt x="17" y="0"/>
                        <a:pt x="12" y="1"/>
                      </a:cubicBezTo>
                      <a:cubicBezTo>
                        <a:pt x="7" y="2"/>
                        <a:pt x="3" y="7"/>
                        <a:pt x="4" y="12"/>
                      </a:cubicBezTo>
                      <a:cubicBezTo>
                        <a:pt x="5" y="17"/>
                        <a:pt x="11" y="21"/>
                        <a:pt x="16" y="17"/>
                      </a:cubicBezTo>
                      <a:cubicBezTo>
                        <a:pt x="20" y="14"/>
                        <a:pt x="20" y="8"/>
                        <a:pt x="17" y="4"/>
                      </a:cubicBezTo>
                      <a:cubicBezTo>
                        <a:pt x="14" y="0"/>
                        <a:pt x="9" y="1"/>
                        <a:pt x="6" y="5"/>
                      </a:cubicBezTo>
                      <a:cubicBezTo>
                        <a:pt x="3" y="9"/>
                        <a:pt x="3" y="16"/>
                        <a:pt x="8" y="18"/>
                      </a:cubicBezTo>
                      <a:cubicBezTo>
                        <a:pt x="13" y="20"/>
                        <a:pt x="18" y="15"/>
                        <a:pt x="18" y="10"/>
                      </a:cubicBezTo>
                      <a:cubicBezTo>
                        <a:pt x="19" y="5"/>
                        <a:pt x="13" y="2"/>
                        <a:pt x="10" y="5"/>
                      </a:cubicBezTo>
                      <a:cubicBezTo>
                        <a:pt x="6" y="8"/>
                        <a:pt x="5" y="13"/>
                        <a:pt x="9" y="16"/>
                      </a:cubicBezTo>
                      <a:cubicBezTo>
                        <a:pt x="13" y="19"/>
                        <a:pt x="19" y="14"/>
                        <a:pt x="20" y="10"/>
                      </a:cubicBezTo>
                      <a:cubicBezTo>
                        <a:pt x="21" y="6"/>
                        <a:pt x="17" y="3"/>
                        <a:pt x="13" y="5"/>
                      </a:cubicBezTo>
                      <a:cubicBezTo>
                        <a:pt x="9" y="7"/>
                        <a:pt x="8" y="13"/>
                        <a:pt x="12" y="15"/>
                      </a:cubicBezTo>
                      <a:cubicBezTo>
                        <a:pt x="16" y="18"/>
                        <a:pt x="21" y="12"/>
                        <a:pt x="21" y="8"/>
                      </a:cubicBezTo>
                      <a:cubicBezTo>
                        <a:pt x="19" y="3"/>
                        <a:pt x="14" y="5"/>
                        <a:pt x="11" y="7"/>
                      </a:cubicBezTo>
                      <a:cubicBezTo>
                        <a:pt x="8" y="9"/>
                        <a:pt x="7" y="15"/>
                        <a:pt x="12" y="16"/>
                      </a:cubicBezTo>
                      <a:cubicBezTo>
                        <a:pt x="16" y="16"/>
                        <a:pt x="18" y="12"/>
                        <a:pt x="18" y="8"/>
                      </a:cubicBezTo>
                      <a:cubicBezTo>
                        <a:pt x="17" y="4"/>
                        <a:pt x="12" y="5"/>
                        <a:pt x="10" y="7"/>
                      </a:cubicBezTo>
                      <a:cubicBezTo>
                        <a:pt x="8" y="9"/>
                        <a:pt x="6" y="14"/>
                        <a:pt x="8" y="16"/>
                      </a:cubicBezTo>
                      <a:cubicBezTo>
                        <a:pt x="11" y="18"/>
                        <a:pt x="17" y="16"/>
                        <a:pt x="18" y="13"/>
                      </a:cubicBezTo>
                      <a:cubicBezTo>
                        <a:pt x="19" y="10"/>
                        <a:pt x="16" y="6"/>
                        <a:pt x="13" y="7"/>
                      </a:cubicBezTo>
                      <a:cubicBezTo>
                        <a:pt x="9" y="8"/>
                        <a:pt x="3" y="13"/>
                        <a:pt x="7" y="16"/>
                      </a:cubicBezTo>
                      <a:cubicBezTo>
                        <a:pt x="10" y="19"/>
                        <a:pt x="15" y="16"/>
                        <a:pt x="15" y="13"/>
                      </a:cubicBezTo>
                      <a:cubicBezTo>
                        <a:pt x="16" y="8"/>
                        <a:pt x="10" y="8"/>
                        <a:pt x="8" y="11"/>
                      </a:cubicBezTo>
                      <a:cubicBezTo>
                        <a:pt x="8" y="12"/>
                        <a:pt x="9" y="14"/>
                        <a:pt x="10" y="13"/>
                      </a:cubicBezTo>
                      <a:cubicBezTo>
                        <a:pt x="13" y="12"/>
                        <a:pt x="16" y="10"/>
                        <a:pt x="17" y="6"/>
                      </a:cubicBezTo>
                      <a:cubicBezTo>
                        <a:pt x="18" y="2"/>
                        <a:pt x="12" y="3"/>
                        <a:pt x="10" y="3"/>
                      </a:cubicBezTo>
                      <a:cubicBezTo>
                        <a:pt x="8" y="3"/>
                        <a:pt x="9" y="5"/>
                        <a:pt x="10" y="6"/>
                      </a:cubicBezTo>
                      <a:cubicBezTo>
                        <a:pt x="12" y="6"/>
                        <a:pt x="14" y="6"/>
                        <a:pt x="16" y="5"/>
                      </a:cubicBezTo>
                      <a:cubicBezTo>
                        <a:pt x="17" y="4"/>
                        <a:pt x="17" y="2"/>
                        <a:pt x="15" y="2"/>
                      </a:cubicBezTo>
                      <a:cubicBezTo>
                        <a:pt x="14" y="2"/>
                        <a:pt x="12" y="2"/>
                        <a:pt x="11" y="3"/>
                      </a:cubicBezTo>
                      <a:cubicBezTo>
                        <a:pt x="9" y="3"/>
                        <a:pt x="10" y="5"/>
                        <a:pt x="11" y="5"/>
                      </a:cubicBezTo>
                      <a:cubicBezTo>
                        <a:pt x="13" y="6"/>
                        <a:pt x="15" y="5"/>
                        <a:pt x="17" y="3"/>
                      </a:cubicBezTo>
                      <a:cubicBezTo>
                        <a:pt x="16" y="2"/>
                        <a:pt x="15" y="2"/>
                        <a:pt x="14" y="1"/>
                      </a:cubicBezTo>
                      <a:cubicBezTo>
                        <a:pt x="12" y="5"/>
                        <a:pt x="11" y="9"/>
                        <a:pt x="10" y="13"/>
                      </a:cubicBezTo>
                      <a:cubicBezTo>
                        <a:pt x="10" y="15"/>
                        <a:pt x="13" y="16"/>
                        <a:pt x="13" y="14"/>
                      </a:cubicBezTo>
                      <a:cubicBezTo>
                        <a:pt x="14" y="11"/>
                        <a:pt x="16" y="7"/>
                        <a:pt x="16" y="4"/>
                      </a:cubicBezTo>
                      <a:cubicBezTo>
                        <a:pt x="15" y="2"/>
                        <a:pt x="14" y="1"/>
                        <a:pt x="13" y="3"/>
                      </a:cubicBezTo>
                      <a:cubicBezTo>
                        <a:pt x="10" y="6"/>
                        <a:pt x="9" y="11"/>
                        <a:pt x="8" y="16"/>
                      </a:cubicBezTo>
                      <a:cubicBezTo>
                        <a:pt x="7" y="17"/>
                        <a:pt x="9" y="18"/>
                        <a:pt x="10" y="17"/>
                      </a:cubicBezTo>
                      <a:cubicBezTo>
                        <a:pt x="12" y="13"/>
                        <a:pt x="13" y="10"/>
                        <a:pt x="14" y="6"/>
                      </a:cubicBezTo>
                      <a:cubicBezTo>
                        <a:pt x="14" y="4"/>
                        <a:pt x="12" y="3"/>
                        <a:pt x="11" y="5"/>
                      </a:cubicBezTo>
                      <a:cubicBezTo>
                        <a:pt x="10" y="9"/>
                        <a:pt x="8" y="13"/>
                        <a:pt x="6" y="16"/>
                      </a:cubicBezTo>
                      <a:cubicBezTo>
                        <a:pt x="7" y="17"/>
                        <a:pt x="8" y="17"/>
                        <a:pt x="9" y="17"/>
                      </a:cubicBezTo>
                      <a:cubicBezTo>
                        <a:pt x="9" y="13"/>
                        <a:pt x="10" y="10"/>
                        <a:pt x="12" y="6"/>
                      </a:cubicBezTo>
                      <a:cubicBezTo>
                        <a:pt x="11" y="6"/>
                        <a:pt x="10" y="6"/>
                        <a:pt x="9" y="5"/>
                      </a:cubicBezTo>
                      <a:cubicBezTo>
                        <a:pt x="8" y="9"/>
                        <a:pt x="7" y="13"/>
                        <a:pt x="5" y="17"/>
                      </a:cubicBezTo>
                      <a:cubicBezTo>
                        <a:pt x="6" y="17"/>
                        <a:pt x="7" y="17"/>
                        <a:pt x="8" y="17"/>
                      </a:cubicBezTo>
                      <a:cubicBezTo>
                        <a:pt x="8" y="13"/>
                        <a:pt x="10" y="10"/>
                        <a:pt x="11" y="6"/>
                      </a:cubicBezTo>
                      <a:cubicBezTo>
                        <a:pt x="11" y="4"/>
                        <a:pt x="9" y="4"/>
                        <a:pt x="8" y="5"/>
                      </a:cubicBezTo>
                      <a:cubicBezTo>
                        <a:pt x="6" y="8"/>
                        <a:pt x="5" y="11"/>
                        <a:pt x="4" y="14"/>
                      </a:cubicBezTo>
                      <a:cubicBezTo>
                        <a:pt x="3" y="16"/>
                        <a:pt x="5" y="17"/>
                        <a:pt x="6" y="15"/>
                      </a:cubicBezTo>
                      <a:cubicBezTo>
                        <a:pt x="8" y="12"/>
                        <a:pt x="9" y="8"/>
                        <a:pt x="10" y="4"/>
                      </a:cubicBezTo>
                      <a:cubicBezTo>
                        <a:pt x="10" y="2"/>
                        <a:pt x="7" y="2"/>
                        <a:pt x="7" y="4"/>
                      </a:cubicBezTo>
                      <a:cubicBezTo>
                        <a:pt x="5" y="7"/>
                        <a:pt x="4" y="10"/>
                        <a:pt x="2" y="13"/>
                      </a:cubicBezTo>
                      <a:cubicBezTo>
                        <a:pt x="3" y="14"/>
                        <a:pt x="4" y="14"/>
                        <a:pt x="5" y="14"/>
                      </a:cubicBezTo>
                      <a:cubicBezTo>
                        <a:pt x="5" y="12"/>
                        <a:pt x="7" y="9"/>
                        <a:pt x="7" y="7"/>
                      </a:cubicBezTo>
                      <a:cubicBezTo>
                        <a:pt x="7" y="5"/>
                        <a:pt x="5" y="5"/>
                        <a:pt x="4" y="6"/>
                      </a:cubicBezTo>
                      <a:cubicBezTo>
                        <a:pt x="3" y="8"/>
                        <a:pt x="2" y="11"/>
                        <a:pt x="1" y="13"/>
                      </a:cubicBezTo>
                      <a:cubicBezTo>
                        <a:pt x="0" y="15"/>
                        <a:pt x="3" y="16"/>
                        <a:pt x="3" y="14"/>
                      </a:cubicBezTo>
                      <a:cubicBezTo>
                        <a:pt x="5" y="12"/>
                        <a:pt x="6" y="9"/>
                        <a:pt x="7" y="6"/>
                      </a:cubicBezTo>
                      <a:cubicBezTo>
                        <a:pt x="7" y="5"/>
                        <a:pt x="5" y="4"/>
                        <a:pt x="4" y="5"/>
                      </a:cubicBezTo>
                      <a:cubicBezTo>
                        <a:pt x="3" y="7"/>
                        <a:pt x="3" y="9"/>
                        <a:pt x="3" y="11"/>
                      </a:cubicBezTo>
                      <a:cubicBezTo>
                        <a:pt x="3" y="13"/>
                        <a:pt x="6" y="13"/>
                        <a:pt x="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2" name="Freeform 217"/>
                <p:cNvSpPr>
                  <a:spLocks/>
                </p:cNvSpPr>
                <p:nvPr/>
              </p:nvSpPr>
              <p:spPr bwMode="auto">
                <a:xfrm>
                  <a:off x="530" y="1583"/>
                  <a:ext cx="36" cy="52"/>
                </a:xfrm>
                <a:custGeom>
                  <a:avLst/>
                  <a:gdLst>
                    <a:gd name="T0" fmla="*/ 30 w 54"/>
                    <a:gd name="T1" fmla="*/ 2 h 78"/>
                    <a:gd name="T2" fmla="*/ 7 w 54"/>
                    <a:gd name="T3" fmla="*/ 11 h 78"/>
                    <a:gd name="T4" fmla="*/ 5 w 54"/>
                    <a:gd name="T5" fmla="*/ 47 h 78"/>
                    <a:gd name="T6" fmla="*/ 30 w 54"/>
                    <a:gd name="T7" fmla="*/ 74 h 78"/>
                    <a:gd name="T8" fmla="*/ 54 w 54"/>
                    <a:gd name="T9" fmla="*/ 63 h 78"/>
                    <a:gd name="T10" fmla="*/ 54 w 54"/>
                    <a:gd name="T11" fmla="*/ 61 h 78"/>
                    <a:gd name="T12" fmla="*/ 43 w 54"/>
                    <a:gd name="T13" fmla="*/ 50 h 78"/>
                    <a:gd name="T14" fmla="*/ 40 w 54"/>
                    <a:gd name="T15" fmla="*/ 51 h 78"/>
                    <a:gd name="T16" fmla="*/ 17 w 54"/>
                    <a:gd name="T17" fmla="*/ 34 h 78"/>
                    <a:gd name="T18" fmla="*/ 29 w 54"/>
                    <a:gd name="T19" fmla="*/ 20 h 78"/>
                    <a:gd name="T20" fmla="*/ 27 w 54"/>
                    <a:gd name="T21" fmla="*/ 4 h 78"/>
                    <a:gd name="T22" fmla="*/ 25 w 54"/>
                    <a:gd name="T23" fmla="*/ 4 h 78"/>
                    <a:gd name="T24" fmla="*/ 24 w 54"/>
                    <a:gd name="T25" fmla="*/ 20 h 78"/>
                    <a:gd name="T26" fmla="*/ 20 w 54"/>
                    <a:gd name="T27" fmla="*/ 22 h 78"/>
                    <a:gd name="T28" fmla="*/ 15 w 54"/>
                    <a:gd name="T29" fmla="*/ 31 h 78"/>
                    <a:gd name="T30" fmla="*/ 26 w 54"/>
                    <a:gd name="T31" fmla="*/ 55 h 78"/>
                    <a:gd name="T32" fmla="*/ 38 w 54"/>
                    <a:gd name="T33" fmla="*/ 55 h 78"/>
                    <a:gd name="T34" fmla="*/ 49 w 54"/>
                    <a:gd name="T35" fmla="*/ 60 h 78"/>
                    <a:gd name="T36" fmla="*/ 48 w 54"/>
                    <a:gd name="T37" fmla="*/ 68 h 78"/>
                    <a:gd name="T38" fmla="*/ 21 w 54"/>
                    <a:gd name="T39" fmla="*/ 67 h 78"/>
                    <a:gd name="T40" fmla="*/ 5 w 54"/>
                    <a:gd name="T41" fmla="*/ 33 h 78"/>
                    <a:gd name="T42" fmla="*/ 9 w 54"/>
                    <a:gd name="T43" fmla="*/ 12 h 78"/>
                    <a:gd name="T44" fmla="*/ 30 w 54"/>
                    <a:gd name="T45" fmla="*/ 5 h 78"/>
                    <a:gd name="T46" fmla="*/ 30 w 54"/>
                    <a:gd name="T47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78">
                      <a:moveTo>
                        <a:pt x="30" y="2"/>
                      </a:moveTo>
                      <a:cubicBezTo>
                        <a:pt x="19" y="2"/>
                        <a:pt x="13" y="0"/>
                        <a:pt x="7" y="11"/>
                      </a:cubicBezTo>
                      <a:cubicBezTo>
                        <a:pt x="1" y="22"/>
                        <a:pt x="0" y="36"/>
                        <a:pt x="5" y="47"/>
                      </a:cubicBezTo>
                      <a:cubicBezTo>
                        <a:pt x="10" y="59"/>
                        <a:pt x="17" y="70"/>
                        <a:pt x="30" y="74"/>
                      </a:cubicBezTo>
                      <a:cubicBezTo>
                        <a:pt x="40" y="78"/>
                        <a:pt x="50" y="72"/>
                        <a:pt x="54" y="63"/>
                      </a:cubicBezTo>
                      <a:cubicBezTo>
                        <a:pt x="54" y="62"/>
                        <a:pt x="54" y="62"/>
                        <a:pt x="54" y="61"/>
                      </a:cubicBezTo>
                      <a:cubicBezTo>
                        <a:pt x="51" y="58"/>
                        <a:pt x="48" y="52"/>
                        <a:pt x="43" y="50"/>
                      </a:cubicBezTo>
                      <a:cubicBezTo>
                        <a:pt x="42" y="50"/>
                        <a:pt x="40" y="51"/>
                        <a:pt x="40" y="51"/>
                      </a:cubicBezTo>
                      <a:cubicBezTo>
                        <a:pt x="22" y="56"/>
                        <a:pt x="18" y="46"/>
                        <a:pt x="17" y="34"/>
                      </a:cubicBezTo>
                      <a:cubicBezTo>
                        <a:pt x="16" y="12"/>
                        <a:pt x="28" y="29"/>
                        <a:pt x="29" y="20"/>
                      </a:cubicBezTo>
                      <a:cubicBezTo>
                        <a:pt x="31" y="15"/>
                        <a:pt x="30" y="9"/>
                        <a:pt x="27" y="4"/>
                      </a:cubicBezTo>
                      <a:cubicBezTo>
                        <a:pt x="27" y="2"/>
                        <a:pt x="24" y="3"/>
                        <a:pt x="25" y="4"/>
                      </a:cubicBezTo>
                      <a:cubicBezTo>
                        <a:pt x="26" y="8"/>
                        <a:pt x="30" y="18"/>
                        <a:pt x="24" y="20"/>
                      </a:cubicBezTo>
                      <a:cubicBezTo>
                        <a:pt x="24" y="20"/>
                        <a:pt x="20" y="21"/>
                        <a:pt x="20" y="22"/>
                      </a:cubicBezTo>
                      <a:cubicBezTo>
                        <a:pt x="17" y="25"/>
                        <a:pt x="15" y="27"/>
                        <a:pt x="15" y="31"/>
                      </a:cubicBezTo>
                      <a:cubicBezTo>
                        <a:pt x="14" y="41"/>
                        <a:pt x="16" y="50"/>
                        <a:pt x="26" y="55"/>
                      </a:cubicBezTo>
                      <a:cubicBezTo>
                        <a:pt x="30" y="57"/>
                        <a:pt x="34" y="56"/>
                        <a:pt x="38" y="55"/>
                      </a:cubicBezTo>
                      <a:cubicBezTo>
                        <a:pt x="42" y="54"/>
                        <a:pt x="46" y="57"/>
                        <a:pt x="49" y="60"/>
                      </a:cubicBezTo>
                      <a:cubicBezTo>
                        <a:pt x="49" y="63"/>
                        <a:pt x="48" y="65"/>
                        <a:pt x="48" y="68"/>
                      </a:cubicBezTo>
                      <a:cubicBezTo>
                        <a:pt x="38" y="74"/>
                        <a:pt x="29" y="73"/>
                        <a:pt x="21" y="67"/>
                      </a:cubicBezTo>
                      <a:cubicBezTo>
                        <a:pt x="12" y="59"/>
                        <a:pt x="6" y="44"/>
                        <a:pt x="5" y="33"/>
                      </a:cubicBezTo>
                      <a:cubicBezTo>
                        <a:pt x="4" y="26"/>
                        <a:pt x="6" y="19"/>
                        <a:pt x="9" y="12"/>
                      </a:cubicBezTo>
                      <a:cubicBezTo>
                        <a:pt x="13" y="4"/>
                        <a:pt x="22" y="5"/>
                        <a:pt x="30" y="5"/>
                      </a:cubicBezTo>
                      <a:cubicBezTo>
                        <a:pt x="32" y="5"/>
                        <a:pt x="32" y="2"/>
                        <a:pt x="3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3" name="Freeform 218"/>
                <p:cNvSpPr>
                  <a:spLocks/>
                </p:cNvSpPr>
                <p:nvPr/>
              </p:nvSpPr>
              <p:spPr bwMode="auto">
                <a:xfrm>
                  <a:off x="547" y="1585"/>
                  <a:ext cx="5" cy="14"/>
                </a:xfrm>
                <a:custGeom>
                  <a:avLst/>
                  <a:gdLst>
                    <a:gd name="T0" fmla="*/ 3 w 8"/>
                    <a:gd name="T1" fmla="*/ 0 h 21"/>
                    <a:gd name="T2" fmla="*/ 3 w 8"/>
                    <a:gd name="T3" fmla="*/ 0 h 21"/>
                    <a:gd name="T4" fmla="*/ 1 w 8"/>
                    <a:gd name="T5" fmla="*/ 1 h 21"/>
                    <a:gd name="T6" fmla="*/ 1 w 8"/>
                    <a:gd name="T7" fmla="*/ 2 h 21"/>
                    <a:gd name="T8" fmla="*/ 2 w 8"/>
                    <a:gd name="T9" fmla="*/ 3 h 21"/>
                    <a:gd name="T10" fmla="*/ 5 w 8"/>
                    <a:gd name="T11" fmla="*/ 12 h 21"/>
                    <a:gd name="T12" fmla="*/ 5 w 8"/>
                    <a:gd name="T13" fmla="*/ 16 h 21"/>
                    <a:gd name="T14" fmla="*/ 2 w 8"/>
                    <a:gd name="T15" fmla="*/ 18 h 21"/>
                    <a:gd name="T16" fmla="*/ 2 w 8"/>
                    <a:gd name="T17" fmla="*/ 21 h 21"/>
                    <a:gd name="T18" fmla="*/ 8 w 8"/>
                    <a:gd name="T19" fmla="*/ 15 h 21"/>
                    <a:gd name="T20" fmla="*/ 4 w 8"/>
                    <a:gd name="T21" fmla="*/ 1 h 21"/>
                    <a:gd name="T22" fmla="*/ 4 w 8"/>
                    <a:gd name="T23" fmla="*/ 2 h 21"/>
                    <a:gd name="T24" fmla="*/ 4 w 8"/>
                    <a:gd name="T25" fmla="*/ 2 h 21"/>
                    <a:gd name="T26" fmla="*/ 2 w 8"/>
                    <a:gd name="T27" fmla="*/ 3 h 21"/>
                    <a:gd name="T28" fmla="*/ 3 w 8"/>
                    <a:gd name="T29" fmla="*/ 3 h 21"/>
                    <a:gd name="T30" fmla="*/ 3 w 8"/>
                    <a:gd name="T3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" h="21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1" y="3"/>
                        <a:pt x="2" y="3"/>
                      </a:cubicBezTo>
                      <a:cubicBezTo>
                        <a:pt x="4" y="5"/>
                        <a:pt x="5" y="9"/>
                        <a:pt x="5" y="12"/>
                      </a:cubicBezTo>
                      <a:cubicBezTo>
                        <a:pt x="5" y="13"/>
                        <a:pt x="5" y="14"/>
                        <a:pt x="5" y="16"/>
                      </a:cubicBezTo>
                      <a:cubicBezTo>
                        <a:pt x="5" y="18"/>
                        <a:pt x="4" y="18"/>
                        <a:pt x="2" y="18"/>
                      </a:cubicBezTo>
                      <a:cubicBezTo>
                        <a:pt x="0" y="18"/>
                        <a:pt x="0" y="21"/>
                        <a:pt x="2" y="21"/>
                      </a:cubicBezTo>
                      <a:cubicBezTo>
                        <a:pt x="7" y="21"/>
                        <a:pt x="8" y="19"/>
                        <a:pt x="8" y="15"/>
                      </a:cubicBezTo>
                      <a:cubicBezTo>
                        <a:pt x="8" y="10"/>
                        <a:pt x="7" y="5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3" y="2"/>
                        <a:pt x="3" y="3"/>
                        <a:pt x="2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5" y="3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" name="Freeform 219"/>
                <p:cNvSpPr>
                  <a:spLocks/>
                </p:cNvSpPr>
                <p:nvPr/>
              </p:nvSpPr>
              <p:spPr bwMode="auto">
                <a:xfrm>
                  <a:off x="548" y="1585"/>
                  <a:ext cx="2" cy="3"/>
                </a:xfrm>
                <a:custGeom>
                  <a:avLst/>
                  <a:gdLst>
                    <a:gd name="T0" fmla="*/ 0 w 3"/>
                    <a:gd name="T1" fmla="*/ 2 h 4"/>
                    <a:gd name="T2" fmla="*/ 0 w 3"/>
                    <a:gd name="T3" fmla="*/ 2 h 4"/>
                    <a:gd name="T4" fmla="*/ 3 w 3"/>
                    <a:gd name="T5" fmla="*/ 2 h 4"/>
                    <a:gd name="T6" fmla="*/ 3 w 3"/>
                    <a:gd name="T7" fmla="*/ 2 h 4"/>
                    <a:gd name="T8" fmla="*/ 0 w 3"/>
                    <a:gd name="T9" fmla="*/ 2 h 4"/>
                    <a:gd name="T10" fmla="*/ 0 w 3"/>
                    <a:gd name="T11" fmla="*/ 2 h 4"/>
                    <a:gd name="T12" fmla="*/ 3 w 3"/>
                    <a:gd name="T13" fmla="*/ 2 h 4"/>
                    <a:gd name="T14" fmla="*/ 3 w 3"/>
                    <a:gd name="T15" fmla="*/ 2 h 4"/>
                    <a:gd name="T16" fmla="*/ 0 w 3"/>
                    <a:gd name="T1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4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4"/>
                        <a:pt x="3" y="4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4"/>
                        <a:pt x="3" y="4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" name="Freeform 220"/>
                <p:cNvSpPr>
                  <a:spLocks/>
                </p:cNvSpPr>
                <p:nvPr/>
              </p:nvSpPr>
              <p:spPr bwMode="auto">
                <a:xfrm>
                  <a:off x="556" y="1615"/>
                  <a:ext cx="13" cy="12"/>
                </a:xfrm>
                <a:custGeom>
                  <a:avLst/>
                  <a:gdLst>
                    <a:gd name="T0" fmla="*/ 3 w 20"/>
                    <a:gd name="T1" fmla="*/ 7 h 19"/>
                    <a:gd name="T2" fmla="*/ 6 w 20"/>
                    <a:gd name="T3" fmla="*/ 2 h 19"/>
                    <a:gd name="T4" fmla="*/ 4 w 20"/>
                    <a:gd name="T5" fmla="*/ 3 h 19"/>
                    <a:gd name="T6" fmla="*/ 17 w 20"/>
                    <a:gd name="T7" fmla="*/ 13 h 19"/>
                    <a:gd name="T8" fmla="*/ 17 w 20"/>
                    <a:gd name="T9" fmla="*/ 11 h 19"/>
                    <a:gd name="T10" fmla="*/ 14 w 20"/>
                    <a:gd name="T11" fmla="*/ 16 h 19"/>
                    <a:gd name="T12" fmla="*/ 17 w 20"/>
                    <a:gd name="T13" fmla="*/ 16 h 19"/>
                    <a:gd name="T14" fmla="*/ 12 w 20"/>
                    <a:gd name="T15" fmla="*/ 11 h 19"/>
                    <a:gd name="T16" fmla="*/ 10 w 20"/>
                    <a:gd name="T17" fmla="*/ 13 h 19"/>
                    <a:gd name="T18" fmla="*/ 13 w 20"/>
                    <a:gd name="T19" fmla="*/ 14 h 19"/>
                    <a:gd name="T20" fmla="*/ 15 w 20"/>
                    <a:gd name="T21" fmla="*/ 12 h 19"/>
                    <a:gd name="T22" fmla="*/ 14 w 20"/>
                    <a:gd name="T23" fmla="*/ 10 h 19"/>
                    <a:gd name="T24" fmla="*/ 13 w 20"/>
                    <a:gd name="T25" fmla="*/ 12 h 19"/>
                    <a:gd name="T26" fmla="*/ 14 w 20"/>
                    <a:gd name="T27" fmla="*/ 13 h 19"/>
                    <a:gd name="T28" fmla="*/ 16 w 20"/>
                    <a:gd name="T29" fmla="*/ 11 h 19"/>
                    <a:gd name="T30" fmla="*/ 12 w 20"/>
                    <a:gd name="T31" fmla="*/ 9 h 19"/>
                    <a:gd name="T32" fmla="*/ 11 w 20"/>
                    <a:gd name="T33" fmla="*/ 12 h 19"/>
                    <a:gd name="T34" fmla="*/ 12 w 20"/>
                    <a:gd name="T35" fmla="*/ 13 h 19"/>
                    <a:gd name="T36" fmla="*/ 14 w 20"/>
                    <a:gd name="T37" fmla="*/ 11 h 19"/>
                    <a:gd name="T38" fmla="*/ 12 w 20"/>
                    <a:gd name="T39" fmla="*/ 10 h 19"/>
                    <a:gd name="T40" fmla="*/ 10 w 20"/>
                    <a:gd name="T41" fmla="*/ 12 h 19"/>
                    <a:gd name="T42" fmla="*/ 14 w 20"/>
                    <a:gd name="T43" fmla="*/ 18 h 19"/>
                    <a:gd name="T44" fmla="*/ 17 w 20"/>
                    <a:gd name="T45" fmla="*/ 18 h 19"/>
                    <a:gd name="T46" fmla="*/ 19 w 20"/>
                    <a:gd name="T47" fmla="*/ 13 h 19"/>
                    <a:gd name="T48" fmla="*/ 19 w 20"/>
                    <a:gd name="T49" fmla="*/ 11 h 19"/>
                    <a:gd name="T50" fmla="*/ 5 w 20"/>
                    <a:gd name="T51" fmla="*/ 0 h 19"/>
                    <a:gd name="T52" fmla="*/ 3 w 20"/>
                    <a:gd name="T53" fmla="*/ 1 h 19"/>
                    <a:gd name="T54" fmla="*/ 1 w 20"/>
                    <a:gd name="T55" fmla="*/ 5 h 19"/>
                    <a:gd name="T56" fmla="*/ 3 w 20"/>
                    <a:gd name="T57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0" h="19">
                      <a:moveTo>
                        <a:pt x="3" y="7"/>
                      </a:moveTo>
                      <a:cubicBezTo>
                        <a:pt x="5" y="5"/>
                        <a:pt x="5" y="4"/>
                        <a:pt x="6" y="2"/>
                      </a:cubicBezTo>
                      <a:cubicBezTo>
                        <a:pt x="5" y="2"/>
                        <a:pt x="4" y="2"/>
                        <a:pt x="4" y="3"/>
                      </a:cubicBezTo>
                      <a:cubicBezTo>
                        <a:pt x="8" y="6"/>
                        <a:pt x="13" y="9"/>
                        <a:pt x="17" y="13"/>
                      </a:cubicBezTo>
                      <a:cubicBezTo>
                        <a:pt x="17" y="12"/>
                        <a:pt x="17" y="12"/>
                        <a:pt x="17" y="11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5" y="16"/>
                        <a:pt x="16" y="16"/>
                        <a:pt x="17" y="16"/>
                      </a:cubicBezTo>
                      <a:cubicBezTo>
                        <a:pt x="16" y="14"/>
                        <a:pt x="14" y="13"/>
                        <a:pt x="12" y="11"/>
                      </a:cubicBezTo>
                      <a:cubicBezTo>
                        <a:pt x="12" y="11"/>
                        <a:pt x="11" y="12"/>
                        <a:pt x="10" y="13"/>
                      </a:cubicBezTo>
                      <a:cubicBezTo>
                        <a:pt x="11" y="13"/>
                        <a:pt x="12" y="13"/>
                        <a:pt x="13" y="14"/>
                      </a:cubicBezTo>
                      <a:cubicBezTo>
                        <a:pt x="14" y="14"/>
                        <a:pt x="16" y="13"/>
                        <a:pt x="15" y="12"/>
                      </a:cubicBezTo>
                      <a:cubicBezTo>
                        <a:pt x="15" y="11"/>
                        <a:pt x="14" y="11"/>
                        <a:pt x="14" y="10"/>
                      </a:cubicBezTo>
                      <a:cubicBezTo>
                        <a:pt x="14" y="11"/>
                        <a:pt x="13" y="11"/>
                        <a:pt x="13" y="12"/>
                      </a:cubicBezTo>
                      <a:cubicBezTo>
                        <a:pt x="13" y="12"/>
                        <a:pt x="13" y="12"/>
                        <a:pt x="14" y="13"/>
                      </a:cubicBezTo>
                      <a:cubicBezTo>
                        <a:pt x="15" y="14"/>
                        <a:pt x="17" y="12"/>
                        <a:pt x="16" y="11"/>
                      </a:cubicBezTo>
                      <a:cubicBezTo>
                        <a:pt x="15" y="9"/>
                        <a:pt x="14" y="9"/>
                        <a:pt x="12" y="9"/>
                      </a:cubicBezTo>
                      <a:cubicBezTo>
                        <a:pt x="11" y="10"/>
                        <a:pt x="11" y="11"/>
                        <a:pt x="11" y="12"/>
                      </a:cubicBezTo>
                      <a:cubicBezTo>
                        <a:pt x="12" y="12"/>
                        <a:pt x="12" y="13"/>
                        <a:pt x="12" y="13"/>
                      </a:cubicBezTo>
                      <a:cubicBezTo>
                        <a:pt x="13" y="13"/>
                        <a:pt x="14" y="12"/>
                        <a:pt x="14" y="11"/>
                      </a:cubicBezTo>
                      <a:cubicBezTo>
                        <a:pt x="14" y="11"/>
                        <a:pt x="13" y="11"/>
                        <a:pt x="12" y="10"/>
                      </a:cubicBezTo>
                      <a:cubicBezTo>
                        <a:pt x="11" y="10"/>
                        <a:pt x="9" y="11"/>
                        <a:pt x="10" y="12"/>
                      </a:cubicBezTo>
                      <a:cubicBezTo>
                        <a:pt x="11" y="14"/>
                        <a:pt x="13" y="16"/>
                        <a:pt x="14" y="18"/>
                      </a:cubicBezTo>
                      <a:cubicBezTo>
                        <a:pt x="15" y="19"/>
                        <a:pt x="16" y="19"/>
                        <a:pt x="17" y="18"/>
                      </a:cubicBezTo>
                      <a:cubicBezTo>
                        <a:pt x="17" y="16"/>
                        <a:pt x="18" y="14"/>
                        <a:pt x="19" y="13"/>
                      </a:cubicBezTo>
                      <a:cubicBezTo>
                        <a:pt x="20" y="12"/>
                        <a:pt x="20" y="11"/>
                        <a:pt x="19" y="11"/>
                      </a:cubicBezTo>
                      <a:cubicBezTo>
                        <a:pt x="15" y="7"/>
                        <a:pt x="10" y="4"/>
                        <a:pt x="5" y="0"/>
                      </a:cubicBezTo>
                      <a:cubicBezTo>
                        <a:pt x="4" y="0"/>
                        <a:pt x="3" y="0"/>
                        <a:pt x="3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6"/>
                        <a:pt x="2" y="8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6" name="Freeform 221"/>
                <p:cNvSpPr>
                  <a:spLocks/>
                </p:cNvSpPr>
                <p:nvPr/>
              </p:nvSpPr>
              <p:spPr bwMode="auto">
                <a:xfrm>
                  <a:off x="564" y="1622"/>
                  <a:ext cx="3" cy="3"/>
                </a:xfrm>
                <a:custGeom>
                  <a:avLst/>
                  <a:gdLst>
                    <a:gd name="T0" fmla="*/ 3 w 5"/>
                    <a:gd name="T1" fmla="*/ 4 h 5"/>
                    <a:gd name="T2" fmla="*/ 3 w 5"/>
                    <a:gd name="T3" fmla="*/ 3 h 5"/>
                    <a:gd name="T4" fmla="*/ 1 w 5"/>
                    <a:gd name="T5" fmla="*/ 2 h 5"/>
                    <a:gd name="T6" fmla="*/ 1 w 5"/>
                    <a:gd name="T7" fmla="*/ 2 h 5"/>
                    <a:gd name="T8" fmla="*/ 4 w 5"/>
                    <a:gd name="T9" fmla="*/ 3 h 5"/>
                    <a:gd name="T10" fmla="*/ 4 w 5"/>
                    <a:gd name="T11" fmla="*/ 2 h 5"/>
                    <a:gd name="T12" fmla="*/ 2 w 5"/>
                    <a:gd name="T13" fmla="*/ 2 h 5"/>
                    <a:gd name="T14" fmla="*/ 2 w 5"/>
                    <a:gd name="T15" fmla="*/ 2 h 5"/>
                    <a:gd name="T16" fmla="*/ 5 w 5"/>
                    <a:gd name="T17" fmla="*/ 2 h 5"/>
                    <a:gd name="T18" fmla="*/ 5 w 5"/>
                    <a:gd name="T19" fmla="*/ 0 h 5"/>
                    <a:gd name="T20" fmla="*/ 3 w 5"/>
                    <a:gd name="T21" fmla="*/ 0 h 5"/>
                    <a:gd name="T22" fmla="*/ 1 w 5"/>
                    <a:gd name="T23" fmla="*/ 1 h 5"/>
                    <a:gd name="T24" fmla="*/ 4 w 5"/>
                    <a:gd name="T25" fmla="*/ 2 h 5"/>
                    <a:gd name="T26" fmla="*/ 4 w 5"/>
                    <a:gd name="T27" fmla="*/ 1 h 5"/>
                    <a:gd name="T28" fmla="*/ 2 w 5"/>
                    <a:gd name="T29" fmla="*/ 0 h 5"/>
                    <a:gd name="T30" fmla="*/ 0 w 5"/>
                    <a:gd name="T31" fmla="*/ 3 h 5"/>
                    <a:gd name="T32" fmla="*/ 3 w 5"/>
                    <a:gd name="T33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5">
                      <a:moveTo>
                        <a:pt x="3" y="4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4"/>
                        <a:pt x="3" y="4"/>
                        <a:pt x="4" y="3"/>
                      </a:cubicBez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4"/>
                        <a:pt x="5" y="3"/>
                        <a:pt x="5" y="2"/>
                      </a:cubicBezTo>
                      <a:cubicBezTo>
                        <a:pt x="5" y="1"/>
                        <a:pt x="5" y="1"/>
                        <a:pt x="5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0"/>
                        <a:pt x="2" y="1"/>
                        <a:pt x="1" y="1"/>
                      </a:cubicBezTo>
                      <a:cubicBezTo>
                        <a:pt x="2" y="1"/>
                        <a:pt x="3" y="1"/>
                        <a:pt x="4" y="2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0"/>
                        <a:pt x="3" y="0"/>
                        <a:pt x="2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5"/>
                        <a:pt x="2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7" name="Freeform 222"/>
                <p:cNvSpPr>
                  <a:spLocks/>
                </p:cNvSpPr>
                <p:nvPr/>
              </p:nvSpPr>
              <p:spPr bwMode="auto">
                <a:xfrm>
                  <a:off x="553" y="1618"/>
                  <a:ext cx="13" cy="13"/>
                </a:xfrm>
                <a:custGeom>
                  <a:avLst/>
                  <a:gdLst>
                    <a:gd name="T0" fmla="*/ 1 w 20"/>
                    <a:gd name="T1" fmla="*/ 3 h 19"/>
                    <a:gd name="T2" fmla="*/ 17 w 20"/>
                    <a:gd name="T3" fmla="*/ 17 h 19"/>
                    <a:gd name="T4" fmla="*/ 18 w 20"/>
                    <a:gd name="T5" fmla="*/ 15 h 19"/>
                    <a:gd name="T6" fmla="*/ 3 w 20"/>
                    <a:gd name="T7" fmla="*/ 1 h 19"/>
                    <a:gd name="T8" fmla="*/ 1 w 20"/>
                    <a:gd name="T9" fmla="*/ 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9">
                      <a:moveTo>
                        <a:pt x="1" y="3"/>
                      </a:moveTo>
                      <a:cubicBezTo>
                        <a:pt x="6" y="8"/>
                        <a:pt x="11" y="13"/>
                        <a:pt x="17" y="17"/>
                      </a:cubicBezTo>
                      <a:cubicBezTo>
                        <a:pt x="19" y="19"/>
                        <a:pt x="20" y="16"/>
                        <a:pt x="18" y="15"/>
                      </a:cubicBezTo>
                      <a:cubicBezTo>
                        <a:pt x="13" y="11"/>
                        <a:pt x="8" y="6"/>
                        <a:pt x="3" y="1"/>
                      </a:cubicBezTo>
                      <a:cubicBezTo>
                        <a:pt x="2" y="0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8" name="Freeform 223"/>
                <p:cNvSpPr>
                  <a:spLocks/>
                </p:cNvSpPr>
                <p:nvPr/>
              </p:nvSpPr>
              <p:spPr bwMode="auto">
                <a:xfrm>
                  <a:off x="542" y="1585"/>
                  <a:ext cx="6" cy="14"/>
                </a:xfrm>
                <a:custGeom>
                  <a:avLst/>
                  <a:gdLst>
                    <a:gd name="T0" fmla="*/ 8 w 8"/>
                    <a:gd name="T1" fmla="*/ 19 h 21"/>
                    <a:gd name="T2" fmla="*/ 6 w 8"/>
                    <a:gd name="T3" fmla="*/ 11 h 21"/>
                    <a:gd name="T4" fmla="*/ 3 w 8"/>
                    <a:gd name="T5" fmla="*/ 2 h 21"/>
                    <a:gd name="T6" fmla="*/ 0 w 8"/>
                    <a:gd name="T7" fmla="*/ 2 h 21"/>
                    <a:gd name="T8" fmla="*/ 3 w 8"/>
                    <a:gd name="T9" fmla="*/ 10 h 21"/>
                    <a:gd name="T10" fmla="*/ 5 w 8"/>
                    <a:gd name="T11" fmla="*/ 20 h 21"/>
                    <a:gd name="T12" fmla="*/ 8 w 8"/>
                    <a:gd name="T13" fmla="*/ 1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1">
                      <a:moveTo>
                        <a:pt x="8" y="19"/>
                      </a:moveTo>
                      <a:cubicBezTo>
                        <a:pt x="7" y="16"/>
                        <a:pt x="6" y="14"/>
                        <a:pt x="6" y="11"/>
                      </a:cubicBezTo>
                      <a:cubicBezTo>
                        <a:pt x="5" y="8"/>
                        <a:pt x="3" y="5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ubicBezTo>
                        <a:pt x="0" y="5"/>
                        <a:pt x="2" y="8"/>
                        <a:pt x="3" y="10"/>
                      </a:cubicBezTo>
                      <a:cubicBezTo>
                        <a:pt x="4" y="13"/>
                        <a:pt x="4" y="17"/>
                        <a:pt x="5" y="20"/>
                      </a:cubicBezTo>
                      <a:cubicBezTo>
                        <a:pt x="6" y="21"/>
                        <a:pt x="8" y="21"/>
                        <a:pt x="8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9" name="Freeform 224"/>
                <p:cNvSpPr>
                  <a:spLocks/>
                </p:cNvSpPr>
                <p:nvPr/>
              </p:nvSpPr>
              <p:spPr bwMode="auto">
                <a:xfrm>
                  <a:off x="936" y="1544"/>
                  <a:ext cx="43" cy="44"/>
                </a:xfrm>
                <a:custGeom>
                  <a:avLst/>
                  <a:gdLst>
                    <a:gd name="T0" fmla="*/ 42 w 65"/>
                    <a:gd name="T1" fmla="*/ 16 h 65"/>
                    <a:gd name="T2" fmla="*/ 22 w 65"/>
                    <a:gd name="T3" fmla="*/ 24 h 65"/>
                    <a:gd name="T4" fmla="*/ 19 w 65"/>
                    <a:gd name="T5" fmla="*/ 40 h 65"/>
                    <a:gd name="T6" fmla="*/ 32 w 65"/>
                    <a:gd name="T7" fmla="*/ 41 h 65"/>
                    <a:gd name="T8" fmla="*/ 43 w 65"/>
                    <a:gd name="T9" fmla="*/ 16 h 65"/>
                    <a:gd name="T10" fmla="*/ 40 w 65"/>
                    <a:gd name="T11" fmla="*/ 16 h 65"/>
                    <a:gd name="T12" fmla="*/ 50 w 65"/>
                    <a:gd name="T13" fmla="*/ 43 h 65"/>
                    <a:gd name="T14" fmla="*/ 63 w 65"/>
                    <a:gd name="T15" fmla="*/ 22 h 65"/>
                    <a:gd name="T16" fmla="*/ 46 w 65"/>
                    <a:gd name="T17" fmla="*/ 4 h 65"/>
                    <a:gd name="T18" fmla="*/ 4 w 65"/>
                    <a:gd name="T19" fmla="*/ 33 h 65"/>
                    <a:gd name="T20" fmla="*/ 52 w 65"/>
                    <a:gd name="T21" fmla="*/ 49 h 65"/>
                    <a:gd name="T22" fmla="*/ 50 w 65"/>
                    <a:gd name="T23" fmla="*/ 47 h 65"/>
                    <a:gd name="T24" fmla="*/ 10 w 65"/>
                    <a:gd name="T25" fmla="*/ 40 h 65"/>
                    <a:gd name="T26" fmla="*/ 33 w 65"/>
                    <a:gd name="T27" fmla="*/ 6 h 65"/>
                    <a:gd name="T28" fmla="*/ 56 w 65"/>
                    <a:gd name="T29" fmla="*/ 12 h 65"/>
                    <a:gd name="T30" fmla="*/ 49 w 65"/>
                    <a:gd name="T31" fmla="*/ 40 h 65"/>
                    <a:gd name="T32" fmla="*/ 43 w 65"/>
                    <a:gd name="T33" fmla="*/ 16 h 65"/>
                    <a:gd name="T34" fmla="*/ 40 w 65"/>
                    <a:gd name="T35" fmla="*/ 16 h 65"/>
                    <a:gd name="T36" fmla="*/ 32 w 65"/>
                    <a:gd name="T37" fmla="*/ 37 h 65"/>
                    <a:gd name="T38" fmla="*/ 28 w 65"/>
                    <a:gd name="T39" fmla="*/ 40 h 65"/>
                    <a:gd name="T40" fmla="*/ 26 w 65"/>
                    <a:gd name="T41" fmla="*/ 23 h 65"/>
                    <a:gd name="T42" fmla="*/ 42 w 65"/>
                    <a:gd name="T43" fmla="*/ 18 h 65"/>
                    <a:gd name="T44" fmla="*/ 42 w 65"/>
                    <a:gd name="T45" fmla="*/ 16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5" h="65">
                      <a:moveTo>
                        <a:pt x="42" y="16"/>
                      </a:moveTo>
                      <a:cubicBezTo>
                        <a:pt x="33" y="15"/>
                        <a:pt x="27" y="17"/>
                        <a:pt x="22" y="24"/>
                      </a:cubicBezTo>
                      <a:cubicBezTo>
                        <a:pt x="18" y="29"/>
                        <a:pt x="16" y="34"/>
                        <a:pt x="19" y="40"/>
                      </a:cubicBezTo>
                      <a:cubicBezTo>
                        <a:pt x="22" y="45"/>
                        <a:pt x="28" y="43"/>
                        <a:pt x="32" y="41"/>
                      </a:cubicBezTo>
                      <a:cubicBezTo>
                        <a:pt x="39" y="35"/>
                        <a:pt x="39" y="24"/>
                        <a:pt x="43" y="16"/>
                      </a:cubicBezTo>
                      <a:cubicBezTo>
                        <a:pt x="42" y="16"/>
                        <a:pt x="41" y="16"/>
                        <a:pt x="40" y="16"/>
                      </a:cubicBezTo>
                      <a:cubicBezTo>
                        <a:pt x="39" y="23"/>
                        <a:pt x="37" y="46"/>
                        <a:pt x="50" y="43"/>
                      </a:cubicBezTo>
                      <a:cubicBezTo>
                        <a:pt x="59" y="41"/>
                        <a:pt x="63" y="30"/>
                        <a:pt x="63" y="22"/>
                      </a:cubicBezTo>
                      <a:cubicBezTo>
                        <a:pt x="63" y="12"/>
                        <a:pt x="55" y="6"/>
                        <a:pt x="46" y="4"/>
                      </a:cubicBezTo>
                      <a:cubicBezTo>
                        <a:pt x="29" y="0"/>
                        <a:pt x="0" y="14"/>
                        <a:pt x="4" y="33"/>
                      </a:cubicBezTo>
                      <a:cubicBezTo>
                        <a:pt x="9" y="54"/>
                        <a:pt x="36" y="65"/>
                        <a:pt x="52" y="49"/>
                      </a:cubicBezTo>
                      <a:cubicBezTo>
                        <a:pt x="53" y="48"/>
                        <a:pt x="51" y="46"/>
                        <a:pt x="50" y="47"/>
                      </a:cubicBezTo>
                      <a:cubicBezTo>
                        <a:pt x="37" y="60"/>
                        <a:pt x="19" y="54"/>
                        <a:pt x="10" y="40"/>
                      </a:cubicBezTo>
                      <a:cubicBezTo>
                        <a:pt x="0" y="23"/>
                        <a:pt x="19" y="10"/>
                        <a:pt x="33" y="6"/>
                      </a:cubicBezTo>
                      <a:cubicBezTo>
                        <a:pt x="41" y="5"/>
                        <a:pt x="50" y="7"/>
                        <a:pt x="56" y="12"/>
                      </a:cubicBezTo>
                      <a:cubicBezTo>
                        <a:pt x="65" y="20"/>
                        <a:pt x="59" y="36"/>
                        <a:pt x="49" y="40"/>
                      </a:cubicBezTo>
                      <a:cubicBezTo>
                        <a:pt x="40" y="44"/>
                        <a:pt x="42" y="20"/>
                        <a:pt x="43" y="16"/>
                      </a:cubicBezTo>
                      <a:cubicBezTo>
                        <a:pt x="43" y="14"/>
                        <a:pt x="40" y="14"/>
                        <a:pt x="40" y="16"/>
                      </a:cubicBezTo>
                      <a:cubicBezTo>
                        <a:pt x="37" y="23"/>
                        <a:pt x="37" y="30"/>
                        <a:pt x="32" y="37"/>
                      </a:cubicBezTo>
                      <a:cubicBezTo>
                        <a:pt x="30" y="38"/>
                        <a:pt x="29" y="39"/>
                        <a:pt x="28" y="40"/>
                      </a:cubicBezTo>
                      <a:cubicBezTo>
                        <a:pt x="21" y="34"/>
                        <a:pt x="20" y="28"/>
                        <a:pt x="26" y="23"/>
                      </a:cubicBezTo>
                      <a:cubicBezTo>
                        <a:pt x="30" y="18"/>
                        <a:pt x="36" y="18"/>
                        <a:pt x="42" y="18"/>
                      </a:cubicBezTo>
                      <a:cubicBezTo>
                        <a:pt x="44" y="19"/>
                        <a:pt x="44" y="16"/>
                        <a:pt x="4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0" name="Freeform 225"/>
                <p:cNvSpPr>
                  <a:spLocks/>
                </p:cNvSpPr>
                <p:nvPr/>
              </p:nvSpPr>
              <p:spPr bwMode="auto">
                <a:xfrm>
                  <a:off x="960" y="1515"/>
                  <a:ext cx="35" cy="20"/>
                </a:xfrm>
                <a:custGeom>
                  <a:avLst/>
                  <a:gdLst>
                    <a:gd name="T0" fmla="*/ 4 w 52"/>
                    <a:gd name="T1" fmla="*/ 6 h 30"/>
                    <a:gd name="T2" fmla="*/ 31 w 52"/>
                    <a:gd name="T3" fmla="*/ 6 h 30"/>
                    <a:gd name="T4" fmla="*/ 42 w 52"/>
                    <a:gd name="T5" fmla="*/ 5 h 30"/>
                    <a:gd name="T6" fmla="*/ 40 w 52"/>
                    <a:gd name="T7" fmla="*/ 13 h 30"/>
                    <a:gd name="T8" fmla="*/ 32 w 52"/>
                    <a:gd name="T9" fmla="*/ 22 h 30"/>
                    <a:gd name="T10" fmla="*/ 29 w 52"/>
                    <a:gd name="T11" fmla="*/ 25 h 30"/>
                    <a:gd name="T12" fmla="*/ 19 w 52"/>
                    <a:gd name="T13" fmla="*/ 21 h 30"/>
                    <a:gd name="T14" fmla="*/ 2 w 52"/>
                    <a:gd name="T15" fmla="*/ 6 h 30"/>
                    <a:gd name="T16" fmla="*/ 0 w 52"/>
                    <a:gd name="T17" fmla="*/ 7 h 30"/>
                    <a:gd name="T18" fmla="*/ 24 w 52"/>
                    <a:gd name="T19" fmla="*/ 28 h 30"/>
                    <a:gd name="T20" fmla="*/ 32 w 52"/>
                    <a:gd name="T21" fmla="*/ 25 h 30"/>
                    <a:gd name="T22" fmla="*/ 51 w 52"/>
                    <a:gd name="T23" fmla="*/ 6 h 30"/>
                    <a:gd name="T24" fmla="*/ 50 w 52"/>
                    <a:gd name="T25" fmla="*/ 5 h 30"/>
                    <a:gd name="T26" fmla="*/ 3 w 52"/>
                    <a:gd name="T27" fmla="*/ 5 h 30"/>
                    <a:gd name="T28" fmla="*/ 3 w 52"/>
                    <a:gd name="T29" fmla="*/ 7 h 30"/>
                    <a:gd name="T30" fmla="*/ 4 w 52"/>
                    <a:gd name="T31" fmla="*/ 7 h 30"/>
                    <a:gd name="T32" fmla="*/ 4 w 52"/>
                    <a:gd name="T3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2" h="30">
                      <a:moveTo>
                        <a:pt x="4" y="6"/>
                      </a:moveTo>
                      <a:cubicBezTo>
                        <a:pt x="12" y="9"/>
                        <a:pt x="23" y="7"/>
                        <a:pt x="31" y="6"/>
                      </a:cubicBezTo>
                      <a:cubicBezTo>
                        <a:pt x="35" y="5"/>
                        <a:pt x="39" y="5"/>
                        <a:pt x="42" y="5"/>
                      </a:cubicBezTo>
                      <a:cubicBezTo>
                        <a:pt x="52" y="5"/>
                        <a:pt x="43" y="10"/>
                        <a:pt x="40" y="13"/>
                      </a:cubicBezTo>
                      <a:cubicBezTo>
                        <a:pt x="37" y="16"/>
                        <a:pt x="35" y="19"/>
                        <a:pt x="32" y="22"/>
                      </a:cubicBezTo>
                      <a:cubicBezTo>
                        <a:pt x="31" y="23"/>
                        <a:pt x="30" y="24"/>
                        <a:pt x="29" y="25"/>
                      </a:cubicBezTo>
                      <a:cubicBezTo>
                        <a:pt x="26" y="28"/>
                        <a:pt x="21" y="23"/>
                        <a:pt x="19" y="21"/>
                      </a:cubicBezTo>
                      <a:cubicBezTo>
                        <a:pt x="13" y="17"/>
                        <a:pt x="5" y="13"/>
                        <a:pt x="2" y="6"/>
                      </a:cubicBezTo>
                      <a:cubicBezTo>
                        <a:pt x="2" y="5"/>
                        <a:pt x="0" y="5"/>
                        <a:pt x="0" y="7"/>
                      </a:cubicBezTo>
                      <a:cubicBezTo>
                        <a:pt x="4" y="16"/>
                        <a:pt x="17" y="23"/>
                        <a:pt x="24" y="28"/>
                      </a:cubicBezTo>
                      <a:cubicBezTo>
                        <a:pt x="28" y="30"/>
                        <a:pt x="30" y="27"/>
                        <a:pt x="32" y="25"/>
                      </a:cubicBezTo>
                      <a:cubicBezTo>
                        <a:pt x="38" y="18"/>
                        <a:pt x="44" y="12"/>
                        <a:pt x="51" y="6"/>
                      </a:cubicBezTo>
                      <a:cubicBezTo>
                        <a:pt x="51" y="6"/>
                        <a:pt x="51" y="5"/>
                        <a:pt x="50" y="5"/>
                      </a:cubicBezTo>
                      <a:cubicBezTo>
                        <a:pt x="36" y="0"/>
                        <a:pt x="18" y="5"/>
                        <a:pt x="3" y="5"/>
                      </a:cubicBezTo>
                      <a:cubicBezTo>
                        <a:pt x="2" y="5"/>
                        <a:pt x="2" y="7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5" y="8"/>
                        <a:pt x="5" y="6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1" name="Freeform 226"/>
                <p:cNvSpPr>
                  <a:spLocks/>
                </p:cNvSpPr>
                <p:nvPr/>
              </p:nvSpPr>
              <p:spPr bwMode="auto">
                <a:xfrm>
                  <a:off x="960" y="1516"/>
                  <a:ext cx="37" cy="27"/>
                </a:xfrm>
                <a:custGeom>
                  <a:avLst/>
                  <a:gdLst>
                    <a:gd name="T0" fmla="*/ 3 w 55"/>
                    <a:gd name="T1" fmla="*/ 5 h 40"/>
                    <a:gd name="T2" fmla="*/ 2 w 55"/>
                    <a:gd name="T3" fmla="*/ 4 h 40"/>
                    <a:gd name="T4" fmla="*/ 0 w 55"/>
                    <a:gd name="T5" fmla="*/ 5 h 40"/>
                    <a:gd name="T6" fmla="*/ 2 w 55"/>
                    <a:gd name="T7" fmla="*/ 37 h 40"/>
                    <a:gd name="T8" fmla="*/ 3 w 55"/>
                    <a:gd name="T9" fmla="*/ 38 h 40"/>
                    <a:gd name="T10" fmla="*/ 34 w 55"/>
                    <a:gd name="T11" fmla="*/ 38 h 40"/>
                    <a:gd name="T12" fmla="*/ 51 w 55"/>
                    <a:gd name="T13" fmla="*/ 36 h 40"/>
                    <a:gd name="T14" fmla="*/ 53 w 55"/>
                    <a:gd name="T15" fmla="*/ 23 h 40"/>
                    <a:gd name="T16" fmla="*/ 50 w 55"/>
                    <a:gd name="T17" fmla="*/ 1 h 40"/>
                    <a:gd name="T18" fmla="*/ 48 w 55"/>
                    <a:gd name="T19" fmla="*/ 2 h 40"/>
                    <a:gd name="T20" fmla="*/ 50 w 55"/>
                    <a:gd name="T21" fmla="*/ 13 h 40"/>
                    <a:gd name="T22" fmla="*/ 51 w 55"/>
                    <a:gd name="T23" fmla="*/ 26 h 40"/>
                    <a:gd name="T24" fmla="*/ 47 w 55"/>
                    <a:gd name="T25" fmla="*/ 36 h 40"/>
                    <a:gd name="T26" fmla="*/ 30 w 55"/>
                    <a:gd name="T27" fmla="*/ 36 h 40"/>
                    <a:gd name="T28" fmla="*/ 4 w 55"/>
                    <a:gd name="T29" fmla="*/ 33 h 40"/>
                    <a:gd name="T30" fmla="*/ 3 w 55"/>
                    <a:gd name="T31" fmla="*/ 19 h 40"/>
                    <a:gd name="T32" fmla="*/ 2 w 55"/>
                    <a:gd name="T33" fmla="*/ 6 h 40"/>
                    <a:gd name="T34" fmla="*/ 3 w 55"/>
                    <a:gd name="T35" fmla="*/ 5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5" h="40">
                      <a:moveTo>
                        <a:pt x="3" y="5"/>
                      </a:moveTo>
                      <a:cubicBezTo>
                        <a:pt x="2" y="5"/>
                        <a:pt x="2" y="4"/>
                        <a:pt x="2" y="4"/>
                      </a:cubicBezTo>
                      <a:cubicBezTo>
                        <a:pt x="1" y="4"/>
                        <a:pt x="0" y="4"/>
                        <a:pt x="0" y="5"/>
                      </a:cubicBezTo>
                      <a:cubicBezTo>
                        <a:pt x="0" y="16"/>
                        <a:pt x="2" y="26"/>
                        <a:pt x="2" y="37"/>
                      </a:cubicBezTo>
                      <a:cubicBezTo>
                        <a:pt x="2" y="37"/>
                        <a:pt x="2" y="38"/>
                        <a:pt x="3" y="38"/>
                      </a:cubicBezTo>
                      <a:cubicBezTo>
                        <a:pt x="13" y="37"/>
                        <a:pt x="23" y="37"/>
                        <a:pt x="34" y="38"/>
                      </a:cubicBezTo>
                      <a:cubicBezTo>
                        <a:pt x="38" y="38"/>
                        <a:pt x="47" y="40"/>
                        <a:pt x="51" y="36"/>
                      </a:cubicBezTo>
                      <a:cubicBezTo>
                        <a:pt x="55" y="34"/>
                        <a:pt x="53" y="27"/>
                        <a:pt x="53" y="23"/>
                      </a:cubicBezTo>
                      <a:cubicBezTo>
                        <a:pt x="53" y="17"/>
                        <a:pt x="53" y="6"/>
                        <a:pt x="50" y="1"/>
                      </a:cubicBezTo>
                      <a:cubicBezTo>
                        <a:pt x="49" y="0"/>
                        <a:pt x="48" y="1"/>
                        <a:pt x="48" y="2"/>
                      </a:cubicBezTo>
                      <a:cubicBezTo>
                        <a:pt x="50" y="5"/>
                        <a:pt x="50" y="10"/>
                        <a:pt x="50" y="13"/>
                      </a:cubicBezTo>
                      <a:cubicBezTo>
                        <a:pt x="50" y="17"/>
                        <a:pt x="51" y="22"/>
                        <a:pt x="51" y="26"/>
                      </a:cubicBezTo>
                      <a:cubicBezTo>
                        <a:pt x="51" y="30"/>
                        <a:pt x="52" y="35"/>
                        <a:pt x="47" y="36"/>
                      </a:cubicBezTo>
                      <a:cubicBezTo>
                        <a:pt x="42" y="37"/>
                        <a:pt x="36" y="36"/>
                        <a:pt x="30" y="36"/>
                      </a:cubicBezTo>
                      <a:cubicBezTo>
                        <a:pt x="28" y="35"/>
                        <a:pt x="4" y="36"/>
                        <a:pt x="4" y="33"/>
                      </a:cubicBezTo>
                      <a:cubicBezTo>
                        <a:pt x="4" y="28"/>
                        <a:pt x="4" y="24"/>
                        <a:pt x="3" y="19"/>
                      </a:cubicBezTo>
                      <a:cubicBezTo>
                        <a:pt x="3" y="17"/>
                        <a:pt x="3" y="7"/>
                        <a:pt x="2" y="6"/>
                      </a:cubicBezTo>
                      <a:cubicBezTo>
                        <a:pt x="3" y="7"/>
                        <a:pt x="4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2" name="Freeform 227"/>
                <p:cNvSpPr>
                  <a:spLocks/>
                </p:cNvSpPr>
                <p:nvPr/>
              </p:nvSpPr>
              <p:spPr bwMode="auto">
                <a:xfrm>
                  <a:off x="959" y="1504"/>
                  <a:ext cx="36" cy="17"/>
                </a:xfrm>
                <a:custGeom>
                  <a:avLst/>
                  <a:gdLst>
                    <a:gd name="T0" fmla="*/ 3 w 53"/>
                    <a:gd name="T1" fmla="*/ 25 h 26"/>
                    <a:gd name="T2" fmla="*/ 11 w 53"/>
                    <a:gd name="T3" fmla="*/ 17 h 26"/>
                    <a:gd name="T4" fmla="*/ 22 w 53"/>
                    <a:gd name="T5" fmla="*/ 7 h 26"/>
                    <a:gd name="T6" fmla="*/ 34 w 53"/>
                    <a:gd name="T7" fmla="*/ 7 h 26"/>
                    <a:gd name="T8" fmla="*/ 51 w 53"/>
                    <a:gd name="T9" fmla="*/ 22 h 26"/>
                    <a:gd name="T10" fmla="*/ 52 w 53"/>
                    <a:gd name="T11" fmla="*/ 21 h 26"/>
                    <a:gd name="T12" fmla="*/ 39 w 53"/>
                    <a:gd name="T13" fmla="*/ 9 h 26"/>
                    <a:gd name="T14" fmla="*/ 26 w 53"/>
                    <a:gd name="T15" fmla="*/ 0 h 26"/>
                    <a:gd name="T16" fmla="*/ 20 w 53"/>
                    <a:gd name="T17" fmla="*/ 6 h 26"/>
                    <a:gd name="T18" fmla="*/ 12 w 53"/>
                    <a:gd name="T19" fmla="*/ 14 h 26"/>
                    <a:gd name="T20" fmla="*/ 2 w 53"/>
                    <a:gd name="T21" fmla="*/ 24 h 26"/>
                    <a:gd name="T22" fmla="*/ 3 w 53"/>
                    <a:gd name="T23" fmla="*/ 2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26">
                      <a:moveTo>
                        <a:pt x="3" y="25"/>
                      </a:moveTo>
                      <a:cubicBezTo>
                        <a:pt x="6" y="23"/>
                        <a:pt x="8" y="20"/>
                        <a:pt x="11" y="17"/>
                      </a:cubicBezTo>
                      <a:cubicBezTo>
                        <a:pt x="15" y="14"/>
                        <a:pt x="19" y="11"/>
                        <a:pt x="22" y="7"/>
                      </a:cubicBezTo>
                      <a:cubicBezTo>
                        <a:pt x="26" y="1"/>
                        <a:pt x="29" y="4"/>
                        <a:pt x="34" y="7"/>
                      </a:cubicBezTo>
                      <a:cubicBezTo>
                        <a:pt x="40" y="12"/>
                        <a:pt x="47" y="16"/>
                        <a:pt x="51" y="22"/>
                      </a:cubicBezTo>
                      <a:cubicBezTo>
                        <a:pt x="51" y="23"/>
                        <a:pt x="53" y="22"/>
                        <a:pt x="52" y="21"/>
                      </a:cubicBezTo>
                      <a:cubicBezTo>
                        <a:pt x="49" y="16"/>
                        <a:pt x="44" y="12"/>
                        <a:pt x="39" y="9"/>
                      </a:cubicBezTo>
                      <a:cubicBezTo>
                        <a:pt x="36" y="6"/>
                        <a:pt x="31" y="1"/>
                        <a:pt x="26" y="0"/>
                      </a:cubicBezTo>
                      <a:cubicBezTo>
                        <a:pt x="24" y="0"/>
                        <a:pt x="21" y="4"/>
                        <a:pt x="20" y="6"/>
                      </a:cubicBezTo>
                      <a:cubicBezTo>
                        <a:pt x="18" y="9"/>
                        <a:pt x="15" y="11"/>
                        <a:pt x="12" y="14"/>
                      </a:cubicBezTo>
                      <a:cubicBezTo>
                        <a:pt x="8" y="17"/>
                        <a:pt x="6" y="21"/>
                        <a:pt x="2" y="24"/>
                      </a:cubicBezTo>
                      <a:cubicBezTo>
                        <a:pt x="0" y="24"/>
                        <a:pt x="1" y="26"/>
                        <a:pt x="3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3" name="Freeform 228"/>
                <p:cNvSpPr>
                  <a:spLocks/>
                </p:cNvSpPr>
                <p:nvPr/>
              </p:nvSpPr>
              <p:spPr bwMode="auto">
                <a:xfrm>
                  <a:off x="911" y="1456"/>
                  <a:ext cx="8" cy="58"/>
                </a:xfrm>
                <a:custGeom>
                  <a:avLst/>
                  <a:gdLst>
                    <a:gd name="T0" fmla="*/ 3 w 13"/>
                    <a:gd name="T1" fmla="*/ 2 h 87"/>
                    <a:gd name="T2" fmla="*/ 2 w 13"/>
                    <a:gd name="T3" fmla="*/ 40 h 87"/>
                    <a:gd name="T4" fmla="*/ 4 w 13"/>
                    <a:gd name="T5" fmla="*/ 82 h 87"/>
                    <a:gd name="T6" fmla="*/ 6 w 13"/>
                    <a:gd name="T7" fmla="*/ 83 h 87"/>
                    <a:gd name="T8" fmla="*/ 11 w 13"/>
                    <a:gd name="T9" fmla="*/ 76 h 87"/>
                    <a:gd name="T10" fmla="*/ 8 w 13"/>
                    <a:gd name="T11" fmla="*/ 32 h 87"/>
                    <a:gd name="T12" fmla="*/ 2 w 13"/>
                    <a:gd name="T13" fmla="*/ 2 h 87"/>
                    <a:gd name="T14" fmla="*/ 1 w 13"/>
                    <a:gd name="T15" fmla="*/ 4 h 87"/>
                    <a:gd name="T16" fmla="*/ 3 w 13"/>
                    <a:gd name="T17" fmla="*/ 6 h 87"/>
                    <a:gd name="T18" fmla="*/ 5 w 13"/>
                    <a:gd name="T19" fmla="*/ 4 h 87"/>
                    <a:gd name="T20" fmla="*/ 6 w 13"/>
                    <a:gd name="T21" fmla="*/ 32 h 87"/>
                    <a:gd name="T22" fmla="*/ 8 w 13"/>
                    <a:gd name="T23" fmla="*/ 59 h 87"/>
                    <a:gd name="T24" fmla="*/ 8 w 13"/>
                    <a:gd name="T25" fmla="*/ 71 h 87"/>
                    <a:gd name="T26" fmla="*/ 8 w 13"/>
                    <a:gd name="T27" fmla="*/ 69 h 87"/>
                    <a:gd name="T28" fmla="*/ 7 w 13"/>
                    <a:gd name="T29" fmla="*/ 39 h 87"/>
                    <a:gd name="T30" fmla="*/ 4 w 13"/>
                    <a:gd name="T31" fmla="*/ 38 h 87"/>
                    <a:gd name="T32" fmla="*/ 3 w 13"/>
                    <a:gd name="T33" fmla="*/ 63 h 87"/>
                    <a:gd name="T34" fmla="*/ 6 w 13"/>
                    <a:gd name="T35" fmla="*/ 63 h 87"/>
                    <a:gd name="T36" fmla="*/ 6 w 13"/>
                    <a:gd name="T37" fmla="*/ 51 h 87"/>
                    <a:gd name="T38" fmla="*/ 5 w 13"/>
                    <a:gd name="T39" fmla="*/ 49 h 87"/>
                    <a:gd name="T40" fmla="*/ 5 w 13"/>
                    <a:gd name="T41" fmla="*/ 81 h 87"/>
                    <a:gd name="T42" fmla="*/ 8 w 13"/>
                    <a:gd name="T43" fmla="*/ 81 h 87"/>
                    <a:gd name="T44" fmla="*/ 10 w 13"/>
                    <a:gd name="T45" fmla="*/ 52 h 87"/>
                    <a:gd name="T46" fmla="*/ 8 w 13"/>
                    <a:gd name="T47" fmla="*/ 2 h 87"/>
                    <a:gd name="T48" fmla="*/ 6 w 13"/>
                    <a:gd name="T49" fmla="*/ 1 h 87"/>
                    <a:gd name="T50" fmla="*/ 3 w 13"/>
                    <a:gd name="T51" fmla="*/ 1 h 87"/>
                    <a:gd name="T52" fmla="*/ 1 w 13"/>
                    <a:gd name="T53" fmla="*/ 3 h 87"/>
                    <a:gd name="T54" fmla="*/ 7 w 13"/>
                    <a:gd name="T55" fmla="*/ 56 h 87"/>
                    <a:gd name="T56" fmla="*/ 8 w 13"/>
                    <a:gd name="T57" fmla="*/ 76 h 87"/>
                    <a:gd name="T58" fmla="*/ 6 w 13"/>
                    <a:gd name="T59" fmla="*/ 67 h 87"/>
                    <a:gd name="T60" fmla="*/ 6 w 13"/>
                    <a:gd name="T61" fmla="*/ 58 h 87"/>
                    <a:gd name="T62" fmla="*/ 5 w 13"/>
                    <a:gd name="T63" fmla="*/ 3 h 87"/>
                    <a:gd name="T64" fmla="*/ 3 w 13"/>
                    <a:gd name="T65" fmla="*/ 2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" h="87">
                      <a:moveTo>
                        <a:pt x="3" y="2"/>
                      </a:moveTo>
                      <a:cubicBezTo>
                        <a:pt x="1" y="14"/>
                        <a:pt x="2" y="28"/>
                        <a:pt x="2" y="40"/>
                      </a:cubicBezTo>
                      <a:cubicBezTo>
                        <a:pt x="3" y="54"/>
                        <a:pt x="2" y="69"/>
                        <a:pt x="4" y="82"/>
                      </a:cubicBezTo>
                      <a:cubicBezTo>
                        <a:pt x="4" y="83"/>
                        <a:pt x="5" y="83"/>
                        <a:pt x="6" y="83"/>
                      </a:cubicBezTo>
                      <a:cubicBezTo>
                        <a:pt x="10" y="82"/>
                        <a:pt x="11" y="80"/>
                        <a:pt x="11" y="76"/>
                      </a:cubicBezTo>
                      <a:cubicBezTo>
                        <a:pt x="11" y="61"/>
                        <a:pt x="9" y="46"/>
                        <a:pt x="8" y="32"/>
                      </a:cubicBezTo>
                      <a:cubicBezTo>
                        <a:pt x="7" y="26"/>
                        <a:pt x="10" y="3"/>
                        <a:pt x="2" y="2"/>
                      </a:cubicBezTo>
                      <a:cubicBezTo>
                        <a:pt x="1" y="1"/>
                        <a:pt x="0" y="3"/>
                        <a:pt x="1" y="4"/>
                      </a:cubicBezTo>
                      <a:cubicBezTo>
                        <a:pt x="1" y="5"/>
                        <a:pt x="2" y="5"/>
                        <a:pt x="3" y="6"/>
                      </a:cubicBezTo>
                      <a:cubicBezTo>
                        <a:pt x="4" y="7"/>
                        <a:pt x="6" y="6"/>
                        <a:pt x="5" y="4"/>
                      </a:cubicBezTo>
                      <a:cubicBezTo>
                        <a:pt x="9" y="10"/>
                        <a:pt x="6" y="25"/>
                        <a:pt x="6" y="32"/>
                      </a:cubicBezTo>
                      <a:cubicBezTo>
                        <a:pt x="6" y="41"/>
                        <a:pt x="7" y="50"/>
                        <a:pt x="8" y="59"/>
                      </a:cubicBezTo>
                      <a:cubicBezTo>
                        <a:pt x="8" y="63"/>
                        <a:pt x="8" y="67"/>
                        <a:pt x="8" y="71"/>
                      </a:cubicBezTo>
                      <a:cubicBezTo>
                        <a:pt x="8" y="87"/>
                        <a:pt x="8" y="71"/>
                        <a:pt x="8" y="69"/>
                      </a:cubicBezTo>
                      <a:cubicBezTo>
                        <a:pt x="8" y="59"/>
                        <a:pt x="7" y="49"/>
                        <a:pt x="7" y="39"/>
                      </a:cubicBezTo>
                      <a:cubicBezTo>
                        <a:pt x="7" y="37"/>
                        <a:pt x="4" y="37"/>
                        <a:pt x="4" y="38"/>
                      </a:cubicBezTo>
                      <a:cubicBezTo>
                        <a:pt x="2" y="46"/>
                        <a:pt x="3" y="55"/>
                        <a:pt x="3" y="63"/>
                      </a:cubicBezTo>
                      <a:cubicBezTo>
                        <a:pt x="3" y="65"/>
                        <a:pt x="6" y="65"/>
                        <a:pt x="6" y="63"/>
                      </a:cubicBezTo>
                      <a:cubicBezTo>
                        <a:pt x="6" y="59"/>
                        <a:pt x="6" y="55"/>
                        <a:pt x="6" y="51"/>
                      </a:cubicBezTo>
                      <a:cubicBezTo>
                        <a:pt x="6" y="49"/>
                        <a:pt x="4" y="37"/>
                        <a:pt x="5" y="49"/>
                      </a:cubicBezTo>
                      <a:cubicBezTo>
                        <a:pt x="5" y="59"/>
                        <a:pt x="4" y="70"/>
                        <a:pt x="5" y="81"/>
                      </a:cubicBezTo>
                      <a:cubicBezTo>
                        <a:pt x="5" y="82"/>
                        <a:pt x="7" y="83"/>
                        <a:pt x="8" y="81"/>
                      </a:cubicBezTo>
                      <a:cubicBezTo>
                        <a:pt x="13" y="73"/>
                        <a:pt x="11" y="62"/>
                        <a:pt x="10" y="52"/>
                      </a:cubicBezTo>
                      <a:cubicBezTo>
                        <a:pt x="8" y="36"/>
                        <a:pt x="11" y="18"/>
                        <a:pt x="8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5" y="1"/>
                        <a:pt x="4" y="1"/>
                        <a:pt x="3" y="1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4" y="20"/>
                        <a:pt x="6" y="38"/>
                        <a:pt x="7" y="56"/>
                      </a:cubicBezTo>
                      <a:cubicBezTo>
                        <a:pt x="8" y="62"/>
                        <a:pt x="7" y="69"/>
                        <a:pt x="8" y="76"/>
                      </a:cubicBezTo>
                      <a:cubicBezTo>
                        <a:pt x="5" y="74"/>
                        <a:pt x="5" y="71"/>
                        <a:pt x="6" y="67"/>
                      </a:cubicBezTo>
                      <a:cubicBezTo>
                        <a:pt x="6" y="64"/>
                        <a:pt x="6" y="61"/>
                        <a:pt x="6" y="58"/>
                      </a:cubicBezTo>
                      <a:cubicBezTo>
                        <a:pt x="6" y="39"/>
                        <a:pt x="3" y="21"/>
                        <a:pt x="5" y="3"/>
                      </a:cubicBezTo>
                      <a:cubicBezTo>
                        <a:pt x="6" y="1"/>
                        <a:pt x="3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4" name="Freeform 229"/>
                <p:cNvSpPr>
                  <a:spLocks/>
                </p:cNvSpPr>
                <p:nvPr/>
              </p:nvSpPr>
              <p:spPr bwMode="auto">
                <a:xfrm>
                  <a:off x="913" y="1457"/>
                  <a:ext cx="31" cy="8"/>
                </a:xfrm>
                <a:custGeom>
                  <a:avLst/>
                  <a:gdLst>
                    <a:gd name="T0" fmla="*/ 1 w 47"/>
                    <a:gd name="T1" fmla="*/ 7 h 12"/>
                    <a:gd name="T2" fmla="*/ 15 w 47"/>
                    <a:gd name="T3" fmla="*/ 7 h 12"/>
                    <a:gd name="T4" fmla="*/ 30 w 47"/>
                    <a:gd name="T5" fmla="*/ 11 h 12"/>
                    <a:gd name="T6" fmla="*/ 46 w 47"/>
                    <a:gd name="T7" fmla="*/ 3 h 12"/>
                    <a:gd name="T8" fmla="*/ 44 w 47"/>
                    <a:gd name="T9" fmla="*/ 2 h 12"/>
                    <a:gd name="T10" fmla="*/ 18 w 47"/>
                    <a:gd name="T11" fmla="*/ 5 h 12"/>
                    <a:gd name="T12" fmla="*/ 2 w 47"/>
                    <a:gd name="T13" fmla="*/ 4 h 12"/>
                    <a:gd name="T14" fmla="*/ 1 w 47"/>
                    <a:gd name="T15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" h="12">
                      <a:moveTo>
                        <a:pt x="1" y="7"/>
                      </a:moveTo>
                      <a:cubicBezTo>
                        <a:pt x="6" y="8"/>
                        <a:pt x="10" y="6"/>
                        <a:pt x="15" y="7"/>
                      </a:cubicBezTo>
                      <a:cubicBezTo>
                        <a:pt x="20" y="8"/>
                        <a:pt x="24" y="11"/>
                        <a:pt x="30" y="11"/>
                      </a:cubicBezTo>
                      <a:cubicBezTo>
                        <a:pt x="36" y="11"/>
                        <a:pt x="44" y="9"/>
                        <a:pt x="46" y="3"/>
                      </a:cubicBezTo>
                      <a:cubicBezTo>
                        <a:pt x="47" y="1"/>
                        <a:pt x="44" y="0"/>
                        <a:pt x="44" y="2"/>
                      </a:cubicBezTo>
                      <a:cubicBezTo>
                        <a:pt x="40" y="12"/>
                        <a:pt x="25" y="8"/>
                        <a:pt x="18" y="5"/>
                      </a:cubicBezTo>
                      <a:cubicBezTo>
                        <a:pt x="12" y="3"/>
                        <a:pt x="8" y="6"/>
                        <a:pt x="2" y="4"/>
                      </a:cubicBezTo>
                      <a:cubicBezTo>
                        <a:pt x="0" y="4"/>
                        <a:pt x="0" y="6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" name="Freeform 230"/>
                <p:cNvSpPr>
                  <a:spLocks/>
                </p:cNvSpPr>
                <p:nvPr/>
              </p:nvSpPr>
              <p:spPr bwMode="auto">
                <a:xfrm>
                  <a:off x="912" y="1474"/>
                  <a:ext cx="32" cy="8"/>
                </a:xfrm>
                <a:custGeom>
                  <a:avLst/>
                  <a:gdLst>
                    <a:gd name="T0" fmla="*/ 3 w 48"/>
                    <a:gd name="T1" fmla="*/ 10 h 11"/>
                    <a:gd name="T2" fmla="*/ 34 w 48"/>
                    <a:gd name="T3" fmla="*/ 10 h 11"/>
                    <a:gd name="T4" fmla="*/ 47 w 48"/>
                    <a:gd name="T5" fmla="*/ 2 h 11"/>
                    <a:gd name="T6" fmla="*/ 44 w 48"/>
                    <a:gd name="T7" fmla="*/ 2 h 11"/>
                    <a:gd name="T8" fmla="*/ 19 w 48"/>
                    <a:gd name="T9" fmla="*/ 5 h 11"/>
                    <a:gd name="T10" fmla="*/ 2 w 48"/>
                    <a:gd name="T11" fmla="*/ 8 h 11"/>
                    <a:gd name="T12" fmla="*/ 3 w 48"/>
                    <a:gd name="T13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11">
                      <a:moveTo>
                        <a:pt x="3" y="10"/>
                      </a:moveTo>
                      <a:cubicBezTo>
                        <a:pt x="14" y="3"/>
                        <a:pt x="23" y="11"/>
                        <a:pt x="34" y="10"/>
                      </a:cubicBezTo>
                      <a:cubicBezTo>
                        <a:pt x="39" y="9"/>
                        <a:pt x="45" y="8"/>
                        <a:pt x="47" y="2"/>
                      </a:cubicBezTo>
                      <a:cubicBezTo>
                        <a:pt x="48" y="1"/>
                        <a:pt x="45" y="0"/>
                        <a:pt x="44" y="2"/>
                      </a:cubicBezTo>
                      <a:cubicBezTo>
                        <a:pt x="42" y="10"/>
                        <a:pt x="25" y="7"/>
                        <a:pt x="19" y="5"/>
                      </a:cubicBezTo>
                      <a:cubicBezTo>
                        <a:pt x="13" y="4"/>
                        <a:pt x="8" y="4"/>
                        <a:pt x="2" y="8"/>
                      </a:cubicBezTo>
                      <a:cubicBezTo>
                        <a:pt x="0" y="9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6" name="Freeform 231"/>
                <p:cNvSpPr>
                  <a:spLocks/>
                </p:cNvSpPr>
                <p:nvPr/>
              </p:nvSpPr>
              <p:spPr bwMode="auto">
                <a:xfrm>
                  <a:off x="941" y="1458"/>
                  <a:ext cx="3" cy="20"/>
                </a:xfrm>
                <a:custGeom>
                  <a:avLst/>
                  <a:gdLst>
                    <a:gd name="T0" fmla="*/ 1 w 5"/>
                    <a:gd name="T1" fmla="*/ 2 h 30"/>
                    <a:gd name="T2" fmla="*/ 1 w 5"/>
                    <a:gd name="T3" fmla="*/ 14 h 30"/>
                    <a:gd name="T4" fmla="*/ 1 w 5"/>
                    <a:gd name="T5" fmla="*/ 28 h 30"/>
                    <a:gd name="T6" fmla="*/ 4 w 5"/>
                    <a:gd name="T7" fmla="*/ 28 h 30"/>
                    <a:gd name="T8" fmla="*/ 4 w 5"/>
                    <a:gd name="T9" fmla="*/ 15 h 30"/>
                    <a:gd name="T10" fmla="*/ 4 w 5"/>
                    <a:gd name="T11" fmla="*/ 3 h 30"/>
                    <a:gd name="T12" fmla="*/ 1 w 5"/>
                    <a:gd name="T13" fmla="*/ 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30">
                      <a:moveTo>
                        <a:pt x="1" y="2"/>
                      </a:moveTo>
                      <a:cubicBezTo>
                        <a:pt x="0" y="6"/>
                        <a:pt x="0" y="10"/>
                        <a:pt x="1" y="14"/>
                      </a:cubicBezTo>
                      <a:cubicBezTo>
                        <a:pt x="1" y="19"/>
                        <a:pt x="1" y="23"/>
                        <a:pt x="1" y="28"/>
                      </a:cubicBezTo>
                      <a:cubicBezTo>
                        <a:pt x="1" y="30"/>
                        <a:pt x="4" y="30"/>
                        <a:pt x="4" y="28"/>
                      </a:cubicBezTo>
                      <a:cubicBezTo>
                        <a:pt x="4" y="24"/>
                        <a:pt x="4" y="19"/>
                        <a:pt x="4" y="15"/>
                      </a:cubicBezTo>
                      <a:cubicBezTo>
                        <a:pt x="3" y="11"/>
                        <a:pt x="3" y="7"/>
                        <a:pt x="4" y="3"/>
                      </a:cubicBezTo>
                      <a:cubicBezTo>
                        <a:pt x="5" y="1"/>
                        <a:pt x="2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7" name="Freeform 232"/>
                <p:cNvSpPr>
                  <a:spLocks/>
                </p:cNvSpPr>
                <p:nvPr/>
              </p:nvSpPr>
              <p:spPr bwMode="auto">
                <a:xfrm>
                  <a:off x="914" y="1460"/>
                  <a:ext cx="8" cy="4"/>
                </a:xfrm>
                <a:custGeom>
                  <a:avLst/>
                  <a:gdLst>
                    <a:gd name="T0" fmla="*/ 2 w 12"/>
                    <a:gd name="T1" fmla="*/ 6 h 7"/>
                    <a:gd name="T2" fmla="*/ 5 w 12"/>
                    <a:gd name="T3" fmla="*/ 6 h 7"/>
                    <a:gd name="T4" fmla="*/ 10 w 12"/>
                    <a:gd name="T5" fmla="*/ 3 h 7"/>
                    <a:gd name="T6" fmla="*/ 9 w 12"/>
                    <a:gd name="T7" fmla="*/ 1 h 7"/>
                    <a:gd name="T8" fmla="*/ 6 w 12"/>
                    <a:gd name="T9" fmla="*/ 3 h 7"/>
                    <a:gd name="T10" fmla="*/ 4 w 12"/>
                    <a:gd name="T11" fmla="*/ 3 h 7"/>
                    <a:gd name="T12" fmla="*/ 3 w 12"/>
                    <a:gd name="T13" fmla="*/ 4 h 7"/>
                    <a:gd name="T14" fmla="*/ 2 w 12"/>
                    <a:gd name="T15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7">
                      <a:moveTo>
                        <a:pt x="2" y="6"/>
                      </a:moveTo>
                      <a:cubicBezTo>
                        <a:pt x="3" y="7"/>
                        <a:pt x="4" y="6"/>
                        <a:pt x="5" y="6"/>
                      </a:cubicBezTo>
                      <a:cubicBezTo>
                        <a:pt x="7" y="5"/>
                        <a:pt x="9" y="4"/>
                        <a:pt x="10" y="3"/>
                      </a:cubicBezTo>
                      <a:cubicBezTo>
                        <a:pt x="12" y="3"/>
                        <a:pt x="11" y="0"/>
                        <a:pt x="9" y="1"/>
                      </a:cubicBezTo>
                      <a:cubicBezTo>
                        <a:pt x="8" y="1"/>
                        <a:pt x="7" y="2"/>
                        <a:pt x="6" y="3"/>
                      </a:cubicBezTo>
                      <a:cubicBezTo>
                        <a:pt x="5" y="3"/>
                        <a:pt x="4" y="3"/>
                        <a:pt x="4" y="3"/>
                      </a:cubicBezTo>
                      <a:cubicBezTo>
                        <a:pt x="3" y="3"/>
                        <a:pt x="3" y="3"/>
                        <a:pt x="3" y="4"/>
                      </a:cubicBezTo>
                      <a:cubicBezTo>
                        <a:pt x="2" y="3"/>
                        <a:pt x="0" y="5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8" name="Freeform 233"/>
                <p:cNvSpPr>
                  <a:spLocks/>
                </p:cNvSpPr>
                <p:nvPr/>
              </p:nvSpPr>
              <p:spPr bwMode="auto">
                <a:xfrm>
                  <a:off x="913" y="1462"/>
                  <a:ext cx="10" cy="6"/>
                </a:xfrm>
                <a:custGeom>
                  <a:avLst/>
                  <a:gdLst>
                    <a:gd name="T0" fmla="*/ 3 w 14"/>
                    <a:gd name="T1" fmla="*/ 9 h 9"/>
                    <a:gd name="T2" fmla="*/ 12 w 14"/>
                    <a:gd name="T3" fmla="*/ 3 h 9"/>
                    <a:gd name="T4" fmla="*/ 11 w 14"/>
                    <a:gd name="T5" fmla="*/ 1 h 9"/>
                    <a:gd name="T6" fmla="*/ 1 w 14"/>
                    <a:gd name="T7" fmla="*/ 6 h 9"/>
                    <a:gd name="T8" fmla="*/ 3 w 14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9">
                      <a:moveTo>
                        <a:pt x="3" y="9"/>
                      </a:moveTo>
                      <a:cubicBezTo>
                        <a:pt x="6" y="7"/>
                        <a:pt x="9" y="5"/>
                        <a:pt x="12" y="3"/>
                      </a:cubicBezTo>
                      <a:cubicBezTo>
                        <a:pt x="14" y="2"/>
                        <a:pt x="12" y="0"/>
                        <a:pt x="11" y="1"/>
                      </a:cubicBezTo>
                      <a:cubicBezTo>
                        <a:pt x="7" y="2"/>
                        <a:pt x="4" y="4"/>
                        <a:pt x="1" y="6"/>
                      </a:cubicBezTo>
                      <a:cubicBezTo>
                        <a:pt x="0" y="7"/>
                        <a:pt x="1" y="9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9" name="Freeform 234"/>
                <p:cNvSpPr>
                  <a:spLocks/>
                </p:cNvSpPr>
                <p:nvPr/>
              </p:nvSpPr>
              <p:spPr bwMode="auto">
                <a:xfrm>
                  <a:off x="914" y="1463"/>
                  <a:ext cx="10" cy="5"/>
                </a:xfrm>
                <a:custGeom>
                  <a:avLst/>
                  <a:gdLst>
                    <a:gd name="T0" fmla="*/ 3 w 15"/>
                    <a:gd name="T1" fmla="*/ 8 h 8"/>
                    <a:gd name="T2" fmla="*/ 13 w 15"/>
                    <a:gd name="T3" fmla="*/ 4 h 8"/>
                    <a:gd name="T4" fmla="*/ 12 w 15"/>
                    <a:gd name="T5" fmla="*/ 1 h 8"/>
                    <a:gd name="T6" fmla="*/ 2 w 15"/>
                    <a:gd name="T7" fmla="*/ 5 h 8"/>
                    <a:gd name="T8" fmla="*/ 3 w 15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8">
                      <a:moveTo>
                        <a:pt x="3" y="8"/>
                      </a:moveTo>
                      <a:cubicBezTo>
                        <a:pt x="6" y="7"/>
                        <a:pt x="10" y="5"/>
                        <a:pt x="13" y="4"/>
                      </a:cubicBezTo>
                      <a:cubicBezTo>
                        <a:pt x="15" y="3"/>
                        <a:pt x="14" y="0"/>
                        <a:pt x="12" y="1"/>
                      </a:cubicBezTo>
                      <a:cubicBezTo>
                        <a:pt x="9" y="2"/>
                        <a:pt x="5" y="4"/>
                        <a:pt x="2" y="5"/>
                      </a:cubicBezTo>
                      <a:cubicBezTo>
                        <a:pt x="0" y="6"/>
                        <a:pt x="1" y="8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0" name="Freeform 235"/>
                <p:cNvSpPr>
                  <a:spLocks/>
                </p:cNvSpPr>
                <p:nvPr/>
              </p:nvSpPr>
              <p:spPr bwMode="auto">
                <a:xfrm>
                  <a:off x="913" y="1464"/>
                  <a:ext cx="14" cy="9"/>
                </a:xfrm>
                <a:custGeom>
                  <a:avLst/>
                  <a:gdLst>
                    <a:gd name="T0" fmla="*/ 3 w 21"/>
                    <a:gd name="T1" fmla="*/ 13 h 14"/>
                    <a:gd name="T2" fmla="*/ 19 w 21"/>
                    <a:gd name="T3" fmla="*/ 3 h 14"/>
                    <a:gd name="T4" fmla="*/ 18 w 21"/>
                    <a:gd name="T5" fmla="*/ 1 h 14"/>
                    <a:gd name="T6" fmla="*/ 2 w 21"/>
                    <a:gd name="T7" fmla="*/ 10 h 14"/>
                    <a:gd name="T8" fmla="*/ 3 w 2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4">
                      <a:moveTo>
                        <a:pt x="3" y="13"/>
                      </a:moveTo>
                      <a:cubicBezTo>
                        <a:pt x="8" y="9"/>
                        <a:pt x="14" y="6"/>
                        <a:pt x="19" y="3"/>
                      </a:cubicBezTo>
                      <a:cubicBezTo>
                        <a:pt x="21" y="2"/>
                        <a:pt x="19" y="0"/>
                        <a:pt x="18" y="1"/>
                      </a:cubicBezTo>
                      <a:cubicBezTo>
                        <a:pt x="12" y="4"/>
                        <a:pt x="7" y="7"/>
                        <a:pt x="2" y="10"/>
                      </a:cubicBezTo>
                      <a:cubicBezTo>
                        <a:pt x="0" y="11"/>
                        <a:pt x="2" y="14"/>
                        <a:pt x="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1" name="Freeform 236"/>
                <p:cNvSpPr>
                  <a:spLocks/>
                </p:cNvSpPr>
                <p:nvPr/>
              </p:nvSpPr>
              <p:spPr bwMode="auto">
                <a:xfrm>
                  <a:off x="914" y="1464"/>
                  <a:ext cx="15" cy="10"/>
                </a:xfrm>
                <a:custGeom>
                  <a:avLst/>
                  <a:gdLst>
                    <a:gd name="T0" fmla="*/ 3 w 23"/>
                    <a:gd name="T1" fmla="*/ 14 h 15"/>
                    <a:gd name="T2" fmla="*/ 22 w 23"/>
                    <a:gd name="T3" fmla="*/ 4 h 15"/>
                    <a:gd name="T4" fmla="*/ 20 w 23"/>
                    <a:gd name="T5" fmla="*/ 1 h 15"/>
                    <a:gd name="T6" fmla="*/ 2 w 23"/>
                    <a:gd name="T7" fmla="*/ 12 h 15"/>
                    <a:gd name="T8" fmla="*/ 3 w 23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5">
                      <a:moveTo>
                        <a:pt x="3" y="14"/>
                      </a:moveTo>
                      <a:cubicBezTo>
                        <a:pt x="10" y="12"/>
                        <a:pt x="16" y="7"/>
                        <a:pt x="22" y="4"/>
                      </a:cubicBezTo>
                      <a:cubicBezTo>
                        <a:pt x="23" y="3"/>
                        <a:pt x="22" y="0"/>
                        <a:pt x="20" y="1"/>
                      </a:cubicBezTo>
                      <a:cubicBezTo>
                        <a:pt x="14" y="5"/>
                        <a:pt x="8" y="9"/>
                        <a:pt x="2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2" name="Freeform 237"/>
                <p:cNvSpPr>
                  <a:spLocks/>
                </p:cNvSpPr>
                <p:nvPr/>
              </p:nvSpPr>
              <p:spPr bwMode="auto">
                <a:xfrm>
                  <a:off x="915" y="1464"/>
                  <a:ext cx="19" cy="12"/>
                </a:xfrm>
                <a:custGeom>
                  <a:avLst/>
                  <a:gdLst>
                    <a:gd name="T0" fmla="*/ 3 w 28"/>
                    <a:gd name="T1" fmla="*/ 16 h 17"/>
                    <a:gd name="T2" fmla="*/ 26 w 28"/>
                    <a:gd name="T3" fmla="*/ 3 h 17"/>
                    <a:gd name="T4" fmla="*/ 24 w 28"/>
                    <a:gd name="T5" fmla="*/ 1 h 17"/>
                    <a:gd name="T6" fmla="*/ 2 w 28"/>
                    <a:gd name="T7" fmla="*/ 14 h 17"/>
                    <a:gd name="T8" fmla="*/ 3 w 28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7">
                      <a:moveTo>
                        <a:pt x="3" y="16"/>
                      </a:moveTo>
                      <a:cubicBezTo>
                        <a:pt x="11" y="12"/>
                        <a:pt x="18" y="7"/>
                        <a:pt x="26" y="3"/>
                      </a:cubicBezTo>
                      <a:cubicBezTo>
                        <a:pt x="28" y="2"/>
                        <a:pt x="26" y="0"/>
                        <a:pt x="24" y="1"/>
                      </a:cubicBezTo>
                      <a:cubicBezTo>
                        <a:pt x="16" y="4"/>
                        <a:pt x="10" y="10"/>
                        <a:pt x="2" y="14"/>
                      </a:cubicBezTo>
                      <a:cubicBezTo>
                        <a:pt x="0" y="15"/>
                        <a:pt x="2" y="17"/>
                        <a:pt x="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3" name="Freeform 238"/>
                <p:cNvSpPr>
                  <a:spLocks/>
                </p:cNvSpPr>
                <p:nvPr/>
              </p:nvSpPr>
              <p:spPr bwMode="auto">
                <a:xfrm>
                  <a:off x="915" y="1468"/>
                  <a:ext cx="19" cy="12"/>
                </a:xfrm>
                <a:custGeom>
                  <a:avLst/>
                  <a:gdLst>
                    <a:gd name="T0" fmla="*/ 3 w 29"/>
                    <a:gd name="T1" fmla="*/ 18 h 19"/>
                    <a:gd name="T2" fmla="*/ 27 w 29"/>
                    <a:gd name="T3" fmla="*/ 3 h 19"/>
                    <a:gd name="T4" fmla="*/ 26 w 29"/>
                    <a:gd name="T5" fmla="*/ 1 h 19"/>
                    <a:gd name="T6" fmla="*/ 2 w 29"/>
                    <a:gd name="T7" fmla="*/ 15 h 19"/>
                    <a:gd name="T8" fmla="*/ 3 w 29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3" y="18"/>
                      </a:moveTo>
                      <a:cubicBezTo>
                        <a:pt x="11" y="13"/>
                        <a:pt x="19" y="8"/>
                        <a:pt x="27" y="3"/>
                      </a:cubicBezTo>
                      <a:cubicBezTo>
                        <a:pt x="29" y="2"/>
                        <a:pt x="27" y="0"/>
                        <a:pt x="26" y="1"/>
                      </a:cubicBezTo>
                      <a:cubicBezTo>
                        <a:pt x="18" y="6"/>
                        <a:pt x="10" y="11"/>
                        <a:pt x="2" y="15"/>
                      </a:cubicBezTo>
                      <a:cubicBezTo>
                        <a:pt x="0" y="16"/>
                        <a:pt x="1" y="19"/>
                        <a:pt x="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4" name="Freeform 239"/>
                <p:cNvSpPr>
                  <a:spLocks/>
                </p:cNvSpPr>
                <p:nvPr/>
              </p:nvSpPr>
              <p:spPr bwMode="auto">
                <a:xfrm>
                  <a:off x="920" y="1468"/>
                  <a:ext cx="16" cy="11"/>
                </a:xfrm>
                <a:custGeom>
                  <a:avLst/>
                  <a:gdLst>
                    <a:gd name="T0" fmla="*/ 3 w 24"/>
                    <a:gd name="T1" fmla="*/ 16 h 17"/>
                    <a:gd name="T2" fmla="*/ 22 w 24"/>
                    <a:gd name="T3" fmla="*/ 3 h 17"/>
                    <a:gd name="T4" fmla="*/ 21 w 24"/>
                    <a:gd name="T5" fmla="*/ 1 h 17"/>
                    <a:gd name="T6" fmla="*/ 2 w 24"/>
                    <a:gd name="T7" fmla="*/ 13 h 17"/>
                    <a:gd name="T8" fmla="*/ 3 w 24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3" y="16"/>
                      </a:moveTo>
                      <a:cubicBezTo>
                        <a:pt x="10" y="12"/>
                        <a:pt x="16" y="8"/>
                        <a:pt x="22" y="3"/>
                      </a:cubicBezTo>
                      <a:cubicBezTo>
                        <a:pt x="24" y="2"/>
                        <a:pt x="23" y="0"/>
                        <a:pt x="21" y="1"/>
                      </a:cubicBezTo>
                      <a:cubicBezTo>
                        <a:pt x="15" y="5"/>
                        <a:pt x="8" y="9"/>
                        <a:pt x="2" y="13"/>
                      </a:cubicBezTo>
                      <a:cubicBezTo>
                        <a:pt x="0" y="14"/>
                        <a:pt x="2" y="17"/>
                        <a:pt x="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" name="Freeform 240"/>
                <p:cNvSpPr>
                  <a:spLocks/>
                </p:cNvSpPr>
                <p:nvPr/>
              </p:nvSpPr>
              <p:spPr bwMode="auto">
                <a:xfrm>
                  <a:off x="922" y="1470"/>
                  <a:ext cx="14" cy="10"/>
                </a:xfrm>
                <a:custGeom>
                  <a:avLst/>
                  <a:gdLst>
                    <a:gd name="T0" fmla="*/ 3 w 21"/>
                    <a:gd name="T1" fmla="*/ 14 h 15"/>
                    <a:gd name="T2" fmla="*/ 19 w 21"/>
                    <a:gd name="T3" fmla="*/ 4 h 15"/>
                    <a:gd name="T4" fmla="*/ 18 w 21"/>
                    <a:gd name="T5" fmla="*/ 1 h 15"/>
                    <a:gd name="T6" fmla="*/ 2 w 21"/>
                    <a:gd name="T7" fmla="*/ 12 h 15"/>
                    <a:gd name="T8" fmla="*/ 3 w 2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5">
                      <a:moveTo>
                        <a:pt x="3" y="14"/>
                      </a:moveTo>
                      <a:cubicBezTo>
                        <a:pt x="8" y="11"/>
                        <a:pt x="14" y="7"/>
                        <a:pt x="19" y="4"/>
                      </a:cubicBezTo>
                      <a:cubicBezTo>
                        <a:pt x="21" y="3"/>
                        <a:pt x="19" y="0"/>
                        <a:pt x="18" y="1"/>
                      </a:cubicBezTo>
                      <a:cubicBezTo>
                        <a:pt x="12" y="4"/>
                        <a:pt x="7" y="8"/>
                        <a:pt x="2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" name="Freeform 241"/>
                <p:cNvSpPr>
                  <a:spLocks/>
                </p:cNvSpPr>
                <p:nvPr/>
              </p:nvSpPr>
              <p:spPr bwMode="auto">
                <a:xfrm>
                  <a:off x="926" y="1472"/>
                  <a:ext cx="11" cy="8"/>
                </a:xfrm>
                <a:custGeom>
                  <a:avLst/>
                  <a:gdLst>
                    <a:gd name="T0" fmla="*/ 3 w 17"/>
                    <a:gd name="T1" fmla="*/ 12 h 13"/>
                    <a:gd name="T2" fmla="*/ 15 w 17"/>
                    <a:gd name="T3" fmla="*/ 4 h 13"/>
                    <a:gd name="T4" fmla="*/ 14 w 17"/>
                    <a:gd name="T5" fmla="*/ 1 h 13"/>
                    <a:gd name="T6" fmla="*/ 1 w 17"/>
                    <a:gd name="T7" fmla="*/ 10 h 13"/>
                    <a:gd name="T8" fmla="*/ 3 w 17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3">
                      <a:moveTo>
                        <a:pt x="3" y="12"/>
                      </a:moveTo>
                      <a:cubicBezTo>
                        <a:pt x="7" y="9"/>
                        <a:pt x="11" y="6"/>
                        <a:pt x="15" y="4"/>
                      </a:cubicBezTo>
                      <a:cubicBezTo>
                        <a:pt x="17" y="3"/>
                        <a:pt x="15" y="0"/>
                        <a:pt x="14" y="1"/>
                      </a:cubicBezTo>
                      <a:cubicBezTo>
                        <a:pt x="9" y="4"/>
                        <a:pt x="5" y="6"/>
                        <a:pt x="1" y="10"/>
                      </a:cubicBezTo>
                      <a:cubicBezTo>
                        <a:pt x="0" y="11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" name="Freeform 242"/>
                <p:cNvSpPr>
                  <a:spLocks/>
                </p:cNvSpPr>
                <p:nvPr/>
              </p:nvSpPr>
              <p:spPr bwMode="auto">
                <a:xfrm>
                  <a:off x="929" y="1472"/>
                  <a:ext cx="11" cy="8"/>
                </a:xfrm>
                <a:custGeom>
                  <a:avLst/>
                  <a:gdLst>
                    <a:gd name="T0" fmla="*/ 3 w 17"/>
                    <a:gd name="T1" fmla="*/ 11 h 11"/>
                    <a:gd name="T2" fmla="*/ 15 w 17"/>
                    <a:gd name="T3" fmla="*/ 3 h 11"/>
                    <a:gd name="T4" fmla="*/ 14 w 17"/>
                    <a:gd name="T5" fmla="*/ 1 h 11"/>
                    <a:gd name="T6" fmla="*/ 2 w 17"/>
                    <a:gd name="T7" fmla="*/ 8 h 11"/>
                    <a:gd name="T8" fmla="*/ 3 w 17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1">
                      <a:moveTo>
                        <a:pt x="3" y="11"/>
                      </a:moveTo>
                      <a:cubicBezTo>
                        <a:pt x="8" y="9"/>
                        <a:pt x="11" y="6"/>
                        <a:pt x="15" y="3"/>
                      </a:cubicBezTo>
                      <a:cubicBezTo>
                        <a:pt x="17" y="2"/>
                        <a:pt x="15" y="0"/>
                        <a:pt x="14" y="1"/>
                      </a:cubicBezTo>
                      <a:cubicBezTo>
                        <a:pt x="10" y="3"/>
                        <a:pt x="6" y="6"/>
                        <a:pt x="2" y="8"/>
                      </a:cubicBezTo>
                      <a:cubicBezTo>
                        <a:pt x="0" y="9"/>
                        <a:pt x="1" y="11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" name="Freeform 243"/>
                <p:cNvSpPr>
                  <a:spLocks/>
                </p:cNvSpPr>
                <p:nvPr/>
              </p:nvSpPr>
              <p:spPr bwMode="auto">
                <a:xfrm>
                  <a:off x="931" y="1472"/>
                  <a:ext cx="10" cy="8"/>
                </a:xfrm>
                <a:custGeom>
                  <a:avLst/>
                  <a:gdLst>
                    <a:gd name="T0" fmla="*/ 4 w 14"/>
                    <a:gd name="T1" fmla="*/ 10 h 11"/>
                    <a:gd name="T2" fmla="*/ 13 w 14"/>
                    <a:gd name="T3" fmla="*/ 4 h 11"/>
                    <a:gd name="T4" fmla="*/ 11 w 14"/>
                    <a:gd name="T5" fmla="*/ 1 h 11"/>
                    <a:gd name="T6" fmla="*/ 2 w 14"/>
                    <a:gd name="T7" fmla="*/ 8 h 11"/>
                    <a:gd name="T8" fmla="*/ 4 w 14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4" y="10"/>
                      </a:moveTo>
                      <a:cubicBezTo>
                        <a:pt x="6" y="7"/>
                        <a:pt x="10" y="6"/>
                        <a:pt x="13" y="4"/>
                      </a:cubicBezTo>
                      <a:cubicBezTo>
                        <a:pt x="14" y="3"/>
                        <a:pt x="13" y="0"/>
                        <a:pt x="11" y="1"/>
                      </a:cubicBezTo>
                      <a:cubicBezTo>
                        <a:pt x="8" y="3"/>
                        <a:pt x="4" y="5"/>
                        <a:pt x="2" y="8"/>
                      </a:cubicBezTo>
                      <a:cubicBezTo>
                        <a:pt x="0" y="9"/>
                        <a:pt x="2" y="11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" name="Freeform 244"/>
                <p:cNvSpPr>
                  <a:spLocks/>
                </p:cNvSpPr>
                <p:nvPr/>
              </p:nvSpPr>
              <p:spPr bwMode="auto">
                <a:xfrm>
                  <a:off x="932" y="1474"/>
                  <a:ext cx="11" cy="6"/>
                </a:xfrm>
                <a:custGeom>
                  <a:avLst/>
                  <a:gdLst>
                    <a:gd name="T0" fmla="*/ 3 w 16"/>
                    <a:gd name="T1" fmla="*/ 9 h 10"/>
                    <a:gd name="T2" fmla="*/ 15 w 16"/>
                    <a:gd name="T3" fmla="*/ 3 h 10"/>
                    <a:gd name="T4" fmla="*/ 13 w 16"/>
                    <a:gd name="T5" fmla="*/ 1 h 10"/>
                    <a:gd name="T6" fmla="*/ 2 w 16"/>
                    <a:gd name="T7" fmla="*/ 7 h 10"/>
                    <a:gd name="T8" fmla="*/ 3 w 16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0">
                      <a:moveTo>
                        <a:pt x="3" y="9"/>
                      </a:moveTo>
                      <a:cubicBezTo>
                        <a:pt x="7" y="7"/>
                        <a:pt x="11" y="6"/>
                        <a:pt x="15" y="3"/>
                      </a:cubicBezTo>
                      <a:cubicBezTo>
                        <a:pt x="16" y="2"/>
                        <a:pt x="14" y="0"/>
                        <a:pt x="13" y="1"/>
                      </a:cubicBezTo>
                      <a:cubicBezTo>
                        <a:pt x="9" y="3"/>
                        <a:pt x="6" y="5"/>
                        <a:pt x="2" y="7"/>
                      </a:cubicBezTo>
                      <a:cubicBezTo>
                        <a:pt x="0" y="7"/>
                        <a:pt x="2" y="10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0" name="Freeform 245"/>
                <p:cNvSpPr>
                  <a:spLocks/>
                </p:cNvSpPr>
                <p:nvPr/>
              </p:nvSpPr>
              <p:spPr bwMode="auto">
                <a:xfrm>
                  <a:off x="935" y="1476"/>
                  <a:ext cx="5" cy="4"/>
                </a:xfrm>
                <a:custGeom>
                  <a:avLst/>
                  <a:gdLst>
                    <a:gd name="T0" fmla="*/ 3 w 8"/>
                    <a:gd name="T1" fmla="*/ 6 h 7"/>
                    <a:gd name="T2" fmla="*/ 7 w 8"/>
                    <a:gd name="T3" fmla="*/ 3 h 7"/>
                    <a:gd name="T4" fmla="*/ 5 w 8"/>
                    <a:gd name="T5" fmla="*/ 1 h 7"/>
                    <a:gd name="T6" fmla="*/ 2 w 8"/>
                    <a:gd name="T7" fmla="*/ 3 h 7"/>
                    <a:gd name="T8" fmla="*/ 3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3" y="6"/>
                      </a:move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6" y="0"/>
                        <a:pt x="5" y="1"/>
                      </a:cubicBezTo>
                      <a:cubicBezTo>
                        <a:pt x="4" y="2"/>
                        <a:pt x="3" y="3"/>
                        <a:pt x="2" y="3"/>
                      </a:cubicBezTo>
                      <a:cubicBezTo>
                        <a:pt x="0" y="4"/>
                        <a:pt x="2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1" name="Freeform 246"/>
                <p:cNvSpPr>
                  <a:spLocks/>
                </p:cNvSpPr>
                <p:nvPr/>
              </p:nvSpPr>
              <p:spPr bwMode="auto">
                <a:xfrm>
                  <a:off x="935" y="1468"/>
                  <a:ext cx="8" cy="8"/>
                </a:xfrm>
                <a:custGeom>
                  <a:avLst/>
                  <a:gdLst>
                    <a:gd name="T0" fmla="*/ 4 w 12"/>
                    <a:gd name="T1" fmla="*/ 10 h 12"/>
                    <a:gd name="T2" fmla="*/ 10 w 12"/>
                    <a:gd name="T3" fmla="*/ 4 h 12"/>
                    <a:gd name="T4" fmla="*/ 9 w 12"/>
                    <a:gd name="T5" fmla="*/ 1 h 12"/>
                    <a:gd name="T6" fmla="*/ 1 w 12"/>
                    <a:gd name="T7" fmla="*/ 9 h 12"/>
                    <a:gd name="T8" fmla="*/ 4 w 12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4" y="10"/>
                      </a:moveTo>
                      <a:cubicBezTo>
                        <a:pt x="6" y="8"/>
                        <a:pt x="8" y="5"/>
                        <a:pt x="10" y="4"/>
                      </a:cubicBezTo>
                      <a:cubicBezTo>
                        <a:pt x="12" y="3"/>
                        <a:pt x="10" y="0"/>
                        <a:pt x="9" y="1"/>
                      </a:cubicBezTo>
                      <a:cubicBezTo>
                        <a:pt x="6" y="3"/>
                        <a:pt x="3" y="6"/>
                        <a:pt x="1" y="9"/>
                      </a:cubicBezTo>
                      <a:cubicBezTo>
                        <a:pt x="0" y="10"/>
                        <a:pt x="3" y="12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2" name="Freeform 247"/>
                <p:cNvSpPr>
                  <a:spLocks/>
                </p:cNvSpPr>
                <p:nvPr/>
              </p:nvSpPr>
              <p:spPr bwMode="auto">
                <a:xfrm>
                  <a:off x="933" y="1466"/>
                  <a:ext cx="8" cy="9"/>
                </a:xfrm>
                <a:custGeom>
                  <a:avLst/>
                  <a:gdLst>
                    <a:gd name="T0" fmla="*/ 3 w 13"/>
                    <a:gd name="T1" fmla="*/ 12 h 13"/>
                    <a:gd name="T2" fmla="*/ 12 w 13"/>
                    <a:gd name="T3" fmla="*/ 3 h 13"/>
                    <a:gd name="T4" fmla="*/ 9 w 13"/>
                    <a:gd name="T5" fmla="*/ 2 h 13"/>
                    <a:gd name="T6" fmla="*/ 1 w 13"/>
                    <a:gd name="T7" fmla="*/ 10 h 13"/>
                    <a:gd name="T8" fmla="*/ 3 w 13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3">
                      <a:moveTo>
                        <a:pt x="3" y="12"/>
                      </a:moveTo>
                      <a:cubicBezTo>
                        <a:pt x="6" y="9"/>
                        <a:pt x="10" y="7"/>
                        <a:pt x="12" y="3"/>
                      </a:cubicBezTo>
                      <a:cubicBezTo>
                        <a:pt x="13" y="2"/>
                        <a:pt x="10" y="0"/>
                        <a:pt x="9" y="2"/>
                      </a:cubicBezTo>
                      <a:cubicBezTo>
                        <a:pt x="8" y="5"/>
                        <a:pt x="4" y="7"/>
                        <a:pt x="1" y="10"/>
                      </a:cubicBezTo>
                      <a:cubicBezTo>
                        <a:pt x="0" y="11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3" name="Freeform 248"/>
                <p:cNvSpPr>
                  <a:spLocks/>
                </p:cNvSpPr>
                <p:nvPr/>
              </p:nvSpPr>
              <p:spPr bwMode="auto">
                <a:xfrm>
                  <a:off x="930" y="1465"/>
                  <a:ext cx="9" cy="9"/>
                </a:xfrm>
                <a:custGeom>
                  <a:avLst/>
                  <a:gdLst>
                    <a:gd name="T0" fmla="*/ 4 w 14"/>
                    <a:gd name="T1" fmla="*/ 12 h 13"/>
                    <a:gd name="T2" fmla="*/ 13 w 14"/>
                    <a:gd name="T3" fmla="*/ 3 h 13"/>
                    <a:gd name="T4" fmla="*/ 11 w 14"/>
                    <a:gd name="T5" fmla="*/ 1 h 13"/>
                    <a:gd name="T6" fmla="*/ 1 w 14"/>
                    <a:gd name="T7" fmla="*/ 11 h 13"/>
                    <a:gd name="T8" fmla="*/ 4 w 14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">
                      <a:moveTo>
                        <a:pt x="4" y="12"/>
                      </a:moveTo>
                      <a:cubicBezTo>
                        <a:pt x="6" y="8"/>
                        <a:pt x="10" y="6"/>
                        <a:pt x="13" y="3"/>
                      </a:cubicBezTo>
                      <a:cubicBezTo>
                        <a:pt x="14" y="2"/>
                        <a:pt x="12" y="0"/>
                        <a:pt x="11" y="1"/>
                      </a:cubicBezTo>
                      <a:cubicBezTo>
                        <a:pt x="8" y="4"/>
                        <a:pt x="4" y="7"/>
                        <a:pt x="1" y="11"/>
                      </a:cubicBezTo>
                      <a:cubicBezTo>
                        <a:pt x="0" y="12"/>
                        <a:pt x="3" y="13"/>
                        <a:pt x="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4" name="Freeform 249"/>
                <p:cNvSpPr>
                  <a:spLocks/>
                </p:cNvSpPr>
                <p:nvPr/>
              </p:nvSpPr>
              <p:spPr bwMode="auto">
                <a:xfrm>
                  <a:off x="931" y="1464"/>
                  <a:ext cx="10" cy="8"/>
                </a:xfrm>
                <a:custGeom>
                  <a:avLst/>
                  <a:gdLst>
                    <a:gd name="T0" fmla="*/ 3 w 15"/>
                    <a:gd name="T1" fmla="*/ 12 h 13"/>
                    <a:gd name="T2" fmla="*/ 14 w 15"/>
                    <a:gd name="T3" fmla="*/ 3 h 13"/>
                    <a:gd name="T4" fmla="*/ 12 w 15"/>
                    <a:gd name="T5" fmla="*/ 1 h 13"/>
                    <a:gd name="T6" fmla="*/ 1 w 15"/>
                    <a:gd name="T7" fmla="*/ 11 h 13"/>
                    <a:gd name="T8" fmla="*/ 3 w 15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3">
                      <a:moveTo>
                        <a:pt x="3" y="12"/>
                      </a:moveTo>
                      <a:cubicBezTo>
                        <a:pt x="6" y="8"/>
                        <a:pt x="11" y="6"/>
                        <a:pt x="14" y="3"/>
                      </a:cubicBezTo>
                      <a:cubicBezTo>
                        <a:pt x="15" y="2"/>
                        <a:pt x="13" y="0"/>
                        <a:pt x="12" y="1"/>
                      </a:cubicBezTo>
                      <a:cubicBezTo>
                        <a:pt x="8" y="5"/>
                        <a:pt x="4" y="7"/>
                        <a:pt x="1" y="11"/>
                      </a:cubicBezTo>
                      <a:cubicBezTo>
                        <a:pt x="0" y="12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" name="Freeform 250"/>
                <p:cNvSpPr>
                  <a:spLocks/>
                </p:cNvSpPr>
                <p:nvPr/>
              </p:nvSpPr>
              <p:spPr bwMode="auto">
                <a:xfrm>
                  <a:off x="934" y="1463"/>
                  <a:ext cx="6" cy="4"/>
                </a:xfrm>
                <a:custGeom>
                  <a:avLst/>
                  <a:gdLst>
                    <a:gd name="T0" fmla="*/ 3 w 9"/>
                    <a:gd name="T1" fmla="*/ 5 h 6"/>
                    <a:gd name="T2" fmla="*/ 7 w 9"/>
                    <a:gd name="T3" fmla="*/ 3 h 6"/>
                    <a:gd name="T4" fmla="*/ 7 w 9"/>
                    <a:gd name="T5" fmla="*/ 0 h 6"/>
                    <a:gd name="T6" fmla="*/ 2 w 9"/>
                    <a:gd name="T7" fmla="*/ 3 h 6"/>
                    <a:gd name="T8" fmla="*/ 3 w 9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3" y="5"/>
                      </a:moveTo>
                      <a:cubicBezTo>
                        <a:pt x="5" y="4"/>
                        <a:pt x="6" y="4"/>
                        <a:pt x="7" y="3"/>
                      </a:cubicBezTo>
                      <a:cubicBezTo>
                        <a:pt x="9" y="3"/>
                        <a:pt x="8" y="0"/>
                        <a:pt x="7" y="0"/>
                      </a:cubicBezTo>
                      <a:cubicBezTo>
                        <a:pt x="5" y="1"/>
                        <a:pt x="4" y="2"/>
                        <a:pt x="2" y="3"/>
                      </a:cubicBezTo>
                      <a:cubicBezTo>
                        <a:pt x="0" y="3"/>
                        <a:pt x="2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6" name="Freeform 251"/>
                <p:cNvSpPr>
                  <a:spLocks/>
                </p:cNvSpPr>
                <p:nvPr/>
              </p:nvSpPr>
              <p:spPr bwMode="auto">
                <a:xfrm>
                  <a:off x="925" y="1465"/>
                  <a:ext cx="10" cy="8"/>
                </a:xfrm>
                <a:custGeom>
                  <a:avLst/>
                  <a:gdLst>
                    <a:gd name="T0" fmla="*/ 4 w 14"/>
                    <a:gd name="T1" fmla="*/ 10 h 12"/>
                    <a:gd name="T2" fmla="*/ 12 w 14"/>
                    <a:gd name="T3" fmla="*/ 4 h 12"/>
                    <a:gd name="T4" fmla="*/ 11 w 14"/>
                    <a:gd name="T5" fmla="*/ 1 h 12"/>
                    <a:gd name="T6" fmla="*/ 2 w 14"/>
                    <a:gd name="T7" fmla="*/ 8 h 12"/>
                    <a:gd name="T8" fmla="*/ 4 w 14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2">
                      <a:moveTo>
                        <a:pt x="4" y="10"/>
                      </a:moveTo>
                      <a:cubicBezTo>
                        <a:pt x="6" y="8"/>
                        <a:pt x="9" y="6"/>
                        <a:pt x="12" y="4"/>
                      </a:cubicBezTo>
                      <a:cubicBezTo>
                        <a:pt x="14" y="2"/>
                        <a:pt x="13" y="0"/>
                        <a:pt x="11" y="1"/>
                      </a:cubicBezTo>
                      <a:cubicBezTo>
                        <a:pt x="8" y="3"/>
                        <a:pt x="4" y="5"/>
                        <a:pt x="2" y="8"/>
                      </a:cubicBezTo>
                      <a:cubicBezTo>
                        <a:pt x="0" y="10"/>
                        <a:pt x="2" y="12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7" name="Freeform 252"/>
                <p:cNvSpPr>
                  <a:spLocks/>
                </p:cNvSpPr>
                <p:nvPr/>
              </p:nvSpPr>
              <p:spPr bwMode="auto">
                <a:xfrm>
                  <a:off x="922" y="1467"/>
                  <a:ext cx="9" cy="7"/>
                </a:xfrm>
                <a:custGeom>
                  <a:avLst/>
                  <a:gdLst>
                    <a:gd name="T0" fmla="*/ 3 w 14"/>
                    <a:gd name="T1" fmla="*/ 10 h 11"/>
                    <a:gd name="T2" fmla="*/ 13 w 14"/>
                    <a:gd name="T3" fmla="*/ 3 h 11"/>
                    <a:gd name="T4" fmla="*/ 11 w 14"/>
                    <a:gd name="T5" fmla="*/ 1 h 11"/>
                    <a:gd name="T6" fmla="*/ 2 w 14"/>
                    <a:gd name="T7" fmla="*/ 7 h 11"/>
                    <a:gd name="T8" fmla="*/ 3 w 14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3" y="10"/>
                      </a:moveTo>
                      <a:cubicBezTo>
                        <a:pt x="6" y="8"/>
                        <a:pt x="10" y="6"/>
                        <a:pt x="13" y="3"/>
                      </a:cubicBezTo>
                      <a:cubicBezTo>
                        <a:pt x="14" y="2"/>
                        <a:pt x="13" y="0"/>
                        <a:pt x="11" y="1"/>
                      </a:cubicBezTo>
                      <a:cubicBezTo>
                        <a:pt x="8" y="3"/>
                        <a:pt x="5" y="5"/>
                        <a:pt x="2" y="7"/>
                      </a:cubicBezTo>
                      <a:cubicBezTo>
                        <a:pt x="0" y="8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8" name="Freeform 253"/>
                <p:cNvSpPr>
                  <a:spLocks/>
                </p:cNvSpPr>
                <p:nvPr/>
              </p:nvSpPr>
              <p:spPr bwMode="auto">
                <a:xfrm>
                  <a:off x="921" y="1461"/>
                  <a:ext cx="6" cy="5"/>
                </a:xfrm>
                <a:custGeom>
                  <a:avLst/>
                  <a:gdLst>
                    <a:gd name="T0" fmla="*/ 3 w 9"/>
                    <a:gd name="T1" fmla="*/ 6 h 7"/>
                    <a:gd name="T2" fmla="*/ 7 w 9"/>
                    <a:gd name="T3" fmla="*/ 4 h 7"/>
                    <a:gd name="T4" fmla="*/ 7 w 9"/>
                    <a:gd name="T5" fmla="*/ 1 h 7"/>
                    <a:gd name="T6" fmla="*/ 1 w 9"/>
                    <a:gd name="T7" fmla="*/ 3 h 7"/>
                    <a:gd name="T8" fmla="*/ 3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3" y="6"/>
                      </a:moveTo>
                      <a:cubicBezTo>
                        <a:pt x="4" y="5"/>
                        <a:pt x="6" y="4"/>
                        <a:pt x="7" y="4"/>
                      </a:cubicBezTo>
                      <a:cubicBezTo>
                        <a:pt x="9" y="3"/>
                        <a:pt x="8" y="0"/>
                        <a:pt x="7" y="1"/>
                      </a:cubicBezTo>
                      <a:cubicBezTo>
                        <a:pt x="5" y="2"/>
                        <a:pt x="3" y="2"/>
                        <a:pt x="1" y="3"/>
                      </a:cubicBezTo>
                      <a:cubicBezTo>
                        <a:pt x="0" y="4"/>
                        <a:pt x="1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9" name="Freeform 254"/>
                <p:cNvSpPr>
                  <a:spLocks/>
                </p:cNvSpPr>
                <p:nvPr/>
              </p:nvSpPr>
              <p:spPr bwMode="auto">
                <a:xfrm>
                  <a:off x="726" y="1379"/>
                  <a:ext cx="40" cy="25"/>
                </a:xfrm>
                <a:custGeom>
                  <a:avLst/>
                  <a:gdLst>
                    <a:gd name="T0" fmla="*/ 2 w 59"/>
                    <a:gd name="T1" fmla="*/ 5 h 37"/>
                    <a:gd name="T2" fmla="*/ 3 w 59"/>
                    <a:gd name="T3" fmla="*/ 34 h 37"/>
                    <a:gd name="T4" fmla="*/ 4 w 59"/>
                    <a:gd name="T5" fmla="*/ 35 h 37"/>
                    <a:gd name="T6" fmla="*/ 36 w 59"/>
                    <a:gd name="T7" fmla="*/ 34 h 37"/>
                    <a:gd name="T8" fmla="*/ 57 w 59"/>
                    <a:gd name="T9" fmla="*/ 35 h 37"/>
                    <a:gd name="T10" fmla="*/ 58 w 59"/>
                    <a:gd name="T11" fmla="*/ 34 h 37"/>
                    <a:gd name="T12" fmla="*/ 57 w 59"/>
                    <a:gd name="T13" fmla="*/ 7 h 37"/>
                    <a:gd name="T14" fmla="*/ 54 w 59"/>
                    <a:gd name="T15" fmla="*/ 1 h 37"/>
                    <a:gd name="T16" fmla="*/ 33 w 59"/>
                    <a:gd name="T17" fmla="*/ 4 h 37"/>
                    <a:gd name="T18" fmla="*/ 2 w 59"/>
                    <a:gd name="T19" fmla="*/ 2 h 37"/>
                    <a:gd name="T20" fmla="*/ 2 w 59"/>
                    <a:gd name="T21" fmla="*/ 5 h 37"/>
                    <a:gd name="T22" fmla="*/ 41 w 59"/>
                    <a:gd name="T23" fmla="*/ 6 h 37"/>
                    <a:gd name="T24" fmla="*/ 54 w 59"/>
                    <a:gd name="T25" fmla="*/ 7 h 37"/>
                    <a:gd name="T26" fmla="*/ 56 w 59"/>
                    <a:gd name="T27" fmla="*/ 26 h 37"/>
                    <a:gd name="T28" fmla="*/ 24 w 59"/>
                    <a:gd name="T29" fmla="*/ 32 h 37"/>
                    <a:gd name="T30" fmla="*/ 5 w 59"/>
                    <a:gd name="T31" fmla="*/ 30 h 37"/>
                    <a:gd name="T32" fmla="*/ 5 w 59"/>
                    <a:gd name="T33" fmla="*/ 5 h 37"/>
                    <a:gd name="T34" fmla="*/ 2 w 59"/>
                    <a:gd name="T35" fmla="*/ 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9" h="37">
                      <a:moveTo>
                        <a:pt x="2" y="5"/>
                      </a:moveTo>
                      <a:cubicBezTo>
                        <a:pt x="2" y="15"/>
                        <a:pt x="2" y="24"/>
                        <a:pt x="3" y="34"/>
                      </a:cubicBezTo>
                      <a:cubicBezTo>
                        <a:pt x="3" y="34"/>
                        <a:pt x="3" y="35"/>
                        <a:pt x="4" y="35"/>
                      </a:cubicBezTo>
                      <a:cubicBezTo>
                        <a:pt x="15" y="35"/>
                        <a:pt x="25" y="34"/>
                        <a:pt x="36" y="34"/>
                      </a:cubicBezTo>
                      <a:cubicBezTo>
                        <a:pt x="43" y="35"/>
                        <a:pt x="50" y="36"/>
                        <a:pt x="57" y="35"/>
                      </a:cubicBezTo>
                      <a:cubicBezTo>
                        <a:pt x="58" y="35"/>
                        <a:pt x="58" y="34"/>
                        <a:pt x="58" y="34"/>
                      </a:cubicBezTo>
                      <a:cubicBezTo>
                        <a:pt x="59" y="25"/>
                        <a:pt x="58" y="16"/>
                        <a:pt x="57" y="7"/>
                      </a:cubicBezTo>
                      <a:cubicBezTo>
                        <a:pt x="57" y="5"/>
                        <a:pt x="57" y="2"/>
                        <a:pt x="54" y="1"/>
                      </a:cubicBezTo>
                      <a:cubicBezTo>
                        <a:pt x="48" y="0"/>
                        <a:pt x="39" y="3"/>
                        <a:pt x="33" y="4"/>
                      </a:cubicBezTo>
                      <a:cubicBezTo>
                        <a:pt x="23" y="4"/>
                        <a:pt x="12" y="3"/>
                        <a:pt x="2" y="2"/>
                      </a:cubicBezTo>
                      <a:cubicBezTo>
                        <a:pt x="0" y="2"/>
                        <a:pt x="0" y="5"/>
                        <a:pt x="2" y="5"/>
                      </a:cubicBezTo>
                      <a:cubicBezTo>
                        <a:pt x="15" y="6"/>
                        <a:pt x="28" y="7"/>
                        <a:pt x="41" y="6"/>
                      </a:cubicBezTo>
                      <a:cubicBezTo>
                        <a:pt x="45" y="5"/>
                        <a:pt x="53" y="1"/>
                        <a:pt x="54" y="7"/>
                      </a:cubicBezTo>
                      <a:cubicBezTo>
                        <a:pt x="55" y="14"/>
                        <a:pt x="56" y="20"/>
                        <a:pt x="56" y="26"/>
                      </a:cubicBezTo>
                      <a:cubicBezTo>
                        <a:pt x="56" y="37"/>
                        <a:pt x="32" y="31"/>
                        <a:pt x="24" y="32"/>
                      </a:cubicBezTo>
                      <a:cubicBezTo>
                        <a:pt x="21" y="32"/>
                        <a:pt x="5" y="35"/>
                        <a:pt x="5" y="30"/>
                      </a:cubicBezTo>
                      <a:cubicBezTo>
                        <a:pt x="5" y="22"/>
                        <a:pt x="5" y="14"/>
                        <a:pt x="5" y="5"/>
                      </a:cubicBezTo>
                      <a:cubicBezTo>
                        <a:pt x="5" y="4"/>
                        <a:pt x="2" y="4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0" name="Freeform 255"/>
                <p:cNvSpPr>
                  <a:spLocks/>
                </p:cNvSpPr>
                <p:nvPr/>
              </p:nvSpPr>
              <p:spPr bwMode="auto">
                <a:xfrm>
                  <a:off x="738" y="1400"/>
                  <a:ext cx="4" cy="8"/>
                </a:xfrm>
                <a:custGeom>
                  <a:avLst/>
                  <a:gdLst>
                    <a:gd name="T0" fmla="*/ 3 w 6"/>
                    <a:gd name="T1" fmla="*/ 3 h 12"/>
                    <a:gd name="T2" fmla="*/ 3 w 6"/>
                    <a:gd name="T3" fmla="*/ 4 h 12"/>
                    <a:gd name="T4" fmla="*/ 3 w 6"/>
                    <a:gd name="T5" fmla="*/ 6 h 12"/>
                    <a:gd name="T6" fmla="*/ 2 w 6"/>
                    <a:gd name="T7" fmla="*/ 9 h 12"/>
                    <a:gd name="T8" fmla="*/ 4 w 6"/>
                    <a:gd name="T9" fmla="*/ 11 h 12"/>
                    <a:gd name="T10" fmla="*/ 6 w 6"/>
                    <a:gd name="T11" fmla="*/ 6 h 12"/>
                    <a:gd name="T12" fmla="*/ 4 w 6"/>
                    <a:gd name="T13" fmla="*/ 1 h 12"/>
                    <a:gd name="T14" fmla="*/ 3 w 6"/>
                    <a:gd name="T15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12">
                      <a:moveTo>
                        <a:pt x="3" y="3"/>
                      </a:moveTo>
                      <a:cubicBezTo>
                        <a:pt x="2" y="3"/>
                        <a:pt x="3" y="3"/>
                        <a:pt x="3" y="4"/>
                      </a:cubicBezTo>
                      <a:cubicBezTo>
                        <a:pt x="3" y="5"/>
                        <a:pt x="3" y="5"/>
                        <a:pt x="3" y="6"/>
                      </a:cubicBezTo>
                      <a:cubicBezTo>
                        <a:pt x="3" y="7"/>
                        <a:pt x="3" y="9"/>
                        <a:pt x="2" y="9"/>
                      </a:cubicBezTo>
                      <a:cubicBezTo>
                        <a:pt x="0" y="10"/>
                        <a:pt x="2" y="12"/>
                        <a:pt x="4" y="11"/>
                      </a:cubicBezTo>
                      <a:cubicBezTo>
                        <a:pt x="6" y="11"/>
                        <a:pt x="6" y="8"/>
                        <a:pt x="6" y="6"/>
                      </a:cubicBezTo>
                      <a:cubicBezTo>
                        <a:pt x="6" y="4"/>
                        <a:pt x="6" y="2"/>
                        <a:pt x="4" y="1"/>
                      </a:cubicBezTo>
                      <a:cubicBezTo>
                        <a:pt x="3" y="0"/>
                        <a:pt x="1" y="2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1" name="Freeform 256"/>
                <p:cNvSpPr>
                  <a:spLocks/>
                </p:cNvSpPr>
                <p:nvPr/>
              </p:nvSpPr>
              <p:spPr bwMode="auto">
                <a:xfrm>
                  <a:off x="749" y="1400"/>
                  <a:ext cx="5" cy="8"/>
                </a:xfrm>
                <a:custGeom>
                  <a:avLst/>
                  <a:gdLst>
                    <a:gd name="T0" fmla="*/ 1 w 8"/>
                    <a:gd name="T1" fmla="*/ 2 h 12"/>
                    <a:gd name="T2" fmla="*/ 5 w 8"/>
                    <a:gd name="T3" fmla="*/ 11 h 12"/>
                    <a:gd name="T4" fmla="*/ 6 w 8"/>
                    <a:gd name="T5" fmla="*/ 8 h 12"/>
                    <a:gd name="T6" fmla="*/ 4 w 8"/>
                    <a:gd name="T7" fmla="*/ 2 h 12"/>
                    <a:gd name="T8" fmla="*/ 1 w 8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2">
                      <a:moveTo>
                        <a:pt x="1" y="2"/>
                      </a:moveTo>
                      <a:cubicBezTo>
                        <a:pt x="1" y="6"/>
                        <a:pt x="0" y="10"/>
                        <a:pt x="5" y="11"/>
                      </a:cubicBezTo>
                      <a:cubicBezTo>
                        <a:pt x="7" y="12"/>
                        <a:pt x="8" y="9"/>
                        <a:pt x="6" y="8"/>
                      </a:cubicBezTo>
                      <a:cubicBezTo>
                        <a:pt x="3" y="8"/>
                        <a:pt x="4" y="4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2" name="Freeform 257"/>
                <p:cNvSpPr>
                  <a:spLocks/>
                </p:cNvSpPr>
                <p:nvPr/>
              </p:nvSpPr>
              <p:spPr bwMode="auto">
                <a:xfrm>
                  <a:off x="738" y="1407"/>
                  <a:ext cx="16" cy="3"/>
                </a:xfrm>
                <a:custGeom>
                  <a:avLst/>
                  <a:gdLst>
                    <a:gd name="T0" fmla="*/ 3 w 23"/>
                    <a:gd name="T1" fmla="*/ 4 h 5"/>
                    <a:gd name="T2" fmla="*/ 11 w 23"/>
                    <a:gd name="T3" fmla="*/ 3 h 5"/>
                    <a:gd name="T4" fmla="*/ 21 w 23"/>
                    <a:gd name="T5" fmla="*/ 4 h 5"/>
                    <a:gd name="T6" fmla="*/ 21 w 23"/>
                    <a:gd name="T7" fmla="*/ 1 h 5"/>
                    <a:gd name="T8" fmla="*/ 10 w 23"/>
                    <a:gd name="T9" fmla="*/ 0 h 5"/>
                    <a:gd name="T10" fmla="*/ 1 w 23"/>
                    <a:gd name="T11" fmla="*/ 1 h 5"/>
                    <a:gd name="T12" fmla="*/ 3 w 23"/>
                    <a:gd name="T13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" h="5">
                      <a:moveTo>
                        <a:pt x="3" y="4"/>
                      </a:moveTo>
                      <a:cubicBezTo>
                        <a:pt x="5" y="2"/>
                        <a:pt x="9" y="3"/>
                        <a:pt x="11" y="3"/>
                      </a:cubicBezTo>
                      <a:cubicBezTo>
                        <a:pt x="15" y="3"/>
                        <a:pt x="18" y="4"/>
                        <a:pt x="21" y="4"/>
                      </a:cubicBezTo>
                      <a:cubicBezTo>
                        <a:pt x="23" y="4"/>
                        <a:pt x="23" y="1"/>
                        <a:pt x="21" y="1"/>
                      </a:cubicBezTo>
                      <a:cubicBezTo>
                        <a:pt x="18" y="1"/>
                        <a:pt x="14" y="0"/>
                        <a:pt x="10" y="0"/>
                      </a:cubicBezTo>
                      <a:cubicBezTo>
                        <a:pt x="7" y="0"/>
                        <a:pt x="4" y="0"/>
                        <a:pt x="1" y="1"/>
                      </a:cubicBezTo>
                      <a:cubicBezTo>
                        <a:pt x="0" y="2"/>
                        <a:pt x="1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3" name="Freeform 258"/>
                <p:cNvSpPr>
                  <a:spLocks/>
                </p:cNvSpPr>
                <p:nvPr/>
              </p:nvSpPr>
              <p:spPr bwMode="auto">
                <a:xfrm>
                  <a:off x="951" y="1465"/>
                  <a:ext cx="35" cy="35"/>
                </a:xfrm>
                <a:custGeom>
                  <a:avLst/>
                  <a:gdLst>
                    <a:gd name="T0" fmla="*/ 29 w 53"/>
                    <a:gd name="T1" fmla="*/ 8 h 53"/>
                    <a:gd name="T2" fmla="*/ 3 w 53"/>
                    <a:gd name="T3" fmla="*/ 28 h 53"/>
                    <a:gd name="T4" fmla="*/ 30 w 53"/>
                    <a:gd name="T5" fmla="*/ 51 h 53"/>
                    <a:gd name="T6" fmla="*/ 50 w 53"/>
                    <a:gd name="T7" fmla="*/ 25 h 53"/>
                    <a:gd name="T8" fmla="*/ 24 w 53"/>
                    <a:gd name="T9" fmla="*/ 10 h 53"/>
                    <a:gd name="T10" fmla="*/ 25 w 53"/>
                    <a:gd name="T11" fmla="*/ 11 h 53"/>
                    <a:gd name="T12" fmla="*/ 38 w 53"/>
                    <a:gd name="T13" fmla="*/ 12 h 53"/>
                    <a:gd name="T14" fmla="*/ 49 w 53"/>
                    <a:gd name="T15" fmla="*/ 29 h 53"/>
                    <a:gd name="T16" fmla="*/ 27 w 53"/>
                    <a:gd name="T17" fmla="*/ 49 h 53"/>
                    <a:gd name="T18" fmla="*/ 6 w 53"/>
                    <a:gd name="T19" fmla="*/ 23 h 53"/>
                    <a:gd name="T20" fmla="*/ 29 w 53"/>
                    <a:gd name="T21" fmla="*/ 10 h 53"/>
                    <a:gd name="T22" fmla="*/ 29 w 53"/>
                    <a:gd name="T23" fmla="*/ 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53">
                      <a:moveTo>
                        <a:pt x="29" y="8"/>
                      </a:moveTo>
                      <a:cubicBezTo>
                        <a:pt x="18" y="9"/>
                        <a:pt x="4" y="17"/>
                        <a:pt x="3" y="28"/>
                      </a:cubicBezTo>
                      <a:cubicBezTo>
                        <a:pt x="2" y="41"/>
                        <a:pt x="17" y="53"/>
                        <a:pt x="30" y="51"/>
                      </a:cubicBezTo>
                      <a:cubicBezTo>
                        <a:pt x="43" y="49"/>
                        <a:pt x="53" y="38"/>
                        <a:pt x="50" y="25"/>
                      </a:cubicBezTo>
                      <a:cubicBezTo>
                        <a:pt x="48" y="17"/>
                        <a:pt x="33" y="0"/>
                        <a:pt x="24" y="10"/>
                      </a:cubicBezTo>
                      <a:cubicBezTo>
                        <a:pt x="23" y="11"/>
                        <a:pt x="25" y="12"/>
                        <a:pt x="25" y="11"/>
                      </a:cubicBezTo>
                      <a:cubicBezTo>
                        <a:pt x="29" y="7"/>
                        <a:pt x="35" y="10"/>
                        <a:pt x="38" y="12"/>
                      </a:cubicBezTo>
                      <a:cubicBezTo>
                        <a:pt x="45" y="15"/>
                        <a:pt x="48" y="23"/>
                        <a:pt x="49" y="29"/>
                      </a:cubicBezTo>
                      <a:cubicBezTo>
                        <a:pt x="50" y="41"/>
                        <a:pt x="37" y="49"/>
                        <a:pt x="27" y="49"/>
                      </a:cubicBezTo>
                      <a:cubicBezTo>
                        <a:pt x="13" y="50"/>
                        <a:pt x="0" y="36"/>
                        <a:pt x="6" y="23"/>
                      </a:cubicBezTo>
                      <a:cubicBezTo>
                        <a:pt x="10" y="15"/>
                        <a:pt x="20" y="11"/>
                        <a:pt x="29" y="10"/>
                      </a:cubicBezTo>
                      <a:cubicBezTo>
                        <a:pt x="30" y="10"/>
                        <a:pt x="30" y="8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4" name="Freeform 259"/>
                <p:cNvSpPr>
                  <a:spLocks/>
                </p:cNvSpPr>
                <p:nvPr/>
              </p:nvSpPr>
              <p:spPr bwMode="auto">
                <a:xfrm>
                  <a:off x="965" y="1474"/>
                  <a:ext cx="4" cy="4"/>
                </a:xfrm>
                <a:custGeom>
                  <a:avLst/>
                  <a:gdLst>
                    <a:gd name="T0" fmla="*/ 4 w 6"/>
                    <a:gd name="T1" fmla="*/ 0 h 6"/>
                    <a:gd name="T2" fmla="*/ 1 w 6"/>
                    <a:gd name="T3" fmla="*/ 4 h 6"/>
                    <a:gd name="T4" fmla="*/ 2 w 6"/>
                    <a:gd name="T5" fmla="*/ 5 h 6"/>
                    <a:gd name="T6" fmla="*/ 5 w 6"/>
                    <a:gd name="T7" fmla="*/ 2 h 6"/>
                    <a:gd name="T8" fmla="*/ 4 w 6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4" y="0"/>
                      </a:move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ubicBezTo>
                        <a:pt x="3" y="4"/>
                        <a:pt x="4" y="3"/>
                        <a:pt x="5" y="2"/>
                      </a:cubicBezTo>
                      <a:cubicBezTo>
                        <a:pt x="6" y="1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" name="Freeform 260"/>
                <p:cNvSpPr>
                  <a:spLocks/>
                </p:cNvSpPr>
                <p:nvPr/>
              </p:nvSpPr>
              <p:spPr bwMode="auto">
                <a:xfrm>
                  <a:off x="965" y="1476"/>
                  <a:ext cx="4" cy="12"/>
                </a:xfrm>
                <a:custGeom>
                  <a:avLst/>
                  <a:gdLst>
                    <a:gd name="T0" fmla="*/ 0 w 6"/>
                    <a:gd name="T1" fmla="*/ 2 h 17"/>
                    <a:gd name="T2" fmla="*/ 3 w 6"/>
                    <a:gd name="T3" fmla="*/ 10 h 17"/>
                    <a:gd name="T4" fmla="*/ 4 w 6"/>
                    <a:gd name="T5" fmla="*/ 16 h 17"/>
                    <a:gd name="T6" fmla="*/ 6 w 6"/>
                    <a:gd name="T7" fmla="*/ 16 h 17"/>
                    <a:gd name="T8" fmla="*/ 5 w 6"/>
                    <a:gd name="T9" fmla="*/ 10 h 17"/>
                    <a:gd name="T10" fmla="*/ 2 w 6"/>
                    <a:gd name="T11" fmla="*/ 1 h 17"/>
                    <a:gd name="T12" fmla="*/ 0 w 6"/>
                    <a:gd name="T13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17">
                      <a:moveTo>
                        <a:pt x="0" y="2"/>
                      </a:moveTo>
                      <a:cubicBezTo>
                        <a:pt x="1" y="4"/>
                        <a:pt x="2" y="7"/>
                        <a:pt x="3" y="10"/>
                      </a:cubicBezTo>
                      <a:cubicBezTo>
                        <a:pt x="4" y="12"/>
                        <a:pt x="3" y="14"/>
                        <a:pt x="4" y="16"/>
                      </a:cubicBezTo>
                      <a:cubicBezTo>
                        <a:pt x="5" y="17"/>
                        <a:pt x="6" y="17"/>
                        <a:pt x="6" y="16"/>
                      </a:cubicBezTo>
                      <a:cubicBezTo>
                        <a:pt x="5" y="14"/>
                        <a:pt x="5" y="12"/>
                        <a:pt x="5" y="10"/>
                      </a:cubicBezTo>
                      <a:cubicBezTo>
                        <a:pt x="4" y="7"/>
                        <a:pt x="2" y="4"/>
                        <a:pt x="2" y="1"/>
                      </a:cubicBezTo>
                      <a:cubicBezTo>
                        <a:pt x="2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6" name="Freeform 261"/>
                <p:cNvSpPr>
                  <a:spLocks/>
                </p:cNvSpPr>
                <p:nvPr/>
              </p:nvSpPr>
              <p:spPr bwMode="auto">
                <a:xfrm>
                  <a:off x="967" y="1476"/>
                  <a:ext cx="4" cy="11"/>
                </a:xfrm>
                <a:custGeom>
                  <a:avLst/>
                  <a:gdLst>
                    <a:gd name="T0" fmla="*/ 2 w 5"/>
                    <a:gd name="T1" fmla="*/ 15 h 16"/>
                    <a:gd name="T2" fmla="*/ 4 w 5"/>
                    <a:gd name="T3" fmla="*/ 2 h 16"/>
                    <a:gd name="T4" fmla="*/ 3 w 5"/>
                    <a:gd name="T5" fmla="*/ 1 h 16"/>
                    <a:gd name="T6" fmla="*/ 0 w 5"/>
                    <a:gd name="T7" fmla="*/ 15 h 16"/>
                    <a:gd name="T8" fmla="*/ 2 w 5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6">
                      <a:moveTo>
                        <a:pt x="2" y="15"/>
                      </a:moveTo>
                      <a:cubicBezTo>
                        <a:pt x="4" y="11"/>
                        <a:pt x="3" y="6"/>
                        <a:pt x="4" y="2"/>
                      </a:cubicBezTo>
                      <a:cubicBezTo>
                        <a:pt x="5" y="1"/>
                        <a:pt x="3" y="0"/>
                        <a:pt x="3" y="1"/>
                      </a:cubicBezTo>
                      <a:cubicBezTo>
                        <a:pt x="2" y="6"/>
                        <a:pt x="2" y="11"/>
                        <a:pt x="0" y="15"/>
                      </a:cubicBezTo>
                      <a:cubicBezTo>
                        <a:pt x="0" y="16"/>
                        <a:pt x="2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7" name="Freeform 262"/>
                <p:cNvSpPr>
                  <a:spLocks/>
                </p:cNvSpPr>
                <p:nvPr/>
              </p:nvSpPr>
              <p:spPr bwMode="auto">
                <a:xfrm>
                  <a:off x="967" y="1474"/>
                  <a:ext cx="4" cy="4"/>
                </a:xfrm>
                <a:custGeom>
                  <a:avLst/>
                  <a:gdLst>
                    <a:gd name="T0" fmla="*/ 2 w 6"/>
                    <a:gd name="T1" fmla="*/ 1 h 7"/>
                    <a:gd name="T2" fmla="*/ 2 w 6"/>
                    <a:gd name="T3" fmla="*/ 1 h 7"/>
                    <a:gd name="T4" fmla="*/ 0 w 6"/>
                    <a:gd name="T5" fmla="*/ 2 h 7"/>
                    <a:gd name="T6" fmla="*/ 4 w 6"/>
                    <a:gd name="T7" fmla="*/ 6 h 7"/>
                    <a:gd name="T8" fmla="*/ 5 w 6"/>
                    <a:gd name="T9" fmla="*/ 5 h 7"/>
                    <a:gd name="T10" fmla="*/ 2 w 6"/>
                    <a:gd name="T11" fmla="*/ 1 h 7"/>
                    <a:gd name="T12" fmla="*/ 0 w 6"/>
                    <a:gd name="T13" fmla="*/ 1 h 7"/>
                    <a:gd name="T14" fmla="*/ 1 w 6"/>
                    <a:gd name="T15" fmla="*/ 2 h 7"/>
                    <a:gd name="T16" fmla="*/ 2 w 6"/>
                    <a:gd name="T17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7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2" y="3"/>
                        <a:pt x="3" y="5"/>
                        <a:pt x="4" y="6"/>
                      </a:cubicBezTo>
                      <a:cubicBezTo>
                        <a:pt x="5" y="7"/>
                        <a:pt x="6" y="6"/>
                        <a:pt x="5" y="5"/>
                      </a:cubicBezTo>
                      <a:cubicBezTo>
                        <a:pt x="4" y="4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8" name="Freeform 263"/>
                <p:cNvSpPr>
                  <a:spLocks/>
                </p:cNvSpPr>
                <p:nvPr/>
              </p:nvSpPr>
              <p:spPr bwMode="auto">
                <a:xfrm>
                  <a:off x="967" y="1484"/>
                  <a:ext cx="7" cy="4"/>
                </a:xfrm>
                <a:custGeom>
                  <a:avLst/>
                  <a:gdLst>
                    <a:gd name="T0" fmla="*/ 2 w 10"/>
                    <a:gd name="T1" fmla="*/ 5 h 6"/>
                    <a:gd name="T2" fmla="*/ 9 w 10"/>
                    <a:gd name="T3" fmla="*/ 2 h 6"/>
                    <a:gd name="T4" fmla="*/ 8 w 10"/>
                    <a:gd name="T5" fmla="*/ 0 h 6"/>
                    <a:gd name="T6" fmla="*/ 1 w 10"/>
                    <a:gd name="T7" fmla="*/ 3 h 6"/>
                    <a:gd name="T8" fmla="*/ 2 w 10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6">
                      <a:moveTo>
                        <a:pt x="2" y="5"/>
                      </a:moveTo>
                      <a:cubicBezTo>
                        <a:pt x="4" y="3"/>
                        <a:pt x="7" y="3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2"/>
                        <a:pt x="3" y="2"/>
                        <a:pt x="1" y="3"/>
                      </a:cubicBezTo>
                      <a:cubicBezTo>
                        <a:pt x="0" y="4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9" name="Freeform 264"/>
                <p:cNvSpPr>
                  <a:spLocks/>
                </p:cNvSpPr>
                <p:nvPr/>
              </p:nvSpPr>
              <p:spPr bwMode="auto">
                <a:xfrm>
                  <a:off x="972" y="1484"/>
                  <a:ext cx="4" cy="4"/>
                </a:xfrm>
                <a:custGeom>
                  <a:avLst/>
                  <a:gdLst>
                    <a:gd name="T0" fmla="*/ 0 w 6"/>
                    <a:gd name="T1" fmla="*/ 2 h 6"/>
                    <a:gd name="T2" fmla="*/ 4 w 6"/>
                    <a:gd name="T3" fmla="*/ 5 h 6"/>
                    <a:gd name="T4" fmla="*/ 5 w 6"/>
                    <a:gd name="T5" fmla="*/ 4 h 6"/>
                    <a:gd name="T6" fmla="*/ 2 w 6"/>
                    <a:gd name="T7" fmla="*/ 1 h 6"/>
                    <a:gd name="T8" fmla="*/ 0 w 6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0" y="2"/>
                      </a:moveTo>
                      <a:cubicBezTo>
                        <a:pt x="1" y="3"/>
                        <a:pt x="3" y="4"/>
                        <a:pt x="4" y="5"/>
                      </a:cubicBezTo>
                      <a:cubicBezTo>
                        <a:pt x="5" y="6"/>
                        <a:pt x="6" y="4"/>
                        <a:pt x="5" y="4"/>
                      </a:cubicBezTo>
                      <a:cubicBezTo>
                        <a:pt x="4" y="3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0" name="Freeform 265"/>
                <p:cNvSpPr>
                  <a:spLocks/>
                </p:cNvSpPr>
                <p:nvPr/>
              </p:nvSpPr>
              <p:spPr bwMode="auto">
                <a:xfrm>
                  <a:off x="967" y="1487"/>
                  <a:ext cx="6" cy="3"/>
                </a:xfrm>
                <a:custGeom>
                  <a:avLst/>
                  <a:gdLst>
                    <a:gd name="T0" fmla="*/ 1 w 9"/>
                    <a:gd name="T1" fmla="*/ 2 h 4"/>
                    <a:gd name="T2" fmla="*/ 7 w 9"/>
                    <a:gd name="T3" fmla="*/ 4 h 4"/>
                    <a:gd name="T4" fmla="*/ 8 w 9"/>
                    <a:gd name="T5" fmla="*/ 2 h 4"/>
                    <a:gd name="T6" fmla="*/ 1 w 9"/>
                    <a:gd name="T7" fmla="*/ 0 h 4"/>
                    <a:gd name="T8" fmla="*/ 1 w 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4">
                      <a:moveTo>
                        <a:pt x="1" y="2"/>
                      </a:moveTo>
                      <a:cubicBezTo>
                        <a:pt x="3" y="1"/>
                        <a:pt x="5" y="3"/>
                        <a:pt x="7" y="4"/>
                      </a:cubicBezTo>
                      <a:cubicBezTo>
                        <a:pt x="8" y="4"/>
                        <a:pt x="9" y="2"/>
                        <a:pt x="8" y="2"/>
                      </a:cubicBezTo>
                      <a:cubicBezTo>
                        <a:pt x="6" y="2"/>
                        <a:pt x="4" y="0"/>
                        <a:pt x="1" y="0"/>
                      </a:cubicBezTo>
                      <a:cubicBezTo>
                        <a:pt x="0" y="0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1" name="Freeform 266"/>
                <p:cNvSpPr>
                  <a:spLocks/>
                </p:cNvSpPr>
                <p:nvPr/>
              </p:nvSpPr>
              <p:spPr bwMode="auto">
                <a:xfrm>
                  <a:off x="971" y="1486"/>
                  <a:ext cx="5" cy="4"/>
                </a:xfrm>
                <a:custGeom>
                  <a:avLst/>
                  <a:gdLst>
                    <a:gd name="T0" fmla="*/ 2 w 7"/>
                    <a:gd name="T1" fmla="*/ 5 h 5"/>
                    <a:gd name="T2" fmla="*/ 6 w 7"/>
                    <a:gd name="T3" fmla="*/ 2 h 5"/>
                    <a:gd name="T4" fmla="*/ 5 w 7"/>
                    <a:gd name="T5" fmla="*/ 1 h 5"/>
                    <a:gd name="T6" fmla="*/ 1 w 7"/>
                    <a:gd name="T7" fmla="*/ 3 h 5"/>
                    <a:gd name="T8" fmla="*/ 2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2" y="5"/>
                      </a:moveTo>
                      <a:cubicBezTo>
                        <a:pt x="3" y="4"/>
                        <a:pt x="4" y="3"/>
                        <a:pt x="6" y="2"/>
                      </a:cubicBezTo>
                      <a:cubicBezTo>
                        <a:pt x="7" y="2"/>
                        <a:pt x="6" y="0"/>
                        <a:pt x="5" y="1"/>
                      </a:cubicBezTo>
                      <a:cubicBezTo>
                        <a:pt x="4" y="2"/>
                        <a:pt x="2" y="2"/>
                        <a:pt x="1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2" name="Freeform 267"/>
                <p:cNvSpPr>
                  <a:spLocks/>
                </p:cNvSpPr>
                <p:nvPr/>
              </p:nvSpPr>
              <p:spPr bwMode="auto">
                <a:xfrm>
                  <a:off x="965" y="1478"/>
                  <a:ext cx="2" cy="3"/>
                </a:xfrm>
                <a:custGeom>
                  <a:avLst/>
                  <a:gdLst>
                    <a:gd name="T0" fmla="*/ 0 w 3"/>
                    <a:gd name="T1" fmla="*/ 1 h 5"/>
                    <a:gd name="T2" fmla="*/ 1 w 3"/>
                    <a:gd name="T3" fmla="*/ 4 h 5"/>
                    <a:gd name="T4" fmla="*/ 3 w 3"/>
                    <a:gd name="T5" fmla="*/ 3 h 5"/>
                    <a:gd name="T6" fmla="*/ 2 w 3"/>
                    <a:gd name="T7" fmla="*/ 1 h 5"/>
                    <a:gd name="T8" fmla="*/ 0 w 3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1"/>
                      </a:moveTo>
                      <a:cubicBezTo>
                        <a:pt x="0" y="2"/>
                        <a:pt x="1" y="3"/>
                        <a:pt x="1" y="4"/>
                      </a:cubicBezTo>
                      <a:cubicBezTo>
                        <a:pt x="1" y="5"/>
                        <a:pt x="3" y="4"/>
                        <a:pt x="3" y="3"/>
                      </a:cubicBezTo>
                      <a:cubicBezTo>
                        <a:pt x="2" y="2"/>
                        <a:pt x="2" y="2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3" name="Freeform 268"/>
                <p:cNvSpPr>
                  <a:spLocks/>
                </p:cNvSpPr>
                <p:nvPr/>
              </p:nvSpPr>
              <p:spPr bwMode="auto">
                <a:xfrm>
                  <a:off x="965" y="1476"/>
                  <a:ext cx="2" cy="6"/>
                </a:xfrm>
                <a:custGeom>
                  <a:avLst/>
                  <a:gdLst>
                    <a:gd name="T0" fmla="*/ 2 w 3"/>
                    <a:gd name="T1" fmla="*/ 1 h 9"/>
                    <a:gd name="T2" fmla="*/ 2 w 3"/>
                    <a:gd name="T3" fmla="*/ 0 h 9"/>
                    <a:gd name="T4" fmla="*/ 1 w 3"/>
                    <a:gd name="T5" fmla="*/ 2 h 9"/>
                    <a:gd name="T6" fmla="*/ 1 w 3"/>
                    <a:gd name="T7" fmla="*/ 2 h 9"/>
                    <a:gd name="T8" fmla="*/ 1 w 3"/>
                    <a:gd name="T9" fmla="*/ 3 h 9"/>
                    <a:gd name="T10" fmla="*/ 1 w 3"/>
                    <a:gd name="T11" fmla="*/ 5 h 9"/>
                    <a:gd name="T12" fmla="*/ 2 w 3"/>
                    <a:gd name="T13" fmla="*/ 8 h 9"/>
                    <a:gd name="T14" fmla="*/ 3 w 3"/>
                    <a:gd name="T15" fmla="*/ 8 h 9"/>
                    <a:gd name="T16" fmla="*/ 3 w 3"/>
                    <a:gd name="T17" fmla="*/ 3 h 9"/>
                    <a:gd name="T18" fmla="*/ 1 w 3"/>
                    <a:gd name="T19" fmla="*/ 0 h 9"/>
                    <a:gd name="T20" fmla="*/ 0 w 3"/>
                    <a:gd name="T21" fmla="*/ 1 h 9"/>
                    <a:gd name="T22" fmla="*/ 1 w 3"/>
                    <a:gd name="T23" fmla="*/ 2 h 9"/>
                    <a:gd name="T24" fmla="*/ 2 w 3"/>
                    <a:gd name="T2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9">
                      <a:moveTo>
                        <a:pt x="2" y="1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4"/>
                        <a:pt x="1" y="5"/>
                      </a:cubicBezTo>
                      <a:cubicBezTo>
                        <a:pt x="2" y="6"/>
                        <a:pt x="2" y="7"/>
                        <a:pt x="2" y="8"/>
                      </a:cubicBezTo>
                      <a:cubicBezTo>
                        <a:pt x="2" y="9"/>
                        <a:pt x="3" y="9"/>
                        <a:pt x="3" y="8"/>
                      </a:cubicBezTo>
                      <a:cubicBezTo>
                        <a:pt x="3" y="6"/>
                        <a:pt x="3" y="5"/>
                        <a:pt x="3" y="3"/>
                      </a:cubicBezTo>
                      <a:cubicBezTo>
                        <a:pt x="3" y="2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2"/>
                      </a:cubicBezTo>
                      <a:cubicBezTo>
                        <a:pt x="1" y="3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4" name="Freeform 269"/>
                <p:cNvSpPr>
                  <a:spLocks/>
                </p:cNvSpPr>
                <p:nvPr/>
              </p:nvSpPr>
              <p:spPr bwMode="auto">
                <a:xfrm>
                  <a:off x="967" y="1476"/>
                  <a:ext cx="1" cy="6"/>
                </a:xfrm>
                <a:custGeom>
                  <a:avLst/>
                  <a:gdLst>
                    <a:gd name="T0" fmla="*/ 0 w 2"/>
                    <a:gd name="T1" fmla="*/ 1 h 10"/>
                    <a:gd name="T2" fmla="*/ 0 w 2"/>
                    <a:gd name="T3" fmla="*/ 9 h 10"/>
                    <a:gd name="T4" fmla="*/ 2 w 2"/>
                    <a:gd name="T5" fmla="*/ 9 h 10"/>
                    <a:gd name="T6" fmla="*/ 1 w 2"/>
                    <a:gd name="T7" fmla="*/ 1 h 10"/>
                    <a:gd name="T8" fmla="*/ 0 w 2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0" y="1"/>
                      </a:moveTo>
                      <a:cubicBezTo>
                        <a:pt x="0" y="4"/>
                        <a:pt x="0" y="6"/>
                        <a:pt x="0" y="9"/>
                      </a:cubicBezTo>
                      <a:cubicBezTo>
                        <a:pt x="0" y="10"/>
                        <a:pt x="2" y="10"/>
                        <a:pt x="2" y="9"/>
                      </a:cubicBezTo>
                      <a:cubicBezTo>
                        <a:pt x="2" y="6"/>
                        <a:pt x="1" y="4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" name="Freeform 270"/>
                <p:cNvSpPr>
                  <a:spLocks/>
                </p:cNvSpPr>
                <p:nvPr/>
              </p:nvSpPr>
              <p:spPr bwMode="auto">
                <a:xfrm>
                  <a:off x="966" y="1476"/>
                  <a:ext cx="3" cy="8"/>
                </a:xfrm>
                <a:custGeom>
                  <a:avLst/>
                  <a:gdLst>
                    <a:gd name="T0" fmla="*/ 1 w 4"/>
                    <a:gd name="T1" fmla="*/ 2 h 13"/>
                    <a:gd name="T2" fmla="*/ 1 w 4"/>
                    <a:gd name="T3" fmla="*/ 2 h 13"/>
                    <a:gd name="T4" fmla="*/ 2 w 4"/>
                    <a:gd name="T5" fmla="*/ 4 h 13"/>
                    <a:gd name="T6" fmla="*/ 2 w 4"/>
                    <a:gd name="T7" fmla="*/ 7 h 13"/>
                    <a:gd name="T8" fmla="*/ 2 w 4"/>
                    <a:gd name="T9" fmla="*/ 11 h 13"/>
                    <a:gd name="T10" fmla="*/ 3 w 4"/>
                    <a:gd name="T11" fmla="*/ 11 h 13"/>
                    <a:gd name="T12" fmla="*/ 3 w 4"/>
                    <a:gd name="T13" fmla="*/ 5 h 13"/>
                    <a:gd name="T14" fmla="*/ 2 w 4"/>
                    <a:gd name="T15" fmla="*/ 0 h 13"/>
                    <a:gd name="T16" fmla="*/ 1 w 4"/>
                    <a:gd name="T17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3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2" y="3"/>
                        <a:pt x="2" y="4"/>
                      </a:cubicBezTo>
                      <a:cubicBezTo>
                        <a:pt x="2" y="5"/>
                        <a:pt x="2" y="6"/>
                        <a:pt x="2" y="7"/>
                      </a:cubicBezTo>
                      <a:cubicBezTo>
                        <a:pt x="2" y="8"/>
                        <a:pt x="2" y="10"/>
                        <a:pt x="2" y="11"/>
                      </a:cubicBezTo>
                      <a:cubicBezTo>
                        <a:pt x="2" y="13"/>
                        <a:pt x="3" y="13"/>
                        <a:pt x="3" y="11"/>
                      </a:cubicBezTo>
                      <a:cubicBezTo>
                        <a:pt x="3" y="9"/>
                        <a:pt x="3" y="7"/>
                        <a:pt x="3" y="5"/>
                      </a:cubicBezTo>
                      <a:cubicBezTo>
                        <a:pt x="3" y="4"/>
                        <a:pt x="4" y="1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6" name="Freeform 271"/>
                <p:cNvSpPr>
                  <a:spLocks/>
                </p:cNvSpPr>
                <p:nvPr/>
              </p:nvSpPr>
              <p:spPr bwMode="auto">
                <a:xfrm>
                  <a:off x="967" y="1476"/>
                  <a:ext cx="2" cy="7"/>
                </a:xfrm>
                <a:custGeom>
                  <a:avLst/>
                  <a:gdLst>
                    <a:gd name="T0" fmla="*/ 0 w 2"/>
                    <a:gd name="T1" fmla="*/ 1 h 10"/>
                    <a:gd name="T2" fmla="*/ 0 w 2"/>
                    <a:gd name="T3" fmla="*/ 9 h 10"/>
                    <a:gd name="T4" fmla="*/ 2 w 2"/>
                    <a:gd name="T5" fmla="*/ 9 h 10"/>
                    <a:gd name="T6" fmla="*/ 2 w 2"/>
                    <a:gd name="T7" fmla="*/ 1 h 10"/>
                    <a:gd name="T8" fmla="*/ 0 w 2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0" y="1"/>
                      </a:moveTo>
                      <a:cubicBezTo>
                        <a:pt x="0" y="4"/>
                        <a:pt x="0" y="7"/>
                        <a:pt x="0" y="9"/>
                      </a:cubicBezTo>
                      <a:cubicBezTo>
                        <a:pt x="0" y="10"/>
                        <a:pt x="2" y="10"/>
                        <a:pt x="2" y="9"/>
                      </a:cubicBezTo>
                      <a:cubicBezTo>
                        <a:pt x="2" y="7"/>
                        <a:pt x="2" y="4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7" name="Freeform 272"/>
                <p:cNvSpPr>
                  <a:spLocks/>
                </p:cNvSpPr>
                <p:nvPr/>
              </p:nvSpPr>
              <p:spPr bwMode="auto">
                <a:xfrm>
                  <a:off x="967" y="1474"/>
                  <a:ext cx="3" cy="6"/>
                </a:xfrm>
                <a:custGeom>
                  <a:avLst/>
                  <a:gdLst>
                    <a:gd name="T0" fmla="*/ 2 w 5"/>
                    <a:gd name="T1" fmla="*/ 3 h 8"/>
                    <a:gd name="T2" fmla="*/ 1 w 5"/>
                    <a:gd name="T3" fmla="*/ 3 h 8"/>
                    <a:gd name="T4" fmla="*/ 1 w 5"/>
                    <a:gd name="T5" fmla="*/ 3 h 8"/>
                    <a:gd name="T6" fmla="*/ 2 w 5"/>
                    <a:gd name="T7" fmla="*/ 5 h 8"/>
                    <a:gd name="T8" fmla="*/ 3 w 5"/>
                    <a:gd name="T9" fmla="*/ 7 h 8"/>
                    <a:gd name="T10" fmla="*/ 4 w 5"/>
                    <a:gd name="T11" fmla="*/ 7 h 8"/>
                    <a:gd name="T12" fmla="*/ 3 w 5"/>
                    <a:gd name="T13" fmla="*/ 3 h 8"/>
                    <a:gd name="T14" fmla="*/ 0 w 5"/>
                    <a:gd name="T15" fmla="*/ 2 h 8"/>
                    <a:gd name="T16" fmla="*/ 2 w 5"/>
                    <a:gd name="T17" fmla="*/ 3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8">
                      <a:moveTo>
                        <a:pt x="2" y="3"/>
                      </a:moveTo>
                      <a:cubicBezTo>
                        <a:pt x="1" y="4"/>
                        <a:pt x="0" y="2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4"/>
                        <a:pt x="2" y="4"/>
                        <a:pt x="2" y="5"/>
                      </a:cubicBezTo>
                      <a:cubicBezTo>
                        <a:pt x="2" y="6"/>
                        <a:pt x="3" y="7"/>
                        <a:pt x="3" y="7"/>
                      </a:cubicBezTo>
                      <a:cubicBezTo>
                        <a:pt x="3" y="8"/>
                        <a:pt x="5" y="8"/>
                        <a:pt x="4" y="7"/>
                      </a:cubicBezTo>
                      <a:cubicBezTo>
                        <a:pt x="4" y="6"/>
                        <a:pt x="3" y="4"/>
                        <a:pt x="3" y="3"/>
                      </a:cubicBezTo>
                      <a:cubicBezTo>
                        <a:pt x="2" y="2"/>
                        <a:pt x="1" y="0"/>
                        <a:pt x="0" y="2"/>
                      </a:cubicBezTo>
                      <a:cubicBezTo>
                        <a:pt x="0" y="3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8" name="Freeform 273"/>
                <p:cNvSpPr>
                  <a:spLocks/>
                </p:cNvSpPr>
                <p:nvPr/>
              </p:nvSpPr>
              <p:spPr bwMode="auto">
                <a:xfrm>
                  <a:off x="968" y="1486"/>
                  <a:ext cx="4" cy="2"/>
                </a:xfrm>
                <a:custGeom>
                  <a:avLst/>
                  <a:gdLst>
                    <a:gd name="T0" fmla="*/ 2 w 6"/>
                    <a:gd name="T1" fmla="*/ 2 h 2"/>
                    <a:gd name="T2" fmla="*/ 5 w 6"/>
                    <a:gd name="T3" fmla="*/ 1 h 2"/>
                    <a:gd name="T4" fmla="*/ 5 w 6"/>
                    <a:gd name="T5" fmla="*/ 0 h 2"/>
                    <a:gd name="T6" fmla="*/ 1 w 6"/>
                    <a:gd name="T7" fmla="*/ 0 h 2"/>
                    <a:gd name="T8" fmla="*/ 2 w 6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2">
                      <a:moveTo>
                        <a:pt x="2" y="2"/>
                      </a:moveTo>
                      <a:cubicBezTo>
                        <a:pt x="3" y="2"/>
                        <a:pt x="4" y="1"/>
                        <a:pt x="5" y="1"/>
                      </a:cubicBezTo>
                      <a:cubicBezTo>
                        <a:pt x="6" y="1"/>
                        <a:pt x="6" y="0"/>
                        <a:pt x="5" y="0"/>
                      </a:cubicBezTo>
                      <a:cubicBezTo>
                        <a:pt x="4" y="0"/>
                        <a:pt x="3" y="0"/>
                        <a:pt x="1" y="0"/>
                      </a:cubicBezTo>
                      <a:cubicBezTo>
                        <a:pt x="0" y="1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9" name="Freeform 274"/>
                <p:cNvSpPr>
                  <a:spLocks/>
                </p:cNvSpPr>
                <p:nvPr/>
              </p:nvSpPr>
              <p:spPr bwMode="auto">
                <a:xfrm>
                  <a:off x="969" y="1486"/>
                  <a:ext cx="4" cy="2"/>
                </a:xfrm>
                <a:custGeom>
                  <a:avLst/>
                  <a:gdLst>
                    <a:gd name="T0" fmla="*/ 1 w 6"/>
                    <a:gd name="T1" fmla="*/ 3 h 3"/>
                    <a:gd name="T2" fmla="*/ 5 w 6"/>
                    <a:gd name="T3" fmla="*/ 2 h 3"/>
                    <a:gd name="T4" fmla="*/ 5 w 6"/>
                    <a:gd name="T5" fmla="*/ 0 h 3"/>
                    <a:gd name="T6" fmla="*/ 1 w 6"/>
                    <a:gd name="T7" fmla="*/ 1 h 3"/>
                    <a:gd name="T8" fmla="*/ 1 w 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3">
                      <a:moveTo>
                        <a:pt x="1" y="3"/>
                      </a:moveTo>
                      <a:cubicBezTo>
                        <a:pt x="3" y="3"/>
                        <a:pt x="4" y="3"/>
                        <a:pt x="5" y="2"/>
                      </a:cubicBezTo>
                      <a:cubicBezTo>
                        <a:pt x="6" y="2"/>
                        <a:pt x="6" y="0"/>
                        <a:pt x="5" y="0"/>
                      </a:cubicBez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0" name="Freeform 275"/>
                <p:cNvSpPr>
                  <a:spLocks/>
                </p:cNvSpPr>
                <p:nvPr/>
              </p:nvSpPr>
              <p:spPr bwMode="auto">
                <a:xfrm>
                  <a:off x="970" y="1486"/>
                  <a:ext cx="5" cy="2"/>
                </a:xfrm>
                <a:custGeom>
                  <a:avLst/>
                  <a:gdLst>
                    <a:gd name="T0" fmla="*/ 1 w 8"/>
                    <a:gd name="T1" fmla="*/ 2 h 4"/>
                    <a:gd name="T2" fmla="*/ 4 w 8"/>
                    <a:gd name="T3" fmla="*/ 2 h 4"/>
                    <a:gd name="T4" fmla="*/ 4 w 8"/>
                    <a:gd name="T5" fmla="*/ 0 h 4"/>
                    <a:gd name="T6" fmla="*/ 3 w 8"/>
                    <a:gd name="T7" fmla="*/ 0 h 4"/>
                    <a:gd name="T8" fmla="*/ 3 w 8"/>
                    <a:gd name="T9" fmla="*/ 1 h 4"/>
                    <a:gd name="T10" fmla="*/ 2 w 8"/>
                    <a:gd name="T11" fmla="*/ 2 h 4"/>
                    <a:gd name="T12" fmla="*/ 2 w 8"/>
                    <a:gd name="T13" fmla="*/ 4 h 4"/>
                    <a:gd name="T14" fmla="*/ 4 w 8"/>
                    <a:gd name="T15" fmla="*/ 3 h 4"/>
                    <a:gd name="T16" fmla="*/ 4 w 8"/>
                    <a:gd name="T17" fmla="*/ 2 h 4"/>
                    <a:gd name="T18" fmla="*/ 1 w 8"/>
                    <a:gd name="T19" fmla="*/ 2 h 4"/>
                    <a:gd name="T20" fmla="*/ 1 w 8"/>
                    <a:gd name="T21" fmla="*/ 4 h 4"/>
                    <a:gd name="T22" fmla="*/ 3 w 8"/>
                    <a:gd name="T23" fmla="*/ 4 h 4"/>
                    <a:gd name="T24" fmla="*/ 3 w 8"/>
                    <a:gd name="T25" fmla="*/ 3 h 4"/>
                    <a:gd name="T26" fmla="*/ 2 w 8"/>
                    <a:gd name="T27" fmla="*/ 2 h 4"/>
                    <a:gd name="T28" fmla="*/ 1 w 8"/>
                    <a:gd name="T29" fmla="*/ 3 h 4"/>
                    <a:gd name="T30" fmla="*/ 6 w 8"/>
                    <a:gd name="T31" fmla="*/ 1 h 4"/>
                    <a:gd name="T32" fmla="*/ 4 w 8"/>
                    <a:gd name="T33" fmla="*/ 2 h 4"/>
                    <a:gd name="T34" fmla="*/ 5 w 8"/>
                    <a:gd name="T35" fmla="*/ 2 h 4"/>
                    <a:gd name="T36" fmla="*/ 6 w 8"/>
                    <a:gd name="T37" fmla="*/ 2 h 4"/>
                    <a:gd name="T38" fmla="*/ 7 w 8"/>
                    <a:gd name="T39" fmla="*/ 1 h 4"/>
                    <a:gd name="T40" fmla="*/ 6 w 8"/>
                    <a:gd name="T41" fmla="*/ 1 h 4"/>
                    <a:gd name="T42" fmla="*/ 6 w 8"/>
                    <a:gd name="T43" fmla="*/ 1 h 4"/>
                    <a:gd name="T44" fmla="*/ 4 w 8"/>
                    <a:gd name="T45" fmla="*/ 1 h 4"/>
                    <a:gd name="T46" fmla="*/ 2 w 8"/>
                    <a:gd name="T47" fmla="*/ 2 h 4"/>
                    <a:gd name="T48" fmla="*/ 1 w 8"/>
                    <a:gd name="T49" fmla="*/ 3 h 4"/>
                    <a:gd name="T50" fmla="*/ 2 w 8"/>
                    <a:gd name="T51" fmla="*/ 4 h 4"/>
                    <a:gd name="T52" fmla="*/ 3 w 8"/>
                    <a:gd name="T53" fmla="*/ 2 h 4"/>
                    <a:gd name="T54" fmla="*/ 1 w 8"/>
                    <a:gd name="T55" fmla="*/ 2 h 4"/>
                    <a:gd name="T56" fmla="*/ 2 w 8"/>
                    <a:gd name="T57" fmla="*/ 4 h 4"/>
                    <a:gd name="T58" fmla="*/ 4 w 8"/>
                    <a:gd name="T59" fmla="*/ 3 h 4"/>
                    <a:gd name="T60" fmla="*/ 4 w 8"/>
                    <a:gd name="T61" fmla="*/ 2 h 4"/>
                    <a:gd name="T62" fmla="*/ 2 w 8"/>
                    <a:gd name="T63" fmla="*/ 2 h 4"/>
                    <a:gd name="T64" fmla="*/ 3 w 8"/>
                    <a:gd name="T65" fmla="*/ 3 h 4"/>
                    <a:gd name="T66" fmla="*/ 4 w 8"/>
                    <a:gd name="T67" fmla="*/ 0 h 4"/>
                    <a:gd name="T68" fmla="*/ 3 w 8"/>
                    <a:gd name="T69" fmla="*/ 1 h 4"/>
                    <a:gd name="T70" fmla="*/ 4 w 8"/>
                    <a:gd name="T71" fmla="*/ 1 h 4"/>
                    <a:gd name="T72" fmla="*/ 4 w 8"/>
                    <a:gd name="T73" fmla="*/ 0 h 4"/>
                    <a:gd name="T74" fmla="*/ 1 w 8"/>
                    <a:gd name="T75" fmla="*/ 0 h 4"/>
                    <a:gd name="T76" fmla="*/ 1 w 8"/>
                    <a:gd name="T7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8" h="4">
                      <a:moveTo>
                        <a:pt x="1" y="2"/>
                      </a:moveTo>
                      <a:cubicBezTo>
                        <a:pt x="2" y="2"/>
                        <a:pt x="3" y="2"/>
                        <a:pt x="4" y="2"/>
                      </a:cubicBezTo>
                      <a:cubicBezTo>
                        <a:pt x="5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2" y="2"/>
                        <a:pt x="2" y="2"/>
                      </a:cubicBezTo>
                      <a:cubicBezTo>
                        <a:pt x="1" y="3"/>
                        <a:pt x="2" y="4"/>
                        <a:pt x="2" y="4"/>
                      </a:cubicBezTo>
                      <a:cubicBezTo>
                        <a:pt x="3" y="4"/>
                        <a:pt x="4" y="4"/>
                        <a:pt x="4" y="3"/>
                      </a:cubicBez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0" y="3"/>
                        <a:pt x="0" y="4"/>
                        <a:pt x="1" y="4"/>
                      </a:cubicBezTo>
                      <a:cubicBezTo>
                        <a:pt x="2" y="4"/>
                        <a:pt x="2" y="4"/>
                        <a:pt x="3" y="4"/>
                      </a:cubicBezTo>
                      <a:cubicBezTo>
                        <a:pt x="4" y="4"/>
                        <a:pt x="4" y="3"/>
                        <a:pt x="3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3" y="4"/>
                        <a:pt x="6" y="4"/>
                        <a:pt x="6" y="1"/>
                      </a:cubicBezTo>
                      <a:cubicBezTo>
                        <a:pt x="5" y="1"/>
                        <a:pt x="5" y="1"/>
                        <a:pt x="4" y="2"/>
                      </a:cubicBezTo>
                      <a:cubicBezTo>
                        <a:pt x="4" y="2"/>
                        <a:pt x="5" y="2"/>
                        <a:pt x="5" y="2"/>
                      </a:cubicBezTo>
                      <a:cubicBezTo>
                        <a:pt x="5" y="2"/>
                        <a:pt x="6" y="2"/>
                        <a:pt x="6" y="2"/>
                      </a:cubicBezTo>
                      <a:cubicBezTo>
                        <a:pt x="7" y="3"/>
                        <a:pt x="8" y="1"/>
                        <a:pt x="7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0"/>
                        <a:pt x="4" y="0"/>
                        <a:pt x="4" y="1"/>
                      </a:cubicBezTo>
                      <a:cubicBezTo>
                        <a:pt x="4" y="2"/>
                        <a:pt x="2" y="2"/>
                        <a:pt x="2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3"/>
                        <a:pt x="3" y="3"/>
                        <a:pt x="3" y="2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2" y="3"/>
                        <a:pt x="2" y="4"/>
                        <a:pt x="2" y="4"/>
                      </a:cubicBezTo>
                      <a:cubicBezTo>
                        <a:pt x="2" y="4"/>
                        <a:pt x="3" y="4"/>
                        <a:pt x="4" y="3"/>
                      </a:cubicBezTo>
                      <a:cubicBezTo>
                        <a:pt x="5" y="3"/>
                        <a:pt x="5" y="2"/>
                        <a:pt x="4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4" y="2"/>
                        <a:pt x="5" y="1"/>
                        <a:pt x="4" y="0"/>
                      </a:cubicBezTo>
                      <a:cubicBezTo>
                        <a:pt x="4" y="0"/>
                        <a:pt x="3" y="1"/>
                        <a:pt x="3" y="1"/>
                      </a:cubicBezTo>
                      <a:cubicBezTo>
                        <a:pt x="3" y="1"/>
                        <a:pt x="4" y="1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1" name="Freeform 276"/>
                <p:cNvSpPr>
                  <a:spLocks/>
                </p:cNvSpPr>
                <p:nvPr/>
              </p:nvSpPr>
              <p:spPr bwMode="auto">
                <a:xfrm>
                  <a:off x="843" y="1328"/>
                  <a:ext cx="58" cy="40"/>
                </a:xfrm>
                <a:custGeom>
                  <a:avLst/>
                  <a:gdLst>
                    <a:gd name="T0" fmla="*/ 13 w 88"/>
                    <a:gd name="T1" fmla="*/ 57 h 60"/>
                    <a:gd name="T2" fmla="*/ 42 w 88"/>
                    <a:gd name="T3" fmla="*/ 7 h 60"/>
                    <a:gd name="T4" fmla="*/ 75 w 88"/>
                    <a:gd name="T5" fmla="*/ 54 h 60"/>
                    <a:gd name="T6" fmla="*/ 78 w 88"/>
                    <a:gd name="T7" fmla="*/ 55 h 60"/>
                    <a:gd name="T8" fmla="*/ 49 w 88"/>
                    <a:gd name="T9" fmla="*/ 4 h 60"/>
                    <a:gd name="T10" fmla="*/ 11 w 88"/>
                    <a:gd name="T11" fmla="*/ 58 h 60"/>
                    <a:gd name="T12" fmla="*/ 13 w 88"/>
                    <a:gd name="T13" fmla="*/ 5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0">
                      <a:moveTo>
                        <a:pt x="13" y="57"/>
                      </a:moveTo>
                      <a:cubicBezTo>
                        <a:pt x="4" y="37"/>
                        <a:pt x="23" y="13"/>
                        <a:pt x="42" y="7"/>
                      </a:cubicBezTo>
                      <a:cubicBezTo>
                        <a:pt x="65" y="0"/>
                        <a:pt x="86" y="36"/>
                        <a:pt x="75" y="54"/>
                      </a:cubicBezTo>
                      <a:cubicBezTo>
                        <a:pt x="74" y="55"/>
                        <a:pt x="77" y="57"/>
                        <a:pt x="78" y="55"/>
                      </a:cubicBezTo>
                      <a:cubicBezTo>
                        <a:pt x="88" y="38"/>
                        <a:pt x="71" y="4"/>
                        <a:pt x="49" y="4"/>
                      </a:cubicBezTo>
                      <a:cubicBezTo>
                        <a:pt x="24" y="4"/>
                        <a:pt x="0" y="35"/>
                        <a:pt x="11" y="58"/>
                      </a:cubicBezTo>
                      <a:cubicBezTo>
                        <a:pt x="11" y="60"/>
                        <a:pt x="14" y="58"/>
                        <a:pt x="13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2" name="Freeform 277"/>
                <p:cNvSpPr>
                  <a:spLocks/>
                </p:cNvSpPr>
                <p:nvPr/>
              </p:nvSpPr>
              <p:spPr bwMode="auto">
                <a:xfrm>
                  <a:off x="849" y="1346"/>
                  <a:ext cx="10" cy="27"/>
                </a:xfrm>
                <a:custGeom>
                  <a:avLst/>
                  <a:gdLst>
                    <a:gd name="T0" fmla="*/ 4 w 15"/>
                    <a:gd name="T1" fmla="*/ 10 h 40"/>
                    <a:gd name="T2" fmla="*/ 10 w 15"/>
                    <a:gd name="T3" fmla="*/ 20 h 40"/>
                    <a:gd name="T4" fmla="*/ 11 w 15"/>
                    <a:gd name="T5" fmla="*/ 26 h 40"/>
                    <a:gd name="T6" fmla="*/ 10 w 15"/>
                    <a:gd name="T7" fmla="*/ 32 h 40"/>
                    <a:gd name="T8" fmla="*/ 5 w 15"/>
                    <a:gd name="T9" fmla="*/ 33 h 40"/>
                    <a:gd name="T10" fmla="*/ 4 w 15"/>
                    <a:gd name="T11" fmla="*/ 30 h 40"/>
                    <a:gd name="T12" fmla="*/ 1 w 15"/>
                    <a:gd name="T13" fmla="*/ 31 h 40"/>
                    <a:gd name="T14" fmla="*/ 11 w 15"/>
                    <a:gd name="T15" fmla="*/ 37 h 40"/>
                    <a:gd name="T16" fmla="*/ 13 w 15"/>
                    <a:gd name="T17" fmla="*/ 23 h 40"/>
                    <a:gd name="T18" fmla="*/ 2 w 15"/>
                    <a:gd name="T19" fmla="*/ 8 h 40"/>
                    <a:gd name="T20" fmla="*/ 4 w 15"/>
                    <a:gd name="T21" fmla="*/ 1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40">
                      <a:moveTo>
                        <a:pt x="4" y="10"/>
                      </a:moveTo>
                      <a:cubicBezTo>
                        <a:pt x="8" y="6"/>
                        <a:pt x="10" y="18"/>
                        <a:pt x="10" y="20"/>
                      </a:cubicBezTo>
                      <a:cubicBezTo>
                        <a:pt x="10" y="22"/>
                        <a:pt x="11" y="24"/>
                        <a:pt x="11" y="26"/>
                      </a:cubicBezTo>
                      <a:cubicBezTo>
                        <a:pt x="11" y="28"/>
                        <a:pt x="11" y="30"/>
                        <a:pt x="10" y="32"/>
                      </a:cubicBezTo>
                      <a:cubicBezTo>
                        <a:pt x="8" y="35"/>
                        <a:pt x="6" y="36"/>
                        <a:pt x="5" y="33"/>
                      </a:cubicBezTo>
                      <a:cubicBezTo>
                        <a:pt x="4" y="32"/>
                        <a:pt x="4" y="31"/>
                        <a:pt x="4" y="30"/>
                      </a:cubicBezTo>
                      <a:cubicBezTo>
                        <a:pt x="3" y="28"/>
                        <a:pt x="0" y="29"/>
                        <a:pt x="1" y="31"/>
                      </a:cubicBezTo>
                      <a:cubicBezTo>
                        <a:pt x="2" y="35"/>
                        <a:pt x="6" y="40"/>
                        <a:pt x="11" y="37"/>
                      </a:cubicBezTo>
                      <a:cubicBezTo>
                        <a:pt x="15" y="34"/>
                        <a:pt x="14" y="27"/>
                        <a:pt x="13" y="23"/>
                      </a:cubicBezTo>
                      <a:cubicBezTo>
                        <a:pt x="13" y="18"/>
                        <a:pt x="10" y="0"/>
                        <a:pt x="2" y="8"/>
                      </a:cubicBezTo>
                      <a:cubicBezTo>
                        <a:pt x="0" y="9"/>
                        <a:pt x="2" y="11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3" name="Freeform 278"/>
                <p:cNvSpPr>
                  <a:spLocks/>
                </p:cNvSpPr>
                <p:nvPr/>
              </p:nvSpPr>
              <p:spPr bwMode="auto">
                <a:xfrm>
                  <a:off x="886" y="1346"/>
                  <a:ext cx="10" cy="21"/>
                </a:xfrm>
                <a:custGeom>
                  <a:avLst/>
                  <a:gdLst>
                    <a:gd name="T0" fmla="*/ 14 w 15"/>
                    <a:gd name="T1" fmla="*/ 3 h 32"/>
                    <a:gd name="T2" fmla="*/ 5 w 15"/>
                    <a:gd name="T3" fmla="*/ 4 h 32"/>
                    <a:gd name="T4" fmla="*/ 0 w 15"/>
                    <a:gd name="T5" fmla="*/ 18 h 32"/>
                    <a:gd name="T6" fmla="*/ 6 w 15"/>
                    <a:gd name="T7" fmla="*/ 30 h 32"/>
                    <a:gd name="T8" fmla="*/ 14 w 15"/>
                    <a:gd name="T9" fmla="*/ 26 h 32"/>
                    <a:gd name="T10" fmla="*/ 11 w 15"/>
                    <a:gd name="T11" fmla="*/ 25 h 32"/>
                    <a:gd name="T12" fmla="*/ 3 w 15"/>
                    <a:gd name="T13" fmla="*/ 22 h 32"/>
                    <a:gd name="T14" fmla="*/ 3 w 15"/>
                    <a:gd name="T15" fmla="*/ 17 h 32"/>
                    <a:gd name="T16" fmla="*/ 4 w 15"/>
                    <a:gd name="T17" fmla="*/ 11 h 32"/>
                    <a:gd name="T18" fmla="*/ 11 w 15"/>
                    <a:gd name="T19" fmla="*/ 5 h 32"/>
                    <a:gd name="T20" fmla="*/ 14 w 15"/>
                    <a:gd name="T21" fmla="*/ 3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32">
                      <a:moveTo>
                        <a:pt x="14" y="3"/>
                      </a:moveTo>
                      <a:cubicBezTo>
                        <a:pt x="11" y="0"/>
                        <a:pt x="8" y="1"/>
                        <a:pt x="5" y="4"/>
                      </a:cubicBezTo>
                      <a:cubicBezTo>
                        <a:pt x="1" y="7"/>
                        <a:pt x="1" y="13"/>
                        <a:pt x="0" y="18"/>
                      </a:cubicBezTo>
                      <a:cubicBezTo>
                        <a:pt x="0" y="23"/>
                        <a:pt x="1" y="28"/>
                        <a:pt x="6" y="30"/>
                      </a:cubicBezTo>
                      <a:cubicBezTo>
                        <a:pt x="9" y="32"/>
                        <a:pt x="13" y="29"/>
                        <a:pt x="14" y="26"/>
                      </a:cubicBezTo>
                      <a:cubicBezTo>
                        <a:pt x="15" y="24"/>
                        <a:pt x="12" y="24"/>
                        <a:pt x="11" y="25"/>
                      </a:cubicBezTo>
                      <a:cubicBezTo>
                        <a:pt x="9" y="32"/>
                        <a:pt x="4" y="26"/>
                        <a:pt x="3" y="22"/>
                      </a:cubicBezTo>
                      <a:cubicBezTo>
                        <a:pt x="3" y="20"/>
                        <a:pt x="3" y="18"/>
                        <a:pt x="3" y="17"/>
                      </a:cubicBezTo>
                      <a:cubicBezTo>
                        <a:pt x="3" y="15"/>
                        <a:pt x="4" y="13"/>
                        <a:pt x="4" y="11"/>
                      </a:cubicBezTo>
                      <a:cubicBezTo>
                        <a:pt x="5" y="9"/>
                        <a:pt x="8" y="1"/>
                        <a:pt x="11" y="5"/>
                      </a:cubicBezTo>
                      <a:cubicBezTo>
                        <a:pt x="12" y="6"/>
                        <a:pt x="15" y="5"/>
                        <a:pt x="1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4" name="Freeform 279"/>
                <p:cNvSpPr>
                  <a:spLocks/>
                </p:cNvSpPr>
                <p:nvPr/>
              </p:nvSpPr>
              <p:spPr bwMode="auto">
                <a:xfrm>
                  <a:off x="850" y="1353"/>
                  <a:ext cx="4" cy="16"/>
                </a:xfrm>
                <a:custGeom>
                  <a:avLst/>
                  <a:gdLst>
                    <a:gd name="T0" fmla="*/ 3 w 6"/>
                    <a:gd name="T1" fmla="*/ 0 h 24"/>
                    <a:gd name="T2" fmla="*/ 1 w 6"/>
                    <a:gd name="T3" fmla="*/ 9 h 24"/>
                    <a:gd name="T4" fmla="*/ 3 w 6"/>
                    <a:gd name="T5" fmla="*/ 22 h 24"/>
                    <a:gd name="T6" fmla="*/ 6 w 6"/>
                    <a:gd name="T7" fmla="*/ 21 h 24"/>
                    <a:gd name="T8" fmla="*/ 4 w 6"/>
                    <a:gd name="T9" fmla="*/ 12 h 24"/>
                    <a:gd name="T10" fmla="*/ 4 w 6"/>
                    <a:gd name="T11" fmla="*/ 3 h 24"/>
                    <a:gd name="T12" fmla="*/ 3 w 6"/>
                    <a:gd name="T1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4">
                      <a:moveTo>
                        <a:pt x="3" y="0"/>
                      </a:moveTo>
                      <a:cubicBezTo>
                        <a:pt x="0" y="1"/>
                        <a:pt x="1" y="6"/>
                        <a:pt x="1" y="9"/>
                      </a:cubicBezTo>
                      <a:cubicBezTo>
                        <a:pt x="1" y="13"/>
                        <a:pt x="2" y="18"/>
                        <a:pt x="3" y="22"/>
                      </a:cubicBezTo>
                      <a:cubicBezTo>
                        <a:pt x="4" y="24"/>
                        <a:pt x="6" y="23"/>
                        <a:pt x="6" y="21"/>
                      </a:cubicBezTo>
                      <a:cubicBezTo>
                        <a:pt x="5" y="18"/>
                        <a:pt x="5" y="15"/>
                        <a:pt x="4" y="12"/>
                      </a:cubicBezTo>
                      <a:cubicBezTo>
                        <a:pt x="4" y="11"/>
                        <a:pt x="3" y="3"/>
                        <a:pt x="4" y="3"/>
                      </a:cubicBezTo>
                      <a:cubicBezTo>
                        <a:pt x="6" y="2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5" name="Freeform 280"/>
                <p:cNvSpPr>
                  <a:spLocks/>
                </p:cNvSpPr>
                <p:nvPr/>
              </p:nvSpPr>
              <p:spPr bwMode="auto">
                <a:xfrm>
                  <a:off x="849" y="1352"/>
                  <a:ext cx="5" cy="16"/>
                </a:xfrm>
                <a:custGeom>
                  <a:avLst/>
                  <a:gdLst>
                    <a:gd name="T0" fmla="*/ 3 w 7"/>
                    <a:gd name="T1" fmla="*/ 1 h 24"/>
                    <a:gd name="T2" fmla="*/ 4 w 7"/>
                    <a:gd name="T3" fmla="*/ 22 h 24"/>
                    <a:gd name="T4" fmla="*/ 6 w 7"/>
                    <a:gd name="T5" fmla="*/ 22 h 24"/>
                    <a:gd name="T6" fmla="*/ 7 w 7"/>
                    <a:gd name="T7" fmla="*/ 20 h 24"/>
                    <a:gd name="T8" fmla="*/ 4 w 7"/>
                    <a:gd name="T9" fmla="*/ 20 h 24"/>
                    <a:gd name="T10" fmla="*/ 4 w 7"/>
                    <a:gd name="T11" fmla="*/ 22 h 24"/>
                    <a:gd name="T12" fmla="*/ 6 w 7"/>
                    <a:gd name="T13" fmla="*/ 22 h 24"/>
                    <a:gd name="T14" fmla="*/ 6 w 7"/>
                    <a:gd name="T15" fmla="*/ 3 h 24"/>
                    <a:gd name="T16" fmla="*/ 3 w 7"/>
                    <a:gd name="T17" fmla="*/ 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24">
                      <a:moveTo>
                        <a:pt x="3" y="1"/>
                      </a:moveTo>
                      <a:cubicBezTo>
                        <a:pt x="0" y="8"/>
                        <a:pt x="2" y="16"/>
                        <a:pt x="4" y="22"/>
                      </a:cubicBezTo>
                      <a:cubicBezTo>
                        <a:pt x="4" y="24"/>
                        <a:pt x="6" y="24"/>
                        <a:pt x="6" y="22"/>
                      </a:cubicBezTo>
                      <a:cubicBezTo>
                        <a:pt x="7" y="22"/>
                        <a:pt x="7" y="21"/>
                        <a:pt x="7" y="20"/>
                      </a:cubicBezTo>
                      <a:cubicBezTo>
                        <a:pt x="7" y="19"/>
                        <a:pt x="4" y="18"/>
                        <a:pt x="4" y="20"/>
                      </a:cubicBezTo>
                      <a:cubicBezTo>
                        <a:pt x="4" y="20"/>
                        <a:pt x="4" y="21"/>
                        <a:pt x="4" y="22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5" y="16"/>
                        <a:pt x="3" y="8"/>
                        <a:pt x="6" y="3"/>
                      </a:cubicBezTo>
                      <a:cubicBezTo>
                        <a:pt x="6" y="1"/>
                        <a:pt x="4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" name="Freeform 281"/>
                <p:cNvSpPr>
                  <a:spLocks/>
                </p:cNvSpPr>
                <p:nvPr/>
              </p:nvSpPr>
              <p:spPr bwMode="auto">
                <a:xfrm>
                  <a:off x="848" y="1353"/>
                  <a:ext cx="11" cy="16"/>
                </a:xfrm>
                <a:custGeom>
                  <a:avLst/>
                  <a:gdLst>
                    <a:gd name="T0" fmla="*/ 7 w 17"/>
                    <a:gd name="T1" fmla="*/ 5 h 24"/>
                    <a:gd name="T2" fmla="*/ 6 w 17"/>
                    <a:gd name="T3" fmla="*/ 4 h 24"/>
                    <a:gd name="T4" fmla="*/ 4 w 17"/>
                    <a:gd name="T5" fmla="*/ 3 h 24"/>
                    <a:gd name="T6" fmla="*/ 3 w 17"/>
                    <a:gd name="T7" fmla="*/ 22 h 24"/>
                    <a:gd name="T8" fmla="*/ 6 w 17"/>
                    <a:gd name="T9" fmla="*/ 23 h 24"/>
                    <a:gd name="T10" fmla="*/ 6 w 17"/>
                    <a:gd name="T11" fmla="*/ 2 h 24"/>
                    <a:gd name="T12" fmla="*/ 4 w 17"/>
                    <a:gd name="T13" fmla="*/ 2 h 24"/>
                    <a:gd name="T14" fmla="*/ 6 w 17"/>
                    <a:gd name="T15" fmla="*/ 22 h 24"/>
                    <a:gd name="T16" fmla="*/ 9 w 17"/>
                    <a:gd name="T17" fmla="*/ 21 h 24"/>
                    <a:gd name="T18" fmla="*/ 9 w 17"/>
                    <a:gd name="T19" fmla="*/ 3 h 24"/>
                    <a:gd name="T20" fmla="*/ 6 w 17"/>
                    <a:gd name="T21" fmla="*/ 3 h 24"/>
                    <a:gd name="T22" fmla="*/ 7 w 17"/>
                    <a:gd name="T23" fmla="*/ 21 h 24"/>
                    <a:gd name="T24" fmla="*/ 10 w 17"/>
                    <a:gd name="T25" fmla="*/ 20 h 24"/>
                    <a:gd name="T26" fmla="*/ 9 w 17"/>
                    <a:gd name="T27" fmla="*/ 3 h 24"/>
                    <a:gd name="T28" fmla="*/ 7 w 17"/>
                    <a:gd name="T29" fmla="*/ 4 h 24"/>
                    <a:gd name="T30" fmla="*/ 8 w 17"/>
                    <a:gd name="T31" fmla="*/ 20 h 24"/>
                    <a:gd name="T32" fmla="*/ 10 w 17"/>
                    <a:gd name="T33" fmla="*/ 19 h 24"/>
                    <a:gd name="T34" fmla="*/ 7 w 17"/>
                    <a:gd name="T35" fmla="*/ 5 h 24"/>
                    <a:gd name="T36" fmla="*/ 5 w 17"/>
                    <a:gd name="T37" fmla="*/ 20 h 24"/>
                    <a:gd name="T38" fmla="*/ 5 w 17"/>
                    <a:gd name="T39" fmla="*/ 23 h 24"/>
                    <a:gd name="T40" fmla="*/ 8 w 17"/>
                    <a:gd name="T41" fmla="*/ 2 h 24"/>
                    <a:gd name="T42" fmla="*/ 9 w 17"/>
                    <a:gd name="T43" fmla="*/ 22 h 24"/>
                    <a:gd name="T44" fmla="*/ 11 w 17"/>
                    <a:gd name="T45" fmla="*/ 21 h 24"/>
                    <a:gd name="T46" fmla="*/ 8 w 17"/>
                    <a:gd name="T47" fmla="*/ 2 h 24"/>
                    <a:gd name="T48" fmla="*/ 6 w 17"/>
                    <a:gd name="T49" fmla="*/ 3 h 24"/>
                    <a:gd name="T50" fmla="*/ 7 w 17"/>
                    <a:gd name="T51" fmla="*/ 21 h 24"/>
                    <a:gd name="T52" fmla="*/ 10 w 17"/>
                    <a:gd name="T53" fmla="*/ 21 h 24"/>
                    <a:gd name="T54" fmla="*/ 9 w 17"/>
                    <a:gd name="T55" fmla="*/ 2 h 24"/>
                    <a:gd name="T56" fmla="*/ 6 w 17"/>
                    <a:gd name="T57" fmla="*/ 2 h 24"/>
                    <a:gd name="T58" fmla="*/ 6 w 17"/>
                    <a:gd name="T59" fmla="*/ 21 h 24"/>
                    <a:gd name="T60" fmla="*/ 9 w 17"/>
                    <a:gd name="T61" fmla="*/ 21 h 24"/>
                    <a:gd name="T62" fmla="*/ 6 w 17"/>
                    <a:gd name="T63" fmla="*/ 1 h 24"/>
                    <a:gd name="T64" fmla="*/ 4 w 17"/>
                    <a:gd name="T65" fmla="*/ 1 h 24"/>
                    <a:gd name="T66" fmla="*/ 3 w 17"/>
                    <a:gd name="T67" fmla="*/ 21 h 24"/>
                    <a:gd name="T68" fmla="*/ 6 w 17"/>
                    <a:gd name="T69" fmla="*/ 22 h 24"/>
                    <a:gd name="T70" fmla="*/ 6 w 17"/>
                    <a:gd name="T71" fmla="*/ 5 h 24"/>
                    <a:gd name="T72" fmla="*/ 4 w 17"/>
                    <a:gd name="T73" fmla="*/ 5 h 24"/>
                    <a:gd name="T74" fmla="*/ 4 w 17"/>
                    <a:gd name="T75" fmla="*/ 6 h 24"/>
                    <a:gd name="T76" fmla="*/ 7 w 17"/>
                    <a:gd name="T77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7" h="24">
                      <a:moveTo>
                        <a:pt x="7" y="5"/>
                      </a:moveTo>
                      <a:cubicBezTo>
                        <a:pt x="7" y="4"/>
                        <a:pt x="7" y="4"/>
                        <a:pt x="6" y="4"/>
                      </a:cubicBezTo>
                      <a:cubicBezTo>
                        <a:pt x="6" y="3"/>
                        <a:pt x="4" y="2"/>
                        <a:pt x="4" y="3"/>
                      </a:cubicBezTo>
                      <a:cubicBezTo>
                        <a:pt x="1" y="9"/>
                        <a:pt x="1" y="16"/>
                        <a:pt x="3" y="22"/>
                      </a:cubicBezTo>
                      <a:cubicBezTo>
                        <a:pt x="3" y="23"/>
                        <a:pt x="5" y="24"/>
                        <a:pt x="6" y="23"/>
                      </a:cubicBezTo>
                      <a:cubicBezTo>
                        <a:pt x="10" y="16"/>
                        <a:pt x="3" y="9"/>
                        <a:pt x="6" y="2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7" y="8"/>
                        <a:pt x="5" y="15"/>
                        <a:pt x="6" y="22"/>
                      </a:cubicBezTo>
                      <a:cubicBezTo>
                        <a:pt x="7" y="23"/>
                        <a:pt x="9" y="23"/>
                        <a:pt x="9" y="21"/>
                      </a:cubicBezTo>
                      <a:cubicBezTo>
                        <a:pt x="10" y="15"/>
                        <a:pt x="8" y="9"/>
                        <a:pt x="9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9" y="8"/>
                        <a:pt x="8" y="15"/>
                        <a:pt x="7" y="21"/>
                      </a:cubicBezTo>
                      <a:cubicBezTo>
                        <a:pt x="8" y="20"/>
                        <a:pt x="9" y="20"/>
                        <a:pt x="10" y="20"/>
                      </a:cubicBezTo>
                      <a:cubicBezTo>
                        <a:pt x="8" y="15"/>
                        <a:pt x="7" y="9"/>
                        <a:pt x="9" y="3"/>
                      </a:cubicBezTo>
                      <a:cubicBezTo>
                        <a:pt x="8" y="4"/>
                        <a:pt x="8" y="4"/>
                        <a:pt x="7" y="4"/>
                      </a:cubicBezTo>
                      <a:cubicBezTo>
                        <a:pt x="11" y="7"/>
                        <a:pt x="9" y="17"/>
                        <a:pt x="8" y="20"/>
                      </a:cubicBezTo>
                      <a:cubicBezTo>
                        <a:pt x="9" y="20"/>
                        <a:pt x="9" y="20"/>
                        <a:pt x="10" y="19"/>
                      </a:cubicBezTo>
                      <a:cubicBezTo>
                        <a:pt x="7" y="18"/>
                        <a:pt x="4" y="5"/>
                        <a:pt x="7" y="5"/>
                      </a:cubicBezTo>
                      <a:cubicBezTo>
                        <a:pt x="13" y="6"/>
                        <a:pt x="11" y="20"/>
                        <a:pt x="5" y="20"/>
                      </a:cubicBezTo>
                      <a:cubicBezTo>
                        <a:pt x="3" y="20"/>
                        <a:pt x="3" y="23"/>
                        <a:pt x="5" y="23"/>
                      </a:cubicBezTo>
                      <a:cubicBezTo>
                        <a:pt x="14" y="23"/>
                        <a:pt x="17" y="5"/>
                        <a:pt x="8" y="2"/>
                      </a:cubicBezTo>
                      <a:cubicBezTo>
                        <a:pt x="0" y="0"/>
                        <a:pt x="3" y="20"/>
                        <a:pt x="9" y="22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3" y="16"/>
                        <a:pt x="13" y="5"/>
                        <a:pt x="8" y="2"/>
                      </a:cubicBezTo>
                      <a:cubicBezTo>
                        <a:pt x="7" y="1"/>
                        <a:pt x="7" y="2"/>
                        <a:pt x="6" y="3"/>
                      </a:cubicBezTo>
                      <a:cubicBezTo>
                        <a:pt x="4" y="9"/>
                        <a:pt x="5" y="16"/>
                        <a:pt x="7" y="21"/>
                      </a:cubicBezTo>
                      <a:cubicBezTo>
                        <a:pt x="8" y="23"/>
                        <a:pt x="10" y="22"/>
                        <a:pt x="10" y="21"/>
                      </a:cubicBezTo>
                      <a:cubicBezTo>
                        <a:pt x="11" y="15"/>
                        <a:pt x="12" y="8"/>
                        <a:pt x="9" y="2"/>
                      </a:cubicBezTo>
                      <a:cubicBezTo>
                        <a:pt x="8" y="1"/>
                        <a:pt x="6" y="1"/>
                        <a:pt x="6" y="2"/>
                      </a:cubicBezTo>
                      <a:cubicBezTo>
                        <a:pt x="5" y="9"/>
                        <a:pt x="7" y="15"/>
                        <a:pt x="6" y="21"/>
                      </a:cubicBezTo>
                      <a:cubicBezTo>
                        <a:pt x="7" y="21"/>
                        <a:pt x="8" y="21"/>
                        <a:pt x="9" y="21"/>
                      </a:cubicBezTo>
                      <a:cubicBezTo>
                        <a:pt x="8" y="14"/>
                        <a:pt x="10" y="7"/>
                        <a:pt x="6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1" y="7"/>
                        <a:pt x="7" y="15"/>
                        <a:pt x="3" y="21"/>
                      </a:cubicBezTo>
                      <a:cubicBezTo>
                        <a:pt x="4" y="21"/>
                        <a:pt x="5" y="21"/>
                        <a:pt x="6" y="22"/>
                      </a:cubicBezTo>
                      <a:cubicBezTo>
                        <a:pt x="4" y="16"/>
                        <a:pt x="4" y="10"/>
                        <a:pt x="6" y="5"/>
                      </a:cubicBezTo>
                      <a:cubicBezTo>
                        <a:pt x="5" y="5"/>
                        <a:pt x="5" y="5"/>
                        <a:pt x="4" y="5"/>
                      </a:cubicBezTo>
                      <a:cubicBezTo>
                        <a:pt x="4" y="5"/>
                        <a:pt x="4" y="6"/>
                        <a:pt x="4" y="6"/>
                      </a:cubicBezTo>
                      <a:cubicBezTo>
                        <a:pt x="5" y="8"/>
                        <a:pt x="8" y="6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7" name="Freeform 282"/>
                <p:cNvSpPr>
                  <a:spLocks/>
                </p:cNvSpPr>
                <p:nvPr/>
              </p:nvSpPr>
              <p:spPr bwMode="auto">
                <a:xfrm>
                  <a:off x="886" y="1349"/>
                  <a:ext cx="11" cy="17"/>
                </a:xfrm>
                <a:custGeom>
                  <a:avLst/>
                  <a:gdLst>
                    <a:gd name="T0" fmla="*/ 7 w 17"/>
                    <a:gd name="T1" fmla="*/ 8 h 26"/>
                    <a:gd name="T2" fmla="*/ 3 w 17"/>
                    <a:gd name="T3" fmla="*/ 20 h 26"/>
                    <a:gd name="T4" fmla="*/ 7 w 17"/>
                    <a:gd name="T5" fmla="*/ 7 h 26"/>
                    <a:gd name="T6" fmla="*/ 6 w 17"/>
                    <a:gd name="T7" fmla="*/ 17 h 26"/>
                    <a:gd name="T8" fmla="*/ 8 w 17"/>
                    <a:gd name="T9" fmla="*/ 3 h 26"/>
                    <a:gd name="T10" fmla="*/ 6 w 17"/>
                    <a:gd name="T11" fmla="*/ 21 h 26"/>
                    <a:gd name="T12" fmla="*/ 10 w 17"/>
                    <a:gd name="T13" fmla="*/ 3 h 26"/>
                    <a:gd name="T14" fmla="*/ 7 w 17"/>
                    <a:gd name="T15" fmla="*/ 20 h 26"/>
                    <a:gd name="T16" fmla="*/ 8 w 17"/>
                    <a:gd name="T17" fmla="*/ 6 h 26"/>
                    <a:gd name="T18" fmla="*/ 11 w 17"/>
                    <a:gd name="T19" fmla="*/ 11 h 26"/>
                    <a:gd name="T20" fmla="*/ 10 w 17"/>
                    <a:gd name="T21" fmla="*/ 19 h 26"/>
                    <a:gd name="T22" fmla="*/ 8 w 17"/>
                    <a:gd name="T23" fmla="*/ 2 h 26"/>
                    <a:gd name="T24" fmla="*/ 9 w 17"/>
                    <a:gd name="T25" fmla="*/ 20 h 26"/>
                    <a:gd name="T26" fmla="*/ 7 w 17"/>
                    <a:gd name="T27" fmla="*/ 5 h 26"/>
                    <a:gd name="T28" fmla="*/ 9 w 17"/>
                    <a:gd name="T29" fmla="*/ 18 h 26"/>
                    <a:gd name="T30" fmla="*/ 9 w 17"/>
                    <a:gd name="T31" fmla="*/ 26 h 26"/>
                    <a:gd name="T32" fmla="*/ 10 w 17"/>
                    <a:gd name="T33" fmla="*/ 23 h 26"/>
                    <a:gd name="T34" fmla="*/ 12 w 17"/>
                    <a:gd name="T35" fmla="*/ 23 h 26"/>
                    <a:gd name="T36" fmla="*/ 8 w 17"/>
                    <a:gd name="T37" fmla="*/ 23 h 26"/>
                    <a:gd name="T38" fmla="*/ 8 w 17"/>
                    <a:gd name="T39" fmla="*/ 26 h 26"/>
                    <a:gd name="T40" fmla="*/ 9 w 17"/>
                    <a:gd name="T41" fmla="*/ 23 h 26"/>
                    <a:gd name="T42" fmla="*/ 12 w 17"/>
                    <a:gd name="T43" fmla="*/ 15 h 26"/>
                    <a:gd name="T44" fmla="*/ 10 w 17"/>
                    <a:gd name="T45" fmla="*/ 0 h 26"/>
                    <a:gd name="T46" fmla="*/ 8 w 17"/>
                    <a:gd name="T47" fmla="*/ 23 h 26"/>
                    <a:gd name="T48" fmla="*/ 8 w 17"/>
                    <a:gd name="T49" fmla="*/ 0 h 26"/>
                    <a:gd name="T50" fmla="*/ 10 w 17"/>
                    <a:gd name="T51" fmla="*/ 21 h 26"/>
                    <a:gd name="T52" fmla="*/ 7 w 17"/>
                    <a:gd name="T53" fmla="*/ 21 h 26"/>
                    <a:gd name="T54" fmla="*/ 11 w 17"/>
                    <a:gd name="T55" fmla="*/ 2 h 26"/>
                    <a:gd name="T56" fmla="*/ 7 w 17"/>
                    <a:gd name="T57" fmla="*/ 23 h 26"/>
                    <a:gd name="T58" fmla="*/ 9 w 17"/>
                    <a:gd name="T59" fmla="*/ 1 h 26"/>
                    <a:gd name="T60" fmla="*/ 6 w 17"/>
                    <a:gd name="T61" fmla="*/ 19 h 26"/>
                    <a:gd name="T62" fmla="*/ 7 w 17"/>
                    <a:gd name="T63" fmla="*/ 5 h 26"/>
                    <a:gd name="T64" fmla="*/ 3 w 17"/>
                    <a:gd name="T65" fmla="*/ 21 h 26"/>
                    <a:gd name="T66" fmla="*/ 7 w 17"/>
                    <a:gd name="T67" fmla="*/ 7 h 26"/>
                    <a:gd name="T68" fmla="*/ 4 w 17"/>
                    <a:gd name="T69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" h="26">
                      <a:moveTo>
                        <a:pt x="6" y="15"/>
                      </a:moveTo>
                      <a:cubicBezTo>
                        <a:pt x="5" y="13"/>
                        <a:pt x="5" y="11"/>
                        <a:pt x="7" y="8"/>
                      </a:cubicBezTo>
                      <a:cubicBezTo>
                        <a:pt x="6" y="8"/>
                        <a:pt x="5" y="8"/>
                        <a:pt x="4" y="8"/>
                      </a:cubicBezTo>
                      <a:cubicBezTo>
                        <a:pt x="5" y="11"/>
                        <a:pt x="6" y="18"/>
                        <a:pt x="3" y="20"/>
                      </a:cubicBezTo>
                      <a:cubicBezTo>
                        <a:pt x="4" y="20"/>
                        <a:pt x="5" y="20"/>
                        <a:pt x="5" y="20"/>
                      </a:cubicBezTo>
                      <a:cubicBezTo>
                        <a:pt x="4" y="16"/>
                        <a:pt x="4" y="10"/>
                        <a:pt x="7" y="7"/>
                      </a:cubicBezTo>
                      <a:cubicBezTo>
                        <a:pt x="6" y="7"/>
                        <a:pt x="6" y="7"/>
                        <a:pt x="5" y="7"/>
                      </a:cubicBezTo>
                      <a:cubicBezTo>
                        <a:pt x="7" y="9"/>
                        <a:pt x="8" y="15"/>
                        <a:pt x="6" y="17"/>
                      </a:cubicBezTo>
                      <a:cubicBezTo>
                        <a:pt x="7" y="17"/>
                        <a:pt x="7" y="17"/>
                        <a:pt x="8" y="17"/>
                      </a:cubicBezTo>
                      <a:cubicBezTo>
                        <a:pt x="6" y="13"/>
                        <a:pt x="5" y="7"/>
                        <a:pt x="8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10" y="8"/>
                        <a:pt x="9" y="16"/>
                        <a:pt x="6" y="21"/>
                      </a:cubicBezTo>
                      <a:cubicBezTo>
                        <a:pt x="7" y="21"/>
                        <a:pt x="7" y="20"/>
                        <a:pt x="8" y="20"/>
                      </a:cubicBezTo>
                      <a:cubicBezTo>
                        <a:pt x="4" y="18"/>
                        <a:pt x="7" y="5"/>
                        <a:pt x="10" y="3"/>
                      </a:cubicBezTo>
                      <a:cubicBezTo>
                        <a:pt x="10" y="3"/>
                        <a:pt x="9" y="3"/>
                        <a:pt x="8" y="3"/>
                      </a:cubicBezTo>
                      <a:cubicBezTo>
                        <a:pt x="11" y="7"/>
                        <a:pt x="10" y="15"/>
                        <a:pt x="7" y="20"/>
                      </a:cubicBezTo>
                      <a:cubicBezTo>
                        <a:pt x="8" y="20"/>
                        <a:pt x="9" y="20"/>
                        <a:pt x="10" y="20"/>
                      </a:cubicBezTo>
                      <a:cubicBezTo>
                        <a:pt x="7" y="16"/>
                        <a:pt x="7" y="10"/>
                        <a:pt x="8" y="6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1" y="8"/>
                        <a:pt x="11" y="10"/>
                        <a:pt x="11" y="11"/>
                      </a:cubicBezTo>
                      <a:cubicBezTo>
                        <a:pt x="11" y="14"/>
                        <a:pt x="10" y="17"/>
                        <a:pt x="8" y="19"/>
                      </a:cubicBezTo>
                      <a:cubicBezTo>
                        <a:pt x="9" y="19"/>
                        <a:pt x="10" y="19"/>
                        <a:pt x="10" y="19"/>
                      </a:cubicBezTo>
                      <a:cubicBezTo>
                        <a:pt x="7" y="16"/>
                        <a:pt x="7" y="6"/>
                        <a:pt x="10" y="2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11" y="5"/>
                        <a:pt x="13" y="18"/>
                        <a:pt x="8" y="20"/>
                      </a:cubicBezTo>
                      <a:cubicBezTo>
                        <a:pt x="8" y="20"/>
                        <a:pt x="9" y="20"/>
                        <a:pt x="9" y="20"/>
                      </a:cubicBezTo>
                      <a:cubicBezTo>
                        <a:pt x="7" y="18"/>
                        <a:pt x="7" y="14"/>
                        <a:pt x="7" y="10"/>
                      </a:cubicBezTo>
                      <a:cubicBezTo>
                        <a:pt x="7" y="9"/>
                        <a:pt x="7" y="7"/>
                        <a:pt x="7" y="5"/>
                      </a:cubicBezTo>
                      <a:cubicBezTo>
                        <a:pt x="9" y="0"/>
                        <a:pt x="10" y="8"/>
                        <a:pt x="10" y="9"/>
                      </a:cubicBezTo>
                      <a:cubicBezTo>
                        <a:pt x="10" y="12"/>
                        <a:pt x="10" y="15"/>
                        <a:pt x="9" y="18"/>
                      </a:cubicBezTo>
                      <a:cubicBezTo>
                        <a:pt x="8" y="20"/>
                        <a:pt x="8" y="20"/>
                        <a:pt x="6" y="22"/>
                      </a:cubicBezTo>
                      <a:cubicBezTo>
                        <a:pt x="4" y="24"/>
                        <a:pt x="7" y="26"/>
                        <a:pt x="9" y="26"/>
                      </a:cubicBezTo>
                      <a:cubicBezTo>
                        <a:pt x="10" y="26"/>
                        <a:pt x="11" y="25"/>
                        <a:pt x="10" y="24"/>
                      </a:cubicBezTo>
                      <a:cubicBezTo>
                        <a:pt x="10" y="24"/>
                        <a:pt x="10" y="23"/>
                        <a:pt x="10" y="23"/>
                      </a:cubicBezTo>
                      <a:cubicBezTo>
                        <a:pt x="10" y="24"/>
                        <a:pt x="10" y="25"/>
                        <a:pt x="10" y="25"/>
                      </a:cubicBezTo>
                      <a:cubicBezTo>
                        <a:pt x="11" y="24"/>
                        <a:pt x="11" y="24"/>
                        <a:pt x="12" y="23"/>
                      </a:cubicBezTo>
                      <a:cubicBezTo>
                        <a:pt x="13" y="21"/>
                        <a:pt x="10" y="20"/>
                        <a:pt x="9" y="21"/>
                      </a:cubicBezTo>
                      <a:cubicBezTo>
                        <a:pt x="9" y="22"/>
                        <a:pt x="8" y="23"/>
                        <a:pt x="8" y="23"/>
                      </a:cubicBezTo>
                      <a:cubicBezTo>
                        <a:pt x="7" y="24"/>
                        <a:pt x="7" y="25"/>
                        <a:pt x="8" y="25"/>
                      </a:cubicBezTo>
                      <a:cubicBezTo>
                        <a:pt x="8" y="25"/>
                        <a:pt x="8" y="26"/>
                        <a:pt x="8" y="26"/>
                      </a:cubicBezTo>
                      <a:cubicBezTo>
                        <a:pt x="9" y="25"/>
                        <a:pt x="9" y="24"/>
                        <a:pt x="10" y="23"/>
                      </a:cubicBezTo>
                      <a:cubicBezTo>
                        <a:pt x="8" y="23"/>
                        <a:pt x="8" y="24"/>
                        <a:pt x="9" y="23"/>
                      </a:cubicBezTo>
                      <a:cubicBezTo>
                        <a:pt x="10" y="23"/>
                        <a:pt x="10" y="22"/>
                        <a:pt x="11" y="22"/>
                      </a:cubicBezTo>
                      <a:cubicBezTo>
                        <a:pt x="12" y="19"/>
                        <a:pt x="12" y="17"/>
                        <a:pt x="12" y="15"/>
                      </a:cubicBezTo>
                      <a:cubicBezTo>
                        <a:pt x="13" y="10"/>
                        <a:pt x="13" y="5"/>
                        <a:pt x="11" y="0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" y="1"/>
                        <a:pt x="3" y="17"/>
                        <a:pt x="7" y="22"/>
                      </a:cubicBezTo>
                      <a:cubicBezTo>
                        <a:pt x="7" y="22"/>
                        <a:pt x="8" y="23"/>
                        <a:pt x="8" y="23"/>
                      </a:cubicBezTo>
                      <a:cubicBezTo>
                        <a:pt x="16" y="20"/>
                        <a:pt x="15" y="5"/>
                        <a:pt x="10" y="0"/>
                      </a:cubicBez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4" y="5"/>
                        <a:pt x="3" y="17"/>
                        <a:pt x="8" y="21"/>
                      </a:cubicBezTo>
                      <a:cubicBezTo>
                        <a:pt x="9" y="21"/>
                        <a:pt x="10" y="21"/>
                        <a:pt x="10" y="21"/>
                      </a:cubicBezTo>
                      <a:cubicBezTo>
                        <a:pt x="14" y="18"/>
                        <a:pt x="17" y="2"/>
                        <a:pt x="9" y="2"/>
                      </a:cubicBezTo>
                      <a:cubicBezTo>
                        <a:pt x="1" y="2"/>
                        <a:pt x="4" y="17"/>
                        <a:pt x="7" y="21"/>
                      </a:cubicBezTo>
                      <a:cubicBezTo>
                        <a:pt x="8" y="22"/>
                        <a:pt x="9" y="22"/>
                        <a:pt x="10" y="21"/>
                      </a:cubicBezTo>
                      <a:cubicBezTo>
                        <a:pt x="13" y="16"/>
                        <a:pt x="14" y="7"/>
                        <a:pt x="11" y="2"/>
                      </a:cubicBez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3" y="4"/>
                        <a:pt x="0" y="20"/>
                        <a:pt x="7" y="23"/>
                      </a:cubicBezTo>
                      <a:cubicBezTo>
                        <a:pt x="7" y="23"/>
                        <a:pt x="8" y="23"/>
                        <a:pt x="9" y="22"/>
                      </a:cubicBezTo>
                      <a:cubicBezTo>
                        <a:pt x="12" y="16"/>
                        <a:pt x="13" y="7"/>
                        <a:pt x="9" y="1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2" y="6"/>
                        <a:pt x="3" y="14"/>
                        <a:pt x="6" y="19"/>
                      </a:cubicBezTo>
                      <a:cubicBezTo>
                        <a:pt x="6" y="19"/>
                        <a:pt x="7" y="20"/>
                        <a:pt x="8" y="19"/>
                      </a:cubicBezTo>
                      <a:cubicBezTo>
                        <a:pt x="11" y="15"/>
                        <a:pt x="10" y="9"/>
                        <a:pt x="7" y="5"/>
                      </a:cubicBezTo>
                      <a:cubicBezTo>
                        <a:pt x="7" y="4"/>
                        <a:pt x="6" y="5"/>
                        <a:pt x="5" y="5"/>
                      </a:cubicBezTo>
                      <a:cubicBezTo>
                        <a:pt x="1" y="9"/>
                        <a:pt x="0" y="16"/>
                        <a:pt x="3" y="21"/>
                      </a:cubicBezTo>
                      <a:cubicBezTo>
                        <a:pt x="3" y="22"/>
                        <a:pt x="4" y="23"/>
                        <a:pt x="5" y="22"/>
                      </a:cubicBezTo>
                      <a:cubicBezTo>
                        <a:pt x="9" y="19"/>
                        <a:pt x="8" y="12"/>
                        <a:pt x="7" y="7"/>
                      </a:cubicBezTo>
                      <a:cubicBezTo>
                        <a:pt x="6" y="6"/>
                        <a:pt x="5" y="6"/>
                        <a:pt x="4" y="7"/>
                      </a:cubicBezTo>
                      <a:cubicBezTo>
                        <a:pt x="2" y="10"/>
                        <a:pt x="2" y="13"/>
                        <a:pt x="4" y="16"/>
                      </a:cubicBezTo>
                      <a:cubicBezTo>
                        <a:pt x="4" y="18"/>
                        <a:pt x="7" y="17"/>
                        <a:pt x="6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8" name="Freeform 283"/>
                <p:cNvSpPr>
                  <a:spLocks/>
                </p:cNvSpPr>
                <p:nvPr/>
              </p:nvSpPr>
              <p:spPr bwMode="auto">
                <a:xfrm>
                  <a:off x="852" y="1366"/>
                  <a:ext cx="4" cy="4"/>
                </a:xfrm>
                <a:custGeom>
                  <a:avLst/>
                  <a:gdLst>
                    <a:gd name="T0" fmla="*/ 3 w 6"/>
                    <a:gd name="T1" fmla="*/ 5 h 6"/>
                    <a:gd name="T2" fmla="*/ 2 w 6"/>
                    <a:gd name="T3" fmla="*/ 5 h 6"/>
                    <a:gd name="T4" fmla="*/ 3 w 6"/>
                    <a:gd name="T5" fmla="*/ 5 h 6"/>
                    <a:gd name="T6" fmla="*/ 5 w 6"/>
                    <a:gd name="T7" fmla="*/ 5 h 6"/>
                    <a:gd name="T8" fmla="*/ 6 w 6"/>
                    <a:gd name="T9" fmla="*/ 3 h 6"/>
                    <a:gd name="T10" fmla="*/ 5 w 6"/>
                    <a:gd name="T11" fmla="*/ 1 h 6"/>
                    <a:gd name="T12" fmla="*/ 2 w 6"/>
                    <a:gd name="T13" fmla="*/ 3 h 6"/>
                    <a:gd name="T14" fmla="*/ 3 w 6"/>
                    <a:gd name="T15" fmla="*/ 4 h 6"/>
                    <a:gd name="T16" fmla="*/ 4 w 6"/>
                    <a:gd name="T17" fmla="*/ 2 h 6"/>
                    <a:gd name="T18" fmla="*/ 0 w 6"/>
                    <a:gd name="T19" fmla="*/ 5 h 6"/>
                    <a:gd name="T20" fmla="*/ 3 w 6"/>
                    <a:gd name="T2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6">
                      <a:moveTo>
                        <a:pt x="3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4" y="5"/>
                        <a:pt x="5" y="5"/>
                      </a:cubicBezTo>
                      <a:cubicBezTo>
                        <a:pt x="5" y="4"/>
                        <a:pt x="6" y="4"/>
                        <a:pt x="6" y="3"/>
                      </a:cubicBezTo>
                      <a:cubicBezTo>
                        <a:pt x="5" y="2"/>
                        <a:pt x="5" y="2"/>
                        <a:pt x="5" y="1"/>
                      </a:cubicBezTo>
                      <a:cubicBezTo>
                        <a:pt x="3" y="0"/>
                        <a:pt x="1" y="2"/>
                        <a:pt x="2" y="3"/>
                      </a:cubicBezTo>
                      <a:cubicBezTo>
                        <a:pt x="3" y="3"/>
                        <a:pt x="3" y="3"/>
                        <a:pt x="3" y="4"/>
                      </a:cubicBez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2" y="2"/>
                        <a:pt x="0" y="2"/>
                        <a:pt x="0" y="5"/>
                      </a:cubicBezTo>
                      <a:cubicBezTo>
                        <a:pt x="0" y="6"/>
                        <a:pt x="3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9" name="Freeform 284"/>
                <p:cNvSpPr>
                  <a:spLocks/>
                </p:cNvSpPr>
                <p:nvPr/>
              </p:nvSpPr>
              <p:spPr bwMode="auto">
                <a:xfrm>
                  <a:off x="849" y="1350"/>
                  <a:ext cx="8" cy="7"/>
                </a:xfrm>
                <a:custGeom>
                  <a:avLst/>
                  <a:gdLst>
                    <a:gd name="T0" fmla="*/ 3 w 12"/>
                    <a:gd name="T1" fmla="*/ 6 h 11"/>
                    <a:gd name="T2" fmla="*/ 9 w 12"/>
                    <a:gd name="T3" fmla="*/ 9 h 11"/>
                    <a:gd name="T4" fmla="*/ 11 w 12"/>
                    <a:gd name="T5" fmla="*/ 8 h 11"/>
                    <a:gd name="T6" fmla="*/ 1 w 12"/>
                    <a:gd name="T7" fmla="*/ 5 h 11"/>
                    <a:gd name="T8" fmla="*/ 3 w 12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3" y="6"/>
                      </a:moveTo>
                      <a:cubicBezTo>
                        <a:pt x="5" y="3"/>
                        <a:pt x="8" y="7"/>
                        <a:pt x="9" y="9"/>
                      </a:cubicBezTo>
                      <a:cubicBezTo>
                        <a:pt x="10" y="11"/>
                        <a:pt x="12" y="9"/>
                        <a:pt x="11" y="8"/>
                      </a:cubicBezTo>
                      <a:cubicBezTo>
                        <a:pt x="9" y="4"/>
                        <a:pt x="3" y="0"/>
                        <a:pt x="1" y="5"/>
                      </a:cubicBezTo>
                      <a:cubicBezTo>
                        <a:pt x="0" y="7"/>
                        <a:pt x="2" y="8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0" name="Freeform 285"/>
                <p:cNvSpPr>
                  <a:spLocks/>
                </p:cNvSpPr>
                <p:nvPr/>
              </p:nvSpPr>
              <p:spPr bwMode="auto">
                <a:xfrm>
                  <a:off x="901" y="1608"/>
                  <a:ext cx="54" cy="49"/>
                </a:xfrm>
                <a:custGeom>
                  <a:avLst/>
                  <a:gdLst>
                    <a:gd name="T0" fmla="*/ 44 w 80"/>
                    <a:gd name="T1" fmla="*/ 67 h 74"/>
                    <a:gd name="T2" fmla="*/ 6 w 80"/>
                    <a:gd name="T3" fmla="*/ 44 h 74"/>
                    <a:gd name="T4" fmla="*/ 27 w 80"/>
                    <a:gd name="T5" fmla="*/ 11 h 74"/>
                    <a:gd name="T6" fmla="*/ 39 w 80"/>
                    <a:gd name="T7" fmla="*/ 66 h 74"/>
                    <a:gd name="T8" fmla="*/ 39 w 80"/>
                    <a:gd name="T9" fmla="*/ 69 h 74"/>
                    <a:gd name="T10" fmla="*/ 66 w 80"/>
                    <a:gd name="T11" fmla="*/ 34 h 74"/>
                    <a:gd name="T12" fmla="*/ 32 w 80"/>
                    <a:gd name="T13" fmla="*/ 8 h 74"/>
                    <a:gd name="T14" fmla="*/ 3 w 80"/>
                    <a:gd name="T15" fmla="*/ 42 h 74"/>
                    <a:gd name="T16" fmla="*/ 44 w 80"/>
                    <a:gd name="T17" fmla="*/ 69 h 74"/>
                    <a:gd name="T18" fmla="*/ 44 w 80"/>
                    <a:gd name="T19" fmla="*/ 6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" h="74">
                      <a:moveTo>
                        <a:pt x="44" y="67"/>
                      </a:moveTo>
                      <a:cubicBezTo>
                        <a:pt x="29" y="71"/>
                        <a:pt x="11" y="57"/>
                        <a:pt x="6" y="44"/>
                      </a:cubicBezTo>
                      <a:cubicBezTo>
                        <a:pt x="0" y="29"/>
                        <a:pt x="13" y="16"/>
                        <a:pt x="27" y="11"/>
                      </a:cubicBezTo>
                      <a:cubicBezTo>
                        <a:pt x="66" y="0"/>
                        <a:pt x="80" y="63"/>
                        <a:pt x="39" y="66"/>
                      </a:cubicBezTo>
                      <a:cubicBezTo>
                        <a:pt x="37" y="66"/>
                        <a:pt x="37" y="69"/>
                        <a:pt x="39" y="69"/>
                      </a:cubicBezTo>
                      <a:cubicBezTo>
                        <a:pt x="58" y="67"/>
                        <a:pt x="69" y="51"/>
                        <a:pt x="66" y="34"/>
                      </a:cubicBezTo>
                      <a:cubicBezTo>
                        <a:pt x="63" y="17"/>
                        <a:pt x="49" y="5"/>
                        <a:pt x="32" y="8"/>
                      </a:cubicBezTo>
                      <a:cubicBezTo>
                        <a:pt x="14" y="11"/>
                        <a:pt x="1" y="24"/>
                        <a:pt x="3" y="42"/>
                      </a:cubicBezTo>
                      <a:cubicBezTo>
                        <a:pt x="6" y="58"/>
                        <a:pt x="28" y="74"/>
                        <a:pt x="44" y="69"/>
                      </a:cubicBezTo>
                      <a:cubicBezTo>
                        <a:pt x="46" y="68"/>
                        <a:pt x="45" y="66"/>
                        <a:pt x="44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1" name="Freeform 286"/>
                <p:cNvSpPr>
                  <a:spLocks/>
                </p:cNvSpPr>
                <p:nvPr/>
              </p:nvSpPr>
              <p:spPr bwMode="auto">
                <a:xfrm>
                  <a:off x="929" y="1652"/>
                  <a:ext cx="12" cy="8"/>
                </a:xfrm>
                <a:custGeom>
                  <a:avLst/>
                  <a:gdLst>
                    <a:gd name="T0" fmla="*/ 1 w 18"/>
                    <a:gd name="T1" fmla="*/ 2 h 12"/>
                    <a:gd name="T2" fmla="*/ 16 w 18"/>
                    <a:gd name="T3" fmla="*/ 11 h 12"/>
                    <a:gd name="T4" fmla="*/ 16 w 18"/>
                    <a:gd name="T5" fmla="*/ 9 h 12"/>
                    <a:gd name="T6" fmla="*/ 3 w 18"/>
                    <a:gd name="T7" fmla="*/ 1 h 12"/>
                    <a:gd name="T8" fmla="*/ 1 w 18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2">
                      <a:moveTo>
                        <a:pt x="1" y="2"/>
                      </a:moveTo>
                      <a:cubicBezTo>
                        <a:pt x="4" y="8"/>
                        <a:pt x="10" y="12"/>
                        <a:pt x="16" y="11"/>
                      </a:cubicBezTo>
                      <a:cubicBezTo>
                        <a:pt x="18" y="11"/>
                        <a:pt x="18" y="9"/>
                        <a:pt x="16" y="9"/>
                      </a:cubicBezTo>
                      <a:cubicBezTo>
                        <a:pt x="10" y="9"/>
                        <a:pt x="6" y="6"/>
                        <a:pt x="3" y="1"/>
                      </a:cubicBezTo>
                      <a:cubicBezTo>
                        <a:pt x="2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2" name="Freeform 287"/>
                <p:cNvSpPr>
                  <a:spLocks/>
                </p:cNvSpPr>
                <p:nvPr/>
              </p:nvSpPr>
              <p:spPr bwMode="auto">
                <a:xfrm>
                  <a:off x="933" y="1651"/>
                  <a:ext cx="8" cy="8"/>
                </a:xfrm>
                <a:custGeom>
                  <a:avLst/>
                  <a:gdLst>
                    <a:gd name="T0" fmla="*/ 0 w 12"/>
                    <a:gd name="T1" fmla="*/ 2 h 12"/>
                    <a:gd name="T2" fmla="*/ 10 w 12"/>
                    <a:gd name="T3" fmla="*/ 12 h 12"/>
                    <a:gd name="T4" fmla="*/ 10 w 12"/>
                    <a:gd name="T5" fmla="*/ 10 h 12"/>
                    <a:gd name="T6" fmla="*/ 2 w 12"/>
                    <a:gd name="T7" fmla="*/ 2 h 12"/>
                    <a:gd name="T8" fmla="*/ 0 w 12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0" y="2"/>
                      </a:moveTo>
                      <a:cubicBezTo>
                        <a:pt x="0" y="7"/>
                        <a:pt x="4" y="12"/>
                        <a:pt x="10" y="12"/>
                      </a:cubicBezTo>
                      <a:cubicBezTo>
                        <a:pt x="12" y="12"/>
                        <a:pt x="12" y="10"/>
                        <a:pt x="10" y="10"/>
                      </a:cubicBezTo>
                      <a:cubicBezTo>
                        <a:pt x="6" y="10"/>
                        <a:pt x="2" y="6"/>
                        <a:pt x="2" y="2"/>
                      </a:cubicBezTo>
                      <a:cubicBezTo>
                        <a:pt x="2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3" name="Freeform 288"/>
                <p:cNvSpPr>
                  <a:spLocks/>
                </p:cNvSpPr>
                <p:nvPr/>
              </p:nvSpPr>
              <p:spPr bwMode="auto">
                <a:xfrm>
                  <a:off x="930" y="1651"/>
                  <a:ext cx="7" cy="7"/>
                </a:xfrm>
                <a:custGeom>
                  <a:avLst/>
                  <a:gdLst>
                    <a:gd name="T0" fmla="*/ 2 w 10"/>
                    <a:gd name="T1" fmla="*/ 3 h 10"/>
                    <a:gd name="T2" fmla="*/ 7 w 10"/>
                    <a:gd name="T3" fmla="*/ 7 h 10"/>
                    <a:gd name="T4" fmla="*/ 8 w 10"/>
                    <a:gd name="T5" fmla="*/ 6 h 10"/>
                    <a:gd name="T6" fmla="*/ 5 w 10"/>
                    <a:gd name="T7" fmla="*/ 3 h 10"/>
                    <a:gd name="T8" fmla="*/ 3 w 10"/>
                    <a:gd name="T9" fmla="*/ 5 h 10"/>
                    <a:gd name="T10" fmla="*/ 8 w 10"/>
                    <a:gd name="T11" fmla="*/ 9 h 10"/>
                    <a:gd name="T12" fmla="*/ 9 w 10"/>
                    <a:gd name="T13" fmla="*/ 7 h 10"/>
                    <a:gd name="T14" fmla="*/ 5 w 10"/>
                    <a:gd name="T15" fmla="*/ 4 h 10"/>
                    <a:gd name="T16" fmla="*/ 3 w 10"/>
                    <a:gd name="T17" fmla="*/ 6 h 10"/>
                    <a:gd name="T18" fmla="*/ 8 w 10"/>
                    <a:gd name="T19" fmla="*/ 10 h 10"/>
                    <a:gd name="T20" fmla="*/ 9 w 10"/>
                    <a:gd name="T21" fmla="*/ 8 h 10"/>
                    <a:gd name="T22" fmla="*/ 2 w 10"/>
                    <a:gd name="T23" fmla="*/ 2 h 10"/>
                    <a:gd name="T24" fmla="*/ 2 w 10"/>
                    <a:gd name="T25" fmla="*/ 3 h 10"/>
                    <a:gd name="T26" fmla="*/ 5 w 10"/>
                    <a:gd name="T27" fmla="*/ 4 h 10"/>
                    <a:gd name="T28" fmla="*/ 6 w 10"/>
                    <a:gd name="T29" fmla="*/ 3 h 10"/>
                    <a:gd name="T30" fmla="*/ 6 w 10"/>
                    <a:gd name="T31" fmla="*/ 1 h 10"/>
                    <a:gd name="T32" fmla="*/ 4 w 10"/>
                    <a:gd name="T33" fmla="*/ 2 h 10"/>
                    <a:gd name="T34" fmla="*/ 4 w 10"/>
                    <a:gd name="T35" fmla="*/ 3 h 10"/>
                    <a:gd name="T36" fmla="*/ 6 w 10"/>
                    <a:gd name="T37" fmla="*/ 2 h 10"/>
                    <a:gd name="T38" fmla="*/ 1 w 10"/>
                    <a:gd name="T39" fmla="*/ 1 h 10"/>
                    <a:gd name="T40" fmla="*/ 0 w 10"/>
                    <a:gd name="T41" fmla="*/ 3 h 10"/>
                    <a:gd name="T42" fmla="*/ 8 w 10"/>
                    <a:gd name="T43" fmla="*/ 10 h 10"/>
                    <a:gd name="T44" fmla="*/ 9 w 10"/>
                    <a:gd name="T45" fmla="*/ 8 h 10"/>
                    <a:gd name="T46" fmla="*/ 5 w 10"/>
                    <a:gd name="T47" fmla="*/ 4 h 10"/>
                    <a:gd name="T48" fmla="*/ 3 w 10"/>
                    <a:gd name="T49" fmla="*/ 6 h 10"/>
                    <a:gd name="T50" fmla="*/ 8 w 10"/>
                    <a:gd name="T51" fmla="*/ 9 h 10"/>
                    <a:gd name="T52" fmla="*/ 9 w 10"/>
                    <a:gd name="T53" fmla="*/ 8 h 10"/>
                    <a:gd name="T54" fmla="*/ 5 w 10"/>
                    <a:gd name="T55" fmla="*/ 4 h 10"/>
                    <a:gd name="T56" fmla="*/ 4 w 10"/>
                    <a:gd name="T57" fmla="*/ 5 h 10"/>
                    <a:gd name="T58" fmla="*/ 7 w 10"/>
                    <a:gd name="T59" fmla="*/ 8 h 10"/>
                    <a:gd name="T60" fmla="*/ 9 w 10"/>
                    <a:gd name="T61" fmla="*/ 6 h 10"/>
                    <a:gd name="T62" fmla="*/ 4 w 10"/>
                    <a:gd name="T63" fmla="*/ 1 h 10"/>
                    <a:gd name="T64" fmla="*/ 2 w 10"/>
                    <a:gd name="T65" fmla="*/ 3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" h="10">
                      <a:moveTo>
                        <a:pt x="2" y="3"/>
                      </a:moveTo>
                      <a:cubicBezTo>
                        <a:pt x="4" y="5"/>
                        <a:pt x="5" y="6"/>
                        <a:pt x="7" y="7"/>
                      </a:cubicBezTo>
                      <a:cubicBezTo>
                        <a:pt x="8" y="7"/>
                        <a:pt x="8" y="6"/>
                        <a:pt x="8" y="6"/>
                      </a:cubicBezTo>
                      <a:cubicBezTo>
                        <a:pt x="7" y="5"/>
                        <a:pt x="6" y="4"/>
                        <a:pt x="5" y="3"/>
                      </a:cubicBezTo>
                      <a:cubicBezTo>
                        <a:pt x="4" y="3"/>
                        <a:pt x="2" y="4"/>
                        <a:pt x="3" y="5"/>
                      </a:cubicBezTo>
                      <a:cubicBezTo>
                        <a:pt x="4" y="7"/>
                        <a:pt x="6" y="8"/>
                        <a:pt x="8" y="9"/>
                      </a:cubicBezTo>
                      <a:cubicBezTo>
                        <a:pt x="8" y="9"/>
                        <a:pt x="9" y="8"/>
                        <a:pt x="9" y="7"/>
                      </a:cubicBezTo>
                      <a:cubicBezTo>
                        <a:pt x="7" y="7"/>
                        <a:pt x="6" y="5"/>
                        <a:pt x="5" y="4"/>
                      </a:cubicBezTo>
                      <a:cubicBezTo>
                        <a:pt x="4" y="5"/>
                        <a:pt x="4" y="5"/>
                        <a:pt x="3" y="6"/>
                      </a:cubicBezTo>
                      <a:cubicBezTo>
                        <a:pt x="5" y="7"/>
                        <a:pt x="6" y="8"/>
                        <a:pt x="8" y="10"/>
                      </a:cubicBezTo>
                      <a:cubicBezTo>
                        <a:pt x="8" y="9"/>
                        <a:pt x="9" y="9"/>
                        <a:pt x="9" y="8"/>
                      </a:cubicBezTo>
                      <a:cubicBezTo>
                        <a:pt x="6" y="7"/>
                        <a:pt x="4" y="4"/>
                        <a:pt x="2" y="2"/>
                      </a:cubicBezTo>
                      <a:cubicBezTo>
                        <a:pt x="2" y="2"/>
                        <a:pt x="2" y="3"/>
                        <a:pt x="2" y="3"/>
                      </a:cubicBezTo>
                      <a:cubicBezTo>
                        <a:pt x="3" y="3"/>
                        <a:pt x="4" y="3"/>
                        <a:pt x="5" y="4"/>
                      </a:cubicBezTo>
                      <a:cubicBezTo>
                        <a:pt x="5" y="4"/>
                        <a:pt x="6" y="3"/>
                        <a:pt x="6" y="3"/>
                      </a:cubicBezTo>
                      <a:cubicBezTo>
                        <a:pt x="6" y="2"/>
                        <a:pt x="6" y="2"/>
                        <a:pt x="6" y="1"/>
                      </a:cubicBezTo>
                      <a:cubicBezTo>
                        <a:pt x="6" y="0"/>
                        <a:pt x="4" y="0"/>
                        <a:pt x="4" y="2"/>
                      </a:cubicBezTo>
                      <a:cubicBezTo>
                        <a:pt x="4" y="2"/>
                        <a:pt x="4" y="2"/>
                        <a:pt x="4" y="3"/>
                      </a:cubicBezTo>
                      <a:cubicBezTo>
                        <a:pt x="5" y="2"/>
                        <a:pt x="5" y="2"/>
                        <a:pt x="6" y="2"/>
                      </a:cubicBezTo>
                      <a:cubicBezTo>
                        <a:pt x="4" y="1"/>
                        <a:pt x="3" y="1"/>
                        <a:pt x="1" y="1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2" y="6"/>
                        <a:pt x="5" y="9"/>
                        <a:pt x="8" y="10"/>
                      </a:cubicBezTo>
                      <a:cubicBezTo>
                        <a:pt x="9" y="10"/>
                        <a:pt x="10" y="9"/>
                        <a:pt x="9" y="8"/>
                      </a:cubicBezTo>
                      <a:cubicBezTo>
                        <a:pt x="8" y="7"/>
                        <a:pt x="6" y="5"/>
                        <a:pt x="5" y="4"/>
                      </a:cubicBezTo>
                      <a:cubicBezTo>
                        <a:pt x="4" y="3"/>
                        <a:pt x="2" y="5"/>
                        <a:pt x="3" y="6"/>
                      </a:cubicBezTo>
                      <a:cubicBezTo>
                        <a:pt x="5" y="7"/>
                        <a:pt x="6" y="9"/>
                        <a:pt x="8" y="9"/>
                      </a:cubicBezTo>
                      <a:cubicBezTo>
                        <a:pt x="9" y="10"/>
                        <a:pt x="10" y="9"/>
                        <a:pt x="9" y="8"/>
                      </a:cubicBezTo>
                      <a:cubicBezTo>
                        <a:pt x="8" y="6"/>
                        <a:pt x="6" y="5"/>
                        <a:pt x="5" y="4"/>
                      </a:cubicBezTo>
                      <a:cubicBezTo>
                        <a:pt x="5" y="4"/>
                        <a:pt x="4" y="5"/>
                        <a:pt x="4" y="5"/>
                      </a:cubicBezTo>
                      <a:cubicBezTo>
                        <a:pt x="5" y="6"/>
                        <a:pt x="6" y="7"/>
                        <a:pt x="7" y="8"/>
                      </a:cubicBezTo>
                      <a:cubicBezTo>
                        <a:pt x="8" y="8"/>
                        <a:pt x="10" y="7"/>
                        <a:pt x="9" y="6"/>
                      </a:cubicBezTo>
                      <a:cubicBezTo>
                        <a:pt x="7" y="4"/>
                        <a:pt x="5" y="3"/>
                        <a:pt x="4" y="1"/>
                      </a:cubicBezTo>
                      <a:cubicBezTo>
                        <a:pt x="3" y="0"/>
                        <a:pt x="1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4" name="Freeform 289"/>
                <p:cNvSpPr>
                  <a:spLocks/>
                </p:cNvSpPr>
                <p:nvPr/>
              </p:nvSpPr>
              <p:spPr bwMode="auto">
                <a:xfrm>
                  <a:off x="905" y="1627"/>
                  <a:ext cx="4" cy="7"/>
                </a:xfrm>
                <a:custGeom>
                  <a:avLst/>
                  <a:gdLst>
                    <a:gd name="T0" fmla="*/ 3 w 6"/>
                    <a:gd name="T1" fmla="*/ 1 h 11"/>
                    <a:gd name="T2" fmla="*/ 1 w 6"/>
                    <a:gd name="T3" fmla="*/ 10 h 11"/>
                    <a:gd name="T4" fmla="*/ 3 w 6"/>
                    <a:gd name="T5" fmla="*/ 11 h 11"/>
                    <a:gd name="T6" fmla="*/ 5 w 6"/>
                    <a:gd name="T7" fmla="*/ 5 h 11"/>
                    <a:gd name="T8" fmla="*/ 3 w 6"/>
                    <a:gd name="T9" fmla="*/ 5 h 11"/>
                    <a:gd name="T10" fmla="*/ 1 w 6"/>
                    <a:gd name="T11" fmla="*/ 9 h 11"/>
                    <a:gd name="T12" fmla="*/ 3 w 6"/>
                    <a:gd name="T13" fmla="*/ 10 h 11"/>
                    <a:gd name="T14" fmla="*/ 5 w 6"/>
                    <a:gd name="T15" fmla="*/ 2 h 11"/>
                    <a:gd name="T16" fmla="*/ 3 w 6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1">
                      <a:moveTo>
                        <a:pt x="3" y="1"/>
                      </a:moveTo>
                      <a:cubicBezTo>
                        <a:pt x="2" y="4"/>
                        <a:pt x="0" y="7"/>
                        <a:pt x="1" y="10"/>
                      </a:cubicBezTo>
                      <a:cubicBezTo>
                        <a:pt x="1" y="11"/>
                        <a:pt x="2" y="11"/>
                        <a:pt x="3" y="11"/>
                      </a:cubicBezTo>
                      <a:cubicBezTo>
                        <a:pt x="4" y="9"/>
                        <a:pt x="5" y="7"/>
                        <a:pt x="5" y="5"/>
                      </a:cubicBezTo>
                      <a:cubicBezTo>
                        <a:pt x="6" y="4"/>
                        <a:pt x="3" y="3"/>
                        <a:pt x="3" y="5"/>
                      </a:cubicBezTo>
                      <a:cubicBezTo>
                        <a:pt x="2" y="6"/>
                        <a:pt x="2" y="8"/>
                        <a:pt x="1" y="9"/>
                      </a:cubicBezTo>
                      <a:cubicBezTo>
                        <a:pt x="2" y="10"/>
                        <a:pt x="2" y="10"/>
                        <a:pt x="3" y="10"/>
                      </a:cubicBezTo>
                      <a:cubicBezTo>
                        <a:pt x="2" y="7"/>
                        <a:pt x="4" y="4"/>
                        <a:pt x="5" y="2"/>
                      </a:cubicBezTo>
                      <a:cubicBezTo>
                        <a:pt x="6" y="0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5" name="Freeform 290"/>
                <p:cNvSpPr>
                  <a:spLocks/>
                </p:cNvSpPr>
                <p:nvPr/>
              </p:nvSpPr>
              <p:spPr bwMode="auto">
                <a:xfrm>
                  <a:off x="905" y="1623"/>
                  <a:ext cx="4" cy="11"/>
                </a:xfrm>
                <a:custGeom>
                  <a:avLst/>
                  <a:gdLst>
                    <a:gd name="T0" fmla="*/ 3 w 6"/>
                    <a:gd name="T1" fmla="*/ 2 h 17"/>
                    <a:gd name="T2" fmla="*/ 1 w 6"/>
                    <a:gd name="T3" fmla="*/ 15 h 17"/>
                    <a:gd name="T4" fmla="*/ 3 w 6"/>
                    <a:gd name="T5" fmla="*/ 15 h 17"/>
                    <a:gd name="T6" fmla="*/ 3 w 6"/>
                    <a:gd name="T7" fmla="*/ 12 h 17"/>
                    <a:gd name="T8" fmla="*/ 1 w 6"/>
                    <a:gd name="T9" fmla="*/ 12 h 17"/>
                    <a:gd name="T10" fmla="*/ 0 w 6"/>
                    <a:gd name="T11" fmla="*/ 15 h 17"/>
                    <a:gd name="T12" fmla="*/ 3 w 6"/>
                    <a:gd name="T13" fmla="*/ 15 h 17"/>
                    <a:gd name="T14" fmla="*/ 5 w 6"/>
                    <a:gd name="T15" fmla="*/ 3 h 17"/>
                    <a:gd name="T16" fmla="*/ 3 w 6"/>
                    <a:gd name="T17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7">
                      <a:moveTo>
                        <a:pt x="3" y="2"/>
                      </a:moveTo>
                      <a:cubicBezTo>
                        <a:pt x="1" y="6"/>
                        <a:pt x="1" y="10"/>
                        <a:pt x="1" y="15"/>
                      </a:cubicBezTo>
                      <a:cubicBezTo>
                        <a:pt x="1" y="15"/>
                        <a:pt x="2" y="15"/>
                        <a:pt x="3" y="15"/>
                      </a:cubicBezTo>
                      <a:cubicBezTo>
                        <a:pt x="3" y="14"/>
                        <a:pt x="3" y="13"/>
                        <a:pt x="3" y="12"/>
                      </a:cubicBezTo>
                      <a:cubicBezTo>
                        <a:pt x="3" y="11"/>
                        <a:pt x="1" y="10"/>
                        <a:pt x="1" y="12"/>
                      </a:cubicBezTo>
                      <a:cubicBezTo>
                        <a:pt x="1" y="13"/>
                        <a:pt x="0" y="14"/>
                        <a:pt x="0" y="15"/>
                      </a:cubicBezTo>
                      <a:cubicBezTo>
                        <a:pt x="1" y="16"/>
                        <a:pt x="3" y="17"/>
                        <a:pt x="3" y="15"/>
                      </a:cubicBezTo>
                      <a:cubicBezTo>
                        <a:pt x="4" y="11"/>
                        <a:pt x="3" y="7"/>
                        <a:pt x="5" y="3"/>
                      </a:cubicBezTo>
                      <a:cubicBezTo>
                        <a:pt x="6" y="2"/>
                        <a:pt x="4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" name="Freeform 291"/>
                <p:cNvSpPr>
                  <a:spLocks/>
                </p:cNvSpPr>
                <p:nvPr/>
              </p:nvSpPr>
              <p:spPr bwMode="auto">
                <a:xfrm>
                  <a:off x="905" y="1625"/>
                  <a:ext cx="3" cy="11"/>
                </a:xfrm>
                <a:custGeom>
                  <a:avLst/>
                  <a:gdLst>
                    <a:gd name="T0" fmla="*/ 2 w 5"/>
                    <a:gd name="T1" fmla="*/ 1 h 16"/>
                    <a:gd name="T2" fmla="*/ 0 w 5"/>
                    <a:gd name="T3" fmla="*/ 15 h 16"/>
                    <a:gd name="T4" fmla="*/ 2 w 5"/>
                    <a:gd name="T5" fmla="*/ 15 h 16"/>
                    <a:gd name="T6" fmla="*/ 3 w 5"/>
                    <a:gd name="T7" fmla="*/ 10 h 16"/>
                    <a:gd name="T8" fmla="*/ 0 w 5"/>
                    <a:gd name="T9" fmla="*/ 10 h 16"/>
                    <a:gd name="T10" fmla="*/ 0 w 5"/>
                    <a:gd name="T11" fmla="*/ 15 h 16"/>
                    <a:gd name="T12" fmla="*/ 2 w 5"/>
                    <a:gd name="T13" fmla="*/ 15 h 16"/>
                    <a:gd name="T14" fmla="*/ 4 w 5"/>
                    <a:gd name="T15" fmla="*/ 2 h 16"/>
                    <a:gd name="T16" fmla="*/ 2 w 5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6">
                      <a:moveTo>
                        <a:pt x="2" y="1"/>
                      </a:moveTo>
                      <a:cubicBezTo>
                        <a:pt x="0" y="5"/>
                        <a:pt x="0" y="10"/>
                        <a:pt x="0" y="15"/>
                      </a:cubicBezTo>
                      <a:cubicBezTo>
                        <a:pt x="0" y="16"/>
                        <a:pt x="2" y="16"/>
                        <a:pt x="2" y="15"/>
                      </a:cubicBezTo>
                      <a:cubicBezTo>
                        <a:pt x="2" y="13"/>
                        <a:pt x="2" y="11"/>
                        <a:pt x="3" y="10"/>
                      </a:cubicBezTo>
                      <a:cubicBezTo>
                        <a:pt x="3" y="8"/>
                        <a:pt x="0" y="8"/>
                        <a:pt x="0" y="10"/>
                      </a:cubicBezTo>
                      <a:cubicBezTo>
                        <a:pt x="0" y="11"/>
                        <a:pt x="0" y="13"/>
                        <a:pt x="0" y="15"/>
                      </a:cubicBezTo>
                      <a:cubicBezTo>
                        <a:pt x="1" y="15"/>
                        <a:pt x="1" y="15"/>
                        <a:pt x="2" y="15"/>
                      </a:cubicBezTo>
                      <a:cubicBezTo>
                        <a:pt x="2" y="10"/>
                        <a:pt x="2" y="6"/>
                        <a:pt x="4" y="2"/>
                      </a:cubicBezTo>
                      <a:cubicBezTo>
                        <a:pt x="5" y="1"/>
                        <a:pt x="3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7" name="Freeform 292"/>
                <p:cNvSpPr>
                  <a:spLocks/>
                </p:cNvSpPr>
                <p:nvPr/>
              </p:nvSpPr>
              <p:spPr bwMode="auto">
                <a:xfrm>
                  <a:off x="903" y="1627"/>
                  <a:ext cx="4" cy="8"/>
                </a:xfrm>
                <a:custGeom>
                  <a:avLst/>
                  <a:gdLst>
                    <a:gd name="T0" fmla="*/ 2 w 5"/>
                    <a:gd name="T1" fmla="*/ 1 h 11"/>
                    <a:gd name="T2" fmla="*/ 2 w 5"/>
                    <a:gd name="T3" fmla="*/ 11 h 11"/>
                    <a:gd name="T4" fmla="*/ 4 w 5"/>
                    <a:gd name="T5" fmla="*/ 11 h 11"/>
                    <a:gd name="T6" fmla="*/ 4 w 5"/>
                    <a:gd name="T7" fmla="*/ 10 h 11"/>
                    <a:gd name="T8" fmla="*/ 2 w 5"/>
                    <a:gd name="T9" fmla="*/ 9 h 11"/>
                    <a:gd name="T10" fmla="*/ 2 w 5"/>
                    <a:gd name="T11" fmla="*/ 9 h 11"/>
                    <a:gd name="T12" fmla="*/ 4 w 5"/>
                    <a:gd name="T13" fmla="*/ 9 h 11"/>
                    <a:gd name="T14" fmla="*/ 4 w 5"/>
                    <a:gd name="T15" fmla="*/ 2 h 11"/>
                    <a:gd name="T16" fmla="*/ 2 w 5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1">
                      <a:moveTo>
                        <a:pt x="2" y="1"/>
                      </a:moveTo>
                      <a:cubicBezTo>
                        <a:pt x="1" y="4"/>
                        <a:pt x="0" y="8"/>
                        <a:pt x="2" y="11"/>
                      </a:cubicBezTo>
                      <a:cubicBezTo>
                        <a:pt x="2" y="11"/>
                        <a:pt x="3" y="11"/>
                        <a:pt x="4" y="11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5" y="8"/>
                        <a:pt x="3" y="7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3" y="9"/>
                        <a:pt x="3" y="9"/>
                        <a:pt x="4" y="9"/>
                      </a:cubicBezTo>
                      <a:cubicBezTo>
                        <a:pt x="2" y="7"/>
                        <a:pt x="3" y="4"/>
                        <a:pt x="4" y="2"/>
                      </a:cubicBezTo>
                      <a:cubicBezTo>
                        <a:pt x="4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8" name="Freeform 293"/>
                <p:cNvSpPr>
                  <a:spLocks/>
                </p:cNvSpPr>
                <p:nvPr/>
              </p:nvSpPr>
              <p:spPr bwMode="auto">
                <a:xfrm>
                  <a:off x="905" y="1627"/>
                  <a:ext cx="3" cy="10"/>
                </a:xfrm>
                <a:custGeom>
                  <a:avLst/>
                  <a:gdLst>
                    <a:gd name="T0" fmla="*/ 1 w 4"/>
                    <a:gd name="T1" fmla="*/ 1 h 16"/>
                    <a:gd name="T2" fmla="*/ 0 w 4"/>
                    <a:gd name="T3" fmla="*/ 14 h 16"/>
                    <a:gd name="T4" fmla="*/ 2 w 4"/>
                    <a:gd name="T5" fmla="*/ 14 h 16"/>
                    <a:gd name="T6" fmla="*/ 4 w 4"/>
                    <a:gd name="T7" fmla="*/ 7 h 16"/>
                    <a:gd name="T8" fmla="*/ 2 w 4"/>
                    <a:gd name="T9" fmla="*/ 6 h 16"/>
                    <a:gd name="T10" fmla="*/ 0 w 4"/>
                    <a:gd name="T11" fmla="*/ 14 h 16"/>
                    <a:gd name="T12" fmla="*/ 2 w 4"/>
                    <a:gd name="T13" fmla="*/ 14 h 16"/>
                    <a:gd name="T14" fmla="*/ 4 w 4"/>
                    <a:gd name="T15" fmla="*/ 1 h 16"/>
                    <a:gd name="T16" fmla="*/ 1 w 4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6">
                      <a:moveTo>
                        <a:pt x="1" y="1"/>
                      </a:moveTo>
                      <a:cubicBezTo>
                        <a:pt x="2" y="5"/>
                        <a:pt x="1" y="10"/>
                        <a:pt x="0" y="14"/>
                      </a:cubicBezTo>
                      <a:cubicBezTo>
                        <a:pt x="0" y="15"/>
                        <a:pt x="2" y="16"/>
                        <a:pt x="2" y="14"/>
                      </a:cubicBezTo>
                      <a:cubicBezTo>
                        <a:pt x="3" y="12"/>
                        <a:pt x="4" y="9"/>
                        <a:pt x="4" y="7"/>
                      </a:cubicBezTo>
                      <a:cubicBezTo>
                        <a:pt x="4" y="6"/>
                        <a:pt x="2" y="5"/>
                        <a:pt x="2" y="6"/>
                      </a:cubicBezTo>
                      <a:cubicBezTo>
                        <a:pt x="1" y="9"/>
                        <a:pt x="1" y="11"/>
                        <a:pt x="0" y="14"/>
                      </a:cubicBezTo>
                      <a:cubicBezTo>
                        <a:pt x="1" y="14"/>
                        <a:pt x="2" y="14"/>
                        <a:pt x="2" y="14"/>
                      </a:cubicBezTo>
                      <a:cubicBezTo>
                        <a:pt x="3" y="10"/>
                        <a:pt x="4" y="5"/>
                        <a:pt x="4" y="1"/>
                      </a:cubicBezTo>
                      <a:cubicBezTo>
                        <a:pt x="4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9" name="Freeform 294"/>
                <p:cNvSpPr>
                  <a:spLocks/>
                </p:cNvSpPr>
                <p:nvPr/>
              </p:nvSpPr>
              <p:spPr bwMode="auto">
                <a:xfrm>
                  <a:off x="905" y="1626"/>
                  <a:ext cx="3" cy="13"/>
                </a:xfrm>
                <a:custGeom>
                  <a:avLst/>
                  <a:gdLst>
                    <a:gd name="T0" fmla="*/ 2 w 5"/>
                    <a:gd name="T1" fmla="*/ 2 h 20"/>
                    <a:gd name="T2" fmla="*/ 2 w 5"/>
                    <a:gd name="T3" fmla="*/ 18 h 20"/>
                    <a:gd name="T4" fmla="*/ 4 w 5"/>
                    <a:gd name="T5" fmla="*/ 18 h 20"/>
                    <a:gd name="T6" fmla="*/ 5 w 5"/>
                    <a:gd name="T7" fmla="*/ 10 h 20"/>
                    <a:gd name="T8" fmla="*/ 3 w 5"/>
                    <a:gd name="T9" fmla="*/ 9 h 20"/>
                    <a:gd name="T10" fmla="*/ 2 w 5"/>
                    <a:gd name="T11" fmla="*/ 18 h 20"/>
                    <a:gd name="T12" fmla="*/ 4 w 5"/>
                    <a:gd name="T13" fmla="*/ 18 h 20"/>
                    <a:gd name="T14" fmla="*/ 4 w 5"/>
                    <a:gd name="T15" fmla="*/ 15 h 20"/>
                    <a:gd name="T16" fmla="*/ 2 w 5"/>
                    <a:gd name="T17" fmla="*/ 15 h 20"/>
                    <a:gd name="T18" fmla="*/ 2 w 5"/>
                    <a:gd name="T19" fmla="*/ 18 h 20"/>
                    <a:gd name="T20" fmla="*/ 4 w 5"/>
                    <a:gd name="T21" fmla="*/ 18 h 20"/>
                    <a:gd name="T22" fmla="*/ 5 w 5"/>
                    <a:gd name="T23" fmla="*/ 10 h 20"/>
                    <a:gd name="T24" fmla="*/ 3 w 5"/>
                    <a:gd name="T25" fmla="*/ 10 h 20"/>
                    <a:gd name="T26" fmla="*/ 2 w 5"/>
                    <a:gd name="T27" fmla="*/ 17 h 20"/>
                    <a:gd name="T28" fmla="*/ 4 w 5"/>
                    <a:gd name="T29" fmla="*/ 17 h 20"/>
                    <a:gd name="T30" fmla="*/ 5 w 5"/>
                    <a:gd name="T31" fmla="*/ 2 h 20"/>
                    <a:gd name="T32" fmla="*/ 2 w 5"/>
                    <a:gd name="T33" fmla="*/ 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20">
                      <a:moveTo>
                        <a:pt x="2" y="2"/>
                      </a:moveTo>
                      <a:cubicBezTo>
                        <a:pt x="3" y="7"/>
                        <a:pt x="0" y="13"/>
                        <a:pt x="2" y="18"/>
                      </a:cubicBezTo>
                      <a:cubicBezTo>
                        <a:pt x="3" y="19"/>
                        <a:pt x="4" y="18"/>
                        <a:pt x="4" y="18"/>
                      </a:cubicBezTo>
                      <a:cubicBezTo>
                        <a:pt x="5" y="15"/>
                        <a:pt x="5" y="12"/>
                        <a:pt x="5" y="10"/>
                      </a:cubicBezTo>
                      <a:cubicBezTo>
                        <a:pt x="5" y="9"/>
                        <a:pt x="3" y="8"/>
                        <a:pt x="3" y="9"/>
                      </a:cubicBezTo>
                      <a:cubicBezTo>
                        <a:pt x="3" y="12"/>
                        <a:pt x="2" y="15"/>
                        <a:pt x="2" y="18"/>
                      </a:cubicBezTo>
                      <a:cubicBezTo>
                        <a:pt x="2" y="18"/>
                        <a:pt x="3" y="18"/>
                        <a:pt x="4" y="18"/>
                      </a:cubicBezTo>
                      <a:cubicBezTo>
                        <a:pt x="4" y="17"/>
                        <a:pt x="4" y="16"/>
                        <a:pt x="4" y="15"/>
                      </a:cubicBezTo>
                      <a:cubicBezTo>
                        <a:pt x="4" y="14"/>
                        <a:pt x="2" y="14"/>
                        <a:pt x="2" y="15"/>
                      </a:cubicBezTo>
                      <a:cubicBezTo>
                        <a:pt x="1" y="16"/>
                        <a:pt x="2" y="17"/>
                        <a:pt x="2" y="18"/>
                      </a:cubicBezTo>
                      <a:cubicBezTo>
                        <a:pt x="2" y="19"/>
                        <a:pt x="4" y="20"/>
                        <a:pt x="4" y="18"/>
                      </a:cubicBezTo>
                      <a:cubicBezTo>
                        <a:pt x="4" y="15"/>
                        <a:pt x="5" y="13"/>
                        <a:pt x="5" y="10"/>
                      </a:cubicBezTo>
                      <a:cubicBezTo>
                        <a:pt x="5" y="10"/>
                        <a:pt x="4" y="10"/>
                        <a:pt x="3" y="10"/>
                      </a:cubicBezTo>
                      <a:cubicBezTo>
                        <a:pt x="3" y="12"/>
                        <a:pt x="3" y="15"/>
                        <a:pt x="2" y="17"/>
                      </a:cubicBezTo>
                      <a:cubicBezTo>
                        <a:pt x="3" y="17"/>
                        <a:pt x="4" y="17"/>
                        <a:pt x="4" y="17"/>
                      </a:cubicBezTo>
                      <a:cubicBezTo>
                        <a:pt x="2" y="12"/>
                        <a:pt x="5" y="6"/>
                        <a:pt x="5" y="2"/>
                      </a:cubicBezTo>
                      <a:cubicBezTo>
                        <a:pt x="5" y="0"/>
                        <a:pt x="2" y="0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" name="Freeform 295"/>
                <p:cNvSpPr>
                  <a:spLocks/>
                </p:cNvSpPr>
                <p:nvPr/>
              </p:nvSpPr>
              <p:spPr bwMode="auto">
                <a:xfrm>
                  <a:off x="905" y="1632"/>
                  <a:ext cx="2" cy="7"/>
                </a:xfrm>
                <a:custGeom>
                  <a:avLst/>
                  <a:gdLst>
                    <a:gd name="T0" fmla="*/ 1 w 4"/>
                    <a:gd name="T1" fmla="*/ 1 h 11"/>
                    <a:gd name="T2" fmla="*/ 1 w 4"/>
                    <a:gd name="T3" fmla="*/ 9 h 11"/>
                    <a:gd name="T4" fmla="*/ 3 w 4"/>
                    <a:gd name="T5" fmla="*/ 10 h 11"/>
                    <a:gd name="T6" fmla="*/ 4 w 4"/>
                    <a:gd name="T7" fmla="*/ 4 h 11"/>
                    <a:gd name="T8" fmla="*/ 2 w 4"/>
                    <a:gd name="T9" fmla="*/ 3 h 11"/>
                    <a:gd name="T10" fmla="*/ 1 w 4"/>
                    <a:gd name="T11" fmla="*/ 8 h 11"/>
                    <a:gd name="T12" fmla="*/ 3 w 4"/>
                    <a:gd name="T13" fmla="*/ 9 h 11"/>
                    <a:gd name="T14" fmla="*/ 3 w 4"/>
                    <a:gd name="T15" fmla="*/ 2 h 11"/>
                    <a:gd name="T16" fmla="*/ 1 w 4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1">
                      <a:moveTo>
                        <a:pt x="1" y="1"/>
                      </a:moveTo>
                      <a:cubicBezTo>
                        <a:pt x="0" y="4"/>
                        <a:pt x="0" y="7"/>
                        <a:pt x="1" y="9"/>
                      </a:cubicBezTo>
                      <a:cubicBezTo>
                        <a:pt x="1" y="10"/>
                        <a:pt x="2" y="11"/>
                        <a:pt x="3" y="10"/>
                      </a:cubicBezTo>
                      <a:cubicBezTo>
                        <a:pt x="4" y="8"/>
                        <a:pt x="4" y="6"/>
                        <a:pt x="4" y="4"/>
                      </a:cubicBezTo>
                      <a:cubicBezTo>
                        <a:pt x="4" y="3"/>
                        <a:pt x="2" y="2"/>
                        <a:pt x="2" y="3"/>
                      </a:cubicBezTo>
                      <a:cubicBezTo>
                        <a:pt x="2" y="5"/>
                        <a:pt x="1" y="7"/>
                        <a:pt x="1" y="8"/>
                      </a:cubicBezTo>
                      <a:cubicBezTo>
                        <a:pt x="1" y="9"/>
                        <a:pt x="2" y="9"/>
                        <a:pt x="3" y="9"/>
                      </a:cubicBezTo>
                      <a:cubicBezTo>
                        <a:pt x="2" y="6"/>
                        <a:pt x="2" y="4"/>
                        <a:pt x="3" y="2"/>
                      </a:cubicBezTo>
                      <a:cubicBezTo>
                        <a:pt x="3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1" name="Freeform 296"/>
                <p:cNvSpPr>
                  <a:spLocks/>
                </p:cNvSpPr>
                <p:nvPr/>
              </p:nvSpPr>
              <p:spPr bwMode="auto">
                <a:xfrm>
                  <a:off x="905" y="1616"/>
                  <a:ext cx="32" cy="38"/>
                </a:xfrm>
                <a:custGeom>
                  <a:avLst/>
                  <a:gdLst>
                    <a:gd name="T0" fmla="*/ 15 w 48"/>
                    <a:gd name="T1" fmla="*/ 44 h 57"/>
                    <a:gd name="T2" fmla="*/ 3 w 48"/>
                    <a:gd name="T3" fmla="*/ 35 h 57"/>
                    <a:gd name="T4" fmla="*/ 26 w 48"/>
                    <a:gd name="T5" fmla="*/ 53 h 57"/>
                    <a:gd name="T6" fmla="*/ 22 w 48"/>
                    <a:gd name="T7" fmla="*/ 51 h 57"/>
                    <a:gd name="T8" fmla="*/ 20 w 48"/>
                    <a:gd name="T9" fmla="*/ 48 h 57"/>
                    <a:gd name="T10" fmla="*/ 12 w 48"/>
                    <a:gd name="T11" fmla="*/ 15 h 57"/>
                    <a:gd name="T12" fmla="*/ 10 w 48"/>
                    <a:gd name="T13" fmla="*/ 26 h 57"/>
                    <a:gd name="T14" fmla="*/ 18 w 48"/>
                    <a:gd name="T15" fmla="*/ 44 h 57"/>
                    <a:gd name="T16" fmla="*/ 6 w 48"/>
                    <a:gd name="T17" fmla="*/ 34 h 57"/>
                    <a:gd name="T18" fmla="*/ 13 w 48"/>
                    <a:gd name="T19" fmla="*/ 10 h 57"/>
                    <a:gd name="T20" fmla="*/ 19 w 48"/>
                    <a:gd name="T21" fmla="*/ 14 h 57"/>
                    <a:gd name="T22" fmla="*/ 10 w 48"/>
                    <a:gd name="T23" fmla="*/ 21 h 57"/>
                    <a:gd name="T24" fmla="*/ 20 w 48"/>
                    <a:gd name="T25" fmla="*/ 17 h 57"/>
                    <a:gd name="T26" fmla="*/ 31 w 48"/>
                    <a:gd name="T27" fmla="*/ 22 h 57"/>
                    <a:gd name="T28" fmla="*/ 33 w 48"/>
                    <a:gd name="T29" fmla="*/ 17 h 57"/>
                    <a:gd name="T30" fmla="*/ 19 w 48"/>
                    <a:gd name="T31" fmla="*/ 38 h 57"/>
                    <a:gd name="T32" fmla="*/ 15 w 48"/>
                    <a:gd name="T33" fmla="*/ 22 h 57"/>
                    <a:gd name="T34" fmla="*/ 24 w 48"/>
                    <a:gd name="T35" fmla="*/ 44 h 57"/>
                    <a:gd name="T36" fmla="*/ 32 w 48"/>
                    <a:gd name="T37" fmla="*/ 37 h 57"/>
                    <a:gd name="T38" fmla="*/ 35 w 48"/>
                    <a:gd name="T39" fmla="*/ 53 h 57"/>
                    <a:gd name="T40" fmla="*/ 34 w 48"/>
                    <a:gd name="T41" fmla="*/ 52 h 57"/>
                    <a:gd name="T42" fmla="*/ 42 w 48"/>
                    <a:gd name="T43" fmla="*/ 35 h 57"/>
                    <a:gd name="T44" fmla="*/ 40 w 48"/>
                    <a:gd name="T45" fmla="*/ 52 h 57"/>
                    <a:gd name="T46" fmla="*/ 43 w 48"/>
                    <a:gd name="T47" fmla="*/ 28 h 57"/>
                    <a:gd name="T48" fmla="*/ 37 w 48"/>
                    <a:gd name="T49" fmla="*/ 35 h 57"/>
                    <a:gd name="T50" fmla="*/ 37 w 48"/>
                    <a:gd name="T51" fmla="*/ 10 h 57"/>
                    <a:gd name="T52" fmla="*/ 26 w 48"/>
                    <a:gd name="T53" fmla="*/ 27 h 57"/>
                    <a:gd name="T54" fmla="*/ 23 w 48"/>
                    <a:gd name="T55" fmla="*/ 7 h 57"/>
                    <a:gd name="T56" fmla="*/ 21 w 48"/>
                    <a:gd name="T57" fmla="*/ 24 h 57"/>
                    <a:gd name="T58" fmla="*/ 32 w 48"/>
                    <a:gd name="T59" fmla="*/ 13 h 57"/>
                    <a:gd name="T60" fmla="*/ 35 w 48"/>
                    <a:gd name="T61" fmla="*/ 32 h 57"/>
                    <a:gd name="T62" fmla="*/ 43 w 48"/>
                    <a:gd name="T63" fmla="*/ 19 h 57"/>
                    <a:gd name="T64" fmla="*/ 44 w 48"/>
                    <a:gd name="T65" fmla="*/ 49 h 57"/>
                    <a:gd name="T66" fmla="*/ 44 w 48"/>
                    <a:gd name="T67" fmla="*/ 37 h 57"/>
                    <a:gd name="T68" fmla="*/ 39 w 48"/>
                    <a:gd name="T69" fmla="*/ 44 h 57"/>
                    <a:gd name="T70" fmla="*/ 25 w 48"/>
                    <a:gd name="T71" fmla="*/ 44 h 57"/>
                    <a:gd name="T72" fmla="*/ 35 w 48"/>
                    <a:gd name="T73" fmla="*/ 37 h 57"/>
                    <a:gd name="T74" fmla="*/ 27 w 48"/>
                    <a:gd name="T75" fmla="*/ 37 h 57"/>
                    <a:gd name="T76" fmla="*/ 20 w 48"/>
                    <a:gd name="T77" fmla="*/ 21 h 57"/>
                    <a:gd name="T78" fmla="*/ 24 w 48"/>
                    <a:gd name="T79" fmla="*/ 15 h 57"/>
                    <a:gd name="T80" fmla="*/ 32 w 48"/>
                    <a:gd name="T81" fmla="*/ 17 h 57"/>
                    <a:gd name="T82" fmla="*/ 23 w 48"/>
                    <a:gd name="T83" fmla="*/ 38 h 57"/>
                    <a:gd name="T84" fmla="*/ 20 w 48"/>
                    <a:gd name="T85" fmla="*/ 28 h 57"/>
                    <a:gd name="T86" fmla="*/ 20 w 48"/>
                    <a:gd name="T87" fmla="*/ 19 h 57"/>
                    <a:gd name="T88" fmla="*/ 17 w 48"/>
                    <a:gd name="T89" fmla="*/ 8 h 57"/>
                    <a:gd name="T90" fmla="*/ 16 w 48"/>
                    <a:gd name="T91" fmla="*/ 35 h 57"/>
                    <a:gd name="T92" fmla="*/ 20 w 48"/>
                    <a:gd name="T93" fmla="*/ 3 h 57"/>
                    <a:gd name="T94" fmla="*/ 5 w 48"/>
                    <a:gd name="T95" fmla="*/ 20 h 57"/>
                    <a:gd name="T96" fmla="*/ 8 w 48"/>
                    <a:gd name="T97" fmla="*/ 33 h 57"/>
                    <a:gd name="T98" fmla="*/ 16 w 48"/>
                    <a:gd name="T99" fmla="*/ 46 h 57"/>
                    <a:gd name="T100" fmla="*/ 7 w 48"/>
                    <a:gd name="T101" fmla="*/ 19 h 57"/>
                    <a:gd name="T102" fmla="*/ 7 w 48"/>
                    <a:gd name="T103" fmla="*/ 31 h 57"/>
                    <a:gd name="T104" fmla="*/ 16 w 48"/>
                    <a:gd name="T105" fmla="*/ 25 h 57"/>
                    <a:gd name="T106" fmla="*/ 23 w 48"/>
                    <a:gd name="T107" fmla="*/ 48 h 57"/>
                    <a:gd name="T108" fmla="*/ 27 w 48"/>
                    <a:gd name="T109" fmla="*/ 52 h 57"/>
                    <a:gd name="T110" fmla="*/ 15 w 48"/>
                    <a:gd name="T111" fmla="*/ 48 h 57"/>
                    <a:gd name="T112" fmla="*/ 16 w 48"/>
                    <a:gd name="T113" fmla="*/ 45 h 57"/>
                    <a:gd name="T114" fmla="*/ 3 w 48"/>
                    <a:gd name="T115" fmla="*/ 3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8" h="57">
                      <a:moveTo>
                        <a:pt x="1" y="26"/>
                      </a:moveTo>
                      <a:cubicBezTo>
                        <a:pt x="1" y="30"/>
                        <a:pt x="1" y="33"/>
                        <a:pt x="3" y="37"/>
                      </a:cubicBezTo>
                      <a:cubicBezTo>
                        <a:pt x="3" y="39"/>
                        <a:pt x="5" y="38"/>
                        <a:pt x="5" y="37"/>
                      </a:cubicBezTo>
                      <a:cubicBezTo>
                        <a:pt x="5" y="35"/>
                        <a:pt x="5" y="33"/>
                        <a:pt x="5" y="31"/>
                      </a:cubicBezTo>
                      <a:cubicBezTo>
                        <a:pt x="4" y="31"/>
                        <a:pt x="4" y="31"/>
                        <a:pt x="3" y="31"/>
                      </a:cubicBezTo>
                      <a:cubicBezTo>
                        <a:pt x="4" y="34"/>
                        <a:pt x="5" y="37"/>
                        <a:pt x="7" y="40"/>
                      </a:cubicBezTo>
                      <a:cubicBezTo>
                        <a:pt x="8" y="41"/>
                        <a:pt x="10" y="40"/>
                        <a:pt x="9" y="39"/>
                      </a:cubicBezTo>
                      <a:cubicBezTo>
                        <a:pt x="8" y="37"/>
                        <a:pt x="7" y="35"/>
                        <a:pt x="7" y="33"/>
                      </a:cubicBezTo>
                      <a:cubicBezTo>
                        <a:pt x="6" y="33"/>
                        <a:pt x="5" y="34"/>
                        <a:pt x="5" y="34"/>
                      </a:cubicBezTo>
                      <a:cubicBezTo>
                        <a:pt x="8" y="37"/>
                        <a:pt x="11" y="41"/>
                        <a:pt x="15" y="44"/>
                      </a:cubicBezTo>
                      <a:cubicBezTo>
                        <a:pt x="16" y="45"/>
                        <a:pt x="17" y="44"/>
                        <a:pt x="16" y="43"/>
                      </a:cubicBezTo>
                      <a:cubicBezTo>
                        <a:pt x="14" y="40"/>
                        <a:pt x="12" y="38"/>
                        <a:pt x="8" y="36"/>
                      </a:cubicBezTo>
                      <a:cubicBezTo>
                        <a:pt x="7" y="36"/>
                        <a:pt x="6" y="37"/>
                        <a:pt x="7" y="38"/>
                      </a:cubicBezTo>
                      <a:cubicBezTo>
                        <a:pt x="8" y="42"/>
                        <a:pt x="12" y="44"/>
                        <a:pt x="15" y="47"/>
                      </a:cubicBezTo>
                      <a:cubicBezTo>
                        <a:pt x="16" y="46"/>
                        <a:pt x="16" y="45"/>
                        <a:pt x="16" y="45"/>
                      </a:cubicBezTo>
                      <a:cubicBezTo>
                        <a:pt x="13" y="43"/>
                        <a:pt x="11" y="41"/>
                        <a:pt x="8" y="39"/>
                      </a:cubicBezTo>
                      <a:cubicBezTo>
                        <a:pt x="8" y="39"/>
                        <a:pt x="7" y="40"/>
                        <a:pt x="7" y="41"/>
                      </a:cubicBezTo>
                      <a:cubicBezTo>
                        <a:pt x="10" y="42"/>
                        <a:pt x="13" y="44"/>
                        <a:pt x="15" y="47"/>
                      </a:cubicBezTo>
                      <a:cubicBezTo>
                        <a:pt x="16" y="46"/>
                        <a:pt x="16" y="45"/>
                        <a:pt x="17" y="45"/>
                      </a:cubicBezTo>
                      <a:cubicBezTo>
                        <a:pt x="11" y="43"/>
                        <a:pt x="8" y="38"/>
                        <a:pt x="3" y="35"/>
                      </a:cubicBezTo>
                      <a:cubicBezTo>
                        <a:pt x="2" y="34"/>
                        <a:pt x="1" y="36"/>
                        <a:pt x="2" y="37"/>
                      </a:cubicBezTo>
                      <a:cubicBezTo>
                        <a:pt x="7" y="45"/>
                        <a:pt x="14" y="49"/>
                        <a:pt x="23" y="52"/>
                      </a:cubicBezTo>
                      <a:cubicBezTo>
                        <a:pt x="25" y="52"/>
                        <a:pt x="26" y="51"/>
                        <a:pt x="24" y="50"/>
                      </a:cubicBezTo>
                      <a:cubicBezTo>
                        <a:pt x="22" y="49"/>
                        <a:pt x="19" y="48"/>
                        <a:pt x="17" y="46"/>
                      </a:cubicBezTo>
                      <a:cubicBezTo>
                        <a:pt x="16" y="47"/>
                        <a:pt x="16" y="47"/>
                        <a:pt x="16" y="48"/>
                      </a:cubicBezTo>
                      <a:cubicBezTo>
                        <a:pt x="20" y="49"/>
                        <a:pt x="23" y="51"/>
                        <a:pt x="27" y="53"/>
                      </a:cubicBezTo>
                      <a:cubicBezTo>
                        <a:pt x="27" y="52"/>
                        <a:pt x="28" y="52"/>
                        <a:pt x="28" y="51"/>
                      </a:cubicBezTo>
                      <a:cubicBezTo>
                        <a:pt x="25" y="51"/>
                        <a:pt x="22" y="50"/>
                        <a:pt x="19" y="48"/>
                      </a:cubicBezTo>
                      <a:cubicBezTo>
                        <a:pt x="19" y="48"/>
                        <a:pt x="18" y="49"/>
                        <a:pt x="18" y="50"/>
                      </a:cubicBezTo>
                      <a:cubicBezTo>
                        <a:pt x="21" y="51"/>
                        <a:pt x="23" y="52"/>
                        <a:pt x="26" y="53"/>
                      </a:cubicBezTo>
                      <a:cubicBezTo>
                        <a:pt x="28" y="54"/>
                        <a:pt x="28" y="52"/>
                        <a:pt x="27" y="51"/>
                      </a:cubicBezTo>
                      <a:cubicBezTo>
                        <a:pt x="25" y="50"/>
                        <a:pt x="26" y="50"/>
                        <a:pt x="23" y="49"/>
                      </a:cubicBezTo>
                      <a:cubicBezTo>
                        <a:pt x="21" y="49"/>
                        <a:pt x="21" y="51"/>
                        <a:pt x="22" y="52"/>
                      </a:cubicBezTo>
                      <a:cubicBezTo>
                        <a:pt x="23" y="53"/>
                        <a:pt x="24" y="53"/>
                        <a:pt x="26" y="54"/>
                      </a:cubicBezTo>
                      <a:cubicBezTo>
                        <a:pt x="26" y="53"/>
                        <a:pt x="27" y="53"/>
                        <a:pt x="27" y="52"/>
                      </a:cubicBezTo>
                      <a:cubicBezTo>
                        <a:pt x="23" y="51"/>
                        <a:pt x="24" y="51"/>
                        <a:pt x="21" y="51"/>
                      </a:cubicBezTo>
                      <a:cubicBezTo>
                        <a:pt x="20" y="51"/>
                        <a:pt x="19" y="52"/>
                        <a:pt x="20" y="53"/>
                      </a:cubicBezTo>
                      <a:cubicBezTo>
                        <a:pt x="22" y="55"/>
                        <a:pt x="23" y="55"/>
                        <a:pt x="25" y="55"/>
                      </a:cubicBezTo>
                      <a:cubicBezTo>
                        <a:pt x="27" y="55"/>
                        <a:pt x="27" y="54"/>
                        <a:pt x="26" y="53"/>
                      </a:cubicBezTo>
                      <a:cubicBezTo>
                        <a:pt x="24" y="52"/>
                        <a:pt x="24" y="52"/>
                        <a:pt x="22" y="51"/>
                      </a:cubicBezTo>
                      <a:cubicBezTo>
                        <a:pt x="21" y="52"/>
                        <a:pt x="21" y="53"/>
                        <a:pt x="21" y="54"/>
                      </a:cubicBezTo>
                      <a:cubicBezTo>
                        <a:pt x="26" y="54"/>
                        <a:pt x="29" y="55"/>
                        <a:pt x="33" y="56"/>
                      </a:cubicBezTo>
                      <a:cubicBezTo>
                        <a:pt x="35" y="56"/>
                        <a:pt x="35" y="54"/>
                        <a:pt x="34" y="54"/>
                      </a:cubicBezTo>
                      <a:cubicBezTo>
                        <a:pt x="31" y="52"/>
                        <a:pt x="29" y="52"/>
                        <a:pt x="26" y="52"/>
                      </a:cubicBezTo>
                      <a:cubicBezTo>
                        <a:pt x="25" y="52"/>
                        <a:pt x="24" y="54"/>
                        <a:pt x="26" y="54"/>
                      </a:cubicBezTo>
                      <a:cubicBezTo>
                        <a:pt x="29" y="56"/>
                        <a:pt x="28" y="55"/>
                        <a:pt x="32" y="56"/>
                      </a:cubicBezTo>
                      <a:cubicBezTo>
                        <a:pt x="33" y="56"/>
                        <a:pt x="34" y="55"/>
                        <a:pt x="33" y="54"/>
                      </a:cubicBezTo>
                      <a:cubicBezTo>
                        <a:pt x="30" y="49"/>
                        <a:pt x="23" y="47"/>
                        <a:pt x="20" y="41"/>
                      </a:cubicBezTo>
                      <a:cubicBezTo>
                        <a:pt x="19" y="40"/>
                        <a:pt x="17" y="41"/>
                        <a:pt x="18" y="42"/>
                      </a:cubicBezTo>
                      <a:cubicBezTo>
                        <a:pt x="19" y="44"/>
                        <a:pt x="19" y="46"/>
                        <a:pt x="20" y="48"/>
                      </a:cubicBezTo>
                      <a:cubicBezTo>
                        <a:pt x="21" y="49"/>
                        <a:pt x="23" y="49"/>
                        <a:pt x="23" y="47"/>
                      </a:cubicBezTo>
                      <a:cubicBezTo>
                        <a:pt x="21" y="42"/>
                        <a:pt x="19" y="38"/>
                        <a:pt x="18" y="33"/>
                      </a:cubicBezTo>
                      <a:cubicBezTo>
                        <a:pt x="17" y="33"/>
                        <a:pt x="16" y="33"/>
                        <a:pt x="16" y="34"/>
                      </a:cubicBezTo>
                      <a:cubicBezTo>
                        <a:pt x="18" y="39"/>
                        <a:pt x="18" y="39"/>
                        <a:pt x="16" y="36"/>
                      </a:cubicBezTo>
                      <a:cubicBezTo>
                        <a:pt x="15" y="32"/>
                        <a:pt x="15" y="29"/>
                        <a:pt x="16" y="25"/>
                      </a:cubicBezTo>
                      <a:cubicBezTo>
                        <a:pt x="16" y="24"/>
                        <a:pt x="14" y="23"/>
                        <a:pt x="13" y="25"/>
                      </a:cubicBezTo>
                      <a:cubicBezTo>
                        <a:pt x="10" y="28"/>
                        <a:pt x="9" y="27"/>
                        <a:pt x="10" y="22"/>
                      </a:cubicBezTo>
                      <a:cubicBezTo>
                        <a:pt x="12" y="20"/>
                        <a:pt x="13" y="21"/>
                        <a:pt x="11" y="25"/>
                      </a:cubicBezTo>
                      <a:cubicBezTo>
                        <a:pt x="10" y="28"/>
                        <a:pt x="9" y="28"/>
                        <a:pt x="10" y="25"/>
                      </a:cubicBezTo>
                      <a:cubicBezTo>
                        <a:pt x="10" y="21"/>
                        <a:pt x="10" y="18"/>
                        <a:pt x="12" y="15"/>
                      </a:cubicBezTo>
                      <a:cubicBezTo>
                        <a:pt x="11" y="14"/>
                        <a:pt x="10" y="14"/>
                        <a:pt x="10" y="14"/>
                      </a:cubicBezTo>
                      <a:cubicBezTo>
                        <a:pt x="9" y="20"/>
                        <a:pt x="9" y="25"/>
                        <a:pt x="7" y="30"/>
                      </a:cubicBezTo>
                      <a:cubicBezTo>
                        <a:pt x="8" y="30"/>
                        <a:pt x="9" y="30"/>
                        <a:pt x="10" y="31"/>
                      </a:cubicBezTo>
                      <a:cubicBezTo>
                        <a:pt x="10" y="26"/>
                        <a:pt x="11" y="21"/>
                        <a:pt x="11" y="16"/>
                      </a:cubicBezTo>
                      <a:cubicBezTo>
                        <a:pt x="11" y="15"/>
                        <a:pt x="9" y="14"/>
                        <a:pt x="8" y="16"/>
                      </a:cubicBezTo>
                      <a:cubicBezTo>
                        <a:pt x="7" y="21"/>
                        <a:pt x="7" y="26"/>
                        <a:pt x="6" y="31"/>
                      </a:cubicBezTo>
                      <a:cubicBezTo>
                        <a:pt x="7" y="31"/>
                        <a:pt x="7" y="31"/>
                        <a:pt x="8" y="31"/>
                      </a:cubicBezTo>
                      <a:cubicBezTo>
                        <a:pt x="8" y="29"/>
                        <a:pt x="7" y="26"/>
                        <a:pt x="7" y="23"/>
                      </a:cubicBezTo>
                      <a:cubicBezTo>
                        <a:pt x="7" y="21"/>
                        <a:pt x="9" y="12"/>
                        <a:pt x="9" y="22"/>
                      </a:cubicBezTo>
                      <a:cubicBezTo>
                        <a:pt x="9" y="35"/>
                        <a:pt x="2" y="13"/>
                        <a:pt x="10" y="26"/>
                      </a:cubicBezTo>
                      <a:cubicBezTo>
                        <a:pt x="13" y="30"/>
                        <a:pt x="14" y="35"/>
                        <a:pt x="15" y="39"/>
                      </a:cubicBezTo>
                      <a:cubicBezTo>
                        <a:pt x="16" y="39"/>
                        <a:pt x="17" y="38"/>
                        <a:pt x="17" y="38"/>
                      </a:cubicBezTo>
                      <a:cubicBezTo>
                        <a:pt x="14" y="35"/>
                        <a:pt x="12" y="31"/>
                        <a:pt x="10" y="27"/>
                      </a:cubicBezTo>
                      <a:cubicBezTo>
                        <a:pt x="9" y="27"/>
                        <a:pt x="8" y="28"/>
                        <a:pt x="8" y="28"/>
                      </a:cubicBezTo>
                      <a:cubicBezTo>
                        <a:pt x="11" y="32"/>
                        <a:pt x="16" y="37"/>
                        <a:pt x="18" y="41"/>
                      </a:cubicBezTo>
                      <a:cubicBezTo>
                        <a:pt x="19" y="41"/>
                        <a:pt x="19" y="40"/>
                        <a:pt x="20" y="39"/>
                      </a:cubicBezTo>
                      <a:cubicBezTo>
                        <a:pt x="16" y="36"/>
                        <a:pt x="13" y="33"/>
                        <a:pt x="10" y="29"/>
                      </a:cubicBezTo>
                      <a:cubicBezTo>
                        <a:pt x="9" y="28"/>
                        <a:pt x="7" y="29"/>
                        <a:pt x="8" y="30"/>
                      </a:cubicBezTo>
                      <a:cubicBezTo>
                        <a:pt x="10" y="35"/>
                        <a:pt x="14" y="40"/>
                        <a:pt x="16" y="46"/>
                      </a:cubicBezTo>
                      <a:cubicBezTo>
                        <a:pt x="17" y="45"/>
                        <a:pt x="17" y="45"/>
                        <a:pt x="18" y="44"/>
                      </a:cubicBezTo>
                      <a:cubicBezTo>
                        <a:pt x="14" y="41"/>
                        <a:pt x="12" y="37"/>
                        <a:pt x="10" y="33"/>
                      </a:cubicBezTo>
                      <a:cubicBezTo>
                        <a:pt x="9" y="33"/>
                        <a:pt x="9" y="34"/>
                        <a:pt x="8" y="34"/>
                      </a:cubicBezTo>
                      <a:cubicBezTo>
                        <a:pt x="14" y="38"/>
                        <a:pt x="17" y="43"/>
                        <a:pt x="21" y="48"/>
                      </a:cubicBezTo>
                      <a:cubicBezTo>
                        <a:pt x="21" y="47"/>
                        <a:pt x="22" y="47"/>
                        <a:pt x="22" y="47"/>
                      </a:cubicBezTo>
                      <a:cubicBezTo>
                        <a:pt x="17" y="42"/>
                        <a:pt x="13" y="37"/>
                        <a:pt x="9" y="31"/>
                      </a:cubicBezTo>
                      <a:cubicBezTo>
                        <a:pt x="8" y="31"/>
                        <a:pt x="8" y="32"/>
                        <a:pt x="7" y="32"/>
                      </a:cubicBezTo>
                      <a:cubicBezTo>
                        <a:pt x="10" y="36"/>
                        <a:pt x="14" y="39"/>
                        <a:pt x="16" y="44"/>
                      </a:cubicBezTo>
                      <a:cubicBezTo>
                        <a:pt x="17" y="43"/>
                        <a:pt x="17" y="43"/>
                        <a:pt x="18" y="42"/>
                      </a:cubicBezTo>
                      <a:cubicBezTo>
                        <a:pt x="14" y="40"/>
                        <a:pt x="11" y="36"/>
                        <a:pt x="8" y="33"/>
                      </a:cubicBezTo>
                      <a:cubicBezTo>
                        <a:pt x="8" y="31"/>
                        <a:pt x="6" y="32"/>
                        <a:pt x="6" y="34"/>
                      </a:cubicBezTo>
                      <a:cubicBezTo>
                        <a:pt x="8" y="35"/>
                        <a:pt x="9" y="37"/>
                        <a:pt x="10" y="40"/>
                      </a:cubicBezTo>
                      <a:cubicBezTo>
                        <a:pt x="10" y="39"/>
                        <a:pt x="11" y="39"/>
                        <a:pt x="12" y="38"/>
                      </a:cubicBezTo>
                      <a:cubicBezTo>
                        <a:pt x="5" y="33"/>
                        <a:pt x="5" y="25"/>
                        <a:pt x="7" y="18"/>
                      </a:cubicBezTo>
                      <a:cubicBezTo>
                        <a:pt x="7" y="18"/>
                        <a:pt x="6" y="17"/>
                        <a:pt x="5" y="17"/>
                      </a:cubicBezTo>
                      <a:cubicBezTo>
                        <a:pt x="5" y="21"/>
                        <a:pt x="4" y="24"/>
                        <a:pt x="3" y="27"/>
                      </a:cubicBezTo>
                      <a:cubicBezTo>
                        <a:pt x="3" y="27"/>
                        <a:pt x="4" y="27"/>
                        <a:pt x="5" y="27"/>
                      </a:cubicBezTo>
                      <a:cubicBezTo>
                        <a:pt x="5" y="26"/>
                        <a:pt x="5" y="24"/>
                        <a:pt x="5" y="22"/>
                      </a:cubicBezTo>
                      <a:cubicBezTo>
                        <a:pt x="5" y="18"/>
                        <a:pt x="9" y="11"/>
                        <a:pt x="5" y="20"/>
                      </a:cubicBezTo>
                      <a:cubicBezTo>
                        <a:pt x="6" y="20"/>
                        <a:pt x="7" y="20"/>
                        <a:pt x="7" y="21"/>
                      </a:cubicBezTo>
                      <a:cubicBezTo>
                        <a:pt x="9" y="17"/>
                        <a:pt x="9" y="12"/>
                        <a:pt x="13" y="10"/>
                      </a:cubicBezTo>
                      <a:cubicBezTo>
                        <a:pt x="12" y="10"/>
                        <a:pt x="12" y="9"/>
                        <a:pt x="11" y="9"/>
                      </a:cubicBezTo>
                      <a:cubicBezTo>
                        <a:pt x="9" y="11"/>
                        <a:pt x="7" y="13"/>
                        <a:pt x="5" y="15"/>
                      </a:cubicBezTo>
                      <a:cubicBezTo>
                        <a:pt x="9" y="9"/>
                        <a:pt x="11" y="5"/>
                        <a:pt x="19" y="3"/>
                      </a:cubicBezTo>
                      <a:cubicBezTo>
                        <a:pt x="19" y="3"/>
                        <a:pt x="19" y="2"/>
                        <a:pt x="18" y="1"/>
                      </a:cubicBezTo>
                      <a:cubicBezTo>
                        <a:pt x="12" y="4"/>
                        <a:pt x="6" y="10"/>
                        <a:pt x="7" y="18"/>
                      </a:cubicBezTo>
                      <a:cubicBezTo>
                        <a:pt x="7" y="19"/>
                        <a:pt x="9" y="19"/>
                        <a:pt x="9" y="19"/>
                      </a:cubicBezTo>
                      <a:cubicBezTo>
                        <a:pt x="12" y="16"/>
                        <a:pt x="23" y="0"/>
                        <a:pt x="17" y="13"/>
                      </a:cubicBezTo>
                      <a:cubicBezTo>
                        <a:pt x="14" y="18"/>
                        <a:pt x="13" y="23"/>
                        <a:pt x="12" y="29"/>
                      </a:cubicBezTo>
                      <a:cubicBezTo>
                        <a:pt x="12" y="30"/>
                        <a:pt x="14" y="30"/>
                        <a:pt x="15" y="29"/>
                      </a:cubicBezTo>
                      <a:cubicBezTo>
                        <a:pt x="18" y="25"/>
                        <a:pt x="18" y="19"/>
                        <a:pt x="19" y="14"/>
                      </a:cubicBezTo>
                      <a:cubicBezTo>
                        <a:pt x="19" y="12"/>
                        <a:pt x="17" y="12"/>
                        <a:pt x="17" y="13"/>
                      </a:cubicBezTo>
                      <a:cubicBezTo>
                        <a:pt x="14" y="21"/>
                        <a:pt x="12" y="28"/>
                        <a:pt x="14" y="36"/>
                      </a:cubicBezTo>
                      <a:cubicBezTo>
                        <a:pt x="14" y="37"/>
                        <a:pt x="15" y="37"/>
                        <a:pt x="16" y="36"/>
                      </a:cubicBezTo>
                      <a:cubicBezTo>
                        <a:pt x="19" y="29"/>
                        <a:pt x="18" y="19"/>
                        <a:pt x="18" y="12"/>
                      </a:cubicBezTo>
                      <a:cubicBezTo>
                        <a:pt x="18" y="11"/>
                        <a:pt x="17" y="11"/>
                        <a:pt x="17" y="11"/>
                      </a:cubicBezTo>
                      <a:cubicBezTo>
                        <a:pt x="12" y="11"/>
                        <a:pt x="11" y="15"/>
                        <a:pt x="10" y="19"/>
                      </a:cubicBezTo>
                      <a:cubicBezTo>
                        <a:pt x="9" y="20"/>
                        <a:pt x="11" y="21"/>
                        <a:pt x="12" y="20"/>
                      </a:cubicBezTo>
                      <a:cubicBezTo>
                        <a:pt x="15" y="17"/>
                        <a:pt x="17" y="13"/>
                        <a:pt x="19" y="9"/>
                      </a:cubicBezTo>
                      <a:cubicBezTo>
                        <a:pt x="19" y="9"/>
                        <a:pt x="18" y="9"/>
                        <a:pt x="17" y="8"/>
                      </a:cubicBezTo>
                      <a:cubicBezTo>
                        <a:pt x="15" y="12"/>
                        <a:pt x="12" y="17"/>
                        <a:pt x="10" y="21"/>
                      </a:cubicBezTo>
                      <a:cubicBezTo>
                        <a:pt x="11" y="21"/>
                        <a:pt x="11" y="22"/>
                        <a:pt x="12" y="22"/>
                      </a:cubicBezTo>
                      <a:cubicBezTo>
                        <a:pt x="14" y="18"/>
                        <a:pt x="16" y="13"/>
                        <a:pt x="19" y="9"/>
                      </a:cubicBezTo>
                      <a:cubicBezTo>
                        <a:pt x="19" y="9"/>
                        <a:pt x="18" y="8"/>
                        <a:pt x="17" y="8"/>
                      </a:cubicBezTo>
                      <a:cubicBezTo>
                        <a:pt x="17" y="16"/>
                        <a:pt x="14" y="22"/>
                        <a:pt x="13" y="29"/>
                      </a:cubicBezTo>
                      <a:cubicBezTo>
                        <a:pt x="13" y="30"/>
                        <a:pt x="14" y="31"/>
                        <a:pt x="15" y="30"/>
                      </a:cubicBezTo>
                      <a:cubicBezTo>
                        <a:pt x="17" y="26"/>
                        <a:pt x="18" y="23"/>
                        <a:pt x="18" y="19"/>
                      </a:cubicBezTo>
                      <a:cubicBezTo>
                        <a:pt x="18" y="21"/>
                        <a:pt x="17" y="25"/>
                        <a:pt x="17" y="29"/>
                      </a:cubicBezTo>
                      <a:cubicBezTo>
                        <a:pt x="17" y="33"/>
                        <a:pt x="17" y="38"/>
                        <a:pt x="21" y="39"/>
                      </a:cubicBezTo>
                      <a:cubicBezTo>
                        <a:pt x="30" y="42"/>
                        <a:pt x="24" y="19"/>
                        <a:pt x="22" y="17"/>
                      </a:cubicBezTo>
                      <a:cubicBezTo>
                        <a:pt x="22" y="16"/>
                        <a:pt x="20" y="16"/>
                        <a:pt x="20" y="17"/>
                      </a:cubicBezTo>
                      <a:cubicBezTo>
                        <a:pt x="17" y="23"/>
                        <a:pt x="20" y="41"/>
                        <a:pt x="28" y="43"/>
                      </a:cubicBezTo>
                      <a:cubicBezTo>
                        <a:pt x="28" y="44"/>
                        <a:pt x="29" y="43"/>
                        <a:pt x="29" y="43"/>
                      </a:cubicBezTo>
                      <a:cubicBezTo>
                        <a:pt x="33" y="36"/>
                        <a:pt x="29" y="25"/>
                        <a:pt x="24" y="19"/>
                      </a:cubicBezTo>
                      <a:cubicBezTo>
                        <a:pt x="24" y="18"/>
                        <a:pt x="23" y="18"/>
                        <a:pt x="22" y="19"/>
                      </a:cubicBezTo>
                      <a:cubicBezTo>
                        <a:pt x="19" y="25"/>
                        <a:pt x="19" y="41"/>
                        <a:pt x="28" y="44"/>
                      </a:cubicBezTo>
                      <a:cubicBezTo>
                        <a:pt x="28" y="44"/>
                        <a:pt x="29" y="44"/>
                        <a:pt x="29" y="43"/>
                      </a:cubicBezTo>
                      <a:cubicBezTo>
                        <a:pt x="34" y="38"/>
                        <a:pt x="32" y="16"/>
                        <a:pt x="22" y="19"/>
                      </a:cubicBezTo>
                      <a:cubicBezTo>
                        <a:pt x="12" y="21"/>
                        <a:pt x="21" y="39"/>
                        <a:pt x="24" y="43"/>
                      </a:cubicBezTo>
                      <a:cubicBezTo>
                        <a:pt x="26" y="45"/>
                        <a:pt x="29" y="45"/>
                        <a:pt x="31" y="43"/>
                      </a:cubicBezTo>
                      <a:cubicBezTo>
                        <a:pt x="36" y="39"/>
                        <a:pt x="34" y="27"/>
                        <a:pt x="31" y="22"/>
                      </a:cubicBezTo>
                      <a:cubicBezTo>
                        <a:pt x="30" y="20"/>
                        <a:pt x="25" y="13"/>
                        <a:pt x="21" y="18"/>
                      </a:cubicBezTo>
                      <a:cubicBezTo>
                        <a:pt x="17" y="23"/>
                        <a:pt x="17" y="31"/>
                        <a:pt x="20" y="37"/>
                      </a:cubicBezTo>
                      <a:cubicBezTo>
                        <a:pt x="22" y="40"/>
                        <a:pt x="26" y="48"/>
                        <a:pt x="31" y="46"/>
                      </a:cubicBezTo>
                      <a:cubicBezTo>
                        <a:pt x="37" y="43"/>
                        <a:pt x="37" y="35"/>
                        <a:pt x="37" y="29"/>
                      </a:cubicBezTo>
                      <a:cubicBezTo>
                        <a:pt x="36" y="16"/>
                        <a:pt x="20" y="14"/>
                        <a:pt x="19" y="28"/>
                      </a:cubicBezTo>
                      <a:cubicBezTo>
                        <a:pt x="18" y="38"/>
                        <a:pt x="30" y="57"/>
                        <a:pt x="38" y="42"/>
                      </a:cubicBezTo>
                      <a:cubicBezTo>
                        <a:pt x="42" y="36"/>
                        <a:pt x="41" y="27"/>
                        <a:pt x="37" y="22"/>
                      </a:cubicBezTo>
                      <a:cubicBezTo>
                        <a:pt x="33" y="17"/>
                        <a:pt x="27" y="16"/>
                        <a:pt x="23" y="20"/>
                      </a:cubicBezTo>
                      <a:cubicBezTo>
                        <a:pt x="19" y="25"/>
                        <a:pt x="26" y="45"/>
                        <a:pt x="34" y="43"/>
                      </a:cubicBezTo>
                      <a:cubicBezTo>
                        <a:pt x="41" y="41"/>
                        <a:pt x="35" y="21"/>
                        <a:pt x="33" y="17"/>
                      </a:cubicBezTo>
                      <a:cubicBezTo>
                        <a:pt x="33" y="16"/>
                        <a:pt x="31" y="16"/>
                        <a:pt x="31" y="17"/>
                      </a:cubicBezTo>
                      <a:cubicBezTo>
                        <a:pt x="32" y="24"/>
                        <a:pt x="32" y="30"/>
                        <a:pt x="33" y="37"/>
                      </a:cubicBezTo>
                      <a:cubicBezTo>
                        <a:pt x="33" y="39"/>
                        <a:pt x="35" y="39"/>
                        <a:pt x="35" y="37"/>
                      </a:cubicBezTo>
                      <a:cubicBezTo>
                        <a:pt x="35" y="30"/>
                        <a:pt x="35" y="24"/>
                        <a:pt x="34" y="17"/>
                      </a:cubicBezTo>
                      <a:cubicBezTo>
                        <a:pt x="34" y="16"/>
                        <a:pt x="32" y="15"/>
                        <a:pt x="32" y="16"/>
                      </a:cubicBezTo>
                      <a:cubicBezTo>
                        <a:pt x="31" y="22"/>
                        <a:pt x="31" y="27"/>
                        <a:pt x="30" y="33"/>
                      </a:cubicBezTo>
                      <a:cubicBezTo>
                        <a:pt x="30" y="41"/>
                        <a:pt x="29" y="28"/>
                        <a:pt x="28" y="26"/>
                      </a:cubicBezTo>
                      <a:cubicBezTo>
                        <a:pt x="28" y="22"/>
                        <a:pt x="28" y="16"/>
                        <a:pt x="24" y="14"/>
                      </a:cubicBezTo>
                      <a:cubicBezTo>
                        <a:pt x="23" y="14"/>
                        <a:pt x="23" y="14"/>
                        <a:pt x="22" y="15"/>
                      </a:cubicBezTo>
                      <a:cubicBezTo>
                        <a:pt x="20" y="23"/>
                        <a:pt x="19" y="30"/>
                        <a:pt x="19" y="38"/>
                      </a:cubicBezTo>
                      <a:cubicBezTo>
                        <a:pt x="19" y="39"/>
                        <a:pt x="21" y="40"/>
                        <a:pt x="21" y="38"/>
                      </a:cubicBezTo>
                      <a:cubicBezTo>
                        <a:pt x="23" y="30"/>
                        <a:pt x="23" y="22"/>
                        <a:pt x="24" y="15"/>
                      </a:cubicBezTo>
                      <a:cubicBezTo>
                        <a:pt x="24" y="13"/>
                        <a:pt x="22" y="13"/>
                        <a:pt x="22" y="14"/>
                      </a:cubicBezTo>
                      <a:cubicBezTo>
                        <a:pt x="20" y="20"/>
                        <a:pt x="20" y="26"/>
                        <a:pt x="17" y="31"/>
                      </a:cubicBezTo>
                      <a:cubicBezTo>
                        <a:pt x="17" y="31"/>
                        <a:pt x="18" y="31"/>
                        <a:pt x="19" y="31"/>
                      </a:cubicBezTo>
                      <a:cubicBezTo>
                        <a:pt x="18" y="24"/>
                        <a:pt x="20" y="17"/>
                        <a:pt x="21" y="10"/>
                      </a:cubicBezTo>
                      <a:cubicBezTo>
                        <a:pt x="22" y="9"/>
                        <a:pt x="20" y="8"/>
                        <a:pt x="19" y="9"/>
                      </a:cubicBezTo>
                      <a:cubicBezTo>
                        <a:pt x="18" y="11"/>
                        <a:pt x="17" y="14"/>
                        <a:pt x="16" y="16"/>
                      </a:cubicBezTo>
                      <a:cubicBezTo>
                        <a:pt x="15" y="20"/>
                        <a:pt x="14" y="23"/>
                        <a:pt x="13" y="27"/>
                      </a:cubicBezTo>
                      <a:cubicBezTo>
                        <a:pt x="14" y="25"/>
                        <a:pt x="15" y="23"/>
                        <a:pt x="15" y="22"/>
                      </a:cubicBezTo>
                      <a:cubicBezTo>
                        <a:pt x="16" y="19"/>
                        <a:pt x="17" y="17"/>
                        <a:pt x="18" y="14"/>
                      </a:cubicBezTo>
                      <a:cubicBezTo>
                        <a:pt x="20" y="11"/>
                        <a:pt x="19" y="9"/>
                        <a:pt x="18" y="15"/>
                      </a:cubicBezTo>
                      <a:cubicBezTo>
                        <a:pt x="17" y="21"/>
                        <a:pt x="15" y="25"/>
                        <a:pt x="15" y="31"/>
                      </a:cubicBezTo>
                      <a:cubicBezTo>
                        <a:pt x="15" y="32"/>
                        <a:pt x="16" y="32"/>
                        <a:pt x="17" y="32"/>
                      </a:cubicBezTo>
                      <a:cubicBezTo>
                        <a:pt x="20" y="30"/>
                        <a:pt x="20" y="28"/>
                        <a:pt x="21" y="25"/>
                      </a:cubicBezTo>
                      <a:cubicBezTo>
                        <a:pt x="19" y="31"/>
                        <a:pt x="21" y="39"/>
                        <a:pt x="22" y="46"/>
                      </a:cubicBezTo>
                      <a:cubicBezTo>
                        <a:pt x="22" y="46"/>
                        <a:pt x="23" y="47"/>
                        <a:pt x="24" y="46"/>
                      </a:cubicBezTo>
                      <a:cubicBezTo>
                        <a:pt x="28" y="43"/>
                        <a:pt x="27" y="35"/>
                        <a:pt x="27" y="31"/>
                      </a:cubicBezTo>
                      <a:cubicBezTo>
                        <a:pt x="27" y="30"/>
                        <a:pt x="25" y="29"/>
                        <a:pt x="25" y="30"/>
                      </a:cubicBezTo>
                      <a:cubicBezTo>
                        <a:pt x="24" y="35"/>
                        <a:pt x="24" y="39"/>
                        <a:pt x="24" y="44"/>
                      </a:cubicBezTo>
                      <a:cubicBezTo>
                        <a:pt x="24" y="45"/>
                        <a:pt x="26" y="45"/>
                        <a:pt x="26" y="44"/>
                      </a:cubicBezTo>
                      <a:cubicBezTo>
                        <a:pt x="27" y="40"/>
                        <a:pt x="28" y="36"/>
                        <a:pt x="26" y="32"/>
                      </a:cubicBezTo>
                      <a:cubicBezTo>
                        <a:pt x="25" y="31"/>
                        <a:pt x="24" y="31"/>
                        <a:pt x="24" y="32"/>
                      </a:cubicBezTo>
                      <a:cubicBezTo>
                        <a:pt x="22" y="37"/>
                        <a:pt x="22" y="42"/>
                        <a:pt x="24" y="47"/>
                      </a:cubicBezTo>
                      <a:cubicBezTo>
                        <a:pt x="24" y="48"/>
                        <a:pt x="25" y="48"/>
                        <a:pt x="26" y="48"/>
                      </a:cubicBezTo>
                      <a:cubicBezTo>
                        <a:pt x="29" y="45"/>
                        <a:pt x="29" y="40"/>
                        <a:pt x="30" y="35"/>
                      </a:cubicBezTo>
                      <a:cubicBezTo>
                        <a:pt x="29" y="35"/>
                        <a:pt x="29" y="35"/>
                        <a:pt x="28" y="35"/>
                      </a:cubicBezTo>
                      <a:cubicBezTo>
                        <a:pt x="28" y="40"/>
                        <a:pt x="28" y="46"/>
                        <a:pt x="28" y="51"/>
                      </a:cubicBezTo>
                      <a:cubicBezTo>
                        <a:pt x="29" y="52"/>
                        <a:pt x="30" y="52"/>
                        <a:pt x="31" y="51"/>
                      </a:cubicBezTo>
                      <a:cubicBezTo>
                        <a:pt x="32" y="47"/>
                        <a:pt x="32" y="42"/>
                        <a:pt x="32" y="37"/>
                      </a:cubicBezTo>
                      <a:cubicBezTo>
                        <a:pt x="32" y="37"/>
                        <a:pt x="31" y="37"/>
                        <a:pt x="30" y="37"/>
                      </a:cubicBezTo>
                      <a:cubicBezTo>
                        <a:pt x="30" y="42"/>
                        <a:pt x="30" y="46"/>
                        <a:pt x="31" y="51"/>
                      </a:cubicBezTo>
                      <a:cubicBezTo>
                        <a:pt x="31" y="52"/>
                        <a:pt x="33" y="52"/>
                        <a:pt x="33" y="51"/>
                      </a:cubicBezTo>
                      <a:cubicBezTo>
                        <a:pt x="34" y="46"/>
                        <a:pt x="34" y="42"/>
                        <a:pt x="35" y="38"/>
                      </a:cubicBezTo>
                      <a:cubicBezTo>
                        <a:pt x="34" y="38"/>
                        <a:pt x="33" y="37"/>
                        <a:pt x="32" y="37"/>
                      </a:cubicBezTo>
                      <a:cubicBezTo>
                        <a:pt x="33" y="42"/>
                        <a:pt x="32" y="47"/>
                        <a:pt x="33" y="52"/>
                      </a:cubicBezTo>
                      <a:cubicBezTo>
                        <a:pt x="34" y="54"/>
                        <a:pt x="35" y="54"/>
                        <a:pt x="36" y="52"/>
                      </a:cubicBezTo>
                      <a:cubicBezTo>
                        <a:pt x="36" y="48"/>
                        <a:pt x="36" y="44"/>
                        <a:pt x="36" y="40"/>
                      </a:cubicBezTo>
                      <a:cubicBezTo>
                        <a:pt x="36" y="38"/>
                        <a:pt x="34" y="38"/>
                        <a:pt x="34" y="40"/>
                      </a:cubicBezTo>
                      <a:cubicBezTo>
                        <a:pt x="34" y="44"/>
                        <a:pt x="34" y="48"/>
                        <a:pt x="35" y="53"/>
                      </a:cubicBezTo>
                      <a:cubicBezTo>
                        <a:pt x="35" y="54"/>
                        <a:pt x="37" y="54"/>
                        <a:pt x="37" y="53"/>
                      </a:cubicBezTo>
                      <a:cubicBezTo>
                        <a:pt x="38" y="49"/>
                        <a:pt x="38" y="46"/>
                        <a:pt x="37" y="42"/>
                      </a:cubicBezTo>
                      <a:cubicBezTo>
                        <a:pt x="37" y="41"/>
                        <a:pt x="36" y="41"/>
                        <a:pt x="35" y="41"/>
                      </a:cubicBezTo>
                      <a:cubicBezTo>
                        <a:pt x="33" y="43"/>
                        <a:pt x="30" y="46"/>
                        <a:pt x="27" y="47"/>
                      </a:cubicBezTo>
                      <a:cubicBezTo>
                        <a:pt x="26" y="47"/>
                        <a:pt x="31" y="50"/>
                        <a:pt x="32" y="51"/>
                      </a:cubicBezTo>
                      <a:cubicBezTo>
                        <a:pt x="32" y="50"/>
                        <a:pt x="33" y="50"/>
                        <a:pt x="33" y="49"/>
                      </a:cubicBezTo>
                      <a:cubicBezTo>
                        <a:pt x="31" y="47"/>
                        <a:pt x="29" y="45"/>
                        <a:pt x="27" y="43"/>
                      </a:cubicBezTo>
                      <a:cubicBezTo>
                        <a:pt x="26" y="43"/>
                        <a:pt x="26" y="44"/>
                        <a:pt x="25" y="44"/>
                      </a:cubicBezTo>
                      <a:cubicBezTo>
                        <a:pt x="28" y="47"/>
                        <a:pt x="30" y="50"/>
                        <a:pt x="32" y="53"/>
                      </a:cubicBezTo>
                      <a:cubicBezTo>
                        <a:pt x="33" y="53"/>
                        <a:pt x="34" y="52"/>
                        <a:pt x="34" y="52"/>
                      </a:cubicBezTo>
                      <a:cubicBezTo>
                        <a:pt x="29" y="47"/>
                        <a:pt x="24" y="42"/>
                        <a:pt x="18" y="38"/>
                      </a:cubicBezTo>
                      <a:cubicBezTo>
                        <a:pt x="17" y="37"/>
                        <a:pt x="16" y="38"/>
                        <a:pt x="16" y="39"/>
                      </a:cubicBezTo>
                      <a:cubicBezTo>
                        <a:pt x="20" y="45"/>
                        <a:pt x="26" y="49"/>
                        <a:pt x="32" y="52"/>
                      </a:cubicBezTo>
                      <a:cubicBezTo>
                        <a:pt x="32" y="53"/>
                        <a:pt x="34" y="52"/>
                        <a:pt x="33" y="51"/>
                      </a:cubicBezTo>
                      <a:cubicBezTo>
                        <a:pt x="34" y="54"/>
                        <a:pt x="38" y="50"/>
                        <a:pt x="39" y="50"/>
                      </a:cubicBezTo>
                      <a:cubicBezTo>
                        <a:pt x="41" y="48"/>
                        <a:pt x="40" y="44"/>
                        <a:pt x="39" y="42"/>
                      </a:cubicBezTo>
                      <a:cubicBezTo>
                        <a:pt x="38" y="42"/>
                        <a:pt x="38" y="42"/>
                        <a:pt x="37" y="42"/>
                      </a:cubicBezTo>
                      <a:cubicBezTo>
                        <a:pt x="32" y="44"/>
                        <a:pt x="33" y="52"/>
                        <a:pt x="36" y="56"/>
                      </a:cubicBezTo>
                      <a:cubicBezTo>
                        <a:pt x="36" y="56"/>
                        <a:pt x="37" y="56"/>
                        <a:pt x="37" y="56"/>
                      </a:cubicBezTo>
                      <a:cubicBezTo>
                        <a:pt x="43" y="52"/>
                        <a:pt x="42" y="41"/>
                        <a:pt x="42" y="35"/>
                      </a:cubicBezTo>
                      <a:cubicBezTo>
                        <a:pt x="41" y="34"/>
                        <a:pt x="39" y="33"/>
                        <a:pt x="39" y="35"/>
                      </a:cubicBezTo>
                      <a:cubicBezTo>
                        <a:pt x="38" y="41"/>
                        <a:pt x="36" y="47"/>
                        <a:pt x="37" y="53"/>
                      </a:cubicBezTo>
                      <a:cubicBezTo>
                        <a:pt x="38" y="54"/>
                        <a:pt x="39" y="54"/>
                        <a:pt x="40" y="53"/>
                      </a:cubicBezTo>
                      <a:cubicBezTo>
                        <a:pt x="41" y="46"/>
                        <a:pt x="41" y="39"/>
                        <a:pt x="42" y="32"/>
                      </a:cubicBezTo>
                      <a:cubicBezTo>
                        <a:pt x="42" y="32"/>
                        <a:pt x="41" y="32"/>
                        <a:pt x="40" y="32"/>
                      </a:cubicBezTo>
                      <a:cubicBezTo>
                        <a:pt x="42" y="39"/>
                        <a:pt x="39" y="46"/>
                        <a:pt x="39" y="53"/>
                      </a:cubicBezTo>
                      <a:cubicBezTo>
                        <a:pt x="39" y="55"/>
                        <a:pt x="41" y="55"/>
                        <a:pt x="41" y="54"/>
                      </a:cubicBezTo>
                      <a:cubicBezTo>
                        <a:pt x="42" y="48"/>
                        <a:pt x="43" y="42"/>
                        <a:pt x="44" y="37"/>
                      </a:cubicBezTo>
                      <a:cubicBezTo>
                        <a:pt x="43" y="37"/>
                        <a:pt x="42" y="37"/>
                        <a:pt x="42" y="37"/>
                      </a:cubicBezTo>
                      <a:cubicBezTo>
                        <a:pt x="41" y="42"/>
                        <a:pt x="41" y="47"/>
                        <a:pt x="40" y="52"/>
                      </a:cubicBezTo>
                      <a:cubicBezTo>
                        <a:pt x="40" y="54"/>
                        <a:pt x="42" y="54"/>
                        <a:pt x="43" y="53"/>
                      </a:cubicBezTo>
                      <a:cubicBezTo>
                        <a:pt x="44" y="47"/>
                        <a:pt x="44" y="42"/>
                        <a:pt x="46" y="37"/>
                      </a:cubicBezTo>
                      <a:cubicBezTo>
                        <a:pt x="45" y="37"/>
                        <a:pt x="44" y="37"/>
                        <a:pt x="44" y="36"/>
                      </a:cubicBezTo>
                      <a:cubicBezTo>
                        <a:pt x="43" y="41"/>
                        <a:pt x="43" y="46"/>
                        <a:pt x="42" y="50"/>
                      </a:cubicBezTo>
                      <a:cubicBezTo>
                        <a:pt x="43" y="50"/>
                        <a:pt x="44" y="50"/>
                        <a:pt x="45" y="50"/>
                      </a:cubicBezTo>
                      <a:cubicBezTo>
                        <a:pt x="45" y="45"/>
                        <a:pt x="45" y="40"/>
                        <a:pt x="47" y="35"/>
                      </a:cubicBezTo>
                      <a:cubicBezTo>
                        <a:pt x="46" y="35"/>
                        <a:pt x="46" y="35"/>
                        <a:pt x="45" y="34"/>
                      </a:cubicBezTo>
                      <a:cubicBezTo>
                        <a:pt x="45" y="39"/>
                        <a:pt x="44" y="44"/>
                        <a:pt x="44" y="49"/>
                      </a:cubicBezTo>
                      <a:cubicBezTo>
                        <a:pt x="44" y="49"/>
                        <a:pt x="45" y="49"/>
                        <a:pt x="46" y="49"/>
                      </a:cubicBezTo>
                      <a:cubicBezTo>
                        <a:pt x="47" y="44"/>
                        <a:pt x="48" y="32"/>
                        <a:pt x="43" y="28"/>
                      </a:cubicBezTo>
                      <a:cubicBezTo>
                        <a:pt x="42" y="28"/>
                        <a:pt x="42" y="28"/>
                        <a:pt x="41" y="29"/>
                      </a:cubicBezTo>
                      <a:cubicBezTo>
                        <a:pt x="39" y="32"/>
                        <a:pt x="38" y="35"/>
                        <a:pt x="38" y="39"/>
                      </a:cubicBezTo>
                      <a:cubicBezTo>
                        <a:pt x="38" y="41"/>
                        <a:pt x="40" y="41"/>
                        <a:pt x="40" y="40"/>
                      </a:cubicBezTo>
                      <a:cubicBezTo>
                        <a:pt x="42" y="34"/>
                        <a:pt x="42" y="29"/>
                        <a:pt x="43" y="24"/>
                      </a:cubicBezTo>
                      <a:cubicBezTo>
                        <a:pt x="42" y="24"/>
                        <a:pt x="41" y="24"/>
                        <a:pt x="40" y="24"/>
                      </a:cubicBezTo>
                      <a:cubicBezTo>
                        <a:pt x="41" y="30"/>
                        <a:pt x="39" y="36"/>
                        <a:pt x="38" y="42"/>
                      </a:cubicBezTo>
                      <a:cubicBezTo>
                        <a:pt x="38" y="44"/>
                        <a:pt x="40" y="44"/>
                        <a:pt x="41" y="43"/>
                      </a:cubicBezTo>
                      <a:cubicBezTo>
                        <a:pt x="43" y="35"/>
                        <a:pt x="43" y="27"/>
                        <a:pt x="43" y="19"/>
                      </a:cubicBezTo>
                      <a:cubicBezTo>
                        <a:pt x="43" y="17"/>
                        <a:pt x="40" y="17"/>
                        <a:pt x="40" y="19"/>
                      </a:cubicBezTo>
                      <a:cubicBezTo>
                        <a:pt x="40" y="24"/>
                        <a:pt x="39" y="29"/>
                        <a:pt x="37" y="35"/>
                      </a:cubicBezTo>
                      <a:cubicBezTo>
                        <a:pt x="38" y="35"/>
                        <a:pt x="39" y="35"/>
                        <a:pt x="40" y="35"/>
                      </a:cubicBezTo>
                      <a:cubicBezTo>
                        <a:pt x="40" y="29"/>
                        <a:pt x="39" y="22"/>
                        <a:pt x="41" y="16"/>
                      </a:cubicBezTo>
                      <a:cubicBezTo>
                        <a:pt x="40" y="16"/>
                        <a:pt x="39" y="16"/>
                        <a:pt x="39" y="16"/>
                      </a:cubicBezTo>
                      <a:cubicBezTo>
                        <a:pt x="39" y="22"/>
                        <a:pt x="38" y="27"/>
                        <a:pt x="37" y="33"/>
                      </a:cubicBezTo>
                      <a:cubicBezTo>
                        <a:pt x="38" y="33"/>
                        <a:pt x="38" y="33"/>
                        <a:pt x="39" y="33"/>
                      </a:cubicBezTo>
                      <a:cubicBezTo>
                        <a:pt x="39" y="26"/>
                        <a:pt x="40" y="20"/>
                        <a:pt x="40" y="13"/>
                      </a:cubicBezTo>
                      <a:cubicBezTo>
                        <a:pt x="40" y="11"/>
                        <a:pt x="38" y="11"/>
                        <a:pt x="38" y="12"/>
                      </a:cubicBezTo>
                      <a:cubicBezTo>
                        <a:pt x="37" y="19"/>
                        <a:pt x="36" y="25"/>
                        <a:pt x="35" y="32"/>
                      </a:cubicBezTo>
                      <a:cubicBezTo>
                        <a:pt x="36" y="32"/>
                        <a:pt x="37" y="32"/>
                        <a:pt x="38" y="32"/>
                      </a:cubicBezTo>
                      <a:cubicBezTo>
                        <a:pt x="37" y="25"/>
                        <a:pt x="37" y="17"/>
                        <a:pt x="37" y="10"/>
                      </a:cubicBezTo>
                      <a:cubicBezTo>
                        <a:pt x="37" y="9"/>
                        <a:pt x="35" y="9"/>
                        <a:pt x="34" y="10"/>
                      </a:cubicBezTo>
                      <a:cubicBezTo>
                        <a:pt x="34" y="17"/>
                        <a:pt x="33" y="24"/>
                        <a:pt x="32" y="31"/>
                      </a:cubicBezTo>
                      <a:cubicBezTo>
                        <a:pt x="32" y="31"/>
                        <a:pt x="33" y="31"/>
                        <a:pt x="34" y="31"/>
                      </a:cubicBezTo>
                      <a:cubicBezTo>
                        <a:pt x="33" y="25"/>
                        <a:pt x="34" y="18"/>
                        <a:pt x="34" y="12"/>
                      </a:cubicBezTo>
                      <a:cubicBezTo>
                        <a:pt x="34" y="10"/>
                        <a:pt x="32" y="10"/>
                        <a:pt x="32" y="12"/>
                      </a:cubicBezTo>
                      <a:cubicBezTo>
                        <a:pt x="31" y="18"/>
                        <a:pt x="30" y="24"/>
                        <a:pt x="29" y="31"/>
                      </a:cubicBezTo>
                      <a:cubicBezTo>
                        <a:pt x="30" y="31"/>
                        <a:pt x="30" y="31"/>
                        <a:pt x="31" y="31"/>
                      </a:cubicBezTo>
                      <a:cubicBezTo>
                        <a:pt x="31" y="25"/>
                        <a:pt x="32" y="19"/>
                        <a:pt x="32" y="13"/>
                      </a:cubicBezTo>
                      <a:cubicBezTo>
                        <a:pt x="32" y="11"/>
                        <a:pt x="30" y="11"/>
                        <a:pt x="30" y="12"/>
                      </a:cubicBezTo>
                      <a:cubicBezTo>
                        <a:pt x="29" y="17"/>
                        <a:pt x="28" y="23"/>
                        <a:pt x="26" y="27"/>
                      </a:cubicBezTo>
                      <a:cubicBezTo>
                        <a:pt x="27" y="28"/>
                        <a:pt x="28" y="28"/>
                        <a:pt x="29" y="28"/>
                      </a:cubicBezTo>
                      <a:cubicBezTo>
                        <a:pt x="29" y="22"/>
                        <a:pt x="29" y="17"/>
                        <a:pt x="30" y="11"/>
                      </a:cubicBezTo>
                      <a:cubicBezTo>
                        <a:pt x="30" y="10"/>
                        <a:pt x="28" y="10"/>
                        <a:pt x="28" y="11"/>
                      </a:cubicBezTo>
                      <a:cubicBezTo>
                        <a:pt x="27" y="17"/>
                        <a:pt x="26" y="22"/>
                        <a:pt x="25" y="28"/>
                      </a:cubicBezTo>
                      <a:cubicBezTo>
                        <a:pt x="25" y="28"/>
                        <a:pt x="26" y="28"/>
                        <a:pt x="27" y="28"/>
                      </a:cubicBezTo>
                      <a:cubicBezTo>
                        <a:pt x="27" y="22"/>
                        <a:pt x="27" y="17"/>
                        <a:pt x="27" y="11"/>
                      </a:cubicBezTo>
                      <a:cubicBezTo>
                        <a:pt x="27" y="10"/>
                        <a:pt x="25" y="9"/>
                        <a:pt x="25" y="10"/>
                      </a:cubicBezTo>
                      <a:cubicBezTo>
                        <a:pt x="23" y="14"/>
                        <a:pt x="22" y="19"/>
                        <a:pt x="21" y="23"/>
                      </a:cubicBezTo>
                      <a:cubicBezTo>
                        <a:pt x="22" y="23"/>
                        <a:pt x="23" y="23"/>
                        <a:pt x="23" y="23"/>
                      </a:cubicBezTo>
                      <a:cubicBezTo>
                        <a:pt x="22" y="18"/>
                        <a:pt x="24" y="13"/>
                        <a:pt x="23" y="7"/>
                      </a:cubicBezTo>
                      <a:cubicBezTo>
                        <a:pt x="22" y="6"/>
                        <a:pt x="21" y="6"/>
                        <a:pt x="20" y="7"/>
                      </a:cubicBezTo>
                      <a:cubicBezTo>
                        <a:pt x="19" y="12"/>
                        <a:pt x="18" y="16"/>
                        <a:pt x="17" y="21"/>
                      </a:cubicBezTo>
                      <a:cubicBezTo>
                        <a:pt x="17" y="22"/>
                        <a:pt x="19" y="23"/>
                        <a:pt x="19" y="22"/>
                      </a:cubicBezTo>
                      <a:cubicBezTo>
                        <a:pt x="20" y="20"/>
                        <a:pt x="20" y="19"/>
                        <a:pt x="20" y="18"/>
                      </a:cubicBezTo>
                      <a:cubicBezTo>
                        <a:pt x="21" y="16"/>
                        <a:pt x="18" y="16"/>
                        <a:pt x="18" y="17"/>
                      </a:cubicBezTo>
                      <a:cubicBezTo>
                        <a:pt x="18" y="18"/>
                        <a:pt x="17" y="20"/>
                        <a:pt x="17" y="21"/>
                      </a:cubicBezTo>
                      <a:cubicBezTo>
                        <a:pt x="18" y="21"/>
                        <a:pt x="19" y="21"/>
                        <a:pt x="19" y="22"/>
                      </a:cubicBezTo>
                      <a:cubicBezTo>
                        <a:pt x="20" y="17"/>
                        <a:pt x="21" y="12"/>
                        <a:pt x="23" y="8"/>
                      </a:cubicBezTo>
                      <a:cubicBezTo>
                        <a:pt x="22" y="8"/>
                        <a:pt x="21" y="8"/>
                        <a:pt x="20" y="8"/>
                      </a:cubicBezTo>
                      <a:cubicBezTo>
                        <a:pt x="22" y="13"/>
                        <a:pt x="20" y="19"/>
                        <a:pt x="21" y="24"/>
                      </a:cubicBezTo>
                      <a:cubicBezTo>
                        <a:pt x="21" y="25"/>
                        <a:pt x="23" y="25"/>
                        <a:pt x="23" y="24"/>
                      </a:cubicBezTo>
                      <a:cubicBezTo>
                        <a:pt x="24" y="20"/>
                        <a:pt x="25" y="15"/>
                        <a:pt x="27" y="11"/>
                      </a:cubicBezTo>
                      <a:cubicBezTo>
                        <a:pt x="26" y="11"/>
                        <a:pt x="25" y="11"/>
                        <a:pt x="25" y="11"/>
                      </a:cubicBezTo>
                      <a:cubicBezTo>
                        <a:pt x="25" y="17"/>
                        <a:pt x="25" y="22"/>
                        <a:pt x="25" y="28"/>
                      </a:cubicBezTo>
                      <a:cubicBezTo>
                        <a:pt x="25" y="29"/>
                        <a:pt x="27" y="30"/>
                        <a:pt x="27" y="28"/>
                      </a:cubicBezTo>
                      <a:cubicBezTo>
                        <a:pt x="28" y="23"/>
                        <a:pt x="29" y="17"/>
                        <a:pt x="30" y="12"/>
                      </a:cubicBezTo>
                      <a:cubicBezTo>
                        <a:pt x="29" y="12"/>
                        <a:pt x="28" y="12"/>
                        <a:pt x="28" y="11"/>
                      </a:cubicBezTo>
                      <a:cubicBezTo>
                        <a:pt x="27" y="17"/>
                        <a:pt x="26" y="22"/>
                        <a:pt x="26" y="28"/>
                      </a:cubicBezTo>
                      <a:cubicBezTo>
                        <a:pt x="26" y="29"/>
                        <a:pt x="28" y="29"/>
                        <a:pt x="29" y="28"/>
                      </a:cubicBezTo>
                      <a:cubicBezTo>
                        <a:pt x="31" y="23"/>
                        <a:pt x="31" y="18"/>
                        <a:pt x="32" y="13"/>
                      </a:cubicBezTo>
                      <a:cubicBezTo>
                        <a:pt x="32" y="13"/>
                        <a:pt x="31" y="13"/>
                        <a:pt x="30" y="13"/>
                      </a:cubicBezTo>
                      <a:cubicBezTo>
                        <a:pt x="30" y="19"/>
                        <a:pt x="29" y="25"/>
                        <a:pt x="29" y="31"/>
                      </a:cubicBezTo>
                      <a:cubicBezTo>
                        <a:pt x="29" y="32"/>
                        <a:pt x="31" y="32"/>
                        <a:pt x="31" y="31"/>
                      </a:cubicBezTo>
                      <a:cubicBezTo>
                        <a:pt x="33" y="25"/>
                        <a:pt x="34" y="18"/>
                        <a:pt x="34" y="12"/>
                      </a:cubicBezTo>
                      <a:cubicBezTo>
                        <a:pt x="33" y="12"/>
                        <a:pt x="32" y="12"/>
                        <a:pt x="32" y="12"/>
                      </a:cubicBezTo>
                      <a:cubicBezTo>
                        <a:pt x="32" y="18"/>
                        <a:pt x="31" y="25"/>
                        <a:pt x="32" y="31"/>
                      </a:cubicBezTo>
                      <a:cubicBezTo>
                        <a:pt x="32" y="32"/>
                        <a:pt x="34" y="33"/>
                        <a:pt x="34" y="31"/>
                      </a:cubicBezTo>
                      <a:cubicBezTo>
                        <a:pt x="35" y="24"/>
                        <a:pt x="36" y="17"/>
                        <a:pt x="37" y="10"/>
                      </a:cubicBezTo>
                      <a:cubicBezTo>
                        <a:pt x="36" y="10"/>
                        <a:pt x="35" y="10"/>
                        <a:pt x="34" y="10"/>
                      </a:cubicBezTo>
                      <a:cubicBezTo>
                        <a:pt x="35" y="17"/>
                        <a:pt x="35" y="25"/>
                        <a:pt x="35" y="32"/>
                      </a:cubicBezTo>
                      <a:cubicBezTo>
                        <a:pt x="35" y="33"/>
                        <a:pt x="37" y="34"/>
                        <a:pt x="38" y="32"/>
                      </a:cubicBezTo>
                      <a:cubicBezTo>
                        <a:pt x="39" y="26"/>
                        <a:pt x="39" y="19"/>
                        <a:pt x="40" y="13"/>
                      </a:cubicBezTo>
                      <a:cubicBezTo>
                        <a:pt x="39" y="13"/>
                        <a:pt x="38" y="13"/>
                        <a:pt x="38" y="13"/>
                      </a:cubicBezTo>
                      <a:cubicBezTo>
                        <a:pt x="37" y="20"/>
                        <a:pt x="37" y="26"/>
                        <a:pt x="37" y="33"/>
                      </a:cubicBezTo>
                      <a:cubicBezTo>
                        <a:pt x="37" y="35"/>
                        <a:pt x="39" y="35"/>
                        <a:pt x="39" y="34"/>
                      </a:cubicBezTo>
                      <a:cubicBezTo>
                        <a:pt x="40" y="28"/>
                        <a:pt x="41" y="22"/>
                        <a:pt x="41" y="16"/>
                      </a:cubicBezTo>
                      <a:cubicBezTo>
                        <a:pt x="41" y="14"/>
                        <a:pt x="39" y="14"/>
                        <a:pt x="39" y="15"/>
                      </a:cubicBezTo>
                      <a:cubicBezTo>
                        <a:pt x="37" y="22"/>
                        <a:pt x="38" y="29"/>
                        <a:pt x="37" y="35"/>
                      </a:cubicBezTo>
                      <a:cubicBezTo>
                        <a:pt x="37" y="36"/>
                        <a:pt x="39" y="37"/>
                        <a:pt x="40" y="35"/>
                      </a:cubicBezTo>
                      <a:cubicBezTo>
                        <a:pt x="41" y="30"/>
                        <a:pt x="42" y="24"/>
                        <a:pt x="43" y="19"/>
                      </a:cubicBezTo>
                      <a:cubicBezTo>
                        <a:pt x="42" y="19"/>
                        <a:pt x="41" y="19"/>
                        <a:pt x="40" y="19"/>
                      </a:cubicBezTo>
                      <a:cubicBezTo>
                        <a:pt x="40" y="27"/>
                        <a:pt x="41" y="35"/>
                        <a:pt x="38" y="42"/>
                      </a:cubicBezTo>
                      <a:cubicBezTo>
                        <a:pt x="39" y="43"/>
                        <a:pt x="40" y="43"/>
                        <a:pt x="41" y="43"/>
                      </a:cubicBezTo>
                      <a:cubicBezTo>
                        <a:pt x="42" y="36"/>
                        <a:pt x="43" y="30"/>
                        <a:pt x="43" y="24"/>
                      </a:cubicBezTo>
                      <a:cubicBezTo>
                        <a:pt x="43" y="22"/>
                        <a:pt x="40" y="22"/>
                        <a:pt x="40" y="24"/>
                      </a:cubicBezTo>
                      <a:cubicBezTo>
                        <a:pt x="40" y="29"/>
                        <a:pt x="40" y="34"/>
                        <a:pt x="38" y="39"/>
                      </a:cubicBezTo>
                      <a:cubicBezTo>
                        <a:pt x="39" y="39"/>
                        <a:pt x="39" y="39"/>
                        <a:pt x="40" y="39"/>
                      </a:cubicBezTo>
                      <a:cubicBezTo>
                        <a:pt x="40" y="36"/>
                        <a:pt x="41" y="34"/>
                        <a:pt x="43" y="32"/>
                      </a:cubicBezTo>
                      <a:cubicBezTo>
                        <a:pt x="44" y="35"/>
                        <a:pt x="44" y="38"/>
                        <a:pt x="44" y="40"/>
                      </a:cubicBezTo>
                      <a:cubicBezTo>
                        <a:pt x="44" y="43"/>
                        <a:pt x="44" y="46"/>
                        <a:pt x="44" y="49"/>
                      </a:cubicBezTo>
                      <a:cubicBezTo>
                        <a:pt x="44" y="50"/>
                        <a:pt x="46" y="51"/>
                        <a:pt x="46" y="49"/>
                      </a:cubicBezTo>
                      <a:cubicBezTo>
                        <a:pt x="47" y="44"/>
                        <a:pt x="47" y="40"/>
                        <a:pt x="47" y="34"/>
                      </a:cubicBezTo>
                      <a:cubicBezTo>
                        <a:pt x="47" y="33"/>
                        <a:pt x="45" y="33"/>
                        <a:pt x="45" y="34"/>
                      </a:cubicBezTo>
                      <a:cubicBezTo>
                        <a:pt x="42" y="39"/>
                        <a:pt x="42" y="45"/>
                        <a:pt x="42" y="50"/>
                      </a:cubicBezTo>
                      <a:cubicBezTo>
                        <a:pt x="42" y="52"/>
                        <a:pt x="44" y="52"/>
                        <a:pt x="45" y="50"/>
                      </a:cubicBezTo>
                      <a:cubicBezTo>
                        <a:pt x="45" y="46"/>
                        <a:pt x="46" y="41"/>
                        <a:pt x="46" y="36"/>
                      </a:cubicBezTo>
                      <a:cubicBezTo>
                        <a:pt x="46" y="35"/>
                        <a:pt x="44" y="35"/>
                        <a:pt x="44" y="36"/>
                      </a:cubicBezTo>
                      <a:cubicBezTo>
                        <a:pt x="42" y="41"/>
                        <a:pt x="42" y="47"/>
                        <a:pt x="40" y="52"/>
                      </a:cubicBezTo>
                      <a:cubicBezTo>
                        <a:pt x="41" y="52"/>
                        <a:pt x="42" y="52"/>
                        <a:pt x="43" y="52"/>
                      </a:cubicBezTo>
                      <a:cubicBezTo>
                        <a:pt x="43" y="47"/>
                        <a:pt x="44" y="42"/>
                        <a:pt x="44" y="37"/>
                      </a:cubicBezTo>
                      <a:cubicBezTo>
                        <a:pt x="44" y="35"/>
                        <a:pt x="42" y="35"/>
                        <a:pt x="42" y="36"/>
                      </a:cubicBezTo>
                      <a:cubicBezTo>
                        <a:pt x="40" y="42"/>
                        <a:pt x="40" y="48"/>
                        <a:pt x="39" y="53"/>
                      </a:cubicBezTo>
                      <a:cubicBezTo>
                        <a:pt x="40" y="53"/>
                        <a:pt x="40" y="53"/>
                        <a:pt x="41" y="53"/>
                      </a:cubicBezTo>
                      <a:cubicBezTo>
                        <a:pt x="42" y="46"/>
                        <a:pt x="44" y="39"/>
                        <a:pt x="42" y="32"/>
                      </a:cubicBezTo>
                      <a:cubicBezTo>
                        <a:pt x="42" y="31"/>
                        <a:pt x="40" y="31"/>
                        <a:pt x="40" y="32"/>
                      </a:cubicBezTo>
                      <a:cubicBezTo>
                        <a:pt x="39" y="39"/>
                        <a:pt x="39" y="46"/>
                        <a:pt x="37" y="52"/>
                      </a:cubicBezTo>
                      <a:cubicBezTo>
                        <a:pt x="38" y="52"/>
                        <a:pt x="39" y="52"/>
                        <a:pt x="40" y="52"/>
                      </a:cubicBezTo>
                      <a:cubicBezTo>
                        <a:pt x="38" y="47"/>
                        <a:pt x="40" y="41"/>
                        <a:pt x="41" y="35"/>
                      </a:cubicBezTo>
                      <a:cubicBezTo>
                        <a:pt x="41" y="35"/>
                        <a:pt x="40" y="35"/>
                        <a:pt x="39" y="35"/>
                      </a:cubicBezTo>
                      <a:cubicBezTo>
                        <a:pt x="39" y="38"/>
                        <a:pt x="39" y="41"/>
                        <a:pt x="39" y="44"/>
                      </a:cubicBezTo>
                      <a:cubicBezTo>
                        <a:pt x="39" y="46"/>
                        <a:pt x="39" y="48"/>
                        <a:pt x="39" y="50"/>
                      </a:cubicBezTo>
                      <a:cubicBezTo>
                        <a:pt x="38" y="50"/>
                        <a:pt x="37" y="50"/>
                        <a:pt x="36" y="51"/>
                      </a:cubicBezTo>
                      <a:cubicBezTo>
                        <a:pt x="37" y="46"/>
                        <a:pt x="36" y="45"/>
                        <a:pt x="33" y="50"/>
                      </a:cubicBezTo>
                      <a:cubicBezTo>
                        <a:pt x="32" y="49"/>
                        <a:pt x="31" y="50"/>
                        <a:pt x="31" y="51"/>
                      </a:cubicBezTo>
                      <a:cubicBezTo>
                        <a:pt x="31" y="47"/>
                        <a:pt x="21" y="42"/>
                        <a:pt x="18" y="38"/>
                      </a:cubicBezTo>
                      <a:cubicBezTo>
                        <a:pt x="18" y="38"/>
                        <a:pt x="17" y="39"/>
                        <a:pt x="17" y="39"/>
                      </a:cubicBezTo>
                      <a:cubicBezTo>
                        <a:pt x="22" y="44"/>
                        <a:pt x="27" y="49"/>
                        <a:pt x="33" y="53"/>
                      </a:cubicBezTo>
                      <a:cubicBezTo>
                        <a:pt x="34" y="54"/>
                        <a:pt x="35" y="53"/>
                        <a:pt x="34" y="52"/>
                      </a:cubicBezTo>
                      <a:cubicBezTo>
                        <a:pt x="32" y="49"/>
                        <a:pt x="30" y="46"/>
                        <a:pt x="27" y="43"/>
                      </a:cubicBezTo>
                      <a:cubicBezTo>
                        <a:pt x="26" y="42"/>
                        <a:pt x="24" y="43"/>
                        <a:pt x="25" y="44"/>
                      </a:cubicBezTo>
                      <a:cubicBezTo>
                        <a:pt x="27" y="47"/>
                        <a:pt x="29" y="49"/>
                        <a:pt x="32" y="51"/>
                      </a:cubicBezTo>
                      <a:cubicBezTo>
                        <a:pt x="33" y="52"/>
                        <a:pt x="34" y="50"/>
                        <a:pt x="33" y="49"/>
                      </a:cubicBezTo>
                      <a:cubicBezTo>
                        <a:pt x="31" y="47"/>
                        <a:pt x="23" y="40"/>
                        <a:pt x="23" y="47"/>
                      </a:cubicBezTo>
                      <a:cubicBezTo>
                        <a:pt x="23" y="55"/>
                        <a:pt x="39" y="37"/>
                        <a:pt x="35" y="52"/>
                      </a:cubicBezTo>
                      <a:cubicBezTo>
                        <a:pt x="36" y="52"/>
                        <a:pt x="36" y="52"/>
                        <a:pt x="37" y="52"/>
                      </a:cubicBezTo>
                      <a:cubicBezTo>
                        <a:pt x="36" y="48"/>
                        <a:pt x="36" y="44"/>
                        <a:pt x="36" y="40"/>
                      </a:cubicBezTo>
                      <a:cubicBezTo>
                        <a:pt x="35" y="40"/>
                        <a:pt x="35" y="40"/>
                        <a:pt x="34" y="40"/>
                      </a:cubicBezTo>
                      <a:cubicBezTo>
                        <a:pt x="34" y="44"/>
                        <a:pt x="34" y="48"/>
                        <a:pt x="33" y="52"/>
                      </a:cubicBezTo>
                      <a:cubicBezTo>
                        <a:pt x="34" y="52"/>
                        <a:pt x="35" y="52"/>
                        <a:pt x="36" y="52"/>
                      </a:cubicBezTo>
                      <a:cubicBezTo>
                        <a:pt x="34" y="47"/>
                        <a:pt x="35" y="42"/>
                        <a:pt x="35" y="37"/>
                      </a:cubicBezTo>
                      <a:cubicBezTo>
                        <a:pt x="34" y="36"/>
                        <a:pt x="32" y="36"/>
                        <a:pt x="32" y="37"/>
                      </a:cubicBezTo>
                      <a:cubicBezTo>
                        <a:pt x="32" y="41"/>
                        <a:pt x="32" y="46"/>
                        <a:pt x="31" y="50"/>
                      </a:cubicBezTo>
                      <a:cubicBezTo>
                        <a:pt x="32" y="50"/>
                        <a:pt x="32" y="50"/>
                        <a:pt x="33" y="51"/>
                      </a:cubicBezTo>
                      <a:cubicBezTo>
                        <a:pt x="33" y="46"/>
                        <a:pt x="33" y="42"/>
                        <a:pt x="32" y="37"/>
                      </a:cubicBezTo>
                      <a:cubicBezTo>
                        <a:pt x="32" y="36"/>
                        <a:pt x="30" y="36"/>
                        <a:pt x="30" y="37"/>
                      </a:cubicBezTo>
                      <a:cubicBezTo>
                        <a:pt x="30" y="42"/>
                        <a:pt x="29" y="46"/>
                        <a:pt x="28" y="50"/>
                      </a:cubicBezTo>
                      <a:cubicBezTo>
                        <a:pt x="29" y="51"/>
                        <a:pt x="30" y="51"/>
                        <a:pt x="31" y="51"/>
                      </a:cubicBezTo>
                      <a:cubicBezTo>
                        <a:pt x="30" y="46"/>
                        <a:pt x="30" y="40"/>
                        <a:pt x="30" y="35"/>
                      </a:cubicBezTo>
                      <a:cubicBezTo>
                        <a:pt x="30" y="34"/>
                        <a:pt x="28" y="34"/>
                        <a:pt x="28" y="35"/>
                      </a:cubicBezTo>
                      <a:cubicBezTo>
                        <a:pt x="28" y="36"/>
                        <a:pt x="28" y="36"/>
                        <a:pt x="27" y="37"/>
                      </a:cubicBezTo>
                      <a:cubicBezTo>
                        <a:pt x="28" y="41"/>
                        <a:pt x="27" y="42"/>
                        <a:pt x="25" y="41"/>
                      </a:cubicBezTo>
                      <a:cubicBezTo>
                        <a:pt x="26" y="35"/>
                        <a:pt x="26" y="33"/>
                        <a:pt x="25" y="38"/>
                      </a:cubicBezTo>
                      <a:cubicBezTo>
                        <a:pt x="24" y="40"/>
                        <a:pt x="24" y="42"/>
                        <a:pt x="24" y="44"/>
                      </a:cubicBezTo>
                      <a:cubicBezTo>
                        <a:pt x="25" y="44"/>
                        <a:pt x="25" y="44"/>
                        <a:pt x="26" y="44"/>
                      </a:cubicBezTo>
                      <a:cubicBezTo>
                        <a:pt x="26" y="39"/>
                        <a:pt x="26" y="35"/>
                        <a:pt x="27" y="31"/>
                      </a:cubicBezTo>
                      <a:cubicBezTo>
                        <a:pt x="26" y="31"/>
                        <a:pt x="26" y="31"/>
                        <a:pt x="25" y="31"/>
                      </a:cubicBezTo>
                      <a:cubicBezTo>
                        <a:pt x="25" y="34"/>
                        <a:pt x="25" y="38"/>
                        <a:pt x="24" y="42"/>
                      </a:cubicBezTo>
                      <a:cubicBezTo>
                        <a:pt x="23" y="39"/>
                        <a:pt x="23" y="36"/>
                        <a:pt x="23" y="33"/>
                      </a:cubicBezTo>
                      <a:cubicBezTo>
                        <a:pt x="23" y="29"/>
                        <a:pt x="23" y="25"/>
                        <a:pt x="22" y="21"/>
                      </a:cubicBezTo>
                      <a:cubicBezTo>
                        <a:pt x="22" y="21"/>
                        <a:pt x="21" y="20"/>
                        <a:pt x="20" y="21"/>
                      </a:cubicBezTo>
                      <a:cubicBezTo>
                        <a:pt x="19" y="22"/>
                        <a:pt x="18" y="27"/>
                        <a:pt x="18" y="25"/>
                      </a:cubicBezTo>
                      <a:cubicBezTo>
                        <a:pt x="19" y="20"/>
                        <a:pt x="21" y="15"/>
                        <a:pt x="21" y="10"/>
                      </a:cubicBezTo>
                      <a:cubicBezTo>
                        <a:pt x="21" y="9"/>
                        <a:pt x="20" y="8"/>
                        <a:pt x="19" y="9"/>
                      </a:cubicBezTo>
                      <a:cubicBezTo>
                        <a:pt x="15" y="12"/>
                        <a:pt x="9" y="25"/>
                        <a:pt x="11" y="30"/>
                      </a:cubicBezTo>
                      <a:cubicBezTo>
                        <a:pt x="11" y="30"/>
                        <a:pt x="13" y="31"/>
                        <a:pt x="13" y="30"/>
                      </a:cubicBezTo>
                      <a:cubicBezTo>
                        <a:pt x="16" y="23"/>
                        <a:pt x="18" y="16"/>
                        <a:pt x="21" y="10"/>
                      </a:cubicBezTo>
                      <a:cubicBezTo>
                        <a:pt x="21" y="10"/>
                        <a:pt x="20" y="9"/>
                        <a:pt x="19" y="9"/>
                      </a:cubicBezTo>
                      <a:cubicBezTo>
                        <a:pt x="18" y="17"/>
                        <a:pt x="16" y="24"/>
                        <a:pt x="17" y="31"/>
                      </a:cubicBezTo>
                      <a:cubicBezTo>
                        <a:pt x="17" y="32"/>
                        <a:pt x="18" y="33"/>
                        <a:pt x="19" y="32"/>
                      </a:cubicBezTo>
                      <a:cubicBezTo>
                        <a:pt x="22" y="27"/>
                        <a:pt x="23" y="21"/>
                        <a:pt x="24" y="15"/>
                      </a:cubicBezTo>
                      <a:cubicBezTo>
                        <a:pt x="23" y="15"/>
                        <a:pt x="22" y="15"/>
                        <a:pt x="22" y="15"/>
                      </a:cubicBezTo>
                      <a:cubicBezTo>
                        <a:pt x="21" y="22"/>
                        <a:pt x="20" y="30"/>
                        <a:pt x="19" y="38"/>
                      </a:cubicBezTo>
                      <a:cubicBezTo>
                        <a:pt x="20" y="38"/>
                        <a:pt x="21" y="38"/>
                        <a:pt x="22" y="38"/>
                      </a:cubicBezTo>
                      <a:cubicBezTo>
                        <a:pt x="21" y="34"/>
                        <a:pt x="22" y="29"/>
                        <a:pt x="22" y="25"/>
                      </a:cubicBezTo>
                      <a:cubicBezTo>
                        <a:pt x="22" y="25"/>
                        <a:pt x="24" y="16"/>
                        <a:pt x="25" y="19"/>
                      </a:cubicBezTo>
                      <a:cubicBezTo>
                        <a:pt x="26" y="23"/>
                        <a:pt x="26" y="27"/>
                        <a:pt x="27" y="32"/>
                      </a:cubicBezTo>
                      <a:cubicBezTo>
                        <a:pt x="27" y="34"/>
                        <a:pt x="27" y="40"/>
                        <a:pt x="31" y="41"/>
                      </a:cubicBezTo>
                      <a:cubicBezTo>
                        <a:pt x="31" y="41"/>
                        <a:pt x="32" y="40"/>
                        <a:pt x="32" y="40"/>
                      </a:cubicBezTo>
                      <a:cubicBezTo>
                        <a:pt x="33" y="32"/>
                        <a:pt x="33" y="25"/>
                        <a:pt x="34" y="17"/>
                      </a:cubicBezTo>
                      <a:cubicBezTo>
                        <a:pt x="33" y="17"/>
                        <a:pt x="33" y="17"/>
                        <a:pt x="32" y="17"/>
                      </a:cubicBezTo>
                      <a:cubicBezTo>
                        <a:pt x="32" y="24"/>
                        <a:pt x="33" y="30"/>
                        <a:pt x="33" y="37"/>
                      </a:cubicBezTo>
                      <a:cubicBezTo>
                        <a:pt x="34" y="37"/>
                        <a:pt x="34" y="37"/>
                        <a:pt x="35" y="37"/>
                      </a:cubicBezTo>
                      <a:cubicBezTo>
                        <a:pt x="34" y="30"/>
                        <a:pt x="34" y="24"/>
                        <a:pt x="34" y="17"/>
                      </a:cubicBezTo>
                      <a:cubicBezTo>
                        <a:pt x="33" y="17"/>
                        <a:pt x="32" y="17"/>
                        <a:pt x="31" y="17"/>
                      </a:cubicBezTo>
                      <a:cubicBezTo>
                        <a:pt x="34" y="24"/>
                        <a:pt x="36" y="33"/>
                        <a:pt x="34" y="40"/>
                      </a:cubicBezTo>
                      <a:cubicBezTo>
                        <a:pt x="33" y="46"/>
                        <a:pt x="25" y="29"/>
                        <a:pt x="26" y="31"/>
                      </a:cubicBezTo>
                      <a:cubicBezTo>
                        <a:pt x="25" y="30"/>
                        <a:pt x="25" y="30"/>
                        <a:pt x="25" y="29"/>
                      </a:cubicBezTo>
                      <a:cubicBezTo>
                        <a:pt x="22" y="22"/>
                        <a:pt x="26" y="21"/>
                        <a:pt x="37" y="26"/>
                      </a:cubicBezTo>
                      <a:cubicBezTo>
                        <a:pt x="38" y="30"/>
                        <a:pt x="38" y="35"/>
                        <a:pt x="37" y="39"/>
                      </a:cubicBezTo>
                      <a:cubicBezTo>
                        <a:pt x="30" y="43"/>
                        <a:pt x="25" y="43"/>
                        <a:pt x="23" y="38"/>
                      </a:cubicBezTo>
                      <a:cubicBezTo>
                        <a:pt x="23" y="37"/>
                        <a:pt x="22" y="35"/>
                        <a:pt x="22" y="33"/>
                      </a:cubicBezTo>
                      <a:cubicBezTo>
                        <a:pt x="21" y="32"/>
                        <a:pt x="21" y="31"/>
                        <a:pt x="21" y="30"/>
                      </a:cubicBezTo>
                      <a:cubicBezTo>
                        <a:pt x="20" y="24"/>
                        <a:pt x="24" y="22"/>
                        <a:pt x="33" y="24"/>
                      </a:cubicBezTo>
                      <a:cubicBezTo>
                        <a:pt x="35" y="26"/>
                        <a:pt x="35" y="30"/>
                        <a:pt x="35" y="33"/>
                      </a:cubicBezTo>
                      <a:cubicBezTo>
                        <a:pt x="35" y="36"/>
                        <a:pt x="33" y="47"/>
                        <a:pt x="26" y="42"/>
                      </a:cubicBezTo>
                      <a:cubicBezTo>
                        <a:pt x="22" y="39"/>
                        <a:pt x="21" y="31"/>
                        <a:pt x="20" y="27"/>
                      </a:cubicBezTo>
                      <a:cubicBezTo>
                        <a:pt x="20" y="26"/>
                        <a:pt x="20" y="25"/>
                        <a:pt x="20" y="25"/>
                      </a:cubicBezTo>
                      <a:cubicBezTo>
                        <a:pt x="28" y="22"/>
                        <a:pt x="32" y="25"/>
                        <a:pt x="31" y="31"/>
                      </a:cubicBezTo>
                      <a:cubicBezTo>
                        <a:pt x="31" y="32"/>
                        <a:pt x="31" y="46"/>
                        <a:pt x="26" y="41"/>
                      </a:cubicBezTo>
                      <a:cubicBezTo>
                        <a:pt x="22" y="38"/>
                        <a:pt x="21" y="32"/>
                        <a:pt x="20" y="28"/>
                      </a:cubicBezTo>
                      <a:cubicBezTo>
                        <a:pt x="20" y="27"/>
                        <a:pt x="20" y="26"/>
                        <a:pt x="20" y="26"/>
                      </a:cubicBezTo>
                      <a:cubicBezTo>
                        <a:pt x="20" y="22"/>
                        <a:pt x="22" y="22"/>
                        <a:pt x="27" y="24"/>
                      </a:cubicBezTo>
                      <a:cubicBezTo>
                        <a:pt x="28" y="26"/>
                        <a:pt x="29" y="29"/>
                        <a:pt x="29" y="32"/>
                      </a:cubicBezTo>
                      <a:cubicBezTo>
                        <a:pt x="29" y="32"/>
                        <a:pt x="29" y="33"/>
                        <a:pt x="30" y="34"/>
                      </a:cubicBezTo>
                      <a:cubicBezTo>
                        <a:pt x="30" y="37"/>
                        <a:pt x="29" y="38"/>
                        <a:pt x="24" y="37"/>
                      </a:cubicBezTo>
                      <a:cubicBezTo>
                        <a:pt x="23" y="34"/>
                        <a:pt x="23" y="30"/>
                        <a:pt x="23" y="27"/>
                      </a:cubicBezTo>
                      <a:cubicBezTo>
                        <a:pt x="23" y="18"/>
                        <a:pt x="25" y="23"/>
                        <a:pt x="26" y="28"/>
                      </a:cubicBezTo>
                      <a:cubicBezTo>
                        <a:pt x="27" y="31"/>
                        <a:pt x="28" y="34"/>
                        <a:pt x="28" y="37"/>
                      </a:cubicBezTo>
                      <a:cubicBezTo>
                        <a:pt x="28" y="43"/>
                        <a:pt x="24" y="34"/>
                        <a:pt x="23" y="33"/>
                      </a:cubicBezTo>
                      <a:cubicBezTo>
                        <a:pt x="22" y="28"/>
                        <a:pt x="23" y="22"/>
                        <a:pt x="20" y="19"/>
                      </a:cubicBezTo>
                      <a:cubicBezTo>
                        <a:pt x="23" y="22"/>
                        <a:pt x="24" y="29"/>
                        <a:pt x="23" y="34"/>
                      </a:cubicBezTo>
                      <a:cubicBezTo>
                        <a:pt x="22" y="33"/>
                        <a:pt x="21" y="33"/>
                        <a:pt x="19" y="33"/>
                      </a:cubicBezTo>
                      <a:cubicBezTo>
                        <a:pt x="19" y="31"/>
                        <a:pt x="19" y="30"/>
                        <a:pt x="19" y="29"/>
                      </a:cubicBezTo>
                      <a:cubicBezTo>
                        <a:pt x="19" y="27"/>
                        <a:pt x="20" y="25"/>
                        <a:pt x="20" y="22"/>
                      </a:cubicBezTo>
                      <a:cubicBezTo>
                        <a:pt x="20" y="20"/>
                        <a:pt x="21" y="17"/>
                        <a:pt x="19" y="15"/>
                      </a:cubicBezTo>
                      <a:cubicBezTo>
                        <a:pt x="19" y="14"/>
                        <a:pt x="17" y="14"/>
                        <a:pt x="17" y="15"/>
                      </a:cubicBezTo>
                      <a:cubicBezTo>
                        <a:pt x="16" y="20"/>
                        <a:pt x="15" y="25"/>
                        <a:pt x="13" y="29"/>
                      </a:cubicBezTo>
                      <a:cubicBezTo>
                        <a:pt x="14" y="29"/>
                        <a:pt x="14" y="30"/>
                        <a:pt x="15" y="30"/>
                      </a:cubicBezTo>
                      <a:cubicBezTo>
                        <a:pt x="16" y="22"/>
                        <a:pt x="20" y="16"/>
                        <a:pt x="20" y="8"/>
                      </a:cubicBezTo>
                      <a:cubicBezTo>
                        <a:pt x="20" y="7"/>
                        <a:pt x="18" y="7"/>
                        <a:pt x="17" y="8"/>
                      </a:cubicBezTo>
                      <a:cubicBezTo>
                        <a:pt x="14" y="12"/>
                        <a:pt x="12" y="16"/>
                        <a:pt x="10" y="21"/>
                      </a:cubicBezTo>
                      <a:cubicBezTo>
                        <a:pt x="9" y="22"/>
                        <a:pt x="11" y="23"/>
                        <a:pt x="12" y="22"/>
                      </a:cubicBezTo>
                      <a:cubicBezTo>
                        <a:pt x="14" y="18"/>
                        <a:pt x="17" y="14"/>
                        <a:pt x="19" y="9"/>
                      </a:cubicBezTo>
                      <a:cubicBezTo>
                        <a:pt x="20" y="8"/>
                        <a:pt x="18" y="7"/>
                        <a:pt x="17" y="8"/>
                      </a:cubicBezTo>
                      <a:cubicBezTo>
                        <a:pt x="15" y="12"/>
                        <a:pt x="13" y="15"/>
                        <a:pt x="10" y="18"/>
                      </a:cubicBezTo>
                      <a:cubicBezTo>
                        <a:pt x="11" y="18"/>
                        <a:pt x="11" y="19"/>
                        <a:pt x="12" y="19"/>
                      </a:cubicBezTo>
                      <a:cubicBezTo>
                        <a:pt x="12" y="16"/>
                        <a:pt x="13" y="15"/>
                        <a:pt x="16" y="15"/>
                      </a:cubicBezTo>
                      <a:cubicBezTo>
                        <a:pt x="16" y="17"/>
                        <a:pt x="16" y="19"/>
                        <a:pt x="15" y="21"/>
                      </a:cubicBezTo>
                      <a:cubicBezTo>
                        <a:pt x="15" y="26"/>
                        <a:pt x="15" y="31"/>
                        <a:pt x="14" y="35"/>
                      </a:cubicBezTo>
                      <a:cubicBezTo>
                        <a:pt x="14" y="35"/>
                        <a:pt x="15" y="35"/>
                        <a:pt x="16" y="35"/>
                      </a:cubicBezTo>
                      <a:cubicBezTo>
                        <a:pt x="15" y="28"/>
                        <a:pt x="17" y="21"/>
                        <a:pt x="19" y="14"/>
                      </a:cubicBezTo>
                      <a:cubicBezTo>
                        <a:pt x="18" y="14"/>
                        <a:pt x="17" y="14"/>
                        <a:pt x="17" y="14"/>
                      </a:cubicBezTo>
                      <a:cubicBezTo>
                        <a:pt x="16" y="19"/>
                        <a:pt x="16" y="24"/>
                        <a:pt x="13" y="28"/>
                      </a:cubicBezTo>
                      <a:cubicBezTo>
                        <a:pt x="13" y="29"/>
                        <a:pt x="14" y="29"/>
                        <a:pt x="15" y="29"/>
                      </a:cubicBezTo>
                      <a:cubicBezTo>
                        <a:pt x="15" y="20"/>
                        <a:pt x="20" y="14"/>
                        <a:pt x="22" y="6"/>
                      </a:cubicBezTo>
                      <a:cubicBezTo>
                        <a:pt x="22" y="5"/>
                        <a:pt x="21" y="4"/>
                        <a:pt x="21" y="4"/>
                      </a:cubicBezTo>
                      <a:cubicBezTo>
                        <a:pt x="18" y="5"/>
                        <a:pt x="16" y="5"/>
                        <a:pt x="14" y="7"/>
                      </a:cubicBezTo>
                      <a:cubicBezTo>
                        <a:pt x="13" y="8"/>
                        <a:pt x="12" y="10"/>
                        <a:pt x="11" y="12"/>
                      </a:cubicBezTo>
                      <a:cubicBezTo>
                        <a:pt x="9" y="16"/>
                        <a:pt x="9" y="14"/>
                        <a:pt x="13" y="7"/>
                      </a:cubicBezTo>
                      <a:cubicBezTo>
                        <a:pt x="15" y="5"/>
                        <a:pt x="17" y="4"/>
                        <a:pt x="20" y="3"/>
                      </a:cubicBezTo>
                      <a:cubicBezTo>
                        <a:pt x="21" y="3"/>
                        <a:pt x="20" y="1"/>
                        <a:pt x="19" y="1"/>
                      </a:cubicBezTo>
                      <a:cubicBezTo>
                        <a:pt x="11" y="2"/>
                        <a:pt x="0" y="10"/>
                        <a:pt x="3" y="19"/>
                      </a:cubicBezTo>
                      <a:cubicBezTo>
                        <a:pt x="3" y="20"/>
                        <a:pt x="4" y="20"/>
                        <a:pt x="5" y="19"/>
                      </a:cubicBezTo>
                      <a:cubicBezTo>
                        <a:pt x="7" y="16"/>
                        <a:pt x="10" y="13"/>
                        <a:pt x="13" y="10"/>
                      </a:cubicBezTo>
                      <a:cubicBezTo>
                        <a:pt x="14" y="9"/>
                        <a:pt x="13" y="8"/>
                        <a:pt x="12" y="8"/>
                      </a:cubicBezTo>
                      <a:cubicBezTo>
                        <a:pt x="8" y="10"/>
                        <a:pt x="7" y="12"/>
                        <a:pt x="5" y="15"/>
                      </a:cubicBezTo>
                      <a:cubicBezTo>
                        <a:pt x="5" y="16"/>
                        <a:pt x="5" y="17"/>
                        <a:pt x="6" y="17"/>
                      </a:cubicBezTo>
                      <a:cubicBezTo>
                        <a:pt x="10" y="17"/>
                        <a:pt x="13" y="14"/>
                        <a:pt x="16" y="11"/>
                      </a:cubicBezTo>
                      <a:cubicBezTo>
                        <a:pt x="16" y="10"/>
                        <a:pt x="15" y="9"/>
                        <a:pt x="15" y="9"/>
                      </a:cubicBezTo>
                      <a:cubicBezTo>
                        <a:pt x="9" y="8"/>
                        <a:pt x="7" y="16"/>
                        <a:pt x="5" y="20"/>
                      </a:cubicBezTo>
                      <a:cubicBezTo>
                        <a:pt x="4" y="21"/>
                        <a:pt x="7" y="22"/>
                        <a:pt x="7" y="21"/>
                      </a:cubicBezTo>
                      <a:cubicBezTo>
                        <a:pt x="9" y="17"/>
                        <a:pt x="10" y="14"/>
                        <a:pt x="9" y="11"/>
                      </a:cubicBezTo>
                      <a:cubicBezTo>
                        <a:pt x="9" y="10"/>
                        <a:pt x="8" y="9"/>
                        <a:pt x="8" y="10"/>
                      </a:cubicBezTo>
                      <a:cubicBezTo>
                        <a:pt x="2" y="12"/>
                        <a:pt x="2" y="22"/>
                        <a:pt x="3" y="27"/>
                      </a:cubicBezTo>
                      <a:cubicBezTo>
                        <a:pt x="3" y="28"/>
                        <a:pt x="4" y="29"/>
                        <a:pt x="5" y="28"/>
                      </a:cubicBezTo>
                      <a:cubicBezTo>
                        <a:pt x="6" y="24"/>
                        <a:pt x="7" y="21"/>
                        <a:pt x="7" y="17"/>
                      </a:cubicBezTo>
                      <a:cubicBezTo>
                        <a:pt x="8" y="16"/>
                        <a:pt x="5" y="16"/>
                        <a:pt x="5" y="17"/>
                      </a:cubicBezTo>
                      <a:cubicBezTo>
                        <a:pt x="3" y="25"/>
                        <a:pt x="3" y="34"/>
                        <a:pt x="10" y="40"/>
                      </a:cubicBezTo>
                      <a:cubicBezTo>
                        <a:pt x="11" y="41"/>
                        <a:pt x="12" y="40"/>
                        <a:pt x="12" y="39"/>
                      </a:cubicBezTo>
                      <a:cubicBezTo>
                        <a:pt x="11" y="36"/>
                        <a:pt x="10" y="35"/>
                        <a:pt x="8" y="33"/>
                      </a:cubicBezTo>
                      <a:cubicBezTo>
                        <a:pt x="8" y="33"/>
                        <a:pt x="7" y="33"/>
                        <a:pt x="6" y="34"/>
                      </a:cubicBezTo>
                      <a:cubicBezTo>
                        <a:pt x="9" y="38"/>
                        <a:pt x="12" y="41"/>
                        <a:pt x="17" y="44"/>
                      </a:cubicBezTo>
                      <a:cubicBezTo>
                        <a:pt x="18" y="45"/>
                        <a:pt x="19" y="43"/>
                        <a:pt x="18" y="42"/>
                      </a:cubicBezTo>
                      <a:cubicBezTo>
                        <a:pt x="16" y="38"/>
                        <a:pt x="12" y="35"/>
                        <a:pt x="9" y="31"/>
                      </a:cubicBezTo>
                      <a:cubicBezTo>
                        <a:pt x="8" y="30"/>
                        <a:pt x="6" y="31"/>
                        <a:pt x="7" y="32"/>
                      </a:cubicBezTo>
                      <a:cubicBezTo>
                        <a:pt x="11" y="38"/>
                        <a:pt x="15" y="44"/>
                        <a:pt x="21" y="48"/>
                      </a:cubicBezTo>
                      <a:cubicBezTo>
                        <a:pt x="22" y="49"/>
                        <a:pt x="23" y="48"/>
                        <a:pt x="23" y="47"/>
                      </a:cubicBezTo>
                      <a:cubicBezTo>
                        <a:pt x="19" y="41"/>
                        <a:pt x="15" y="36"/>
                        <a:pt x="10" y="32"/>
                      </a:cubicBezTo>
                      <a:cubicBezTo>
                        <a:pt x="9" y="32"/>
                        <a:pt x="7" y="33"/>
                        <a:pt x="8" y="34"/>
                      </a:cubicBezTo>
                      <a:cubicBezTo>
                        <a:pt x="10" y="38"/>
                        <a:pt x="12" y="42"/>
                        <a:pt x="16" y="46"/>
                      </a:cubicBezTo>
                      <a:cubicBezTo>
                        <a:pt x="17" y="47"/>
                        <a:pt x="19" y="46"/>
                        <a:pt x="18" y="44"/>
                      </a:cubicBezTo>
                      <a:cubicBezTo>
                        <a:pt x="16" y="39"/>
                        <a:pt x="12" y="34"/>
                        <a:pt x="10" y="29"/>
                      </a:cubicBezTo>
                      <a:cubicBezTo>
                        <a:pt x="9" y="29"/>
                        <a:pt x="9" y="30"/>
                        <a:pt x="8" y="30"/>
                      </a:cubicBezTo>
                      <a:cubicBezTo>
                        <a:pt x="11" y="34"/>
                        <a:pt x="14" y="38"/>
                        <a:pt x="18" y="41"/>
                      </a:cubicBezTo>
                      <a:cubicBezTo>
                        <a:pt x="19" y="42"/>
                        <a:pt x="21" y="41"/>
                        <a:pt x="20" y="40"/>
                      </a:cubicBezTo>
                      <a:cubicBezTo>
                        <a:pt x="17" y="35"/>
                        <a:pt x="13" y="31"/>
                        <a:pt x="9" y="27"/>
                      </a:cubicBezTo>
                      <a:cubicBezTo>
                        <a:pt x="8" y="26"/>
                        <a:pt x="7" y="27"/>
                        <a:pt x="8" y="28"/>
                      </a:cubicBezTo>
                      <a:cubicBezTo>
                        <a:pt x="10" y="32"/>
                        <a:pt x="12" y="36"/>
                        <a:pt x="16" y="40"/>
                      </a:cubicBezTo>
                      <a:cubicBezTo>
                        <a:pt x="16" y="41"/>
                        <a:pt x="18" y="40"/>
                        <a:pt x="18" y="39"/>
                      </a:cubicBezTo>
                      <a:cubicBezTo>
                        <a:pt x="16" y="31"/>
                        <a:pt x="13" y="24"/>
                        <a:pt x="7" y="19"/>
                      </a:cubicBezTo>
                      <a:cubicBezTo>
                        <a:pt x="6" y="18"/>
                        <a:pt x="5" y="18"/>
                        <a:pt x="5" y="19"/>
                      </a:cubicBezTo>
                      <a:cubicBezTo>
                        <a:pt x="4" y="23"/>
                        <a:pt x="5" y="26"/>
                        <a:pt x="6" y="29"/>
                      </a:cubicBezTo>
                      <a:cubicBezTo>
                        <a:pt x="7" y="30"/>
                        <a:pt x="8" y="30"/>
                        <a:pt x="8" y="30"/>
                      </a:cubicBezTo>
                      <a:cubicBezTo>
                        <a:pt x="13" y="26"/>
                        <a:pt x="13" y="18"/>
                        <a:pt x="9" y="13"/>
                      </a:cubicBezTo>
                      <a:cubicBezTo>
                        <a:pt x="9" y="13"/>
                        <a:pt x="8" y="13"/>
                        <a:pt x="7" y="13"/>
                      </a:cubicBezTo>
                      <a:cubicBezTo>
                        <a:pt x="2" y="18"/>
                        <a:pt x="5" y="26"/>
                        <a:pt x="6" y="32"/>
                      </a:cubicBezTo>
                      <a:cubicBezTo>
                        <a:pt x="6" y="33"/>
                        <a:pt x="8" y="33"/>
                        <a:pt x="8" y="32"/>
                      </a:cubicBezTo>
                      <a:cubicBezTo>
                        <a:pt x="9" y="27"/>
                        <a:pt x="9" y="21"/>
                        <a:pt x="11" y="16"/>
                      </a:cubicBezTo>
                      <a:cubicBezTo>
                        <a:pt x="10" y="16"/>
                        <a:pt x="9" y="16"/>
                        <a:pt x="8" y="16"/>
                      </a:cubicBezTo>
                      <a:cubicBezTo>
                        <a:pt x="8" y="21"/>
                        <a:pt x="8" y="26"/>
                        <a:pt x="7" y="31"/>
                      </a:cubicBezTo>
                      <a:cubicBezTo>
                        <a:pt x="7" y="32"/>
                        <a:pt x="9" y="32"/>
                        <a:pt x="10" y="31"/>
                      </a:cubicBezTo>
                      <a:cubicBezTo>
                        <a:pt x="11" y="25"/>
                        <a:pt x="12" y="20"/>
                        <a:pt x="12" y="14"/>
                      </a:cubicBezTo>
                      <a:cubicBezTo>
                        <a:pt x="12" y="13"/>
                        <a:pt x="10" y="13"/>
                        <a:pt x="10" y="14"/>
                      </a:cubicBezTo>
                      <a:cubicBezTo>
                        <a:pt x="7" y="19"/>
                        <a:pt x="7" y="24"/>
                        <a:pt x="8" y="30"/>
                      </a:cubicBezTo>
                      <a:cubicBezTo>
                        <a:pt x="8" y="31"/>
                        <a:pt x="9" y="31"/>
                        <a:pt x="9" y="31"/>
                      </a:cubicBezTo>
                      <a:cubicBezTo>
                        <a:pt x="14" y="28"/>
                        <a:pt x="14" y="22"/>
                        <a:pt x="14" y="17"/>
                      </a:cubicBezTo>
                      <a:cubicBezTo>
                        <a:pt x="14" y="17"/>
                        <a:pt x="13" y="16"/>
                        <a:pt x="12" y="17"/>
                      </a:cubicBezTo>
                      <a:cubicBezTo>
                        <a:pt x="7" y="20"/>
                        <a:pt x="6" y="28"/>
                        <a:pt x="9" y="33"/>
                      </a:cubicBezTo>
                      <a:cubicBezTo>
                        <a:pt x="10" y="33"/>
                        <a:pt x="11" y="33"/>
                        <a:pt x="11" y="33"/>
                      </a:cubicBezTo>
                      <a:cubicBezTo>
                        <a:pt x="14" y="31"/>
                        <a:pt x="15" y="29"/>
                        <a:pt x="16" y="25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12" y="32"/>
                        <a:pt x="14" y="38"/>
                        <a:pt x="19" y="43"/>
                      </a:cubicBezTo>
                      <a:cubicBezTo>
                        <a:pt x="19" y="44"/>
                        <a:pt x="21" y="44"/>
                        <a:pt x="21" y="43"/>
                      </a:cubicBezTo>
                      <a:cubicBezTo>
                        <a:pt x="20" y="39"/>
                        <a:pt x="20" y="36"/>
                        <a:pt x="18" y="32"/>
                      </a:cubicBezTo>
                      <a:cubicBezTo>
                        <a:pt x="17" y="31"/>
                        <a:pt x="15" y="32"/>
                        <a:pt x="15" y="33"/>
                      </a:cubicBezTo>
                      <a:cubicBezTo>
                        <a:pt x="17" y="38"/>
                        <a:pt x="18" y="43"/>
                        <a:pt x="20" y="48"/>
                      </a:cubicBezTo>
                      <a:cubicBezTo>
                        <a:pt x="21" y="48"/>
                        <a:pt x="22" y="47"/>
                        <a:pt x="23" y="47"/>
                      </a:cubicBezTo>
                      <a:cubicBezTo>
                        <a:pt x="21" y="44"/>
                        <a:pt x="21" y="44"/>
                        <a:pt x="20" y="41"/>
                      </a:cubicBezTo>
                      <a:cubicBezTo>
                        <a:pt x="19" y="41"/>
                        <a:pt x="18" y="42"/>
                        <a:pt x="18" y="42"/>
                      </a:cubicBezTo>
                      <a:cubicBezTo>
                        <a:pt x="19" y="44"/>
                        <a:pt x="20" y="46"/>
                        <a:pt x="23" y="48"/>
                      </a:cubicBezTo>
                      <a:cubicBezTo>
                        <a:pt x="23" y="48"/>
                        <a:pt x="33" y="54"/>
                        <a:pt x="26" y="52"/>
                      </a:cubicBezTo>
                      <a:cubicBezTo>
                        <a:pt x="26" y="53"/>
                        <a:pt x="26" y="54"/>
                        <a:pt x="26" y="55"/>
                      </a:cubicBezTo>
                      <a:cubicBezTo>
                        <a:pt x="28" y="55"/>
                        <a:pt x="31" y="55"/>
                        <a:pt x="33" y="56"/>
                      </a:cubicBezTo>
                      <a:cubicBezTo>
                        <a:pt x="33" y="55"/>
                        <a:pt x="34" y="54"/>
                        <a:pt x="34" y="54"/>
                      </a:cubicBezTo>
                      <a:cubicBezTo>
                        <a:pt x="30" y="53"/>
                        <a:pt x="26" y="52"/>
                        <a:pt x="21" y="51"/>
                      </a:cubicBezTo>
                      <a:cubicBezTo>
                        <a:pt x="20" y="51"/>
                        <a:pt x="20" y="53"/>
                        <a:pt x="21" y="54"/>
                      </a:cubicBezTo>
                      <a:cubicBezTo>
                        <a:pt x="22" y="54"/>
                        <a:pt x="24" y="55"/>
                        <a:pt x="25" y="55"/>
                      </a:cubicBezTo>
                      <a:cubicBezTo>
                        <a:pt x="25" y="54"/>
                        <a:pt x="25" y="54"/>
                        <a:pt x="25" y="53"/>
                      </a:cubicBezTo>
                      <a:cubicBezTo>
                        <a:pt x="26" y="53"/>
                        <a:pt x="26" y="54"/>
                        <a:pt x="26" y="54"/>
                      </a:cubicBezTo>
                      <a:cubicBezTo>
                        <a:pt x="28" y="54"/>
                        <a:pt x="28" y="53"/>
                        <a:pt x="27" y="52"/>
                      </a:cubicBezTo>
                      <a:cubicBezTo>
                        <a:pt x="26" y="51"/>
                        <a:pt x="24" y="51"/>
                        <a:pt x="23" y="50"/>
                      </a:cubicBezTo>
                      <a:cubicBezTo>
                        <a:pt x="23" y="50"/>
                        <a:pt x="22" y="51"/>
                        <a:pt x="22" y="52"/>
                      </a:cubicBezTo>
                      <a:cubicBezTo>
                        <a:pt x="23" y="52"/>
                        <a:pt x="25" y="53"/>
                        <a:pt x="26" y="53"/>
                      </a:cubicBezTo>
                      <a:cubicBezTo>
                        <a:pt x="26" y="52"/>
                        <a:pt x="27" y="52"/>
                        <a:pt x="27" y="51"/>
                      </a:cubicBezTo>
                      <a:cubicBezTo>
                        <a:pt x="24" y="50"/>
                        <a:pt x="22" y="49"/>
                        <a:pt x="19" y="48"/>
                      </a:cubicBezTo>
                      <a:cubicBezTo>
                        <a:pt x="18" y="47"/>
                        <a:pt x="17" y="49"/>
                        <a:pt x="18" y="50"/>
                      </a:cubicBezTo>
                      <a:cubicBezTo>
                        <a:pt x="21" y="52"/>
                        <a:pt x="24" y="52"/>
                        <a:pt x="27" y="53"/>
                      </a:cubicBezTo>
                      <a:cubicBezTo>
                        <a:pt x="29" y="53"/>
                        <a:pt x="30" y="52"/>
                        <a:pt x="28" y="51"/>
                      </a:cubicBezTo>
                      <a:cubicBezTo>
                        <a:pt x="24" y="49"/>
                        <a:pt x="21" y="47"/>
                        <a:pt x="16" y="46"/>
                      </a:cubicBezTo>
                      <a:cubicBezTo>
                        <a:pt x="15" y="45"/>
                        <a:pt x="14" y="47"/>
                        <a:pt x="15" y="48"/>
                      </a:cubicBezTo>
                      <a:cubicBezTo>
                        <a:pt x="18" y="49"/>
                        <a:pt x="21" y="51"/>
                        <a:pt x="23" y="52"/>
                      </a:cubicBezTo>
                      <a:cubicBezTo>
                        <a:pt x="23" y="51"/>
                        <a:pt x="24" y="51"/>
                        <a:pt x="24" y="50"/>
                      </a:cubicBezTo>
                      <a:cubicBezTo>
                        <a:pt x="15" y="47"/>
                        <a:pt x="9" y="43"/>
                        <a:pt x="4" y="36"/>
                      </a:cubicBezTo>
                      <a:cubicBezTo>
                        <a:pt x="3" y="36"/>
                        <a:pt x="3" y="37"/>
                        <a:pt x="2" y="37"/>
                      </a:cubicBezTo>
                      <a:cubicBezTo>
                        <a:pt x="7" y="41"/>
                        <a:pt x="10" y="45"/>
                        <a:pt x="16" y="47"/>
                      </a:cubicBezTo>
                      <a:cubicBezTo>
                        <a:pt x="17" y="47"/>
                        <a:pt x="18" y="46"/>
                        <a:pt x="17" y="45"/>
                      </a:cubicBezTo>
                      <a:cubicBezTo>
                        <a:pt x="14" y="42"/>
                        <a:pt x="12" y="41"/>
                        <a:pt x="8" y="39"/>
                      </a:cubicBezTo>
                      <a:cubicBezTo>
                        <a:pt x="7" y="38"/>
                        <a:pt x="6" y="40"/>
                        <a:pt x="7" y="41"/>
                      </a:cubicBezTo>
                      <a:cubicBezTo>
                        <a:pt x="10" y="43"/>
                        <a:pt x="12" y="45"/>
                        <a:pt x="15" y="47"/>
                      </a:cubicBezTo>
                      <a:cubicBezTo>
                        <a:pt x="16" y="47"/>
                        <a:pt x="18" y="45"/>
                        <a:pt x="16" y="45"/>
                      </a:cubicBezTo>
                      <a:cubicBezTo>
                        <a:pt x="14" y="43"/>
                        <a:pt x="13" y="42"/>
                        <a:pt x="11" y="40"/>
                      </a:cubicBezTo>
                      <a:cubicBezTo>
                        <a:pt x="8" y="38"/>
                        <a:pt x="9" y="39"/>
                        <a:pt x="14" y="44"/>
                      </a:cubicBezTo>
                      <a:cubicBezTo>
                        <a:pt x="15" y="43"/>
                        <a:pt x="16" y="43"/>
                        <a:pt x="16" y="42"/>
                      </a:cubicBezTo>
                      <a:cubicBezTo>
                        <a:pt x="13" y="39"/>
                        <a:pt x="10" y="35"/>
                        <a:pt x="6" y="32"/>
                      </a:cubicBezTo>
                      <a:cubicBezTo>
                        <a:pt x="5" y="32"/>
                        <a:pt x="4" y="32"/>
                        <a:pt x="4" y="33"/>
                      </a:cubicBezTo>
                      <a:cubicBezTo>
                        <a:pt x="6" y="37"/>
                        <a:pt x="5" y="37"/>
                        <a:pt x="7" y="40"/>
                      </a:cubicBezTo>
                      <a:cubicBezTo>
                        <a:pt x="8" y="40"/>
                        <a:pt x="8" y="39"/>
                        <a:pt x="9" y="39"/>
                      </a:cubicBezTo>
                      <a:cubicBezTo>
                        <a:pt x="7" y="36"/>
                        <a:pt x="6" y="34"/>
                        <a:pt x="5" y="31"/>
                      </a:cubicBezTo>
                      <a:cubicBezTo>
                        <a:pt x="5" y="30"/>
                        <a:pt x="3" y="30"/>
                        <a:pt x="3" y="31"/>
                      </a:cubicBezTo>
                      <a:cubicBezTo>
                        <a:pt x="3" y="33"/>
                        <a:pt x="3" y="35"/>
                        <a:pt x="3" y="37"/>
                      </a:cubicBezTo>
                      <a:cubicBezTo>
                        <a:pt x="4" y="37"/>
                        <a:pt x="4" y="37"/>
                        <a:pt x="5" y="37"/>
                      </a:cubicBezTo>
                      <a:cubicBezTo>
                        <a:pt x="4" y="33"/>
                        <a:pt x="4" y="29"/>
                        <a:pt x="3" y="25"/>
                      </a:cubicBezTo>
                      <a:cubicBezTo>
                        <a:pt x="3" y="24"/>
                        <a:pt x="0" y="24"/>
                        <a:pt x="1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2" name="Freeform 297"/>
                <p:cNvSpPr>
                  <a:spLocks/>
                </p:cNvSpPr>
                <p:nvPr/>
              </p:nvSpPr>
              <p:spPr bwMode="auto">
                <a:xfrm>
                  <a:off x="911" y="1613"/>
                  <a:ext cx="35" cy="39"/>
                </a:xfrm>
                <a:custGeom>
                  <a:avLst/>
                  <a:gdLst>
                    <a:gd name="T0" fmla="*/ 11 w 52"/>
                    <a:gd name="T1" fmla="*/ 10 h 59"/>
                    <a:gd name="T2" fmla="*/ 1 w 52"/>
                    <a:gd name="T3" fmla="*/ 13 h 59"/>
                    <a:gd name="T4" fmla="*/ 20 w 52"/>
                    <a:gd name="T5" fmla="*/ 9 h 59"/>
                    <a:gd name="T6" fmla="*/ 12 w 52"/>
                    <a:gd name="T7" fmla="*/ 8 h 59"/>
                    <a:gd name="T8" fmla="*/ 15 w 52"/>
                    <a:gd name="T9" fmla="*/ 4 h 59"/>
                    <a:gd name="T10" fmla="*/ 18 w 52"/>
                    <a:gd name="T11" fmla="*/ 18 h 59"/>
                    <a:gd name="T12" fmla="*/ 15 w 52"/>
                    <a:gd name="T13" fmla="*/ 7 h 59"/>
                    <a:gd name="T14" fmla="*/ 18 w 52"/>
                    <a:gd name="T15" fmla="*/ 7 h 59"/>
                    <a:gd name="T16" fmla="*/ 18 w 52"/>
                    <a:gd name="T17" fmla="*/ 15 h 59"/>
                    <a:gd name="T18" fmla="*/ 22 w 52"/>
                    <a:gd name="T19" fmla="*/ 17 h 59"/>
                    <a:gd name="T20" fmla="*/ 31 w 52"/>
                    <a:gd name="T21" fmla="*/ 18 h 59"/>
                    <a:gd name="T22" fmla="*/ 33 w 52"/>
                    <a:gd name="T23" fmla="*/ 22 h 59"/>
                    <a:gd name="T24" fmla="*/ 34 w 52"/>
                    <a:gd name="T25" fmla="*/ 38 h 59"/>
                    <a:gd name="T26" fmla="*/ 35 w 52"/>
                    <a:gd name="T27" fmla="*/ 48 h 59"/>
                    <a:gd name="T28" fmla="*/ 38 w 52"/>
                    <a:gd name="T29" fmla="*/ 49 h 59"/>
                    <a:gd name="T30" fmla="*/ 38 w 52"/>
                    <a:gd name="T31" fmla="*/ 54 h 59"/>
                    <a:gd name="T32" fmla="*/ 30 w 52"/>
                    <a:gd name="T33" fmla="*/ 16 h 59"/>
                    <a:gd name="T34" fmla="*/ 37 w 52"/>
                    <a:gd name="T35" fmla="*/ 38 h 59"/>
                    <a:gd name="T36" fmla="*/ 38 w 52"/>
                    <a:gd name="T37" fmla="*/ 33 h 59"/>
                    <a:gd name="T38" fmla="*/ 32 w 52"/>
                    <a:gd name="T39" fmla="*/ 10 h 59"/>
                    <a:gd name="T40" fmla="*/ 38 w 52"/>
                    <a:gd name="T41" fmla="*/ 15 h 59"/>
                    <a:gd name="T42" fmla="*/ 45 w 52"/>
                    <a:gd name="T43" fmla="*/ 39 h 59"/>
                    <a:gd name="T44" fmla="*/ 40 w 52"/>
                    <a:gd name="T45" fmla="*/ 15 h 59"/>
                    <a:gd name="T46" fmla="*/ 45 w 52"/>
                    <a:gd name="T47" fmla="*/ 35 h 59"/>
                    <a:gd name="T48" fmla="*/ 43 w 52"/>
                    <a:gd name="T49" fmla="*/ 41 h 59"/>
                    <a:gd name="T50" fmla="*/ 44 w 52"/>
                    <a:gd name="T51" fmla="*/ 44 h 59"/>
                    <a:gd name="T52" fmla="*/ 48 w 52"/>
                    <a:gd name="T53" fmla="*/ 38 h 59"/>
                    <a:gd name="T54" fmla="*/ 45 w 52"/>
                    <a:gd name="T55" fmla="*/ 43 h 59"/>
                    <a:gd name="T56" fmla="*/ 47 w 52"/>
                    <a:gd name="T57" fmla="*/ 38 h 59"/>
                    <a:gd name="T58" fmla="*/ 43 w 52"/>
                    <a:gd name="T59" fmla="*/ 41 h 59"/>
                    <a:gd name="T60" fmla="*/ 45 w 52"/>
                    <a:gd name="T61" fmla="*/ 35 h 59"/>
                    <a:gd name="T62" fmla="*/ 47 w 52"/>
                    <a:gd name="T63" fmla="*/ 36 h 59"/>
                    <a:gd name="T64" fmla="*/ 40 w 52"/>
                    <a:gd name="T65" fmla="*/ 15 h 59"/>
                    <a:gd name="T66" fmla="*/ 43 w 52"/>
                    <a:gd name="T67" fmla="*/ 40 h 59"/>
                    <a:gd name="T68" fmla="*/ 44 w 52"/>
                    <a:gd name="T69" fmla="*/ 42 h 59"/>
                    <a:gd name="T70" fmla="*/ 36 w 52"/>
                    <a:gd name="T71" fmla="*/ 16 h 59"/>
                    <a:gd name="T72" fmla="*/ 30 w 52"/>
                    <a:gd name="T73" fmla="*/ 13 h 59"/>
                    <a:gd name="T74" fmla="*/ 42 w 52"/>
                    <a:gd name="T75" fmla="*/ 40 h 59"/>
                    <a:gd name="T76" fmla="*/ 36 w 52"/>
                    <a:gd name="T77" fmla="*/ 24 h 59"/>
                    <a:gd name="T78" fmla="*/ 38 w 52"/>
                    <a:gd name="T79" fmla="*/ 29 h 59"/>
                    <a:gd name="T80" fmla="*/ 40 w 52"/>
                    <a:gd name="T81" fmla="*/ 48 h 59"/>
                    <a:gd name="T82" fmla="*/ 31 w 52"/>
                    <a:gd name="T83" fmla="*/ 58 h 59"/>
                    <a:gd name="T84" fmla="*/ 38 w 52"/>
                    <a:gd name="T85" fmla="*/ 39 h 59"/>
                    <a:gd name="T86" fmla="*/ 35 w 52"/>
                    <a:gd name="T87" fmla="*/ 47 h 59"/>
                    <a:gd name="T88" fmla="*/ 34 w 52"/>
                    <a:gd name="T89" fmla="*/ 24 h 59"/>
                    <a:gd name="T90" fmla="*/ 34 w 52"/>
                    <a:gd name="T91" fmla="*/ 37 h 59"/>
                    <a:gd name="T92" fmla="*/ 28 w 52"/>
                    <a:gd name="T93" fmla="*/ 11 h 59"/>
                    <a:gd name="T94" fmla="*/ 27 w 52"/>
                    <a:gd name="T95" fmla="*/ 5 h 59"/>
                    <a:gd name="T96" fmla="*/ 27 w 52"/>
                    <a:gd name="T97" fmla="*/ 8 h 59"/>
                    <a:gd name="T98" fmla="*/ 22 w 52"/>
                    <a:gd name="T99" fmla="*/ 20 h 59"/>
                    <a:gd name="T100" fmla="*/ 16 w 52"/>
                    <a:gd name="T101" fmla="*/ 14 h 59"/>
                    <a:gd name="T102" fmla="*/ 21 w 52"/>
                    <a:gd name="T103" fmla="*/ 7 h 59"/>
                    <a:gd name="T104" fmla="*/ 9 w 52"/>
                    <a:gd name="T105" fmla="*/ 18 h 59"/>
                    <a:gd name="T106" fmla="*/ 16 w 52"/>
                    <a:gd name="T107" fmla="*/ 17 h 59"/>
                    <a:gd name="T108" fmla="*/ 15 w 52"/>
                    <a:gd name="T109" fmla="*/ 7 h 59"/>
                    <a:gd name="T110" fmla="*/ 8 w 52"/>
                    <a:gd name="T111" fmla="*/ 8 h 59"/>
                    <a:gd name="T112" fmla="*/ 20 w 52"/>
                    <a:gd name="T113" fmla="*/ 9 h 59"/>
                    <a:gd name="T114" fmla="*/ 0 w 52"/>
                    <a:gd name="T115" fmla="*/ 13 h 59"/>
                    <a:gd name="T116" fmla="*/ 11 w 52"/>
                    <a:gd name="T117" fmla="*/ 10 h 59"/>
                    <a:gd name="T118" fmla="*/ 3 w 52"/>
                    <a:gd name="T119" fmla="*/ 15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2" h="59">
                      <a:moveTo>
                        <a:pt x="4" y="17"/>
                      </a:moveTo>
                      <a:cubicBezTo>
                        <a:pt x="8" y="15"/>
                        <a:pt x="11" y="14"/>
                        <a:pt x="16" y="13"/>
                      </a:cubicBezTo>
                      <a:cubicBezTo>
                        <a:pt x="17" y="12"/>
                        <a:pt x="16" y="10"/>
                        <a:pt x="15" y="11"/>
                      </a:cubicBezTo>
                      <a:cubicBezTo>
                        <a:pt x="10" y="12"/>
                        <a:pt x="6" y="13"/>
                        <a:pt x="2" y="15"/>
                      </a:cubicBezTo>
                      <a:cubicBezTo>
                        <a:pt x="2" y="15"/>
                        <a:pt x="3" y="16"/>
                        <a:pt x="3" y="16"/>
                      </a:cubicBezTo>
                      <a:cubicBezTo>
                        <a:pt x="6" y="14"/>
                        <a:pt x="8" y="12"/>
                        <a:pt x="11" y="10"/>
                      </a:cubicBezTo>
                      <a:cubicBezTo>
                        <a:pt x="12" y="9"/>
                        <a:pt x="11" y="7"/>
                        <a:pt x="9" y="8"/>
                      </a:cubicBezTo>
                      <a:cubicBezTo>
                        <a:pt x="6" y="10"/>
                        <a:pt x="3" y="12"/>
                        <a:pt x="1" y="15"/>
                      </a:cubicBezTo>
                      <a:cubicBezTo>
                        <a:pt x="0" y="16"/>
                        <a:pt x="1" y="18"/>
                        <a:pt x="2" y="17"/>
                      </a:cubicBezTo>
                      <a:cubicBezTo>
                        <a:pt x="5" y="14"/>
                        <a:pt x="8" y="11"/>
                        <a:pt x="11" y="8"/>
                      </a:cubicBezTo>
                      <a:cubicBezTo>
                        <a:pt x="12" y="7"/>
                        <a:pt x="11" y="6"/>
                        <a:pt x="10" y="7"/>
                      </a:cubicBezTo>
                      <a:cubicBezTo>
                        <a:pt x="7" y="9"/>
                        <a:pt x="4" y="11"/>
                        <a:pt x="1" y="13"/>
                      </a:cubicBezTo>
                      <a:cubicBezTo>
                        <a:pt x="1" y="14"/>
                        <a:pt x="2" y="14"/>
                        <a:pt x="2" y="15"/>
                      </a:cubicBezTo>
                      <a:cubicBezTo>
                        <a:pt x="6" y="12"/>
                        <a:pt x="10" y="10"/>
                        <a:pt x="14" y="8"/>
                      </a:cubicBezTo>
                      <a:cubicBezTo>
                        <a:pt x="16" y="7"/>
                        <a:pt x="15" y="6"/>
                        <a:pt x="13" y="6"/>
                      </a:cubicBezTo>
                      <a:cubicBezTo>
                        <a:pt x="10" y="7"/>
                        <a:pt x="6" y="8"/>
                        <a:pt x="3" y="9"/>
                      </a:cubicBezTo>
                      <a:cubicBezTo>
                        <a:pt x="1" y="9"/>
                        <a:pt x="2" y="11"/>
                        <a:pt x="3" y="11"/>
                      </a:cubicBezTo>
                      <a:cubicBezTo>
                        <a:pt x="9" y="12"/>
                        <a:pt x="14" y="10"/>
                        <a:pt x="20" y="9"/>
                      </a:cubicBezTo>
                      <a:cubicBezTo>
                        <a:pt x="21" y="9"/>
                        <a:pt x="21" y="7"/>
                        <a:pt x="19" y="7"/>
                      </a:cubicBezTo>
                      <a:cubicBezTo>
                        <a:pt x="16" y="8"/>
                        <a:pt x="12" y="8"/>
                        <a:pt x="8" y="8"/>
                      </a:cubicBezTo>
                      <a:cubicBezTo>
                        <a:pt x="7" y="8"/>
                        <a:pt x="7" y="10"/>
                        <a:pt x="8" y="10"/>
                      </a:cubicBezTo>
                      <a:cubicBezTo>
                        <a:pt x="12" y="10"/>
                        <a:pt x="15" y="10"/>
                        <a:pt x="19" y="10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7" y="8"/>
                        <a:pt x="14" y="8"/>
                        <a:pt x="12" y="8"/>
                      </a:cubicBezTo>
                      <a:cubicBezTo>
                        <a:pt x="14" y="7"/>
                        <a:pt x="16" y="6"/>
                        <a:pt x="19" y="6"/>
                      </a:cubicBezTo>
                      <a:cubicBezTo>
                        <a:pt x="19" y="6"/>
                        <a:pt x="19" y="5"/>
                        <a:pt x="18" y="4"/>
                      </a:cubicBezTo>
                      <a:cubicBezTo>
                        <a:pt x="15" y="6"/>
                        <a:pt x="12" y="7"/>
                        <a:pt x="9" y="6"/>
                      </a:cubicBezTo>
                      <a:cubicBezTo>
                        <a:pt x="9" y="7"/>
                        <a:pt x="9" y="8"/>
                        <a:pt x="9" y="8"/>
                      </a:cubicBezTo>
                      <a:cubicBezTo>
                        <a:pt x="11" y="8"/>
                        <a:pt x="13" y="7"/>
                        <a:pt x="15" y="7"/>
                      </a:cubicBezTo>
                      <a:cubicBezTo>
                        <a:pt x="17" y="6"/>
                        <a:pt x="16" y="4"/>
                        <a:pt x="15" y="4"/>
                      </a:cubicBezTo>
                      <a:cubicBezTo>
                        <a:pt x="12" y="5"/>
                        <a:pt x="10" y="5"/>
                        <a:pt x="7" y="6"/>
                      </a:cubicBezTo>
                      <a:cubicBezTo>
                        <a:pt x="7" y="7"/>
                        <a:pt x="8" y="7"/>
                        <a:pt x="8" y="8"/>
                      </a:cubicBezTo>
                      <a:cubicBezTo>
                        <a:pt x="13" y="5"/>
                        <a:pt x="19" y="5"/>
                        <a:pt x="25" y="3"/>
                      </a:cubicBezTo>
                      <a:cubicBezTo>
                        <a:pt x="24" y="4"/>
                        <a:pt x="23" y="5"/>
                        <a:pt x="22" y="6"/>
                      </a:cubicBezTo>
                      <a:cubicBezTo>
                        <a:pt x="19" y="9"/>
                        <a:pt x="17" y="13"/>
                        <a:pt x="16" y="17"/>
                      </a:cubicBezTo>
                      <a:cubicBezTo>
                        <a:pt x="15" y="19"/>
                        <a:pt x="17" y="19"/>
                        <a:pt x="18" y="18"/>
                      </a:cubicBezTo>
                      <a:cubicBezTo>
                        <a:pt x="20" y="15"/>
                        <a:pt x="21" y="12"/>
                        <a:pt x="20" y="8"/>
                      </a:cubicBezTo>
                      <a:cubicBezTo>
                        <a:pt x="19" y="8"/>
                        <a:pt x="19" y="7"/>
                        <a:pt x="18" y="8"/>
                      </a:cubicBezTo>
                      <a:cubicBezTo>
                        <a:pt x="15" y="9"/>
                        <a:pt x="13" y="11"/>
                        <a:pt x="11" y="13"/>
                      </a:cubicBezTo>
                      <a:cubicBezTo>
                        <a:pt x="11" y="14"/>
                        <a:pt x="12" y="14"/>
                        <a:pt x="12" y="15"/>
                      </a:cubicBezTo>
                      <a:cubicBezTo>
                        <a:pt x="14" y="13"/>
                        <a:pt x="16" y="10"/>
                        <a:pt x="17" y="8"/>
                      </a:cubicBezTo>
                      <a:cubicBezTo>
                        <a:pt x="17" y="8"/>
                        <a:pt x="16" y="7"/>
                        <a:pt x="15" y="7"/>
                      </a:cubicBezTo>
                      <a:cubicBezTo>
                        <a:pt x="13" y="11"/>
                        <a:pt x="11" y="14"/>
                        <a:pt x="9" y="17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0"/>
                        <a:pt x="13" y="17"/>
                        <a:pt x="13" y="19"/>
                      </a:cubicBezTo>
                      <a:cubicBezTo>
                        <a:pt x="13" y="20"/>
                        <a:pt x="14" y="21"/>
                        <a:pt x="15" y="20"/>
                      </a:cubicBezTo>
                      <a:cubicBezTo>
                        <a:pt x="17" y="16"/>
                        <a:pt x="19" y="12"/>
                        <a:pt x="21" y="8"/>
                      </a:cubicBezTo>
                      <a:cubicBezTo>
                        <a:pt x="20" y="7"/>
                        <a:pt x="19" y="7"/>
                        <a:pt x="18" y="7"/>
                      </a:cubicBezTo>
                      <a:cubicBezTo>
                        <a:pt x="17" y="11"/>
                        <a:pt x="14" y="16"/>
                        <a:pt x="13" y="20"/>
                      </a:cubicBezTo>
                      <a:cubicBezTo>
                        <a:pt x="13" y="20"/>
                        <a:pt x="14" y="21"/>
                        <a:pt x="15" y="21"/>
                      </a:cubicBezTo>
                      <a:cubicBezTo>
                        <a:pt x="17" y="16"/>
                        <a:pt x="18" y="11"/>
                        <a:pt x="22" y="8"/>
                      </a:cubicBezTo>
                      <a:cubicBezTo>
                        <a:pt x="21" y="8"/>
                        <a:pt x="20" y="7"/>
                        <a:pt x="20" y="7"/>
                      </a:cubicBezTo>
                      <a:cubicBezTo>
                        <a:pt x="19" y="9"/>
                        <a:pt x="18" y="12"/>
                        <a:pt x="16" y="14"/>
                      </a:cubicBezTo>
                      <a:cubicBezTo>
                        <a:pt x="17" y="14"/>
                        <a:pt x="18" y="14"/>
                        <a:pt x="18" y="15"/>
                      </a:cubicBezTo>
                      <a:cubicBezTo>
                        <a:pt x="19" y="12"/>
                        <a:pt x="24" y="6"/>
                        <a:pt x="22" y="13"/>
                      </a:cubicBezTo>
                      <a:cubicBezTo>
                        <a:pt x="22" y="18"/>
                        <a:pt x="20" y="12"/>
                        <a:pt x="22" y="8"/>
                      </a:cubicBezTo>
                      <a:cubicBezTo>
                        <a:pt x="23" y="9"/>
                        <a:pt x="25" y="10"/>
                        <a:pt x="26" y="11"/>
                      </a:cubicBezTo>
                      <a:cubicBezTo>
                        <a:pt x="26" y="12"/>
                        <a:pt x="25" y="14"/>
                        <a:pt x="24" y="16"/>
                      </a:cubicBezTo>
                      <a:cubicBezTo>
                        <a:pt x="23" y="8"/>
                        <a:pt x="23" y="8"/>
                        <a:pt x="22" y="14"/>
                      </a:cubicBezTo>
                      <a:cubicBezTo>
                        <a:pt x="22" y="15"/>
                        <a:pt x="22" y="16"/>
                        <a:pt x="22" y="17"/>
                      </a:cubicBezTo>
                      <a:cubicBezTo>
                        <a:pt x="22" y="17"/>
                        <a:pt x="23" y="18"/>
                        <a:pt x="24" y="18"/>
                      </a:cubicBezTo>
                      <a:cubicBezTo>
                        <a:pt x="24" y="14"/>
                        <a:pt x="27" y="4"/>
                        <a:pt x="25" y="15"/>
                      </a:cubicBezTo>
                      <a:cubicBezTo>
                        <a:pt x="25" y="12"/>
                        <a:pt x="28" y="9"/>
                        <a:pt x="28" y="13"/>
                      </a:cubicBezTo>
                      <a:cubicBezTo>
                        <a:pt x="28" y="16"/>
                        <a:pt x="28" y="18"/>
                        <a:pt x="27" y="21"/>
                      </a:cubicBezTo>
                      <a:cubicBezTo>
                        <a:pt x="27" y="25"/>
                        <a:pt x="28" y="23"/>
                        <a:pt x="28" y="18"/>
                      </a:cubicBezTo>
                      <a:cubicBezTo>
                        <a:pt x="29" y="18"/>
                        <a:pt x="30" y="18"/>
                        <a:pt x="31" y="18"/>
                      </a:cubicBezTo>
                      <a:cubicBezTo>
                        <a:pt x="31" y="20"/>
                        <a:pt x="31" y="23"/>
                        <a:pt x="30" y="25"/>
                      </a:cubicBezTo>
                      <a:cubicBezTo>
                        <a:pt x="29" y="32"/>
                        <a:pt x="32" y="14"/>
                        <a:pt x="32" y="24"/>
                      </a:cubicBezTo>
                      <a:cubicBezTo>
                        <a:pt x="33" y="28"/>
                        <a:pt x="32" y="32"/>
                        <a:pt x="32" y="37"/>
                      </a:cubicBezTo>
                      <a:cubicBezTo>
                        <a:pt x="32" y="36"/>
                        <a:pt x="33" y="36"/>
                        <a:pt x="34" y="36"/>
                      </a:cubicBezTo>
                      <a:cubicBezTo>
                        <a:pt x="33" y="34"/>
                        <a:pt x="33" y="32"/>
                        <a:pt x="33" y="30"/>
                      </a:cubicBezTo>
                      <a:cubicBezTo>
                        <a:pt x="32" y="28"/>
                        <a:pt x="34" y="23"/>
                        <a:pt x="33" y="22"/>
                      </a:cubicBezTo>
                      <a:cubicBezTo>
                        <a:pt x="36" y="27"/>
                        <a:pt x="33" y="35"/>
                        <a:pt x="32" y="40"/>
                      </a:cubicBezTo>
                      <a:cubicBezTo>
                        <a:pt x="33" y="40"/>
                        <a:pt x="34" y="40"/>
                        <a:pt x="34" y="40"/>
                      </a:cubicBezTo>
                      <a:cubicBezTo>
                        <a:pt x="34" y="37"/>
                        <a:pt x="35" y="33"/>
                        <a:pt x="35" y="29"/>
                      </a:cubicBezTo>
                      <a:cubicBezTo>
                        <a:pt x="35" y="32"/>
                        <a:pt x="34" y="35"/>
                        <a:pt x="34" y="37"/>
                      </a:cubicBezTo>
                      <a:cubicBezTo>
                        <a:pt x="32" y="46"/>
                        <a:pt x="35" y="30"/>
                        <a:pt x="34" y="32"/>
                      </a:cubicBezTo>
                      <a:cubicBezTo>
                        <a:pt x="36" y="25"/>
                        <a:pt x="35" y="36"/>
                        <a:pt x="34" y="38"/>
                      </a:cubicBezTo>
                      <a:cubicBezTo>
                        <a:pt x="34" y="40"/>
                        <a:pt x="33" y="43"/>
                        <a:pt x="32" y="46"/>
                      </a:cubicBezTo>
                      <a:cubicBezTo>
                        <a:pt x="33" y="46"/>
                        <a:pt x="34" y="46"/>
                        <a:pt x="35" y="46"/>
                      </a:cubicBezTo>
                      <a:cubicBezTo>
                        <a:pt x="35" y="43"/>
                        <a:pt x="35" y="40"/>
                        <a:pt x="37" y="36"/>
                      </a:cubicBezTo>
                      <a:cubicBezTo>
                        <a:pt x="38" y="39"/>
                        <a:pt x="37" y="41"/>
                        <a:pt x="35" y="43"/>
                      </a:cubicBezTo>
                      <a:cubicBezTo>
                        <a:pt x="34" y="44"/>
                        <a:pt x="34" y="46"/>
                        <a:pt x="33" y="47"/>
                      </a:cubicBezTo>
                      <a:cubicBezTo>
                        <a:pt x="33" y="47"/>
                        <a:pt x="34" y="47"/>
                        <a:pt x="35" y="48"/>
                      </a:cubicBezTo>
                      <a:cubicBezTo>
                        <a:pt x="34" y="50"/>
                        <a:pt x="32" y="51"/>
                        <a:pt x="30" y="53"/>
                      </a:cubicBezTo>
                      <a:cubicBezTo>
                        <a:pt x="29" y="54"/>
                        <a:pt x="30" y="55"/>
                        <a:pt x="31" y="55"/>
                      </a:cubicBezTo>
                      <a:cubicBezTo>
                        <a:pt x="38" y="54"/>
                        <a:pt x="39" y="47"/>
                        <a:pt x="41" y="41"/>
                      </a:cubicBezTo>
                      <a:cubicBezTo>
                        <a:pt x="40" y="41"/>
                        <a:pt x="39" y="41"/>
                        <a:pt x="39" y="41"/>
                      </a:cubicBezTo>
                      <a:cubicBezTo>
                        <a:pt x="39" y="46"/>
                        <a:pt x="31" y="59"/>
                        <a:pt x="39" y="51"/>
                      </a:cubicBezTo>
                      <a:cubicBezTo>
                        <a:pt x="39" y="50"/>
                        <a:pt x="38" y="50"/>
                        <a:pt x="38" y="49"/>
                      </a:cubicBezTo>
                      <a:cubicBezTo>
                        <a:pt x="36" y="51"/>
                        <a:pt x="34" y="52"/>
                        <a:pt x="33" y="54"/>
                      </a:cubicBezTo>
                      <a:cubicBezTo>
                        <a:pt x="32" y="55"/>
                        <a:pt x="33" y="57"/>
                        <a:pt x="34" y="56"/>
                      </a:cubicBezTo>
                      <a:cubicBezTo>
                        <a:pt x="38" y="55"/>
                        <a:pt x="40" y="53"/>
                        <a:pt x="42" y="49"/>
                      </a:cubicBezTo>
                      <a:cubicBezTo>
                        <a:pt x="42" y="48"/>
                        <a:pt x="41" y="46"/>
                        <a:pt x="40" y="48"/>
                      </a:cubicBezTo>
                      <a:cubicBezTo>
                        <a:pt x="37" y="50"/>
                        <a:pt x="38" y="49"/>
                        <a:pt x="36" y="53"/>
                      </a:cubicBezTo>
                      <a:cubicBezTo>
                        <a:pt x="35" y="54"/>
                        <a:pt x="37" y="55"/>
                        <a:pt x="38" y="54"/>
                      </a:cubicBezTo>
                      <a:cubicBezTo>
                        <a:pt x="41" y="50"/>
                        <a:pt x="43" y="46"/>
                        <a:pt x="43" y="41"/>
                      </a:cubicBezTo>
                      <a:cubicBezTo>
                        <a:pt x="44" y="33"/>
                        <a:pt x="38" y="28"/>
                        <a:pt x="35" y="21"/>
                      </a:cubicBezTo>
                      <a:cubicBezTo>
                        <a:pt x="34" y="21"/>
                        <a:pt x="34" y="22"/>
                        <a:pt x="33" y="22"/>
                      </a:cubicBezTo>
                      <a:cubicBezTo>
                        <a:pt x="34" y="25"/>
                        <a:pt x="35" y="27"/>
                        <a:pt x="36" y="29"/>
                      </a:cubicBezTo>
                      <a:cubicBezTo>
                        <a:pt x="37" y="31"/>
                        <a:pt x="39" y="30"/>
                        <a:pt x="38" y="29"/>
                      </a:cubicBezTo>
                      <a:cubicBezTo>
                        <a:pt x="37" y="25"/>
                        <a:pt x="36" y="16"/>
                        <a:pt x="30" y="16"/>
                      </a:cubicBezTo>
                      <a:cubicBezTo>
                        <a:pt x="29" y="16"/>
                        <a:pt x="29" y="17"/>
                        <a:pt x="29" y="17"/>
                      </a:cubicBezTo>
                      <a:cubicBezTo>
                        <a:pt x="30" y="26"/>
                        <a:pt x="33" y="34"/>
                        <a:pt x="34" y="42"/>
                      </a:cubicBezTo>
                      <a:cubicBezTo>
                        <a:pt x="34" y="44"/>
                        <a:pt x="36" y="43"/>
                        <a:pt x="36" y="42"/>
                      </a:cubicBezTo>
                      <a:cubicBezTo>
                        <a:pt x="37" y="36"/>
                        <a:pt x="39" y="30"/>
                        <a:pt x="38" y="24"/>
                      </a:cubicBezTo>
                      <a:cubicBezTo>
                        <a:pt x="37" y="24"/>
                        <a:pt x="37" y="24"/>
                        <a:pt x="36" y="24"/>
                      </a:cubicBezTo>
                      <a:cubicBezTo>
                        <a:pt x="37" y="29"/>
                        <a:pt x="38" y="33"/>
                        <a:pt x="37" y="38"/>
                      </a:cubicBezTo>
                      <a:cubicBezTo>
                        <a:pt x="38" y="38"/>
                        <a:pt x="39" y="38"/>
                        <a:pt x="40" y="37"/>
                      </a:cubicBezTo>
                      <a:cubicBezTo>
                        <a:pt x="40" y="38"/>
                        <a:pt x="40" y="39"/>
                        <a:pt x="40" y="40"/>
                      </a:cubicBezTo>
                      <a:cubicBezTo>
                        <a:pt x="41" y="40"/>
                        <a:pt x="41" y="40"/>
                        <a:pt x="42" y="40"/>
                      </a:cubicBezTo>
                      <a:cubicBezTo>
                        <a:pt x="41" y="30"/>
                        <a:pt x="40" y="22"/>
                        <a:pt x="32" y="15"/>
                      </a:cubicBezTo>
                      <a:cubicBezTo>
                        <a:pt x="32" y="15"/>
                        <a:pt x="32" y="16"/>
                        <a:pt x="31" y="17"/>
                      </a:cubicBezTo>
                      <a:cubicBezTo>
                        <a:pt x="38" y="18"/>
                        <a:pt x="38" y="28"/>
                        <a:pt x="38" y="33"/>
                      </a:cubicBezTo>
                      <a:cubicBezTo>
                        <a:pt x="38" y="33"/>
                        <a:pt x="38" y="26"/>
                        <a:pt x="38" y="24"/>
                      </a:cubicBezTo>
                      <a:cubicBezTo>
                        <a:pt x="38" y="18"/>
                        <a:pt x="36" y="14"/>
                        <a:pt x="31" y="11"/>
                      </a:cubicBezTo>
                      <a:cubicBezTo>
                        <a:pt x="30" y="10"/>
                        <a:pt x="28" y="12"/>
                        <a:pt x="30" y="13"/>
                      </a:cubicBezTo>
                      <a:cubicBezTo>
                        <a:pt x="37" y="19"/>
                        <a:pt x="39" y="23"/>
                        <a:pt x="42" y="32"/>
                      </a:cubicBezTo>
                      <a:cubicBezTo>
                        <a:pt x="41" y="29"/>
                        <a:pt x="41" y="24"/>
                        <a:pt x="40" y="20"/>
                      </a:cubicBezTo>
                      <a:cubicBezTo>
                        <a:pt x="39" y="16"/>
                        <a:pt x="37" y="11"/>
                        <a:pt x="32" y="10"/>
                      </a:cubicBezTo>
                      <a:cubicBezTo>
                        <a:pt x="31" y="10"/>
                        <a:pt x="30" y="11"/>
                        <a:pt x="31" y="12"/>
                      </a:cubicBezTo>
                      <a:cubicBezTo>
                        <a:pt x="36" y="20"/>
                        <a:pt x="41" y="27"/>
                        <a:pt x="43" y="37"/>
                      </a:cubicBezTo>
                      <a:cubicBezTo>
                        <a:pt x="42" y="31"/>
                        <a:pt x="41" y="26"/>
                        <a:pt x="37" y="20"/>
                      </a:cubicBezTo>
                      <a:cubicBezTo>
                        <a:pt x="39" y="23"/>
                        <a:pt x="41" y="26"/>
                        <a:pt x="42" y="29"/>
                      </a:cubicBezTo>
                      <a:cubicBezTo>
                        <a:pt x="42" y="32"/>
                        <a:pt x="43" y="42"/>
                        <a:pt x="43" y="33"/>
                      </a:cubicBezTo>
                      <a:cubicBezTo>
                        <a:pt x="43" y="26"/>
                        <a:pt x="41" y="21"/>
                        <a:pt x="38" y="15"/>
                      </a:cubicBezTo>
                      <a:cubicBezTo>
                        <a:pt x="37" y="15"/>
                        <a:pt x="36" y="16"/>
                        <a:pt x="36" y="16"/>
                      </a:cubicBezTo>
                      <a:cubicBezTo>
                        <a:pt x="43" y="22"/>
                        <a:pt x="45" y="31"/>
                        <a:pt x="43" y="39"/>
                      </a:cubicBezTo>
                      <a:cubicBezTo>
                        <a:pt x="44" y="39"/>
                        <a:pt x="45" y="40"/>
                        <a:pt x="46" y="40"/>
                      </a:cubicBezTo>
                      <a:cubicBezTo>
                        <a:pt x="44" y="29"/>
                        <a:pt x="46" y="21"/>
                        <a:pt x="38" y="13"/>
                      </a:cubicBezTo>
                      <a:cubicBezTo>
                        <a:pt x="37" y="12"/>
                        <a:pt x="35" y="14"/>
                        <a:pt x="36" y="15"/>
                      </a:cubicBezTo>
                      <a:cubicBezTo>
                        <a:pt x="43" y="22"/>
                        <a:pt x="47" y="30"/>
                        <a:pt x="45" y="39"/>
                      </a:cubicBezTo>
                      <a:cubicBezTo>
                        <a:pt x="46" y="39"/>
                        <a:pt x="46" y="39"/>
                        <a:pt x="47" y="40"/>
                      </a:cubicBezTo>
                      <a:cubicBezTo>
                        <a:pt x="46" y="30"/>
                        <a:pt x="47" y="22"/>
                        <a:pt x="40" y="15"/>
                      </a:cubicBezTo>
                      <a:cubicBezTo>
                        <a:pt x="39" y="14"/>
                        <a:pt x="37" y="15"/>
                        <a:pt x="38" y="16"/>
                      </a:cubicBezTo>
                      <a:cubicBezTo>
                        <a:pt x="42" y="20"/>
                        <a:pt x="44" y="24"/>
                        <a:pt x="45" y="28"/>
                      </a:cubicBezTo>
                      <a:cubicBezTo>
                        <a:pt x="48" y="36"/>
                        <a:pt x="47" y="28"/>
                        <a:pt x="47" y="26"/>
                      </a:cubicBezTo>
                      <a:cubicBezTo>
                        <a:pt x="46" y="21"/>
                        <a:pt x="44" y="18"/>
                        <a:pt x="40" y="15"/>
                      </a:cubicBezTo>
                      <a:cubicBezTo>
                        <a:pt x="40" y="15"/>
                        <a:pt x="39" y="16"/>
                        <a:pt x="39" y="16"/>
                      </a:cubicBezTo>
                      <a:cubicBezTo>
                        <a:pt x="46" y="20"/>
                        <a:pt x="46" y="28"/>
                        <a:pt x="47" y="36"/>
                      </a:cubicBezTo>
                      <a:cubicBezTo>
                        <a:pt x="48" y="36"/>
                        <a:pt x="48" y="36"/>
                        <a:pt x="49" y="35"/>
                      </a:cubicBezTo>
                      <a:cubicBezTo>
                        <a:pt x="48" y="29"/>
                        <a:pt x="45" y="23"/>
                        <a:pt x="43" y="16"/>
                      </a:cubicBezTo>
                      <a:cubicBezTo>
                        <a:pt x="42" y="17"/>
                        <a:pt x="41" y="17"/>
                        <a:pt x="41" y="18"/>
                      </a:cubicBezTo>
                      <a:cubicBezTo>
                        <a:pt x="46" y="22"/>
                        <a:pt x="45" y="29"/>
                        <a:pt x="45" y="35"/>
                      </a:cubicBezTo>
                      <a:cubicBezTo>
                        <a:pt x="45" y="40"/>
                        <a:pt x="42" y="42"/>
                        <a:pt x="42" y="47"/>
                      </a:cubicBezTo>
                      <a:cubicBezTo>
                        <a:pt x="42" y="43"/>
                        <a:pt x="44" y="39"/>
                        <a:pt x="45" y="36"/>
                      </a:cubicBezTo>
                      <a:cubicBezTo>
                        <a:pt x="45" y="36"/>
                        <a:pt x="44" y="35"/>
                        <a:pt x="43" y="35"/>
                      </a:cubicBezTo>
                      <a:cubicBezTo>
                        <a:pt x="43" y="39"/>
                        <a:pt x="42" y="42"/>
                        <a:pt x="40" y="45"/>
                      </a:cubicBezTo>
                      <a:cubicBezTo>
                        <a:pt x="41" y="46"/>
                        <a:pt x="42" y="46"/>
                        <a:pt x="42" y="46"/>
                      </a:cubicBezTo>
                      <a:cubicBezTo>
                        <a:pt x="43" y="45"/>
                        <a:pt x="43" y="43"/>
                        <a:pt x="43" y="41"/>
                      </a:cubicBezTo>
                      <a:cubicBezTo>
                        <a:pt x="44" y="41"/>
                        <a:pt x="44" y="42"/>
                        <a:pt x="45" y="42"/>
                      </a:cubicBezTo>
                      <a:cubicBezTo>
                        <a:pt x="44" y="43"/>
                        <a:pt x="43" y="44"/>
                        <a:pt x="43" y="45"/>
                      </a:cubicBezTo>
                      <a:cubicBezTo>
                        <a:pt x="43" y="45"/>
                        <a:pt x="44" y="46"/>
                        <a:pt x="45" y="46"/>
                      </a:cubicBezTo>
                      <a:cubicBezTo>
                        <a:pt x="46" y="43"/>
                        <a:pt x="46" y="41"/>
                        <a:pt x="47" y="39"/>
                      </a:cubicBezTo>
                      <a:cubicBezTo>
                        <a:pt x="46" y="39"/>
                        <a:pt x="46" y="38"/>
                        <a:pt x="45" y="38"/>
                      </a:cubicBezTo>
                      <a:cubicBezTo>
                        <a:pt x="44" y="40"/>
                        <a:pt x="44" y="42"/>
                        <a:pt x="44" y="44"/>
                      </a:cubicBezTo>
                      <a:cubicBezTo>
                        <a:pt x="44" y="44"/>
                        <a:pt x="45" y="44"/>
                        <a:pt x="46" y="44"/>
                      </a:cubicBezTo>
                      <a:cubicBezTo>
                        <a:pt x="47" y="42"/>
                        <a:pt x="48" y="39"/>
                        <a:pt x="49" y="36"/>
                      </a:cubicBezTo>
                      <a:cubicBezTo>
                        <a:pt x="48" y="36"/>
                        <a:pt x="47" y="35"/>
                        <a:pt x="47" y="35"/>
                      </a:cubicBezTo>
                      <a:cubicBezTo>
                        <a:pt x="46" y="38"/>
                        <a:pt x="46" y="40"/>
                        <a:pt x="45" y="43"/>
                      </a:cubicBezTo>
                      <a:cubicBezTo>
                        <a:pt x="46" y="43"/>
                        <a:pt x="46" y="44"/>
                        <a:pt x="47" y="44"/>
                      </a:cubicBezTo>
                      <a:cubicBezTo>
                        <a:pt x="47" y="42"/>
                        <a:pt x="48" y="40"/>
                        <a:pt x="48" y="38"/>
                      </a:cubicBezTo>
                      <a:cubicBezTo>
                        <a:pt x="49" y="37"/>
                        <a:pt x="46" y="36"/>
                        <a:pt x="46" y="38"/>
                      </a:cubicBezTo>
                      <a:cubicBezTo>
                        <a:pt x="45" y="42"/>
                        <a:pt x="43" y="45"/>
                        <a:pt x="39" y="48"/>
                      </a:cubicBezTo>
                      <a:cubicBezTo>
                        <a:pt x="38" y="49"/>
                        <a:pt x="39" y="51"/>
                        <a:pt x="41" y="50"/>
                      </a:cubicBezTo>
                      <a:cubicBezTo>
                        <a:pt x="45" y="47"/>
                        <a:pt x="47" y="43"/>
                        <a:pt x="48" y="38"/>
                      </a:cubicBezTo>
                      <a:cubicBezTo>
                        <a:pt x="47" y="38"/>
                        <a:pt x="47" y="38"/>
                        <a:pt x="46" y="38"/>
                      </a:cubicBezTo>
                      <a:cubicBezTo>
                        <a:pt x="45" y="39"/>
                        <a:pt x="45" y="41"/>
                        <a:pt x="45" y="43"/>
                      </a:cubicBezTo>
                      <a:cubicBezTo>
                        <a:pt x="45" y="44"/>
                        <a:pt x="47" y="45"/>
                        <a:pt x="47" y="44"/>
                      </a:cubicBezTo>
                      <a:cubicBezTo>
                        <a:pt x="48" y="41"/>
                        <a:pt x="48" y="39"/>
                        <a:pt x="49" y="36"/>
                      </a:cubicBezTo>
                      <a:cubicBezTo>
                        <a:pt x="49" y="35"/>
                        <a:pt x="47" y="34"/>
                        <a:pt x="47" y="35"/>
                      </a:cubicBezTo>
                      <a:cubicBezTo>
                        <a:pt x="45" y="38"/>
                        <a:pt x="44" y="41"/>
                        <a:pt x="44" y="44"/>
                      </a:cubicBezTo>
                      <a:cubicBezTo>
                        <a:pt x="43" y="46"/>
                        <a:pt x="45" y="46"/>
                        <a:pt x="46" y="45"/>
                      </a:cubicBezTo>
                      <a:cubicBezTo>
                        <a:pt x="47" y="41"/>
                        <a:pt x="47" y="42"/>
                        <a:pt x="47" y="38"/>
                      </a:cubicBezTo>
                      <a:cubicBezTo>
                        <a:pt x="47" y="37"/>
                        <a:pt x="46" y="37"/>
                        <a:pt x="45" y="38"/>
                      </a:cubicBezTo>
                      <a:cubicBezTo>
                        <a:pt x="43" y="40"/>
                        <a:pt x="43" y="43"/>
                        <a:pt x="42" y="46"/>
                      </a:cubicBezTo>
                      <a:cubicBezTo>
                        <a:pt x="42" y="47"/>
                        <a:pt x="44" y="47"/>
                        <a:pt x="45" y="46"/>
                      </a:cubicBezTo>
                      <a:cubicBezTo>
                        <a:pt x="46" y="44"/>
                        <a:pt x="47" y="42"/>
                        <a:pt x="47" y="39"/>
                      </a:cubicBezTo>
                      <a:cubicBezTo>
                        <a:pt x="47" y="38"/>
                        <a:pt x="46" y="37"/>
                        <a:pt x="45" y="38"/>
                      </a:cubicBezTo>
                      <a:cubicBezTo>
                        <a:pt x="43" y="39"/>
                        <a:pt x="44" y="39"/>
                        <a:pt x="43" y="41"/>
                      </a:cubicBezTo>
                      <a:cubicBezTo>
                        <a:pt x="43" y="43"/>
                        <a:pt x="44" y="43"/>
                        <a:pt x="45" y="42"/>
                      </a:cubicBezTo>
                      <a:cubicBezTo>
                        <a:pt x="47" y="40"/>
                        <a:pt x="47" y="38"/>
                        <a:pt x="47" y="35"/>
                      </a:cubicBezTo>
                      <a:cubicBezTo>
                        <a:pt x="48" y="34"/>
                        <a:pt x="46" y="34"/>
                        <a:pt x="45" y="34"/>
                      </a:cubicBezTo>
                      <a:cubicBezTo>
                        <a:pt x="42" y="38"/>
                        <a:pt x="41" y="41"/>
                        <a:pt x="40" y="46"/>
                      </a:cubicBezTo>
                      <a:cubicBezTo>
                        <a:pt x="40" y="47"/>
                        <a:pt x="41" y="48"/>
                        <a:pt x="42" y="47"/>
                      </a:cubicBezTo>
                      <a:cubicBezTo>
                        <a:pt x="44" y="43"/>
                        <a:pt x="45" y="39"/>
                        <a:pt x="45" y="35"/>
                      </a:cubicBezTo>
                      <a:cubicBezTo>
                        <a:pt x="45" y="34"/>
                        <a:pt x="44" y="34"/>
                        <a:pt x="43" y="35"/>
                      </a:cubicBezTo>
                      <a:cubicBezTo>
                        <a:pt x="41" y="39"/>
                        <a:pt x="40" y="44"/>
                        <a:pt x="39" y="49"/>
                      </a:cubicBezTo>
                      <a:cubicBezTo>
                        <a:pt x="39" y="50"/>
                        <a:pt x="40" y="51"/>
                        <a:pt x="41" y="51"/>
                      </a:cubicBezTo>
                      <a:cubicBezTo>
                        <a:pt x="49" y="44"/>
                        <a:pt x="52" y="23"/>
                        <a:pt x="42" y="16"/>
                      </a:cubicBezTo>
                      <a:cubicBezTo>
                        <a:pt x="41" y="15"/>
                        <a:pt x="40" y="16"/>
                        <a:pt x="40" y="18"/>
                      </a:cubicBezTo>
                      <a:cubicBezTo>
                        <a:pt x="43" y="24"/>
                        <a:pt x="46" y="30"/>
                        <a:pt x="47" y="36"/>
                      </a:cubicBezTo>
                      <a:cubicBezTo>
                        <a:pt x="47" y="37"/>
                        <a:pt x="49" y="37"/>
                        <a:pt x="49" y="36"/>
                      </a:cubicBezTo>
                      <a:cubicBezTo>
                        <a:pt x="49" y="28"/>
                        <a:pt x="48" y="19"/>
                        <a:pt x="40" y="15"/>
                      </a:cubicBezTo>
                      <a:cubicBezTo>
                        <a:pt x="39" y="14"/>
                        <a:pt x="38" y="15"/>
                        <a:pt x="39" y="16"/>
                      </a:cubicBezTo>
                      <a:cubicBezTo>
                        <a:pt x="46" y="23"/>
                        <a:pt x="42" y="29"/>
                        <a:pt x="45" y="37"/>
                      </a:cubicBezTo>
                      <a:cubicBezTo>
                        <a:pt x="45" y="38"/>
                        <a:pt x="47" y="38"/>
                        <a:pt x="47" y="37"/>
                      </a:cubicBezTo>
                      <a:cubicBezTo>
                        <a:pt x="49" y="28"/>
                        <a:pt x="46" y="21"/>
                        <a:pt x="40" y="15"/>
                      </a:cubicBezTo>
                      <a:cubicBezTo>
                        <a:pt x="39" y="15"/>
                        <a:pt x="39" y="16"/>
                        <a:pt x="38" y="16"/>
                      </a:cubicBezTo>
                      <a:cubicBezTo>
                        <a:pt x="45" y="23"/>
                        <a:pt x="44" y="31"/>
                        <a:pt x="45" y="40"/>
                      </a:cubicBezTo>
                      <a:cubicBezTo>
                        <a:pt x="45" y="41"/>
                        <a:pt x="47" y="41"/>
                        <a:pt x="47" y="40"/>
                      </a:cubicBezTo>
                      <a:cubicBezTo>
                        <a:pt x="49" y="30"/>
                        <a:pt x="45" y="21"/>
                        <a:pt x="38" y="13"/>
                      </a:cubicBezTo>
                      <a:cubicBezTo>
                        <a:pt x="37" y="14"/>
                        <a:pt x="37" y="14"/>
                        <a:pt x="36" y="15"/>
                      </a:cubicBezTo>
                      <a:cubicBezTo>
                        <a:pt x="44" y="23"/>
                        <a:pt x="42" y="30"/>
                        <a:pt x="43" y="40"/>
                      </a:cubicBezTo>
                      <a:cubicBezTo>
                        <a:pt x="43" y="41"/>
                        <a:pt x="45" y="41"/>
                        <a:pt x="46" y="40"/>
                      </a:cubicBezTo>
                      <a:cubicBezTo>
                        <a:pt x="48" y="30"/>
                        <a:pt x="45" y="21"/>
                        <a:pt x="37" y="14"/>
                      </a:cubicBezTo>
                      <a:cubicBezTo>
                        <a:pt x="36" y="14"/>
                        <a:pt x="35" y="15"/>
                        <a:pt x="36" y="16"/>
                      </a:cubicBezTo>
                      <a:cubicBezTo>
                        <a:pt x="39" y="21"/>
                        <a:pt x="41" y="26"/>
                        <a:pt x="41" y="33"/>
                      </a:cubicBezTo>
                      <a:cubicBezTo>
                        <a:pt x="41" y="36"/>
                        <a:pt x="41" y="39"/>
                        <a:pt x="42" y="42"/>
                      </a:cubicBezTo>
                      <a:cubicBezTo>
                        <a:pt x="42" y="44"/>
                        <a:pt x="43" y="43"/>
                        <a:pt x="44" y="42"/>
                      </a:cubicBezTo>
                      <a:cubicBezTo>
                        <a:pt x="48" y="33"/>
                        <a:pt x="43" y="19"/>
                        <a:pt x="35" y="13"/>
                      </a:cubicBezTo>
                      <a:cubicBezTo>
                        <a:pt x="34" y="13"/>
                        <a:pt x="33" y="13"/>
                        <a:pt x="33" y="14"/>
                      </a:cubicBezTo>
                      <a:cubicBezTo>
                        <a:pt x="33" y="17"/>
                        <a:pt x="34" y="19"/>
                        <a:pt x="35" y="21"/>
                      </a:cubicBezTo>
                      <a:cubicBezTo>
                        <a:pt x="39" y="28"/>
                        <a:pt x="40" y="34"/>
                        <a:pt x="42" y="41"/>
                      </a:cubicBezTo>
                      <a:cubicBezTo>
                        <a:pt x="42" y="42"/>
                        <a:pt x="44" y="42"/>
                        <a:pt x="44" y="41"/>
                      </a:cubicBezTo>
                      <a:cubicBezTo>
                        <a:pt x="46" y="31"/>
                        <a:pt x="42" y="24"/>
                        <a:pt x="36" y="16"/>
                      </a:cubicBezTo>
                      <a:cubicBezTo>
                        <a:pt x="34" y="12"/>
                        <a:pt x="34" y="12"/>
                        <a:pt x="36" y="16"/>
                      </a:cubicBezTo>
                      <a:cubicBezTo>
                        <a:pt x="37" y="18"/>
                        <a:pt x="38" y="21"/>
                        <a:pt x="38" y="23"/>
                      </a:cubicBezTo>
                      <a:cubicBezTo>
                        <a:pt x="39" y="27"/>
                        <a:pt x="39" y="31"/>
                        <a:pt x="41" y="34"/>
                      </a:cubicBezTo>
                      <a:cubicBezTo>
                        <a:pt x="41" y="35"/>
                        <a:pt x="43" y="35"/>
                        <a:pt x="43" y="34"/>
                      </a:cubicBezTo>
                      <a:cubicBezTo>
                        <a:pt x="45" y="24"/>
                        <a:pt x="39" y="18"/>
                        <a:pt x="31" y="11"/>
                      </a:cubicBezTo>
                      <a:cubicBezTo>
                        <a:pt x="31" y="12"/>
                        <a:pt x="30" y="12"/>
                        <a:pt x="30" y="13"/>
                      </a:cubicBezTo>
                      <a:cubicBezTo>
                        <a:pt x="38" y="18"/>
                        <a:pt x="36" y="30"/>
                        <a:pt x="37" y="38"/>
                      </a:cubicBezTo>
                      <a:cubicBezTo>
                        <a:pt x="37" y="39"/>
                        <a:pt x="39" y="39"/>
                        <a:pt x="39" y="38"/>
                      </a:cubicBezTo>
                      <a:cubicBezTo>
                        <a:pt x="42" y="31"/>
                        <a:pt x="41" y="17"/>
                        <a:pt x="32" y="14"/>
                      </a:cubicBezTo>
                      <a:cubicBezTo>
                        <a:pt x="31" y="14"/>
                        <a:pt x="30" y="16"/>
                        <a:pt x="31" y="16"/>
                      </a:cubicBezTo>
                      <a:cubicBezTo>
                        <a:pt x="38" y="23"/>
                        <a:pt x="39" y="30"/>
                        <a:pt x="40" y="40"/>
                      </a:cubicBezTo>
                      <a:cubicBezTo>
                        <a:pt x="40" y="41"/>
                        <a:pt x="42" y="41"/>
                        <a:pt x="42" y="40"/>
                      </a:cubicBezTo>
                      <a:cubicBezTo>
                        <a:pt x="42" y="36"/>
                        <a:pt x="42" y="34"/>
                        <a:pt x="40" y="30"/>
                      </a:cubicBezTo>
                      <a:cubicBezTo>
                        <a:pt x="40" y="30"/>
                        <a:pt x="39" y="30"/>
                        <a:pt x="38" y="30"/>
                      </a:cubicBezTo>
                      <a:cubicBezTo>
                        <a:pt x="37" y="33"/>
                        <a:pt x="37" y="35"/>
                        <a:pt x="37" y="38"/>
                      </a:cubicBezTo>
                      <a:cubicBezTo>
                        <a:pt x="38" y="39"/>
                        <a:pt x="40" y="39"/>
                        <a:pt x="40" y="38"/>
                      </a:cubicBezTo>
                      <a:cubicBezTo>
                        <a:pt x="40" y="33"/>
                        <a:pt x="40" y="28"/>
                        <a:pt x="38" y="24"/>
                      </a:cubicBezTo>
                      <a:cubicBezTo>
                        <a:pt x="38" y="22"/>
                        <a:pt x="36" y="23"/>
                        <a:pt x="36" y="24"/>
                      </a:cubicBezTo>
                      <a:cubicBezTo>
                        <a:pt x="36" y="30"/>
                        <a:pt x="35" y="36"/>
                        <a:pt x="34" y="42"/>
                      </a:cubicBezTo>
                      <a:cubicBezTo>
                        <a:pt x="35" y="42"/>
                        <a:pt x="36" y="42"/>
                        <a:pt x="36" y="42"/>
                      </a:cubicBezTo>
                      <a:cubicBezTo>
                        <a:pt x="36" y="36"/>
                        <a:pt x="35" y="31"/>
                        <a:pt x="33" y="26"/>
                      </a:cubicBezTo>
                      <a:cubicBezTo>
                        <a:pt x="33" y="24"/>
                        <a:pt x="31" y="15"/>
                        <a:pt x="34" y="24"/>
                      </a:cubicBezTo>
                      <a:cubicBezTo>
                        <a:pt x="35" y="26"/>
                        <a:pt x="36" y="28"/>
                        <a:pt x="36" y="29"/>
                      </a:cubicBezTo>
                      <a:cubicBezTo>
                        <a:pt x="37" y="29"/>
                        <a:pt x="38" y="29"/>
                        <a:pt x="38" y="29"/>
                      </a:cubicBezTo>
                      <a:cubicBezTo>
                        <a:pt x="37" y="26"/>
                        <a:pt x="36" y="24"/>
                        <a:pt x="35" y="21"/>
                      </a:cubicBezTo>
                      <a:cubicBezTo>
                        <a:pt x="34" y="20"/>
                        <a:pt x="32" y="21"/>
                        <a:pt x="33" y="22"/>
                      </a:cubicBezTo>
                      <a:cubicBezTo>
                        <a:pt x="38" y="33"/>
                        <a:pt x="46" y="41"/>
                        <a:pt x="36" y="53"/>
                      </a:cubicBezTo>
                      <a:cubicBezTo>
                        <a:pt x="37" y="53"/>
                        <a:pt x="37" y="53"/>
                        <a:pt x="38" y="54"/>
                      </a:cubicBezTo>
                      <a:cubicBezTo>
                        <a:pt x="39" y="52"/>
                        <a:pt x="40" y="51"/>
                        <a:pt x="41" y="49"/>
                      </a:cubicBezTo>
                      <a:cubicBezTo>
                        <a:pt x="41" y="49"/>
                        <a:pt x="40" y="48"/>
                        <a:pt x="40" y="48"/>
                      </a:cubicBezTo>
                      <a:cubicBezTo>
                        <a:pt x="39" y="51"/>
                        <a:pt x="37" y="53"/>
                        <a:pt x="33" y="54"/>
                      </a:cubicBezTo>
                      <a:cubicBezTo>
                        <a:pt x="34" y="55"/>
                        <a:pt x="34" y="55"/>
                        <a:pt x="35" y="56"/>
                      </a:cubicBezTo>
                      <a:cubicBezTo>
                        <a:pt x="36" y="54"/>
                        <a:pt x="38" y="52"/>
                        <a:pt x="39" y="51"/>
                      </a:cubicBezTo>
                      <a:cubicBezTo>
                        <a:pt x="40" y="50"/>
                        <a:pt x="39" y="48"/>
                        <a:pt x="38" y="49"/>
                      </a:cubicBezTo>
                      <a:cubicBezTo>
                        <a:pt x="35" y="52"/>
                        <a:pt x="32" y="53"/>
                        <a:pt x="30" y="56"/>
                      </a:cubicBezTo>
                      <a:cubicBezTo>
                        <a:pt x="30" y="57"/>
                        <a:pt x="31" y="58"/>
                        <a:pt x="31" y="58"/>
                      </a:cubicBezTo>
                      <a:cubicBezTo>
                        <a:pt x="38" y="57"/>
                        <a:pt x="42" y="46"/>
                        <a:pt x="41" y="41"/>
                      </a:cubicBezTo>
                      <a:cubicBezTo>
                        <a:pt x="41" y="40"/>
                        <a:pt x="39" y="39"/>
                        <a:pt x="39" y="41"/>
                      </a:cubicBezTo>
                      <a:cubicBezTo>
                        <a:pt x="37" y="45"/>
                        <a:pt x="36" y="52"/>
                        <a:pt x="31" y="53"/>
                      </a:cubicBezTo>
                      <a:cubicBezTo>
                        <a:pt x="31" y="53"/>
                        <a:pt x="31" y="54"/>
                        <a:pt x="32" y="54"/>
                      </a:cubicBezTo>
                      <a:cubicBezTo>
                        <a:pt x="36" y="51"/>
                        <a:pt x="43" y="46"/>
                        <a:pt x="40" y="40"/>
                      </a:cubicBezTo>
                      <a:cubicBezTo>
                        <a:pt x="39" y="39"/>
                        <a:pt x="38" y="39"/>
                        <a:pt x="38" y="39"/>
                      </a:cubicBezTo>
                      <a:cubicBezTo>
                        <a:pt x="35" y="42"/>
                        <a:pt x="34" y="44"/>
                        <a:pt x="33" y="47"/>
                      </a:cubicBezTo>
                      <a:cubicBezTo>
                        <a:pt x="32" y="48"/>
                        <a:pt x="34" y="49"/>
                        <a:pt x="35" y="48"/>
                      </a:cubicBezTo>
                      <a:cubicBezTo>
                        <a:pt x="38" y="43"/>
                        <a:pt x="41" y="38"/>
                        <a:pt x="39" y="33"/>
                      </a:cubicBezTo>
                      <a:cubicBezTo>
                        <a:pt x="39" y="32"/>
                        <a:pt x="38" y="32"/>
                        <a:pt x="38" y="32"/>
                      </a:cubicBezTo>
                      <a:cubicBezTo>
                        <a:pt x="33" y="35"/>
                        <a:pt x="32" y="41"/>
                        <a:pt x="32" y="46"/>
                      </a:cubicBezTo>
                      <a:cubicBezTo>
                        <a:pt x="32" y="48"/>
                        <a:pt x="34" y="48"/>
                        <a:pt x="35" y="47"/>
                      </a:cubicBezTo>
                      <a:cubicBezTo>
                        <a:pt x="36" y="42"/>
                        <a:pt x="41" y="30"/>
                        <a:pt x="36" y="26"/>
                      </a:cubicBezTo>
                      <a:cubicBezTo>
                        <a:pt x="35" y="25"/>
                        <a:pt x="34" y="25"/>
                        <a:pt x="34" y="26"/>
                      </a:cubicBezTo>
                      <a:cubicBezTo>
                        <a:pt x="32" y="32"/>
                        <a:pt x="31" y="37"/>
                        <a:pt x="32" y="43"/>
                      </a:cubicBezTo>
                      <a:cubicBezTo>
                        <a:pt x="32" y="44"/>
                        <a:pt x="34" y="44"/>
                        <a:pt x="34" y="43"/>
                      </a:cubicBezTo>
                      <a:cubicBezTo>
                        <a:pt x="36" y="37"/>
                        <a:pt x="38" y="30"/>
                        <a:pt x="36" y="24"/>
                      </a:cubicBezTo>
                      <a:cubicBezTo>
                        <a:pt x="36" y="23"/>
                        <a:pt x="34" y="23"/>
                        <a:pt x="34" y="24"/>
                      </a:cubicBezTo>
                      <a:cubicBezTo>
                        <a:pt x="32" y="29"/>
                        <a:pt x="31" y="35"/>
                        <a:pt x="32" y="40"/>
                      </a:cubicBezTo>
                      <a:cubicBezTo>
                        <a:pt x="32" y="42"/>
                        <a:pt x="34" y="42"/>
                        <a:pt x="34" y="41"/>
                      </a:cubicBezTo>
                      <a:cubicBezTo>
                        <a:pt x="36" y="34"/>
                        <a:pt x="38" y="26"/>
                        <a:pt x="35" y="19"/>
                      </a:cubicBezTo>
                      <a:cubicBezTo>
                        <a:pt x="34" y="18"/>
                        <a:pt x="33" y="18"/>
                        <a:pt x="33" y="19"/>
                      </a:cubicBezTo>
                      <a:cubicBezTo>
                        <a:pt x="29" y="24"/>
                        <a:pt x="30" y="31"/>
                        <a:pt x="32" y="37"/>
                      </a:cubicBezTo>
                      <a:cubicBezTo>
                        <a:pt x="32" y="38"/>
                        <a:pt x="34" y="38"/>
                        <a:pt x="34" y="37"/>
                      </a:cubicBezTo>
                      <a:cubicBezTo>
                        <a:pt x="34" y="32"/>
                        <a:pt x="38" y="19"/>
                        <a:pt x="31" y="17"/>
                      </a:cubicBezTo>
                      <a:cubicBezTo>
                        <a:pt x="31" y="17"/>
                        <a:pt x="30" y="17"/>
                        <a:pt x="30" y="18"/>
                      </a:cubicBezTo>
                      <a:cubicBezTo>
                        <a:pt x="28" y="22"/>
                        <a:pt x="28" y="26"/>
                        <a:pt x="28" y="30"/>
                      </a:cubicBezTo>
                      <a:cubicBezTo>
                        <a:pt x="29" y="31"/>
                        <a:pt x="30" y="31"/>
                        <a:pt x="31" y="30"/>
                      </a:cubicBezTo>
                      <a:cubicBezTo>
                        <a:pt x="34" y="25"/>
                        <a:pt x="35" y="16"/>
                        <a:pt x="30" y="11"/>
                      </a:cubicBezTo>
                      <a:cubicBezTo>
                        <a:pt x="30" y="10"/>
                        <a:pt x="29" y="10"/>
                        <a:pt x="28" y="11"/>
                      </a:cubicBezTo>
                      <a:cubicBezTo>
                        <a:pt x="25" y="14"/>
                        <a:pt x="25" y="20"/>
                        <a:pt x="26" y="25"/>
                      </a:cubicBezTo>
                      <a:cubicBezTo>
                        <a:pt x="27" y="26"/>
                        <a:pt x="28" y="26"/>
                        <a:pt x="29" y="25"/>
                      </a:cubicBezTo>
                      <a:cubicBezTo>
                        <a:pt x="31" y="20"/>
                        <a:pt x="33" y="9"/>
                        <a:pt x="28" y="6"/>
                      </a:cubicBezTo>
                      <a:cubicBezTo>
                        <a:pt x="23" y="2"/>
                        <a:pt x="22" y="16"/>
                        <a:pt x="23" y="19"/>
                      </a:cubicBezTo>
                      <a:cubicBezTo>
                        <a:pt x="24" y="19"/>
                        <a:pt x="25" y="19"/>
                        <a:pt x="26" y="18"/>
                      </a:cubicBezTo>
                      <a:cubicBezTo>
                        <a:pt x="28" y="13"/>
                        <a:pt x="28" y="10"/>
                        <a:pt x="27" y="5"/>
                      </a:cubicBezTo>
                      <a:cubicBezTo>
                        <a:pt x="27" y="4"/>
                        <a:pt x="26" y="4"/>
                        <a:pt x="25" y="5"/>
                      </a:cubicBezTo>
                      <a:cubicBezTo>
                        <a:pt x="22" y="9"/>
                        <a:pt x="22" y="13"/>
                        <a:pt x="22" y="18"/>
                      </a:cubicBezTo>
                      <a:cubicBezTo>
                        <a:pt x="22" y="19"/>
                        <a:pt x="24" y="19"/>
                        <a:pt x="24" y="18"/>
                      </a:cubicBezTo>
                      <a:cubicBezTo>
                        <a:pt x="25" y="14"/>
                        <a:pt x="27" y="7"/>
                        <a:pt x="24" y="4"/>
                      </a:cubicBezTo>
                      <a:cubicBezTo>
                        <a:pt x="22" y="2"/>
                        <a:pt x="18" y="3"/>
                        <a:pt x="17" y="5"/>
                      </a:cubicBezTo>
                      <a:cubicBezTo>
                        <a:pt x="15" y="13"/>
                        <a:pt x="28" y="18"/>
                        <a:pt x="27" y="8"/>
                      </a:cubicBezTo>
                      <a:cubicBezTo>
                        <a:pt x="26" y="7"/>
                        <a:pt x="26" y="7"/>
                        <a:pt x="25" y="7"/>
                      </a:cubicBezTo>
                      <a:cubicBezTo>
                        <a:pt x="19" y="8"/>
                        <a:pt x="19" y="16"/>
                        <a:pt x="23" y="19"/>
                      </a:cubicBezTo>
                      <a:cubicBezTo>
                        <a:pt x="23" y="20"/>
                        <a:pt x="24" y="20"/>
                        <a:pt x="24" y="19"/>
                      </a:cubicBezTo>
                      <a:cubicBezTo>
                        <a:pt x="27" y="16"/>
                        <a:pt x="32" y="6"/>
                        <a:pt x="26" y="4"/>
                      </a:cubicBezTo>
                      <a:cubicBezTo>
                        <a:pt x="18" y="2"/>
                        <a:pt x="18" y="16"/>
                        <a:pt x="20" y="20"/>
                      </a:cubicBezTo>
                      <a:cubicBezTo>
                        <a:pt x="20" y="20"/>
                        <a:pt x="21" y="21"/>
                        <a:pt x="22" y="20"/>
                      </a:cubicBezTo>
                      <a:cubicBezTo>
                        <a:pt x="25" y="17"/>
                        <a:pt x="27" y="9"/>
                        <a:pt x="24" y="5"/>
                      </a:cubicBezTo>
                      <a:cubicBezTo>
                        <a:pt x="20" y="0"/>
                        <a:pt x="18" y="13"/>
                        <a:pt x="18" y="15"/>
                      </a:cubicBezTo>
                      <a:cubicBezTo>
                        <a:pt x="19" y="16"/>
                        <a:pt x="20" y="16"/>
                        <a:pt x="21" y="15"/>
                      </a:cubicBezTo>
                      <a:cubicBezTo>
                        <a:pt x="23" y="12"/>
                        <a:pt x="24" y="10"/>
                        <a:pt x="22" y="6"/>
                      </a:cubicBezTo>
                      <a:cubicBezTo>
                        <a:pt x="22" y="5"/>
                        <a:pt x="21" y="5"/>
                        <a:pt x="20" y="5"/>
                      </a:cubicBezTo>
                      <a:cubicBezTo>
                        <a:pt x="18" y="8"/>
                        <a:pt x="17" y="11"/>
                        <a:pt x="16" y="14"/>
                      </a:cubicBezTo>
                      <a:cubicBezTo>
                        <a:pt x="16" y="15"/>
                        <a:pt x="17" y="16"/>
                        <a:pt x="18" y="15"/>
                      </a:cubicBezTo>
                      <a:cubicBezTo>
                        <a:pt x="20" y="12"/>
                        <a:pt x="21" y="10"/>
                        <a:pt x="22" y="7"/>
                      </a:cubicBezTo>
                      <a:cubicBezTo>
                        <a:pt x="22" y="6"/>
                        <a:pt x="21" y="6"/>
                        <a:pt x="20" y="6"/>
                      </a:cubicBezTo>
                      <a:cubicBezTo>
                        <a:pt x="16" y="10"/>
                        <a:pt x="14" y="15"/>
                        <a:pt x="12" y="20"/>
                      </a:cubicBezTo>
                      <a:cubicBezTo>
                        <a:pt x="12" y="22"/>
                        <a:pt x="14" y="22"/>
                        <a:pt x="15" y="21"/>
                      </a:cubicBezTo>
                      <a:cubicBezTo>
                        <a:pt x="17" y="17"/>
                        <a:pt x="19" y="12"/>
                        <a:pt x="21" y="7"/>
                      </a:cubicBezTo>
                      <a:cubicBezTo>
                        <a:pt x="21" y="6"/>
                        <a:pt x="19" y="5"/>
                        <a:pt x="19" y="7"/>
                      </a:cubicBezTo>
                      <a:cubicBezTo>
                        <a:pt x="16" y="10"/>
                        <a:pt x="15" y="15"/>
                        <a:pt x="13" y="18"/>
                      </a:cubicBez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5"/>
                        <a:pt x="16" y="12"/>
                        <a:pt x="15" y="8"/>
                      </a:cubicBezTo>
                      <a:cubicBezTo>
                        <a:pt x="15" y="7"/>
                        <a:pt x="14" y="7"/>
                        <a:pt x="13" y="8"/>
                      </a:cubicBezTo>
                      <a:cubicBezTo>
                        <a:pt x="10" y="11"/>
                        <a:pt x="9" y="14"/>
                        <a:pt x="9" y="18"/>
                      </a:cubicBezTo>
                      <a:cubicBezTo>
                        <a:pt x="9" y="19"/>
                        <a:pt x="10" y="19"/>
                        <a:pt x="11" y="19"/>
                      </a:cubicBezTo>
                      <a:cubicBezTo>
                        <a:pt x="13" y="15"/>
                        <a:pt x="15" y="12"/>
                        <a:pt x="17" y="8"/>
                      </a:cubicBezTo>
                      <a:cubicBezTo>
                        <a:pt x="18" y="7"/>
                        <a:pt x="16" y="5"/>
                        <a:pt x="15" y="7"/>
                      </a:cubicBezTo>
                      <a:cubicBezTo>
                        <a:pt x="14" y="9"/>
                        <a:pt x="13" y="11"/>
                        <a:pt x="11" y="13"/>
                      </a:cubicBezTo>
                      <a:cubicBezTo>
                        <a:pt x="10" y="14"/>
                        <a:pt x="11" y="16"/>
                        <a:pt x="12" y="15"/>
                      </a:cubicBezTo>
                      <a:cubicBezTo>
                        <a:pt x="15" y="11"/>
                        <a:pt x="16" y="12"/>
                        <a:pt x="16" y="17"/>
                      </a:cubicBezTo>
                      <a:cubicBezTo>
                        <a:pt x="16" y="17"/>
                        <a:pt x="17" y="18"/>
                        <a:pt x="18" y="18"/>
                      </a:cubicBezTo>
                      <a:cubicBezTo>
                        <a:pt x="19" y="14"/>
                        <a:pt x="22" y="7"/>
                        <a:pt x="27" y="5"/>
                      </a:cubicBezTo>
                      <a:cubicBezTo>
                        <a:pt x="28" y="5"/>
                        <a:pt x="28" y="3"/>
                        <a:pt x="27" y="3"/>
                      </a:cubicBezTo>
                      <a:cubicBezTo>
                        <a:pt x="19" y="1"/>
                        <a:pt x="13" y="2"/>
                        <a:pt x="7" y="6"/>
                      </a:cubicBezTo>
                      <a:cubicBezTo>
                        <a:pt x="6" y="7"/>
                        <a:pt x="6" y="8"/>
                        <a:pt x="8" y="8"/>
                      </a:cubicBezTo>
                      <a:cubicBezTo>
                        <a:pt x="10" y="8"/>
                        <a:pt x="13" y="7"/>
                        <a:pt x="15" y="7"/>
                      </a:cubicBezTo>
                      <a:cubicBezTo>
                        <a:pt x="15" y="6"/>
                        <a:pt x="15" y="5"/>
                        <a:pt x="15" y="4"/>
                      </a:cubicBezTo>
                      <a:cubicBezTo>
                        <a:pt x="13" y="5"/>
                        <a:pt x="11" y="6"/>
                        <a:pt x="8" y="6"/>
                      </a:cubicBezTo>
                      <a:cubicBezTo>
                        <a:pt x="7" y="7"/>
                        <a:pt x="7" y="9"/>
                        <a:pt x="9" y="9"/>
                      </a:cubicBezTo>
                      <a:cubicBezTo>
                        <a:pt x="13" y="9"/>
                        <a:pt x="16" y="8"/>
                        <a:pt x="19" y="6"/>
                      </a:cubicBezTo>
                      <a:cubicBezTo>
                        <a:pt x="20" y="6"/>
                        <a:pt x="20" y="4"/>
                        <a:pt x="19" y="4"/>
                      </a:cubicBezTo>
                      <a:cubicBezTo>
                        <a:pt x="15" y="4"/>
                        <a:pt x="11" y="5"/>
                        <a:pt x="8" y="8"/>
                      </a:cubicBezTo>
                      <a:cubicBezTo>
                        <a:pt x="7" y="9"/>
                        <a:pt x="8" y="10"/>
                        <a:pt x="9" y="10"/>
                      </a:cubicBezTo>
                      <a:cubicBezTo>
                        <a:pt x="12" y="10"/>
                        <a:pt x="15" y="10"/>
                        <a:pt x="19" y="10"/>
                      </a:cubicBezTo>
                      <a:cubicBezTo>
                        <a:pt x="20" y="10"/>
                        <a:pt x="20" y="8"/>
                        <a:pt x="19" y="8"/>
                      </a:cubicBezTo>
                      <a:cubicBezTo>
                        <a:pt x="15" y="8"/>
                        <a:pt x="12" y="8"/>
                        <a:pt x="8" y="8"/>
                      </a:cubicBezTo>
                      <a:cubicBezTo>
                        <a:pt x="8" y="9"/>
                        <a:pt x="8" y="9"/>
                        <a:pt x="8" y="10"/>
                      </a:cubicBezTo>
                      <a:cubicBezTo>
                        <a:pt x="12" y="10"/>
                        <a:pt x="16" y="10"/>
                        <a:pt x="20" y="9"/>
                      </a:cubicBezTo>
                      <a:cubicBezTo>
                        <a:pt x="20" y="8"/>
                        <a:pt x="19" y="8"/>
                        <a:pt x="19" y="7"/>
                      </a:cubicBezTo>
                      <a:cubicBezTo>
                        <a:pt x="14" y="8"/>
                        <a:pt x="9" y="9"/>
                        <a:pt x="3" y="9"/>
                      </a:cubicBezTo>
                      <a:cubicBezTo>
                        <a:pt x="3" y="9"/>
                        <a:pt x="3" y="10"/>
                        <a:pt x="3" y="11"/>
                      </a:cubicBezTo>
                      <a:cubicBezTo>
                        <a:pt x="7" y="10"/>
                        <a:pt x="10" y="9"/>
                        <a:pt x="14" y="8"/>
                      </a:cubicBezTo>
                      <a:cubicBezTo>
                        <a:pt x="14" y="7"/>
                        <a:pt x="13" y="7"/>
                        <a:pt x="13" y="6"/>
                      </a:cubicBezTo>
                      <a:cubicBezTo>
                        <a:pt x="8" y="8"/>
                        <a:pt x="4" y="10"/>
                        <a:pt x="0" y="13"/>
                      </a:cubicBezTo>
                      <a:cubicBezTo>
                        <a:pt x="0" y="14"/>
                        <a:pt x="1" y="16"/>
                        <a:pt x="2" y="15"/>
                      </a:cubicBezTo>
                      <a:cubicBezTo>
                        <a:pt x="5" y="13"/>
                        <a:pt x="8" y="11"/>
                        <a:pt x="11" y="9"/>
                      </a:cubicBezTo>
                      <a:cubicBezTo>
                        <a:pt x="11" y="8"/>
                        <a:pt x="10" y="7"/>
                        <a:pt x="10" y="7"/>
                      </a:cubicBezTo>
                      <a:cubicBezTo>
                        <a:pt x="7" y="10"/>
                        <a:pt x="4" y="12"/>
                        <a:pt x="1" y="15"/>
                      </a:cubicBezTo>
                      <a:cubicBezTo>
                        <a:pt x="1" y="16"/>
                        <a:pt x="2" y="16"/>
                        <a:pt x="2" y="17"/>
                      </a:cubicBezTo>
                      <a:cubicBezTo>
                        <a:pt x="5" y="14"/>
                        <a:pt x="8" y="12"/>
                        <a:pt x="11" y="10"/>
                      </a:cubicBezTo>
                      <a:cubicBezTo>
                        <a:pt x="10" y="9"/>
                        <a:pt x="10" y="9"/>
                        <a:pt x="9" y="8"/>
                      </a:cubicBezTo>
                      <a:cubicBezTo>
                        <a:pt x="7" y="10"/>
                        <a:pt x="4" y="13"/>
                        <a:pt x="2" y="15"/>
                      </a:cubicBezTo>
                      <a:cubicBezTo>
                        <a:pt x="0" y="16"/>
                        <a:pt x="2" y="17"/>
                        <a:pt x="3" y="17"/>
                      </a:cubicBezTo>
                      <a:cubicBezTo>
                        <a:pt x="7" y="15"/>
                        <a:pt x="11" y="14"/>
                        <a:pt x="16" y="13"/>
                      </a:cubicBezTo>
                      <a:cubicBezTo>
                        <a:pt x="15" y="12"/>
                        <a:pt x="15" y="11"/>
                        <a:pt x="15" y="11"/>
                      </a:cubicBezTo>
                      <a:cubicBezTo>
                        <a:pt x="11" y="12"/>
                        <a:pt x="7" y="13"/>
                        <a:pt x="3" y="15"/>
                      </a:cubicBezTo>
                      <a:cubicBezTo>
                        <a:pt x="1" y="16"/>
                        <a:pt x="3" y="18"/>
                        <a:pt x="4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3" name="Freeform 298"/>
                <p:cNvSpPr>
                  <a:spLocks/>
                </p:cNvSpPr>
                <p:nvPr/>
              </p:nvSpPr>
              <p:spPr bwMode="auto">
                <a:xfrm>
                  <a:off x="927" y="1615"/>
                  <a:ext cx="18" cy="36"/>
                </a:xfrm>
                <a:custGeom>
                  <a:avLst/>
                  <a:gdLst>
                    <a:gd name="T0" fmla="*/ 12 w 26"/>
                    <a:gd name="T1" fmla="*/ 48 h 53"/>
                    <a:gd name="T2" fmla="*/ 22 w 26"/>
                    <a:gd name="T3" fmla="*/ 42 h 53"/>
                    <a:gd name="T4" fmla="*/ 10 w 26"/>
                    <a:gd name="T5" fmla="*/ 50 h 53"/>
                    <a:gd name="T6" fmla="*/ 23 w 26"/>
                    <a:gd name="T7" fmla="*/ 40 h 53"/>
                    <a:gd name="T8" fmla="*/ 20 w 26"/>
                    <a:gd name="T9" fmla="*/ 41 h 53"/>
                    <a:gd name="T10" fmla="*/ 23 w 26"/>
                    <a:gd name="T11" fmla="*/ 23 h 53"/>
                    <a:gd name="T12" fmla="*/ 13 w 26"/>
                    <a:gd name="T13" fmla="*/ 10 h 53"/>
                    <a:gd name="T14" fmla="*/ 19 w 26"/>
                    <a:gd name="T15" fmla="*/ 10 h 53"/>
                    <a:gd name="T16" fmla="*/ 6 w 26"/>
                    <a:gd name="T17" fmla="*/ 7 h 53"/>
                    <a:gd name="T18" fmla="*/ 14 w 26"/>
                    <a:gd name="T19" fmla="*/ 9 h 53"/>
                    <a:gd name="T20" fmla="*/ 5 w 26"/>
                    <a:gd name="T21" fmla="*/ 4 h 53"/>
                    <a:gd name="T22" fmla="*/ 11 w 26"/>
                    <a:gd name="T23" fmla="*/ 5 h 53"/>
                    <a:gd name="T24" fmla="*/ 5 w 26"/>
                    <a:gd name="T25" fmla="*/ 2 h 53"/>
                    <a:gd name="T26" fmla="*/ 11 w 26"/>
                    <a:gd name="T27" fmla="*/ 2 h 53"/>
                    <a:gd name="T28" fmla="*/ 2 w 26"/>
                    <a:gd name="T29" fmla="*/ 3 h 53"/>
                    <a:gd name="T30" fmla="*/ 16 w 26"/>
                    <a:gd name="T31" fmla="*/ 9 h 53"/>
                    <a:gd name="T32" fmla="*/ 16 w 26"/>
                    <a:gd name="T33" fmla="*/ 9 h 53"/>
                    <a:gd name="T34" fmla="*/ 10 w 26"/>
                    <a:gd name="T35" fmla="*/ 7 h 53"/>
                    <a:gd name="T36" fmla="*/ 20 w 26"/>
                    <a:gd name="T37" fmla="*/ 13 h 53"/>
                    <a:gd name="T38" fmla="*/ 18 w 26"/>
                    <a:gd name="T39" fmla="*/ 15 h 53"/>
                    <a:gd name="T40" fmla="*/ 25 w 26"/>
                    <a:gd name="T41" fmla="*/ 21 h 53"/>
                    <a:gd name="T42" fmla="*/ 18 w 26"/>
                    <a:gd name="T43" fmla="*/ 15 h 53"/>
                    <a:gd name="T44" fmla="*/ 20 w 26"/>
                    <a:gd name="T45" fmla="*/ 14 h 53"/>
                    <a:gd name="T46" fmla="*/ 10 w 26"/>
                    <a:gd name="T47" fmla="*/ 6 h 53"/>
                    <a:gd name="T48" fmla="*/ 17 w 26"/>
                    <a:gd name="T49" fmla="*/ 9 h 53"/>
                    <a:gd name="T50" fmla="*/ 9 w 26"/>
                    <a:gd name="T51" fmla="*/ 5 h 53"/>
                    <a:gd name="T52" fmla="*/ 16 w 26"/>
                    <a:gd name="T53" fmla="*/ 9 h 53"/>
                    <a:gd name="T54" fmla="*/ 2 w 26"/>
                    <a:gd name="T55" fmla="*/ 3 h 53"/>
                    <a:gd name="T56" fmla="*/ 11 w 26"/>
                    <a:gd name="T57" fmla="*/ 2 h 53"/>
                    <a:gd name="T58" fmla="*/ 4 w 26"/>
                    <a:gd name="T59" fmla="*/ 2 h 53"/>
                    <a:gd name="T60" fmla="*/ 11 w 26"/>
                    <a:gd name="T61" fmla="*/ 5 h 53"/>
                    <a:gd name="T62" fmla="*/ 4 w 26"/>
                    <a:gd name="T63" fmla="*/ 4 h 53"/>
                    <a:gd name="T64" fmla="*/ 14 w 26"/>
                    <a:gd name="T65" fmla="*/ 9 h 53"/>
                    <a:gd name="T66" fmla="*/ 7 w 26"/>
                    <a:gd name="T67" fmla="*/ 7 h 53"/>
                    <a:gd name="T68" fmla="*/ 19 w 26"/>
                    <a:gd name="T69" fmla="*/ 10 h 53"/>
                    <a:gd name="T70" fmla="*/ 13 w 26"/>
                    <a:gd name="T71" fmla="*/ 10 h 53"/>
                    <a:gd name="T72" fmla="*/ 20 w 26"/>
                    <a:gd name="T73" fmla="*/ 41 h 53"/>
                    <a:gd name="T74" fmla="*/ 23 w 26"/>
                    <a:gd name="T75" fmla="*/ 40 h 53"/>
                    <a:gd name="T76" fmla="*/ 10 w 26"/>
                    <a:gd name="T77" fmla="*/ 50 h 53"/>
                    <a:gd name="T78" fmla="*/ 22 w 26"/>
                    <a:gd name="T79" fmla="*/ 41 h 53"/>
                    <a:gd name="T80" fmla="*/ 12 w 26"/>
                    <a:gd name="T81" fmla="*/ 48 h 53"/>
                    <a:gd name="T82" fmla="*/ 23 w 26"/>
                    <a:gd name="T8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6" h="53">
                      <a:moveTo>
                        <a:pt x="20" y="37"/>
                      </a:moveTo>
                      <a:cubicBezTo>
                        <a:pt x="19" y="42"/>
                        <a:pt x="16" y="45"/>
                        <a:pt x="12" y="48"/>
                      </a:cubicBezTo>
                      <a:cubicBezTo>
                        <a:pt x="11" y="49"/>
                        <a:pt x="13" y="50"/>
                        <a:pt x="14" y="50"/>
                      </a:cubicBezTo>
                      <a:cubicBezTo>
                        <a:pt x="17" y="47"/>
                        <a:pt x="19" y="44"/>
                        <a:pt x="22" y="42"/>
                      </a:cubicBezTo>
                      <a:cubicBezTo>
                        <a:pt x="21" y="41"/>
                        <a:pt x="20" y="41"/>
                        <a:pt x="20" y="41"/>
                      </a:cubicBezTo>
                      <a:cubicBezTo>
                        <a:pt x="18" y="46"/>
                        <a:pt x="15" y="48"/>
                        <a:pt x="10" y="50"/>
                      </a:cubicBezTo>
                      <a:cubicBezTo>
                        <a:pt x="11" y="51"/>
                        <a:pt x="11" y="52"/>
                        <a:pt x="11" y="52"/>
                      </a:cubicBezTo>
                      <a:cubicBezTo>
                        <a:pt x="16" y="49"/>
                        <a:pt x="20" y="45"/>
                        <a:pt x="23" y="40"/>
                      </a:cubicBezTo>
                      <a:cubicBezTo>
                        <a:pt x="24" y="39"/>
                        <a:pt x="22" y="38"/>
                        <a:pt x="21" y="39"/>
                      </a:cubicBezTo>
                      <a:cubicBezTo>
                        <a:pt x="21" y="40"/>
                        <a:pt x="20" y="40"/>
                        <a:pt x="20" y="41"/>
                      </a:cubicBezTo>
                      <a:cubicBezTo>
                        <a:pt x="21" y="41"/>
                        <a:pt x="22" y="41"/>
                        <a:pt x="22" y="41"/>
                      </a:cubicBezTo>
                      <a:cubicBezTo>
                        <a:pt x="23" y="34"/>
                        <a:pt x="26" y="30"/>
                        <a:pt x="23" y="23"/>
                      </a:cubicBezTo>
                      <a:cubicBezTo>
                        <a:pt x="21" y="18"/>
                        <a:pt x="19" y="13"/>
                        <a:pt x="15" y="9"/>
                      </a:cubicBezTo>
                      <a:cubicBezTo>
                        <a:pt x="14" y="9"/>
                        <a:pt x="14" y="10"/>
                        <a:pt x="13" y="10"/>
                      </a:cubicBezTo>
                      <a:cubicBezTo>
                        <a:pt x="16" y="12"/>
                        <a:pt x="15" y="12"/>
                        <a:pt x="18" y="13"/>
                      </a:cubicBezTo>
                      <a:cubicBezTo>
                        <a:pt x="20" y="13"/>
                        <a:pt x="20" y="11"/>
                        <a:pt x="19" y="10"/>
                      </a:cubicBezTo>
                      <a:cubicBezTo>
                        <a:pt x="15" y="8"/>
                        <a:pt x="12" y="6"/>
                        <a:pt x="7" y="5"/>
                      </a:cubicBezTo>
                      <a:cubicBezTo>
                        <a:pt x="6" y="4"/>
                        <a:pt x="5" y="6"/>
                        <a:pt x="6" y="7"/>
                      </a:cubicBezTo>
                      <a:cubicBezTo>
                        <a:pt x="8" y="8"/>
                        <a:pt x="10" y="9"/>
                        <a:pt x="13" y="11"/>
                      </a:cubicBezTo>
                      <a:cubicBezTo>
                        <a:pt x="14" y="11"/>
                        <a:pt x="15" y="10"/>
                        <a:pt x="14" y="9"/>
                      </a:cubicBezTo>
                      <a:cubicBezTo>
                        <a:pt x="11" y="7"/>
                        <a:pt x="8" y="5"/>
                        <a:pt x="6" y="2"/>
                      </a:cubicBezTo>
                      <a:cubicBezTo>
                        <a:pt x="6" y="3"/>
                        <a:pt x="5" y="3"/>
                        <a:pt x="5" y="4"/>
                      </a:cubicBezTo>
                      <a:cubicBezTo>
                        <a:pt x="6" y="5"/>
                        <a:pt x="8" y="6"/>
                        <a:pt x="10" y="7"/>
                      </a:cubicBezTo>
                      <a:cubicBezTo>
                        <a:pt x="11" y="8"/>
                        <a:pt x="12" y="6"/>
                        <a:pt x="11" y="5"/>
                      </a:cubicBezTo>
                      <a:cubicBezTo>
                        <a:pt x="9" y="4"/>
                        <a:pt x="7" y="2"/>
                        <a:pt x="6" y="1"/>
                      </a:cubicBezTo>
                      <a:cubicBezTo>
                        <a:pt x="5" y="1"/>
                        <a:pt x="5" y="2"/>
                        <a:pt x="5" y="2"/>
                      </a:cubicBezTo>
                      <a:cubicBezTo>
                        <a:pt x="6" y="3"/>
                        <a:pt x="8" y="3"/>
                        <a:pt x="10" y="4"/>
                      </a:cubicBezTo>
                      <a:cubicBezTo>
                        <a:pt x="10" y="3"/>
                        <a:pt x="10" y="2"/>
                        <a:pt x="11" y="2"/>
                      </a:cubicBezTo>
                      <a:cubicBezTo>
                        <a:pt x="7" y="1"/>
                        <a:pt x="5" y="1"/>
                        <a:pt x="2" y="1"/>
                      </a:cubicBezTo>
                      <a:cubicBezTo>
                        <a:pt x="2" y="1"/>
                        <a:pt x="2" y="2"/>
                        <a:pt x="2" y="3"/>
                      </a:cubicBezTo>
                      <a:cubicBezTo>
                        <a:pt x="9" y="3"/>
                        <a:pt x="11" y="7"/>
                        <a:pt x="14" y="11"/>
                      </a:cubicBezTo>
                      <a:cubicBezTo>
                        <a:pt x="15" y="10"/>
                        <a:pt x="15" y="10"/>
                        <a:pt x="16" y="9"/>
                      </a:cubicBezTo>
                      <a:cubicBezTo>
                        <a:pt x="13" y="7"/>
                        <a:pt x="13" y="7"/>
                        <a:pt x="15" y="10"/>
                      </a:cubicBezTo>
                      <a:cubicBezTo>
                        <a:pt x="15" y="10"/>
                        <a:pt x="16" y="9"/>
                        <a:pt x="16" y="9"/>
                      </a:cubicBezTo>
                      <a:cubicBezTo>
                        <a:pt x="15" y="7"/>
                        <a:pt x="13" y="6"/>
                        <a:pt x="12" y="5"/>
                      </a:cubicBezTo>
                      <a:cubicBezTo>
                        <a:pt x="11" y="5"/>
                        <a:pt x="11" y="6"/>
                        <a:pt x="10" y="7"/>
                      </a:cubicBezTo>
                      <a:cubicBezTo>
                        <a:pt x="14" y="9"/>
                        <a:pt x="16" y="11"/>
                        <a:pt x="18" y="15"/>
                      </a:cubicBezTo>
                      <a:cubicBezTo>
                        <a:pt x="19" y="14"/>
                        <a:pt x="19" y="14"/>
                        <a:pt x="20" y="13"/>
                      </a:cubicBezTo>
                      <a:cubicBezTo>
                        <a:pt x="20" y="13"/>
                        <a:pt x="19" y="13"/>
                        <a:pt x="19" y="13"/>
                      </a:cubicBezTo>
                      <a:cubicBezTo>
                        <a:pt x="18" y="12"/>
                        <a:pt x="16" y="14"/>
                        <a:pt x="18" y="15"/>
                      </a:cubicBezTo>
                      <a:cubicBezTo>
                        <a:pt x="19" y="17"/>
                        <a:pt x="21" y="19"/>
                        <a:pt x="22" y="21"/>
                      </a:cubicBezTo>
                      <a:cubicBezTo>
                        <a:pt x="22" y="22"/>
                        <a:pt x="25" y="22"/>
                        <a:pt x="25" y="21"/>
                      </a:cubicBezTo>
                      <a:cubicBezTo>
                        <a:pt x="25" y="17"/>
                        <a:pt x="23" y="15"/>
                        <a:pt x="19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20" y="16"/>
                        <a:pt x="21" y="15"/>
                        <a:pt x="20" y="14"/>
                      </a:cubicBezTo>
                      <a:cubicBezTo>
                        <a:pt x="18" y="10"/>
                        <a:pt x="15" y="7"/>
                        <a:pt x="11" y="5"/>
                      </a:cubicBezTo>
                      <a:cubicBezTo>
                        <a:pt x="10" y="4"/>
                        <a:pt x="9" y="5"/>
                        <a:pt x="10" y="6"/>
                      </a:cubicBezTo>
                      <a:cubicBezTo>
                        <a:pt x="13" y="10"/>
                        <a:pt x="11" y="9"/>
                        <a:pt x="15" y="11"/>
                      </a:cubicBezTo>
                      <a:cubicBezTo>
                        <a:pt x="16" y="11"/>
                        <a:pt x="17" y="10"/>
                        <a:pt x="17" y="9"/>
                      </a:cubicBezTo>
                      <a:cubicBezTo>
                        <a:pt x="15" y="6"/>
                        <a:pt x="13" y="5"/>
                        <a:pt x="10" y="4"/>
                      </a:cubicBezTo>
                      <a:cubicBezTo>
                        <a:pt x="9" y="3"/>
                        <a:pt x="8" y="4"/>
                        <a:pt x="9" y="5"/>
                      </a:cubicBezTo>
                      <a:cubicBezTo>
                        <a:pt x="10" y="8"/>
                        <a:pt x="12" y="9"/>
                        <a:pt x="14" y="11"/>
                      </a:cubicBezTo>
                      <a:cubicBezTo>
                        <a:pt x="15" y="12"/>
                        <a:pt x="17" y="10"/>
                        <a:pt x="16" y="9"/>
                      </a:cubicBezTo>
                      <a:cubicBezTo>
                        <a:pt x="12" y="4"/>
                        <a:pt x="9" y="1"/>
                        <a:pt x="2" y="1"/>
                      </a:cubicBezTo>
                      <a:cubicBezTo>
                        <a:pt x="0" y="1"/>
                        <a:pt x="0" y="3"/>
                        <a:pt x="2" y="3"/>
                      </a:cubicBezTo>
                      <a:cubicBezTo>
                        <a:pt x="4" y="3"/>
                        <a:pt x="7" y="3"/>
                        <a:pt x="10" y="4"/>
                      </a:cubicBezTo>
                      <a:cubicBezTo>
                        <a:pt x="11" y="4"/>
                        <a:pt x="12" y="2"/>
                        <a:pt x="11" y="2"/>
                      </a:cubicBezTo>
                      <a:cubicBezTo>
                        <a:pt x="9" y="1"/>
                        <a:pt x="7" y="1"/>
                        <a:pt x="5" y="0"/>
                      </a:cubicBezTo>
                      <a:cubicBezTo>
                        <a:pt x="4" y="0"/>
                        <a:pt x="3" y="1"/>
                        <a:pt x="4" y="2"/>
                      </a:cubicBezTo>
                      <a:cubicBezTo>
                        <a:pt x="6" y="4"/>
                        <a:pt x="8" y="5"/>
                        <a:pt x="9" y="7"/>
                      </a:cubicBezTo>
                      <a:cubicBezTo>
                        <a:pt x="10" y="6"/>
                        <a:pt x="10" y="6"/>
                        <a:pt x="11" y="5"/>
                      </a:cubicBezTo>
                      <a:cubicBezTo>
                        <a:pt x="9" y="4"/>
                        <a:pt x="8" y="3"/>
                        <a:pt x="6" y="2"/>
                      </a:cubicBezTo>
                      <a:cubicBezTo>
                        <a:pt x="5" y="1"/>
                        <a:pt x="4" y="3"/>
                        <a:pt x="4" y="4"/>
                      </a:cubicBezTo>
                      <a:cubicBezTo>
                        <a:pt x="7" y="7"/>
                        <a:pt x="10" y="8"/>
                        <a:pt x="12" y="10"/>
                      </a:cubicBezTo>
                      <a:cubicBezTo>
                        <a:pt x="13" y="10"/>
                        <a:pt x="13" y="9"/>
                        <a:pt x="14" y="9"/>
                      </a:cubicBezTo>
                      <a:cubicBezTo>
                        <a:pt x="12" y="8"/>
                        <a:pt x="10" y="6"/>
                        <a:pt x="8" y="5"/>
                      </a:cubicBezTo>
                      <a:cubicBezTo>
                        <a:pt x="7" y="6"/>
                        <a:pt x="7" y="6"/>
                        <a:pt x="7" y="7"/>
                      </a:cubicBezTo>
                      <a:cubicBezTo>
                        <a:pt x="11" y="8"/>
                        <a:pt x="14" y="10"/>
                        <a:pt x="18" y="12"/>
                      </a:cubicBezTo>
                      <a:cubicBezTo>
                        <a:pt x="18" y="12"/>
                        <a:pt x="19" y="11"/>
                        <a:pt x="19" y="10"/>
                      </a:cubicBezTo>
                      <a:cubicBezTo>
                        <a:pt x="17" y="10"/>
                        <a:pt x="16" y="9"/>
                        <a:pt x="14" y="8"/>
                      </a:cubicBezTo>
                      <a:cubicBezTo>
                        <a:pt x="13" y="8"/>
                        <a:pt x="12" y="9"/>
                        <a:pt x="13" y="10"/>
                      </a:cubicBezTo>
                      <a:cubicBezTo>
                        <a:pt x="18" y="15"/>
                        <a:pt x="20" y="20"/>
                        <a:pt x="22" y="26"/>
                      </a:cubicBezTo>
                      <a:cubicBezTo>
                        <a:pt x="23" y="31"/>
                        <a:pt x="20" y="36"/>
                        <a:pt x="20" y="41"/>
                      </a:cubicBezTo>
                      <a:cubicBezTo>
                        <a:pt x="20" y="42"/>
                        <a:pt x="22" y="43"/>
                        <a:pt x="22" y="42"/>
                      </a:cubicBezTo>
                      <a:cubicBezTo>
                        <a:pt x="22" y="41"/>
                        <a:pt x="23" y="41"/>
                        <a:pt x="23" y="40"/>
                      </a:cubicBezTo>
                      <a:cubicBezTo>
                        <a:pt x="22" y="40"/>
                        <a:pt x="22" y="39"/>
                        <a:pt x="21" y="39"/>
                      </a:cubicBezTo>
                      <a:cubicBezTo>
                        <a:pt x="18" y="44"/>
                        <a:pt x="15" y="47"/>
                        <a:pt x="10" y="50"/>
                      </a:cubicBezTo>
                      <a:cubicBezTo>
                        <a:pt x="9" y="51"/>
                        <a:pt x="10" y="53"/>
                        <a:pt x="11" y="52"/>
                      </a:cubicBezTo>
                      <a:cubicBezTo>
                        <a:pt x="16" y="49"/>
                        <a:pt x="20" y="47"/>
                        <a:pt x="22" y="41"/>
                      </a:cubicBezTo>
                      <a:cubicBezTo>
                        <a:pt x="22" y="40"/>
                        <a:pt x="21" y="39"/>
                        <a:pt x="20" y="40"/>
                      </a:cubicBezTo>
                      <a:cubicBezTo>
                        <a:pt x="17" y="42"/>
                        <a:pt x="15" y="46"/>
                        <a:pt x="12" y="48"/>
                      </a:cubicBezTo>
                      <a:cubicBezTo>
                        <a:pt x="13" y="48"/>
                        <a:pt x="13" y="49"/>
                        <a:pt x="14" y="50"/>
                      </a:cubicBezTo>
                      <a:cubicBezTo>
                        <a:pt x="18" y="46"/>
                        <a:pt x="21" y="43"/>
                        <a:pt x="23" y="38"/>
                      </a:cubicBezTo>
                      <a:cubicBezTo>
                        <a:pt x="23" y="36"/>
                        <a:pt x="21" y="36"/>
                        <a:pt x="20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4" name="Freeform 299"/>
                <p:cNvSpPr>
                  <a:spLocks/>
                </p:cNvSpPr>
                <p:nvPr/>
              </p:nvSpPr>
              <p:spPr bwMode="auto">
                <a:xfrm>
                  <a:off x="895" y="1695"/>
                  <a:ext cx="10" cy="10"/>
                </a:xfrm>
                <a:custGeom>
                  <a:avLst/>
                  <a:gdLst>
                    <a:gd name="T0" fmla="*/ 8 w 14"/>
                    <a:gd name="T1" fmla="*/ 1 h 14"/>
                    <a:gd name="T2" fmla="*/ 1 w 14"/>
                    <a:gd name="T3" fmla="*/ 4 h 14"/>
                    <a:gd name="T4" fmla="*/ 1 w 14"/>
                    <a:gd name="T5" fmla="*/ 10 h 14"/>
                    <a:gd name="T6" fmla="*/ 13 w 14"/>
                    <a:gd name="T7" fmla="*/ 9 h 14"/>
                    <a:gd name="T8" fmla="*/ 4 w 14"/>
                    <a:gd name="T9" fmla="*/ 1 h 14"/>
                    <a:gd name="T10" fmla="*/ 1 w 14"/>
                    <a:gd name="T11" fmla="*/ 9 h 14"/>
                    <a:gd name="T12" fmla="*/ 8 w 14"/>
                    <a:gd name="T13" fmla="*/ 12 h 14"/>
                    <a:gd name="T14" fmla="*/ 11 w 14"/>
                    <a:gd name="T15" fmla="*/ 5 h 14"/>
                    <a:gd name="T16" fmla="*/ 4 w 14"/>
                    <a:gd name="T17" fmla="*/ 4 h 14"/>
                    <a:gd name="T18" fmla="*/ 8 w 14"/>
                    <a:gd name="T19" fmla="*/ 9 h 14"/>
                    <a:gd name="T20" fmla="*/ 7 w 14"/>
                    <a:gd name="T21" fmla="*/ 3 h 14"/>
                    <a:gd name="T22" fmla="*/ 3 w 14"/>
                    <a:gd name="T23" fmla="*/ 8 h 14"/>
                    <a:gd name="T24" fmla="*/ 8 w 14"/>
                    <a:gd name="T25" fmla="*/ 8 h 14"/>
                    <a:gd name="T26" fmla="*/ 4 w 14"/>
                    <a:gd name="T27" fmla="*/ 5 h 14"/>
                    <a:gd name="T28" fmla="*/ 6 w 14"/>
                    <a:gd name="T29" fmla="*/ 9 h 14"/>
                    <a:gd name="T30" fmla="*/ 10 w 14"/>
                    <a:gd name="T31" fmla="*/ 6 h 14"/>
                    <a:gd name="T32" fmla="*/ 10 w 14"/>
                    <a:gd name="T33" fmla="*/ 5 h 14"/>
                    <a:gd name="T34" fmla="*/ 7 w 14"/>
                    <a:gd name="T35" fmla="*/ 5 h 14"/>
                    <a:gd name="T36" fmla="*/ 8 w 14"/>
                    <a:gd name="T37" fmla="*/ 7 h 14"/>
                    <a:gd name="T38" fmla="*/ 9 w 14"/>
                    <a:gd name="T39" fmla="*/ 7 h 14"/>
                    <a:gd name="T40" fmla="*/ 8 w 14"/>
                    <a:gd name="T41" fmla="*/ 5 h 14"/>
                    <a:gd name="T42" fmla="*/ 5 w 14"/>
                    <a:gd name="T43" fmla="*/ 7 h 14"/>
                    <a:gd name="T44" fmla="*/ 6 w 14"/>
                    <a:gd name="T45" fmla="*/ 8 h 14"/>
                    <a:gd name="T46" fmla="*/ 6 w 14"/>
                    <a:gd name="T47" fmla="*/ 7 h 14"/>
                    <a:gd name="T48" fmla="*/ 6 w 14"/>
                    <a:gd name="T49" fmla="*/ 7 h 14"/>
                    <a:gd name="T50" fmla="*/ 5 w 14"/>
                    <a:gd name="T51" fmla="*/ 7 h 14"/>
                    <a:gd name="T52" fmla="*/ 7 w 14"/>
                    <a:gd name="T53" fmla="*/ 5 h 14"/>
                    <a:gd name="T54" fmla="*/ 6 w 14"/>
                    <a:gd name="T55" fmla="*/ 7 h 14"/>
                    <a:gd name="T56" fmla="*/ 7 w 14"/>
                    <a:gd name="T57" fmla="*/ 5 h 14"/>
                    <a:gd name="T58" fmla="*/ 9 w 14"/>
                    <a:gd name="T59" fmla="*/ 8 h 14"/>
                    <a:gd name="T60" fmla="*/ 5 w 14"/>
                    <a:gd name="T61" fmla="*/ 10 h 14"/>
                    <a:gd name="T62" fmla="*/ 6 w 14"/>
                    <a:gd name="T63" fmla="*/ 3 h 14"/>
                    <a:gd name="T64" fmla="*/ 10 w 14"/>
                    <a:gd name="T65" fmla="*/ 7 h 14"/>
                    <a:gd name="T66" fmla="*/ 6 w 14"/>
                    <a:gd name="T67" fmla="*/ 11 h 14"/>
                    <a:gd name="T68" fmla="*/ 2 w 14"/>
                    <a:gd name="T69" fmla="*/ 7 h 14"/>
                    <a:gd name="T70" fmla="*/ 8 w 14"/>
                    <a:gd name="T71" fmla="*/ 3 h 14"/>
                    <a:gd name="T72" fmla="*/ 8 w 14"/>
                    <a:gd name="T73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" h="14">
                      <a:moveTo>
                        <a:pt x="8" y="1"/>
                      </a:moveTo>
                      <a:cubicBezTo>
                        <a:pt x="5" y="1"/>
                        <a:pt x="2" y="2"/>
                        <a:pt x="1" y="4"/>
                      </a:cubicBezTo>
                      <a:cubicBezTo>
                        <a:pt x="0" y="6"/>
                        <a:pt x="0" y="8"/>
                        <a:pt x="1" y="10"/>
                      </a:cubicBezTo>
                      <a:cubicBezTo>
                        <a:pt x="4" y="14"/>
                        <a:pt x="11" y="14"/>
                        <a:pt x="13" y="9"/>
                      </a:cubicBezTo>
                      <a:cubicBezTo>
                        <a:pt x="14" y="4"/>
                        <a:pt x="8" y="0"/>
                        <a:pt x="4" y="1"/>
                      </a:cubicBezTo>
                      <a:cubicBezTo>
                        <a:pt x="2" y="3"/>
                        <a:pt x="0" y="6"/>
                        <a:pt x="1" y="9"/>
                      </a:cubicBezTo>
                      <a:cubicBezTo>
                        <a:pt x="2" y="11"/>
                        <a:pt x="5" y="13"/>
                        <a:pt x="8" y="12"/>
                      </a:cubicBezTo>
                      <a:cubicBezTo>
                        <a:pt x="11" y="11"/>
                        <a:pt x="12" y="8"/>
                        <a:pt x="11" y="5"/>
                      </a:cubicBezTo>
                      <a:cubicBezTo>
                        <a:pt x="10" y="3"/>
                        <a:pt x="6" y="1"/>
                        <a:pt x="4" y="4"/>
                      </a:cubicBezTo>
                      <a:cubicBezTo>
                        <a:pt x="3" y="7"/>
                        <a:pt x="5" y="10"/>
                        <a:pt x="8" y="9"/>
                      </a:cubicBezTo>
                      <a:cubicBezTo>
                        <a:pt x="11" y="7"/>
                        <a:pt x="10" y="3"/>
                        <a:pt x="7" y="3"/>
                      </a:cubicBezTo>
                      <a:cubicBezTo>
                        <a:pt x="4" y="3"/>
                        <a:pt x="3" y="5"/>
                        <a:pt x="3" y="8"/>
                      </a:cubicBezTo>
                      <a:cubicBezTo>
                        <a:pt x="3" y="11"/>
                        <a:pt x="7" y="10"/>
                        <a:pt x="8" y="8"/>
                      </a:cubicBezTo>
                      <a:cubicBezTo>
                        <a:pt x="10" y="6"/>
                        <a:pt x="7" y="3"/>
                        <a:pt x="4" y="5"/>
                      </a:cubicBezTo>
                      <a:cubicBezTo>
                        <a:pt x="2" y="7"/>
                        <a:pt x="3" y="10"/>
                        <a:pt x="6" y="9"/>
                      </a:cubicBezTo>
                      <a:cubicBezTo>
                        <a:pt x="8" y="9"/>
                        <a:pt x="10" y="8"/>
                        <a:pt x="10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9" y="4"/>
                        <a:pt x="8" y="5"/>
                        <a:pt x="7" y="5"/>
                      </a:cubicBezTo>
                      <a:cubicBezTo>
                        <a:pt x="6" y="5"/>
                        <a:pt x="6" y="7"/>
                        <a:pt x="8" y="7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9" y="6"/>
                        <a:pt x="9" y="6"/>
                        <a:pt x="8" y="5"/>
                      </a:cubicBezTo>
                      <a:cubicBezTo>
                        <a:pt x="8" y="6"/>
                        <a:pt x="7" y="7"/>
                        <a:pt x="5" y="7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6"/>
                        <a:pt x="7" y="7"/>
                        <a:pt x="6" y="7"/>
                      </a:cubicBezTo>
                      <a:cubicBezTo>
                        <a:pt x="6" y="8"/>
                        <a:pt x="5" y="8"/>
                        <a:pt x="5" y="7"/>
                      </a:cubicBezTo>
                      <a:cubicBezTo>
                        <a:pt x="5" y="6"/>
                        <a:pt x="6" y="5"/>
                        <a:pt x="7" y="5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6" y="6"/>
                        <a:pt x="6" y="5"/>
                        <a:pt x="7" y="5"/>
                      </a:cubicBezTo>
                      <a:cubicBezTo>
                        <a:pt x="9" y="4"/>
                        <a:pt x="9" y="7"/>
                        <a:pt x="9" y="8"/>
                      </a:cubicBezTo>
                      <a:cubicBezTo>
                        <a:pt x="9" y="10"/>
                        <a:pt x="7" y="10"/>
                        <a:pt x="5" y="10"/>
                      </a:cubicBezTo>
                      <a:cubicBezTo>
                        <a:pt x="2" y="8"/>
                        <a:pt x="3" y="4"/>
                        <a:pt x="6" y="3"/>
                      </a:cubicBezTo>
                      <a:cubicBezTo>
                        <a:pt x="8" y="3"/>
                        <a:pt x="10" y="5"/>
                        <a:pt x="10" y="7"/>
                      </a:cubicBezTo>
                      <a:cubicBezTo>
                        <a:pt x="11" y="9"/>
                        <a:pt x="8" y="11"/>
                        <a:pt x="6" y="11"/>
                      </a:cubicBezTo>
                      <a:cubicBezTo>
                        <a:pt x="4" y="11"/>
                        <a:pt x="2" y="9"/>
                        <a:pt x="2" y="7"/>
                      </a:cubicBezTo>
                      <a:cubicBezTo>
                        <a:pt x="2" y="4"/>
                        <a:pt x="5" y="3"/>
                        <a:pt x="8" y="3"/>
                      </a:cubicBezTo>
                      <a:cubicBezTo>
                        <a:pt x="9" y="4"/>
                        <a:pt x="9" y="1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5" name="Freeform 300"/>
                <p:cNvSpPr>
                  <a:spLocks/>
                </p:cNvSpPr>
                <p:nvPr/>
              </p:nvSpPr>
              <p:spPr bwMode="auto">
                <a:xfrm>
                  <a:off x="896" y="1685"/>
                  <a:ext cx="20" cy="18"/>
                </a:xfrm>
                <a:custGeom>
                  <a:avLst/>
                  <a:gdLst>
                    <a:gd name="T0" fmla="*/ 22 w 30"/>
                    <a:gd name="T1" fmla="*/ 27 h 28"/>
                    <a:gd name="T2" fmla="*/ 30 w 30"/>
                    <a:gd name="T3" fmla="*/ 22 h 28"/>
                    <a:gd name="T4" fmla="*/ 1 w 30"/>
                    <a:gd name="T5" fmla="*/ 8 h 28"/>
                    <a:gd name="T6" fmla="*/ 3 w 30"/>
                    <a:gd name="T7" fmla="*/ 4 h 28"/>
                    <a:gd name="T8" fmla="*/ 5 w 30"/>
                    <a:gd name="T9" fmla="*/ 4 h 28"/>
                    <a:gd name="T10" fmla="*/ 6 w 30"/>
                    <a:gd name="T11" fmla="*/ 8 h 28"/>
                    <a:gd name="T12" fmla="*/ 5 w 30"/>
                    <a:gd name="T13" fmla="*/ 7 h 28"/>
                    <a:gd name="T14" fmla="*/ 6 w 30"/>
                    <a:gd name="T15" fmla="*/ 3 h 28"/>
                    <a:gd name="T16" fmla="*/ 10 w 30"/>
                    <a:gd name="T17" fmla="*/ 4 h 28"/>
                    <a:gd name="T18" fmla="*/ 10 w 30"/>
                    <a:gd name="T19" fmla="*/ 8 h 28"/>
                    <a:gd name="T20" fmla="*/ 10 w 30"/>
                    <a:gd name="T21" fmla="*/ 8 h 28"/>
                    <a:gd name="T22" fmla="*/ 12 w 30"/>
                    <a:gd name="T23" fmla="*/ 4 h 28"/>
                    <a:gd name="T24" fmla="*/ 15 w 30"/>
                    <a:gd name="T25" fmla="*/ 7 h 28"/>
                    <a:gd name="T26" fmla="*/ 14 w 30"/>
                    <a:gd name="T27" fmla="*/ 9 h 28"/>
                    <a:gd name="T28" fmla="*/ 13 w 30"/>
                    <a:gd name="T29" fmla="*/ 9 h 28"/>
                    <a:gd name="T30" fmla="*/ 15 w 30"/>
                    <a:gd name="T31" fmla="*/ 8 h 28"/>
                    <a:gd name="T32" fmla="*/ 18 w 30"/>
                    <a:gd name="T33" fmla="*/ 10 h 28"/>
                    <a:gd name="T34" fmla="*/ 17 w 30"/>
                    <a:gd name="T35" fmla="*/ 14 h 28"/>
                    <a:gd name="T36" fmla="*/ 17 w 30"/>
                    <a:gd name="T37" fmla="*/ 12 h 28"/>
                    <a:gd name="T38" fmla="*/ 20 w 30"/>
                    <a:gd name="T39" fmla="*/ 11 h 28"/>
                    <a:gd name="T40" fmla="*/ 23 w 30"/>
                    <a:gd name="T41" fmla="*/ 15 h 28"/>
                    <a:gd name="T42" fmla="*/ 21 w 30"/>
                    <a:gd name="T43" fmla="*/ 18 h 28"/>
                    <a:gd name="T44" fmla="*/ 21 w 30"/>
                    <a:gd name="T45" fmla="*/ 18 h 28"/>
                    <a:gd name="T46" fmla="*/ 23 w 30"/>
                    <a:gd name="T47" fmla="*/ 17 h 28"/>
                    <a:gd name="T48" fmla="*/ 25 w 30"/>
                    <a:gd name="T49" fmla="*/ 22 h 28"/>
                    <a:gd name="T50" fmla="*/ 23 w 30"/>
                    <a:gd name="T51" fmla="*/ 25 h 28"/>
                    <a:gd name="T52" fmla="*/ 23 w 30"/>
                    <a:gd name="T53" fmla="*/ 25 h 28"/>
                    <a:gd name="T54" fmla="*/ 24 w 30"/>
                    <a:gd name="T55" fmla="*/ 20 h 28"/>
                    <a:gd name="T56" fmla="*/ 19 w 30"/>
                    <a:gd name="T57" fmla="*/ 9 h 28"/>
                    <a:gd name="T58" fmla="*/ 22 w 30"/>
                    <a:gd name="T59" fmla="*/ 11 h 28"/>
                    <a:gd name="T60" fmla="*/ 20 w 30"/>
                    <a:gd name="T61" fmla="*/ 12 h 28"/>
                    <a:gd name="T62" fmla="*/ 17 w 30"/>
                    <a:gd name="T63" fmla="*/ 10 h 28"/>
                    <a:gd name="T64" fmla="*/ 26 w 30"/>
                    <a:gd name="T65" fmla="*/ 18 h 28"/>
                    <a:gd name="T66" fmla="*/ 24 w 30"/>
                    <a:gd name="T67" fmla="*/ 26 h 28"/>
                    <a:gd name="T68" fmla="*/ 23 w 30"/>
                    <a:gd name="T69" fmla="*/ 23 h 28"/>
                    <a:gd name="T70" fmla="*/ 24 w 30"/>
                    <a:gd name="T71" fmla="*/ 20 h 28"/>
                    <a:gd name="T72" fmla="*/ 25 w 30"/>
                    <a:gd name="T73" fmla="*/ 18 h 28"/>
                    <a:gd name="T74" fmla="*/ 23 w 30"/>
                    <a:gd name="T75" fmla="*/ 19 h 28"/>
                    <a:gd name="T76" fmla="*/ 21 w 30"/>
                    <a:gd name="T77" fmla="*/ 16 h 28"/>
                    <a:gd name="T78" fmla="*/ 22 w 30"/>
                    <a:gd name="T79" fmla="*/ 13 h 28"/>
                    <a:gd name="T80" fmla="*/ 22 w 30"/>
                    <a:gd name="T81" fmla="*/ 12 h 28"/>
                    <a:gd name="T82" fmla="*/ 19 w 30"/>
                    <a:gd name="T83" fmla="*/ 14 h 28"/>
                    <a:gd name="T84" fmla="*/ 16 w 30"/>
                    <a:gd name="T85" fmla="*/ 12 h 28"/>
                    <a:gd name="T86" fmla="*/ 17 w 30"/>
                    <a:gd name="T87" fmla="*/ 9 h 28"/>
                    <a:gd name="T88" fmla="*/ 17 w 30"/>
                    <a:gd name="T89" fmla="*/ 8 h 28"/>
                    <a:gd name="T90" fmla="*/ 15 w 30"/>
                    <a:gd name="T91" fmla="*/ 10 h 28"/>
                    <a:gd name="T92" fmla="*/ 13 w 30"/>
                    <a:gd name="T93" fmla="*/ 7 h 28"/>
                    <a:gd name="T94" fmla="*/ 14 w 30"/>
                    <a:gd name="T95" fmla="*/ 6 h 28"/>
                    <a:gd name="T96" fmla="*/ 14 w 30"/>
                    <a:gd name="T97" fmla="*/ 4 h 28"/>
                    <a:gd name="T98" fmla="*/ 12 w 30"/>
                    <a:gd name="T99" fmla="*/ 8 h 28"/>
                    <a:gd name="T100" fmla="*/ 8 w 30"/>
                    <a:gd name="T101" fmla="*/ 7 h 28"/>
                    <a:gd name="T102" fmla="*/ 8 w 30"/>
                    <a:gd name="T103" fmla="*/ 4 h 28"/>
                    <a:gd name="T104" fmla="*/ 8 w 30"/>
                    <a:gd name="T105" fmla="*/ 3 h 28"/>
                    <a:gd name="T106" fmla="*/ 7 w 30"/>
                    <a:gd name="T107" fmla="*/ 7 h 28"/>
                    <a:gd name="T108" fmla="*/ 3 w 30"/>
                    <a:gd name="T109" fmla="*/ 8 h 28"/>
                    <a:gd name="T110" fmla="*/ 3 w 30"/>
                    <a:gd name="T111" fmla="*/ 4 h 28"/>
                    <a:gd name="T112" fmla="*/ 5 w 30"/>
                    <a:gd name="T113" fmla="*/ 4 h 28"/>
                    <a:gd name="T114" fmla="*/ 3 w 30"/>
                    <a:gd name="T115" fmla="*/ 8 h 28"/>
                    <a:gd name="T116" fmla="*/ 19 w 30"/>
                    <a:gd name="T117" fmla="*/ 9 h 28"/>
                    <a:gd name="T118" fmla="*/ 24 w 30"/>
                    <a:gd name="T119" fmla="*/ 26 h 28"/>
                    <a:gd name="T120" fmla="*/ 2 w 30"/>
                    <a:gd name="T121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0" h="28">
                      <a:moveTo>
                        <a:pt x="2" y="10"/>
                      </a:moveTo>
                      <a:cubicBezTo>
                        <a:pt x="7" y="10"/>
                        <a:pt x="11" y="10"/>
                        <a:pt x="14" y="13"/>
                      </a:cubicBezTo>
                      <a:cubicBezTo>
                        <a:pt x="20" y="16"/>
                        <a:pt x="21" y="22"/>
                        <a:pt x="22" y="27"/>
                      </a:cubicBezTo>
                      <a:cubicBezTo>
                        <a:pt x="22" y="28"/>
                        <a:pt x="23" y="28"/>
                        <a:pt x="24" y="27"/>
                      </a:cubicBezTo>
                      <a:cubicBezTo>
                        <a:pt x="26" y="26"/>
                        <a:pt x="27" y="24"/>
                        <a:pt x="29" y="23"/>
                      </a:cubicBezTo>
                      <a:cubicBezTo>
                        <a:pt x="30" y="23"/>
                        <a:pt x="30" y="23"/>
                        <a:pt x="30" y="22"/>
                      </a:cubicBezTo>
                      <a:cubicBezTo>
                        <a:pt x="29" y="14"/>
                        <a:pt x="21" y="6"/>
                        <a:pt x="14" y="3"/>
                      </a:cubicBezTo>
                      <a:cubicBezTo>
                        <a:pt x="11" y="1"/>
                        <a:pt x="6" y="0"/>
                        <a:pt x="2" y="1"/>
                      </a:cubicBezTo>
                      <a:cubicBezTo>
                        <a:pt x="0" y="2"/>
                        <a:pt x="1" y="7"/>
                        <a:pt x="1" y="8"/>
                      </a:cubicBezTo>
                      <a:cubicBezTo>
                        <a:pt x="1" y="10"/>
                        <a:pt x="3" y="10"/>
                        <a:pt x="3" y="9"/>
                      </a:cubicBezTo>
                      <a:cubicBezTo>
                        <a:pt x="3" y="7"/>
                        <a:pt x="4" y="6"/>
                        <a:pt x="5" y="4"/>
                      </a:cubicBezTo>
                      <a:cubicBezTo>
                        <a:pt x="4" y="4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9"/>
                        <a:pt x="5" y="9"/>
                        <a:pt x="5" y="7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4" y="4"/>
                        <a:pt x="4" y="4"/>
                        <a:pt x="3" y="4"/>
                      </a:cubicBezTo>
                      <a:cubicBezTo>
                        <a:pt x="3" y="5"/>
                        <a:pt x="3" y="7"/>
                        <a:pt x="3" y="8"/>
                      </a:cubicBezTo>
                      <a:cubicBezTo>
                        <a:pt x="4" y="9"/>
                        <a:pt x="5" y="9"/>
                        <a:pt x="6" y="8"/>
                      </a:cubicBezTo>
                      <a:cubicBezTo>
                        <a:pt x="6" y="7"/>
                        <a:pt x="6" y="6"/>
                        <a:pt x="7" y="4"/>
                      </a:cubicBezTo>
                      <a:cubicBezTo>
                        <a:pt x="6" y="4"/>
                        <a:pt x="5" y="4"/>
                        <a:pt x="5" y="4"/>
                      </a:cubicBezTo>
                      <a:cubicBezTo>
                        <a:pt x="5" y="5"/>
                        <a:pt x="5" y="6"/>
                        <a:pt x="5" y="7"/>
                      </a:cubicBezTo>
                      <a:cubicBezTo>
                        <a:pt x="5" y="8"/>
                        <a:pt x="7" y="9"/>
                        <a:pt x="7" y="8"/>
                      </a:cubicBezTo>
                      <a:cubicBezTo>
                        <a:pt x="8" y="6"/>
                        <a:pt x="8" y="5"/>
                        <a:pt x="8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6" y="5"/>
                        <a:pt x="6" y="6"/>
                        <a:pt x="6" y="8"/>
                      </a:cubicBezTo>
                      <a:cubicBezTo>
                        <a:pt x="6" y="9"/>
                        <a:pt x="8" y="10"/>
                        <a:pt x="9" y="9"/>
                      </a:cubicBezTo>
                      <a:cubicBezTo>
                        <a:pt x="9" y="7"/>
                        <a:pt x="10" y="6"/>
                        <a:pt x="10" y="4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8" y="5"/>
                        <a:pt x="8" y="6"/>
                        <a:pt x="8" y="8"/>
                      </a:cubicBezTo>
                      <a:cubicBezTo>
                        <a:pt x="8" y="9"/>
                        <a:pt x="10" y="9"/>
                        <a:pt x="10" y="8"/>
                      </a:cubicBezTo>
                      <a:cubicBezTo>
                        <a:pt x="11" y="6"/>
                        <a:pt x="11" y="5"/>
                        <a:pt x="12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10" y="5"/>
                        <a:pt x="10" y="6"/>
                        <a:pt x="10" y="8"/>
                      </a:cubicBezTo>
                      <a:cubicBezTo>
                        <a:pt x="10" y="9"/>
                        <a:pt x="11" y="10"/>
                        <a:pt x="12" y="9"/>
                      </a:cubicBezTo>
                      <a:cubicBezTo>
                        <a:pt x="12" y="7"/>
                        <a:pt x="13" y="6"/>
                        <a:pt x="14" y="5"/>
                      </a:cubicBezTo>
                      <a:cubicBezTo>
                        <a:pt x="13" y="5"/>
                        <a:pt x="12" y="4"/>
                        <a:pt x="12" y="4"/>
                      </a:cubicBezTo>
                      <a:cubicBezTo>
                        <a:pt x="12" y="5"/>
                        <a:pt x="12" y="6"/>
                        <a:pt x="11" y="8"/>
                      </a:cubicBezTo>
                      <a:cubicBezTo>
                        <a:pt x="11" y="9"/>
                        <a:pt x="12" y="9"/>
                        <a:pt x="13" y="9"/>
                      </a:cubicBezTo>
                      <a:cubicBezTo>
                        <a:pt x="14" y="8"/>
                        <a:pt x="15" y="8"/>
                        <a:pt x="15" y="7"/>
                      </a:cubicBezTo>
                      <a:cubicBezTo>
                        <a:pt x="15" y="7"/>
                        <a:pt x="14" y="6"/>
                        <a:pt x="13" y="6"/>
                      </a:cubicBezTo>
                      <a:cubicBezTo>
                        <a:pt x="13" y="7"/>
                        <a:pt x="13" y="7"/>
                        <a:pt x="13" y="8"/>
                      </a:cubicBezTo>
                      <a:cubicBezTo>
                        <a:pt x="12" y="9"/>
                        <a:pt x="13" y="10"/>
                        <a:pt x="14" y="9"/>
                      </a:cubicBezTo>
                      <a:cubicBezTo>
                        <a:pt x="15" y="8"/>
                        <a:pt x="16" y="8"/>
                        <a:pt x="17" y="7"/>
                      </a:cubicBezTo>
                      <a:cubicBezTo>
                        <a:pt x="17" y="7"/>
                        <a:pt x="16" y="6"/>
                        <a:pt x="16" y="5"/>
                      </a:cubicBezTo>
                      <a:cubicBezTo>
                        <a:pt x="15" y="7"/>
                        <a:pt x="14" y="7"/>
                        <a:pt x="13" y="9"/>
                      </a:cubicBezTo>
                      <a:cubicBezTo>
                        <a:pt x="13" y="9"/>
                        <a:pt x="14" y="11"/>
                        <a:pt x="15" y="10"/>
                      </a:cubicBezTo>
                      <a:cubicBezTo>
                        <a:pt x="15" y="10"/>
                        <a:pt x="16" y="9"/>
                        <a:pt x="16" y="9"/>
                      </a:cubicBezTo>
                      <a:cubicBezTo>
                        <a:pt x="16" y="9"/>
                        <a:pt x="15" y="8"/>
                        <a:pt x="15" y="8"/>
                      </a:cubicBezTo>
                      <a:cubicBezTo>
                        <a:pt x="14" y="9"/>
                        <a:pt x="14" y="10"/>
                        <a:pt x="14" y="11"/>
                      </a:cubicBezTo>
                      <a:cubicBezTo>
                        <a:pt x="13" y="11"/>
                        <a:pt x="14" y="12"/>
                        <a:pt x="15" y="12"/>
                      </a:cubicBezTo>
                      <a:cubicBezTo>
                        <a:pt x="17" y="11"/>
                        <a:pt x="17" y="11"/>
                        <a:pt x="18" y="10"/>
                      </a:cubicBezTo>
                      <a:cubicBezTo>
                        <a:pt x="18" y="10"/>
                        <a:pt x="17" y="9"/>
                        <a:pt x="17" y="9"/>
                      </a:cubicBezTo>
                      <a:cubicBezTo>
                        <a:pt x="16" y="10"/>
                        <a:pt x="16" y="11"/>
                        <a:pt x="15" y="12"/>
                      </a:cubicBezTo>
                      <a:cubicBezTo>
                        <a:pt x="15" y="13"/>
                        <a:pt x="16" y="14"/>
                        <a:pt x="17" y="14"/>
                      </a:cubicBezTo>
                      <a:cubicBezTo>
                        <a:pt x="18" y="13"/>
                        <a:pt x="19" y="12"/>
                        <a:pt x="20" y="12"/>
                      </a:cubicBezTo>
                      <a:cubicBezTo>
                        <a:pt x="20" y="11"/>
                        <a:pt x="20" y="11"/>
                        <a:pt x="19" y="10"/>
                      </a:cubicBezTo>
                      <a:cubicBezTo>
                        <a:pt x="18" y="11"/>
                        <a:pt x="18" y="11"/>
                        <a:pt x="17" y="12"/>
                      </a:cubicBezTo>
                      <a:cubicBezTo>
                        <a:pt x="16" y="13"/>
                        <a:pt x="17" y="14"/>
                        <a:pt x="18" y="14"/>
                      </a:cubicBezTo>
                      <a:cubicBezTo>
                        <a:pt x="19" y="13"/>
                        <a:pt x="20" y="13"/>
                        <a:pt x="21" y="13"/>
                      </a:cubicBezTo>
                      <a:cubicBezTo>
                        <a:pt x="21" y="12"/>
                        <a:pt x="20" y="12"/>
                        <a:pt x="20" y="11"/>
                      </a:cubicBezTo>
                      <a:cubicBezTo>
                        <a:pt x="19" y="12"/>
                        <a:pt x="19" y="13"/>
                        <a:pt x="18" y="15"/>
                      </a:cubicBezTo>
                      <a:cubicBezTo>
                        <a:pt x="18" y="15"/>
                        <a:pt x="18" y="17"/>
                        <a:pt x="19" y="16"/>
                      </a:cubicBezTo>
                      <a:cubicBezTo>
                        <a:pt x="21" y="16"/>
                        <a:pt x="21" y="15"/>
                        <a:pt x="23" y="15"/>
                      </a:cubicBezTo>
                      <a:cubicBezTo>
                        <a:pt x="22" y="14"/>
                        <a:pt x="22" y="14"/>
                        <a:pt x="21" y="13"/>
                      </a:cubicBezTo>
                      <a:cubicBezTo>
                        <a:pt x="21" y="14"/>
                        <a:pt x="20" y="15"/>
                        <a:pt x="20" y="16"/>
                      </a:cubicBezTo>
                      <a:cubicBezTo>
                        <a:pt x="19" y="17"/>
                        <a:pt x="20" y="18"/>
                        <a:pt x="21" y="18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cubicBezTo>
                        <a:pt x="24" y="16"/>
                        <a:pt x="24" y="15"/>
                        <a:pt x="23" y="15"/>
                      </a:cubicBezTo>
                      <a:cubicBezTo>
                        <a:pt x="22" y="16"/>
                        <a:pt x="22" y="17"/>
                        <a:pt x="21" y="18"/>
                      </a:cubicBezTo>
                      <a:cubicBezTo>
                        <a:pt x="20" y="19"/>
                        <a:pt x="21" y="20"/>
                        <a:pt x="22" y="20"/>
                      </a:cubicBezTo>
                      <a:cubicBezTo>
                        <a:pt x="23" y="19"/>
                        <a:pt x="24" y="19"/>
                        <a:pt x="25" y="19"/>
                      </a:cubicBezTo>
                      <a:cubicBezTo>
                        <a:pt x="24" y="18"/>
                        <a:pt x="24" y="18"/>
                        <a:pt x="23" y="17"/>
                      </a:cubicBezTo>
                      <a:cubicBezTo>
                        <a:pt x="23" y="18"/>
                        <a:pt x="22" y="19"/>
                        <a:pt x="22" y="20"/>
                      </a:cubicBezTo>
                      <a:cubicBezTo>
                        <a:pt x="22" y="21"/>
                        <a:pt x="22" y="22"/>
                        <a:pt x="23" y="22"/>
                      </a:cubicBezTo>
                      <a:cubicBezTo>
                        <a:pt x="24" y="22"/>
                        <a:pt x="24" y="22"/>
                        <a:pt x="25" y="22"/>
                      </a:cubicBezTo>
                      <a:cubicBezTo>
                        <a:pt x="25" y="21"/>
                        <a:pt x="24" y="21"/>
                        <a:pt x="24" y="20"/>
                      </a:cubicBezTo>
                      <a:cubicBezTo>
                        <a:pt x="23" y="21"/>
                        <a:pt x="23" y="22"/>
                        <a:pt x="22" y="23"/>
                      </a:cubicBezTo>
                      <a:cubicBezTo>
                        <a:pt x="22" y="24"/>
                        <a:pt x="23" y="25"/>
                        <a:pt x="23" y="25"/>
                      </a:cubicBezTo>
                      <a:cubicBezTo>
                        <a:pt x="24" y="24"/>
                        <a:pt x="25" y="24"/>
                        <a:pt x="25" y="24"/>
                      </a:cubicBezTo>
                      <a:cubicBezTo>
                        <a:pt x="25" y="24"/>
                        <a:pt x="25" y="23"/>
                        <a:pt x="24" y="23"/>
                      </a:cubicBezTo>
                      <a:cubicBezTo>
                        <a:pt x="24" y="23"/>
                        <a:pt x="23" y="24"/>
                        <a:pt x="23" y="25"/>
                      </a:cubicBezTo>
                      <a:cubicBezTo>
                        <a:pt x="22" y="26"/>
                        <a:pt x="23" y="27"/>
                        <a:pt x="24" y="26"/>
                      </a:cubicBezTo>
                      <a:cubicBezTo>
                        <a:pt x="26" y="24"/>
                        <a:pt x="26" y="22"/>
                        <a:pt x="26" y="19"/>
                      </a:cubicBezTo>
                      <a:cubicBezTo>
                        <a:pt x="26" y="19"/>
                        <a:pt x="25" y="20"/>
                        <a:pt x="24" y="20"/>
                      </a:cubicBezTo>
                      <a:cubicBezTo>
                        <a:pt x="25" y="20"/>
                        <a:pt x="25" y="21"/>
                        <a:pt x="26" y="22"/>
                      </a:cubicBezTo>
                      <a:cubicBezTo>
                        <a:pt x="26" y="21"/>
                        <a:pt x="27" y="21"/>
                        <a:pt x="27" y="20"/>
                      </a:cubicBezTo>
                      <a:cubicBezTo>
                        <a:pt x="25" y="16"/>
                        <a:pt x="23" y="12"/>
                        <a:pt x="19" y="9"/>
                      </a:cubicBezTo>
                      <a:cubicBezTo>
                        <a:pt x="18" y="9"/>
                        <a:pt x="18" y="10"/>
                        <a:pt x="17" y="10"/>
                      </a:cubicBezTo>
                      <a:cubicBezTo>
                        <a:pt x="18" y="11"/>
                        <a:pt x="20" y="12"/>
                        <a:pt x="21" y="12"/>
                      </a:cubicBezTo>
                      <a:cubicBezTo>
                        <a:pt x="22" y="13"/>
                        <a:pt x="23" y="11"/>
                        <a:pt x="22" y="11"/>
                      </a:cubicBezTo>
                      <a:cubicBezTo>
                        <a:pt x="20" y="9"/>
                        <a:pt x="19" y="9"/>
                        <a:pt x="17" y="8"/>
                      </a:cubicBezTo>
                      <a:cubicBezTo>
                        <a:pt x="16" y="7"/>
                        <a:pt x="15" y="9"/>
                        <a:pt x="17" y="10"/>
                      </a:cubicBezTo>
                      <a:cubicBezTo>
                        <a:pt x="18" y="11"/>
                        <a:pt x="19" y="11"/>
                        <a:pt x="20" y="12"/>
                      </a:cubicBezTo>
                      <a:cubicBezTo>
                        <a:pt x="21" y="12"/>
                        <a:pt x="21" y="11"/>
                        <a:pt x="21" y="10"/>
                      </a:cubicBezTo>
                      <a:cubicBezTo>
                        <a:pt x="21" y="10"/>
                        <a:pt x="20" y="9"/>
                        <a:pt x="19" y="9"/>
                      </a:cubicBezTo>
                      <a:cubicBezTo>
                        <a:pt x="18" y="8"/>
                        <a:pt x="16" y="9"/>
                        <a:pt x="17" y="10"/>
                      </a:cubicBezTo>
                      <a:cubicBezTo>
                        <a:pt x="21" y="14"/>
                        <a:pt x="23" y="17"/>
                        <a:pt x="26" y="22"/>
                      </a:cubicBezTo>
                      <a:cubicBezTo>
                        <a:pt x="26" y="23"/>
                        <a:pt x="28" y="22"/>
                        <a:pt x="27" y="20"/>
                      </a:cubicBezTo>
                      <a:cubicBezTo>
                        <a:pt x="27" y="19"/>
                        <a:pt x="27" y="19"/>
                        <a:pt x="26" y="18"/>
                      </a:cubicBezTo>
                      <a:cubicBezTo>
                        <a:pt x="25" y="18"/>
                        <a:pt x="24" y="18"/>
                        <a:pt x="24" y="19"/>
                      </a:cubicBezTo>
                      <a:cubicBezTo>
                        <a:pt x="24" y="21"/>
                        <a:pt x="24" y="23"/>
                        <a:pt x="23" y="25"/>
                      </a:cubicBezTo>
                      <a:cubicBezTo>
                        <a:pt x="23" y="25"/>
                        <a:pt x="24" y="26"/>
                        <a:pt x="24" y="26"/>
                      </a:cubicBezTo>
                      <a:cubicBezTo>
                        <a:pt x="25" y="25"/>
                        <a:pt x="25" y="25"/>
                        <a:pt x="26" y="24"/>
                      </a:cubicBezTo>
                      <a:cubicBezTo>
                        <a:pt x="26" y="23"/>
                        <a:pt x="26" y="22"/>
                        <a:pt x="25" y="22"/>
                      </a:cubicBezTo>
                      <a:cubicBezTo>
                        <a:pt x="24" y="22"/>
                        <a:pt x="24" y="22"/>
                        <a:pt x="23" y="23"/>
                      </a:cubicBezTo>
                      <a:cubicBezTo>
                        <a:pt x="23" y="23"/>
                        <a:pt x="24" y="24"/>
                        <a:pt x="24" y="24"/>
                      </a:cubicBezTo>
                      <a:cubicBezTo>
                        <a:pt x="25" y="23"/>
                        <a:pt x="25" y="23"/>
                        <a:pt x="26" y="21"/>
                      </a:cubicBezTo>
                      <a:cubicBezTo>
                        <a:pt x="26" y="20"/>
                        <a:pt x="25" y="19"/>
                        <a:pt x="24" y="20"/>
                      </a:cubicBezTo>
                      <a:cubicBezTo>
                        <a:pt x="24" y="20"/>
                        <a:pt x="23" y="20"/>
                        <a:pt x="23" y="20"/>
                      </a:cubicBezTo>
                      <a:cubicBezTo>
                        <a:pt x="23" y="20"/>
                        <a:pt x="23" y="21"/>
                        <a:pt x="24" y="22"/>
                      </a:cubicBezTo>
                      <a:cubicBezTo>
                        <a:pt x="25" y="20"/>
                        <a:pt x="25" y="20"/>
                        <a:pt x="25" y="18"/>
                      </a:cubicBezTo>
                      <a:cubicBezTo>
                        <a:pt x="26" y="17"/>
                        <a:pt x="24" y="16"/>
                        <a:pt x="24" y="17"/>
                      </a:cubicBezTo>
                      <a:cubicBezTo>
                        <a:pt x="23" y="17"/>
                        <a:pt x="22" y="17"/>
                        <a:pt x="22" y="17"/>
                      </a:cubicBezTo>
                      <a:cubicBezTo>
                        <a:pt x="22" y="18"/>
                        <a:pt x="22" y="19"/>
                        <a:pt x="23" y="19"/>
                      </a:cubicBezTo>
                      <a:cubicBezTo>
                        <a:pt x="23" y="18"/>
                        <a:pt x="24" y="17"/>
                        <a:pt x="25" y="16"/>
                      </a:cubicBezTo>
                      <a:cubicBezTo>
                        <a:pt x="25" y="15"/>
                        <a:pt x="24" y="14"/>
                        <a:pt x="23" y="14"/>
                      </a:cubicBezTo>
                      <a:cubicBezTo>
                        <a:pt x="22" y="15"/>
                        <a:pt x="22" y="15"/>
                        <a:pt x="21" y="16"/>
                      </a:cubicBezTo>
                      <a:cubicBezTo>
                        <a:pt x="21" y="16"/>
                        <a:pt x="22" y="17"/>
                        <a:pt x="22" y="17"/>
                      </a:cubicBezTo>
                      <a:cubicBezTo>
                        <a:pt x="23" y="15"/>
                        <a:pt x="23" y="16"/>
                        <a:pt x="23" y="14"/>
                      </a:cubicBezTo>
                      <a:cubicBezTo>
                        <a:pt x="24" y="13"/>
                        <a:pt x="23" y="12"/>
                        <a:pt x="22" y="13"/>
                      </a:cubicBezTo>
                      <a:cubicBezTo>
                        <a:pt x="21" y="13"/>
                        <a:pt x="20" y="14"/>
                        <a:pt x="19" y="14"/>
                      </a:cubicBezTo>
                      <a:cubicBezTo>
                        <a:pt x="19" y="15"/>
                        <a:pt x="19" y="15"/>
                        <a:pt x="20" y="16"/>
                      </a:cubicBezTo>
                      <a:cubicBezTo>
                        <a:pt x="21" y="15"/>
                        <a:pt x="21" y="13"/>
                        <a:pt x="22" y="12"/>
                      </a:cubicBezTo>
                      <a:cubicBezTo>
                        <a:pt x="22" y="11"/>
                        <a:pt x="22" y="10"/>
                        <a:pt x="21" y="11"/>
                      </a:cubicBezTo>
                      <a:cubicBezTo>
                        <a:pt x="19" y="11"/>
                        <a:pt x="18" y="11"/>
                        <a:pt x="17" y="12"/>
                      </a:cubicBezTo>
                      <a:cubicBezTo>
                        <a:pt x="18" y="13"/>
                        <a:pt x="18" y="13"/>
                        <a:pt x="19" y="14"/>
                      </a:cubicBezTo>
                      <a:cubicBezTo>
                        <a:pt x="19" y="13"/>
                        <a:pt x="20" y="12"/>
                        <a:pt x="21" y="12"/>
                      </a:cubicBezTo>
                      <a:cubicBezTo>
                        <a:pt x="21" y="11"/>
                        <a:pt x="21" y="9"/>
                        <a:pt x="20" y="10"/>
                      </a:cubicBezTo>
                      <a:cubicBezTo>
                        <a:pt x="18" y="10"/>
                        <a:pt x="17" y="11"/>
                        <a:pt x="16" y="12"/>
                      </a:cubicBezTo>
                      <a:cubicBezTo>
                        <a:pt x="16" y="12"/>
                        <a:pt x="17" y="13"/>
                        <a:pt x="17" y="13"/>
                      </a:cubicBezTo>
                      <a:cubicBezTo>
                        <a:pt x="18" y="12"/>
                        <a:pt x="18" y="11"/>
                        <a:pt x="19" y="10"/>
                      </a:cubicBezTo>
                      <a:cubicBezTo>
                        <a:pt x="19" y="9"/>
                        <a:pt x="18" y="8"/>
                        <a:pt x="17" y="9"/>
                      </a:cubicBezTo>
                      <a:cubicBezTo>
                        <a:pt x="16" y="9"/>
                        <a:pt x="15" y="10"/>
                        <a:pt x="14" y="10"/>
                      </a:cubicBezTo>
                      <a:cubicBezTo>
                        <a:pt x="15" y="10"/>
                        <a:pt x="15" y="11"/>
                        <a:pt x="16" y="11"/>
                      </a:cubicBezTo>
                      <a:cubicBezTo>
                        <a:pt x="16" y="10"/>
                        <a:pt x="17" y="9"/>
                        <a:pt x="17" y="8"/>
                      </a:cubicBezTo>
                      <a:cubicBezTo>
                        <a:pt x="17" y="7"/>
                        <a:pt x="16" y="7"/>
                        <a:pt x="15" y="7"/>
                      </a:cubicBezTo>
                      <a:cubicBezTo>
                        <a:pt x="15" y="7"/>
                        <a:pt x="14" y="8"/>
                        <a:pt x="14" y="8"/>
                      </a:cubicBezTo>
                      <a:cubicBezTo>
                        <a:pt x="14" y="9"/>
                        <a:pt x="15" y="9"/>
                        <a:pt x="15" y="10"/>
                      </a:cubicBezTo>
                      <a:cubicBezTo>
                        <a:pt x="16" y="9"/>
                        <a:pt x="17" y="8"/>
                        <a:pt x="17" y="7"/>
                      </a:cubicBezTo>
                      <a:cubicBezTo>
                        <a:pt x="18" y="6"/>
                        <a:pt x="17" y="5"/>
                        <a:pt x="16" y="5"/>
                      </a:cubicBezTo>
                      <a:cubicBezTo>
                        <a:pt x="15" y="6"/>
                        <a:pt x="14" y="7"/>
                        <a:pt x="13" y="7"/>
                      </a:cubicBezTo>
                      <a:cubicBezTo>
                        <a:pt x="14" y="8"/>
                        <a:pt x="14" y="8"/>
                        <a:pt x="15" y="8"/>
                      </a:cubicBezTo>
                      <a:cubicBezTo>
                        <a:pt x="15" y="8"/>
                        <a:pt x="15" y="7"/>
                        <a:pt x="15" y="7"/>
                      </a:cubicBezTo>
                      <a:cubicBezTo>
                        <a:pt x="16" y="5"/>
                        <a:pt x="14" y="5"/>
                        <a:pt x="14" y="6"/>
                      </a:cubicBezTo>
                      <a:cubicBezTo>
                        <a:pt x="13" y="6"/>
                        <a:pt x="12" y="7"/>
                        <a:pt x="12" y="7"/>
                      </a:cubicBezTo>
                      <a:cubicBezTo>
                        <a:pt x="12" y="7"/>
                        <a:pt x="13" y="8"/>
                        <a:pt x="14" y="8"/>
                      </a:cubicBezTo>
                      <a:cubicBezTo>
                        <a:pt x="14" y="6"/>
                        <a:pt x="14" y="6"/>
                        <a:pt x="14" y="4"/>
                      </a:cubicBezTo>
                      <a:cubicBezTo>
                        <a:pt x="14" y="3"/>
                        <a:pt x="12" y="3"/>
                        <a:pt x="12" y="4"/>
                      </a:cubicBezTo>
                      <a:cubicBezTo>
                        <a:pt x="11" y="5"/>
                        <a:pt x="11" y="6"/>
                        <a:pt x="10" y="8"/>
                      </a:cubicBezTo>
                      <a:cubicBezTo>
                        <a:pt x="11" y="8"/>
                        <a:pt x="11" y="8"/>
                        <a:pt x="12" y="8"/>
                      </a:cubicBezTo>
                      <a:cubicBezTo>
                        <a:pt x="12" y="6"/>
                        <a:pt x="12" y="5"/>
                        <a:pt x="12" y="3"/>
                      </a:cubicBezTo>
                      <a:cubicBezTo>
                        <a:pt x="12" y="2"/>
                        <a:pt x="10" y="2"/>
                        <a:pt x="10" y="3"/>
                      </a:cubicBezTo>
                      <a:cubicBezTo>
                        <a:pt x="9" y="4"/>
                        <a:pt x="9" y="6"/>
                        <a:pt x="8" y="7"/>
                      </a:cubicBezTo>
                      <a:cubicBezTo>
                        <a:pt x="9" y="7"/>
                        <a:pt x="10" y="7"/>
                        <a:pt x="10" y="8"/>
                      </a:cubicBezTo>
                      <a:cubicBezTo>
                        <a:pt x="11" y="6"/>
                        <a:pt x="10" y="5"/>
                        <a:pt x="10" y="4"/>
                      </a:cubicBezTo>
                      <a:cubicBezTo>
                        <a:pt x="10" y="3"/>
                        <a:pt x="9" y="2"/>
                        <a:pt x="8" y="4"/>
                      </a:cubicBezTo>
                      <a:cubicBezTo>
                        <a:pt x="7" y="5"/>
                        <a:pt x="7" y="7"/>
                        <a:pt x="6" y="8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6"/>
                        <a:pt x="9" y="5"/>
                        <a:pt x="8" y="3"/>
                      </a:cubicBezTo>
                      <a:cubicBezTo>
                        <a:pt x="8" y="2"/>
                        <a:pt x="7" y="2"/>
                        <a:pt x="6" y="3"/>
                      </a:cubicBezTo>
                      <a:cubicBezTo>
                        <a:pt x="6" y="4"/>
                        <a:pt x="5" y="6"/>
                        <a:pt x="5" y="7"/>
                      </a:cubicBezTo>
                      <a:cubicBezTo>
                        <a:pt x="6" y="7"/>
                        <a:pt x="6" y="7"/>
                        <a:pt x="7" y="7"/>
                      </a:cubicBezTo>
                      <a:cubicBezTo>
                        <a:pt x="7" y="6"/>
                        <a:pt x="7" y="5"/>
                        <a:pt x="7" y="4"/>
                      </a:cubicBezTo>
                      <a:cubicBezTo>
                        <a:pt x="7" y="3"/>
                        <a:pt x="5" y="3"/>
                        <a:pt x="5" y="3"/>
                      </a:cubicBezTo>
                      <a:cubicBezTo>
                        <a:pt x="4" y="5"/>
                        <a:pt x="4" y="6"/>
                        <a:pt x="3" y="8"/>
                      </a:cubicBezTo>
                      <a:cubicBezTo>
                        <a:pt x="4" y="8"/>
                        <a:pt x="5" y="8"/>
                        <a:pt x="6" y="8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5" y="2"/>
                        <a:pt x="3" y="3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7"/>
                        <a:pt x="4" y="7"/>
                        <a:pt x="5" y="7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5" y="3"/>
                        <a:pt x="3" y="3"/>
                        <a:pt x="3" y="4"/>
                      </a:cubicBezTo>
                      <a:cubicBezTo>
                        <a:pt x="2" y="6"/>
                        <a:pt x="1" y="6"/>
                        <a:pt x="1" y="8"/>
                      </a:cubicBezTo>
                      <a:cubicBezTo>
                        <a:pt x="2" y="8"/>
                        <a:pt x="2" y="8"/>
                        <a:pt x="3" y="8"/>
                      </a:cubicBezTo>
                      <a:cubicBezTo>
                        <a:pt x="3" y="7"/>
                        <a:pt x="3" y="5"/>
                        <a:pt x="3" y="3"/>
                      </a:cubicBezTo>
                      <a:cubicBezTo>
                        <a:pt x="3" y="2"/>
                        <a:pt x="9" y="3"/>
                        <a:pt x="9" y="3"/>
                      </a:cubicBezTo>
                      <a:cubicBezTo>
                        <a:pt x="13" y="4"/>
                        <a:pt x="16" y="6"/>
                        <a:pt x="19" y="9"/>
                      </a:cubicBezTo>
                      <a:cubicBezTo>
                        <a:pt x="22" y="11"/>
                        <a:pt x="24" y="14"/>
                        <a:pt x="26" y="17"/>
                      </a:cubicBezTo>
                      <a:cubicBezTo>
                        <a:pt x="29" y="22"/>
                        <a:pt x="26" y="23"/>
                        <a:pt x="22" y="26"/>
                      </a:cubicBezTo>
                      <a:cubicBezTo>
                        <a:pt x="23" y="26"/>
                        <a:pt x="24" y="26"/>
                        <a:pt x="24" y="26"/>
                      </a:cubicBezTo>
                      <a:cubicBezTo>
                        <a:pt x="23" y="21"/>
                        <a:pt x="21" y="16"/>
                        <a:pt x="17" y="12"/>
                      </a:cubicBezTo>
                      <a:cubicBezTo>
                        <a:pt x="13" y="8"/>
                        <a:pt x="8" y="8"/>
                        <a:pt x="2" y="7"/>
                      </a:cubicBezTo>
                      <a:cubicBezTo>
                        <a:pt x="1" y="7"/>
                        <a:pt x="1" y="10"/>
                        <a:pt x="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" name="Freeform 301"/>
                <p:cNvSpPr>
                  <a:spLocks/>
                </p:cNvSpPr>
                <p:nvPr/>
              </p:nvSpPr>
              <p:spPr bwMode="auto">
                <a:xfrm>
                  <a:off x="893" y="1671"/>
                  <a:ext cx="36" cy="29"/>
                </a:xfrm>
                <a:custGeom>
                  <a:avLst/>
                  <a:gdLst>
                    <a:gd name="T0" fmla="*/ 5 w 53"/>
                    <a:gd name="T1" fmla="*/ 12 h 44"/>
                    <a:gd name="T2" fmla="*/ 10 w 53"/>
                    <a:gd name="T3" fmla="*/ 3 h 44"/>
                    <a:gd name="T4" fmla="*/ 33 w 53"/>
                    <a:gd name="T5" fmla="*/ 13 h 44"/>
                    <a:gd name="T6" fmla="*/ 45 w 53"/>
                    <a:gd name="T7" fmla="*/ 28 h 44"/>
                    <a:gd name="T8" fmla="*/ 49 w 53"/>
                    <a:gd name="T9" fmla="*/ 37 h 44"/>
                    <a:gd name="T10" fmla="*/ 44 w 53"/>
                    <a:gd name="T11" fmla="*/ 41 h 44"/>
                    <a:gd name="T12" fmla="*/ 38 w 53"/>
                    <a:gd name="T13" fmla="*/ 30 h 44"/>
                    <a:gd name="T14" fmla="*/ 27 w 53"/>
                    <a:gd name="T15" fmla="*/ 17 h 44"/>
                    <a:gd name="T16" fmla="*/ 3 w 53"/>
                    <a:gd name="T17" fmla="*/ 10 h 44"/>
                    <a:gd name="T18" fmla="*/ 4 w 53"/>
                    <a:gd name="T19" fmla="*/ 12 h 44"/>
                    <a:gd name="T20" fmla="*/ 42 w 53"/>
                    <a:gd name="T21" fmla="*/ 43 h 44"/>
                    <a:gd name="T22" fmla="*/ 43 w 53"/>
                    <a:gd name="T23" fmla="*/ 44 h 44"/>
                    <a:gd name="T24" fmla="*/ 52 w 53"/>
                    <a:gd name="T25" fmla="*/ 40 h 44"/>
                    <a:gd name="T26" fmla="*/ 35 w 53"/>
                    <a:gd name="T27" fmla="*/ 11 h 44"/>
                    <a:gd name="T28" fmla="*/ 8 w 53"/>
                    <a:gd name="T29" fmla="*/ 1 h 44"/>
                    <a:gd name="T30" fmla="*/ 3 w 53"/>
                    <a:gd name="T31" fmla="*/ 12 h 44"/>
                    <a:gd name="T32" fmla="*/ 5 w 53"/>
                    <a:gd name="T33" fmla="*/ 1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3" h="44">
                      <a:moveTo>
                        <a:pt x="5" y="12"/>
                      </a:moveTo>
                      <a:cubicBezTo>
                        <a:pt x="5" y="8"/>
                        <a:pt x="3" y="3"/>
                        <a:pt x="10" y="3"/>
                      </a:cubicBezTo>
                      <a:cubicBezTo>
                        <a:pt x="19" y="3"/>
                        <a:pt x="27" y="8"/>
                        <a:pt x="33" y="13"/>
                      </a:cubicBezTo>
                      <a:cubicBezTo>
                        <a:pt x="38" y="17"/>
                        <a:pt x="42" y="22"/>
                        <a:pt x="45" y="28"/>
                      </a:cubicBezTo>
                      <a:cubicBezTo>
                        <a:pt x="47" y="31"/>
                        <a:pt x="48" y="34"/>
                        <a:pt x="49" y="37"/>
                      </a:cubicBezTo>
                      <a:cubicBezTo>
                        <a:pt x="50" y="41"/>
                        <a:pt x="47" y="41"/>
                        <a:pt x="44" y="41"/>
                      </a:cubicBezTo>
                      <a:cubicBezTo>
                        <a:pt x="45" y="41"/>
                        <a:pt x="38" y="30"/>
                        <a:pt x="38" y="30"/>
                      </a:cubicBezTo>
                      <a:cubicBezTo>
                        <a:pt x="35" y="25"/>
                        <a:pt x="31" y="21"/>
                        <a:pt x="27" y="17"/>
                      </a:cubicBezTo>
                      <a:cubicBezTo>
                        <a:pt x="21" y="12"/>
                        <a:pt x="11" y="8"/>
                        <a:pt x="3" y="10"/>
                      </a:cubicBezTo>
                      <a:cubicBezTo>
                        <a:pt x="2" y="11"/>
                        <a:pt x="2" y="13"/>
                        <a:pt x="4" y="12"/>
                      </a:cubicBezTo>
                      <a:cubicBezTo>
                        <a:pt x="20" y="8"/>
                        <a:pt x="39" y="28"/>
                        <a:pt x="42" y="43"/>
                      </a:cubicBezTo>
                      <a:cubicBezTo>
                        <a:pt x="42" y="43"/>
                        <a:pt x="42" y="44"/>
                        <a:pt x="43" y="44"/>
                      </a:cubicBezTo>
                      <a:cubicBezTo>
                        <a:pt x="45" y="43"/>
                        <a:pt x="53" y="44"/>
                        <a:pt x="52" y="40"/>
                      </a:cubicBezTo>
                      <a:cubicBezTo>
                        <a:pt x="49" y="29"/>
                        <a:pt x="43" y="19"/>
                        <a:pt x="35" y="11"/>
                      </a:cubicBezTo>
                      <a:cubicBezTo>
                        <a:pt x="27" y="5"/>
                        <a:pt x="18" y="1"/>
                        <a:pt x="8" y="1"/>
                      </a:cubicBezTo>
                      <a:cubicBezTo>
                        <a:pt x="0" y="0"/>
                        <a:pt x="3" y="7"/>
                        <a:pt x="3" y="12"/>
                      </a:cubicBezTo>
                      <a:cubicBezTo>
                        <a:pt x="3" y="14"/>
                        <a:pt x="5" y="14"/>
                        <a:pt x="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7" name="Freeform 302"/>
                <p:cNvSpPr>
                  <a:spLocks/>
                </p:cNvSpPr>
                <p:nvPr/>
              </p:nvSpPr>
              <p:spPr bwMode="auto">
                <a:xfrm>
                  <a:off x="895" y="1672"/>
                  <a:ext cx="24" cy="17"/>
                </a:xfrm>
                <a:custGeom>
                  <a:avLst/>
                  <a:gdLst>
                    <a:gd name="T0" fmla="*/ 4 w 35"/>
                    <a:gd name="T1" fmla="*/ 4 h 25"/>
                    <a:gd name="T2" fmla="*/ 3 w 35"/>
                    <a:gd name="T3" fmla="*/ 3 h 25"/>
                    <a:gd name="T4" fmla="*/ 4 w 35"/>
                    <a:gd name="T5" fmla="*/ 2 h 25"/>
                    <a:gd name="T6" fmla="*/ 5 w 35"/>
                    <a:gd name="T7" fmla="*/ 2 h 25"/>
                    <a:gd name="T8" fmla="*/ 5 w 35"/>
                    <a:gd name="T9" fmla="*/ 6 h 25"/>
                    <a:gd name="T10" fmla="*/ 6 w 35"/>
                    <a:gd name="T11" fmla="*/ 6 h 25"/>
                    <a:gd name="T12" fmla="*/ 11 w 35"/>
                    <a:gd name="T13" fmla="*/ 7 h 25"/>
                    <a:gd name="T14" fmla="*/ 12 w 35"/>
                    <a:gd name="T15" fmla="*/ 9 h 25"/>
                    <a:gd name="T16" fmla="*/ 14 w 35"/>
                    <a:gd name="T17" fmla="*/ 9 h 25"/>
                    <a:gd name="T18" fmla="*/ 15 w 35"/>
                    <a:gd name="T19" fmla="*/ 11 h 25"/>
                    <a:gd name="T20" fmla="*/ 15 w 35"/>
                    <a:gd name="T21" fmla="*/ 9 h 25"/>
                    <a:gd name="T22" fmla="*/ 15 w 35"/>
                    <a:gd name="T23" fmla="*/ 8 h 25"/>
                    <a:gd name="T24" fmla="*/ 15 w 35"/>
                    <a:gd name="T25" fmla="*/ 6 h 25"/>
                    <a:gd name="T26" fmla="*/ 16 w 35"/>
                    <a:gd name="T27" fmla="*/ 5 h 25"/>
                    <a:gd name="T28" fmla="*/ 15 w 35"/>
                    <a:gd name="T29" fmla="*/ 5 h 25"/>
                    <a:gd name="T30" fmla="*/ 14 w 35"/>
                    <a:gd name="T31" fmla="*/ 2 h 25"/>
                    <a:gd name="T32" fmla="*/ 19 w 35"/>
                    <a:gd name="T33" fmla="*/ 5 h 25"/>
                    <a:gd name="T34" fmla="*/ 18 w 35"/>
                    <a:gd name="T35" fmla="*/ 7 h 25"/>
                    <a:gd name="T36" fmla="*/ 22 w 35"/>
                    <a:gd name="T37" fmla="*/ 13 h 25"/>
                    <a:gd name="T38" fmla="*/ 22 w 35"/>
                    <a:gd name="T39" fmla="*/ 14 h 25"/>
                    <a:gd name="T40" fmla="*/ 24 w 35"/>
                    <a:gd name="T41" fmla="*/ 15 h 25"/>
                    <a:gd name="T42" fmla="*/ 25 w 35"/>
                    <a:gd name="T43" fmla="*/ 17 h 25"/>
                    <a:gd name="T44" fmla="*/ 26 w 35"/>
                    <a:gd name="T45" fmla="*/ 15 h 25"/>
                    <a:gd name="T46" fmla="*/ 28 w 35"/>
                    <a:gd name="T47" fmla="*/ 18 h 25"/>
                    <a:gd name="T48" fmla="*/ 29 w 35"/>
                    <a:gd name="T49" fmla="*/ 13 h 25"/>
                    <a:gd name="T50" fmla="*/ 30 w 35"/>
                    <a:gd name="T51" fmla="*/ 16 h 25"/>
                    <a:gd name="T52" fmla="*/ 33 w 35"/>
                    <a:gd name="T53" fmla="*/ 24 h 25"/>
                    <a:gd name="T54" fmla="*/ 20 w 35"/>
                    <a:gd name="T55" fmla="*/ 6 h 25"/>
                    <a:gd name="T56" fmla="*/ 24 w 35"/>
                    <a:gd name="T57" fmla="*/ 9 h 25"/>
                    <a:gd name="T58" fmla="*/ 29 w 35"/>
                    <a:gd name="T59" fmla="*/ 19 h 25"/>
                    <a:gd name="T60" fmla="*/ 27 w 35"/>
                    <a:gd name="T61" fmla="*/ 16 h 25"/>
                    <a:gd name="T62" fmla="*/ 25 w 35"/>
                    <a:gd name="T63" fmla="*/ 18 h 25"/>
                    <a:gd name="T64" fmla="*/ 24 w 35"/>
                    <a:gd name="T65" fmla="*/ 15 h 25"/>
                    <a:gd name="T66" fmla="*/ 23 w 35"/>
                    <a:gd name="T67" fmla="*/ 14 h 25"/>
                    <a:gd name="T68" fmla="*/ 23 w 35"/>
                    <a:gd name="T69" fmla="*/ 13 h 25"/>
                    <a:gd name="T70" fmla="*/ 23 w 35"/>
                    <a:gd name="T71" fmla="*/ 11 h 25"/>
                    <a:gd name="T72" fmla="*/ 20 w 35"/>
                    <a:gd name="T73" fmla="*/ 6 h 25"/>
                    <a:gd name="T74" fmla="*/ 14 w 35"/>
                    <a:gd name="T75" fmla="*/ 2 h 25"/>
                    <a:gd name="T76" fmla="*/ 15 w 35"/>
                    <a:gd name="T77" fmla="*/ 5 h 25"/>
                    <a:gd name="T78" fmla="*/ 16 w 35"/>
                    <a:gd name="T79" fmla="*/ 5 h 25"/>
                    <a:gd name="T80" fmla="*/ 15 w 35"/>
                    <a:gd name="T81" fmla="*/ 7 h 25"/>
                    <a:gd name="T82" fmla="*/ 16 w 35"/>
                    <a:gd name="T83" fmla="*/ 8 h 25"/>
                    <a:gd name="T84" fmla="*/ 15 w 35"/>
                    <a:gd name="T85" fmla="*/ 8 h 25"/>
                    <a:gd name="T86" fmla="*/ 15 w 35"/>
                    <a:gd name="T87" fmla="*/ 11 h 25"/>
                    <a:gd name="T88" fmla="*/ 15 w 35"/>
                    <a:gd name="T89" fmla="*/ 9 h 25"/>
                    <a:gd name="T90" fmla="*/ 12 w 35"/>
                    <a:gd name="T91" fmla="*/ 9 h 25"/>
                    <a:gd name="T92" fmla="*/ 11 w 35"/>
                    <a:gd name="T93" fmla="*/ 7 h 25"/>
                    <a:gd name="T94" fmla="*/ 7 w 35"/>
                    <a:gd name="T95" fmla="*/ 5 h 25"/>
                    <a:gd name="T96" fmla="*/ 6 w 35"/>
                    <a:gd name="T97" fmla="*/ 8 h 25"/>
                    <a:gd name="T98" fmla="*/ 6 w 35"/>
                    <a:gd name="T99" fmla="*/ 8 h 25"/>
                    <a:gd name="T100" fmla="*/ 5 w 35"/>
                    <a:gd name="T101" fmla="*/ 1 h 25"/>
                    <a:gd name="T102" fmla="*/ 4 w 35"/>
                    <a:gd name="T103" fmla="*/ 1 h 25"/>
                    <a:gd name="T104" fmla="*/ 3 w 35"/>
                    <a:gd name="T105" fmla="*/ 3 h 25"/>
                    <a:gd name="T106" fmla="*/ 4 w 35"/>
                    <a:gd name="T107" fmla="*/ 4 h 25"/>
                    <a:gd name="T108" fmla="*/ 4 w 35"/>
                    <a:gd name="T109" fmla="*/ 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5" h="25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5"/>
                        <a:pt x="3" y="5"/>
                        <a:pt x="4" y="5"/>
                      </a:cubicBez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4" y="2"/>
                        <a:pt x="2" y="2"/>
                        <a:pt x="2" y="4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3" y="6"/>
                        <a:pt x="3" y="4"/>
                        <a:pt x="3" y="3"/>
                      </a:cubicBezTo>
                      <a:cubicBezTo>
                        <a:pt x="3" y="2"/>
                        <a:pt x="1" y="1"/>
                        <a:pt x="1" y="2"/>
                      </a:cubicBezTo>
                      <a:cubicBezTo>
                        <a:pt x="1" y="3"/>
                        <a:pt x="1" y="4"/>
                        <a:pt x="1" y="5"/>
                      </a:cubicBezTo>
                      <a:cubicBezTo>
                        <a:pt x="1" y="5"/>
                        <a:pt x="2" y="6"/>
                        <a:pt x="3" y="6"/>
                      </a:cubicBezTo>
                      <a:cubicBezTo>
                        <a:pt x="3" y="4"/>
                        <a:pt x="3" y="3"/>
                        <a:pt x="4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3" y="3"/>
                        <a:pt x="3" y="4"/>
                        <a:pt x="3" y="5"/>
                      </a:cubicBezTo>
                      <a:cubicBezTo>
                        <a:pt x="3" y="5"/>
                        <a:pt x="4" y="5"/>
                        <a:pt x="5" y="5"/>
                      </a:cubicBezTo>
                      <a:cubicBezTo>
                        <a:pt x="5" y="4"/>
                        <a:pt x="5" y="3"/>
                        <a:pt x="5" y="2"/>
                      </a:cubicBezTo>
                      <a:cubicBezTo>
                        <a:pt x="5" y="2"/>
                        <a:pt x="4" y="2"/>
                        <a:pt x="4" y="2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4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6" y="6"/>
                        <a:pt x="7" y="7"/>
                      </a:cubicBezTo>
                      <a:cubicBezTo>
                        <a:pt x="6" y="6"/>
                        <a:pt x="5" y="6"/>
                        <a:pt x="5" y="6"/>
                      </a:cubicBezTo>
                      <a:cubicBezTo>
                        <a:pt x="5" y="6"/>
                        <a:pt x="6" y="6"/>
                        <a:pt x="7" y="7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5"/>
                        <a:pt x="5" y="5"/>
                        <a:pt x="5" y="4"/>
                      </a:cubicBezTo>
                      <a:cubicBezTo>
                        <a:pt x="4" y="5"/>
                        <a:pt x="4" y="5"/>
                        <a:pt x="3" y="6"/>
                      </a:cubicBezTo>
                      <a:cubicBezTo>
                        <a:pt x="2" y="6"/>
                        <a:pt x="2" y="8"/>
                        <a:pt x="4" y="8"/>
                      </a:cubicBezTo>
                      <a:cubicBezTo>
                        <a:pt x="6" y="8"/>
                        <a:pt x="8" y="7"/>
                        <a:pt x="11" y="7"/>
                      </a:cubicBezTo>
                      <a:cubicBezTo>
                        <a:pt x="12" y="7"/>
                        <a:pt x="12" y="5"/>
                        <a:pt x="10" y="5"/>
                      </a:cubicBezTo>
                      <a:cubicBezTo>
                        <a:pt x="9" y="5"/>
                        <a:pt x="9" y="5"/>
                        <a:pt x="8" y="6"/>
                      </a:cubicBezTo>
                      <a:cubicBezTo>
                        <a:pt x="7" y="6"/>
                        <a:pt x="7" y="7"/>
                        <a:pt x="8" y="8"/>
                      </a:cubicBezTo>
                      <a:cubicBezTo>
                        <a:pt x="10" y="9"/>
                        <a:pt x="9" y="8"/>
                        <a:pt x="12" y="9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1" y="7"/>
                        <a:pt x="9" y="6"/>
                        <a:pt x="8" y="6"/>
                      </a:cubicBezTo>
                      <a:cubicBezTo>
                        <a:pt x="8" y="7"/>
                        <a:pt x="7" y="7"/>
                        <a:pt x="7" y="8"/>
                      </a:cubicBezTo>
                      <a:cubicBezTo>
                        <a:pt x="10" y="8"/>
                        <a:pt x="12" y="9"/>
                        <a:pt x="14" y="9"/>
                      </a:cubicBezTo>
                      <a:cubicBezTo>
                        <a:pt x="14" y="9"/>
                        <a:pt x="14" y="8"/>
                        <a:pt x="14" y="7"/>
                      </a:cubicBezTo>
                      <a:cubicBezTo>
                        <a:pt x="12" y="8"/>
                        <a:pt x="10" y="8"/>
                        <a:pt x="9" y="7"/>
                      </a:cubicBezTo>
                      <a:cubicBezTo>
                        <a:pt x="7" y="7"/>
                        <a:pt x="7" y="9"/>
                        <a:pt x="8" y="9"/>
                      </a:cubicBezTo>
                      <a:cubicBezTo>
                        <a:pt x="10" y="10"/>
                        <a:pt x="13" y="11"/>
                        <a:pt x="15" y="11"/>
                      </a:cubicBezTo>
                      <a:cubicBezTo>
                        <a:pt x="16" y="12"/>
                        <a:pt x="17" y="10"/>
                        <a:pt x="16" y="9"/>
                      </a:cubicBezTo>
                      <a:cubicBezTo>
                        <a:pt x="13" y="9"/>
                        <a:pt x="11" y="8"/>
                        <a:pt x="10" y="6"/>
                      </a:cubicBezTo>
                      <a:cubicBezTo>
                        <a:pt x="10" y="6"/>
                        <a:pt x="10" y="7"/>
                        <a:pt x="9" y="7"/>
                      </a:cubicBezTo>
                      <a:cubicBezTo>
                        <a:pt x="11" y="7"/>
                        <a:pt x="13" y="8"/>
                        <a:pt x="15" y="9"/>
                      </a:cubicBezTo>
                      <a:cubicBezTo>
                        <a:pt x="16" y="9"/>
                        <a:pt x="17" y="8"/>
                        <a:pt x="16" y="7"/>
                      </a:cubicBezTo>
                      <a:cubicBezTo>
                        <a:pt x="15" y="6"/>
                        <a:pt x="13" y="4"/>
                        <a:pt x="12" y="3"/>
                      </a:cubicBezTo>
                      <a:cubicBezTo>
                        <a:pt x="12" y="3"/>
                        <a:pt x="11" y="4"/>
                        <a:pt x="11" y="4"/>
                      </a:cubicBezTo>
                      <a:cubicBezTo>
                        <a:pt x="12" y="5"/>
                        <a:pt x="14" y="7"/>
                        <a:pt x="15" y="8"/>
                      </a:cubicBezTo>
                      <a:cubicBezTo>
                        <a:pt x="16" y="7"/>
                        <a:pt x="16" y="7"/>
                        <a:pt x="16" y="6"/>
                      </a:cubicBezTo>
                      <a:cubicBezTo>
                        <a:pt x="14" y="6"/>
                        <a:pt x="12" y="4"/>
                        <a:pt x="10" y="3"/>
                      </a:cubicBezTo>
                      <a:cubicBezTo>
                        <a:pt x="9" y="4"/>
                        <a:pt x="9" y="4"/>
                        <a:pt x="9" y="5"/>
                      </a:cubicBezTo>
                      <a:cubicBezTo>
                        <a:pt x="11" y="5"/>
                        <a:pt x="13" y="6"/>
                        <a:pt x="15" y="6"/>
                      </a:cubicBezTo>
                      <a:cubicBezTo>
                        <a:pt x="15" y="6"/>
                        <a:pt x="15" y="5"/>
                        <a:pt x="15" y="4"/>
                      </a:cubicBezTo>
                      <a:cubicBezTo>
                        <a:pt x="13" y="5"/>
                        <a:pt x="11" y="4"/>
                        <a:pt x="9" y="2"/>
                      </a:cubicBezTo>
                      <a:cubicBezTo>
                        <a:pt x="9" y="3"/>
                        <a:pt x="9" y="4"/>
                        <a:pt x="8" y="4"/>
                      </a:cubicBezTo>
                      <a:cubicBezTo>
                        <a:pt x="11" y="4"/>
                        <a:pt x="13" y="4"/>
                        <a:pt x="16" y="5"/>
                      </a:cubicBezTo>
                      <a:cubicBezTo>
                        <a:pt x="16" y="5"/>
                        <a:pt x="16" y="4"/>
                        <a:pt x="16" y="3"/>
                      </a:cubicBezTo>
                      <a:cubicBezTo>
                        <a:pt x="13" y="3"/>
                        <a:pt x="11" y="3"/>
                        <a:pt x="9" y="3"/>
                      </a:cubicBezTo>
                      <a:cubicBezTo>
                        <a:pt x="9" y="3"/>
                        <a:pt x="9" y="4"/>
                        <a:pt x="9" y="5"/>
                      </a:cubicBezTo>
                      <a:cubicBezTo>
                        <a:pt x="11" y="5"/>
                        <a:pt x="13" y="5"/>
                        <a:pt x="15" y="5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2" y="3"/>
                        <a:pt x="10" y="2"/>
                        <a:pt x="8" y="0"/>
                      </a:cubicBezTo>
                      <a:cubicBezTo>
                        <a:pt x="8" y="1"/>
                        <a:pt x="8" y="1"/>
                        <a:pt x="8" y="2"/>
                      </a:cubicBezTo>
                      <a:cubicBezTo>
                        <a:pt x="10" y="2"/>
                        <a:pt x="12" y="2"/>
                        <a:pt x="14" y="2"/>
                      </a:cubicBezTo>
                      <a:cubicBezTo>
                        <a:pt x="14" y="2"/>
                        <a:pt x="14" y="1"/>
                        <a:pt x="14" y="0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8" y="0"/>
                        <a:pt x="8" y="2"/>
                        <a:pt x="9" y="2"/>
                      </a:cubicBezTo>
                      <a:cubicBezTo>
                        <a:pt x="12" y="3"/>
                        <a:pt x="16" y="3"/>
                        <a:pt x="19" y="5"/>
                      </a:cubicBezTo>
                      <a:cubicBezTo>
                        <a:pt x="19" y="5"/>
                        <a:pt x="19" y="4"/>
                        <a:pt x="20" y="4"/>
                      </a:cubicBezTo>
                      <a:cubicBezTo>
                        <a:pt x="19" y="4"/>
                        <a:pt x="17" y="3"/>
                        <a:pt x="16" y="3"/>
                      </a:cubicBezTo>
                      <a:cubicBezTo>
                        <a:pt x="15" y="3"/>
                        <a:pt x="14" y="5"/>
                        <a:pt x="15" y="5"/>
                      </a:cubicBezTo>
                      <a:cubicBezTo>
                        <a:pt x="16" y="6"/>
                        <a:pt x="17" y="6"/>
                        <a:pt x="18" y="7"/>
                      </a:cubicBezTo>
                      <a:cubicBezTo>
                        <a:pt x="19" y="7"/>
                        <a:pt x="20" y="8"/>
                        <a:pt x="21" y="9"/>
                      </a:cubicBezTo>
                      <a:cubicBezTo>
                        <a:pt x="19" y="9"/>
                        <a:pt x="17" y="8"/>
                        <a:pt x="16" y="6"/>
                      </a:cubicBezTo>
                      <a:cubicBezTo>
                        <a:pt x="15" y="7"/>
                        <a:pt x="15" y="7"/>
                        <a:pt x="15" y="8"/>
                      </a:cubicBezTo>
                      <a:cubicBezTo>
                        <a:pt x="18" y="9"/>
                        <a:pt x="20" y="10"/>
                        <a:pt x="22" y="13"/>
                      </a:cubicBezTo>
                      <a:cubicBezTo>
                        <a:pt x="23" y="12"/>
                        <a:pt x="23" y="11"/>
                        <a:pt x="23" y="11"/>
                      </a:cubicBezTo>
                      <a:cubicBezTo>
                        <a:pt x="21" y="10"/>
                        <a:pt x="18" y="9"/>
                        <a:pt x="16" y="8"/>
                      </a:cubicBezTo>
                      <a:cubicBezTo>
                        <a:pt x="16" y="8"/>
                        <a:pt x="15" y="9"/>
                        <a:pt x="15" y="10"/>
                      </a:cubicBezTo>
                      <a:cubicBezTo>
                        <a:pt x="18" y="11"/>
                        <a:pt x="20" y="12"/>
                        <a:pt x="22" y="14"/>
                      </a:cubicBezTo>
                      <a:cubicBezTo>
                        <a:pt x="22" y="13"/>
                        <a:pt x="22" y="12"/>
                        <a:pt x="23" y="12"/>
                      </a:cubicBezTo>
                      <a:cubicBezTo>
                        <a:pt x="20" y="12"/>
                        <a:pt x="18" y="11"/>
                        <a:pt x="15" y="9"/>
                      </a:cubicBezTo>
                      <a:cubicBezTo>
                        <a:pt x="15" y="10"/>
                        <a:pt x="15" y="11"/>
                        <a:pt x="15" y="11"/>
                      </a:cubicBezTo>
                      <a:cubicBezTo>
                        <a:pt x="18" y="12"/>
                        <a:pt x="21" y="14"/>
                        <a:pt x="24" y="15"/>
                      </a:cubicBezTo>
                      <a:cubicBezTo>
                        <a:pt x="25" y="16"/>
                        <a:pt x="26" y="14"/>
                        <a:pt x="25" y="14"/>
                      </a:cubicBezTo>
                      <a:cubicBezTo>
                        <a:pt x="23" y="12"/>
                        <a:pt x="21" y="11"/>
                        <a:pt x="19" y="9"/>
                      </a:cubicBezTo>
                      <a:cubicBezTo>
                        <a:pt x="19" y="10"/>
                        <a:pt x="18" y="10"/>
                        <a:pt x="18" y="11"/>
                      </a:cubicBezTo>
                      <a:cubicBezTo>
                        <a:pt x="21" y="12"/>
                        <a:pt x="23" y="14"/>
                        <a:pt x="25" y="17"/>
                      </a:cubicBezTo>
                      <a:cubicBezTo>
                        <a:pt x="26" y="17"/>
                        <a:pt x="26" y="16"/>
                        <a:pt x="27" y="16"/>
                      </a:cubicBezTo>
                      <a:cubicBezTo>
                        <a:pt x="24" y="14"/>
                        <a:pt x="21" y="11"/>
                        <a:pt x="20" y="7"/>
                      </a:cubicBezTo>
                      <a:cubicBezTo>
                        <a:pt x="20" y="8"/>
                        <a:pt x="19" y="8"/>
                        <a:pt x="19" y="9"/>
                      </a:cubicBezTo>
                      <a:cubicBezTo>
                        <a:pt x="23" y="9"/>
                        <a:pt x="25" y="12"/>
                        <a:pt x="26" y="15"/>
                      </a:cubicBezTo>
                      <a:cubicBezTo>
                        <a:pt x="27" y="15"/>
                        <a:pt x="27" y="14"/>
                        <a:pt x="28" y="14"/>
                      </a:cubicBezTo>
                      <a:cubicBezTo>
                        <a:pt x="25" y="13"/>
                        <a:pt x="21" y="9"/>
                        <a:pt x="21" y="6"/>
                      </a:cubicBezTo>
                      <a:cubicBezTo>
                        <a:pt x="21" y="7"/>
                        <a:pt x="20" y="7"/>
                        <a:pt x="20" y="7"/>
                      </a:cubicBezTo>
                      <a:cubicBezTo>
                        <a:pt x="24" y="9"/>
                        <a:pt x="28" y="13"/>
                        <a:pt x="28" y="18"/>
                      </a:cubicBezTo>
                      <a:cubicBezTo>
                        <a:pt x="29" y="18"/>
                        <a:pt x="29" y="17"/>
                        <a:pt x="30" y="17"/>
                      </a:cubicBezTo>
                      <a:cubicBezTo>
                        <a:pt x="28" y="16"/>
                        <a:pt x="26" y="14"/>
                        <a:pt x="25" y="12"/>
                      </a:cubicBezTo>
                      <a:cubicBezTo>
                        <a:pt x="26" y="11"/>
                        <a:pt x="26" y="11"/>
                        <a:pt x="27" y="10"/>
                      </a:cubicBezTo>
                      <a:cubicBezTo>
                        <a:pt x="28" y="11"/>
                        <a:pt x="29" y="12"/>
                        <a:pt x="29" y="13"/>
                      </a:cubicBezTo>
                      <a:cubicBezTo>
                        <a:pt x="30" y="14"/>
                        <a:pt x="31" y="16"/>
                        <a:pt x="31" y="18"/>
                      </a:cubicBezTo>
                      <a:cubicBezTo>
                        <a:pt x="31" y="17"/>
                        <a:pt x="32" y="17"/>
                        <a:pt x="32" y="17"/>
                      </a:cubicBezTo>
                      <a:cubicBezTo>
                        <a:pt x="31" y="16"/>
                        <a:pt x="29" y="15"/>
                        <a:pt x="28" y="14"/>
                      </a:cubicBezTo>
                      <a:cubicBezTo>
                        <a:pt x="25" y="11"/>
                        <a:pt x="30" y="10"/>
                        <a:pt x="30" y="16"/>
                      </a:cubicBezTo>
                      <a:cubicBezTo>
                        <a:pt x="30" y="15"/>
                        <a:pt x="31" y="15"/>
                        <a:pt x="31" y="15"/>
                      </a:cubicBezTo>
                      <a:cubicBezTo>
                        <a:pt x="27" y="13"/>
                        <a:pt x="23" y="9"/>
                        <a:pt x="22" y="5"/>
                      </a:cubicBezTo>
                      <a:cubicBezTo>
                        <a:pt x="21" y="6"/>
                        <a:pt x="21" y="6"/>
                        <a:pt x="20" y="7"/>
                      </a:cubicBezTo>
                      <a:cubicBezTo>
                        <a:pt x="29" y="9"/>
                        <a:pt x="28" y="18"/>
                        <a:pt x="33" y="24"/>
                      </a:cubicBezTo>
                      <a:cubicBezTo>
                        <a:pt x="34" y="25"/>
                        <a:pt x="35" y="23"/>
                        <a:pt x="34" y="22"/>
                      </a:cubicBezTo>
                      <a:cubicBezTo>
                        <a:pt x="32" y="19"/>
                        <a:pt x="31" y="14"/>
                        <a:pt x="29" y="10"/>
                      </a:cubicBezTo>
                      <a:cubicBezTo>
                        <a:pt x="27" y="7"/>
                        <a:pt x="24" y="6"/>
                        <a:pt x="21" y="5"/>
                      </a:cubicBezTo>
                      <a:cubicBezTo>
                        <a:pt x="20" y="4"/>
                        <a:pt x="19" y="5"/>
                        <a:pt x="20" y="6"/>
                      </a:cubicBezTo>
                      <a:cubicBezTo>
                        <a:pt x="22" y="11"/>
                        <a:pt x="26" y="15"/>
                        <a:pt x="30" y="17"/>
                      </a:cubicBezTo>
                      <a:cubicBezTo>
                        <a:pt x="31" y="17"/>
                        <a:pt x="32" y="16"/>
                        <a:pt x="32" y="16"/>
                      </a:cubicBezTo>
                      <a:cubicBezTo>
                        <a:pt x="32" y="12"/>
                        <a:pt x="29" y="9"/>
                        <a:pt x="25" y="8"/>
                      </a:cubicBezTo>
                      <a:cubicBezTo>
                        <a:pt x="25" y="8"/>
                        <a:pt x="24" y="9"/>
                        <a:pt x="24" y="9"/>
                      </a:cubicBezTo>
                      <a:cubicBezTo>
                        <a:pt x="23" y="14"/>
                        <a:pt x="27" y="17"/>
                        <a:pt x="32" y="19"/>
                      </a:cubicBezTo>
                      <a:cubicBezTo>
                        <a:pt x="32" y="19"/>
                        <a:pt x="33" y="18"/>
                        <a:pt x="33" y="18"/>
                      </a:cubicBezTo>
                      <a:cubicBezTo>
                        <a:pt x="33" y="15"/>
                        <a:pt x="28" y="5"/>
                        <a:pt x="24" y="7"/>
                      </a:cubicBezTo>
                      <a:cubicBezTo>
                        <a:pt x="19" y="10"/>
                        <a:pt x="26" y="17"/>
                        <a:pt x="29" y="19"/>
                      </a:cubicBezTo>
                      <a:cubicBezTo>
                        <a:pt x="29" y="19"/>
                        <a:pt x="30" y="19"/>
                        <a:pt x="30" y="18"/>
                      </a:cubicBezTo>
                      <a:cubicBezTo>
                        <a:pt x="30" y="12"/>
                        <a:pt x="25" y="7"/>
                        <a:pt x="20" y="5"/>
                      </a:cubicBezTo>
                      <a:cubicBezTo>
                        <a:pt x="19" y="5"/>
                        <a:pt x="19" y="6"/>
                        <a:pt x="19" y="6"/>
                      </a:cubicBezTo>
                      <a:cubicBezTo>
                        <a:pt x="19" y="11"/>
                        <a:pt x="24" y="14"/>
                        <a:pt x="27" y="16"/>
                      </a:cubicBezTo>
                      <a:cubicBezTo>
                        <a:pt x="28" y="16"/>
                        <a:pt x="29" y="15"/>
                        <a:pt x="28" y="14"/>
                      </a:cubicBezTo>
                      <a:cubicBezTo>
                        <a:pt x="26" y="11"/>
                        <a:pt x="24" y="7"/>
                        <a:pt x="20" y="6"/>
                      </a:cubicBezTo>
                      <a:cubicBezTo>
                        <a:pt x="19" y="6"/>
                        <a:pt x="18" y="7"/>
                        <a:pt x="18" y="8"/>
                      </a:cubicBezTo>
                      <a:cubicBezTo>
                        <a:pt x="19" y="12"/>
                        <a:pt x="22" y="15"/>
                        <a:pt x="25" y="18"/>
                      </a:cubicBezTo>
                      <a:cubicBezTo>
                        <a:pt x="26" y="18"/>
                        <a:pt x="28" y="17"/>
                        <a:pt x="27" y="16"/>
                      </a:cubicBezTo>
                      <a:cubicBezTo>
                        <a:pt x="25" y="13"/>
                        <a:pt x="22" y="10"/>
                        <a:pt x="18" y="9"/>
                      </a:cubicBezTo>
                      <a:cubicBezTo>
                        <a:pt x="17" y="9"/>
                        <a:pt x="17" y="10"/>
                        <a:pt x="17" y="11"/>
                      </a:cubicBezTo>
                      <a:cubicBezTo>
                        <a:pt x="19" y="13"/>
                        <a:pt x="21" y="14"/>
                        <a:pt x="24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2" y="12"/>
                        <a:pt x="19" y="10"/>
                        <a:pt x="15" y="9"/>
                      </a:cubicBezTo>
                      <a:cubicBezTo>
                        <a:pt x="14" y="9"/>
                        <a:pt x="13" y="11"/>
                        <a:pt x="14" y="11"/>
                      </a:cubicBezTo>
                      <a:cubicBezTo>
                        <a:pt x="17" y="13"/>
                        <a:pt x="19" y="14"/>
                        <a:pt x="23" y="14"/>
                      </a:cubicBezTo>
                      <a:cubicBezTo>
                        <a:pt x="24" y="14"/>
                        <a:pt x="24" y="13"/>
                        <a:pt x="23" y="12"/>
                      </a:cubicBezTo>
                      <a:cubicBezTo>
                        <a:pt x="21" y="10"/>
                        <a:pt x="19" y="9"/>
                        <a:pt x="16" y="8"/>
                      </a:cubicBezTo>
                      <a:cubicBezTo>
                        <a:pt x="15" y="7"/>
                        <a:pt x="14" y="9"/>
                        <a:pt x="15" y="10"/>
                      </a:cubicBezTo>
                      <a:cubicBezTo>
                        <a:pt x="18" y="11"/>
                        <a:pt x="20" y="12"/>
                        <a:pt x="23" y="13"/>
                      </a:cubicBezTo>
                      <a:cubicBezTo>
                        <a:pt x="24" y="13"/>
                        <a:pt x="25" y="12"/>
                        <a:pt x="24" y="11"/>
                      </a:cubicBezTo>
                      <a:cubicBezTo>
                        <a:pt x="21" y="9"/>
                        <a:pt x="19" y="7"/>
                        <a:pt x="15" y="6"/>
                      </a:cubicBezTo>
                      <a:cubicBezTo>
                        <a:pt x="14" y="6"/>
                        <a:pt x="13" y="7"/>
                        <a:pt x="14" y="8"/>
                      </a:cubicBezTo>
                      <a:cubicBezTo>
                        <a:pt x="17" y="10"/>
                        <a:pt x="19" y="11"/>
                        <a:pt x="23" y="11"/>
                      </a:cubicBezTo>
                      <a:cubicBezTo>
                        <a:pt x="23" y="11"/>
                        <a:pt x="24" y="11"/>
                        <a:pt x="24" y="10"/>
                      </a:cubicBezTo>
                      <a:cubicBezTo>
                        <a:pt x="24" y="7"/>
                        <a:pt x="19" y="5"/>
                        <a:pt x="16" y="3"/>
                      </a:cubicBezTo>
                      <a:cubicBezTo>
                        <a:pt x="16" y="4"/>
                        <a:pt x="16" y="5"/>
                        <a:pt x="15" y="5"/>
                      </a:cubicBezTo>
                      <a:cubicBezTo>
                        <a:pt x="18" y="6"/>
                        <a:pt x="18" y="6"/>
                        <a:pt x="20" y="6"/>
                      </a:cubicBezTo>
                      <a:cubicBezTo>
                        <a:pt x="21" y="6"/>
                        <a:pt x="21" y="5"/>
                        <a:pt x="21" y="4"/>
                      </a:cubicBezTo>
                      <a:cubicBezTo>
                        <a:pt x="18" y="1"/>
                        <a:pt x="13" y="1"/>
                        <a:pt x="10" y="0"/>
                      </a:cubicBezTo>
                      <a:cubicBezTo>
                        <a:pt x="9" y="1"/>
                        <a:pt x="9" y="2"/>
                        <a:pt x="9" y="2"/>
                      </a:cubicBezTo>
                      <a:cubicBezTo>
                        <a:pt x="12" y="3"/>
                        <a:pt x="11" y="3"/>
                        <a:pt x="14" y="2"/>
                      </a:cubicBezTo>
                      <a:cubicBezTo>
                        <a:pt x="15" y="2"/>
                        <a:pt x="15" y="0"/>
                        <a:pt x="14" y="0"/>
                      </a:cubicBezTo>
                      <a:cubicBezTo>
                        <a:pt x="12" y="0"/>
                        <a:pt x="10" y="0"/>
                        <a:pt x="8" y="0"/>
                      </a:cubicBezTo>
                      <a:cubicBezTo>
                        <a:pt x="7" y="0"/>
                        <a:pt x="6" y="1"/>
                        <a:pt x="7" y="2"/>
                      </a:cubicBezTo>
                      <a:cubicBezTo>
                        <a:pt x="9" y="4"/>
                        <a:pt x="12" y="4"/>
                        <a:pt x="15" y="5"/>
                      </a:cubicBezTo>
                      <a:cubicBezTo>
                        <a:pt x="16" y="5"/>
                        <a:pt x="16" y="3"/>
                        <a:pt x="15" y="3"/>
                      </a:cubicBezTo>
                      <a:cubicBezTo>
                        <a:pt x="13" y="2"/>
                        <a:pt x="11" y="2"/>
                        <a:pt x="9" y="3"/>
                      </a:cubicBezTo>
                      <a:cubicBezTo>
                        <a:pt x="8" y="3"/>
                        <a:pt x="8" y="5"/>
                        <a:pt x="9" y="5"/>
                      </a:cubicBezTo>
                      <a:cubicBezTo>
                        <a:pt x="11" y="5"/>
                        <a:pt x="14" y="6"/>
                        <a:pt x="16" y="5"/>
                      </a:cubicBezTo>
                      <a:cubicBezTo>
                        <a:pt x="17" y="5"/>
                        <a:pt x="17" y="4"/>
                        <a:pt x="16" y="3"/>
                      </a:cubicBezTo>
                      <a:cubicBezTo>
                        <a:pt x="14" y="2"/>
                        <a:pt x="11" y="2"/>
                        <a:pt x="8" y="2"/>
                      </a:cubicBezTo>
                      <a:cubicBezTo>
                        <a:pt x="7" y="2"/>
                        <a:pt x="7" y="3"/>
                        <a:pt x="8" y="4"/>
                      </a:cubicBezTo>
                      <a:cubicBezTo>
                        <a:pt x="10" y="6"/>
                        <a:pt x="12" y="7"/>
                        <a:pt x="15" y="7"/>
                      </a:cubicBezTo>
                      <a:cubicBezTo>
                        <a:pt x="16" y="6"/>
                        <a:pt x="17" y="5"/>
                        <a:pt x="15" y="4"/>
                      </a:cubicBezTo>
                      <a:cubicBezTo>
                        <a:pt x="13" y="4"/>
                        <a:pt x="11" y="3"/>
                        <a:pt x="10" y="3"/>
                      </a:cubicBezTo>
                      <a:cubicBezTo>
                        <a:pt x="8" y="2"/>
                        <a:pt x="8" y="4"/>
                        <a:pt x="9" y="5"/>
                      </a:cubicBezTo>
                      <a:cubicBezTo>
                        <a:pt x="11" y="6"/>
                        <a:pt x="13" y="8"/>
                        <a:pt x="16" y="8"/>
                      </a:cubicBezTo>
                      <a:cubicBezTo>
                        <a:pt x="17" y="8"/>
                        <a:pt x="18" y="7"/>
                        <a:pt x="17" y="6"/>
                      </a:cubicBezTo>
                      <a:cubicBezTo>
                        <a:pt x="15" y="5"/>
                        <a:pt x="14" y="4"/>
                        <a:pt x="12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2" y="6"/>
                        <a:pt x="13" y="7"/>
                        <a:pt x="15" y="8"/>
                      </a:cubicBezTo>
                      <a:cubicBezTo>
                        <a:pt x="15" y="8"/>
                        <a:pt x="15" y="7"/>
                        <a:pt x="16" y="7"/>
                      </a:cubicBezTo>
                      <a:cubicBezTo>
                        <a:pt x="14" y="6"/>
                        <a:pt x="12" y="5"/>
                        <a:pt x="9" y="5"/>
                      </a:cubicBezTo>
                      <a:cubicBezTo>
                        <a:pt x="8" y="5"/>
                        <a:pt x="8" y="6"/>
                        <a:pt x="8" y="7"/>
                      </a:cubicBezTo>
                      <a:cubicBezTo>
                        <a:pt x="10" y="9"/>
                        <a:pt x="12" y="10"/>
                        <a:pt x="15" y="11"/>
                      </a:cubicBezTo>
                      <a:cubicBezTo>
                        <a:pt x="15" y="11"/>
                        <a:pt x="15" y="10"/>
                        <a:pt x="16" y="9"/>
                      </a:cubicBezTo>
                      <a:cubicBezTo>
                        <a:pt x="13" y="9"/>
                        <a:pt x="11" y="8"/>
                        <a:pt x="9" y="7"/>
                      </a:cubicBezTo>
                      <a:cubicBezTo>
                        <a:pt x="9" y="8"/>
                        <a:pt x="8" y="9"/>
                        <a:pt x="8" y="9"/>
                      </a:cubicBezTo>
                      <a:cubicBezTo>
                        <a:pt x="11" y="10"/>
                        <a:pt x="12" y="10"/>
                        <a:pt x="15" y="9"/>
                      </a:cubicBezTo>
                      <a:cubicBezTo>
                        <a:pt x="16" y="9"/>
                        <a:pt x="15" y="8"/>
                        <a:pt x="15" y="7"/>
                      </a:cubicBezTo>
                      <a:cubicBezTo>
                        <a:pt x="12" y="7"/>
                        <a:pt x="10" y="6"/>
                        <a:pt x="7" y="6"/>
                      </a:cubicBezTo>
                      <a:cubicBezTo>
                        <a:pt x="6" y="6"/>
                        <a:pt x="6" y="8"/>
                        <a:pt x="7" y="8"/>
                      </a:cubicBezTo>
                      <a:cubicBezTo>
                        <a:pt x="10" y="9"/>
                        <a:pt x="9" y="9"/>
                        <a:pt x="12" y="9"/>
                      </a:cubicBezTo>
                      <a:cubicBezTo>
                        <a:pt x="13" y="9"/>
                        <a:pt x="14" y="7"/>
                        <a:pt x="12" y="7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10" y="7"/>
                        <a:pt x="10" y="7"/>
                        <a:pt x="11" y="7"/>
                      </a:cubicBezTo>
                      <a:cubicBezTo>
                        <a:pt x="11" y="6"/>
                        <a:pt x="10" y="6"/>
                        <a:pt x="10" y="5"/>
                      </a:cubicBezTo>
                      <a:cubicBezTo>
                        <a:pt x="8" y="5"/>
                        <a:pt x="6" y="5"/>
                        <a:pt x="4" y="6"/>
                      </a:cubicBezTo>
                      <a:cubicBezTo>
                        <a:pt x="4" y="6"/>
                        <a:pt x="4" y="7"/>
                        <a:pt x="4" y="8"/>
                      </a:cubicBezTo>
                      <a:cubicBezTo>
                        <a:pt x="6" y="7"/>
                        <a:pt x="6" y="7"/>
                        <a:pt x="7" y="5"/>
                      </a:cubicBezTo>
                      <a:cubicBezTo>
                        <a:pt x="7" y="5"/>
                        <a:pt x="6" y="4"/>
                        <a:pt x="6" y="4"/>
                      </a:cubicBezTo>
                      <a:cubicBezTo>
                        <a:pt x="0" y="5"/>
                        <a:pt x="7" y="11"/>
                        <a:pt x="9" y="6"/>
                      </a:cubicBezTo>
                      <a:cubicBezTo>
                        <a:pt x="11" y="1"/>
                        <a:pt x="2" y="1"/>
                        <a:pt x="4" y="7"/>
                      </a:cubicBezTo>
                      <a:cubicBezTo>
                        <a:pt x="5" y="8"/>
                        <a:pt x="6" y="8"/>
                        <a:pt x="6" y="8"/>
                      </a:cubicBezTo>
                      <a:cubicBezTo>
                        <a:pt x="9" y="6"/>
                        <a:pt x="9" y="3"/>
                        <a:pt x="7" y="1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4" y="3"/>
                        <a:pt x="4" y="5"/>
                        <a:pt x="4" y="7"/>
                      </a:cubicBezTo>
                      <a:cubicBezTo>
                        <a:pt x="5" y="8"/>
                        <a:pt x="6" y="8"/>
                        <a:pt x="6" y="8"/>
                      </a:cubicBezTo>
                      <a:cubicBezTo>
                        <a:pt x="8" y="6"/>
                        <a:pt x="9" y="2"/>
                        <a:pt x="6" y="2"/>
                      </a:cubicBezTo>
                      <a:cubicBezTo>
                        <a:pt x="3" y="1"/>
                        <a:pt x="2" y="5"/>
                        <a:pt x="3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7" y="3"/>
                        <a:pt x="5" y="1"/>
                      </a:cubicBezTo>
                      <a:cubicBezTo>
                        <a:pt x="5" y="0"/>
                        <a:pt x="4" y="1"/>
                        <a:pt x="3" y="1"/>
                      </a:cubicBezTo>
                      <a:cubicBezTo>
                        <a:pt x="2" y="3"/>
                        <a:pt x="2" y="4"/>
                        <a:pt x="3" y="6"/>
                      </a:cubicBezTo>
                      <a:cubicBezTo>
                        <a:pt x="3" y="7"/>
                        <a:pt x="4" y="7"/>
                        <a:pt x="5" y="6"/>
                      </a:cubicBezTo>
                      <a:cubicBezTo>
                        <a:pt x="5" y="4"/>
                        <a:pt x="5" y="2"/>
                        <a:pt x="4" y="1"/>
                      </a:cubicBezTo>
                      <a:cubicBezTo>
                        <a:pt x="4" y="0"/>
                        <a:pt x="3" y="0"/>
                        <a:pt x="2" y="1"/>
                      </a:cubicBezTo>
                      <a:cubicBezTo>
                        <a:pt x="1" y="2"/>
                        <a:pt x="1" y="3"/>
                        <a:pt x="1" y="5"/>
                      </a:cubicBezTo>
                      <a:cubicBezTo>
                        <a:pt x="1" y="6"/>
                        <a:pt x="3" y="7"/>
                        <a:pt x="3" y="6"/>
                      </a:cubicBezTo>
                      <a:cubicBezTo>
                        <a:pt x="3" y="5"/>
                        <a:pt x="3" y="4"/>
                        <a:pt x="3" y="3"/>
                      </a:cubicBezTo>
                      <a:cubicBezTo>
                        <a:pt x="3" y="3"/>
                        <a:pt x="2" y="3"/>
                        <a:pt x="1" y="3"/>
                      </a:cubicBezTo>
                      <a:cubicBezTo>
                        <a:pt x="1" y="4"/>
                        <a:pt x="1" y="6"/>
                        <a:pt x="1" y="7"/>
                      </a:cubicBezTo>
                      <a:cubicBezTo>
                        <a:pt x="1" y="8"/>
                        <a:pt x="3" y="8"/>
                        <a:pt x="3" y="7"/>
                      </a:cubicBezTo>
                      <a:cubicBezTo>
                        <a:pt x="4" y="6"/>
                        <a:pt x="4" y="5"/>
                        <a:pt x="4" y="4"/>
                      </a:cubicBezTo>
                      <a:cubicBezTo>
                        <a:pt x="3" y="4"/>
                        <a:pt x="2" y="4"/>
                        <a:pt x="2" y="4"/>
                      </a:cubicBezTo>
                      <a:cubicBezTo>
                        <a:pt x="2" y="4"/>
                        <a:pt x="2" y="5"/>
                        <a:pt x="2" y="5"/>
                      </a:cubicBezTo>
                      <a:cubicBezTo>
                        <a:pt x="2" y="6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4"/>
                        <a:pt x="3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8" name="Freeform 303"/>
                <p:cNvSpPr>
                  <a:spLocks/>
                </p:cNvSpPr>
                <p:nvPr/>
              </p:nvSpPr>
              <p:spPr bwMode="auto">
                <a:xfrm>
                  <a:off x="913" y="1677"/>
                  <a:ext cx="14" cy="22"/>
                </a:xfrm>
                <a:custGeom>
                  <a:avLst/>
                  <a:gdLst>
                    <a:gd name="T0" fmla="*/ 5 w 21"/>
                    <a:gd name="T1" fmla="*/ 13 h 34"/>
                    <a:gd name="T2" fmla="*/ 6 w 21"/>
                    <a:gd name="T3" fmla="*/ 13 h 34"/>
                    <a:gd name="T4" fmla="*/ 12 w 21"/>
                    <a:gd name="T5" fmla="*/ 21 h 34"/>
                    <a:gd name="T6" fmla="*/ 3 w 21"/>
                    <a:gd name="T7" fmla="*/ 15 h 34"/>
                    <a:gd name="T8" fmla="*/ 1 w 21"/>
                    <a:gd name="T9" fmla="*/ 12 h 34"/>
                    <a:gd name="T10" fmla="*/ 10 w 21"/>
                    <a:gd name="T11" fmla="*/ 17 h 34"/>
                    <a:gd name="T12" fmla="*/ 14 w 21"/>
                    <a:gd name="T13" fmla="*/ 26 h 34"/>
                    <a:gd name="T14" fmla="*/ 13 w 21"/>
                    <a:gd name="T15" fmla="*/ 28 h 34"/>
                    <a:gd name="T16" fmla="*/ 10 w 21"/>
                    <a:gd name="T17" fmla="*/ 23 h 34"/>
                    <a:gd name="T18" fmla="*/ 12 w 21"/>
                    <a:gd name="T19" fmla="*/ 25 h 34"/>
                    <a:gd name="T20" fmla="*/ 13 w 21"/>
                    <a:gd name="T21" fmla="*/ 32 h 34"/>
                    <a:gd name="T22" fmla="*/ 15 w 21"/>
                    <a:gd name="T23" fmla="*/ 24 h 34"/>
                    <a:gd name="T24" fmla="*/ 16 w 21"/>
                    <a:gd name="T25" fmla="*/ 32 h 34"/>
                    <a:gd name="T26" fmla="*/ 15 w 21"/>
                    <a:gd name="T27" fmla="*/ 24 h 34"/>
                    <a:gd name="T28" fmla="*/ 19 w 21"/>
                    <a:gd name="T29" fmla="*/ 31 h 34"/>
                    <a:gd name="T30" fmla="*/ 19 w 21"/>
                    <a:gd name="T31" fmla="*/ 30 h 34"/>
                    <a:gd name="T32" fmla="*/ 14 w 21"/>
                    <a:gd name="T33" fmla="*/ 21 h 34"/>
                    <a:gd name="T34" fmla="*/ 15 w 21"/>
                    <a:gd name="T35" fmla="*/ 18 h 34"/>
                    <a:gd name="T36" fmla="*/ 19 w 21"/>
                    <a:gd name="T37" fmla="*/ 26 h 34"/>
                    <a:gd name="T38" fmla="*/ 14 w 21"/>
                    <a:gd name="T39" fmla="*/ 23 h 34"/>
                    <a:gd name="T40" fmla="*/ 7 w 21"/>
                    <a:gd name="T41" fmla="*/ 13 h 34"/>
                    <a:gd name="T42" fmla="*/ 8 w 21"/>
                    <a:gd name="T43" fmla="*/ 8 h 34"/>
                    <a:gd name="T44" fmla="*/ 16 w 21"/>
                    <a:gd name="T45" fmla="*/ 18 h 34"/>
                    <a:gd name="T46" fmla="*/ 14 w 21"/>
                    <a:gd name="T47" fmla="*/ 19 h 34"/>
                    <a:gd name="T48" fmla="*/ 3 w 21"/>
                    <a:gd name="T49" fmla="*/ 6 h 34"/>
                    <a:gd name="T50" fmla="*/ 10 w 21"/>
                    <a:gd name="T51" fmla="*/ 13 h 34"/>
                    <a:gd name="T52" fmla="*/ 6 w 21"/>
                    <a:gd name="T53" fmla="*/ 8 h 34"/>
                    <a:gd name="T54" fmla="*/ 17 w 21"/>
                    <a:gd name="T55" fmla="*/ 26 h 34"/>
                    <a:gd name="T56" fmla="*/ 15 w 21"/>
                    <a:gd name="T57" fmla="*/ 26 h 34"/>
                    <a:gd name="T58" fmla="*/ 8 w 21"/>
                    <a:gd name="T59" fmla="*/ 6 h 34"/>
                    <a:gd name="T60" fmla="*/ 12 w 21"/>
                    <a:gd name="T61" fmla="*/ 11 h 34"/>
                    <a:gd name="T62" fmla="*/ 14 w 21"/>
                    <a:gd name="T63" fmla="*/ 20 h 34"/>
                    <a:gd name="T64" fmla="*/ 8 w 21"/>
                    <a:gd name="T65" fmla="*/ 9 h 34"/>
                    <a:gd name="T66" fmla="*/ 7 w 21"/>
                    <a:gd name="T67" fmla="*/ 8 h 34"/>
                    <a:gd name="T68" fmla="*/ 15 w 21"/>
                    <a:gd name="T69" fmla="*/ 19 h 34"/>
                    <a:gd name="T70" fmla="*/ 14 w 21"/>
                    <a:gd name="T71" fmla="*/ 23 h 34"/>
                    <a:gd name="T72" fmla="*/ 9 w 21"/>
                    <a:gd name="T73" fmla="*/ 15 h 34"/>
                    <a:gd name="T74" fmla="*/ 15 w 21"/>
                    <a:gd name="T75" fmla="*/ 18 h 34"/>
                    <a:gd name="T76" fmla="*/ 20 w 21"/>
                    <a:gd name="T77" fmla="*/ 28 h 34"/>
                    <a:gd name="T78" fmla="*/ 19 w 21"/>
                    <a:gd name="T79" fmla="*/ 30 h 34"/>
                    <a:gd name="T80" fmla="*/ 14 w 21"/>
                    <a:gd name="T81" fmla="*/ 23 h 34"/>
                    <a:gd name="T82" fmla="*/ 15 w 21"/>
                    <a:gd name="T83" fmla="*/ 24 h 34"/>
                    <a:gd name="T84" fmla="*/ 18 w 21"/>
                    <a:gd name="T85" fmla="*/ 28 h 34"/>
                    <a:gd name="T86" fmla="*/ 14 w 21"/>
                    <a:gd name="T87" fmla="*/ 33 h 34"/>
                    <a:gd name="T88" fmla="*/ 13 w 21"/>
                    <a:gd name="T89" fmla="*/ 25 h 34"/>
                    <a:gd name="T90" fmla="*/ 12 w 21"/>
                    <a:gd name="T91" fmla="*/ 25 h 34"/>
                    <a:gd name="T92" fmla="*/ 15 w 21"/>
                    <a:gd name="T93" fmla="*/ 31 h 34"/>
                    <a:gd name="T94" fmla="*/ 14 w 21"/>
                    <a:gd name="T95" fmla="*/ 29 h 34"/>
                    <a:gd name="T96" fmla="*/ 10 w 21"/>
                    <a:gd name="T97" fmla="*/ 20 h 34"/>
                    <a:gd name="T98" fmla="*/ 10 w 21"/>
                    <a:gd name="T99" fmla="*/ 17 h 34"/>
                    <a:gd name="T100" fmla="*/ 10 w 21"/>
                    <a:gd name="T101" fmla="*/ 17 h 34"/>
                    <a:gd name="T102" fmla="*/ 3 w 21"/>
                    <a:gd name="T103" fmla="*/ 15 h 34"/>
                    <a:gd name="T104" fmla="*/ 2 w 21"/>
                    <a:gd name="T105" fmla="*/ 12 h 34"/>
                    <a:gd name="T106" fmla="*/ 6 w 21"/>
                    <a:gd name="T107" fmla="*/ 13 h 34"/>
                    <a:gd name="T108" fmla="*/ 12 w 21"/>
                    <a:gd name="T109" fmla="*/ 22 h 34"/>
                    <a:gd name="T110" fmla="*/ 6 w 21"/>
                    <a:gd name="T111" fmla="*/ 1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1" h="34">
                      <a:moveTo>
                        <a:pt x="8" y="14"/>
                      </a:moveTo>
                      <a:cubicBezTo>
                        <a:pt x="7" y="13"/>
                        <a:pt x="7" y="13"/>
                        <a:pt x="6" y="12"/>
                      </a:cubicBezTo>
                      <a:cubicBezTo>
                        <a:pt x="6" y="12"/>
                        <a:pt x="5" y="13"/>
                        <a:pt x="5" y="13"/>
                      </a:cubicBezTo>
                      <a:cubicBezTo>
                        <a:pt x="8" y="15"/>
                        <a:pt x="9" y="18"/>
                        <a:pt x="10" y="22"/>
                      </a:cubicBezTo>
                      <a:cubicBezTo>
                        <a:pt x="10" y="22"/>
                        <a:pt x="11" y="21"/>
                        <a:pt x="12" y="21"/>
                      </a:cubicBezTo>
                      <a:cubicBezTo>
                        <a:pt x="9" y="19"/>
                        <a:pt x="8" y="16"/>
                        <a:pt x="6" y="13"/>
                      </a:cubicBezTo>
                      <a:cubicBezTo>
                        <a:pt x="6" y="13"/>
                        <a:pt x="5" y="14"/>
                        <a:pt x="5" y="14"/>
                      </a:cubicBezTo>
                      <a:cubicBezTo>
                        <a:pt x="7" y="17"/>
                        <a:pt x="9" y="19"/>
                        <a:pt x="10" y="22"/>
                      </a:cubicBezTo>
                      <a:cubicBezTo>
                        <a:pt x="11" y="22"/>
                        <a:pt x="12" y="22"/>
                        <a:pt x="12" y="21"/>
                      </a:cubicBezTo>
                      <a:cubicBezTo>
                        <a:pt x="9" y="18"/>
                        <a:pt x="6" y="15"/>
                        <a:pt x="4" y="11"/>
                      </a:cubicBezTo>
                      <a:cubicBezTo>
                        <a:pt x="3" y="10"/>
                        <a:pt x="2" y="11"/>
                        <a:pt x="2" y="12"/>
                      </a:cubicBezTo>
                      <a:cubicBezTo>
                        <a:pt x="2" y="13"/>
                        <a:pt x="2" y="14"/>
                        <a:pt x="3" y="15"/>
                      </a:cubicBezTo>
                      <a:cubicBezTo>
                        <a:pt x="3" y="15"/>
                        <a:pt x="4" y="14"/>
                        <a:pt x="5" y="14"/>
                      </a:cubicBezTo>
                      <a:cubicBezTo>
                        <a:pt x="4" y="13"/>
                        <a:pt x="3" y="12"/>
                        <a:pt x="2" y="11"/>
                      </a:cubicBezTo>
                      <a:cubicBezTo>
                        <a:pt x="2" y="11"/>
                        <a:pt x="1" y="12"/>
                        <a:pt x="1" y="12"/>
                      </a:cubicBezTo>
                      <a:cubicBezTo>
                        <a:pt x="4" y="14"/>
                        <a:pt x="6" y="16"/>
                        <a:pt x="9" y="19"/>
                      </a:cubicBezTo>
                      <a:cubicBezTo>
                        <a:pt x="9" y="18"/>
                        <a:pt x="10" y="18"/>
                        <a:pt x="10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9" y="16"/>
                        <a:pt x="7" y="17"/>
                        <a:pt x="8" y="18"/>
                      </a:cubicBezTo>
                      <a:cubicBezTo>
                        <a:pt x="9" y="21"/>
                        <a:pt x="11" y="24"/>
                        <a:pt x="12" y="27"/>
                      </a:cubicBezTo>
                      <a:cubicBezTo>
                        <a:pt x="13" y="28"/>
                        <a:pt x="15" y="28"/>
                        <a:pt x="14" y="26"/>
                      </a:cubicBezTo>
                      <a:cubicBezTo>
                        <a:pt x="13" y="24"/>
                        <a:pt x="13" y="22"/>
                        <a:pt x="13" y="20"/>
                      </a:cubicBezTo>
                      <a:cubicBezTo>
                        <a:pt x="12" y="20"/>
                        <a:pt x="11" y="20"/>
                        <a:pt x="11" y="21"/>
                      </a:cubicBezTo>
                      <a:cubicBezTo>
                        <a:pt x="13" y="23"/>
                        <a:pt x="13" y="26"/>
                        <a:pt x="13" y="28"/>
                      </a:cubicBezTo>
                      <a:cubicBezTo>
                        <a:pt x="14" y="28"/>
                        <a:pt x="15" y="28"/>
                        <a:pt x="15" y="28"/>
                      </a:cubicBezTo>
                      <a:cubicBezTo>
                        <a:pt x="14" y="26"/>
                        <a:pt x="13" y="24"/>
                        <a:pt x="12" y="22"/>
                      </a:cubicBezTo>
                      <a:cubicBezTo>
                        <a:pt x="11" y="23"/>
                        <a:pt x="11" y="23"/>
                        <a:pt x="10" y="23"/>
                      </a:cubicBezTo>
                      <a:cubicBezTo>
                        <a:pt x="12" y="26"/>
                        <a:pt x="13" y="28"/>
                        <a:pt x="13" y="31"/>
                      </a:cubicBezTo>
                      <a:cubicBezTo>
                        <a:pt x="14" y="31"/>
                        <a:pt x="15" y="31"/>
                        <a:pt x="15" y="30"/>
                      </a:cubicBezTo>
                      <a:cubicBezTo>
                        <a:pt x="14" y="29"/>
                        <a:pt x="13" y="27"/>
                        <a:pt x="12" y="25"/>
                      </a:cubicBezTo>
                      <a:cubicBezTo>
                        <a:pt x="12" y="26"/>
                        <a:pt x="11" y="26"/>
                        <a:pt x="11" y="27"/>
                      </a:cubicBezTo>
                      <a:cubicBezTo>
                        <a:pt x="11" y="28"/>
                        <a:pt x="12" y="29"/>
                        <a:pt x="13" y="31"/>
                      </a:cubicBezTo>
                      <a:cubicBezTo>
                        <a:pt x="13" y="31"/>
                        <a:pt x="13" y="32"/>
                        <a:pt x="13" y="32"/>
                      </a:cubicBezTo>
                      <a:cubicBezTo>
                        <a:pt x="16" y="32"/>
                        <a:pt x="15" y="32"/>
                        <a:pt x="18" y="32"/>
                      </a:cubicBezTo>
                      <a:cubicBezTo>
                        <a:pt x="18" y="32"/>
                        <a:pt x="19" y="32"/>
                        <a:pt x="19" y="31"/>
                      </a:cubicBezTo>
                      <a:cubicBezTo>
                        <a:pt x="18" y="28"/>
                        <a:pt x="16" y="26"/>
                        <a:pt x="15" y="24"/>
                      </a:cubicBezTo>
                      <a:cubicBezTo>
                        <a:pt x="14" y="22"/>
                        <a:pt x="12" y="24"/>
                        <a:pt x="13" y="25"/>
                      </a:cubicBezTo>
                      <a:cubicBezTo>
                        <a:pt x="14" y="27"/>
                        <a:pt x="14" y="29"/>
                        <a:pt x="14" y="32"/>
                      </a:cubicBezTo>
                      <a:cubicBezTo>
                        <a:pt x="15" y="32"/>
                        <a:pt x="16" y="32"/>
                        <a:pt x="16" y="32"/>
                      </a:cubicBezTo>
                      <a:cubicBezTo>
                        <a:pt x="17" y="31"/>
                        <a:pt x="17" y="31"/>
                        <a:pt x="17" y="30"/>
                      </a:cubicBezTo>
                      <a:cubicBezTo>
                        <a:pt x="18" y="31"/>
                        <a:pt x="19" y="30"/>
                        <a:pt x="19" y="29"/>
                      </a:cubicBezTo>
                      <a:cubicBezTo>
                        <a:pt x="18" y="27"/>
                        <a:pt x="17" y="25"/>
                        <a:pt x="15" y="24"/>
                      </a:cubicBezTo>
                      <a:cubicBezTo>
                        <a:pt x="14" y="22"/>
                        <a:pt x="13" y="23"/>
                        <a:pt x="13" y="25"/>
                      </a:cubicBezTo>
                      <a:cubicBezTo>
                        <a:pt x="15" y="27"/>
                        <a:pt x="16" y="30"/>
                        <a:pt x="17" y="32"/>
                      </a:cubicBezTo>
                      <a:cubicBezTo>
                        <a:pt x="18" y="33"/>
                        <a:pt x="20" y="32"/>
                        <a:pt x="19" y="31"/>
                      </a:cubicBezTo>
                      <a:cubicBezTo>
                        <a:pt x="18" y="28"/>
                        <a:pt x="17" y="26"/>
                        <a:pt x="16" y="23"/>
                      </a:cubicBezTo>
                      <a:cubicBezTo>
                        <a:pt x="16" y="23"/>
                        <a:pt x="15" y="24"/>
                        <a:pt x="14" y="24"/>
                      </a:cubicBezTo>
                      <a:cubicBezTo>
                        <a:pt x="16" y="26"/>
                        <a:pt x="17" y="28"/>
                        <a:pt x="19" y="30"/>
                      </a:cubicBezTo>
                      <a:cubicBezTo>
                        <a:pt x="19" y="30"/>
                        <a:pt x="20" y="30"/>
                        <a:pt x="20" y="29"/>
                      </a:cubicBezTo>
                      <a:cubicBezTo>
                        <a:pt x="19" y="26"/>
                        <a:pt x="17" y="23"/>
                        <a:pt x="16" y="20"/>
                      </a:cubicBezTo>
                      <a:cubicBezTo>
                        <a:pt x="16" y="21"/>
                        <a:pt x="15" y="21"/>
                        <a:pt x="14" y="21"/>
                      </a:cubicBezTo>
                      <a:cubicBezTo>
                        <a:pt x="16" y="24"/>
                        <a:pt x="17" y="26"/>
                        <a:pt x="18" y="29"/>
                      </a:cubicBezTo>
                      <a:cubicBezTo>
                        <a:pt x="18" y="29"/>
                        <a:pt x="19" y="28"/>
                        <a:pt x="20" y="28"/>
                      </a:cubicBezTo>
                      <a:cubicBezTo>
                        <a:pt x="18" y="25"/>
                        <a:pt x="16" y="21"/>
                        <a:pt x="15" y="18"/>
                      </a:cubicBezTo>
                      <a:cubicBezTo>
                        <a:pt x="14" y="18"/>
                        <a:pt x="13" y="19"/>
                        <a:pt x="13" y="19"/>
                      </a:cubicBezTo>
                      <a:cubicBezTo>
                        <a:pt x="14" y="22"/>
                        <a:pt x="16" y="25"/>
                        <a:pt x="17" y="27"/>
                      </a:cubicBezTo>
                      <a:cubicBezTo>
                        <a:pt x="18" y="27"/>
                        <a:pt x="18" y="27"/>
                        <a:pt x="19" y="26"/>
                      </a:cubicBezTo>
                      <a:cubicBezTo>
                        <a:pt x="16" y="22"/>
                        <a:pt x="13" y="19"/>
                        <a:pt x="11" y="14"/>
                      </a:cubicBezTo>
                      <a:cubicBezTo>
                        <a:pt x="10" y="15"/>
                        <a:pt x="9" y="15"/>
                        <a:pt x="9" y="15"/>
                      </a:cubicBezTo>
                      <a:cubicBezTo>
                        <a:pt x="11" y="18"/>
                        <a:pt x="13" y="21"/>
                        <a:pt x="14" y="23"/>
                      </a:cubicBezTo>
                      <a:cubicBezTo>
                        <a:pt x="15" y="24"/>
                        <a:pt x="17" y="23"/>
                        <a:pt x="16" y="22"/>
                      </a:cubicBezTo>
                      <a:cubicBezTo>
                        <a:pt x="14" y="18"/>
                        <a:pt x="11" y="15"/>
                        <a:pt x="9" y="12"/>
                      </a:cubicBezTo>
                      <a:cubicBezTo>
                        <a:pt x="8" y="12"/>
                        <a:pt x="7" y="13"/>
                        <a:pt x="7" y="13"/>
                      </a:cubicBezTo>
                      <a:cubicBezTo>
                        <a:pt x="9" y="15"/>
                        <a:pt x="11" y="18"/>
                        <a:pt x="13" y="20"/>
                      </a:cubicBezTo>
                      <a:cubicBezTo>
                        <a:pt x="14" y="20"/>
                        <a:pt x="14" y="19"/>
                        <a:pt x="15" y="19"/>
                      </a:cubicBezTo>
                      <a:cubicBezTo>
                        <a:pt x="12" y="16"/>
                        <a:pt x="9" y="12"/>
                        <a:pt x="8" y="8"/>
                      </a:cubicBezTo>
                      <a:cubicBezTo>
                        <a:pt x="7" y="9"/>
                        <a:pt x="7" y="9"/>
                        <a:pt x="6" y="10"/>
                      </a:cubicBezTo>
                      <a:cubicBezTo>
                        <a:pt x="10" y="12"/>
                        <a:pt x="12" y="16"/>
                        <a:pt x="14" y="19"/>
                      </a:cubicBezTo>
                      <a:cubicBezTo>
                        <a:pt x="15" y="19"/>
                        <a:pt x="16" y="18"/>
                        <a:pt x="16" y="18"/>
                      </a:cubicBezTo>
                      <a:cubicBezTo>
                        <a:pt x="14" y="15"/>
                        <a:pt x="11" y="12"/>
                        <a:pt x="10" y="8"/>
                      </a:cubicBezTo>
                      <a:cubicBezTo>
                        <a:pt x="9" y="8"/>
                        <a:pt x="9" y="9"/>
                        <a:pt x="8" y="9"/>
                      </a:cubicBezTo>
                      <a:cubicBezTo>
                        <a:pt x="11" y="12"/>
                        <a:pt x="13" y="15"/>
                        <a:pt x="14" y="19"/>
                      </a:cubicBezTo>
                      <a:cubicBezTo>
                        <a:pt x="14" y="19"/>
                        <a:pt x="15" y="19"/>
                        <a:pt x="16" y="18"/>
                      </a:cubicBezTo>
                      <a:cubicBezTo>
                        <a:pt x="12" y="16"/>
                        <a:pt x="10" y="13"/>
                        <a:pt x="8" y="10"/>
                      </a:cubicBezTo>
                      <a:cubicBezTo>
                        <a:pt x="7" y="9"/>
                        <a:pt x="5" y="7"/>
                        <a:pt x="3" y="6"/>
                      </a:cubicBezTo>
                      <a:cubicBezTo>
                        <a:pt x="2" y="4"/>
                        <a:pt x="5" y="7"/>
                        <a:pt x="5" y="7"/>
                      </a:cubicBezTo>
                      <a:cubicBezTo>
                        <a:pt x="6" y="8"/>
                        <a:pt x="6" y="8"/>
                        <a:pt x="7" y="9"/>
                      </a:cubicBezTo>
                      <a:cubicBezTo>
                        <a:pt x="8" y="10"/>
                        <a:pt x="9" y="12"/>
                        <a:pt x="10" y="13"/>
                      </a:cubicBezTo>
                      <a:cubicBezTo>
                        <a:pt x="11" y="14"/>
                        <a:pt x="13" y="12"/>
                        <a:pt x="12" y="11"/>
                      </a:cubicBezTo>
                      <a:cubicBezTo>
                        <a:pt x="10" y="10"/>
                        <a:pt x="9" y="8"/>
                        <a:pt x="8" y="6"/>
                      </a:cubicBezTo>
                      <a:cubicBezTo>
                        <a:pt x="8" y="7"/>
                        <a:pt x="7" y="7"/>
                        <a:pt x="6" y="8"/>
                      </a:cubicBezTo>
                      <a:cubicBezTo>
                        <a:pt x="8" y="10"/>
                        <a:pt x="10" y="14"/>
                        <a:pt x="12" y="17"/>
                      </a:cubicBezTo>
                      <a:cubicBezTo>
                        <a:pt x="13" y="20"/>
                        <a:pt x="14" y="23"/>
                        <a:pt x="16" y="27"/>
                      </a:cubicBezTo>
                      <a:cubicBezTo>
                        <a:pt x="16" y="28"/>
                        <a:pt x="18" y="27"/>
                        <a:pt x="17" y="26"/>
                      </a:cubicBezTo>
                      <a:cubicBezTo>
                        <a:pt x="17" y="25"/>
                        <a:pt x="17" y="25"/>
                        <a:pt x="17" y="24"/>
                      </a:cubicBezTo>
                      <a:cubicBezTo>
                        <a:pt x="16" y="23"/>
                        <a:pt x="14" y="25"/>
                        <a:pt x="15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6" y="26"/>
                        <a:pt x="17" y="26"/>
                        <a:pt x="17" y="26"/>
                      </a:cubicBezTo>
                      <a:cubicBezTo>
                        <a:pt x="16" y="23"/>
                        <a:pt x="16" y="20"/>
                        <a:pt x="15" y="17"/>
                      </a:cubicBezTo>
                      <a:cubicBezTo>
                        <a:pt x="13" y="14"/>
                        <a:pt x="11" y="10"/>
                        <a:pt x="8" y="6"/>
                      </a:cubicBezTo>
                      <a:cubicBezTo>
                        <a:pt x="8" y="5"/>
                        <a:pt x="6" y="6"/>
                        <a:pt x="6" y="8"/>
                      </a:cubicBezTo>
                      <a:cubicBezTo>
                        <a:pt x="8" y="9"/>
                        <a:pt x="9" y="11"/>
                        <a:pt x="10" y="13"/>
                      </a:cubicBezTo>
                      <a:cubicBezTo>
                        <a:pt x="11" y="12"/>
                        <a:pt x="11" y="12"/>
                        <a:pt x="12" y="11"/>
                      </a:cubicBezTo>
                      <a:cubicBezTo>
                        <a:pt x="10" y="10"/>
                        <a:pt x="3" y="0"/>
                        <a:pt x="1" y="4"/>
                      </a:cubicBezTo>
                      <a:cubicBezTo>
                        <a:pt x="0" y="6"/>
                        <a:pt x="3" y="8"/>
                        <a:pt x="4" y="10"/>
                      </a:cubicBezTo>
                      <a:cubicBezTo>
                        <a:pt x="8" y="13"/>
                        <a:pt x="10" y="17"/>
                        <a:pt x="14" y="20"/>
                      </a:cubicBezTo>
                      <a:cubicBezTo>
                        <a:pt x="15" y="21"/>
                        <a:pt x="16" y="20"/>
                        <a:pt x="16" y="19"/>
                      </a:cubicBezTo>
                      <a:cubicBezTo>
                        <a:pt x="15" y="15"/>
                        <a:pt x="13" y="10"/>
                        <a:pt x="10" y="8"/>
                      </a:cubicBezTo>
                      <a:cubicBezTo>
                        <a:pt x="9" y="7"/>
                        <a:pt x="7" y="8"/>
                        <a:pt x="8" y="9"/>
                      </a:cubicBezTo>
                      <a:cubicBezTo>
                        <a:pt x="9" y="13"/>
                        <a:pt x="12" y="16"/>
                        <a:pt x="14" y="19"/>
                      </a:cubicBezTo>
                      <a:cubicBezTo>
                        <a:pt x="15" y="20"/>
                        <a:pt x="17" y="19"/>
                        <a:pt x="16" y="18"/>
                      </a:cubicBezTo>
                      <a:cubicBezTo>
                        <a:pt x="14" y="14"/>
                        <a:pt x="12" y="10"/>
                        <a:pt x="7" y="8"/>
                      </a:cubicBezTo>
                      <a:cubicBezTo>
                        <a:pt x="7" y="7"/>
                        <a:pt x="5" y="8"/>
                        <a:pt x="6" y="9"/>
                      </a:cubicBezTo>
                      <a:cubicBezTo>
                        <a:pt x="7" y="13"/>
                        <a:pt x="10" y="17"/>
                        <a:pt x="13" y="20"/>
                      </a:cubicBezTo>
                      <a:cubicBezTo>
                        <a:pt x="14" y="21"/>
                        <a:pt x="16" y="20"/>
                        <a:pt x="15" y="19"/>
                      </a:cubicBezTo>
                      <a:cubicBezTo>
                        <a:pt x="13" y="16"/>
                        <a:pt x="11" y="14"/>
                        <a:pt x="9" y="12"/>
                      </a:cubicBezTo>
                      <a:cubicBezTo>
                        <a:pt x="7" y="11"/>
                        <a:pt x="6" y="12"/>
                        <a:pt x="7" y="13"/>
                      </a:cubicBezTo>
                      <a:cubicBezTo>
                        <a:pt x="10" y="16"/>
                        <a:pt x="12" y="19"/>
                        <a:pt x="14" y="23"/>
                      </a:cubicBezTo>
                      <a:cubicBezTo>
                        <a:pt x="15" y="23"/>
                        <a:pt x="16" y="23"/>
                        <a:pt x="16" y="22"/>
                      </a:cubicBezTo>
                      <a:cubicBezTo>
                        <a:pt x="14" y="20"/>
                        <a:pt x="13" y="17"/>
                        <a:pt x="11" y="14"/>
                      </a:cubicBezTo>
                      <a:cubicBezTo>
                        <a:pt x="10" y="13"/>
                        <a:pt x="8" y="14"/>
                        <a:pt x="9" y="15"/>
                      </a:cubicBezTo>
                      <a:cubicBezTo>
                        <a:pt x="11" y="20"/>
                        <a:pt x="14" y="24"/>
                        <a:pt x="17" y="27"/>
                      </a:cubicBezTo>
                      <a:cubicBezTo>
                        <a:pt x="18" y="28"/>
                        <a:pt x="20" y="28"/>
                        <a:pt x="19" y="26"/>
                      </a:cubicBezTo>
                      <a:cubicBezTo>
                        <a:pt x="17" y="24"/>
                        <a:pt x="16" y="21"/>
                        <a:pt x="15" y="18"/>
                      </a:cubicBezTo>
                      <a:cubicBezTo>
                        <a:pt x="14" y="17"/>
                        <a:pt x="12" y="18"/>
                        <a:pt x="13" y="19"/>
                      </a:cubicBezTo>
                      <a:cubicBezTo>
                        <a:pt x="14" y="23"/>
                        <a:pt x="16" y="26"/>
                        <a:pt x="18" y="29"/>
                      </a:cubicBezTo>
                      <a:cubicBezTo>
                        <a:pt x="18" y="30"/>
                        <a:pt x="20" y="30"/>
                        <a:pt x="20" y="28"/>
                      </a:cubicBezTo>
                      <a:cubicBezTo>
                        <a:pt x="19" y="25"/>
                        <a:pt x="18" y="23"/>
                        <a:pt x="16" y="20"/>
                      </a:cubicBezTo>
                      <a:cubicBezTo>
                        <a:pt x="16" y="19"/>
                        <a:pt x="14" y="20"/>
                        <a:pt x="14" y="21"/>
                      </a:cubicBezTo>
                      <a:cubicBezTo>
                        <a:pt x="15" y="24"/>
                        <a:pt x="17" y="27"/>
                        <a:pt x="19" y="30"/>
                      </a:cubicBezTo>
                      <a:cubicBezTo>
                        <a:pt x="19" y="32"/>
                        <a:pt x="21" y="30"/>
                        <a:pt x="20" y="29"/>
                      </a:cubicBezTo>
                      <a:cubicBezTo>
                        <a:pt x="19" y="27"/>
                        <a:pt x="18" y="25"/>
                        <a:pt x="16" y="22"/>
                      </a:cubicBezTo>
                      <a:cubicBezTo>
                        <a:pt x="15" y="22"/>
                        <a:pt x="14" y="22"/>
                        <a:pt x="14" y="23"/>
                      </a:cubicBezTo>
                      <a:cubicBezTo>
                        <a:pt x="14" y="26"/>
                        <a:pt x="16" y="29"/>
                        <a:pt x="17" y="32"/>
                      </a:cubicBezTo>
                      <a:cubicBezTo>
                        <a:pt x="18" y="32"/>
                        <a:pt x="18" y="31"/>
                        <a:pt x="19" y="31"/>
                      </a:cubicBezTo>
                      <a:cubicBezTo>
                        <a:pt x="17" y="29"/>
                        <a:pt x="17" y="26"/>
                        <a:pt x="15" y="24"/>
                      </a:cubicBezTo>
                      <a:cubicBezTo>
                        <a:pt x="15" y="24"/>
                        <a:pt x="14" y="24"/>
                        <a:pt x="13" y="25"/>
                      </a:cubicBezTo>
                      <a:cubicBezTo>
                        <a:pt x="15" y="26"/>
                        <a:pt x="16" y="28"/>
                        <a:pt x="17" y="30"/>
                      </a:cubicBezTo>
                      <a:cubicBezTo>
                        <a:pt x="17" y="29"/>
                        <a:pt x="18" y="29"/>
                        <a:pt x="18" y="28"/>
                      </a:cubicBezTo>
                      <a:cubicBezTo>
                        <a:pt x="17" y="27"/>
                        <a:pt x="15" y="27"/>
                        <a:pt x="14" y="27"/>
                      </a:cubicBezTo>
                      <a:cubicBezTo>
                        <a:pt x="13" y="27"/>
                        <a:pt x="12" y="27"/>
                        <a:pt x="13" y="28"/>
                      </a:cubicBezTo>
                      <a:cubicBezTo>
                        <a:pt x="13" y="30"/>
                        <a:pt x="13" y="31"/>
                        <a:pt x="14" y="33"/>
                      </a:cubicBezTo>
                      <a:cubicBezTo>
                        <a:pt x="15" y="34"/>
                        <a:pt x="16" y="33"/>
                        <a:pt x="16" y="32"/>
                      </a:cubicBezTo>
                      <a:cubicBezTo>
                        <a:pt x="17" y="29"/>
                        <a:pt x="16" y="26"/>
                        <a:pt x="15" y="24"/>
                      </a:cubicBezTo>
                      <a:cubicBezTo>
                        <a:pt x="14" y="24"/>
                        <a:pt x="14" y="24"/>
                        <a:pt x="13" y="25"/>
                      </a:cubicBezTo>
                      <a:cubicBezTo>
                        <a:pt x="14" y="27"/>
                        <a:pt x="16" y="29"/>
                        <a:pt x="16" y="31"/>
                      </a:cubicBezTo>
                      <a:cubicBezTo>
                        <a:pt x="17" y="31"/>
                        <a:pt x="17" y="31"/>
                        <a:pt x="18" y="30"/>
                      </a:cubicBezTo>
                      <a:cubicBezTo>
                        <a:pt x="14" y="30"/>
                        <a:pt x="14" y="27"/>
                        <a:pt x="12" y="25"/>
                      </a:cubicBezTo>
                      <a:cubicBezTo>
                        <a:pt x="11" y="24"/>
                        <a:pt x="10" y="25"/>
                        <a:pt x="10" y="26"/>
                      </a:cubicBezTo>
                      <a:cubicBezTo>
                        <a:pt x="11" y="28"/>
                        <a:pt x="12" y="30"/>
                        <a:pt x="13" y="31"/>
                      </a:cubicBezTo>
                      <a:cubicBezTo>
                        <a:pt x="14" y="32"/>
                        <a:pt x="16" y="32"/>
                        <a:pt x="15" y="31"/>
                      </a:cubicBezTo>
                      <a:cubicBezTo>
                        <a:pt x="15" y="27"/>
                        <a:pt x="14" y="25"/>
                        <a:pt x="12" y="22"/>
                      </a:cubicBezTo>
                      <a:cubicBezTo>
                        <a:pt x="11" y="21"/>
                        <a:pt x="9" y="22"/>
                        <a:pt x="10" y="23"/>
                      </a:cubicBezTo>
                      <a:cubicBezTo>
                        <a:pt x="11" y="25"/>
                        <a:pt x="12" y="27"/>
                        <a:pt x="14" y="29"/>
                      </a:cubicBezTo>
                      <a:cubicBezTo>
                        <a:pt x="14" y="30"/>
                        <a:pt x="16" y="29"/>
                        <a:pt x="15" y="28"/>
                      </a:cubicBezTo>
                      <a:cubicBezTo>
                        <a:pt x="15" y="25"/>
                        <a:pt x="15" y="22"/>
                        <a:pt x="12" y="19"/>
                      </a:cubicBezTo>
                      <a:cubicBezTo>
                        <a:pt x="12" y="19"/>
                        <a:pt x="10" y="19"/>
                        <a:pt x="10" y="20"/>
                      </a:cubicBezTo>
                      <a:cubicBezTo>
                        <a:pt x="11" y="22"/>
                        <a:pt x="11" y="25"/>
                        <a:pt x="12" y="27"/>
                      </a:cubicBezTo>
                      <a:cubicBezTo>
                        <a:pt x="13" y="27"/>
                        <a:pt x="13" y="26"/>
                        <a:pt x="14" y="26"/>
                      </a:cubicBezTo>
                      <a:cubicBezTo>
                        <a:pt x="13" y="23"/>
                        <a:pt x="11" y="20"/>
                        <a:pt x="10" y="17"/>
                      </a:cubicBezTo>
                      <a:cubicBezTo>
                        <a:pt x="9" y="17"/>
                        <a:pt x="9" y="18"/>
                        <a:pt x="8" y="18"/>
                      </a:cubicBezTo>
                      <a:cubicBezTo>
                        <a:pt x="8" y="18"/>
                        <a:pt x="9" y="19"/>
                        <a:pt x="9" y="19"/>
                      </a:cubicBezTo>
                      <a:cubicBezTo>
                        <a:pt x="10" y="20"/>
                        <a:pt x="11" y="18"/>
                        <a:pt x="10" y="17"/>
                      </a:cubicBezTo>
                      <a:cubicBezTo>
                        <a:pt x="8" y="15"/>
                        <a:pt x="5" y="12"/>
                        <a:pt x="2" y="11"/>
                      </a:cubicBezTo>
                      <a:cubicBezTo>
                        <a:pt x="1" y="10"/>
                        <a:pt x="0" y="11"/>
                        <a:pt x="0" y="12"/>
                      </a:cubicBezTo>
                      <a:cubicBezTo>
                        <a:pt x="1" y="13"/>
                        <a:pt x="2" y="14"/>
                        <a:pt x="3" y="15"/>
                      </a:cubicBezTo>
                      <a:cubicBezTo>
                        <a:pt x="4" y="16"/>
                        <a:pt x="5" y="15"/>
                        <a:pt x="5" y="14"/>
                      </a:cubicBezTo>
                      <a:cubicBezTo>
                        <a:pt x="4" y="13"/>
                        <a:pt x="4" y="13"/>
                        <a:pt x="4" y="12"/>
                      </a:cubicBezTo>
                      <a:cubicBezTo>
                        <a:pt x="3" y="12"/>
                        <a:pt x="3" y="12"/>
                        <a:pt x="2" y="12"/>
                      </a:cubicBezTo>
                      <a:cubicBezTo>
                        <a:pt x="4" y="16"/>
                        <a:pt x="7" y="20"/>
                        <a:pt x="11" y="23"/>
                      </a:cubicBezTo>
                      <a:cubicBezTo>
                        <a:pt x="11" y="23"/>
                        <a:pt x="13" y="23"/>
                        <a:pt x="13" y="22"/>
                      </a:cubicBezTo>
                      <a:cubicBezTo>
                        <a:pt x="11" y="18"/>
                        <a:pt x="9" y="15"/>
                        <a:pt x="6" y="13"/>
                      </a:cubicBezTo>
                      <a:cubicBezTo>
                        <a:pt x="5" y="12"/>
                        <a:pt x="4" y="13"/>
                        <a:pt x="4" y="14"/>
                      </a:cubicBezTo>
                      <a:cubicBezTo>
                        <a:pt x="6" y="17"/>
                        <a:pt x="7" y="20"/>
                        <a:pt x="10" y="23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1" y="18"/>
                        <a:pt x="10" y="14"/>
                        <a:pt x="6" y="12"/>
                      </a:cubicBezTo>
                      <a:cubicBezTo>
                        <a:pt x="5" y="11"/>
                        <a:pt x="4" y="12"/>
                        <a:pt x="5" y="13"/>
                      </a:cubicBezTo>
                      <a:cubicBezTo>
                        <a:pt x="5" y="14"/>
                        <a:pt x="6" y="14"/>
                        <a:pt x="6" y="15"/>
                      </a:cubicBezTo>
                      <a:cubicBezTo>
                        <a:pt x="7" y="16"/>
                        <a:pt x="9" y="15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9" name="Freeform 304"/>
                <p:cNvSpPr>
                  <a:spLocks/>
                </p:cNvSpPr>
                <p:nvPr/>
              </p:nvSpPr>
              <p:spPr bwMode="auto">
                <a:xfrm>
                  <a:off x="949" y="1598"/>
                  <a:ext cx="31" cy="30"/>
                </a:xfrm>
                <a:custGeom>
                  <a:avLst/>
                  <a:gdLst>
                    <a:gd name="T0" fmla="*/ 3 w 47"/>
                    <a:gd name="T1" fmla="*/ 30 h 45"/>
                    <a:gd name="T2" fmla="*/ 3 w 47"/>
                    <a:gd name="T3" fmla="*/ 30 h 45"/>
                    <a:gd name="T4" fmla="*/ 4 w 47"/>
                    <a:gd name="T5" fmla="*/ 32 h 45"/>
                    <a:gd name="T6" fmla="*/ 10 w 47"/>
                    <a:gd name="T7" fmla="*/ 23 h 45"/>
                    <a:gd name="T8" fmla="*/ 18 w 47"/>
                    <a:gd name="T9" fmla="*/ 30 h 45"/>
                    <a:gd name="T10" fmla="*/ 20 w 47"/>
                    <a:gd name="T11" fmla="*/ 30 h 45"/>
                    <a:gd name="T12" fmla="*/ 32 w 47"/>
                    <a:gd name="T13" fmla="*/ 10 h 45"/>
                    <a:gd name="T14" fmla="*/ 39 w 47"/>
                    <a:gd name="T15" fmla="*/ 5 h 45"/>
                    <a:gd name="T16" fmla="*/ 39 w 47"/>
                    <a:gd name="T17" fmla="*/ 18 h 45"/>
                    <a:gd name="T18" fmla="*/ 28 w 47"/>
                    <a:gd name="T19" fmla="*/ 41 h 45"/>
                    <a:gd name="T20" fmla="*/ 15 w 47"/>
                    <a:gd name="T21" fmla="*/ 36 h 45"/>
                    <a:gd name="T22" fmla="*/ 3 w 47"/>
                    <a:gd name="T23" fmla="*/ 31 h 45"/>
                    <a:gd name="T24" fmla="*/ 2 w 47"/>
                    <a:gd name="T25" fmla="*/ 33 h 45"/>
                    <a:gd name="T26" fmla="*/ 12 w 47"/>
                    <a:gd name="T27" fmla="*/ 38 h 45"/>
                    <a:gd name="T28" fmla="*/ 30 w 47"/>
                    <a:gd name="T29" fmla="*/ 45 h 45"/>
                    <a:gd name="T30" fmla="*/ 32 w 47"/>
                    <a:gd name="T31" fmla="*/ 44 h 45"/>
                    <a:gd name="T32" fmla="*/ 45 w 47"/>
                    <a:gd name="T33" fmla="*/ 11 h 45"/>
                    <a:gd name="T34" fmla="*/ 34 w 47"/>
                    <a:gd name="T35" fmla="*/ 0 h 45"/>
                    <a:gd name="T36" fmla="*/ 33 w 47"/>
                    <a:gd name="T37" fmla="*/ 1 h 45"/>
                    <a:gd name="T38" fmla="*/ 18 w 47"/>
                    <a:gd name="T39" fmla="*/ 29 h 45"/>
                    <a:gd name="T40" fmla="*/ 20 w 47"/>
                    <a:gd name="T41" fmla="*/ 28 h 45"/>
                    <a:gd name="T42" fmla="*/ 8 w 47"/>
                    <a:gd name="T43" fmla="*/ 20 h 45"/>
                    <a:gd name="T44" fmla="*/ 2 w 47"/>
                    <a:gd name="T45" fmla="*/ 31 h 45"/>
                    <a:gd name="T46" fmla="*/ 3 w 47"/>
                    <a:gd name="T47" fmla="*/ 33 h 45"/>
                    <a:gd name="T48" fmla="*/ 5 w 47"/>
                    <a:gd name="T49" fmla="*/ 32 h 45"/>
                    <a:gd name="T50" fmla="*/ 3 w 47"/>
                    <a:gd name="T51" fmla="*/ 3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7" h="45">
                      <a:moveTo>
                        <a:pt x="3" y="30"/>
                      </a:move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1"/>
                        <a:pt x="4" y="31"/>
                        <a:pt x="4" y="32"/>
                      </a:cubicBezTo>
                      <a:cubicBezTo>
                        <a:pt x="5" y="30"/>
                        <a:pt x="7" y="22"/>
                        <a:pt x="10" y="23"/>
                      </a:cubicBezTo>
                      <a:cubicBezTo>
                        <a:pt x="13" y="25"/>
                        <a:pt x="15" y="28"/>
                        <a:pt x="18" y="30"/>
                      </a:cubicBezTo>
                      <a:cubicBezTo>
                        <a:pt x="19" y="31"/>
                        <a:pt x="20" y="31"/>
                        <a:pt x="20" y="30"/>
                      </a:cubicBezTo>
                      <a:cubicBezTo>
                        <a:pt x="25" y="24"/>
                        <a:pt x="29" y="17"/>
                        <a:pt x="32" y="10"/>
                      </a:cubicBezTo>
                      <a:cubicBezTo>
                        <a:pt x="34" y="5"/>
                        <a:pt x="34" y="3"/>
                        <a:pt x="39" y="5"/>
                      </a:cubicBezTo>
                      <a:cubicBezTo>
                        <a:pt x="45" y="8"/>
                        <a:pt x="40" y="15"/>
                        <a:pt x="39" y="18"/>
                      </a:cubicBezTo>
                      <a:cubicBezTo>
                        <a:pt x="38" y="21"/>
                        <a:pt x="31" y="42"/>
                        <a:pt x="28" y="41"/>
                      </a:cubicBezTo>
                      <a:cubicBezTo>
                        <a:pt x="24" y="40"/>
                        <a:pt x="20" y="37"/>
                        <a:pt x="15" y="36"/>
                      </a:cubicBezTo>
                      <a:cubicBezTo>
                        <a:pt x="11" y="34"/>
                        <a:pt x="7" y="33"/>
                        <a:pt x="3" y="31"/>
                      </a:cubicBezTo>
                      <a:cubicBezTo>
                        <a:pt x="2" y="30"/>
                        <a:pt x="0" y="32"/>
                        <a:pt x="2" y="33"/>
                      </a:cubicBezTo>
                      <a:cubicBezTo>
                        <a:pt x="5" y="35"/>
                        <a:pt x="8" y="37"/>
                        <a:pt x="12" y="38"/>
                      </a:cubicBezTo>
                      <a:cubicBezTo>
                        <a:pt x="18" y="40"/>
                        <a:pt x="24" y="43"/>
                        <a:pt x="30" y="45"/>
                      </a:cubicBezTo>
                      <a:cubicBezTo>
                        <a:pt x="31" y="45"/>
                        <a:pt x="32" y="44"/>
                        <a:pt x="32" y="44"/>
                      </a:cubicBezTo>
                      <a:cubicBezTo>
                        <a:pt x="36" y="33"/>
                        <a:pt x="42" y="22"/>
                        <a:pt x="45" y="11"/>
                      </a:cubicBezTo>
                      <a:cubicBezTo>
                        <a:pt x="47" y="4"/>
                        <a:pt x="40" y="2"/>
                        <a:pt x="34" y="0"/>
                      </a:cubicBezTo>
                      <a:cubicBezTo>
                        <a:pt x="34" y="0"/>
                        <a:pt x="33" y="1"/>
                        <a:pt x="33" y="1"/>
                      </a:cubicBezTo>
                      <a:cubicBezTo>
                        <a:pt x="28" y="11"/>
                        <a:pt x="24" y="20"/>
                        <a:pt x="18" y="29"/>
                      </a:cubicBezTo>
                      <a:cubicBezTo>
                        <a:pt x="19" y="28"/>
                        <a:pt x="19" y="28"/>
                        <a:pt x="20" y="28"/>
                      </a:cubicBezTo>
                      <a:cubicBezTo>
                        <a:pt x="18" y="26"/>
                        <a:pt x="12" y="19"/>
                        <a:pt x="8" y="20"/>
                      </a:cubicBezTo>
                      <a:cubicBezTo>
                        <a:pt x="4" y="21"/>
                        <a:pt x="3" y="28"/>
                        <a:pt x="2" y="31"/>
                      </a:cubicBezTo>
                      <a:cubicBezTo>
                        <a:pt x="1" y="32"/>
                        <a:pt x="2" y="33"/>
                        <a:pt x="3" y="33"/>
                      </a:cubicBezTo>
                      <a:cubicBezTo>
                        <a:pt x="4" y="33"/>
                        <a:pt x="5" y="32"/>
                        <a:pt x="5" y="32"/>
                      </a:cubicBezTo>
                      <a:cubicBezTo>
                        <a:pt x="6" y="31"/>
                        <a:pt x="4" y="29"/>
                        <a:pt x="3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0" name="Freeform 305"/>
                <p:cNvSpPr>
                  <a:spLocks/>
                </p:cNvSpPr>
                <p:nvPr/>
              </p:nvSpPr>
              <p:spPr bwMode="auto">
                <a:xfrm>
                  <a:off x="951" y="1598"/>
                  <a:ext cx="28" cy="28"/>
                </a:xfrm>
                <a:custGeom>
                  <a:avLst/>
                  <a:gdLst>
                    <a:gd name="T0" fmla="*/ 4 w 43"/>
                    <a:gd name="T1" fmla="*/ 31 h 42"/>
                    <a:gd name="T2" fmla="*/ 6 w 43"/>
                    <a:gd name="T3" fmla="*/ 25 h 42"/>
                    <a:gd name="T4" fmla="*/ 4 w 43"/>
                    <a:gd name="T5" fmla="*/ 26 h 42"/>
                    <a:gd name="T6" fmla="*/ 3 w 43"/>
                    <a:gd name="T7" fmla="*/ 26 h 42"/>
                    <a:gd name="T8" fmla="*/ 8 w 43"/>
                    <a:gd name="T9" fmla="*/ 34 h 42"/>
                    <a:gd name="T10" fmla="*/ 9 w 43"/>
                    <a:gd name="T11" fmla="*/ 27 h 42"/>
                    <a:gd name="T12" fmla="*/ 7 w 43"/>
                    <a:gd name="T13" fmla="*/ 27 h 42"/>
                    <a:gd name="T14" fmla="*/ 12 w 43"/>
                    <a:gd name="T15" fmla="*/ 35 h 42"/>
                    <a:gd name="T16" fmla="*/ 12 w 43"/>
                    <a:gd name="T17" fmla="*/ 37 h 42"/>
                    <a:gd name="T18" fmla="*/ 13 w 43"/>
                    <a:gd name="T19" fmla="*/ 31 h 42"/>
                    <a:gd name="T20" fmla="*/ 14 w 43"/>
                    <a:gd name="T21" fmla="*/ 34 h 42"/>
                    <a:gd name="T22" fmla="*/ 16 w 43"/>
                    <a:gd name="T23" fmla="*/ 32 h 42"/>
                    <a:gd name="T24" fmla="*/ 23 w 43"/>
                    <a:gd name="T25" fmla="*/ 31 h 42"/>
                    <a:gd name="T26" fmla="*/ 22 w 43"/>
                    <a:gd name="T27" fmla="*/ 23 h 42"/>
                    <a:gd name="T28" fmla="*/ 16 w 43"/>
                    <a:gd name="T29" fmla="*/ 32 h 42"/>
                    <a:gd name="T30" fmla="*/ 21 w 43"/>
                    <a:gd name="T31" fmla="*/ 29 h 42"/>
                    <a:gd name="T32" fmla="*/ 31 w 43"/>
                    <a:gd name="T33" fmla="*/ 10 h 42"/>
                    <a:gd name="T34" fmla="*/ 29 w 43"/>
                    <a:gd name="T35" fmla="*/ 12 h 42"/>
                    <a:gd name="T36" fmla="*/ 23 w 43"/>
                    <a:gd name="T37" fmla="*/ 34 h 42"/>
                    <a:gd name="T38" fmla="*/ 25 w 43"/>
                    <a:gd name="T39" fmla="*/ 39 h 42"/>
                    <a:gd name="T40" fmla="*/ 28 w 43"/>
                    <a:gd name="T41" fmla="*/ 31 h 42"/>
                    <a:gd name="T42" fmla="*/ 29 w 43"/>
                    <a:gd name="T43" fmla="*/ 19 h 42"/>
                    <a:gd name="T44" fmla="*/ 25 w 43"/>
                    <a:gd name="T45" fmla="*/ 35 h 42"/>
                    <a:gd name="T46" fmla="*/ 32 w 43"/>
                    <a:gd name="T47" fmla="*/ 34 h 42"/>
                    <a:gd name="T48" fmla="*/ 38 w 43"/>
                    <a:gd name="T49" fmla="*/ 10 h 42"/>
                    <a:gd name="T50" fmla="*/ 34 w 43"/>
                    <a:gd name="T51" fmla="*/ 10 h 42"/>
                    <a:gd name="T52" fmla="*/ 36 w 43"/>
                    <a:gd name="T53" fmla="*/ 12 h 42"/>
                    <a:gd name="T54" fmla="*/ 32 w 43"/>
                    <a:gd name="T55" fmla="*/ 11 h 42"/>
                    <a:gd name="T56" fmla="*/ 34 w 43"/>
                    <a:gd name="T57" fmla="*/ 16 h 42"/>
                    <a:gd name="T58" fmla="*/ 32 w 43"/>
                    <a:gd name="T59" fmla="*/ 14 h 42"/>
                    <a:gd name="T60" fmla="*/ 35 w 43"/>
                    <a:gd name="T61" fmla="*/ 10 h 42"/>
                    <a:gd name="T62" fmla="*/ 30 w 43"/>
                    <a:gd name="T63" fmla="*/ 33 h 42"/>
                    <a:gd name="T64" fmla="*/ 28 w 43"/>
                    <a:gd name="T65" fmla="*/ 36 h 42"/>
                    <a:gd name="T66" fmla="*/ 32 w 43"/>
                    <a:gd name="T67" fmla="*/ 20 h 42"/>
                    <a:gd name="T68" fmla="*/ 25 w 43"/>
                    <a:gd name="T69" fmla="*/ 30 h 42"/>
                    <a:gd name="T70" fmla="*/ 22 w 43"/>
                    <a:gd name="T71" fmla="*/ 39 h 42"/>
                    <a:gd name="T72" fmla="*/ 26 w 43"/>
                    <a:gd name="T73" fmla="*/ 35 h 42"/>
                    <a:gd name="T74" fmla="*/ 31 w 43"/>
                    <a:gd name="T75" fmla="*/ 12 h 42"/>
                    <a:gd name="T76" fmla="*/ 28 w 43"/>
                    <a:gd name="T77" fmla="*/ 9 h 42"/>
                    <a:gd name="T78" fmla="*/ 19 w 43"/>
                    <a:gd name="T79" fmla="*/ 27 h 42"/>
                    <a:gd name="T80" fmla="*/ 19 w 43"/>
                    <a:gd name="T81" fmla="*/ 33 h 42"/>
                    <a:gd name="T82" fmla="*/ 25 w 43"/>
                    <a:gd name="T83" fmla="*/ 24 h 42"/>
                    <a:gd name="T84" fmla="*/ 20 w 43"/>
                    <a:gd name="T85" fmla="*/ 32 h 42"/>
                    <a:gd name="T86" fmla="*/ 20 w 43"/>
                    <a:gd name="T87" fmla="*/ 40 h 42"/>
                    <a:gd name="T88" fmla="*/ 23 w 43"/>
                    <a:gd name="T89" fmla="*/ 39 h 42"/>
                    <a:gd name="T90" fmla="*/ 12 w 43"/>
                    <a:gd name="T91" fmla="*/ 30 h 42"/>
                    <a:gd name="T92" fmla="*/ 7 w 43"/>
                    <a:gd name="T93" fmla="*/ 31 h 42"/>
                    <a:gd name="T94" fmla="*/ 12 w 43"/>
                    <a:gd name="T95" fmla="*/ 35 h 42"/>
                    <a:gd name="T96" fmla="*/ 9 w 43"/>
                    <a:gd name="T97" fmla="*/ 33 h 42"/>
                    <a:gd name="T98" fmla="*/ 9 w 43"/>
                    <a:gd name="T99" fmla="*/ 26 h 42"/>
                    <a:gd name="T100" fmla="*/ 5 w 43"/>
                    <a:gd name="T101" fmla="*/ 26 h 42"/>
                    <a:gd name="T102" fmla="*/ 3 w 43"/>
                    <a:gd name="T103" fmla="*/ 28 h 42"/>
                    <a:gd name="T104" fmla="*/ 6 w 43"/>
                    <a:gd name="T105" fmla="*/ 34 h 42"/>
                    <a:gd name="T106" fmla="*/ 6 w 43"/>
                    <a:gd name="T107" fmla="*/ 24 h 42"/>
                    <a:gd name="T108" fmla="*/ 2 w 43"/>
                    <a:gd name="T109" fmla="*/ 26 h 42"/>
                    <a:gd name="T110" fmla="*/ 4 w 43"/>
                    <a:gd name="T111" fmla="*/ 3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3" h="42">
                      <a:moveTo>
                        <a:pt x="7" y="30"/>
                      </a:moveTo>
                      <a:cubicBezTo>
                        <a:pt x="7" y="28"/>
                        <a:pt x="7" y="27"/>
                        <a:pt x="7" y="26"/>
                      </a:cubicBezTo>
                      <a:cubicBezTo>
                        <a:pt x="7" y="24"/>
                        <a:pt x="5" y="23"/>
                        <a:pt x="4" y="25"/>
                      </a:cubicBezTo>
                      <a:cubicBezTo>
                        <a:pt x="3" y="27"/>
                        <a:pt x="2" y="29"/>
                        <a:pt x="1" y="31"/>
                      </a:cubicBezTo>
                      <a:cubicBezTo>
                        <a:pt x="2" y="31"/>
                        <a:pt x="3" y="31"/>
                        <a:pt x="4" y="31"/>
                      </a:cubicBezTo>
                      <a:cubicBezTo>
                        <a:pt x="4" y="30"/>
                        <a:pt x="4" y="28"/>
                        <a:pt x="5" y="26"/>
                      </a:cubicBezTo>
                      <a:cubicBezTo>
                        <a:pt x="5" y="25"/>
                        <a:pt x="3" y="24"/>
                        <a:pt x="2" y="26"/>
                      </a:cubicBezTo>
                      <a:cubicBezTo>
                        <a:pt x="1" y="27"/>
                        <a:pt x="1" y="29"/>
                        <a:pt x="0" y="31"/>
                      </a:cubicBezTo>
                      <a:cubicBezTo>
                        <a:pt x="0" y="33"/>
                        <a:pt x="2" y="34"/>
                        <a:pt x="3" y="32"/>
                      </a:cubicBezTo>
                      <a:cubicBezTo>
                        <a:pt x="4" y="30"/>
                        <a:pt x="5" y="27"/>
                        <a:pt x="6" y="25"/>
                      </a:cubicBezTo>
                      <a:cubicBezTo>
                        <a:pt x="5" y="25"/>
                        <a:pt x="4" y="25"/>
                        <a:pt x="3" y="24"/>
                      </a:cubicBezTo>
                      <a:cubicBezTo>
                        <a:pt x="3" y="28"/>
                        <a:pt x="2" y="31"/>
                        <a:pt x="2" y="34"/>
                      </a:cubicBezTo>
                      <a:cubicBezTo>
                        <a:pt x="2" y="35"/>
                        <a:pt x="5" y="36"/>
                        <a:pt x="5" y="34"/>
                      </a:cubicBezTo>
                      <a:cubicBezTo>
                        <a:pt x="6" y="32"/>
                        <a:pt x="6" y="29"/>
                        <a:pt x="7" y="26"/>
                      </a:cubicBezTo>
                      <a:cubicBezTo>
                        <a:pt x="6" y="26"/>
                        <a:pt x="5" y="26"/>
                        <a:pt x="4" y="26"/>
                      </a:cubicBezTo>
                      <a:cubicBezTo>
                        <a:pt x="4" y="29"/>
                        <a:pt x="4" y="32"/>
                        <a:pt x="3" y="34"/>
                      </a:cubicBezTo>
                      <a:cubicBezTo>
                        <a:pt x="4" y="34"/>
                        <a:pt x="5" y="34"/>
                        <a:pt x="6" y="34"/>
                      </a:cubicBezTo>
                      <a:cubicBezTo>
                        <a:pt x="7" y="31"/>
                        <a:pt x="7" y="28"/>
                        <a:pt x="7" y="25"/>
                      </a:cubicBezTo>
                      <a:cubicBezTo>
                        <a:pt x="7" y="23"/>
                        <a:pt x="5" y="23"/>
                        <a:pt x="4" y="24"/>
                      </a:cubicBezTo>
                      <a:cubicBezTo>
                        <a:pt x="4" y="25"/>
                        <a:pt x="3" y="26"/>
                        <a:pt x="3" y="26"/>
                      </a:cubicBezTo>
                      <a:cubicBezTo>
                        <a:pt x="4" y="27"/>
                        <a:pt x="5" y="27"/>
                        <a:pt x="6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5"/>
                        <a:pt x="5" y="25"/>
                        <a:pt x="4" y="25"/>
                      </a:cubicBezTo>
                      <a:cubicBezTo>
                        <a:pt x="5" y="28"/>
                        <a:pt x="5" y="31"/>
                        <a:pt x="5" y="34"/>
                      </a:cubicBezTo>
                      <a:cubicBezTo>
                        <a:pt x="5" y="36"/>
                        <a:pt x="8" y="36"/>
                        <a:pt x="8" y="34"/>
                      </a:cubicBezTo>
                      <a:cubicBezTo>
                        <a:pt x="8" y="31"/>
                        <a:pt x="8" y="29"/>
                        <a:pt x="8" y="26"/>
                      </a:cubicBezTo>
                      <a:cubicBezTo>
                        <a:pt x="7" y="26"/>
                        <a:pt x="6" y="26"/>
                        <a:pt x="5" y="26"/>
                      </a:cubicBezTo>
                      <a:cubicBezTo>
                        <a:pt x="6" y="29"/>
                        <a:pt x="6" y="31"/>
                        <a:pt x="6" y="34"/>
                      </a:cubicBezTo>
                      <a:cubicBezTo>
                        <a:pt x="7" y="34"/>
                        <a:pt x="8" y="34"/>
                        <a:pt x="8" y="34"/>
                      </a:cubicBezTo>
                      <a:cubicBezTo>
                        <a:pt x="8" y="31"/>
                        <a:pt x="9" y="29"/>
                        <a:pt x="9" y="27"/>
                      </a:cubicBezTo>
                      <a:cubicBezTo>
                        <a:pt x="8" y="27"/>
                        <a:pt x="7" y="27"/>
                        <a:pt x="7" y="27"/>
                      </a:cubicBezTo>
                      <a:cubicBezTo>
                        <a:pt x="7" y="30"/>
                        <a:pt x="7" y="32"/>
                        <a:pt x="7" y="35"/>
                      </a:cubicBezTo>
                      <a:cubicBezTo>
                        <a:pt x="8" y="35"/>
                        <a:pt x="9" y="35"/>
                        <a:pt x="10" y="35"/>
                      </a:cubicBezTo>
                      <a:cubicBezTo>
                        <a:pt x="9" y="32"/>
                        <a:pt x="9" y="30"/>
                        <a:pt x="10" y="27"/>
                      </a:cubicBezTo>
                      <a:cubicBezTo>
                        <a:pt x="9" y="27"/>
                        <a:pt x="8" y="27"/>
                        <a:pt x="7" y="27"/>
                      </a:cubicBezTo>
                      <a:cubicBezTo>
                        <a:pt x="7" y="28"/>
                        <a:pt x="7" y="30"/>
                        <a:pt x="7" y="31"/>
                      </a:cubicBezTo>
                      <a:cubicBezTo>
                        <a:pt x="7" y="31"/>
                        <a:pt x="8" y="31"/>
                        <a:pt x="9" y="32"/>
                      </a:cubicBezTo>
                      <a:cubicBezTo>
                        <a:pt x="8" y="29"/>
                        <a:pt x="8" y="26"/>
                        <a:pt x="7" y="23"/>
                      </a:cubicBezTo>
                      <a:cubicBezTo>
                        <a:pt x="6" y="23"/>
                        <a:pt x="6" y="24"/>
                        <a:pt x="5" y="24"/>
                      </a:cubicBezTo>
                      <a:cubicBezTo>
                        <a:pt x="9" y="26"/>
                        <a:pt x="11" y="30"/>
                        <a:pt x="12" y="35"/>
                      </a:cubicBezTo>
                      <a:cubicBezTo>
                        <a:pt x="13" y="34"/>
                        <a:pt x="14" y="34"/>
                        <a:pt x="15" y="34"/>
                      </a:cubicBezTo>
                      <a:cubicBezTo>
                        <a:pt x="14" y="33"/>
                        <a:pt x="13" y="31"/>
                        <a:pt x="12" y="30"/>
                      </a:cubicBezTo>
                      <a:cubicBezTo>
                        <a:pt x="12" y="29"/>
                        <a:pt x="10" y="29"/>
                        <a:pt x="10" y="31"/>
                      </a:cubicBezTo>
                      <a:cubicBezTo>
                        <a:pt x="10" y="33"/>
                        <a:pt x="10" y="35"/>
                        <a:pt x="10" y="38"/>
                      </a:cubicBezTo>
                      <a:cubicBezTo>
                        <a:pt x="11" y="37"/>
                        <a:pt x="12" y="37"/>
                        <a:pt x="12" y="37"/>
                      </a:cubicBezTo>
                      <a:cubicBezTo>
                        <a:pt x="11" y="35"/>
                        <a:pt x="10" y="33"/>
                        <a:pt x="9" y="30"/>
                      </a:cubicBezTo>
                      <a:cubicBezTo>
                        <a:pt x="9" y="31"/>
                        <a:pt x="8" y="31"/>
                        <a:pt x="8" y="32"/>
                      </a:cubicBezTo>
                      <a:cubicBezTo>
                        <a:pt x="11" y="32"/>
                        <a:pt x="13" y="34"/>
                        <a:pt x="14" y="36"/>
                      </a:cubicBezTo>
                      <a:cubicBezTo>
                        <a:pt x="14" y="35"/>
                        <a:pt x="15" y="35"/>
                        <a:pt x="16" y="34"/>
                      </a:cubicBezTo>
                      <a:cubicBezTo>
                        <a:pt x="15" y="33"/>
                        <a:pt x="14" y="32"/>
                        <a:pt x="13" y="31"/>
                      </a:cubicBezTo>
                      <a:cubicBezTo>
                        <a:pt x="12" y="31"/>
                        <a:pt x="12" y="32"/>
                        <a:pt x="11" y="33"/>
                      </a:cubicBezTo>
                      <a:cubicBezTo>
                        <a:pt x="14" y="34"/>
                        <a:pt x="16" y="36"/>
                        <a:pt x="17" y="38"/>
                      </a:cubicBezTo>
                      <a:cubicBezTo>
                        <a:pt x="18" y="38"/>
                        <a:pt x="18" y="37"/>
                        <a:pt x="19" y="36"/>
                      </a:cubicBezTo>
                      <a:cubicBezTo>
                        <a:pt x="18" y="35"/>
                        <a:pt x="16" y="33"/>
                        <a:pt x="16" y="32"/>
                      </a:cubicBezTo>
                      <a:cubicBezTo>
                        <a:pt x="15" y="32"/>
                        <a:pt x="15" y="33"/>
                        <a:pt x="14" y="34"/>
                      </a:cubicBezTo>
                      <a:cubicBezTo>
                        <a:pt x="17" y="35"/>
                        <a:pt x="19" y="37"/>
                        <a:pt x="20" y="40"/>
                      </a:cubicBezTo>
                      <a:cubicBezTo>
                        <a:pt x="21" y="40"/>
                        <a:pt x="22" y="39"/>
                        <a:pt x="22" y="39"/>
                      </a:cubicBezTo>
                      <a:cubicBezTo>
                        <a:pt x="21" y="37"/>
                        <a:pt x="20" y="34"/>
                        <a:pt x="19" y="32"/>
                      </a:cubicBezTo>
                      <a:cubicBezTo>
                        <a:pt x="19" y="32"/>
                        <a:pt x="18" y="33"/>
                        <a:pt x="17" y="33"/>
                      </a:cubicBezTo>
                      <a:cubicBezTo>
                        <a:pt x="17" y="35"/>
                        <a:pt x="17" y="34"/>
                        <a:pt x="16" y="32"/>
                      </a:cubicBezTo>
                      <a:cubicBezTo>
                        <a:pt x="16" y="31"/>
                        <a:pt x="15" y="30"/>
                        <a:pt x="15" y="28"/>
                      </a:cubicBezTo>
                      <a:cubicBezTo>
                        <a:pt x="14" y="29"/>
                        <a:pt x="14" y="30"/>
                        <a:pt x="13" y="30"/>
                      </a:cubicBezTo>
                      <a:cubicBezTo>
                        <a:pt x="16" y="32"/>
                        <a:pt x="18" y="35"/>
                        <a:pt x="21" y="37"/>
                      </a:cubicBezTo>
                      <a:cubicBezTo>
                        <a:pt x="22" y="37"/>
                        <a:pt x="23" y="37"/>
                        <a:pt x="24" y="37"/>
                      </a:cubicBezTo>
                      <a:cubicBezTo>
                        <a:pt x="23" y="34"/>
                        <a:pt x="23" y="33"/>
                        <a:pt x="23" y="31"/>
                      </a:cubicBezTo>
                      <a:cubicBezTo>
                        <a:pt x="22" y="29"/>
                        <a:pt x="20" y="30"/>
                        <a:pt x="20" y="31"/>
                      </a:cubicBezTo>
                      <a:cubicBezTo>
                        <a:pt x="19" y="32"/>
                        <a:pt x="19" y="33"/>
                        <a:pt x="19" y="35"/>
                      </a:cubicBezTo>
                      <a:cubicBezTo>
                        <a:pt x="19" y="36"/>
                        <a:pt x="22" y="37"/>
                        <a:pt x="22" y="35"/>
                      </a:cubicBezTo>
                      <a:cubicBezTo>
                        <a:pt x="23" y="31"/>
                        <a:pt x="23" y="27"/>
                        <a:pt x="25" y="24"/>
                      </a:cubicBezTo>
                      <a:cubicBezTo>
                        <a:pt x="24" y="23"/>
                        <a:pt x="23" y="23"/>
                        <a:pt x="22" y="23"/>
                      </a:cubicBezTo>
                      <a:cubicBezTo>
                        <a:pt x="21" y="26"/>
                        <a:pt x="20" y="30"/>
                        <a:pt x="18" y="33"/>
                      </a:cubicBezTo>
                      <a:cubicBezTo>
                        <a:pt x="18" y="35"/>
                        <a:pt x="21" y="36"/>
                        <a:pt x="21" y="34"/>
                      </a:cubicBezTo>
                      <a:cubicBezTo>
                        <a:pt x="23" y="29"/>
                        <a:pt x="24" y="25"/>
                        <a:pt x="26" y="20"/>
                      </a:cubicBezTo>
                      <a:cubicBezTo>
                        <a:pt x="27" y="18"/>
                        <a:pt x="25" y="17"/>
                        <a:pt x="24" y="19"/>
                      </a:cubicBezTo>
                      <a:cubicBezTo>
                        <a:pt x="21" y="23"/>
                        <a:pt x="19" y="27"/>
                        <a:pt x="16" y="32"/>
                      </a:cubicBezTo>
                      <a:cubicBezTo>
                        <a:pt x="15" y="33"/>
                        <a:pt x="18" y="35"/>
                        <a:pt x="19" y="33"/>
                      </a:cubicBezTo>
                      <a:cubicBezTo>
                        <a:pt x="22" y="28"/>
                        <a:pt x="24" y="22"/>
                        <a:pt x="27" y="16"/>
                      </a:cubicBezTo>
                      <a:cubicBezTo>
                        <a:pt x="26" y="16"/>
                        <a:pt x="26" y="15"/>
                        <a:pt x="25" y="15"/>
                      </a:cubicBezTo>
                      <a:cubicBezTo>
                        <a:pt x="22" y="19"/>
                        <a:pt x="20" y="23"/>
                        <a:pt x="18" y="28"/>
                      </a:cubicBezTo>
                      <a:cubicBezTo>
                        <a:pt x="18" y="29"/>
                        <a:pt x="20" y="30"/>
                        <a:pt x="21" y="29"/>
                      </a:cubicBezTo>
                      <a:cubicBezTo>
                        <a:pt x="26" y="24"/>
                        <a:pt x="27" y="17"/>
                        <a:pt x="31" y="11"/>
                      </a:cubicBezTo>
                      <a:cubicBezTo>
                        <a:pt x="30" y="11"/>
                        <a:pt x="29" y="10"/>
                        <a:pt x="28" y="10"/>
                      </a:cubicBezTo>
                      <a:cubicBezTo>
                        <a:pt x="26" y="14"/>
                        <a:pt x="24" y="19"/>
                        <a:pt x="23" y="23"/>
                      </a:cubicBezTo>
                      <a:cubicBezTo>
                        <a:pt x="24" y="24"/>
                        <a:pt x="25" y="24"/>
                        <a:pt x="26" y="24"/>
                      </a:cubicBezTo>
                      <a:cubicBezTo>
                        <a:pt x="27" y="19"/>
                        <a:pt x="28" y="14"/>
                        <a:pt x="31" y="10"/>
                      </a:cubicBezTo>
                      <a:cubicBezTo>
                        <a:pt x="30" y="10"/>
                        <a:pt x="29" y="9"/>
                        <a:pt x="28" y="9"/>
                      </a:cubicBezTo>
                      <a:cubicBezTo>
                        <a:pt x="27" y="17"/>
                        <a:pt x="23" y="24"/>
                        <a:pt x="20" y="32"/>
                      </a:cubicBezTo>
                      <a:cubicBezTo>
                        <a:pt x="20" y="34"/>
                        <a:pt x="23" y="35"/>
                        <a:pt x="23" y="33"/>
                      </a:cubicBezTo>
                      <a:cubicBezTo>
                        <a:pt x="26" y="26"/>
                        <a:pt x="26" y="18"/>
                        <a:pt x="31" y="13"/>
                      </a:cubicBezTo>
                      <a:cubicBezTo>
                        <a:pt x="30" y="12"/>
                        <a:pt x="29" y="12"/>
                        <a:pt x="29" y="12"/>
                      </a:cubicBezTo>
                      <a:cubicBezTo>
                        <a:pt x="27" y="19"/>
                        <a:pt x="24" y="25"/>
                        <a:pt x="23" y="32"/>
                      </a:cubicBezTo>
                      <a:cubicBezTo>
                        <a:pt x="23" y="34"/>
                        <a:pt x="25" y="34"/>
                        <a:pt x="26" y="33"/>
                      </a:cubicBezTo>
                      <a:cubicBezTo>
                        <a:pt x="28" y="27"/>
                        <a:pt x="30" y="21"/>
                        <a:pt x="32" y="16"/>
                      </a:cubicBezTo>
                      <a:cubicBezTo>
                        <a:pt x="32" y="15"/>
                        <a:pt x="31" y="15"/>
                        <a:pt x="30" y="15"/>
                      </a:cubicBezTo>
                      <a:cubicBezTo>
                        <a:pt x="27" y="21"/>
                        <a:pt x="24" y="27"/>
                        <a:pt x="23" y="34"/>
                      </a:cubicBezTo>
                      <a:cubicBezTo>
                        <a:pt x="23" y="36"/>
                        <a:pt x="25" y="36"/>
                        <a:pt x="26" y="35"/>
                      </a:cubicBezTo>
                      <a:cubicBezTo>
                        <a:pt x="27" y="32"/>
                        <a:pt x="27" y="29"/>
                        <a:pt x="28" y="27"/>
                      </a:cubicBezTo>
                      <a:cubicBezTo>
                        <a:pt x="27" y="26"/>
                        <a:pt x="26" y="26"/>
                        <a:pt x="25" y="26"/>
                      </a:cubicBezTo>
                      <a:cubicBezTo>
                        <a:pt x="25" y="30"/>
                        <a:pt x="24" y="35"/>
                        <a:pt x="22" y="39"/>
                      </a:cubicBezTo>
                      <a:cubicBezTo>
                        <a:pt x="23" y="39"/>
                        <a:pt x="24" y="39"/>
                        <a:pt x="25" y="39"/>
                      </a:cubicBezTo>
                      <a:cubicBezTo>
                        <a:pt x="25" y="38"/>
                        <a:pt x="25" y="36"/>
                        <a:pt x="25" y="35"/>
                      </a:cubicBezTo>
                      <a:cubicBezTo>
                        <a:pt x="24" y="35"/>
                        <a:pt x="23" y="35"/>
                        <a:pt x="22" y="35"/>
                      </a:cubicBezTo>
                      <a:cubicBezTo>
                        <a:pt x="22" y="38"/>
                        <a:pt x="22" y="37"/>
                        <a:pt x="22" y="40"/>
                      </a:cubicBezTo>
                      <a:cubicBezTo>
                        <a:pt x="23" y="41"/>
                        <a:pt x="25" y="41"/>
                        <a:pt x="25" y="40"/>
                      </a:cubicBezTo>
                      <a:cubicBezTo>
                        <a:pt x="27" y="37"/>
                        <a:pt x="27" y="34"/>
                        <a:pt x="28" y="31"/>
                      </a:cubicBezTo>
                      <a:cubicBezTo>
                        <a:pt x="27" y="30"/>
                        <a:pt x="26" y="30"/>
                        <a:pt x="25" y="30"/>
                      </a:cubicBezTo>
                      <a:cubicBezTo>
                        <a:pt x="26" y="33"/>
                        <a:pt x="25" y="36"/>
                        <a:pt x="25" y="38"/>
                      </a:cubicBezTo>
                      <a:cubicBezTo>
                        <a:pt x="26" y="39"/>
                        <a:pt x="27" y="39"/>
                        <a:pt x="28" y="39"/>
                      </a:cubicBezTo>
                      <a:cubicBezTo>
                        <a:pt x="28" y="32"/>
                        <a:pt x="30" y="26"/>
                        <a:pt x="32" y="20"/>
                      </a:cubicBezTo>
                      <a:cubicBezTo>
                        <a:pt x="31" y="20"/>
                        <a:pt x="30" y="20"/>
                        <a:pt x="29" y="19"/>
                      </a:cubicBezTo>
                      <a:cubicBezTo>
                        <a:pt x="28" y="24"/>
                        <a:pt x="26" y="30"/>
                        <a:pt x="25" y="35"/>
                      </a:cubicBezTo>
                      <a:cubicBezTo>
                        <a:pt x="25" y="36"/>
                        <a:pt x="27" y="37"/>
                        <a:pt x="28" y="36"/>
                      </a:cubicBezTo>
                      <a:cubicBezTo>
                        <a:pt x="31" y="30"/>
                        <a:pt x="33" y="24"/>
                        <a:pt x="35" y="17"/>
                      </a:cubicBezTo>
                      <a:cubicBezTo>
                        <a:pt x="35" y="16"/>
                        <a:pt x="33" y="15"/>
                        <a:pt x="32" y="16"/>
                      </a:cubicBezTo>
                      <a:cubicBezTo>
                        <a:pt x="29" y="22"/>
                        <a:pt x="26" y="29"/>
                        <a:pt x="25" y="35"/>
                      </a:cubicBezTo>
                      <a:cubicBezTo>
                        <a:pt x="24" y="37"/>
                        <a:pt x="26" y="38"/>
                        <a:pt x="27" y="37"/>
                      </a:cubicBezTo>
                      <a:cubicBezTo>
                        <a:pt x="34" y="32"/>
                        <a:pt x="35" y="21"/>
                        <a:pt x="38" y="14"/>
                      </a:cubicBezTo>
                      <a:cubicBezTo>
                        <a:pt x="37" y="14"/>
                        <a:pt x="36" y="14"/>
                        <a:pt x="36" y="13"/>
                      </a:cubicBezTo>
                      <a:cubicBezTo>
                        <a:pt x="36" y="20"/>
                        <a:pt x="31" y="26"/>
                        <a:pt x="29" y="33"/>
                      </a:cubicBezTo>
                      <a:cubicBezTo>
                        <a:pt x="29" y="35"/>
                        <a:pt x="31" y="36"/>
                        <a:pt x="32" y="34"/>
                      </a:cubicBezTo>
                      <a:cubicBezTo>
                        <a:pt x="35" y="28"/>
                        <a:pt x="37" y="21"/>
                        <a:pt x="40" y="14"/>
                      </a:cubicBezTo>
                      <a:cubicBezTo>
                        <a:pt x="39" y="14"/>
                        <a:pt x="38" y="14"/>
                        <a:pt x="37" y="13"/>
                      </a:cubicBezTo>
                      <a:cubicBezTo>
                        <a:pt x="36" y="18"/>
                        <a:pt x="34" y="23"/>
                        <a:pt x="31" y="27"/>
                      </a:cubicBezTo>
                      <a:cubicBezTo>
                        <a:pt x="31" y="28"/>
                        <a:pt x="32" y="28"/>
                        <a:pt x="33" y="29"/>
                      </a:cubicBezTo>
                      <a:cubicBezTo>
                        <a:pt x="35" y="22"/>
                        <a:pt x="39" y="17"/>
                        <a:pt x="38" y="10"/>
                      </a:cubicBezTo>
                      <a:cubicBezTo>
                        <a:pt x="38" y="9"/>
                        <a:pt x="37" y="8"/>
                        <a:pt x="36" y="9"/>
                      </a:cubicBezTo>
                      <a:cubicBezTo>
                        <a:pt x="35" y="9"/>
                        <a:pt x="35" y="10"/>
                        <a:pt x="34" y="11"/>
                      </a:cubicBezTo>
                      <a:cubicBezTo>
                        <a:pt x="33" y="13"/>
                        <a:pt x="31" y="13"/>
                        <a:pt x="30" y="12"/>
                      </a:cubicBezTo>
                      <a:cubicBezTo>
                        <a:pt x="30" y="12"/>
                        <a:pt x="34" y="12"/>
                        <a:pt x="34" y="12"/>
                      </a:cubicBezTo>
                      <a:cubicBezTo>
                        <a:pt x="33" y="11"/>
                        <a:pt x="33" y="10"/>
                        <a:pt x="34" y="10"/>
                      </a:cubicBezTo>
                      <a:cubicBezTo>
                        <a:pt x="34" y="14"/>
                        <a:pt x="33" y="15"/>
                        <a:pt x="33" y="13"/>
                      </a:cubicBezTo>
                      <a:cubicBezTo>
                        <a:pt x="31" y="8"/>
                        <a:pt x="36" y="11"/>
                        <a:pt x="32" y="14"/>
                      </a:cubicBezTo>
                      <a:cubicBezTo>
                        <a:pt x="33" y="14"/>
                        <a:pt x="33" y="14"/>
                        <a:pt x="34" y="15"/>
                      </a:cubicBezTo>
                      <a:cubicBezTo>
                        <a:pt x="33" y="13"/>
                        <a:pt x="34" y="11"/>
                        <a:pt x="35" y="9"/>
                      </a:cubicBezTo>
                      <a:cubicBezTo>
                        <a:pt x="37" y="10"/>
                        <a:pt x="37" y="10"/>
                        <a:pt x="36" y="12"/>
                      </a:cubicBezTo>
                      <a:cubicBezTo>
                        <a:pt x="35" y="14"/>
                        <a:pt x="33" y="15"/>
                        <a:pt x="31" y="14"/>
                      </a:cubicBezTo>
                      <a:cubicBezTo>
                        <a:pt x="30" y="6"/>
                        <a:pt x="31" y="6"/>
                        <a:pt x="34" y="11"/>
                      </a:cubicBezTo>
                      <a:cubicBezTo>
                        <a:pt x="36" y="12"/>
                        <a:pt x="37" y="9"/>
                        <a:pt x="35" y="9"/>
                      </a:cubicBezTo>
                      <a:cubicBezTo>
                        <a:pt x="34" y="8"/>
                        <a:pt x="33" y="8"/>
                        <a:pt x="32" y="9"/>
                      </a:cubicBezTo>
                      <a:cubicBezTo>
                        <a:pt x="31" y="10"/>
                        <a:pt x="31" y="10"/>
                        <a:pt x="32" y="11"/>
                      </a:cubicBezTo>
                      <a:cubicBezTo>
                        <a:pt x="36" y="18"/>
                        <a:pt x="43" y="8"/>
                        <a:pt x="36" y="4"/>
                      </a:cubicBezTo>
                      <a:cubicBezTo>
                        <a:pt x="29" y="0"/>
                        <a:pt x="25" y="12"/>
                        <a:pt x="30" y="16"/>
                      </a:cubicBezTo>
                      <a:cubicBezTo>
                        <a:pt x="34" y="21"/>
                        <a:pt x="41" y="13"/>
                        <a:pt x="39" y="9"/>
                      </a:cubicBezTo>
                      <a:cubicBezTo>
                        <a:pt x="37" y="1"/>
                        <a:pt x="29" y="10"/>
                        <a:pt x="32" y="15"/>
                      </a:cubicBezTo>
                      <a:cubicBezTo>
                        <a:pt x="32" y="16"/>
                        <a:pt x="33" y="17"/>
                        <a:pt x="34" y="16"/>
                      </a:cubicBezTo>
                      <a:cubicBezTo>
                        <a:pt x="37" y="14"/>
                        <a:pt x="39" y="7"/>
                        <a:pt x="34" y="5"/>
                      </a:cubicBezTo>
                      <a:cubicBezTo>
                        <a:pt x="28" y="4"/>
                        <a:pt x="29" y="12"/>
                        <a:pt x="30" y="15"/>
                      </a:cubicBezTo>
                      <a:cubicBezTo>
                        <a:pt x="31" y="16"/>
                        <a:pt x="31" y="17"/>
                        <a:pt x="32" y="16"/>
                      </a:cubicBezTo>
                      <a:cubicBezTo>
                        <a:pt x="36" y="15"/>
                        <a:pt x="40" y="8"/>
                        <a:pt x="35" y="6"/>
                      </a:cubicBezTo>
                      <a:cubicBezTo>
                        <a:pt x="29" y="2"/>
                        <a:pt x="30" y="12"/>
                        <a:pt x="32" y="14"/>
                      </a:cubicBezTo>
                      <a:cubicBezTo>
                        <a:pt x="32" y="15"/>
                        <a:pt x="33" y="15"/>
                        <a:pt x="34" y="15"/>
                      </a:cubicBezTo>
                      <a:cubicBezTo>
                        <a:pt x="43" y="10"/>
                        <a:pt x="19" y="6"/>
                        <a:pt x="30" y="16"/>
                      </a:cubicBezTo>
                      <a:cubicBezTo>
                        <a:pt x="31" y="16"/>
                        <a:pt x="31" y="16"/>
                        <a:pt x="32" y="16"/>
                      </a:cubicBezTo>
                      <a:cubicBezTo>
                        <a:pt x="34" y="14"/>
                        <a:pt x="36" y="13"/>
                        <a:pt x="38" y="11"/>
                      </a:cubicBezTo>
                      <a:cubicBezTo>
                        <a:pt x="37" y="11"/>
                        <a:pt x="36" y="10"/>
                        <a:pt x="35" y="10"/>
                      </a:cubicBezTo>
                      <a:cubicBezTo>
                        <a:pt x="36" y="16"/>
                        <a:pt x="32" y="22"/>
                        <a:pt x="30" y="28"/>
                      </a:cubicBezTo>
                      <a:cubicBezTo>
                        <a:pt x="30" y="29"/>
                        <a:pt x="32" y="30"/>
                        <a:pt x="33" y="29"/>
                      </a:cubicBezTo>
                      <a:cubicBezTo>
                        <a:pt x="36" y="24"/>
                        <a:pt x="38" y="19"/>
                        <a:pt x="40" y="14"/>
                      </a:cubicBezTo>
                      <a:cubicBezTo>
                        <a:pt x="40" y="13"/>
                        <a:pt x="38" y="12"/>
                        <a:pt x="37" y="13"/>
                      </a:cubicBezTo>
                      <a:cubicBezTo>
                        <a:pt x="34" y="19"/>
                        <a:pt x="33" y="27"/>
                        <a:pt x="30" y="33"/>
                      </a:cubicBezTo>
                      <a:cubicBezTo>
                        <a:pt x="31" y="33"/>
                        <a:pt x="31" y="34"/>
                        <a:pt x="32" y="34"/>
                      </a:cubicBezTo>
                      <a:cubicBezTo>
                        <a:pt x="33" y="27"/>
                        <a:pt x="38" y="21"/>
                        <a:pt x="38" y="13"/>
                      </a:cubicBezTo>
                      <a:cubicBezTo>
                        <a:pt x="38" y="12"/>
                        <a:pt x="36" y="11"/>
                        <a:pt x="36" y="13"/>
                      </a:cubicBezTo>
                      <a:cubicBezTo>
                        <a:pt x="32" y="20"/>
                        <a:pt x="32" y="30"/>
                        <a:pt x="25" y="35"/>
                      </a:cubicBezTo>
                      <a:cubicBezTo>
                        <a:pt x="26" y="35"/>
                        <a:pt x="27" y="36"/>
                        <a:pt x="28" y="36"/>
                      </a:cubicBezTo>
                      <a:cubicBezTo>
                        <a:pt x="29" y="30"/>
                        <a:pt x="31" y="24"/>
                        <a:pt x="34" y="18"/>
                      </a:cubicBezTo>
                      <a:cubicBezTo>
                        <a:pt x="34" y="17"/>
                        <a:pt x="33" y="17"/>
                        <a:pt x="32" y="17"/>
                      </a:cubicBezTo>
                      <a:cubicBezTo>
                        <a:pt x="31" y="23"/>
                        <a:pt x="28" y="29"/>
                        <a:pt x="25" y="34"/>
                      </a:cubicBezTo>
                      <a:cubicBezTo>
                        <a:pt x="26" y="35"/>
                        <a:pt x="27" y="35"/>
                        <a:pt x="28" y="35"/>
                      </a:cubicBezTo>
                      <a:cubicBezTo>
                        <a:pt x="29" y="30"/>
                        <a:pt x="31" y="25"/>
                        <a:pt x="32" y="20"/>
                      </a:cubicBezTo>
                      <a:cubicBezTo>
                        <a:pt x="33" y="18"/>
                        <a:pt x="30" y="18"/>
                        <a:pt x="29" y="19"/>
                      </a:cubicBezTo>
                      <a:cubicBezTo>
                        <a:pt x="27" y="26"/>
                        <a:pt x="26" y="32"/>
                        <a:pt x="25" y="39"/>
                      </a:cubicBezTo>
                      <a:cubicBezTo>
                        <a:pt x="25" y="40"/>
                        <a:pt x="28" y="41"/>
                        <a:pt x="28" y="39"/>
                      </a:cubicBezTo>
                      <a:cubicBezTo>
                        <a:pt x="28" y="36"/>
                        <a:pt x="28" y="33"/>
                        <a:pt x="28" y="30"/>
                      </a:cubicBezTo>
                      <a:cubicBezTo>
                        <a:pt x="28" y="29"/>
                        <a:pt x="26" y="28"/>
                        <a:pt x="25" y="30"/>
                      </a:cubicBezTo>
                      <a:cubicBezTo>
                        <a:pt x="24" y="33"/>
                        <a:pt x="24" y="36"/>
                        <a:pt x="23" y="39"/>
                      </a:cubicBezTo>
                      <a:cubicBezTo>
                        <a:pt x="24" y="39"/>
                        <a:pt x="24" y="39"/>
                        <a:pt x="25" y="39"/>
                      </a:cubicBezTo>
                      <a:cubicBezTo>
                        <a:pt x="25" y="38"/>
                        <a:pt x="25" y="36"/>
                        <a:pt x="25" y="35"/>
                      </a:cubicBezTo>
                      <a:cubicBezTo>
                        <a:pt x="25" y="33"/>
                        <a:pt x="22" y="33"/>
                        <a:pt x="22" y="35"/>
                      </a:cubicBezTo>
                      <a:cubicBezTo>
                        <a:pt x="22" y="36"/>
                        <a:pt x="22" y="38"/>
                        <a:pt x="22" y="39"/>
                      </a:cubicBezTo>
                      <a:cubicBezTo>
                        <a:pt x="22" y="41"/>
                        <a:pt x="24" y="41"/>
                        <a:pt x="25" y="40"/>
                      </a:cubicBezTo>
                      <a:cubicBezTo>
                        <a:pt x="27" y="35"/>
                        <a:pt x="28" y="31"/>
                        <a:pt x="28" y="27"/>
                      </a:cubicBezTo>
                      <a:cubicBezTo>
                        <a:pt x="28" y="25"/>
                        <a:pt x="26" y="24"/>
                        <a:pt x="25" y="26"/>
                      </a:cubicBezTo>
                      <a:cubicBezTo>
                        <a:pt x="25" y="29"/>
                        <a:pt x="24" y="31"/>
                        <a:pt x="23" y="34"/>
                      </a:cubicBezTo>
                      <a:cubicBezTo>
                        <a:pt x="24" y="34"/>
                        <a:pt x="25" y="34"/>
                        <a:pt x="26" y="35"/>
                      </a:cubicBezTo>
                      <a:cubicBezTo>
                        <a:pt x="27" y="28"/>
                        <a:pt x="30" y="22"/>
                        <a:pt x="32" y="16"/>
                      </a:cubicBezTo>
                      <a:cubicBezTo>
                        <a:pt x="33" y="14"/>
                        <a:pt x="30" y="13"/>
                        <a:pt x="30" y="15"/>
                      </a:cubicBezTo>
                      <a:cubicBezTo>
                        <a:pt x="27" y="20"/>
                        <a:pt x="25" y="26"/>
                        <a:pt x="23" y="32"/>
                      </a:cubicBezTo>
                      <a:cubicBezTo>
                        <a:pt x="24" y="32"/>
                        <a:pt x="25" y="32"/>
                        <a:pt x="26" y="32"/>
                      </a:cubicBezTo>
                      <a:cubicBezTo>
                        <a:pt x="27" y="25"/>
                        <a:pt x="30" y="19"/>
                        <a:pt x="31" y="12"/>
                      </a:cubicBezTo>
                      <a:cubicBezTo>
                        <a:pt x="32" y="11"/>
                        <a:pt x="30" y="10"/>
                        <a:pt x="29" y="11"/>
                      </a:cubicBezTo>
                      <a:cubicBezTo>
                        <a:pt x="23" y="16"/>
                        <a:pt x="23" y="25"/>
                        <a:pt x="20" y="32"/>
                      </a:cubicBezTo>
                      <a:cubicBezTo>
                        <a:pt x="21" y="32"/>
                        <a:pt x="22" y="33"/>
                        <a:pt x="23" y="33"/>
                      </a:cubicBezTo>
                      <a:cubicBezTo>
                        <a:pt x="26" y="25"/>
                        <a:pt x="30" y="18"/>
                        <a:pt x="31" y="10"/>
                      </a:cubicBezTo>
                      <a:cubicBezTo>
                        <a:pt x="31" y="8"/>
                        <a:pt x="29" y="7"/>
                        <a:pt x="28" y="9"/>
                      </a:cubicBezTo>
                      <a:cubicBezTo>
                        <a:pt x="25" y="13"/>
                        <a:pt x="24" y="18"/>
                        <a:pt x="23" y="23"/>
                      </a:cubicBezTo>
                      <a:cubicBezTo>
                        <a:pt x="22" y="25"/>
                        <a:pt x="25" y="26"/>
                        <a:pt x="26" y="24"/>
                      </a:cubicBezTo>
                      <a:cubicBezTo>
                        <a:pt x="27" y="20"/>
                        <a:pt x="29" y="15"/>
                        <a:pt x="31" y="11"/>
                      </a:cubicBezTo>
                      <a:cubicBezTo>
                        <a:pt x="31" y="9"/>
                        <a:pt x="29" y="8"/>
                        <a:pt x="28" y="10"/>
                      </a:cubicBezTo>
                      <a:cubicBezTo>
                        <a:pt x="25" y="15"/>
                        <a:pt x="24" y="22"/>
                        <a:pt x="19" y="27"/>
                      </a:cubicBezTo>
                      <a:cubicBezTo>
                        <a:pt x="20" y="27"/>
                        <a:pt x="20" y="28"/>
                        <a:pt x="21" y="28"/>
                      </a:cubicBezTo>
                      <a:cubicBezTo>
                        <a:pt x="22" y="24"/>
                        <a:pt x="25" y="20"/>
                        <a:pt x="27" y="16"/>
                      </a:cubicBezTo>
                      <a:cubicBezTo>
                        <a:pt x="28" y="15"/>
                        <a:pt x="26" y="13"/>
                        <a:pt x="25" y="15"/>
                      </a:cubicBezTo>
                      <a:cubicBezTo>
                        <a:pt x="21" y="20"/>
                        <a:pt x="20" y="26"/>
                        <a:pt x="16" y="32"/>
                      </a:cubicBezTo>
                      <a:cubicBezTo>
                        <a:pt x="17" y="32"/>
                        <a:pt x="18" y="33"/>
                        <a:pt x="19" y="33"/>
                      </a:cubicBezTo>
                      <a:cubicBezTo>
                        <a:pt x="21" y="29"/>
                        <a:pt x="24" y="24"/>
                        <a:pt x="26" y="20"/>
                      </a:cubicBezTo>
                      <a:cubicBezTo>
                        <a:pt x="25" y="20"/>
                        <a:pt x="25" y="19"/>
                        <a:pt x="24" y="19"/>
                      </a:cubicBezTo>
                      <a:cubicBezTo>
                        <a:pt x="22" y="23"/>
                        <a:pt x="20" y="28"/>
                        <a:pt x="18" y="33"/>
                      </a:cubicBezTo>
                      <a:cubicBezTo>
                        <a:pt x="19" y="34"/>
                        <a:pt x="20" y="34"/>
                        <a:pt x="21" y="34"/>
                      </a:cubicBezTo>
                      <a:cubicBezTo>
                        <a:pt x="22" y="31"/>
                        <a:pt x="23" y="27"/>
                        <a:pt x="25" y="24"/>
                      </a:cubicBezTo>
                      <a:cubicBezTo>
                        <a:pt x="25" y="22"/>
                        <a:pt x="23" y="21"/>
                        <a:pt x="22" y="23"/>
                      </a:cubicBezTo>
                      <a:cubicBezTo>
                        <a:pt x="21" y="27"/>
                        <a:pt x="20" y="31"/>
                        <a:pt x="19" y="35"/>
                      </a:cubicBezTo>
                      <a:cubicBezTo>
                        <a:pt x="20" y="35"/>
                        <a:pt x="21" y="35"/>
                        <a:pt x="22" y="35"/>
                      </a:cubicBezTo>
                      <a:cubicBezTo>
                        <a:pt x="22" y="34"/>
                        <a:pt x="22" y="33"/>
                        <a:pt x="23" y="32"/>
                      </a:cubicBezTo>
                      <a:cubicBezTo>
                        <a:pt x="22" y="32"/>
                        <a:pt x="21" y="32"/>
                        <a:pt x="20" y="32"/>
                      </a:cubicBezTo>
                      <a:cubicBezTo>
                        <a:pt x="20" y="33"/>
                        <a:pt x="20" y="36"/>
                        <a:pt x="21" y="37"/>
                      </a:cubicBezTo>
                      <a:cubicBezTo>
                        <a:pt x="21" y="39"/>
                        <a:pt x="24" y="39"/>
                        <a:pt x="24" y="37"/>
                      </a:cubicBezTo>
                      <a:cubicBezTo>
                        <a:pt x="23" y="31"/>
                        <a:pt x="19" y="27"/>
                        <a:pt x="13" y="27"/>
                      </a:cubicBezTo>
                      <a:cubicBezTo>
                        <a:pt x="12" y="27"/>
                        <a:pt x="12" y="28"/>
                        <a:pt x="12" y="29"/>
                      </a:cubicBezTo>
                      <a:cubicBezTo>
                        <a:pt x="13" y="34"/>
                        <a:pt x="16" y="38"/>
                        <a:pt x="20" y="40"/>
                      </a:cubicBezTo>
                      <a:cubicBezTo>
                        <a:pt x="21" y="40"/>
                        <a:pt x="22" y="40"/>
                        <a:pt x="22" y="39"/>
                      </a:cubicBezTo>
                      <a:cubicBezTo>
                        <a:pt x="23" y="35"/>
                        <a:pt x="22" y="33"/>
                        <a:pt x="19" y="31"/>
                      </a:cubicBezTo>
                      <a:cubicBezTo>
                        <a:pt x="18" y="30"/>
                        <a:pt x="16" y="31"/>
                        <a:pt x="16" y="32"/>
                      </a:cubicBezTo>
                      <a:cubicBezTo>
                        <a:pt x="17" y="35"/>
                        <a:pt x="18" y="38"/>
                        <a:pt x="20" y="41"/>
                      </a:cubicBezTo>
                      <a:cubicBezTo>
                        <a:pt x="21" y="42"/>
                        <a:pt x="23" y="41"/>
                        <a:pt x="23" y="39"/>
                      </a:cubicBezTo>
                      <a:cubicBezTo>
                        <a:pt x="22" y="35"/>
                        <a:pt x="19" y="32"/>
                        <a:pt x="15" y="31"/>
                      </a:cubicBezTo>
                      <a:cubicBezTo>
                        <a:pt x="14" y="30"/>
                        <a:pt x="13" y="32"/>
                        <a:pt x="13" y="33"/>
                      </a:cubicBezTo>
                      <a:cubicBezTo>
                        <a:pt x="14" y="35"/>
                        <a:pt x="15" y="37"/>
                        <a:pt x="17" y="38"/>
                      </a:cubicBezTo>
                      <a:cubicBezTo>
                        <a:pt x="18" y="40"/>
                        <a:pt x="20" y="38"/>
                        <a:pt x="19" y="37"/>
                      </a:cubicBezTo>
                      <a:cubicBezTo>
                        <a:pt x="18" y="33"/>
                        <a:pt x="15" y="31"/>
                        <a:pt x="12" y="30"/>
                      </a:cubicBezTo>
                      <a:cubicBezTo>
                        <a:pt x="11" y="29"/>
                        <a:pt x="10" y="31"/>
                        <a:pt x="10" y="32"/>
                      </a:cubicBezTo>
                      <a:cubicBezTo>
                        <a:pt x="11" y="34"/>
                        <a:pt x="12" y="35"/>
                        <a:pt x="14" y="36"/>
                      </a:cubicBezTo>
                      <a:cubicBezTo>
                        <a:pt x="15" y="37"/>
                        <a:pt x="17" y="36"/>
                        <a:pt x="16" y="34"/>
                      </a:cubicBezTo>
                      <a:cubicBezTo>
                        <a:pt x="14" y="32"/>
                        <a:pt x="12" y="29"/>
                        <a:pt x="8" y="29"/>
                      </a:cubicBezTo>
                      <a:cubicBezTo>
                        <a:pt x="7" y="29"/>
                        <a:pt x="6" y="30"/>
                        <a:pt x="7" y="31"/>
                      </a:cubicBezTo>
                      <a:cubicBezTo>
                        <a:pt x="7" y="34"/>
                        <a:pt x="8" y="36"/>
                        <a:pt x="10" y="39"/>
                      </a:cubicBezTo>
                      <a:cubicBezTo>
                        <a:pt x="11" y="40"/>
                        <a:pt x="13" y="39"/>
                        <a:pt x="13" y="38"/>
                      </a:cubicBezTo>
                      <a:cubicBezTo>
                        <a:pt x="13" y="35"/>
                        <a:pt x="13" y="33"/>
                        <a:pt x="13" y="31"/>
                      </a:cubicBezTo>
                      <a:cubicBezTo>
                        <a:pt x="12" y="31"/>
                        <a:pt x="11" y="31"/>
                        <a:pt x="10" y="31"/>
                      </a:cubicBezTo>
                      <a:cubicBezTo>
                        <a:pt x="11" y="33"/>
                        <a:pt x="11" y="34"/>
                        <a:pt x="12" y="35"/>
                      </a:cubicBezTo>
                      <a:cubicBezTo>
                        <a:pt x="13" y="36"/>
                        <a:pt x="15" y="36"/>
                        <a:pt x="15" y="35"/>
                      </a:cubicBezTo>
                      <a:cubicBezTo>
                        <a:pt x="14" y="29"/>
                        <a:pt x="12" y="24"/>
                        <a:pt x="6" y="22"/>
                      </a:cubicBezTo>
                      <a:cubicBezTo>
                        <a:pt x="5" y="21"/>
                        <a:pt x="4" y="22"/>
                        <a:pt x="4" y="23"/>
                      </a:cubicBezTo>
                      <a:cubicBezTo>
                        <a:pt x="5" y="26"/>
                        <a:pt x="6" y="29"/>
                        <a:pt x="6" y="32"/>
                      </a:cubicBezTo>
                      <a:cubicBezTo>
                        <a:pt x="7" y="33"/>
                        <a:pt x="9" y="34"/>
                        <a:pt x="9" y="33"/>
                      </a:cubicBezTo>
                      <a:cubicBezTo>
                        <a:pt x="10" y="30"/>
                        <a:pt x="10" y="29"/>
                        <a:pt x="10" y="26"/>
                      </a:cubicBezTo>
                      <a:cubicBezTo>
                        <a:pt x="10" y="24"/>
                        <a:pt x="8" y="25"/>
                        <a:pt x="7" y="26"/>
                      </a:cubicBezTo>
                      <a:cubicBezTo>
                        <a:pt x="6" y="29"/>
                        <a:pt x="7" y="32"/>
                        <a:pt x="7" y="35"/>
                      </a:cubicBezTo>
                      <a:cubicBezTo>
                        <a:pt x="7" y="37"/>
                        <a:pt x="10" y="37"/>
                        <a:pt x="10" y="35"/>
                      </a:cubicBezTo>
                      <a:cubicBezTo>
                        <a:pt x="10" y="32"/>
                        <a:pt x="10" y="29"/>
                        <a:pt x="9" y="26"/>
                      </a:cubicBezTo>
                      <a:cubicBezTo>
                        <a:pt x="9" y="24"/>
                        <a:pt x="7" y="25"/>
                        <a:pt x="7" y="26"/>
                      </a:cubicBezTo>
                      <a:cubicBezTo>
                        <a:pt x="6" y="29"/>
                        <a:pt x="6" y="31"/>
                        <a:pt x="6" y="34"/>
                      </a:cubicBezTo>
                      <a:cubicBezTo>
                        <a:pt x="6" y="36"/>
                        <a:pt x="8" y="36"/>
                        <a:pt x="8" y="34"/>
                      </a:cubicBezTo>
                      <a:cubicBezTo>
                        <a:pt x="9" y="31"/>
                        <a:pt x="9" y="29"/>
                        <a:pt x="8" y="26"/>
                      </a:cubicBezTo>
                      <a:cubicBezTo>
                        <a:pt x="8" y="24"/>
                        <a:pt x="6" y="24"/>
                        <a:pt x="5" y="26"/>
                      </a:cubicBezTo>
                      <a:cubicBezTo>
                        <a:pt x="5" y="29"/>
                        <a:pt x="5" y="31"/>
                        <a:pt x="5" y="34"/>
                      </a:cubicBezTo>
                      <a:cubicBezTo>
                        <a:pt x="6" y="34"/>
                        <a:pt x="7" y="34"/>
                        <a:pt x="8" y="34"/>
                      </a:cubicBezTo>
                      <a:cubicBezTo>
                        <a:pt x="8" y="30"/>
                        <a:pt x="8" y="27"/>
                        <a:pt x="7" y="24"/>
                      </a:cubicBezTo>
                      <a:cubicBezTo>
                        <a:pt x="7" y="23"/>
                        <a:pt x="5" y="23"/>
                        <a:pt x="5" y="23"/>
                      </a:cubicBezTo>
                      <a:cubicBezTo>
                        <a:pt x="3" y="24"/>
                        <a:pt x="2" y="25"/>
                        <a:pt x="3" y="28"/>
                      </a:cubicBezTo>
                      <a:cubicBezTo>
                        <a:pt x="3" y="29"/>
                        <a:pt x="5" y="29"/>
                        <a:pt x="5" y="28"/>
                      </a:cubicBezTo>
                      <a:cubicBezTo>
                        <a:pt x="6" y="27"/>
                        <a:pt x="6" y="26"/>
                        <a:pt x="7" y="26"/>
                      </a:cubicBezTo>
                      <a:cubicBezTo>
                        <a:pt x="6" y="25"/>
                        <a:pt x="5" y="25"/>
                        <a:pt x="4" y="25"/>
                      </a:cubicBezTo>
                      <a:cubicBezTo>
                        <a:pt x="4" y="28"/>
                        <a:pt x="4" y="31"/>
                        <a:pt x="3" y="34"/>
                      </a:cubicBezTo>
                      <a:cubicBezTo>
                        <a:pt x="3" y="36"/>
                        <a:pt x="6" y="36"/>
                        <a:pt x="6" y="34"/>
                      </a:cubicBezTo>
                      <a:cubicBezTo>
                        <a:pt x="7" y="32"/>
                        <a:pt x="7" y="29"/>
                        <a:pt x="7" y="26"/>
                      </a:cubicBezTo>
                      <a:cubicBezTo>
                        <a:pt x="7" y="24"/>
                        <a:pt x="5" y="24"/>
                        <a:pt x="4" y="26"/>
                      </a:cubicBezTo>
                      <a:cubicBezTo>
                        <a:pt x="3" y="28"/>
                        <a:pt x="3" y="31"/>
                        <a:pt x="2" y="34"/>
                      </a:cubicBezTo>
                      <a:cubicBezTo>
                        <a:pt x="3" y="34"/>
                        <a:pt x="4" y="34"/>
                        <a:pt x="5" y="34"/>
                      </a:cubicBezTo>
                      <a:cubicBezTo>
                        <a:pt x="5" y="31"/>
                        <a:pt x="6" y="28"/>
                        <a:pt x="6" y="24"/>
                      </a:cubicBezTo>
                      <a:cubicBezTo>
                        <a:pt x="6" y="23"/>
                        <a:pt x="3" y="23"/>
                        <a:pt x="3" y="24"/>
                      </a:cubicBezTo>
                      <a:cubicBezTo>
                        <a:pt x="2" y="26"/>
                        <a:pt x="1" y="29"/>
                        <a:pt x="0" y="31"/>
                      </a:cubicBezTo>
                      <a:cubicBezTo>
                        <a:pt x="1" y="31"/>
                        <a:pt x="2" y="32"/>
                        <a:pt x="3" y="32"/>
                      </a:cubicBezTo>
                      <a:cubicBezTo>
                        <a:pt x="3" y="30"/>
                        <a:pt x="4" y="28"/>
                        <a:pt x="5" y="26"/>
                      </a:cubicBezTo>
                      <a:cubicBezTo>
                        <a:pt x="4" y="26"/>
                        <a:pt x="3" y="26"/>
                        <a:pt x="2" y="26"/>
                      </a:cubicBezTo>
                      <a:cubicBezTo>
                        <a:pt x="1" y="28"/>
                        <a:pt x="1" y="29"/>
                        <a:pt x="1" y="31"/>
                      </a:cubicBezTo>
                      <a:cubicBezTo>
                        <a:pt x="1" y="33"/>
                        <a:pt x="3" y="33"/>
                        <a:pt x="4" y="32"/>
                      </a:cubicBezTo>
                      <a:cubicBezTo>
                        <a:pt x="5" y="30"/>
                        <a:pt x="5" y="29"/>
                        <a:pt x="7" y="26"/>
                      </a:cubicBezTo>
                      <a:cubicBezTo>
                        <a:pt x="6" y="26"/>
                        <a:pt x="5" y="25"/>
                        <a:pt x="4" y="25"/>
                      </a:cubicBezTo>
                      <a:cubicBezTo>
                        <a:pt x="4" y="27"/>
                        <a:pt x="4" y="28"/>
                        <a:pt x="4" y="30"/>
                      </a:cubicBezTo>
                      <a:cubicBezTo>
                        <a:pt x="4" y="31"/>
                        <a:pt x="6" y="31"/>
                        <a:pt x="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1" name="Freeform 306"/>
                <p:cNvSpPr>
                  <a:spLocks/>
                </p:cNvSpPr>
                <p:nvPr/>
              </p:nvSpPr>
              <p:spPr bwMode="auto">
                <a:xfrm>
                  <a:off x="933" y="1668"/>
                  <a:ext cx="30" cy="17"/>
                </a:xfrm>
                <a:custGeom>
                  <a:avLst/>
                  <a:gdLst>
                    <a:gd name="T0" fmla="*/ 3 w 44"/>
                    <a:gd name="T1" fmla="*/ 22 h 25"/>
                    <a:gd name="T2" fmla="*/ 19 w 44"/>
                    <a:gd name="T3" fmla="*/ 5 h 25"/>
                    <a:gd name="T4" fmla="*/ 32 w 44"/>
                    <a:gd name="T5" fmla="*/ 12 h 25"/>
                    <a:gd name="T6" fmla="*/ 41 w 44"/>
                    <a:gd name="T7" fmla="*/ 21 h 25"/>
                    <a:gd name="T8" fmla="*/ 42 w 44"/>
                    <a:gd name="T9" fmla="*/ 19 h 25"/>
                    <a:gd name="T10" fmla="*/ 41 w 44"/>
                    <a:gd name="T11" fmla="*/ 19 h 25"/>
                    <a:gd name="T12" fmla="*/ 42 w 44"/>
                    <a:gd name="T13" fmla="*/ 22 h 25"/>
                    <a:gd name="T14" fmla="*/ 43 w 44"/>
                    <a:gd name="T15" fmla="*/ 22 h 25"/>
                    <a:gd name="T16" fmla="*/ 44 w 44"/>
                    <a:gd name="T17" fmla="*/ 20 h 25"/>
                    <a:gd name="T18" fmla="*/ 33 w 44"/>
                    <a:gd name="T19" fmla="*/ 9 h 25"/>
                    <a:gd name="T20" fmla="*/ 22 w 44"/>
                    <a:gd name="T21" fmla="*/ 0 h 25"/>
                    <a:gd name="T22" fmla="*/ 14 w 44"/>
                    <a:gd name="T23" fmla="*/ 8 h 25"/>
                    <a:gd name="T24" fmla="*/ 0 w 44"/>
                    <a:gd name="T25" fmla="*/ 22 h 25"/>
                    <a:gd name="T26" fmla="*/ 0 w 44"/>
                    <a:gd name="T27" fmla="*/ 23 h 25"/>
                    <a:gd name="T28" fmla="*/ 0 w 44"/>
                    <a:gd name="T29" fmla="*/ 23 h 25"/>
                    <a:gd name="T30" fmla="*/ 3 w 44"/>
                    <a:gd name="T31" fmla="*/ 2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4" h="25">
                      <a:moveTo>
                        <a:pt x="3" y="22"/>
                      </a:moveTo>
                      <a:cubicBezTo>
                        <a:pt x="4" y="23"/>
                        <a:pt x="18" y="7"/>
                        <a:pt x="19" y="5"/>
                      </a:cubicBezTo>
                      <a:cubicBezTo>
                        <a:pt x="23" y="0"/>
                        <a:pt x="30" y="9"/>
                        <a:pt x="32" y="12"/>
                      </a:cubicBezTo>
                      <a:cubicBezTo>
                        <a:pt x="35" y="15"/>
                        <a:pt x="39" y="17"/>
                        <a:pt x="41" y="21"/>
                      </a:cubicBezTo>
                      <a:cubicBezTo>
                        <a:pt x="42" y="20"/>
                        <a:pt x="42" y="20"/>
                        <a:pt x="42" y="19"/>
                      </a:cubicBezTo>
                      <a:cubicBezTo>
                        <a:pt x="42" y="19"/>
                        <a:pt x="42" y="19"/>
                        <a:pt x="41" y="19"/>
                      </a:cubicBezTo>
                      <a:cubicBezTo>
                        <a:pt x="39" y="20"/>
                        <a:pt x="40" y="22"/>
                        <a:pt x="42" y="22"/>
                      </a:cubicBezTo>
                      <a:cubicBezTo>
                        <a:pt x="42" y="22"/>
                        <a:pt x="43" y="22"/>
                        <a:pt x="43" y="22"/>
                      </a:cubicBezTo>
                      <a:cubicBezTo>
                        <a:pt x="44" y="22"/>
                        <a:pt x="44" y="20"/>
                        <a:pt x="44" y="20"/>
                      </a:cubicBezTo>
                      <a:cubicBezTo>
                        <a:pt x="42" y="15"/>
                        <a:pt x="36" y="12"/>
                        <a:pt x="33" y="9"/>
                      </a:cubicBezTo>
                      <a:cubicBezTo>
                        <a:pt x="30" y="6"/>
                        <a:pt x="26" y="0"/>
                        <a:pt x="22" y="0"/>
                      </a:cubicBezTo>
                      <a:cubicBezTo>
                        <a:pt x="18" y="0"/>
                        <a:pt x="15" y="5"/>
                        <a:pt x="14" y="8"/>
                      </a:cubicBezTo>
                      <a:cubicBezTo>
                        <a:pt x="10" y="13"/>
                        <a:pt x="4" y="16"/>
                        <a:pt x="0" y="22"/>
                      </a:cubicBezTo>
                      <a:cubicBezTo>
                        <a:pt x="0" y="22"/>
                        <a:pt x="0" y="23"/>
                        <a:pt x="0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1" y="25"/>
                        <a:pt x="4" y="23"/>
                        <a:pt x="3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2" name="Freeform 307"/>
                <p:cNvSpPr>
                  <a:spLocks/>
                </p:cNvSpPr>
                <p:nvPr/>
              </p:nvSpPr>
              <p:spPr bwMode="auto">
                <a:xfrm>
                  <a:off x="936" y="1677"/>
                  <a:ext cx="25" cy="22"/>
                </a:xfrm>
                <a:custGeom>
                  <a:avLst/>
                  <a:gdLst>
                    <a:gd name="T0" fmla="*/ 1 w 37"/>
                    <a:gd name="T1" fmla="*/ 6 h 33"/>
                    <a:gd name="T2" fmla="*/ 2 w 37"/>
                    <a:gd name="T3" fmla="*/ 31 h 33"/>
                    <a:gd name="T4" fmla="*/ 4 w 37"/>
                    <a:gd name="T5" fmla="*/ 33 h 33"/>
                    <a:gd name="T6" fmla="*/ 24 w 37"/>
                    <a:gd name="T7" fmla="*/ 32 h 33"/>
                    <a:gd name="T8" fmla="*/ 35 w 37"/>
                    <a:gd name="T9" fmla="*/ 30 h 33"/>
                    <a:gd name="T10" fmla="*/ 36 w 37"/>
                    <a:gd name="T11" fmla="*/ 19 h 33"/>
                    <a:gd name="T12" fmla="*/ 34 w 37"/>
                    <a:gd name="T13" fmla="*/ 2 h 33"/>
                    <a:gd name="T14" fmla="*/ 31 w 37"/>
                    <a:gd name="T15" fmla="*/ 3 h 33"/>
                    <a:gd name="T16" fmla="*/ 33 w 37"/>
                    <a:gd name="T17" fmla="*/ 27 h 33"/>
                    <a:gd name="T18" fmla="*/ 20 w 37"/>
                    <a:gd name="T19" fmla="*/ 29 h 33"/>
                    <a:gd name="T20" fmla="*/ 4 w 37"/>
                    <a:gd name="T21" fmla="*/ 30 h 33"/>
                    <a:gd name="T22" fmla="*/ 5 w 37"/>
                    <a:gd name="T23" fmla="*/ 31 h 33"/>
                    <a:gd name="T24" fmla="*/ 3 w 37"/>
                    <a:gd name="T25" fmla="*/ 5 h 33"/>
                    <a:gd name="T26" fmla="*/ 1 w 37"/>
                    <a:gd name="T27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7" h="33">
                      <a:moveTo>
                        <a:pt x="1" y="6"/>
                      </a:moveTo>
                      <a:cubicBezTo>
                        <a:pt x="2" y="14"/>
                        <a:pt x="2" y="23"/>
                        <a:pt x="2" y="31"/>
                      </a:cubicBezTo>
                      <a:cubicBezTo>
                        <a:pt x="3" y="32"/>
                        <a:pt x="3" y="33"/>
                        <a:pt x="4" y="33"/>
                      </a:cubicBezTo>
                      <a:cubicBezTo>
                        <a:pt x="11" y="33"/>
                        <a:pt x="17" y="32"/>
                        <a:pt x="24" y="32"/>
                      </a:cubicBezTo>
                      <a:cubicBezTo>
                        <a:pt x="27" y="32"/>
                        <a:pt x="32" y="33"/>
                        <a:pt x="35" y="30"/>
                      </a:cubicBezTo>
                      <a:cubicBezTo>
                        <a:pt x="37" y="27"/>
                        <a:pt x="36" y="22"/>
                        <a:pt x="36" y="19"/>
                      </a:cubicBezTo>
                      <a:cubicBezTo>
                        <a:pt x="36" y="13"/>
                        <a:pt x="36" y="8"/>
                        <a:pt x="34" y="2"/>
                      </a:cubicBezTo>
                      <a:cubicBezTo>
                        <a:pt x="33" y="0"/>
                        <a:pt x="30" y="1"/>
                        <a:pt x="31" y="3"/>
                      </a:cubicBezTo>
                      <a:cubicBezTo>
                        <a:pt x="33" y="10"/>
                        <a:pt x="35" y="20"/>
                        <a:pt x="33" y="27"/>
                      </a:cubicBezTo>
                      <a:cubicBezTo>
                        <a:pt x="32" y="31"/>
                        <a:pt x="22" y="29"/>
                        <a:pt x="20" y="29"/>
                      </a:cubicBezTo>
                      <a:cubicBezTo>
                        <a:pt x="14" y="29"/>
                        <a:pt x="9" y="30"/>
                        <a:pt x="4" y="30"/>
                      </a:cubicBezTo>
                      <a:cubicBezTo>
                        <a:pt x="4" y="30"/>
                        <a:pt x="5" y="31"/>
                        <a:pt x="5" y="31"/>
                      </a:cubicBezTo>
                      <a:cubicBezTo>
                        <a:pt x="5" y="22"/>
                        <a:pt x="5" y="14"/>
                        <a:pt x="3" y="5"/>
                      </a:cubicBezTo>
                      <a:cubicBezTo>
                        <a:pt x="3" y="3"/>
                        <a:pt x="0" y="4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3" name="Freeform 308"/>
                <p:cNvSpPr>
                  <a:spLocks/>
                </p:cNvSpPr>
                <p:nvPr/>
              </p:nvSpPr>
              <p:spPr bwMode="auto">
                <a:xfrm>
                  <a:off x="943" y="1681"/>
                  <a:ext cx="12" cy="17"/>
                </a:xfrm>
                <a:custGeom>
                  <a:avLst/>
                  <a:gdLst>
                    <a:gd name="T0" fmla="*/ 2 w 19"/>
                    <a:gd name="T1" fmla="*/ 24 h 26"/>
                    <a:gd name="T2" fmla="*/ 2 w 19"/>
                    <a:gd name="T3" fmla="*/ 24 h 26"/>
                    <a:gd name="T4" fmla="*/ 5 w 19"/>
                    <a:gd name="T5" fmla="*/ 24 h 26"/>
                    <a:gd name="T6" fmla="*/ 5 w 19"/>
                    <a:gd name="T7" fmla="*/ 14 h 26"/>
                    <a:gd name="T8" fmla="*/ 12 w 19"/>
                    <a:gd name="T9" fmla="*/ 7 h 26"/>
                    <a:gd name="T10" fmla="*/ 15 w 19"/>
                    <a:gd name="T11" fmla="*/ 24 h 26"/>
                    <a:gd name="T12" fmla="*/ 18 w 19"/>
                    <a:gd name="T13" fmla="*/ 24 h 26"/>
                    <a:gd name="T14" fmla="*/ 11 w 19"/>
                    <a:gd name="T15" fmla="*/ 3 h 26"/>
                    <a:gd name="T16" fmla="*/ 2 w 19"/>
                    <a:gd name="T17" fmla="*/ 24 h 26"/>
                    <a:gd name="T18" fmla="*/ 5 w 19"/>
                    <a:gd name="T19" fmla="*/ 24 h 26"/>
                    <a:gd name="T20" fmla="*/ 5 w 19"/>
                    <a:gd name="T21" fmla="*/ 24 h 26"/>
                    <a:gd name="T22" fmla="*/ 2 w 19"/>
                    <a:gd name="T23" fmla="*/ 2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" h="26">
                      <a:moveTo>
                        <a:pt x="2" y="24"/>
                      </a:move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2" y="26"/>
                        <a:pt x="5" y="26"/>
                        <a:pt x="5" y="24"/>
                      </a:cubicBezTo>
                      <a:cubicBezTo>
                        <a:pt x="5" y="21"/>
                        <a:pt x="5" y="17"/>
                        <a:pt x="5" y="14"/>
                      </a:cubicBezTo>
                      <a:cubicBezTo>
                        <a:pt x="5" y="10"/>
                        <a:pt x="7" y="2"/>
                        <a:pt x="12" y="7"/>
                      </a:cubicBezTo>
                      <a:cubicBezTo>
                        <a:pt x="16" y="11"/>
                        <a:pt x="15" y="19"/>
                        <a:pt x="15" y="24"/>
                      </a:cubicBezTo>
                      <a:cubicBezTo>
                        <a:pt x="15" y="26"/>
                        <a:pt x="18" y="26"/>
                        <a:pt x="18" y="24"/>
                      </a:cubicBezTo>
                      <a:cubicBezTo>
                        <a:pt x="18" y="19"/>
                        <a:pt x="19" y="5"/>
                        <a:pt x="11" y="3"/>
                      </a:cubicBezTo>
                      <a:cubicBezTo>
                        <a:pt x="0" y="0"/>
                        <a:pt x="2" y="19"/>
                        <a:pt x="2" y="24"/>
                      </a:cubicBezTo>
                      <a:cubicBezTo>
                        <a:pt x="2" y="26"/>
                        <a:pt x="5" y="26"/>
                        <a:pt x="5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5" y="22"/>
                        <a:pt x="2" y="22"/>
                        <a:pt x="2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4" name="Freeform 309"/>
                <p:cNvSpPr>
                  <a:spLocks/>
                </p:cNvSpPr>
                <p:nvPr/>
              </p:nvSpPr>
              <p:spPr bwMode="auto">
                <a:xfrm>
                  <a:off x="945" y="1689"/>
                  <a:ext cx="4" cy="3"/>
                </a:xfrm>
                <a:custGeom>
                  <a:avLst/>
                  <a:gdLst>
                    <a:gd name="T0" fmla="*/ 4 w 5"/>
                    <a:gd name="T1" fmla="*/ 4 h 5"/>
                    <a:gd name="T2" fmla="*/ 4 w 5"/>
                    <a:gd name="T3" fmla="*/ 3 h 5"/>
                    <a:gd name="T4" fmla="*/ 2 w 5"/>
                    <a:gd name="T5" fmla="*/ 1 h 5"/>
                    <a:gd name="T6" fmla="*/ 2 w 5"/>
                    <a:gd name="T7" fmla="*/ 2 h 5"/>
                    <a:gd name="T8" fmla="*/ 4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4" y="4"/>
                        <a:pt x="4" y="3"/>
                        <a:pt x="4" y="3"/>
                      </a:cubicBezTo>
                      <a:cubicBezTo>
                        <a:pt x="5" y="2"/>
                        <a:pt x="3" y="0"/>
                        <a:pt x="2" y="1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0" y="3"/>
                        <a:pt x="2" y="5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5" name="Freeform 310"/>
                <p:cNvSpPr>
                  <a:spLocks/>
                </p:cNvSpPr>
                <p:nvPr/>
              </p:nvSpPr>
              <p:spPr bwMode="auto">
                <a:xfrm>
                  <a:off x="937" y="1676"/>
                  <a:ext cx="6" cy="7"/>
                </a:xfrm>
                <a:custGeom>
                  <a:avLst/>
                  <a:gdLst>
                    <a:gd name="T0" fmla="*/ 3 w 9"/>
                    <a:gd name="T1" fmla="*/ 10 h 11"/>
                    <a:gd name="T2" fmla="*/ 7 w 9"/>
                    <a:gd name="T3" fmla="*/ 3 h 11"/>
                    <a:gd name="T4" fmla="*/ 5 w 9"/>
                    <a:gd name="T5" fmla="*/ 2 h 11"/>
                    <a:gd name="T6" fmla="*/ 1 w 9"/>
                    <a:gd name="T7" fmla="*/ 8 h 11"/>
                    <a:gd name="T8" fmla="*/ 3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3" y="10"/>
                      </a:moveTo>
                      <a:cubicBezTo>
                        <a:pt x="4" y="7"/>
                        <a:pt x="6" y="5"/>
                        <a:pt x="7" y="3"/>
                      </a:cubicBezTo>
                      <a:cubicBezTo>
                        <a:pt x="9" y="2"/>
                        <a:pt x="6" y="0"/>
                        <a:pt x="5" y="2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0" y="10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" name="Freeform 311"/>
                <p:cNvSpPr>
                  <a:spLocks/>
                </p:cNvSpPr>
                <p:nvPr/>
              </p:nvSpPr>
              <p:spPr bwMode="auto">
                <a:xfrm>
                  <a:off x="936" y="1671"/>
                  <a:ext cx="13" cy="16"/>
                </a:xfrm>
                <a:custGeom>
                  <a:avLst/>
                  <a:gdLst>
                    <a:gd name="T0" fmla="*/ 4 w 19"/>
                    <a:gd name="T1" fmla="*/ 22 h 24"/>
                    <a:gd name="T2" fmla="*/ 17 w 19"/>
                    <a:gd name="T3" fmla="*/ 3 h 24"/>
                    <a:gd name="T4" fmla="*/ 15 w 19"/>
                    <a:gd name="T5" fmla="*/ 2 h 24"/>
                    <a:gd name="T6" fmla="*/ 1 w 19"/>
                    <a:gd name="T7" fmla="*/ 21 h 24"/>
                    <a:gd name="T8" fmla="*/ 4 w 19"/>
                    <a:gd name="T9" fmla="*/ 2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4">
                      <a:moveTo>
                        <a:pt x="4" y="22"/>
                      </a:moveTo>
                      <a:cubicBezTo>
                        <a:pt x="8" y="16"/>
                        <a:pt x="13" y="9"/>
                        <a:pt x="17" y="3"/>
                      </a:cubicBezTo>
                      <a:cubicBezTo>
                        <a:pt x="19" y="1"/>
                        <a:pt x="16" y="0"/>
                        <a:pt x="15" y="2"/>
                      </a:cubicBezTo>
                      <a:cubicBezTo>
                        <a:pt x="10" y="8"/>
                        <a:pt x="6" y="14"/>
                        <a:pt x="1" y="21"/>
                      </a:cubicBezTo>
                      <a:cubicBezTo>
                        <a:pt x="0" y="22"/>
                        <a:pt x="3" y="24"/>
                        <a:pt x="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7" name="Freeform 312"/>
                <p:cNvSpPr>
                  <a:spLocks/>
                </p:cNvSpPr>
                <p:nvPr/>
              </p:nvSpPr>
              <p:spPr bwMode="auto">
                <a:xfrm>
                  <a:off x="939" y="1671"/>
                  <a:ext cx="11" cy="16"/>
                </a:xfrm>
                <a:custGeom>
                  <a:avLst/>
                  <a:gdLst>
                    <a:gd name="T0" fmla="*/ 4 w 17"/>
                    <a:gd name="T1" fmla="*/ 22 h 24"/>
                    <a:gd name="T2" fmla="*/ 15 w 17"/>
                    <a:gd name="T3" fmla="*/ 3 h 24"/>
                    <a:gd name="T4" fmla="*/ 13 w 17"/>
                    <a:gd name="T5" fmla="*/ 1 h 24"/>
                    <a:gd name="T6" fmla="*/ 1 w 17"/>
                    <a:gd name="T7" fmla="*/ 21 h 24"/>
                    <a:gd name="T8" fmla="*/ 4 w 17"/>
                    <a:gd name="T9" fmla="*/ 2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4">
                      <a:moveTo>
                        <a:pt x="4" y="22"/>
                      </a:moveTo>
                      <a:cubicBezTo>
                        <a:pt x="6" y="15"/>
                        <a:pt x="11" y="9"/>
                        <a:pt x="15" y="3"/>
                      </a:cubicBezTo>
                      <a:cubicBezTo>
                        <a:pt x="17" y="1"/>
                        <a:pt x="14" y="0"/>
                        <a:pt x="13" y="1"/>
                      </a:cubicBezTo>
                      <a:cubicBezTo>
                        <a:pt x="8" y="7"/>
                        <a:pt x="3" y="14"/>
                        <a:pt x="1" y="21"/>
                      </a:cubicBezTo>
                      <a:cubicBezTo>
                        <a:pt x="0" y="23"/>
                        <a:pt x="3" y="24"/>
                        <a:pt x="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8" name="Freeform 313"/>
                <p:cNvSpPr>
                  <a:spLocks/>
                </p:cNvSpPr>
                <p:nvPr/>
              </p:nvSpPr>
              <p:spPr bwMode="auto">
                <a:xfrm>
                  <a:off x="939" y="1671"/>
                  <a:ext cx="12" cy="18"/>
                </a:xfrm>
                <a:custGeom>
                  <a:avLst/>
                  <a:gdLst>
                    <a:gd name="T0" fmla="*/ 3 w 19"/>
                    <a:gd name="T1" fmla="*/ 26 h 27"/>
                    <a:gd name="T2" fmla="*/ 8 w 19"/>
                    <a:gd name="T3" fmla="*/ 17 h 27"/>
                    <a:gd name="T4" fmla="*/ 18 w 19"/>
                    <a:gd name="T5" fmla="*/ 3 h 27"/>
                    <a:gd name="T6" fmla="*/ 16 w 19"/>
                    <a:gd name="T7" fmla="*/ 1 h 27"/>
                    <a:gd name="T8" fmla="*/ 7 w 19"/>
                    <a:gd name="T9" fmla="*/ 14 h 27"/>
                    <a:gd name="T10" fmla="*/ 1 w 19"/>
                    <a:gd name="T11" fmla="*/ 23 h 27"/>
                    <a:gd name="T12" fmla="*/ 3 w 19"/>
                    <a:gd name="T1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7">
                      <a:moveTo>
                        <a:pt x="3" y="26"/>
                      </a:moveTo>
                      <a:cubicBezTo>
                        <a:pt x="6" y="24"/>
                        <a:pt x="7" y="20"/>
                        <a:pt x="8" y="17"/>
                      </a:cubicBezTo>
                      <a:cubicBezTo>
                        <a:pt x="11" y="12"/>
                        <a:pt x="15" y="7"/>
                        <a:pt x="18" y="3"/>
                      </a:cubicBezTo>
                      <a:cubicBezTo>
                        <a:pt x="19" y="1"/>
                        <a:pt x="17" y="0"/>
                        <a:pt x="16" y="1"/>
                      </a:cubicBezTo>
                      <a:cubicBezTo>
                        <a:pt x="13" y="5"/>
                        <a:pt x="10" y="10"/>
                        <a:pt x="7" y="14"/>
                      </a:cubicBezTo>
                      <a:cubicBezTo>
                        <a:pt x="5" y="17"/>
                        <a:pt x="4" y="21"/>
                        <a:pt x="1" y="23"/>
                      </a:cubicBezTo>
                      <a:cubicBezTo>
                        <a:pt x="0" y="24"/>
                        <a:pt x="1" y="27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9" name="Freeform 314"/>
                <p:cNvSpPr>
                  <a:spLocks/>
                </p:cNvSpPr>
                <p:nvPr/>
              </p:nvSpPr>
              <p:spPr bwMode="auto">
                <a:xfrm>
                  <a:off x="941" y="1672"/>
                  <a:ext cx="12" cy="17"/>
                </a:xfrm>
                <a:custGeom>
                  <a:avLst/>
                  <a:gdLst>
                    <a:gd name="T0" fmla="*/ 4 w 17"/>
                    <a:gd name="T1" fmla="*/ 23 h 25"/>
                    <a:gd name="T2" fmla="*/ 16 w 17"/>
                    <a:gd name="T3" fmla="*/ 3 h 25"/>
                    <a:gd name="T4" fmla="*/ 13 w 17"/>
                    <a:gd name="T5" fmla="*/ 2 h 25"/>
                    <a:gd name="T6" fmla="*/ 1 w 17"/>
                    <a:gd name="T7" fmla="*/ 22 h 25"/>
                    <a:gd name="T8" fmla="*/ 4 w 17"/>
                    <a:gd name="T9" fmla="*/ 2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5">
                      <a:moveTo>
                        <a:pt x="4" y="23"/>
                      </a:moveTo>
                      <a:cubicBezTo>
                        <a:pt x="6" y="16"/>
                        <a:pt x="12" y="10"/>
                        <a:pt x="16" y="3"/>
                      </a:cubicBezTo>
                      <a:cubicBezTo>
                        <a:pt x="17" y="2"/>
                        <a:pt x="14" y="0"/>
                        <a:pt x="13" y="2"/>
                      </a:cubicBezTo>
                      <a:cubicBezTo>
                        <a:pt x="9" y="9"/>
                        <a:pt x="3" y="15"/>
                        <a:pt x="1" y="22"/>
                      </a:cubicBezTo>
                      <a:cubicBezTo>
                        <a:pt x="0" y="24"/>
                        <a:pt x="3" y="25"/>
                        <a:pt x="4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0" name="Freeform 315"/>
                <p:cNvSpPr>
                  <a:spLocks/>
                </p:cNvSpPr>
                <p:nvPr/>
              </p:nvSpPr>
              <p:spPr bwMode="auto">
                <a:xfrm>
                  <a:off x="945" y="1675"/>
                  <a:ext cx="10" cy="10"/>
                </a:xfrm>
                <a:custGeom>
                  <a:avLst/>
                  <a:gdLst>
                    <a:gd name="T0" fmla="*/ 3 w 14"/>
                    <a:gd name="T1" fmla="*/ 14 h 15"/>
                    <a:gd name="T2" fmla="*/ 12 w 14"/>
                    <a:gd name="T3" fmla="*/ 3 h 15"/>
                    <a:gd name="T4" fmla="*/ 10 w 14"/>
                    <a:gd name="T5" fmla="*/ 1 h 15"/>
                    <a:gd name="T6" fmla="*/ 1 w 14"/>
                    <a:gd name="T7" fmla="*/ 12 h 15"/>
                    <a:gd name="T8" fmla="*/ 3 w 14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5">
                      <a:moveTo>
                        <a:pt x="3" y="14"/>
                      </a:moveTo>
                      <a:cubicBezTo>
                        <a:pt x="6" y="10"/>
                        <a:pt x="9" y="6"/>
                        <a:pt x="12" y="3"/>
                      </a:cubicBezTo>
                      <a:cubicBezTo>
                        <a:pt x="14" y="2"/>
                        <a:pt x="12" y="0"/>
                        <a:pt x="10" y="1"/>
                      </a:cubicBezTo>
                      <a:cubicBezTo>
                        <a:pt x="7" y="4"/>
                        <a:pt x="4" y="8"/>
                        <a:pt x="1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1" name="Freeform 316"/>
                <p:cNvSpPr>
                  <a:spLocks/>
                </p:cNvSpPr>
                <p:nvPr/>
              </p:nvSpPr>
              <p:spPr bwMode="auto">
                <a:xfrm>
                  <a:off x="947" y="1675"/>
                  <a:ext cx="10" cy="9"/>
                </a:xfrm>
                <a:custGeom>
                  <a:avLst/>
                  <a:gdLst>
                    <a:gd name="T0" fmla="*/ 4 w 14"/>
                    <a:gd name="T1" fmla="*/ 13 h 14"/>
                    <a:gd name="T2" fmla="*/ 13 w 14"/>
                    <a:gd name="T3" fmla="*/ 3 h 14"/>
                    <a:gd name="T4" fmla="*/ 10 w 14"/>
                    <a:gd name="T5" fmla="*/ 1 h 14"/>
                    <a:gd name="T6" fmla="*/ 2 w 14"/>
                    <a:gd name="T7" fmla="*/ 11 h 14"/>
                    <a:gd name="T8" fmla="*/ 4 w 1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4" y="13"/>
                      </a:moveTo>
                      <a:cubicBezTo>
                        <a:pt x="7" y="10"/>
                        <a:pt x="9" y="6"/>
                        <a:pt x="13" y="3"/>
                      </a:cubicBezTo>
                      <a:cubicBezTo>
                        <a:pt x="14" y="2"/>
                        <a:pt x="12" y="0"/>
                        <a:pt x="10" y="1"/>
                      </a:cubicBezTo>
                      <a:cubicBezTo>
                        <a:pt x="7" y="4"/>
                        <a:pt x="5" y="8"/>
                        <a:pt x="2" y="11"/>
                      </a:cubicBezTo>
                      <a:cubicBezTo>
                        <a:pt x="0" y="12"/>
                        <a:pt x="2" y="14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2" name="Freeform 317"/>
                <p:cNvSpPr>
                  <a:spLocks/>
                </p:cNvSpPr>
                <p:nvPr/>
              </p:nvSpPr>
              <p:spPr bwMode="auto">
                <a:xfrm>
                  <a:off x="950" y="1677"/>
                  <a:ext cx="7" cy="8"/>
                </a:xfrm>
                <a:custGeom>
                  <a:avLst/>
                  <a:gdLst>
                    <a:gd name="T0" fmla="*/ 1 w 10"/>
                    <a:gd name="T1" fmla="*/ 10 h 11"/>
                    <a:gd name="T2" fmla="*/ 5 w 10"/>
                    <a:gd name="T3" fmla="*/ 8 h 11"/>
                    <a:gd name="T4" fmla="*/ 9 w 10"/>
                    <a:gd name="T5" fmla="*/ 3 h 11"/>
                    <a:gd name="T6" fmla="*/ 7 w 10"/>
                    <a:gd name="T7" fmla="*/ 2 h 11"/>
                    <a:gd name="T8" fmla="*/ 4 w 10"/>
                    <a:gd name="T9" fmla="*/ 5 h 11"/>
                    <a:gd name="T10" fmla="*/ 3 w 10"/>
                    <a:gd name="T11" fmla="*/ 6 h 11"/>
                    <a:gd name="T12" fmla="*/ 2 w 10"/>
                    <a:gd name="T13" fmla="*/ 7 h 11"/>
                    <a:gd name="T14" fmla="*/ 3 w 10"/>
                    <a:gd name="T15" fmla="*/ 7 h 11"/>
                    <a:gd name="T16" fmla="*/ 1 w 10"/>
                    <a:gd name="T17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11">
                      <a:moveTo>
                        <a:pt x="1" y="10"/>
                      </a:moveTo>
                      <a:cubicBezTo>
                        <a:pt x="3" y="11"/>
                        <a:pt x="4" y="9"/>
                        <a:pt x="5" y="8"/>
                      </a:cubicBezTo>
                      <a:cubicBezTo>
                        <a:pt x="7" y="7"/>
                        <a:pt x="8" y="5"/>
                        <a:pt x="9" y="3"/>
                      </a:cubicBezTo>
                      <a:cubicBezTo>
                        <a:pt x="10" y="2"/>
                        <a:pt x="8" y="0"/>
                        <a:pt x="7" y="2"/>
                      </a:cubicBezTo>
                      <a:cubicBezTo>
                        <a:pt x="6" y="3"/>
                        <a:pt x="5" y="4"/>
                        <a:pt x="4" y="5"/>
                      </a:cubicBezTo>
                      <a:cubicBezTo>
                        <a:pt x="4" y="5"/>
                        <a:pt x="3" y="6"/>
                        <a:pt x="3" y="6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1" y="8"/>
                        <a:pt x="2" y="7"/>
                        <a:pt x="3" y="7"/>
                      </a:cubicBezTo>
                      <a:cubicBezTo>
                        <a:pt x="1" y="6"/>
                        <a:pt x="0" y="9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3" name="Freeform 318"/>
                <p:cNvSpPr>
                  <a:spLocks/>
                </p:cNvSpPr>
                <p:nvPr/>
              </p:nvSpPr>
              <p:spPr bwMode="auto">
                <a:xfrm>
                  <a:off x="950" y="1679"/>
                  <a:ext cx="8" cy="8"/>
                </a:xfrm>
                <a:custGeom>
                  <a:avLst/>
                  <a:gdLst>
                    <a:gd name="T0" fmla="*/ 4 w 12"/>
                    <a:gd name="T1" fmla="*/ 11 h 13"/>
                    <a:gd name="T2" fmla="*/ 11 w 12"/>
                    <a:gd name="T3" fmla="*/ 4 h 13"/>
                    <a:gd name="T4" fmla="*/ 8 w 12"/>
                    <a:gd name="T5" fmla="*/ 2 h 13"/>
                    <a:gd name="T6" fmla="*/ 1 w 12"/>
                    <a:gd name="T7" fmla="*/ 10 h 13"/>
                    <a:gd name="T8" fmla="*/ 4 w 12"/>
                    <a:gd name="T9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4" y="11"/>
                      </a:moveTo>
                      <a:cubicBezTo>
                        <a:pt x="6" y="9"/>
                        <a:pt x="8" y="6"/>
                        <a:pt x="11" y="4"/>
                      </a:cubicBezTo>
                      <a:cubicBezTo>
                        <a:pt x="12" y="2"/>
                        <a:pt x="10" y="0"/>
                        <a:pt x="8" y="2"/>
                      </a:cubicBezTo>
                      <a:cubicBezTo>
                        <a:pt x="6" y="4"/>
                        <a:pt x="4" y="7"/>
                        <a:pt x="1" y="10"/>
                      </a:cubicBezTo>
                      <a:cubicBezTo>
                        <a:pt x="0" y="12"/>
                        <a:pt x="3" y="13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4" name="Freeform 319"/>
                <p:cNvSpPr>
                  <a:spLocks/>
                </p:cNvSpPr>
                <p:nvPr/>
              </p:nvSpPr>
              <p:spPr bwMode="auto">
                <a:xfrm>
                  <a:off x="951" y="1681"/>
                  <a:ext cx="8" cy="8"/>
                </a:xfrm>
                <a:custGeom>
                  <a:avLst/>
                  <a:gdLst>
                    <a:gd name="T0" fmla="*/ 2 w 11"/>
                    <a:gd name="T1" fmla="*/ 10 h 11"/>
                    <a:gd name="T2" fmla="*/ 10 w 11"/>
                    <a:gd name="T3" fmla="*/ 3 h 11"/>
                    <a:gd name="T4" fmla="*/ 8 w 11"/>
                    <a:gd name="T5" fmla="*/ 1 h 11"/>
                    <a:gd name="T6" fmla="*/ 2 w 11"/>
                    <a:gd name="T7" fmla="*/ 7 h 11"/>
                    <a:gd name="T8" fmla="*/ 2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2" y="10"/>
                      </a:moveTo>
                      <a:cubicBezTo>
                        <a:pt x="6" y="9"/>
                        <a:pt x="8" y="6"/>
                        <a:pt x="10" y="3"/>
                      </a:cubicBezTo>
                      <a:cubicBezTo>
                        <a:pt x="11" y="2"/>
                        <a:pt x="9" y="0"/>
                        <a:pt x="8" y="1"/>
                      </a:cubicBezTo>
                      <a:cubicBezTo>
                        <a:pt x="6" y="3"/>
                        <a:pt x="4" y="6"/>
                        <a:pt x="2" y="7"/>
                      </a:cubicBezTo>
                      <a:cubicBezTo>
                        <a:pt x="0" y="8"/>
                        <a:pt x="1" y="11"/>
                        <a:pt x="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5" name="Freeform 320"/>
                <p:cNvSpPr>
                  <a:spLocks/>
                </p:cNvSpPr>
                <p:nvPr/>
              </p:nvSpPr>
              <p:spPr bwMode="auto">
                <a:xfrm>
                  <a:off x="953" y="1684"/>
                  <a:ext cx="6" cy="6"/>
                </a:xfrm>
                <a:custGeom>
                  <a:avLst/>
                  <a:gdLst>
                    <a:gd name="T0" fmla="*/ 3 w 8"/>
                    <a:gd name="T1" fmla="*/ 8 h 9"/>
                    <a:gd name="T2" fmla="*/ 7 w 8"/>
                    <a:gd name="T3" fmla="*/ 3 h 9"/>
                    <a:gd name="T4" fmla="*/ 5 w 8"/>
                    <a:gd name="T5" fmla="*/ 2 h 9"/>
                    <a:gd name="T6" fmla="*/ 1 w 8"/>
                    <a:gd name="T7" fmla="*/ 6 h 9"/>
                    <a:gd name="T8" fmla="*/ 3 w 8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3" y="8"/>
                      </a:moveTo>
                      <a:cubicBezTo>
                        <a:pt x="5" y="6"/>
                        <a:pt x="6" y="5"/>
                        <a:pt x="7" y="3"/>
                      </a:cubicBezTo>
                      <a:cubicBezTo>
                        <a:pt x="8" y="2"/>
                        <a:pt x="6" y="0"/>
                        <a:pt x="5" y="2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2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" name="Freeform 321"/>
                <p:cNvSpPr>
                  <a:spLocks/>
                </p:cNvSpPr>
                <p:nvPr/>
              </p:nvSpPr>
              <p:spPr bwMode="auto">
                <a:xfrm>
                  <a:off x="953" y="1687"/>
                  <a:ext cx="6" cy="6"/>
                </a:xfrm>
                <a:custGeom>
                  <a:avLst/>
                  <a:gdLst>
                    <a:gd name="T0" fmla="*/ 3 w 9"/>
                    <a:gd name="T1" fmla="*/ 8 h 9"/>
                    <a:gd name="T2" fmla="*/ 7 w 9"/>
                    <a:gd name="T3" fmla="*/ 3 h 9"/>
                    <a:gd name="T4" fmla="*/ 5 w 9"/>
                    <a:gd name="T5" fmla="*/ 1 h 9"/>
                    <a:gd name="T6" fmla="*/ 1 w 9"/>
                    <a:gd name="T7" fmla="*/ 5 h 9"/>
                    <a:gd name="T8" fmla="*/ 3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3" y="8"/>
                      </a:moveTo>
                      <a:cubicBezTo>
                        <a:pt x="5" y="7"/>
                        <a:pt x="6" y="5"/>
                        <a:pt x="7" y="3"/>
                      </a:cubicBezTo>
                      <a:cubicBezTo>
                        <a:pt x="9" y="2"/>
                        <a:pt x="6" y="0"/>
                        <a:pt x="5" y="1"/>
                      </a:cubicBezTo>
                      <a:cubicBezTo>
                        <a:pt x="4" y="3"/>
                        <a:pt x="3" y="4"/>
                        <a:pt x="1" y="5"/>
                      </a:cubicBezTo>
                      <a:cubicBezTo>
                        <a:pt x="0" y="6"/>
                        <a:pt x="1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" name="Freeform 322"/>
                <p:cNvSpPr>
                  <a:spLocks/>
                </p:cNvSpPr>
                <p:nvPr/>
              </p:nvSpPr>
              <p:spPr bwMode="auto">
                <a:xfrm>
                  <a:off x="953" y="1689"/>
                  <a:ext cx="6" cy="6"/>
                </a:xfrm>
                <a:custGeom>
                  <a:avLst/>
                  <a:gdLst>
                    <a:gd name="T0" fmla="*/ 4 w 10"/>
                    <a:gd name="T1" fmla="*/ 8 h 9"/>
                    <a:gd name="T2" fmla="*/ 8 w 10"/>
                    <a:gd name="T3" fmla="*/ 3 h 9"/>
                    <a:gd name="T4" fmla="*/ 6 w 10"/>
                    <a:gd name="T5" fmla="*/ 1 h 9"/>
                    <a:gd name="T6" fmla="*/ 2 w 10"/>
                    <a:gd name="T7" fmla="*/ 6 h 9"/>
                    <a:gd name="T8" fmla="*/ 4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4" y="8"/>
                      </a:moveTo>
                      <a:cubicBezTo>
                        <a:pt x="5" y="7"/>
                        <a:pt x="7" y="5"/>
                        <a:pt x="8" y="3"/>
                      </a:cubicBezTo>
                      <a:cubicBezTo>
                        <a:pt x="10" y="2"/>
                        <a:pt x="8" y="0"/>
                        <a:pt x="6" y="1"/>
                      </a:cubicBezTo>
                      <a:cubicBezTo>
                        <a:pt x="5" y="3"/>
                        <a:pt x="3" y="5"/>
                        <a:pt x="2" y="6"/>
                      </a:cubicBezTo>
                      <a:cubicBezTo>
                        <a:pt x="0" y="7"/>
                        <a:pt x="2" y="9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8" name="Freeform 323"/>
                <p:cNvSpPr>
                  <a:spLocks/>
                </p:cNvSpPr>
                <p:nvPr/>
              </p:nvSpPr>
              <p:spPr bwMode="auto">
                <a:xfrm>
                  <a:off x="953" y="1693"/>
                  <a:ext cx="4" cy="5"/>
                </a:xfrm>
                <a:custGeom>
                  <a:avLst/>
                  <a:gdLst>
                    <a:gd name="T0" fmla="*/ 4 w 7"/>
                    <a:gd name="T1" fmla="*/ 6 h 8"/>
                    <a:gd name="T2" fmla="*/ 6 w 7"/>
                    <a:gd name="T3" fmla="*/ 3 h 8"/>
                    <a:gd name="T4" fmla="*/ 4 w 7"/>
                    <a:gd name="T5" fmla="*/ 2 h 8"/>
                    <a:gd name="T6" fmla="*/ 2 w 7"/>
                    <a:gd name="T7" fmla="*/ 4 h 8"/>
                    <a:gd name="T8" fmla="*/ 4 w 7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6"/>
                      </a:move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2"/>
                        <a:pt x="5" y="0"/>
                        <a:pt x="4" y="2"/>
                      </a:cubicBezTo>
                      <a:cubicBezTo>
                        <a:pt x="3" y="3"/>
                        <a:pt x="2" y="4"/>
                        <a:pt x="2" y="4"/>
                      </a:cubicBezTo>
                      <a:cubicBezTo>
                        <a:pt x="0" y="6"/>
                        <a:pt x="2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9" name="Freeform 324"/>
                <p:cNvSpPr>
                  <a:spLocks/>
                </p:cNvSpPr>
                <p:nvPr/>
              </p:nvSpPr>
              <p:spPr bwMode="auto">
                <a:xfrm>
                  <a:off x="937" y="1687"/>
                  <a:ext cx="6" cy="6"/>
                </a:xfrm>
                <a:custGeom>
                  <a:avLst/>
                  <a:gdLst>
                    <a:gd name="T0" fmla="*/ 4 w 8"/>
                    <a:gd name="T1" fmla="*/ 6 h 8"/>
                    <a:gd name="T2" fmla="*/ 7 w 8"/>
                    <a:gd name="T3" fmla="*/ 3 h 8"/>
                    <a:gd name="T4" fmla="*/ 5 w 8"/>
                    <a:gd name="T5" fmla="*/ 1 h 8"/>
                    <a:gd name="T6" fmla="*/ 2 w 8"/>
                    <a:gd name="T7" fmla="*/ 4 h 8"/>
                    <a:gd name="T8" fmla="*/ 4 w 8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4" y="6"/>
                      </a:move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6" y="0"/>
                        <a:pt x="5" y="1"/>
                      </a:cubicBezTo>
                      <a:cubicBezTo>
                        <a:pt x="4" y="2"/>
                        <a:pt x="3" y="3"/>
                        <a:pt x="2" y="4"/>
                      </a:cubicBezTo>
                      <a:cubicBezTo>
                        <a:pt x="0" y="6"/>
                        <a:pt x="3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0" name="Freeform 325"/>
                <p:cNvSpPr>
                  <a:spLocks/>
                </p:cNvSpPr>
                <p:nvPr/>
              </p:nvSpPr>
              <p:spPr bwMode="auto">
                <a:xfrm>
                  <a:off x="937" y="1689"/>
                  <a:ext cx="6" cy="8"/>
                </a:xfrm>
                <a:custGeom>
                  <a:avLst/>
                  <a:gdLst>
                    <a:gd name="T0" fmla="*/ 3 w 9"/>
                    <a:gd name="T1" fmla="*/ 9 h 11"/>
                    <a:gd name="T2" fmla="*/ 8 w 9"/>
                    <a:gd name="T3" fmla="*/ 3 h 11"/>
                    <a:gd name="T4" fmla="*/ 6 w 9"/>
                    <a:gd name="T5" fmla="*/ 1 h 11"/>
                    <a:gd name="T6" fmla="*/ 1 w 9"/>
                    <a:gd name="T7" fmla="*/ 8 h 11"/>
                    <a:gd name="T8" fmla="*/ 3 w 9"/>
                    <a:gd name="T9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3" y="9"/>
                      </a:moveTo>
                      <a:cubicBezTo>
                        <a:pt x="5" y="7"/>
                        <a:pt x="7" y="5"/>
                        <a:pt x="8" y="3"/>
                      </a:cubicBezTo>
                      <a:cubicBezTo>
                        <a:pt x="9" y="1"/>
                        <a:pt x="7" y="0"/>
                        <a:pt x="6" y="1"/>
                      </a:cubicBezTo>
                      <a:cubicBezTo>
                        <a:pt x="4" y="4"/>
                        <a:pt x="2" y="5"/>
                        <a:pt x="1" y="8"/>
                      </a:cubicBezTo>
                      <a:cubicBezTo>
                        <a:pt x="0" y="9"/>
                        <a:pt x="2" y="11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1" name="Freeform 326"/>
                <p:cNvSpPr>
                  <a:spLocks/>
                </p:cNvSpPr>
                <p:nvPr/>
              </p:nvSpPr>
              <p:spPr bwMode="auto">
                <a:xfrm>
                  <a:off x="937" y="1689"/>
                  <a:ext cx="8" cy="9"/>
                </a:xfrm>
                <a:custGeom>
                  <a:avLst/>
                  <a:gdLst>
                    <a:gd name="T0" fmla="*/ 3 w 11"/>
                    <a:gd name="T1" fmla="*/ 11 h 13"/>
                    <a:gd name="T2" fmla="*/ 10 w 11"/>
                    <a:gd name="T3" fmla="*/ 3 h 13"/>
                    <a:gd name="T4" fmla="*/ 7 w 11"/>
                    <a:gd name="T5" fmla="*/ 2 h 13"/>
                    <a:gd name="T6" fmla="*/ 1 w 11"/>
                    <a:gd name="T7" fmla="*/ 9 h 13"/>
                    <a:gd name="T8" fmla="*/ 3 w 11"/>
                    <a:gd name="T9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3">
                      <a:moveTo>
                        <a:pt x="3" y="11"/>
                      </a:moveTo>
                      <a:cubicBezTo>
                        <a:pt x="6" y="9"/>
                        <a:pt x="8" y="6"/>
                        <a:pt x="10" y="3"/>
                      </a:cubicBezTo>
                      <a:cubicBezTo>
                        <a:pt x="11" y="2"/>
                        <a:pt x="8" y="0"/>
                        <a:pt x="7" y="2"/>
                      </a:cubicBezTo>
                      <a:cubicBezTo>
                        <a:pt x="6" y="5"/>
                        <a:pt x="3" y="7"/>
                        <a:pt x="1" y="9"/>
                      </a:cubicBezTo>
                      <a:cubicBezTo>
                        <a:pt x="0" y="11"/>
                        <a:pt x="2" y="13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2" name="Freeform 327"/>
                <p:cNvSpPr>
                  <a:spLocks/>
                </p:cNvSpPr>
                <p:nvPr/>
              </p:nvSpPr>
              <p:spPr bwMode="auto">
                <a:xfrm>
                  <a:off x="938" y="1693"/>
                  <a:ext cx="5" cy="6"/>
                </a:xfrm>
                <a:custGeom>
                  <a:avLst/>
                  <a:gdLst>
                    <a:gd name="T0" fmla="*/ 4 w 7"/>
                    <a:gd name="T1" fmla="*/ 7 h 8"/>
                    <a:gd name="T2" fmla="*/ 6 w 7"/>
                    <a:gd name="T3" fmla="*/ 3 h 8"/>
                    <a:gd name="T4" fmla="*/ 4 w 7"/>
                    <a:gd name="T5" fmla="*/ 1 h 8"/>
                    <a:gd name="T6" fmla="*/ 1 w 7"/>
                    <a:gd name="T7" fmla="*/ 5 h 8"/>
                    <a:gd name="T8" fmla="*/ 4 w 7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7"/>
                      </a:move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7" y="2"/>
                        <a:pt x="5" y="0"/>
                        <a:pt x="4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7"/>
                        <a:pt x="3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3" name="Freeform 328"/>
                <p:cNvSpPr>
                  <a:spLocks/>
                </p:cNvSpPr>
                <p:nvPr/>
              </p:nvSpPr>
              <p:spPr bwMode="auto">
                <a:xfrm>
                  <a:off x="940" y="1685"/>
                  <a:ext cx="4" cy="5"/>
                </a:xfrm>
                <a:custGeom>
                  <a:avLst/>
                  <a:gdLst>
                    <a:gd name="T0" fmla="*/ 3 w 6"/>
                    <a:gd name="T1" fmla="*/ 5 h 7"/>
                    <a:gd name="T2" fmla="*/ 4 w 6"/>
                    <a:gd name="T3" fmla="*/ 4 h 7"/>
                    <a:gd name="T4" fmla="*/ 2 w 6"/>
                    <a:gd name="T5" fmla="*/ 2 h 7"/>
                    <a:gd name="T6" fmla="*/ 1 w 6"/>
                    <a:gd name="T7" fmla="*/ 4 h 7"/>
                    <a:gd name="T8" fmla="*/ 3 w 6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3" y="5"/>
                      </a:move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6" y="2"/>
                        <a:pt x="4" y="0"/>
                        <a:pt x="2" y="2"/>
                      </a:cubicBezTo>
                      <a:cubicBezTo>
                        <a:pt x="2" y="2"/>
                        <a:pt x="1" y="3"/>
                        <a:pt x="1" y="4"/>
                      </a:cubicBezTo>
                      <a:cubicBezTo>
                        <a:pt x="0" y="5"/>
                        <a:pt x="2" y="7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4" name="Freeform 329"/>
                <p:cNvSpPr>
                  <a:spLocks/>
                </p:cNvSpPr>
                <p:nvPr/>
              </p:nvSpPr>
              <p:spPr bwMode="auto">
                <a:xfrm>
                  <a:off x="940" y="1691"/>
                  <a:ext cx="5" cy="5"/>
                </a:xfrm>
                <a:custGeom>
                  <a:avLst/>
                  <a:gdLst>
                    <a:gd name="T0" fmla="*/ 2 w 8"/>
                    <a:gd name="T1" fmla="*/ 6 h 7"/>
                    <a:gd name="T2" fmla="*/ 7 w 8"/>
                    <a:gd name="T3" fmla="*/ 3 h 7"/>
                    <a:gd name="T4" fmla="*/ 4 w 8"/>
                    <a:gd name="T5" fmla="*/ 2 h 7"/>
                    <a:gd name="T6" fmla="*/ 1 w 8"/>
                    <a:gd name="T7" fmla="*/ 4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4" y="6"/>
                        <a:pt x="6" y="5"/>
                        <a:pt x="7" y="3"/>
                      </a:cubicBezTo>
                      <a:cubicBezTo>
                        <a:pt x="8" y="2"/>
                        <a:pt x="5" y="0"/>
                        <a:pt x="4" y="2"/>
                      </a:cubicBezTo>
                      <a:cubicBezTo>
                        <a:pt x="3" y="3"/>
                        <a:pt x="3" y="3"/>
                        <a:pt x="1" y="4"/>
                      </a:cubicBezTo>
                      <a:cubicBezTo>
                        <a:pt x="0" y="4"/>
                        <a:pt x="0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5" name="Freeform 330"/>
                <p:cNvSpPr>
                  <a:spLocks/>
                </p:cNvSpPr>
                <p:nvPr/>
              </p:nvSpPr>
              <p:spPr bwMode="auto">
                <a:xfrm>
                  <a:off x="941" y="1693"/>
                  <a:ext cx="4" cy="5"/>
                </a:xfrm>
                <a:custGeom>
                  <a:avLst/>
                  <a:gdLst>
                    <a:gd name="T0" fmla="*/ 4 w 7"/>
                    <a:gd name="T1" fmla="*/ 7 h 8"/>
                    <a:gd name="T2" fmla="*/ 6 w 7"/>
                    <a:gd name="T3" fmla="*/ 3 h 8"/>
                    <a:gd name="T4" fmla="*/ 4 w 7"/>
                    <a:gd name="T5" fmla="*/ 1 h 8"/>
                    <a:gd name="T6" fmla="*/ 1 w 7"/>
                    <a:gd name="T7" fmla="*/ 5 h 8"/>
                    <a:gd name="T8" fmla="*/ 4 w 7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7"/>
                      </a:move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1"/>
                        <a:pt x="5" y="0"/>
                        <a:pt x="4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7"/>
                        <a:pt x="3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6" name="Freeform 331"/>
                <p:cNvSpPr>
                  <a:spLocks/>
                </p:cNvSpPr>
                <p:nvPr/>
              </p:nvSpPr>
              <p:spPr bwMode="auto">
                <a:xfrm>
                  <a:off x="787" y="1279"/>
                  <a:ext cx="41" cy="39"/>
                </a:xfrm>
                <a:custGeom>
                  <a:avLst/>
                  <a:gdLst>
                    <a:gd name="T0" fmla="*/ 39 w 61"/>
                    <a:gd name="T1" fmla="*/ 8 h 58"/>
                    <a:gd name="T2" fmla="*/ 5 w 61"/>
                    <a:gd name="T3" fmla="*/ 20 h 58"/>
                    <a:gd name="T4" fmla="*/ 22 w 61"/>
                    <a:gd name="T5" fmla="*/ 53 h 58"/>
                    <a:gd name="T6" fmla="*/ 33 w 61"/>
                    <a:gd name="T7" fmla="*/ 8 h 58"/>
                    <a:gd name="T8" fmla="*/ 33 w 61"/>
                    <a:gd name="T9" fmla="*/ 11 h 58"/>
                    <a:gd name="T10" fmla="*/ 46 w 61"/>
                    <a:gd name="T11" fmla="*/ 29 h 58"/>
                    <a:gd name="T12" fmla="*/ 25 w 61"/>
                    <a:gd name="T13" fmla="*/ 50 h 58"/>
                    <a:gd name="T14" fmla="*/ 7 w 61"/>
                    <a:gd name="T15" fmla="*/ 23 h 58"/>
                    <a:gd name="T16" fmla="*/ 38 w 61"/>
                    <a:gd name="T17" fmla="*/ 10 h 58"/>
                    <a:gd name="T18" fmla="*/ 39 w 61"/>
                    <a:gd name="T1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1" h="58">
                      <a:moveTo>
                        <a:pt x="39" y="8"/>
                      </a:moveTo>
                      <a:cubicBezTo>
                        <a:pt x="27" y="0"/>
                        <a:pt x="10" y="7"/>
                        <a:pt x="5" y="20"/>
                      </a:cubicBezTo>
                      <a:cubicBezTo>
                        <a:pt x="0" y="34"/>
                        <a:pt x="8" y="50"/>
                        <a:pt x="22" y="53"/>
                      </a:cubicBezTo>
                      <a:cubicBezTo>
                        <a:pt x="48" y="58"/>
                        <a:pt x="61" y="9"/>
                        <a:pt x="33" y="8"/>
                      </a:cubicBezTo>
                      <a:cubicBezTo>
                        <a:pt x="31" y="8"/>
                        <a:pt x="31" y="11"/>
                        <a:pt x="33" y="11"/>
                      </a:cubicBezTo>
                      <a:cubicBezTo>
                        <a:pt x="43" y="11"/>
                        <a:pt x="46" y="20"/>
                        <a:pt x="46" y="29"/>
                      </a:cubicBezTo>
                      <a:cubicBezTo>
                        <a:pt x="46" y="40"/>
                        <a:pt x="36" y="50"/>
                        <a:pt x="25" y="50"/>
                      </a:cubicBezTo>
                      <a:cubicBezTo>
                        <a:pt x="11" y="51"/>
                        <a:pt x="4" y="34"/>
                        <a:pt x="7" y="23"/>
                      </a:cubicBezTo>
                      <a:cubicBezTo>
                        <a:pt x="11" y="11"/>
                        <a:pt x="27" y="3"/>
                        <a:pt x="38" y="10"/>
                      </a:cubicBezTo>
                      <a:cubicBezTo>
                        <a:pt x="39" y="11"/>
                        <a:pt x="41" y="9"/>
                        <a:pt x="3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7" name="Freeform 332"/>
                <p:cNvSpPr>
                  <a:spLocks/>
                </p:cNvSpPr>
                <p:nvPr/>
              </p:nvSpPr>
              <p:spPr bwMode="auto">
                <a:xfrm>
                  <a:off x="803" y="1286"/>
                  <a:ext cx="12" cy="14"/>
                </a:xfrm>
                <a:custGeom>
                  <a:avLst/>
                  <a:gdLst>
                    <a:gd name="T0" fmla="*/ 4 w 18"/>
                    <a:gd name="T1" fmla="*/ 3 h 21"/>
                    <a:gd name="T2" fmla="*/ 4 w 18"/>
                    <a:gd name="T3" fmla="*/ 2 h 21"/>
                    <a:gd name="T4" fmla="*/ 1 w 18"/>
                    <a:gd name="T5" fmla="*/ 2 h 21"/>
                    <a:gd name="T6" fmla="*/ 0 w 18"/>
                    <a:gd name="T7" fmla="*/ 20 h 21"/>
                    <a:gd name="T8" fmla="*/ 2 w 18"/>
                    <a:gd name="T9" fmla="*/ 21 h 21"/>
                    <a:gd name="T10" fmla="*/ 16 w 18"/>
                    <a:gd name="T11" fmla="*/ 20 h 21"/>
                    <a:gd name="T12" fmla="*/ 16 w 18"/>
                    <a:gd name="T13" fmla="*/ 17 h 21"/>
                    <a:gd name="T14" fmla="*/ 1 w 18"/>
                    <a:gd name="T15" fmla="*/ 19 h 21"/>
                    <a:gd name="T16" fmla="*/ 3 w 18"/>
                    <a:gd name="T17" fmla="*/ 20 h 21"/>
                    <a:gd name="T18" fmla="*/ 4 w 18"/>
                    <a:gd name="T19" fmla="*/ 2 h 21"/>
                    <a:gd name="T20" fmla="*/ 1 w 18"/>
                    <a:gd name="T21" fmla="*/ 2 h 21"/>
                    <a:gd name="T22" fmla="*/ 1 w 18"/>
                    <a:gd name="T23" fmla="*/ 3 h 21"/>
                    <a:gd name="T24" fmla="*/ 4 w 18"/>
                    <a:gd name="T25" fmla="*/ 3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4" y="3"/>
                      </a:move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1" y="8"/>
                        <a:pt x="0" y="14"/>
                        <a:pt x="0" y="20"/>
                      </a:cubicBezTo>
                      <a:cubicBezTo>
                        <a:pt x="0" y="21"/>
                        <a:pt x="1" y="21"/>
                        <a:pt x="2" y="21"/>
                      </a:cubicBezTo>
                      <a:cubicBezTo>
                        <a:pt x="6" y="20"/>
                        <a:pt x="11" y="20"/>
                        <a:pt x="16" y="20"/>
                      </a:cubicBezTo>
                      <a:cubicBezTo>
                        <a:pt x="18" y="20"/>
                        <a:pt x="18" y="17"/>
                        <a:pt x="16" y="17"/>
                      </a:cubicBezTo>
                      <a:cubicBezTo>
                        <a:pt x="11" y="17"/>
                        <a:pt x="6" y="17"/>
                        <a:pt x="1" y="19"/>
                      </a:cubicBezTo>
                      <a:cubicBezTo>
                        <a:pt x="2" y="19"/>
                        <a:pt x="2" y="19"/>
                        <a:pt x="3" y="20"/>
                      </a:cubicBezTo>
                      <a:cubicBezTo>
                        <a:pt x="3" y="14"/>
                        <a:pt x="4" y="8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5"/>
                        <a:pt x="4" y="5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8" name="Freeform 333"/>
                <p:cNvSpPr>
                  <a:spLocks/>
                </p:cNvSpPr>
                <p:nvPr/>
              </p:nvSpPr>
              <p:spPr bwMode="auto">
                <a:xfrm>
                  <a:off x="515" y="1470"/>
                  <a:ext cx="28" cy="40"/>
                </a:xfrm>
                <a:custGeom>
                  <a:avLst/>
                  <a:gdLst>
                    <a:gd name="T0" fmla="*/ 6 w 42"/>
                    <a:gd name="T1" fmla="*/ 7 h 60"/>
                    <a:gd name="T2" fmla="*/ 6 w 42"/>
                    <a:gd name="T3" fmla="*/ 5 h 60"/>
                    <a:gd name="T4" fmla="*/ 3 w 42"/>
                    <a:gd name="T5" fmla="*/ 4 h 60"/>
                    <a:gd name="T6" fmla="*/ 4 w 42"/>
                    <a:gd name="T7" fmla="*/ 58 h 60"/>
                    <a:gd name="T8" fmla="*/ 6 w 42"/>
                    <a:gd name="T9" fmla="*/ 59 h 60"/>
                    <a:gd name="T10" fmla="*/ 36 w 42"/>
                    <a:gd name="T11" fmla="*/ 60 h 60"/>
                    <a:gd name="T12" fmla="*/ 38 w 42"/>
                    <a:gd name="T13" fmla="*/ 59 h 60"/>
                    <a:gd name="T14" fmla="*/ 38 w 42"/>
                    <a:gd name="T15" fmla="*/ 5 h 60"/>
                    <a:gd name="T16" fmla="*/ 34 w 42"/>
                    <a:gd name="T17" fmla="*/ 0 h 60"/>
                    <a:gd name="T18" fmla="*/ 3 w 42"/>
                    <a:gd name="T19" fmla="*/ 3 h 60"/>
                    <a:gd name="T20" fmla="*/ 2 w 42"/>
                    <a:gd name="T21" fmla="*/ 6 h 60"/>
                    <a:gd name="T22" fmla="*/ 32 w 42"/>
                    <a:gd name="T23" fmla="*/ 3 h 60"/>
                    <a:gd name="T24" fmla="*/ 36 w 42"/>
                    <a:gd name="T25" fmla="*/ 43 h 60"/>
                    <a:gd name="T26" fmla="*/ 28 w 42"/>
                    <a:gd name="T27" fmla="*/ 57 h 60"/>
                    <a:gd name="T28" fmla="*/ 7 w 42"/>
                    <a:gd name="T29" fmla="*/ 49 h 60"/>
                    <a:gd name="T30" fmla="*/ 6 w 42"/>
                    <a:gd name="T31" fmla="*/ 4 h 60"/>
                    <a:gd name="T32" fmla="*/ 3 w 42"/>
                    <a:gd name="T33" fmla="*/ 4 h 60"/>
                    <a:gd name="T34" fmla="*/ 3 w 42"/>
                    <a:gd name="T35" fmla="*/ 6 h 60"/>
                    <a:gd name="T36" fmla="*/ 6 w 42"/>
                    <a:gd name="T37" fmla="*/ 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2" h="60">
                      <a:moveTo>
                        <a:pt x="6" y="7"/>
                      </a:moveTo>
                      <a:cubicBezTo>
                        <a:pt x="6" y="6"/>
                        <a:pt x="6" y="5"/>
                        <a:pt x="6" y="5"/>
                      </a:cubicBezTo>
                      <a:cubicBezTo>
                        <a:pt x="5" y="4"/>
                        <a:pt x="4" y="4"/>
                        <a:pt x="3" y="4"/>
                      </a:cubicBezTo>
                      <a:cubicBezTo>
                        <a:pt x="3" y="22"/>
                        <a:pt x="4" y="40"/>
                        <a:pt x="4" y="58"/>
                      </a:cubicBezTo>
                      <a:cubicBezTo>
                        <a:pt x="4" y="59"/>
                        <a:pt x="5" y="59"/>
                        <a:pt x="6" y="59"/>
                      </a:cubicBezTo>
                      <a:cubicBezTo>
                        <a:pt x="16" y="60"/>
                        <a:pt x="26" y="60"/>
                        <a:pt x="36" y="60"/>
                      </a:cubicBezTo>
                      <a:cubicBezTo>
                        <a:pt x="37" y="60"/>
                        <a:pt x="38" y="59"/>
                        <a:pt x="38" y="59"/>
                      </a:cubicBezTo>
                      <a:cubicBezTo>
                        <a:pt x="38" y="41"/>
                        <a:pt x="42" y="22"/>
                        <a:pt x="38" y="5"/>
                      </a:cubicBezTo>
                      <a:cubicBezTo>
                        <a:pt x="38" y="3"/>
                        <a:pt x="36" y="0"/>
                        <a:pt x="34" y="0"/>
                      </a:cubicBezTo>
                      <a:cubicBezTo>
                        <a:pt x="24" y="0"/>
                        <a:pt x="13" y="5"/>
                        <a:pt x="3" y="3"/>
                      </a:cubicBezTo>
                      <a:cubicBezTo>
                        <a:pt x="1" y="3"/>
                        <a:pt x="0" y="5"/>
                        <a:pt x="2" y="6"/>
                      </a:cubicBezTo>
                      <a:cubicBezTo>
                        <a:pt x="11" y="8"/>
                        <a:pt x="23" y="5"/>
                        <a:pt x="32" y="3"/>
                      </a:cubicBezTo>
                      <a:cubicBezTo>
                        <a:pt x="39" y="2"/>
                        <a:pt x="36" y="38"/>
                        <a:pt x="36" y="43"/>
                      </a:cubicBezTo>
                      <a:cubicBezTo>
                        <a:pt x="35" y="50"/>
                        <a:pt x="37" y="57"/>
                        <a:pt x="28" y="57"/>
                      </a:cubicBezTo>
                      <a:cubicBezTo>
                        <a:pt x="20" y="57"/>
                        <a:pt x="7" y="60"/>
                        <a:pt x="7" y="49"/>
                      </a:cubicBezTo>
                      <a:cubicBezTo>
                        <a:pt x="7" y="34"/>
                        <a:pt x="6" y="19"/>
                        <a:pt x="6" y="4"/>
                      </a:cubicBezTo>
                      <a:cubicBezTo>
                        <a:pt x="6" y="3"/>
                        <a:pt x="3" y="2"/>
                        <a:pt x="3" y="4"/>
                      </a:cubicBezTo>
                      <a:cubicBezTo>
                        <a:pt x="3" y="5"/>
                        <a:pt x="3" y="5"/>
                        <a:pt x="3" y="6"/>
                      </a:cubicBezTo>
                      <a:cubicBezTo>
                        <a:pt x="2" y="8"/>
                        <a:pt x="5" y="9"/>
                        <a:pt x="6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9" name="Freeform 334"/>
                <p:cNvSpPr>
                  <a:spLocks/>
                </p:cNvSpPr>
                <p:nvPr/>
              </p:nvSpPr>
              <p:spPr bwMode="auto">
                <a:xfrm>
                  <a:off x="518" y="1473"/>
                  <a:ext cx="22" cy="32"/>
                </a:xfrm>
                <a:custGeom>
                  <a:avLst/>
                  <a:gdLst>
                    <a:gd name="T0" fmla="*/ 4 w 33"/>
                    <a:gd name="T1" fmla="*/ 3 h 48"/>
                    <a:gd name="T2" fmla="*/ 4 w 33"/>
                    <a:gd name="T3" fmla="*/ 2 h 48"/>
                    <a:gd name="T4" fmla="*/ 1 w 33"/>
                    <a:gd name="T5" fmla="*/ 2 h 48"/>
                    <a:gd name="T6" fmla="*/ 1 w 33"/>
                    <a:gd name="T7" fmla="*/ 46 h 48"/>
                    <a:gd name="T8" fmla="*/ 2 w 33"/>
                    <a:gd name="T9" fmla="*/ 48 h 48"/>
                    <a:gd name="T10" fmla="*/ 31 w 33"/>
                    <a:gd name="T11" fmla="*/ 47 h 48"/>
                    <a:gd name="T12" fmla="*/ 31 w 33"/>
                    <a:gd name="T13" fmla="*/ 44 h 48"/>
                    <a:gd name="T14" fmla="*/ 15 w 33"/>
                    <a:gd name="T15" fmla="*/ 45 h 48"/>
                    <a:gd name="T16" fmla="*/ 5 w 33"/>
                    <a:gd name="T17" fmla="*/ 45 h 48"/>
                    <a:gd name="T18" fmla="*/ 3 w 33"/>
                    <a:gd name="T19" fmla="*/ 38 h 48"/>
                    <a:gd name="T20" fmla="*/ 4 w 33"/>
                    <a:gd name="T21" fmla="*/ 2 h 48"/>
                    <a:gd name="T22" fmla="*/ 1 w 33"/>
                    <a:gd name="T23" fmla="*/ 2 h 48"/>
                    <a:gd name="T24" fmla="*/ 1 w 33"/>
                    <a:gd name="T25" fmla="*/ 3 h 48"/>
                    <a:gd name="T26" fmla="*/ 4 w 33"/>
                    <a:gd name="T27" fmla="*/ 3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48">
                      <a:moveTo>
                        <a:pt x="4" y="3"/>
                      </a:move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17"/>
                        <a:pt x="0" y="32"/>
                        <a:pt x="1" y="46"/>
                      </a:cubicBezTo>
                      <a:cubicBezTo>
                        <a:pt x="1" y="47"/>
                        <a:pt x="1" y="48"/>
                        <a:pt x="2" y="48"/>
                      </a:cubicBezTo>
                      <a:cubicBezTo>
                        <a:pt x="12" y="48"/>
                        <a:pt x="21" y="48"/>
                        <a:pt x="31" y="47"/>
                      </a:cubicBezTo>
                      <a:cubicBezTo>
                        <a:pt x="33" y="46"/>
                        <a:pt x="33" y="43"/>
                        <a:pt x="31" y="44"/>
                      </a:cubicBezTo>
                      <a:cubicBezTo>
                        <a:pt x="25" y="44"/>
                        <a:pt x="20" y="45"/>
                        <a:pt x="15" y="45"/>
                      </a:cubicBezTo>
                      <a:cubicBezTo>
                        <a:pt x="12" y="45"/>
                        <a:pt x="9" y="45"/>
                        <a:pt x="5" y="45"/>
                      </a:cubicBezTo>
                      <a:cubicBezTo>
                        <a:pt x="2" y="45"/>
                        <a:pt x="3" y="39"/>
                        <a:pt x="3" y="38"/>
                      </a:cubicBezTo>
                      <a:cubicBezTo>
                        <a:pt x="4" y="26"/>
                        <a:pt x="4" y="14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5"/>
                        <a:pt x="4" y="5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0" name="Freeform 335"/>
                <p:cNvSpPr>
                  <a:spLocks/>
                </p:cNvSpPr>
                <p:nvPr/>
              </p:nvSpPr>
              <p:spPr bwMode="auto">
                <a:xfrm>
                  <a:off x="522" y="1502"/>
                  <a:ext cx="12" cy="8"/>
                </a:xfrm>
                <a:custGeom>
                  <a:avLst/>
                  <a:gdLst>
                    <a:gd name="T0" fmla="*/ 12 w 17"/>
                    <a:gd name="T1" fmla="*/ 0 h 11"/>
                    <a:gd name="T2" fmla="*/ 3 w 17"/>
                    <a:gd name="T3" fmla="*/ 4 h 11"/>
                    <a:gd name="T4" fmla="*/ 7 w 17"/>
                    <a:gd name="T5" fmla="*/ 11 h 11"/>
                    <a:gd name="T6" fmla="*/ 15 w 17"/>
                    <a:gd name="T7" fmla="*/ 7 h 11"/>
                    <a:gd name="T8" fmla="*/ 11 w 17"/>
                    <a:gd name="T9" fmla="*/ 1 h 11"/>
                    <a:gd name="T10" fmla="*/ 11 w 17"/>
                    <a:gd name="T11" fmla="*/ 4 h 11"/>
                    <a:gd name="T12" fmla="*/ 12 w 17"/>
                    <a:gd name="T13" fmla="*/ 6 h 11"/>
                    <a:gd name="T14" fmla="*/ 7 w 17"/>
                    <a:gd name="T15" fmla="*/ 8 h 11"/>
                    <a:gd name="T16" fmla="*/ 5 w 17"/>
                    <a:gd name="T17" fmla="*/ 6 h 11"/>
                    <a:gd name="T18" fmla="*/ 7 w 17"/>
                    <a:gd name="T19" fmla="*/ 5 h 11"/>
                    <a:gd name="T20" fmla="*/ 12 w 17"/>
                    <a:gd name="T21" fmla="*/ 3 h 11"/>
                    <a:gd name="T22" fmla="*/ 12 w 17"/>
                    <a:gd name="T2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11">
                      <a:moveTo>
                        <a:pt x="12" y="0"/>
                      </a:moveTo>
                      <a:cubicBezTo>
                        <a:pt x="9" y="0"/>
                        <a:pt x="5" y="2"/>
                        <a:pt x="3" y="4"/>
                      </a:cubicBezTo>
                      <a:cubicBezTo>
                        <a:pt x="0" y="7"/>
                        <a:pt x="4" y="10"/>
                        <a:pt x="7" y="11"/>
                      </a:cubicBezTo>
                      <a:cubicBezTo>
                        <a:pt x="10" y="11"/>
                        <a:pt x="14" y="9"/>
                        <a:pt x="15" y="7"/>
                      </a:cubicBezTo>
                      <a:cubicBezTo>
                        <a:pt x="17" y="4"/>
                        <a:pt x="15" y="1"/>
                        <a:pt x="11" y="1"/>
                      </a:cubicBezTo>
                      <a:cubicBezTo>
                        <a:pt x="10" y="1"/>
                        <a:pt x="10" y="4"/>
                        <a:pt x="11" y="4"/>
                      </a:cubicBezTo>
                      <a:cubicBezTo>
                        <a:pt x="13" y="4"/>
                        <a:pt x="13" y="5"/>
                        <a:pt x="12" y="6"/>
                      </a:cubicBezTo>
                      <a:cubicBezTo>
                        <a:pt x="11" y="7"/>
                        <a:pt x="9" y="8"/>
                        <a:pt x="7" y="8"/>
                      </a:cubicBezTo>
                      <a:cubicBezTo>
                        <a:pt x="7" y="7"/>
                        <a:pt x="5" y="7"/>
                        <a:pt x="5" y="6"/>
                      </a:cubicBezTo>
                      <a:cubicBezTo>
                        <a:pt x="5" y="6"/>
                        <a:pt x="6" y="5"/>
                        <a:pt x="7" y="5"/>
                      </a:cubicBezTo>
                      <a:cubicBezTo>
                        <a:pt x="8" y="4"/>
                        <a:pt x="10" y="3"/>
                        <a:pt x="12" y="3"/>
                      </a:cubicBezTo>
                      <a:cubicBezTo>
                        <a:pt x="14" y="3"/>
                        <a:pt x="14" y="0"/>
                        <a:pt x="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1" name="Freeform 336"/>
                <p:cNvSpPr>
                  <a:spLocks/>
                </p:cNvSpPr>
                <p:nvPr/>
              </p:nvSpPr>
              <p:spPr bwMode="auto">
                <a:xfrm>
                  <a:off x="532" y="1503"/>
                  <a:ext cx="7" cy="6"/>
                </a:xfrm>
                <a:custGeom>
                  <a:avLst/>
                  <a:gdLst>
                    <a:gd name="T0" fmla="*/ 0 w 11"/>
                    <a:gd name="T1" fmla="*/ 4 h 9"/>
                    <a:gd name="T2" fmla="*/ 0 w 11"/>
                    <a:gd name="T3" fmla="*/ 7 h 9"/>
                    <a:gd name="T4" fmla="*/ 3 w 11"/>
                    <a:gd name="T5" fmla="*/ 7 h 9"/>
                    <a:gd name="T6" fmla="*/ 3 w 11"/>
                    <a:gd name="T7" fmla="*/ 4 h 9"/>
                    <a:gd name="T8" fmla="*/ 0 w 11"/>
                    <a:gd name="T9" fmla="*/ 4 h 9"/>
                    <a:gd name="T10" fmla="*/ 1 w 11"/>
                    <a:gd name="T11" fmla="*/ 7 h 9"/>
                    <a:gd name="T12" fmla="*/ 4 w 11"/>
                    <a:gd name="T13" fmla="*/ 6 h 9"/>
                    <a:gd name="T14" fmla="*/ 4 w 11"/>
                    <a:gd name="T15" fmla="*/ 3 h 9"/>
                    <a:gd name="T16" fmla="*/ 1 w 11"/>
                    <a:gd name="T17" fmla="*/ 2 h 9"/>
                    <a:gd name="T18" fmla="*/ 1 w 11"/>
                    <a:gd name="T19" fmla="*/ 7 h 9"/>
                    <a:gd name="T20" fmla="*/ 4 w 11"/>
                    <a:gd name="T21" fmla="*/ 8 h 9"/>
                    <a:gd name="T22" fmla="*/ 6 w 11"/>
                    <a:gd name="T23" fmla="*/ 3 h 9"/>
                    <a:gd name="T24" fmla="*/ 3 w 11"/>
                    <a:gd name="T25" fmla="*/ 3 h 9"/>
                    <a:gd name="T26" fmla="*/ 3 w 11"/>
                    <a:gd name="T27" fmla="*/ 5 h 9"/>
                    <a:gd name="T28" fmla="*/ 6 w 11"/>
                    <a:gd name="T29" fmla="*/ 5 h 9"/>
                    <a:gd name="T30" fmla="*/ 7 w 11"/>
                    <a:gd name="T31" fmla="*/ 3 h 9"/>
                    <a:gd name="T32" fmla="*/ 5 w 11"/>
                    <a:gd name="T33" fmla="*/ 3 h 9"/>
                    <a:gd name="T34" fmla="*/ 5 w 11"/>
                    <a:gd name="T35" fmla="*/ 5 h 9"/>
                    <a:gd name="T36" fmla="*/ 8 w 11"/>
                    <a:gd name="T37" fmla="*/ 5 h 9"/>
                    <a:gd name="T38" fmla="*/ 9 w 11"/>
                    <a:gd name="T39" fmla="*/ 2 h 9"/>
                    <a:gd name="T40" fmla="*/ 6 w 11"/>
                    <a:gd name="T41" fmla="*/ 3 h 9"/>
                    <a:gd name="T42" fmla="*/ 7 w 11"/>
                    <a:gd name="T43" fmla="*/ 5 h 9"/>
                    <a:gd name="T44" fmla="*/ 10 w 11"/>
                    <a:gd name="T45" fmla="*/ 5 h 9"/>
                    <a:gd name="T46" fmla="*/ 10 w 11"/>
                    <a:gd name="T47" fmla="*/ 2 h 9"/>
                    <a:gd name="T48" fmla="*/ 8 w 11"/>
                    <a:gd name="T49" fmla="*/ 2 h 9"/>
                    <a:gd name="T50" fmla="*/ 7 w 11"/>
                    <a:gd name="T51" fmla="*/ 3 h 9"/>
                    <a:gd name="T52" fmla="*/ 10 w 11"/>
                    <a:gd name="T53" fmla="*/ 4 h 9"/>
                    <a:gd name="T54" fmla="*/ 10 w 11"/>
                    <a:gd name="T55" fmla="*/ 1 h 9"/>
                    <a:gd name="T56" fmla="*/ 7 w 11"/>
                    <a:gd name="T57" fmla="*/ 1 h 9"/>
                    <a:gd name="T58" fmla="*/ 7 w 11"/>
                    <a:gd name="T59" fmla="*/ 5 h 9"/>
                    <a:gd name="T60" fmla="*/ 10 w 11"/>
                    <a:gd name="T61" fmla="*/ 5 h 9"/>
                    <a:gd name="T62" fmla="*/ 9 w 11"/>
                    <a:gd name="T63" fmla="*/ 1 h 9"/>
                    <a:gd name="T64" fmla="*/ 6 w 11"/>
                    <a:gd name="T65" fmla="*/ 2 h 9"/>
                    <a:gd name="T66" fmla="*/ 5 w 11"/>
                    <a:gd name="T67" fmla="*/ 5 h 9"/>
                    <a:gd name="T68" fmla="*/ 8 w 11"/>
                    <a:gd name="T69" fmla="*/ 5 h 9"/>
                    <a:gd name="T70" fmla="*/ 8 w 11"/>
                    <a:gd name="T71" fmla="*/ 2 h 9"/>
                    <a:gd name="T72" fmla="*/ 5 w 11"/>
                    <a:gd name="T73" fmla="*/ 2 h 9"/>
                    <a:gd name="T74" fmla="*/ 3 w 11"/>
                    <a:gd name="T75" fmla="*/ 5 h 9"/>
                    <a:gd name="T76" fmla="*/ 6 w 11"/>
                    <a:gd name="T77" fmla="*/ 5 h 9"/>
                    <a:gd name="T78" fmla="*/ 6 w 11"/>
                    <a:gd name="T79" fmla="*/ 2 h 9"/>
                    <a:gd name="T80" fmla="*/ 3 w 11"/>
                    <a:gd name="T81" fmla="*/ 2 h 9"/>
                    <a:gd name="T82" fmla="*/ 2 w 11"/>
                    <a:gd name="T83" fmla="*/ 7 h 9"/>
                    <a:gd name="T84" fmla="*/ 4 w 11"/>
                    <a:gd name="T85" fmla="*/ 7 h 9"/>
                    <a:gd name="T86" fmla="*/ 4 w 11"/>
                    <a:gd name="T87" fmla="*/ 2 h 9"/>
                    <a:gd name="T88" fmla="*/ 1 w 11"/>
                    <a:gd name="T89" fmla="*/ 2 h 9"/>
                    <a:gd name="T90" fmla="*/ 1 w 11"/>
                    <a:gd name="T91" fmla="*/ 6 h 9"/>
                    <a:gd name="T92" fmla="*/ 4 w 11"/>
                    <a:gd name="T93" fmla="*/ 6 h 9"/>
                    <a:gd name="T94" fmla="*/ 3 w 11"/>
                    <a:gd name="T95" fmla="*/ 4 h 9"/>
                    <a:gd name="T96" fmla="*/ 0 w 11"/>
                    <a:gd name="T97" fmla="*/ 4 h 9"/>
                    <a:gd name="T98" fmla="*/ 0 w 11"/>
                    <a:gd name="T99" fmla="*/ 7 h 9"/>
                    <a:gd name="T100" fmla="*/ 3 w 11"/>
                    <a:gd name="T101" fmla="*/ 7 h 9"/>
                    <a:gd name="T102" fmla="*/ 3 w 11"/>
                    <a:gd name="T103" fmla="*/ 4 h 9"/>
                    <a:gd name="T104" fmla="*/ 0 w 11"/>
                    <a:gd name="T105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1" h="9">
                      <a:moveTo>
                        <a:pt x="0" y="4"/>
                      </a:move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1" y="7"/>
                        <a:pt x="2" y="7"/>
                        <a:pt x="3" y="7"/>
                      </a:cubicBezTo>
                      <a:cubicBezTo>
                        <a:pt x="3" y="6"/>
                        <a:pt x="3" y="5"/>
                        <a:pt x="3" y="4"/>
                      </a:cubicBezTo>
                      <a:cubicBezTo>
                        <a:pt x="2" y="4"/>
                        <a:pt x="1" y="4"/>
                        <a:pt x="0" y="4"/>
                      </a:cubicBezTo>
                      <a:cubicBezTo>
                        <a:pt x="0" y="5"/>
                        <a:pt x="1" y="6"/>
                        <a:pt x="1" y="7"/>
                      </a:cubicBezTo>
                      <a:cubicBezTo>
                        <a:pt x="1" y="8"/>
                        <a:pt x="4" y="8"/>
                        <a:pt x="4" y="6"/>
                      </a:cubicBezTo>
                      <a:cubicBezTo>
                        <a:pt x="4" y="5"/>
                        <a:pt x="4" y="4"/>
                        <a:pt x="4" y="3"/>
                      </a:cubicBezTo>
                      <a:cubicBezTo>
                        <a:pt x="3" y="3"/>
                        <a:pt x="2" y="3"/>
                        <a:pt x="1" y="2"/>
                      </a:cubicBezTo>
                      <a:cubicBezTo>
                        <a:pt x="2" y="4"/>
                        <a:pt x="1" y="6"/>
                        <a:pt x="1" y="7"/>
                      </a:cubicBezTo>
                      <a:cubicBezTo>
                        <a:pt x="1" y="9"/>
                        <a:pt x="4" y="9"/>
                        <a:pt x="4" y="8"/>
                      </a:cubicBezTo>
                      <a:cubicBezTo>
                        <a:pt x="5" y="6"/>
                        <a:pt x="5" y="5"/>
                        <a:pt x="6" y="3"/>
                      </a:cubicBezTo>
                      <a:cubicBezTo>
                        <a:pt x="5" y="3"/>
                        <a:pt x="4" y="3"/>
                        <a:pt x="3" y="3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4" y="7"/>
                        <a:pt x="6" y="7"/>
                        <a:pt x="6" y="5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7" y="3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5" y="5"/>
                      </a:cubicBezTo>
                      <a:cubicBezTo>
                        <a:pt x="5" y="7"/>
                        <a:pt x="8" y="7"/>
                        <a:pt x="8" y="5"/>
                      </a:cubicBezTo>
                      <a:cubicBezTo>
                        <a:pt x="8" y="4"/>
                        <a:pt x="8" y="3"/>
                        <a:pt x="9" y="2"/>
                      </a:cubicBezTo>
                      <a:cubicBezTo>
                        <a:pt x="8" y="2"/>
                        <a:pt x="7" y="3"/>
                        <a:pt x="6" y="3"/>
                      </a:cubicBezTo>
                      <a:cubicBezTo>
                        <a:pt x="7" y="4"/>
                        <a:pt x="7" y="4"/>
                        <a:pt x="7" y="5"/>
                      </a:cubicBezTo>
                      <a:cubicBezTo>
                        <a:pt x="7" y="7"/>
                        <a:pt x="10" y="7"/>
                        <a:pt x="10" y="5"/>
                      </a:cubicBezTo>
                      <a:cubicBezTo>
                        <a:pt x="10" y="4"/>
                        <a:pt x="10" y="3"/>
                        <a:pt x="10" y="2"/>
                      </a:cubicBezTo>
                      <a:cubicBezTo>
                        <a:pt x="9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7" y="3"/>
                      </a:cubicBezTo>
                      <a:cubicBezTo>
                        <a:pt x="7" y="5"/>
                        <a:pt x="10" y="5"/>
                        <a:pt x="10" y="4"/>
                      </a:cubicBezTo>
                      <a:cubicBezTo>
                        <a:pt x="11" y="2"/>
                        <a:pt x="11" y="2"/>
                        <a:pt x="10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7" y="2"/>
                        <a:pt x="7" y="4"/>
                        <a:pt x="7" y="5"/>
                      </a:cubicBezTo>
                      <a:cubicBezTo>
                        <a:pt x="8" y="5"/>
                        <a:pt x="9" y="5"/>
                        <a:pt x="10" y="5"/>
                      </a:cubicBezTo>
                      <a:cubicBezTo>
                        <a:pt x="10" y="3"/>
                        <a:pt x="9" y="2"/>
                        <a:pt x="9" y="1"/>
                      </a:cubicBezTo>
                      <a:cubicBezTo>
                        <a:pt x="8" y="0"/>
                        <a:pt x="6" y="1"/>
                        <a:pt x="6" y="2"/>
                      </a:cubicBezTo>
                      <a:cubicBezTo>
                        <a:pt x="5" y="3"/>
                        <a:pt x="5" y="4"/>
                        <a:pt x="5" y="5"/>
                      </a:cubicBezTo>
                      <a:cubicBezTo>
                        <a:pt x="6" y="5"/>
                        <a:pt x="7" y="5"/>
                        <a:pt x="8" y="5"/>
                      </a:cubicBezTo>
                      <a:cubicBezTo>
                        <a:pt x="8" y="4"/>
                        <a:pt x="8" y="3"/>
                        <a:pt x="8" y="2"/>
                      </a:cubicBezTo>
                      <a:cubicBezTo>
                        <a:pt x="7" y="1"/>
                        <a:pt x="6" y="1"/>
                        <a:pt x="5" y="2"/>
                      </a:cubicBezTo>
                      <a:cubicBezTo>
                        <a:pt x="4" y="3"/>
                        <a:pt x="4" y="4"/>
                        <a:pt x="3" y="5"/>
                      </a:cubicBezTo>
                      <a:cubicBezTo>
                        <a:pt x="4" y="5"/>
                        <a:pt x="5" y="5"/>
                        <a:pt x="6" y="5"/>
                      </a:cubicBezTo>
                      <a:cubicBezTo>
                        <a:pt x="6" y="4"/>
                        <a:pt x="6" y="3"/>
                        <a:pt x="6" y="2"/>
                      </a:cubicBezTo>
                      <a:cubicBezTo>
                        <a:pt x="6" y="1"/>
                        <a:pt x="4" y="1"/>
                        <a:pt x="3" y="2"/>
                      </a:cubicBezTo>
                      <a:cubicBezTo>
                        <a:pt x="2" y="3"/>
                        <a:pt x="2" y="5"/>
                        <a:pt x="2" y="7"/>
                      </a:cubicBezTo>
                      <a:cubicBezTo>
                        <a:pt x="2" y="7"/>
                        <a:pt x="3" y="7"/>
                        <a:pt x="4" y="7"/>
                      </a:cubicBezTo>
                      <a:cubicBezTo>
                        <a:pt x="4" y="6"/>
                        <a:pt x="4" y="4"/>
                        <a:pt x="4" y="2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1" y="3"/>
                        <a:pt x="1" y="5"/>
                        <a:pt x="1" y="6"/>
                      </a:cubicBezTo>
                      <a:cubicBezTo>
                        <a:pt x="2" y="6"/>
                        <a:pt x="3" y="6"/>
                        <a:pt x="4" y="6"/>
                      </a:cubicBezTo>
                      <a:cubicBezTo>
                        <a:pt x="3" y="5"/>
                        <a:pt x="3" y="4"/>
                        <a:pt x="3" y="4"/>
                      </a:cubicBezTo>
                      <a:cubicBezTo>
                        <a:pt x="3" y="2"/>
                        <a:pt x="0" y="2"/>
                        <a:pt x="0" y="4"/>
                      </a:cubicBez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0" y="9"/>
                        <a:pt x="3" y="9"/>
                        <a:pt x="3" y="7"/>
                      </a:cubicBezTo>
                      <a:cubicBezTo>
                        <a:pt x="3" y="6"/>
                        <a:pt x="3" y="5"/>
                        <a:pt x="3" y="4"/>
                      </a:cubicBezTo>
                      <a:cubicBezTo>
                        <a:pt x="3" y="2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2" name="Freeform 337"/>
                <p:cNvSpPr>
                  <a:spLocks/>
                </p:cNvSpPr>
                <p:nvPr/>
              </p:nvSpPr>
              <p:spPr bwMode="auto">
                <a:xfrm>
                  <a:off x="520" y="1503"/>
                  <a:ext cx="5" cy="5"/>
                </a:xfrm>
                <a:custGeom>
                  <a:avLst/>
                  <a:gdLst>
                    <a:gd name="T0" fmla="*/ 1 w 8"/>
                    <a:gd name="T1" fmla="*/ 4 h 8"/>
                    <a:gd name="T2" fmla="*/ 2 w 8"/>
                    <a:gd name="T3" fmla="*/ 6 h 8"/>
                    <a:gd name="T4" fmla="*/ 4 w 8"/>
                    <a:gd name="T5" fmla="*/ 5 h 8"/>
                    <a:gd name="T6" fmla="*/ 3 w 8"/>
                    <a:gd name="T7" fmla="*/ 2 h 8"/>
                    <a:gd name="T8" fmla="*/ 1 w 8"/>
                    <a:gd name="T9" fmla="*/ 3 h 8"/>
                    <a:gd name="T10" fmla="*/ 3 w 8"/>
                    <a:gd name="T11" fmla="*/ 6 h 8"/>
                    <a:gd name="T12" fmla="*/ 6 w 8"/>
                    <a:gd name="T13" fmla="*/ 7 h 8"/>
                    <a:gd name="T14" fmla="*/ 7 w 8"/>
                    <a:gd name="T15" fmla="*/ 3 h 8"/>
                    <a:gd name="T16" fmla="*/ 4 w 8"/>
                    <a:gd name="T17" fmla="*/ 3 h 8"/>
                    <a:gd name="T18" fmla="*/ 4 w 8"/>
                    <a:gd name="T19" fmla="*/ 5 h 8"/>
                    <a:gd name="T20" fmla="*/ 6 w 8"/>
                    <a:gd name="T21" fmla="*/ 7 h 8"/>
                    <a:gd name="T22" fmla="*/ 7 w 8"/>
                    <a:gd name="T23" fmla="*/ 2 h 8"/>
                    <a:gd name="T24" fmla="*/ 4 w 8"/>
                    <a:gd name="T25" fmla="*/ 2 h 8"/>
                    <a:gd name="T26" fmla="*/ 3 w 8"/>
                    <a:gd name="T27" fmla="*/ 6 h 8"/>
                    <a:gd name="T28" fmla="*/ 6 w 8"/>
                    <a:gd name="T29" fmla="*/ 6 h 8"/>
                    <a:gd name="T30" fmla="*/ 5 w 8"/>
                    <a:gd name="T31" fmla="*/ 4 h 8"/>
                    <a:gd name="T32" fmla="*/ 3 w 8"/>
                    <a:gd name="T33" fmla="*/ 2 h 8"/>
                    <a:gd name="T34" fmla="*/ 1 w 8"/>
                    <a:gd name="T35" fmla="*/ 3 h 8"/>
                    <a:gd name="T36" fmla="*/ 2 w 8"/>
                    <a:gd name="T37" fmla="*/ 6 h 8"/>
                    <a:gd name="T38" fmla="*/ 5 w 8"/>
                    <a:gd name="T39" fmla="*/ 6 h 8"/>
                    <a:gd name="T40" fmla="*/ 4 w 8"/>
                    <a:gd name="T41" fmla="*/ 3 h 8"/>
                    <a:gd name="T42" fmla="*/ 1 w 8"/>
                    <a:gd name="T43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" h="8">
                      <a:moveTo>
                        <a:pt x="1" y="4"/>
                      </a:move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3" y="6"/>
                        <a:pt x="4" y="6"/>
                        <a:pt x="4" y="5"/>
                      </a:cubicBezTo>
                      <a:cubicBezTo>
                        <a:pt x="4" y="4"/>
                        <a:pt x="4" y="3"/>
                        <a:pt x="3" y="2"/>
                      </a:cubicBezTo>
                      <a:cubicBezTo>
                        <a:pt x="2" y="0"/>
                        <a:pt x="0" y="1"/>
                        <a:pt x="1" y="3"/>
                      </a:cubicBezTo>
                      <a:cubicBezTo>
                        <a:pt x="1" y="4"/>
                        <a:pt x="3" y="5"/>
                        <a:pt x="3" y="6"/>
                      </a:cubicBezTo>
                      <a:cubicBezTo>
                        <a:pt x="3" y="8"/>
                        <a:pt x="6" y="8"/>
                        <a:pt x="6" y="7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6" y="3"/>
                        <a:pt x="5" y="3"/>
                        <a:pt x="4" y="3"/>
                      </a:cubicBezTo>
                      <a:cubicBezTo>
                        <a:pt x="5" y="4"/>
                        <a:pt x="5" y="4"/>
                        <a:pt x="4" y="5"/>
                      </a:cubicBezTo>
                      <a:cubicBezTo>
                        <a:pt x="3" y="6"/>
                        <a:pt x="5" y="8"/>
                        <a:pt x="6" y="7"/>
                      </a:cubicBezTo>
                      <a:cubicBezTo>
                        <a:pt x="7" y="6"/>
                        <a:pt x="8" y="4"/>
                        <a:pt x="7" y="2"/>
                      </a:cubicBezTo>
                      <a:cubicBezTo>
                        <a:pt x="7" y="1"/>
                        <a:pt x="5" y="1"/>
                        <a:pt x="4" y="2"/>
                      </a:cubicBezTo>
                      <a:cubicBezTo>
                        <a:pt x="4" y="4"/>
                        <a:pt x="4" y="5"/>
                        <a:pt x="3" y="6"/>
                      </a:cubicBezTo>
                      <a:cubicBezTo>
                        <a:pt x="4" y="6"/>
                        <a:pt x="5" y="6"/>
                        <a:pt x="6" y="6"/>
                      </a:cubicBez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4" y="2"/>
                        <a:pt x="3" y="2"/>
                      </a:cubicBezTo>
                      <a:cubicBezTo>
                        <a:pt x="2" y="2"/>
                        <a:pt x="2" y="2"/>
                        <a:pt x="1" y="3"/>
                      </a:cubicBezTo>
                      <a:cubicBezTo>
                        <a:pt x="1" y="4"/>
                        <a:pt x="2" y="5"/>
                        <a:pt x="2" y="6"/>
                      </a:cubicBezTo>
                      <a:cubicBezTo>
                        <a:pt x="2" y="8"/>
                        <a:pt x="5" y="7"/>
                        <a:pt x="5" y="6"/>
                      </a:cubicBezTo>
                      <a:cubicBezTo>
                        <a:pt x="5" y="5"/>
                        <a:pt x="4" y="4"/>
                        <a:pt x="4" y="3"/>
                      </a:cubicBezTo>
                      <a:cubicBezTo>
                        <a:pt x="3" y="1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3" name="Freeform 338"/>
                <p:cNvSpPr>
                  <a:spLocks/>
                </p:cNvSpPr>
                <p:nvPr/>
              </p:nvSpPr>
              <p:spPr bwMode="auto">
                <a:xfrm>
                  <a:off x="536" y="1469"/>
                  <a:ext cx="4" cy="35"/>
                </a:xfrm>
                <a:custGeom>
                  <a:avLst/>
                  <a:gdLst>
                    <a:gd name="T0" fmla="*/ 5 w 7"/>
                    <a:gd name="T1" fmla="*/ 51 h 53"/>
                    <a:gd name="T2" fmla="*/ 6 w 7"/>
                    <a:gd name="T3" fmla="*/ 20 h 53"/>
                    <a:gd name="T4" fmla="*/ 4 w 7"/>
                    <a:gd name="T5" fmla="*/ 2 h 53"/>
                    <a:gd name="T6" fmla="*/ 1 w 7"/>
                    <a:gd name="T7" fmla="*/ 3 h 53"/>
                    <a:gd name="T8" fmla="*/ 3 w 7"/>
                    <a:gd name="T9" fmla="*/ 22 h 53"/>
                    <a:gd name="T10" fmla="*/ 2 w 7"/>
                    <a:gd name="T11" fmla="*/ 51 h 53"/>
                    <a:gd name="T12" fmla="*/ 5 w 7"/>
                    <a:gd name="T13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3">
                      <a:moveTo>
                        <a:pt x="5" y="51"/>
                      </a:moveTo>
                      <a:cubicBezTo>
                        <a:pt x="5" y="41"/>
                        <a:pt x="5" y="30"/>
                        <a:pt x="6" y="20"/>
                      </a:cubicBezTo>
                      <a:cubicBezTo>
                        <a:pt x="6" y="14"/>
                        <a:pt x="7" y="7"/>
                        <a:pt x="4" y="2"/>
                      </a:cubicBezTo>
                      <a:cubicBezTo>
                        <a:pt x="3" y="0"/>
                        <a:pt x="0" y="2"/>
                        <a:pt x="1" y="3"/>
                      </a:cubicBezTo>
                      <a:cubicBezTo>
                        <a:pt x="4" y="9"/>
                        <a:pt x="3" y="16"/>
                        <a:pt x="3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4" name="Freeform 339"/>
                <p:cNvSpPr>
                  <a:spLocks/>
                </p:cNvSpPr>
                <p:nvPr/>
              </p:nvSpPr>
              <p:spPr bwMode="auto">
                <a:xfrm>
                  <a:off x="517" y="1470"/>
                  <a:ext cx="21" cy="6"/>
                </a:xfrm>
                <a:custGeom>
                  <a:avLst/>
                  <a:gdLst>
                    <a:gd name="T0" fmla="*/ 4 w 32"/>
                    <a:gd name="T1" fmla="*/ 6 h 10"/>
                    <a:gd name="T2" fmla="*/ 3 w 32"/>
                    <a:gd name="T3" fmla="*/ 3 h 10"/>
                    <a:gd name="T4" fmla="*/ 0 w 32"/>
                    <a:gd name="T5" fmla="*/ 3 h 10"/>
                    <a:gd name="T6" fmla="*/ 0 w 32"/>
                    <a:gd name="T7" fmla="*/ 7 h 10"/>
                    <a:gd name="T8" fmla="*/ 3 w 32"/>
                    <a:gd name="T9" fmla="*/ 8 h 10"/>
                    <a:gd name="T10" fmla="*/ 13 w 32"/>
                    <a:gd name="T11" fmla="*/ 4 h 10"/>
                    <a:gd name="T12" fmla="*/ 30 w 32"/>
                    <a:gd name="T13" fmla="*/ 5 h 10"/>
                    <a:gd name="T14" fmla="*/ 29 w 32"/>
                    <a:gd name="T15" fmla="*/ 2 h 10"/>
                    <a:gd name="T16" fmla="*/ 28 w 32"/>
                    <a:gd name="T17" fmla="*/ 3 h 10"/>
                    <a:gd name="T18" fmla="*/ 30 w 32"/>
                    <a:gd name="T19" fmla="*/ 5 h 10"/>
                    <a:gd name="T20" fmla="*/ 31 w 32"/>
                    <a:gd name="T21" fmla="*/ 4 h 10"/>
                    <a:gd name="T22" fmla="*/ 30 w 32"/>
                    <a:gd name="T23" fmla="*/ 2 h 10"/>
                    <a:gd name="T24" fmla="*/ 17 w 32"/>
                    <a:gd name="T25" fmla="*/ 1 h 10"/>
                    <a:gd name="T26" fmla="*/ 6 w 32"/>
                    <a:gd name="T27" fmla="*/ 0 h 10"/>
                    <a:gd name="T28" fmla="*/ 0 w 32"/>
                    <a:gd name="T29" fmla="*/ 8 h 10"/>
                    <a:gd name="T30" fmla="*/ 3 w 32"/>
                    <a:gd name="T31" fmla="*/ 8 h 10"/>
                    <a:gd name="T32" fmla="*/ 3 w 32"/>
                    <a:gd name="T33" fmla="*/ 3 h 10"/>
                    <a:gd name="T34" fmla="*/ 0 w 32"/>
                    <a:gd name="T35" fmla="*/ 3 h 10"/>
                    <a:gd name="T36" fmla="*/ 1 w 32"/>
                    <a:gd name="T37" fmla="*/ 6 h 10"/>
                    <a:gd name="T38" fmla="*/ 4 w 32"/>
                    <a:gd name="T3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" h="10">
                      <a:moveTo>
                        <a:pt x="4" y="6"/>
                      </a:moveTo>
                      <a:cubicBezTo>
                        <a:pt x="4" y="5"/>
                        <a:pt x="3" y="4"/>
                        <a:pt x="3" y="3"/>
                      </a:cubicBezTo>
                      <a:cubicBezTo>
                        <a:pt x="3" y="1"/>
                        <a:pt x="0" y="1"/>
                        <a:pt x="0" y="3"/>
                      </a:cubicBezTo>
                      <a:cubicBezTo>
                        <a:pt x="1" y="4"/>
                        <a:pt x="0" y="6"/>
                        <a:pt x="0" y="7"/>
                      </a:cubicBezTo>
                      <a:cubicBezTo>
                        <a:pt x="1" y="8"/>
                        <a:pt x="2" y="8"/>
                        <a:pt x="3" y="8"/>
                      </a:cubicBezTo>
                      <a:cubicBezTo>
                        <a:pt x="3" y="2"/>
                        <a:pt x="9" y="3"/>
                        <a:pt x="13" y="4"/>
                      </a:cubicBezTo>
                      <a:cubicBezTo>
                        <a:pt x="19" y="5"/>
                        <a:pt x="24" y="4"/>
                        <a:pt x="30" y="5"/>
                      </a:cubicBezTo>
                      <a:cubicBezTo>
                        <a:pt x="30" y="4"/>
                        <a:pt x="30" y="3"/>
                        <a:pt x="29" y="2"/>
                      </a:cubicBezTo>
                      <a:cubicBezTo>
                        <a:pt x="29" y="3"/>
                        <a:pt x="29" y="3"/>
                        <a:pt x="28" y="3"/>
                      </a:cubicBezTo>
                      <a:cubicBezTo>
                        <a:pt x="27" y="4"/>
                        <a:pt x="29" y="6"/>
                        <a:pt x="30" y="5"/>
                      </a:cubicBezTo>
                      <a:cubicBezTo>
                        <a:pt x="31" y="5"/>
                        <a:pt x="31" y="5"/>
                        <a:pt x="31" y="4"/>
                      </a:cubicBezTo>
                      <a:cubicBezTo>
                        <a:pt x="32" y="3"/>
                        <a:pt x="31" y="2"/>
                        <a:pt x="30" y="2"/>
                      </a:cubicBezTo>
                      <a:cubicBezTo>
                        <a:pt x="26" y="2"/>
                        <a:pt x="22" y="2"/>
                        <a:pt x="17" y="1"/>
                      </a:cubicBezTo>
                      <a:cubicBezTo>
                        <a:pt x="13" y="1"/>
                        <a:pt x="10" y="0"/>
                        <a:pt x="6" y="0"/>
                      </a:cubicBezTo>
                      <a:cubicBezTo>
                        <a:pt x="1" y="1"/>
                        <a:pt x="0" y="4"/>
                        <a:pt x="0" y="8"/>
                      </a:cubicBezTo>
                      <a:cubicBezTo>
                        <a:pt x="0" y="9"/>
                        <a:pt x="3" y="10"/>
                        <a:pt x="3" y="8"/>
                      </a:cubicBezTo>
                      <a:cubicBezTo>
                        <a:pt x="3" y="6"/>
                        <a:pt x="3" y="5"/>
                        <a:pt x="3" y="3"/>
                      </a:cubicBezTo>
                      <a:cubicBezTo>
                        <a:pt x="2" y="3"/>
                        <a:pt x="1" y="3"/>
                        <a:pt x="0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8"/>
                        <a:pt x="4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5" name="Freeform 340"/>
                <p:cNvSpPr>
                  <a:spLocks/>
                </p:cNvSpPr>
                <p:nvPr/>
              </p:nvSpPr>
              <p:spPr bwMode="auto">
                <a:xfrm>
                  <a:off x="519" y="1469"/>
                  <a:ext cx="21" cy="6"/>
                </a:xfrm>
                <a:custGeom>
                  <a:avLst/>
                  <a:gdLst>
                    <a:gd name="T0" fmla="*/ 3 w 31"/>
                    <a:gd name="T1" fmla="*/ 6 h 9"/>
                    <a:gd name="T2" fmla="*/ 5 w 31"/>
                    <a:gd name="T3" fmla="*/ 7 h 9"/>
                    <a:gd name="T4" fmla="*/ 10 w 31"/>
                    <a:gd name="T5" fmla="*/ 6 h 9"/>
                    <a:gd name="T6" fmla="*/ 10 w 31"/>
                    <a:gd name="T7" fmla="*/ 3 h 9"/>
                    <a:gd name="T8" fmla="*/ 2 w 31"/>
                    <a:gd name="T9" fmla="*/ 4 h 9"/>
                    <a:gd name="T10" fmla="*/ 2 w 31"/>
                    <a:gd name="T11" fmla="*/ 7 h 9"/>
                    <a:gd name="T12" fmla="*/ 9 w 31"/>
                    <a:gd name="T13" fmla="*/ 6 h 9"/>
                    <a:gd name="T14" fmla="*/ 8 w 31"/>
                    <a:gd name="T15" fmla="*/ 3 h 9"/>
                    <a:gd name="T16" fmla="*/ 4 w 31"/>
                    <a:gd name="T17" fmla="*/ 3 h 9"/>
                    <a:gd name="T18" fmla="*/ 4 w 31"/>
                    <a:gd name="T19" fmla="*/ 6 h 9"/>
                    <a:gd name="T20" fmla="*/ 16 w 31"/>
                    <a:gd name="T21" fmla="*/ 5 h 9"/>
                    <a:gd name="T22" fmla="*/ 16 w 31"/>
                    <a:gd name="T23" fmla="*/ 2 h 9"/>
                    <a:gd name="T24" fmla="*/ 10 w 31"/>
                    <a:gd name="T25" fmla="*/ 3 h 9"/>
                    <a:gd name="T26" fmla="*/ 11 w 31"/>
                    <a:gd name="T27" fmla="*/ 6 h 9"/>
                    <a:gd name="T28" fmla="*/ 21 w 31"/>
                    <a:gd name="T29" fmla="*/ 5 h 9"/>
                    <a:gd name="T30" fmla="*/ 21 w 31"/>
                    <a:gd name="T31" fmla="*/ 2 h 9"/>
                    <a:gd name="T32" fmla="*/ 8 w 31"/>
                    <a:gd name="T33" fmla="*/ 3 h 9"/>
                    <a:gd name="T34" fmla="*/ 9 w 31"/>
                    <a:gd name="T35" fmla="*/ 5 h 9"/>
                    <a:gd name="T36" fmla="*/ 21 w 31"/>
                    <a:gd name="T37" fmla="*/ 4 h 9"/>
                    <a:gd name="T38" fmla="*/ 21 w 31"/>
                    <a:gd name="T39" fmla="*/ 1 h 9"/>
                    <a:gd name="T40" fmla="*/ 15 w 31"/>
                    <a:gd name="T41" fmla="*/ 1 h 9"/>
                    <a:gd name="T42" fmla="*/ 15 w 31"/>
                    <a:gd name="T43" fmla="*/ 4 h 9"/>
                    <a:gd name="T44" fmla="*/ 28 w 31"/>
                    <a:gd name="T45" fmla="*/ 2 h 9"/>
                    <a:gd name="T46" fmla="*/ 30 w 31"/>
                    <a:gd name="T47" fmla="*/ 5 h 9"/>
                    <a:gd name="T48" fmla="*/ 30 w 31"/>
                    <a:gd name="T49" fmla="*/ 4 h 9"/>
                    <a:gd name="T50" fmla="*/ 31 w 31"/>
                    <a:gd name="T51" fmla="*/ 3 h 9"/>
                    <a:gd name="T52" fmla="*/ 31 w 31"/>
                    <a:gd name="T53" fmla="*/ 3 h 9"/>
                    <a:gd name="T54" fmla="*/ 30 w 31"/>
                    <a:gd name="T55" fmla="*/ 1 h 9"/>
                    <a:gd name="T56" fmla="*/ 15 w 31"/>
                    <a:gd name="T57" fmla="*/ 1 h 9"/>
                    <a:gd name="T58" fmla="*/ 16 w 31"/>
                    <a:gd name="T59" fmla="*/ 4 h 9"/>
                    <a:gd name="T60" fmla="*/ 21 w 31"/>
                    <a:gd name="T61" fmla="*/ 4 h 9"/>
                    <a:gd name="T62" fmla="*/ 21 w 31"/>
                    <a:gd name="T63" fmla="*/ 1 h 9"/>
                    <a:gd name="T64" fmla="*/ 7 w 31"/>
                    <a:gd name="T65" fmla="*/ 3 h 9"/>
                    <a:gd name="T66" fmla="*/ 8 w 31"/>
                    <a:gd name="T67" fmla="*/ 6 h 9"/>
                    <a:gd name="T68" fmla="*/ 21 w 31"/>
                    <a:gd name="T69" fmla="*/ 5 h 9"/>
                    <a:gd name="T70" fmla="*/ 21 w 31"/>
                    <a:gd name="T71" fmla="*/ 2 h 9"/>
                    <a:gd name="T72" fmla="*/ 10 w 31"/>
                    <a:gd name="T73" fmla="*/ 3 h 9"/>
                    <a:gd name="T74" fmla="*/ 11 w 31"/>
                    <a:gd name="T75" fmla="*/ 6 h 9"/>
                    <a:gd name="T76" fmla="*/ 16 w 31"/>
                    <a:gd name="T77" fmla="*/ 5 h 9"/>
                    <a:gd name="T78" fmla="*/ 16 w 31"/>
                    <a:gd name="T79" fmla="*/ 2 h 9"/>
                    <a:gd name="T80" fmla="*/ 3 w 31"/>
                    <a:gd name="T81" fmla="*/ 4 h 9"/>
                    <a:gd name="T82" fmla="*/ 4 w 31"/>
                    <a:gd name="T83" fmla="*/ 6 h 9"/>
                    <a:gd name="T84" fmla="*/ 9 w 31"/>
                    <a:gd name="T85" fmla="*/ 6 h 9"/>
                    <a:gd name="T86" fmla="*/ 8 w 31"/>
                    <a:gd name="T87" fmla="*/ 3 h 9"/>
                    <a:gd name="T88" fmla="*/ 2 w 31"/>
                    <a:gd name="T89" fmla="*/ 4 h 9"/>
                    <a:gd name="T90" fmla="*/ 2 w 31"/>
                    <a:gd name="T91" fmla="*/ 7 h 9"/>
                    <a:gd name="T92" fmla="*/ 11 w 31"/>
                    <a:gd name="T93" fmla="*/ 6 h 9"/>
                    <a:gd name="T94" fmla="*/ 10 w 31"/>
                    <a:gd name="T95" fmla="*/ 3 h 9"/>
                    <a:gd name="T96" fmla="*/ 1 w 31"/>
                    <a:gd name="T97" fmla="*/ 5 h 9"/>
                    <a:gd name="T98" fmla="*/ 0 w 31"/>
                    <a:gd name="T99" fmla="*/ 6 h 9"/>
                    <a:gd name="T100" fmla="*/ 1 w 31"/>
                    <a:gd name="T101" fmla="*/ 8 h 9"/>
                    <a:gd name="T102" fmla="*/ 3 w 31"/>
                    <a:gd name="T103" fmla="*/ 6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1" h="9">
                      <a:moveTo>
                        <a:pt x="3" y="6"/>
                      </a:moveTo>
                      <a:cubicBezTo>
                        <a:pt x="3" y="7"/>
                        <a:pt x="4" y="8"/>
                        <a:pt x="5" y="7"/>
                      </a:cubicBezTo>
                      <a:cubicBezTo>
                        <a:pt x="7" y="6"/>
                        <a:pt x="9" y="6"/>
                        <a:pt x="10" y="6"/>
                      </a:cubicBezTo>
                      <a:cubicBezTo>
                        <a:pt x="10" y="5"/>
                        <a:pt x="10" y="4"/>
                        <a:pt x="10" y="3"/>
                      </a:cubicBezTo>
                      <a:cubicBezTo>
                        <a:pt x="7" y="4"/>
                        <a:pt x="5" y="4"/>
                        <a:pt x="2" y="4"/>
                      </a:cubicBezTo>
                      <a:cubicBezTo>
                        <a:pt x="2" y="5"/>
                        <a:pt x="2" y="6"/>
                        <a:pt x="2" y="7"/>
                      </a:cubicBezTo>
                      <a:cubicBezTo>
                        <a:pt x="5" y="7"/>
                        <a:pt x="7" y="6"/>
                        <a:pt x="9" y="6"/>
                      </a:cubicBezTo>
                      <a:cubicBezTo>
                        <a:pt x="11" y="5"/>
                        <a:pt x="10" y="3"/>
                        <a:pt x="8" y="3"/>
                      </a:cubicBezTo>
                      <a:cubicBezTo>
                        <a:pt x="7" y="3"/>
                        <a:pt x="5" y="3"/>
                        <a:pt x="4" y="3"/>
                      </a:cubicBezTo>
                      <a:cubicBezTo>
                        <a:pt x="4" y="4"/>
                        <a:pt x="4" y="5"/>
                        <a:pt x="4" y="6"/>
                      </a:cubicBezTo>
                      <a:cubicBezTo>
                        <a:pt x="8" y="5"/>
                        <a:pt x="12" y="5"/>
                        <a:pt x="16" y="5"/>
                      </a:cubicBezTo>
                      <a:cubicBezTo>
                        <a:pt x="18" y="5"/>
                        <a:pt x="18" y="3"/>
                        <a:pt x="16" y="2"/>
                      </a:cubicBezTo>
                      <a:cubicBezTo>
                        <a:pt x="14" y="2"/>
                        <a:pt x="12" y="3"/>
                        <a:pt x="10" y="3"/>
                      </a:cubicBezTo>
                      <a:cubicBezTo>
                        <a:pt x="8" y="3"/>
                        <a:pt x="9" y="6"/>
                        <a:pt x="11" y="6"/>
                      </a:cubicBezTo>
                      <a:cubicBezTo>
                        <a:pt x="14" y="5"/>
                        <a:pt x="17" y="5"/>
                        <a:pt x="21" y="5"/>
                      </a:cubicBezTo>
                      <a:cubicBezTo>
                        <a:pt x="21" y="4"/>
                        <a:pt x="21" y="3"/>
                        <a:pt x="21" y="2"/>
                      </a:cubicBezTo>
                      <a:cubicBezTo>
                        <a:pt x="16" y="2"/>
                        <a:pt x="12" y="3"/>
                        <a:pt x="8" y="3"/>
                      </a:cubicBezTo>
                      <a:cubicBezTo>
                        <a:pt x="8" y="4"/>
                        <a:pt x="9" y="4"/>
                        <a:pt x="9" y="5"/>
                      </a:cubicBezTo>
                      <a:cubicBezTo>
                        <a:pt x="12" y="2"/>
                        <a:pt x="17" y="3"/>
                        <a:pt x="21" y="4"/>
                      </a:cubicBezTo>
                      <a:cubicBezTo>
                        <a:pt x="23" y="4"/>
                        <a:pt x="23" y="1"/>
                        <a:pt x="21" y="1"/>
                      </a:cubicBezTo>
                      <a:cubicBezTo>
                        <a:pt x="19" y="1"/>
                        <a:pt x="17" y="1"/>
                        <a:pt x="15" y="1"/>
                      </a:cubicBezTo>
                      <a:cubicBezTo>
                        <a:pt x="13" y="2"/>
                        <a:pt x="14" y="4"/>
                        <a:pt x="15" y="4"/>
                      </a:cubicBezTo>
                      <a:cubicBezTo>
                        <a:pt x="20" y="4"/>
                        <a:pt x="24" y="4"/>
                        <a:pt x="28" y="2"/>
                      </a:cubicBezTo>
                      <a:cubicBezTo>
                        <a:pt x="27" y="3"/>
                        <a:pt x="28" y="6"/>
                        <a:pt x="30" y="5"/>
                      </a:cubicBezTo>
                      <a:cubicBezTo>
                        <a:pt x="30" y="5"/>
                        <a:pt x="30" y="5"/>
                        <a:pt x="30" y="4"/>
                      </a:cubicBezTo>
                      <a:cubicBezTo>
                        <a:pt x="31" y="4"/>
                        <a:pt x="31" y="4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1" y="2"/>
                        <a:pt x="30" y="1"/>
                      </a:cubicBezTo>
                      <a:cubicBezTo>
                        <a:pt x="25" y="1"/>
                        <a:pt x="20" y="1"/>
                        <a:pt x="15" y="1"/>
                      </a:cubicBezTo>
                      <a:cubicBezTo>
                        <a:pt x="15" y="2"/>
                        <a:pt x="16" y="3"/>
                        <a:pt x="16" y="4"/>
                      </a:cubicBezTo>
                      <a:cubicBezTo>
                        <a:pt x="17" y="4"/>
                        <a:pt x="19" y="3"/>
                        <a:pt x="21" y="4"/>
                      </a:cubicBezTo>
                      <a:cubicBezTo>
                        <a:pt x="21" y="3"/>
                        <a:pt x="21" y="2"/>
                        <a:pt x="21" y="1"/>
                      </a:cubicBezTo>
                      <a:cubicBezTo>
                        <a:pt x="16" y="1"/>
                        <a:pt x="11" y="0"/>
                        <a:pt x="7" y="3"/>
                      </a:cubicBezTo>
                      <a:cubicBezTo>
                        <a:pt x="6" y="4"/>
                        <a:pt x="7" y="5"/>
                        <a:pt x="8" y="6"/>
                      </a:cubicBezTo>
                      <a:cubicBezTo>
                        <a:pt x="12" y="6"/>
                        <a:pt x="16" y="5"/>
                        <a:pt x="21" y="5"/>
                      </a:cubicBezTo>
                      <a:cubicBezTo>
                        <a:pt x="22" y="5"/>
                        <a:pt x="22" y="2"/>
                        <a:pt x="21" y="2"/>
                      </a:cubicBezTo>
                      <a:cubicBezTo>
                        <a:pt x="17" y="2"/>
                        <a:pt x="14" y="2"/>
                        <a:pt x="10" y="3"/>
                      </a:cubicBezTo>
                      <a:cubicBezTo>
                        <a:pt x="10" y="4"/>
                        <a:pt x="11" y="5"/>
                        <a:pt x="11" y="6"/>
                      </a:cubicBezTo>
                      <a:cubicBezTo>
                        <a:pt x="13" y="5"/>
                        <a:pt x="14" y="5"/>
                        <a:pt x="16" y="5"/>
                      </a:cubicBezTo>
                      <a:cubicBezTo>
                        <a:pt x="16" y="4"/>
                        <a:pt x="16" y="3"/>
                        <a:pt x="16" y="2"/>
                      </a:cubicBezTo>
                      <a:cubicBezTo>
                        <a:pt x="11" y="2"/>
                        <a:pt x="7" y="2"/>
                        <a:pt x="3" y="4"/>
                      </a:cubicBezTo>
                      <a:cubicBezTo>
                        <a:pt x="2" y="4"/>
                        <a:pt x="2" y="6"/>
                        <a:pt x="4" y="6"/>
                      </a:cubicBezTo>
                      <a:cubicBezTo>
                        <a:pt x="5" y="6"/>
                        <a:pt x="7" y="6"/>
                        <a:pt x="9" y="6"/>
                      </a:cubicBezTo>
                      <a:cubicBezTo>
                        <a:pt x="9" y="5"/>
                        <a:pt x="9" y="4"/>
                        <a:pt x="8" y="3"/>
                      </a:cubicBezTo>
                      <a:cubicBezTo>
                        <a:pt x="6" y="3"/>
                        <a:pt x="4" y="4"/>
                        <a:pt x="2" y="4"/>
                      </a:cubicBezTo>
                      <a:cubicBezTo>
                        <a:pt x="0" y="4"/>
                        <a:pt x="0" y="7"/>
                        <a:pt x="2" y="7"/>
                      </a:cubicBezTo>
                      <a:cubicBezTo>
                        <a:pt x="5" y="7"/>
                        <a:pt x="8" y="7"/>
                        <a:pt x="11" y="6"/>
                      </a:cubicBezTo>
                      <a:cubicBezTo>
                        <a:pt x="12" y="6"/>
                        <a:pt x="12" y="3"/>
                        <a:pt x="10" y="3"/>
                      </a:cubicBezTo>
                      <a:cubicBezTo>
                        <a:pt x="7" y="4"/>
                        <a:pt x="4" y="4"/>
                        <a:pt x="1" y="5"/>
                      </a:cubicBezTo>
                      <a:cubicBezTo>
                        <a:pt x="1" y="5"/>
                        <a:pt x="0" y="6"/>
                        <a:pt x="0" y="6"/>
                      </a:cubicBezTo>
                      <a:cubicBezTo>
                        <a:pt x="0" y="7"/>
                        <a:pt x="1" y="8"/>
                        <a:pt x="1" y="8"/>
                      </a:cubicBezTo>
                      <a:cubicBezTo>
                        <a:pt x="3" y="9"/>
                        <a:pt x="4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6" name="Freeform 341"/>
                <p:cNvSpPr>
                  <a:spLocks/>
                </p:cNvSpPr>
                <p:nvPr/>
              </p:nvSpPr>
              <p:spPr bwMode="auto">
                <a:xfrm>
                  <a:off x="546" y="1469"/>
                  <a:ext cx="9" cy="12"/>
                </a:xfrm>
                <a:custGeom>
                  <a:avLst/>
                  <a:gdLst>
                    <a:gd name="T0" fmla="*/ 5 w 14"/>
                    <a:gd name="T1" fmla="*/ 15 h 18"/>
                    <a:gd name="T2" fmla="*/ 5 w 14"/>
                    <a:gd name="T3" fmla="*/ 2 h 18"/>
                    <a:gd name="T4" fmla="*/ 4 w 14"/>
                    <a:gd name="T5" fmla="*/ 3 h 18"/>
                    <a:gd name="T6" fmla="*/ 10 w 14"/>
                    <a:gd name="T7" fmla="*/ 4 h 18"/>
                    <a:gd name="T8" fmla="*/ 10 w 14"/>
                    <a:gd name="T9" fmla="*/ 8 h 18"/>
                    <a:gd name="T10" fmla="*/ 10 w 14"/>
                    <a:gd name="T11" fmla="*/ 16 h 18"/>
                    <a:gd name="T12" fmla="*/ 11 w 14"/>
                    <a:gd name="T13" fmla="*/ 15 h 18"/>
                    <a:gd name="T14" fmla="*/ 3 w 14"/>
                    <a:gd name="T15" fmla="*/ 15 h 18"/>
                    <a:gd name="T16" fmla="*/ 2 w 14"/>
                    <a:gd name="T17" fmla="*/ 17 h 18"/>
                    <a:gd name="T18" fmla="*/ 11 w 14"/>
                    <a:gd name="T19" fmla="*/ 18 h 18"/>
                    <a:gd name="T20" fmla="*/ 13 w 14"/>
                    <a:gd name="T21" fmla="*/ 16 h 18"/>
                    <a:gd name="T22" fmla="*/ 13 w 14"/>
                    <a:gd name="T23" fmla="*/ 4 h 18"/>
                    <a:gd name="T24" fmla="*/ 4 w 14"/>
                    <a:gd name="T25" fmla="*/ 1 h 18"/>
                    <a:gd name="T26" fmla="*/ 3 w 14"/>
                    <a:gd name="T27" fmla="*/ 2 h 18"/>
                    <a:gd name="T28" fmla="*/ 2 w 14"/>
                    <a:gd name="T29" fmla="*/ 15 h 18"/>
                    <a:gd name="T30" fmla="*/ 5 w 14"/>
                    <a:gd name="T31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4" h="18">
                      <a:moveTo>
                        <a:pt x="5" y="15"/>
                      </a:moveTo>
                      <a:cubicBezTo>
                        <a:pt x="5" y="11"/>
                        <a:pt x="5" y="6"/>
                        <a:pt x="5" y="2"/>
                      </a:cubicBezTo>
                      <a:cubicBezTo>
                        <a:pt x="5" y="2"/>
                        <a:pt x="4" y="3"/>
                        <a:pt x="4" y="3"/>
                      </a:cubicBezTo>
                      <a:cubicBezTo>
                        <a:pt x="6" y="3"/>
                        <a:pt x="9" y="3"/>
                        <a:pt x="10" y="4"/>
                      </a:cubicBezTo>
                      <a:cubicBezTo>
                        <a:pt x="11" y="5"/>
                        <a:pt x="10" y="7"/>
                        <a:pt x="10" y="8"/>
                      </a:cubicBezTo>
                      <a:cubicBezTo>
                        <a:pt x="10" y="11"/>
                        <a:pt x="10" y="13"/>
                        <a:pt x="10" y="16"/>
                      </a:cubicBezTo>
                      <a:cubicBezTo>
                        <a:pt x="10" y="16"/>
                        <a:pt x="10" y="15"/>
                        <a:pt x="11" y="15"/>
                      </a:cubicBezTo>
                      <a:cubicBezTo>
                        <a:pt x="8" y="16"/>
                        <a:pt x="5" y="15"/>
                        <a:pt x="3" y="15"/>
                      </a:cubicBezTo>
                      <a:cubicBezTo>
                        <a:pt x="1" y="14"/>
                        <a:pt x="0" y="17"/>
                        <a:pt x="2" y="17"/>
                      </a:cubicBezTo>
                      <a:cubicBezTo>
                        <a:pt x="5" y="18"/>
                        <a:pt x="8" y="18"/>
                        <a:pt x="11" y="18"/>
                      </a:cubicBezTo>
                      <a:cubicBezTo>
                        <a:pt x="12" y="17"/>
                        <a:pt x="12" y="17"/>
                        <a:pt x="13" y="16"/>
                      </a:cubicBezTo>
                      <a:cubicBezTo>
                        <a:pt x="13" y="12"/>
                        <a:pt x="14" y="8"/>
                        <a:pt x="13" y="4"/>
                      </a:cubicBezTo>
                      <a:cubicBezTo>
                        <a:pt x="12" y="0"/>
                        <a:pt x="7" y="0"/>
                        <a:pt x="4" y="1"/>
                      </a:cubicBezTo>
                      <a:cubicBezTo>
                        <a:pt x="3" y="1"/>
                        <a:pt x="3" y="1"/>
                        <a:pt x="3" y="2"/>
                      </a:cubicBezTo>
                      <a:cubicBezTo>
                        <a:pt x="2" y="6"/>
                        <a:pt x="2" y="11"/>
                        <a:pt x="2" y="15"/>
                      </a:cubicBezTo>
                      <a:cubicBezTo>
                        <a:pt x="2" y="17"/>
                        <a:pt x="5" y="17"/>
                        <a:pt x="5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" name="Freeform 342"/>
                <p:cNvSpPr>
                  <a:spLocks/>
                </p:cNvSpPr>
                <p:nvPr/>
              </p:nvSpPr>
              <p:spPr bwMode="auto">
                <a:xfrm>
                  <a:off x="552" y="1466"/>
                  <a:ext cx="9" cy="16"/>
                </a:xfrm>
                <a:custGeom>
                  <a:avLst/>
                  <a:gdLst>
                    <a:gd name="T0" fmla="*/ 5 w 14"/>
                    <a:gd name="T1" fmla="*/ 21 h 24"/>
                    <a:gd name="T2" fmla="*/ 5 w 14"/>
                    <a:gd name="T3" fmla="*/ 10 h 24"/>
                    <a:gd name="T4" fmla="*/ 5 w 14"/>
                    <a:gd name="T5" fmla="*/ 6 h 24"/>
                    <a:gd name="T6" fmla="*/ 8 w 14"/>
                    <a:gd name="T7" fmla="*/ 3 h 24"/>
                    <a:gd name="T8" fmla="*/ 11 w 14"/>
                    <a:gd name="T9" fmla="*/ 9 h 24"/>
                    <a:gd name="T10" fmla="*/ 11 w 14"/>
                    <a:gd name="T11" fmla="*/ 21 h 24"/>
                    <a:gd name="T12" fmla="*/ 12 w 14"/>
                    <a:gd name="T13" fmla="*/ 20 h 24"/>
                    <a:gd name="T14" fmla="*/ 3 w 14"/>
                    <a:gd name="T15" fmla="*/ 20 h 24"/>
                    <a:gd name="T16" fmla="*/ 2 w 14"/>
                    <a:gd name="T17" fmla="*/ 22 h 24"/>
                    <a:gd name="T18" fmla="*/ 13 w 14"/>
                    <a:gd name="T19" fmla="*/ 23 h 24"/>
                    <a:gd name="T20" fmla="*/ 14 w 14"/>
                    <a:gd name="T21" fmla="*/ 21 h 24"/>
                    <a:gd name="T22" fmla="*/ 14 w 14"/>
                    <a:gd name="T23" fmla="*/ 5 h 24"/>
                    <a:gd name="T24" fmla="*/ 9 w 14"/>
                    <a:gd name="T25" fmla="*/ 1 h 24"/>
                    <a:gd name="T26" fmla="*/ 2 w 14"/>
                    <a:gd name="T27" fmla="*/ 4 h 24"/>
                    <a:gd name="T28" fmla="*/ 2 w 14"/>
                    <a:gd name="T29" fmla="*/ 10 h 24"/>
                    <a:gd name="T30" fmla="*/ 2 w 14"/>
                    <a:gd name="T31" fmla="*/ 21 h 24"/>
                    <a:gd name="T32" fmla="*/ 5 w 14"/>
                    <a:gd name="T3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" h="24">
                      <a:moveTo>
                        <a:pt x="5" y="21"/>
                      </a:moveTo>
                      <a:cubicBezTo>
                        <a:pt x="5" y="18"/>
                        <a:pt x="5" y="14"/>
                        <a:pt x="5" y="10"/>
                      </a:cubicBezTo>
                      <a:cubicBezTo>
                        <a:pt x="5" y="9"/>
                        <a:pt x="5" y="7"/>
                        <a:pt x="5" y="6"/>
                      </a:cubicBezTo>
                      <a:cubicBezTo>
                        <a:pt x="5" y="3"/>
                        <a:pt x="6" y="3"/>
                        <a:pt x="8" y="3"/>
                      </a:cubicBezTo>
                      <a:cubicBezTo>
                        <a:pt x="12" y="3"/>
                        <a:pt x="11" y="6"/>
                        <a:pt x="11" y="9"/>
                      </a:cubicBezTo>
                      <a:cubicBezTo>
                        <a:pt x="11" y="13"/>
                        <a:pt x="11" y="17"/>
                        <a:pt x="11" y="21"/>
                      </a:cubicBezTo>
                      <a:cubicBezTo>
                        <a:pt x="11" y="21"/>
                        <a:pt x="12" y="20"/>
                        <a:pt x="12" y="20"/>
                      </a:cubicBezTo>
                      <a:cubicBezTo>
                        <a:pt x="9" y="21"/>
                        <a:pt x="6" y="20"/>
                        <a:pt x="3" y="20"/>
                      </a:cubicBezTo>
                      <a:cubicBezTo>
                        <a:pt x="1" y="19"/>
                        <a:pt x="0" y="22"/>
                        <a:pt x="2" y="22"/>
                      </a:cubicBezTo>
                      <a:cubicBezTo>
                        <a:pt x="6" y="23"/>
                        <a:pt x="9" y="24"/>
                        <a:pt x="13" y="23"/>
                      </a:cubicBezTo>
                      <a:cubicBezTo>
                        <a:pt x="13" y="22"/>
                        <a:pt x="14" y="22"/>
                        <a:pt x="14" y="21"/>
                      </a:cubicBezTo>
                      <a:cubicBezTo>
                        <a:pt x="14" y="16"/>
                        <a:pt x="14" y="10"/>
                        <a:pt x="14" y="5"/>
                      </a:cubicBezTo>
                      <a:cubicBezTo>
                        <a:pt x="14" y="2"/>
                        <a:pt x="12" y="1"/>
                        <a:pt x="9" y="1"/>
                      </a:cubicBezTo>
                      <a:cubicBezTo>
                        <a:pt x="6" y="0"/>
                        <a:pt x="3" y="1"/>
                        <a:pt x="2" y="4"/>
                      </a:cubicBezTo>
                      <a:cubicBezTo>
                        <a:pt x="2" y="6"/>
                        <a:pt x="2" y="8"/>
                        <a:pt x="2" y="10"/>
                      </a:cubicBezTo>
                      <a:cubicBezTo>
                        <a:pt x="2" y="14"/>
                        <a:pt x="2" y="18"/>
                        <a:pt x="2" y="21"/>
                      </a:cubicBezTo>
                      <a:cubicBezTo>
                        <a:pt x="2" y="23"/>
                        <a:pt x="5" y="23"/>
                        <a:pt x="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8" name="Freeform 343"/>
                <p:cNvSpPr>
                  <a:spLocks/>
                </p:cNvSpPr>
                <p:nvPr/>
              </p:nvSpPr>
              <p:spPr bwMode="auto">
                <a:xfrm>
                  <a:off x="557" y="1462"/>
                  <a:ext cx="11" cy="20"/>
                </a:xfrm>
                <a:custGeom>
                  <a:avLst/>
                  <a:gdLst>
                    <a:gd name="T0" fmla="*/ 2 w 16"/>
                    <a:gd name="T1" fmla="*/ 27 h 30"/>
                    <a:gd name="T2" fmla="*/ 2 w 16"/>
                    <a:gd name="T3" fmla="*/ 28 h 30"/>
                    <a:gd name="T4" fmla="*/ 5 w 16"/>
                    <a:gd name="T5" fmla="*/ 28 h 30"/>
                    <a:gd name="T6" fmla="*/ 6 w 16"/>
                    <a:gd name="T7" fmla="*/ 12 h 30"/>
                    <a:gd name="T8" fmla="*/ 7 w 16"/>
                    <a:gd name="T9" fmla="*/ 4 h 30"/>
                    <a:gd name="T10" fmla="*/ 13 w 16"/>
                    <a:gd name="T11" fmla="*/ 4 h 30"/>
                    <a:gd name="T12" fmla="*/ 12 w 16"/>
                    <a:gd name="T13" fmla="*/ 3 h 30"/>
                    <a:gd name="T14" fmla="*/ 12 w 16"/>
                    <a:gd name="T15" fmla="*/ 27 h 30"/>
                    <a:gd name="T16" fmla="*/ 14 w 16"/>
                    <a:gd name="T17" fmla="*/ 26 h 30"/>
                    <a:gd name="T18" fmla="*/ 2 w 16"/>
                    <a:gd name="T19" fmla="*/ 25 h 30"/>
                    <a:gd name="T20" fmla="*/ 2 w 16"/>
                    <a:gd name="T21" fmla="*/ 28 h 30"/>
                    <a:gd name="T22" fmla="*/ 14 w 16"/>
                    <a:gd name="T23" fmla="*/ 29 h 30"/>
                    <a:gd name="T24" fmla="*/ 15 w 16"/>
                    <a:gd name="T25" fmla="*/ 27 h 30"/>
                    <a:gd name="T26" fmla="*/ 15 w 16"/>
                    <a:gd name="T27" fmla="*/ 3 h 30"/>
                    <a:gd name="T28" fmla="*/ 13 w 16"/>
                    <a:gd name="T29" fmla="*/ 2 h 30"/>
                    <a:gd name="T30" fmla="*/ 3 w 16"/>
                    <a:gd name="T31" fmla="*/ 5 h 30"/>
                    <a:gd name="T32" fmla="*/ 2 w 16"/>
                    <a:gd name="T33" fmla="*/ 28 h 30"/>
                    <a:gd name="T34" fmla="*/ 5 w 16"/>
                    <a:gd name="T35" fmla="*/ 28 h 30"/>
                    <a:gd name="T36" fmla="*/ 5 w 16"/>
                    <a:gd name="T37" fmla="*/ 27 h 30"/>
                    <a:gd name="T38" fmla="*/ 2 w 16"/>
                    <a:gd name="T39" fmla="*/ 27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6" h="30">
                      <a:moveTo>
                        <a:pt x="2" y="27"/>
                      </a:moveTo>
                      <a:cubicBezTo>
                        <a:pt x="2" y="27"/>
                        <a:pt x="2" y="28"/>
                        <a:pt x="2" y="28"/>
                      </a:cubicBezTo>
                      <a:cubicBezTo>
                        <a:pt x="2" y="30"/>
                        <a:pt x="4" y="30"/>
                        <a:pt x="5" y="28"/>
                      </a:cubicBezTo>
                      <a:cubicBezTo>
                        <a:pt x="7" y="23"/>
                        <a:pt x="7" y="18"/>
                        <a:pt x="6" y="12"/>
                      </a:cubicBezTo>
                      <a:cubicBezTo>
                        <a:pt x="6" y="11"/>
                        <a:pt x="5" y="4"/>
                        <a:pt x="7" y="4"/>
                      </a:cubicBezTo>
                      <a:cubicBezTo>
                        <a:pt x="9" y="4"/>
                        <a:pt x="11" y="4"/>
                        <a:pt x="13" y="4"/>
                      </a:cubicBezTo>
                      <a:cubicBezTo>
                        <a:pt x="13" y="4"/>
                        <a:pt x="13" y="3"/>
                        <a:pt x="12" y="3"/>
                      </a:cubicBezTo>
                      <a:cubicBezTo>
                        <a:pt x="12" y="11"/>
                        <a:pt x="13" y="19"/>
                        <a:pt x="12" y="27"/>
                      </a:cubicBezTo>
                      <a:cubicBezTo>
                        <a:pt x="13" y="27"/>
                        <a:pt x="13" y="26"/>
                        <a:pt x="14" y="26"/>
                      </a:cubicBezTo>
                      <a:cubicBezTo>
                        <a:pt x="10" y="26"/>
                        <a:pt x="6" y="25"/>
                        <a:pt x="2" y="25"/>
                      </a:cubicBezTo>
                      <a:cubicBezTo>
                        <a:pt x="0" y="25"/>
                        <a:pt x="0" y="28"/>
                        <a:pt x="2" y="28"/>
                      </a:cubicBezTo>
                      <a:cubicBezTo>
                        <a:pt x="6" y="28"/>
                        <a:pt x="10" y="29"/>
                        <a:pt x="14" y="29"/>
                      </a:cubicBezTo>
                      <a:cubicBezTo>
                        <a:pt x="15" y="29"/>
                        <a:pt x="15" y="28"/>
                        <a:pt x="15" y="27"/>
                      </a:cubicBezTo>
                      <a:cubicBezTo>
                        <a:pt x="16" y="19"/>
                        <a:pt x="15" y="11"/>
                        <a:pt x="15" y="3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1" y="1"/>
                        <a:pt x="3" y="0"/>
                        <a:pt x="3" y="5"/>
                      </a:cubicBezTo>
                      <a:cubicBezTo>
                        <a:pt x="3" y="12"/>
                        <a:pt x="5" y="20"/>
                        <a:pt x="2" y="28"/>
                      </a:cubicBezTo>
                      <a:cubicBezTo>
                        <a:pt x="3" y="28"/>
                        <a:pt x="4" y="28"/>
                        <a:pt x="5" y="28"/>
                      </a:cubicBezTo>
                      <a:cubicBezTo>
                        <a:pt x="5" y="28"/>
                        <a:pt x="5" y="27"/>
                        <a:pt x="5" y="27"/>
                      </a:cubicBezTo>
                      <a:cubicBezTo>
                        <a:pt x="5" y="25"/>
                        <a:pt x="2" y="25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9" name="Freeform 344"/>
                <p:cNvSpPr>
                  <a:spLocks/>
                </p:cNvSpPr>
                <p:nvPr/>
              </p:nvSpPr>
              <p:spPr bwMode="auto">
                <a:xfrm>
                  <a:off x="564" y="1458"/>
                  <a:ext cx="8" cy="24"/>
                </a:xfrm>
                <a:custGeom>
                  <a:avLst/>
                  <a:gdLst>
                    <a:gd name="T0" fmla="*/ 4 w 13"/>
                    <a:gd name="T1" fmla="*/ 33 h 35"/>
                    <a:gd name="T2" fmla="*/ 6 w 13"/>
                    <a:gd name="T3" fmla="*/ 22 h 35"/>
                    <a:gd name="T4" fmla="*/ 4 w 13"/>
                    <a:gd name="T5" fmla="*/ 3 h 35"/>
                    <a:gd name="T6" fmla="*/ 2 w 13"/>
                    <a:gd name="T7" fmla="*/ 4 h 35"/>
                    <a:gd name="T8" fmla="*/ 10 w 13"/>
                    <a:gd name="T9" fmla="*/ 7 h 35"/>
                    <a:gd name="T10" fmla="*/ 10 w 13"/>
                    <a:gd name="T11" fmla="*/ 14 h 35"/>
                    <a:gd name="T12" fmla="*/ 10 w 13"/>
                    <a:gd name="T13" fmla="*/ 33 h 35"/>
                    <a:gd name="T14" fmla="*/ 12 w 13"/>
                    <a:gd name="T15" fmla="*/ 32 h 35"/>
                    <a:gd name="T16" fmla="*/ 3 w 13"/>
                    <a:gd name="T17" fmla="*/ 31 h 35"/>
                    <a:gd name="T18" fmla="*/ 2 w 13"/>
                    <a:gd name="T19" fmla="*/ 34 h 35"/>
                    <a:gd name="T20" fmla="*/ 12 w 13"/>
                    <a:gd name="T21" fmla="*/ 35 h 35"/>
                    <a:gd name="T22" fmla="*/ 13 w 13"/>
                    <a:gd name="T23" fmla="*/ 33 h 35"/>
                    <a:gd name="T24" fmla="*/ 12 w 13"/>
                    <a:gd name="T25" fmla="*/ 5 h 35"/>
                    <a:gd name="T26" fmla="*/ 2 w 13"/>
                    <a:gd name="T27" fmla="*/ 1 h 35"/>
                    <a:gd name="T28" fmla="*/ 1 w 13"/>
                    <a:gd name="T29" fmla="*/ 3 h 35"/>
                    <a:gd name="T30" fmla="*/ 1 w 13"/>
                    <a:gd name="T31" fmla="*/ 16 h 35"/>
                    <a:gd name="T32" fmla="*/ 2 w 13"/>
                    <a:gd name="T33" fmla="*/ 32 h 35"/>
                    <a:gd name="T34" fmla="*/ 4 w 13"/>
                    <a:gd name="T35" fmla="*/ 3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" h="35">
                      <a:moveTo>
                        <a:pt x="4" y="33"/>
                      </a:moveTo>
                      <a:cubicBezTo>
                        <a:pt x="7" y="30"/>
                        <a:pt x="6" y="26"/>
                        <a:pt x="6" y="22"/>
                      </a:cubicBezTo>
                      <a:cubicBezTo>
                        <a:pt x="5" y="15"/>
                        <a:pt x="4" y="9"/>
                        <a:pt x="4" y="3"/>
                      </a:cubicBezTo>
                      <a:cubicBezTo>
                        <a:pt x="3" y="3"/>
                        <a:pt x="3" y="3"/>
                        <a:pt x="2" y="4"/>
                      </a:cubicBezTo>
                      <a:cubicBezTo>
                        <a:pt x="5" y="4"/>
                        <a:pt x="10" y="2"/>
                        <a:pt x="10" y="7"/>
                      </a:cubicBezTo>
                      <a:cubicBezTo>
                        <a:pt x="10" y="9"/>
                        <a:pt x="10" y="12"/>
                        <a:pt x="10" y="14"/>
                      </a:cubicBezTo>
                      <a:cubicBezTo>
                        <a:pt x="10" y="21"/>
                        <a:pt x="11" y="27"/>
                        <a:pt x="10" y="33"/>
                      </a:cubicBezTo>
                      <a:cubicBezTo>
                        <a:pt x="11" y="33"/>
                        <a:pt x="11" y="32"/>
                        <a:pt x="12" y="32"/>
                      </a:cubicBezTo>
                      <a:cubicBezTo>
                        <a:pt x="9" y="32"/>
                        <a:pt x="6" y="32"/>
                        <a:pt x="3" y="31"/>
                      </a:cubicBezTo>
                      <a:cubicBezTo>
                        <a:pt x="1" y="31"/>
                        <a:pt x="0" y="34"/>
                        <a:pt x="2" y="34"/>
                      </a:cubicBezTo>
                      <a:cubicBezTo>
                        <a:pt x="5" y="35"/>
                        <a:pt x="8" y="35"/>
                        <a:pt x="12" y="35"/>
                      </a:cubicBezTo>
                      <a:cubicBezTo>
                        <a:pt x="13" y="35"/>
                        <a:pt x="13" y="34"/>
                        <a:pt x="13" y="33"/>
                      </a:cubicBezTo>
                      <a:cubicBezTo>
                        <a:pt x="13" y="24"/>
                        <a:pt x="13" y="15"/>
                        <a:pt x="12" y="5"/>
                      </a:cubicBezTo>
                      <a:cubicBezTo>
                        <a:pt x="12" y="0"/>
                        <a:pt x="6" y="1"/>
                        <a:pt x="2" y="1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1" y="7"/>
                        <a:pt x="1" y="12"/>
                        <a:pt x="1" y="16"/>
                      </a:cubicBezTo>
                      <a:cubicBezTo>
                        <a:pt x="2" y="21"/>
                        <a:pt x="5" y="27"/>
                        <a:pt x="2" y="32"/>
                      </a:cubicBezTo>
                      <a:cubicBezTo>
                        <a:pt x="1" y="34"/>
                        <a:pt x="3" y="35"/>
                        <a:pt x="4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0" name="Freeform 345"/>
                <p:cNvSpPr>
                  <a:spLocks/>
                </p:cNvSpPr>
                <p:nvPr/>
              </p:nvSpPr>
              <p:spPr bwMode="auto">
                <a:xfrm>
                  <a:off x="569" y="1454"/>
                  <a:ext cx="10" cy="28"/>
                </a:xfrm>
                <a:custGeom>
                  <a:avLst/>
                  <a:gdLst>
                    <a:gd name="T0" fmla="*/ 6 w 15"/>
                    <a:gd name="T1" fmla="*/ 40 h 42"/>
                    <a:gd name="T2" fmla="*/ 4 w 15"/>
                    <a:gd name="T3" fmla="*/ 16 h 42"/>
                    <a:gd name="T4" fmla="*/ 4 w 15"/>
                    <a:gd name="T5" fmla="*/ 4 h 42"/>
                    <a:gd name="T6" fmla="*/ 5 w 15"/>
                    <a:gd name="T7" fmla="*/ 3 h 42"/>
                    <a:gd name="T8" fmla="*/ 11 w 15"/>
                    <a:gd name="T9" fmla="*/ 8 h 42"/>
                    <a:gd name="T10" fmla="*/ 11 w 15"/>
                    <a:gd name="T11" fmla="*/ 25 h 42"/>
                    <a:gd name="T12" fmla="*/ 12 w 15"/>
                    <a:gd name="T13" fmla="*/ 35 h 42"/>
                    <a:gd name="T14" fmla="*/ 2 w 15"/>
                    <a:gd name="T15" fmla="*/ 38 h 42"/>
                    <a:gd name="T16" fmla="*/ 2 w 15"/>
                    <a:gd name="T17" fmla="*/ 41 h 42"/>
                    <a:gd name="T18" fmla="*/ 13 w 15"/>
                    <a:gd name="T19" fmla="*/ 41 h 42"/>
                    <a:gd name="T20" fmla="*/ 15 w 15"/>
                    <a:gd name="T21" fmla="*/ 40 h 42"/>
                    <a:gd name="T22" fmla="*/ 14 w 15"/>
                    <a:gd name="T23" fmla="*/ 23 h 42"/>
                    <a:gd name="T24" fmla="*/ 14 w 15"/>
                    <a:gd name="T25" fmla="*/ 8 h 42"/>
                    <a:gd name="T26" fmla="*/ 2 w 15"/>
                    <a:gd name="T27" fmla="*/ 0 h 42"/>
                    <a:gd name="T28" fmla="*/ 1 w 15"/>
                    <a:gd name="T29" fmla="*/ 1 h 42"/>
                    <a:gd name="T30" fmla="*/ 3 w 15"/>
                    <a:gd name="T31" fmla="*/ 40 h 42"/>
                    <a:gd name="T32" fmla="*/ 6 w 15"/>
                    <a:gd name="T33" fmla="*/ 4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5" h="42">
                      <a:moveTo>
                        <a:pt x="6" y="40"/>
                      </a:moveTo>
                      <a:cubicBezTo>
                        <a:pt x="6" y="32"/>
                        <a:pt x="5" y="24"/>
                        <a:pt x="4" y="16"/>
                      </a:cubicBezTo>
                      <a:cubicBezTo>
                        <a:pt x="4" y="12"/>
                        <a:pt x="4" y="8"/>
                        <a:pt x="4" y="4"/>
                      </a:cubicBezTo>
                      <a:cubicBezTo>
                        <a:pt x="3" y="2"/>
                        <a:pt x="4" y="2"/>
                        <a:pt x="5" y="3"/>
                      </a:cubicBezTo>
                      <a:cubicBezTo>
                        <a:pt x="9" y="3"/>
                        <a:pt x="11" y="4"/>
                        <a:pt x="11" y="8"/>
                      </a:cubicBezTo>
                      <a:cubicBezTo>
                        <a:pt x="11" y="14"/>
                        <a:pt x="11" y="19"/>
                        <a:pt x="11" y="25"/>
                      </a:cubicBezTo>
                      <a:cubicBezTo>
                        <a:pt x="12" y="28"/>
                        <a:pt x="12" y="32"/>
                        <a:pt x="12" y="35"/>
                      </a:cubicBezTo>
                      <a:cubicBezTo>
                        <a:pt x="12" y="40"/>
                        <a:pt x="5" y="38"/>
                        <a:pt x="2" y="38"/>
                      </a:cubicBezTo>
                      <a:cubicBezTo>
                        <a:pt x="0" y="38"/>
                        <a:pt x="0" y="41"/>
                        <a:pt x="2" y="41"/>
                      </a:cubicBezTo>
                      <a:cubicBezTo>
                        <a:pt x="5" y="41"/>
                        <a:pt x="9" y="41"/>
                        <a:pt x="13" y="41"/>
                      </a:cubicBezTo>
                      <a:cubicBezTo>
                        <a:pt x="14" y="41"/>
                        <a:pt x="15" y="40"/>
                        <a:pt x="15" y="40"/>
                      </a:cubicBezTo>
                      <a:cubicBezTo>
                        <a:pt x="15" y="34"/>
                        <a:pt x="15" y="28"/>
                        <a:pt x="14" y="23"/>
                      </a:cubicBezTo>
                      <a:cubicBezTo>
                        <a:pt x="13" y="18"/>
                        <a:pt x="14" y="13"/>
                        <a:pt x="14" y="8"/>
                      </a:cubicBezTo>
                      <a:cubicBezTo>
                        <a:pt x="14" y="0"/>
                        <a:pt x="9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2" y="14"/>
                        <a:pt x="3" y="27"/>
                        <a:pt x="3" y="40"/>
                      </a:cubicBezTo>
                      <a:cubicBezTo>
                        <a:pt x="3" y="42"/>
                        <a:pt x="6" y="42"/>
                        <a:pt x="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1" name="Freeform 346"/>
                <p:cNvSpPr>
                  <a:spLocks/>
                </p:cNvSpPr>
                <p:nvPr/>
              </p:nvSpPr>
              <p:spPr bwMode="auto">
                <a:xfrm>
                  <a:off x="550" y="1471"/>
                  <a:ext cx="2" cy="3"/>
                </a:xfrm>
                <a:custGeom>
                  <a:avLst/>
                  <a:gdLst>
                    <a:gd name="T0" fmla="*/ 2 w 4"/>
                    <a:gd name="T1" fmla="*/ 3 h 4"/>
                    <a:gd name="T2" fmla="*/ 3 w 4"/>
                    <a:gd name="T3" fmla="*/ 2 h 4"/>
                    <a:gd name="T4" fmla="*/ 2 w 4"/>
                    <a:gd name="T5" fmla="*/ 1 h 4"/>
                    <a:gd name="T6" fmla="*/ 1 w 4"/>
                    <a:gd name="T7" fmla="*/ 2 h 4"/>
                    <a:gd name="T8" fmla="*/ 2 w 4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3" y="3"/>
                        <a:pt x="3" y="2"/>
                        <a:pt x="3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2" name="Freeform 347"/>
                <p:cNvSpPr>
                  <a:spLocks/>
                </p:cNvSpPr>
                <p:nvPr/>
              </p:nvSpPr>
              <p:spPr bwMode="auto">
                <a:xfrm>
                  <a:off x="550" y="1472"/>
                  <a:ext cx="2" cy="2"/>
                </a:xfrm>
                <a:custGeom>
                  <a:avLst/>
                  <a:gdLst>
                    <a:gd name="T0" fmla="*/ 2 w 4"/>
                    <a:gd name="T1" fmla="*/ 2 h 3"/>
                    <a:gd name="T2" fmla="*/ 3 w 4"/>
                    <a:gd name="T3" fmla="*/ 2 h 3"/>
                    <a:gd name="T4" fmla="*/ 2 w 4"/>
                    <a:gd name="T5" fmla="*/ 0 h 3"/>
                    <a:gd name="T6" fmla="*/ 1 w 4"/>
                    <a:gd name="T7" fmla="*/ 1 h 3"/>
                    <a:gd name="T8" fmla="*/ 2 w 4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2" y="2"/>
                      </a:moveTo>
                      <a:cubicBezTo>
                        <a:pt x="2" y="2"/>
                        <a:pt x="2" y="2"/>
                        <a:pt x="3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1"/>
                        <a:pt x="1" y="3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" name="Freeform 348"/>
                <p:cNvSpPr>
                  <a:spLocks/>
                </p:cNvSpPr>
                <p:nvPr/>
              </p:nvSpPr>
              <p:spPr bwMode="auto">
                <a:xfrm>
                  <a:off x="547" y="1472"/>
                  <a:ext cx="7" cy="6"/>
                </a:xfrm>
                <a:custGeom>
                  <a:avLst/>
                  <a:gdLst>
                    <a:gd name="T0" fmla="*/ 2 w 10"/>
                    <a:gd name="T1" fmla="*/ 8 h 9"/>
                    <a:gd name="T2" fmla="*/ 9 w 10"/>
                    <a:gd name="T3" fmla="*/ 2 h 9"/>
                    <a:gd name="T4" fmla="*/ 8 w 10"/>
                    <a:gd name="T5" fmla="*/ 0 h 9"/>
                    <a:gd name="T6" fmla="*/ 1 w 10"/>
                    <a:gd name="T7" fmla="*/ 8 h 9"/>
                    <a:gd name="T8" fmla="*/ 2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8"/>
                      </a:moveTo>
                      <a:cubicBezTo>
                        <a:pt x="3" y="5"/>
                        <a:pt x="7" y="4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3"/>
                        <a:pt x="2" y="4"/>
                        <a:pt x="1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4" name="Freeform 349"/>
                <p:cNvSpPr>
                  <a:spLocks/>
                </p:cNvSpPr>
                <p:nvPr/>
              </p:nvSpPr>
              <p:spPr bwMode="auto">
                <a:xfrm>
                  <a:off x="547" y="1473"/>
                  <a:ext cx="7" cy="7"/>
                </a:xfrm>
                <a:custGeom>
                  <a:avLst/>
                  <a:gdLst>
                    <a:gd name="T0" fmla="*/ 2 w 10"/>
                    <a:gd name="T1" fmla="*/ 9 h 10"/>
                    <a:gd name="T2" fmla="*/ 10 w 10"/>
                    <a:gd name="T3" fmla="*/ 2 h 10"/>
                    <a:gd name="T4" fmla="*/ 9 w 10"/>
                    <a:gd name="T5" fmla="*/ 1 h 10"/>
                    <a:gd name="T6" fmla="*/ 1 w 10"/>
                    <a:gd name="T7" fmla="*/ 8 h 10"/>
                    <a:gd name="T8" fmla="*/ 2 w 10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2" y="9"/>
                      </a:moveTo>
                      <a:cubicBezTo>
                        <a:pt x="4" y="6"/>
                        <a:pt x="7" y="4"/>
                        <a:pt x="10" y="2"/>
                      </a:cubicBezTo>
                      <a:cubicBezTo>
                        <a:pt x="10" y="1"/>
                        <a:pt x="10" y="0"/>
                        <a:pt x="9" y="1"/>
                      </a:cubicBezTo>
                      <a:cubicBezTo>
                        <a:pt x="6" y="3"/>
                        <a:pt x="3" y="5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" name="Freeform 350"/>
                <p:cNvSpPr>
                  <a:spLocks/>
                </p:cNvSpPr>
                <p:nvPr/>
              </p:nvSpPr>
              <p:spPr bwMode="auto">
                <a:xfrm>
                  <a:off x="548" y="1474"/>
                  <a:ext cx="6" cy="6"/>
                </a:xfrm>
                <a:custGeom>
                  <a:avLst/>
                  <a:gdLst>
                    <a:gd name="T0" fmla="*/ 1 w 9"/>
                    <a:gd name="T1" fmla="*/ 7 h 8"/>
                    <a:gd name="T2" fmla="*/ 9 w 9"/>
                    <a:gd name="T3" fmla="*/ 2 h 8"/>
                    <a:gd name="T4" fmla="*/ 8 w 9"/>
                    <a:gd name="T5" fmla="*/ 1 h 8"/>
                    <a:gd name="T6" fmla="*/ 1 w 9"/>
                    <a:gd name="T7" fmla="*/ 6 h 8"/>
                    <a:gd name="T8" fmla="*/ 1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7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9" y="2"/>
                        <a:pt x="9" y="0"/>
                        <a:pt x="8" y="1"/>
                      </a:cubicBezTo>
                      <a:cubicBezTo>
                        <a:pt x="5" y="2"/>
                        <a:pt x="3" y="5"/>
                        <a:pt x="1" y="6"/>
                      </a:cubicBezTo>
                      <a:cubicBezTo>
                        <a:pt x="0" y="6"/>
                        <a:pt x="0" y="8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" name="Freeform 351"/>
                <p:cNvSpPr>
                  <a:spLocks/>
                </p:cNvSpPr>
                <p:nvPr/>
              </p:nvSpPr>
              <p:spPr bwMode="auto">
                <a:xfrm>
                  <a:off x="548" y="1471"/>
                  <a:ext cx="2" cy="3"/>
                </a:xfrm>
                <a:custGeom>
                  <a:avLst/>
                  <a:gdLst>
                    <a:gd name="T0" fmla="*/ 2 w 4"/>
                    <a:gd name="T1" fmla="*/ 3 h 4"/>
                    <a:gd name="T2" fmla="*/ 4 w 4"/>
                    <a:gd name="T3" fmla="*/ 2 h 4"/>
                    <a:gd name="T4" fmla="*/ 2 w 4"/>
                    <a:gd name="T5" fmla="*/ 1 h 4"/>
                    <a:gd name="T6" fmla="*/ 2 w 4"/>
                    <a:gd name="T7" fmla="*/ 1 h 4"/>
                    <a:gd name="T8" fmla="*/ 3 w 4"/>
                    <a:gd name="T9" fmla="*/ 2 h 4"/>
                    <a:gd name="T10" fmla="*/ 4 w 4"/>
                    <a:gd name="T11" fmla="*/ 2 h 4"/>
                    <a:gd name="T12" fmla="*/ 2 w 4"/>
                    <a:gd name="T13" fmla="*/ 1 h 4"/>
                    <a:gd name="T14" fmla="*/ 1 w 4"/>
                    <a:gd name="T15" fmla="*/ 2 h 4"/>
                    <a:gd name="T16" fmla="*/ 2 w 4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2"/>
                        <a:pt x="2" y="3"/>
                        <a:pt x="3" y="2"/>
                      </a:cubicBezTo>
                      <a:cubicBezTo>
                        <a:pt x="3" y="2"/>
                        <a:pt x="3" y="2"/>
                        <a:pt x="4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0" y="3"/>
                        <a:pt x="2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" name="Freeform 352"/>
                <p:cNvSpPr>
                  <a:spLocks/>
                </p:cNvSpPr>
                <p:nvPr/>
              </p:nvSpPr>
              <p:spPr bwMode="auto">
                <a:xfrm>
                  <a:off x="554" y="1468"/>
                  <a:ext cx="5" cy="4"/>
                </a:xfrm>
                <a:custGeom>
                  <a:avLst/>
                  <a:gdLst>
                    <a:gd name="T0" fmla="*/ 2 w 8"/>
                    <a:gd name="T1" fmla="*/ 6 h 7"/>
                    <a:gd name="T2" fmla="*/ 7 w 8"/>
                    <a:gd name="T3" fmla="*/ 2 h 7"/>
                    <a:gd name="T4" fmla="*/ 6 w 8"/>
                    <a:gd name="T5" fmla="*/ 1 h 7"/>
                    <a:gd name="T6" fmla="*/ 1 w 8"/>
                    <a:gd name="T7" fmla="*/ 5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8" y="2"/>
                        <a:pt x="7" y="0"/>
                        <a:pt x="6" y="1"/>
                      </a:cubicBezTo>
                      <a:cubicBezTo>
                        <a:pt x="4" y="2"/>
                        <a:pt x="2" y="4"/>
                        <a:pt x="1" y="5"/>
                      </a:cubicBezTo>
                      <a:cubicBezTo>
                        <a:pt x="0" y="5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8" name="Freeform 353"/>
                <p:cNvSpPr>
                  <a:spLocks/>
                </p:cNvSpPr>
                <p:nvPr/>
              </p:nvSpPr>
              <p:spPr bwMode="auto">
                <a:xfrm>
                  <a:off x="553" y="1470"/>
                  <a:ext cx="7" cy="5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0 h 8"/>
                    <a:gd name="T6" fmla="*/ 1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4" y="5"/>
                        <a:pt x="6" y="3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9" name="Freeform 354"/>
                <p:cNvSpPr>
                  <a:spLocks/>
                </p:cNvSpPr>
                <p:nvPr/>
              </p:nvSpPr>
              <p:spPr bwMode="auto">
                <a:xfrm>
                  <a:off x="554" y="1472"/>
                  <a:ext cx="6" cy="4"/>
                </a:xfrm>
                <a:custGeom>
                  <a:avLst/>
                  <a:gdLst>
                    <a:gd name="T0" fmla="*/ 2 w 9"/>
                    <a:gd name="T1" fmla="*/ 6 h 7"/>
                    <a:gd name="T2" fmla="*/ 8 w 9"/>
                    <a:gd name="T3" fmla="*/ 2 h 7"/>
                    <a:gd name="T4" fmla="*/ 7 w 9"/>
                    <a:gd name="T5" fmla="*/ 0 h 7"/>
                    <a:gd name="T6" fmla="*/ 0 w 9"/>
                    <a:gd name="T7" fmla="*/ 5 h 7"/>
                    <a:gd name="T8" fmla="*/ 2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2" y="6"/>
                      </a:moveTo>
                      <a:cubicBezTo>
                        <a:pt x="4" y="4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2" y="3"/>
                        <a:pt x="0" y="5"/>
                      </a:cubicBezTo>
                      <a:cubicBezTo>
                        <a:pt x="0" y="6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0" name="Freeform 355"/>
                <p:cNvSpPr>
                  <a:spLocks/>
                </p:cNvSpPr>
                <p:nvPr/>
              </p:nvSpPr>
              <p:spPr bwMode="auto">
                <a:xfrm>
                  <a:off x="553" y="1474"/>
                  <a:ext cx="6" cy="5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1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2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1" name="Freeform 356"/>
                <p:cNvSpPr>
                  <a:spLocks/>
                </p:cNvSpPr>
                <p:nvPr/>
              </p:nvSpPr>
              <p:spPr bwMode="auto">
                <a:xfrm>
                  <a:off x="554" y="1476"/>
                  <a:ext cx="5" cy="4"/>
                </a:xfrm>
                <a:custGeom>
                  <a:avLst/>
                  <a:gdLst>
                    <a:gd name="T0" fmla="*/ 2 w 7"/>
                    <a:gd name="T1" fmla="*/ 5 h 6"/>
                    <a:gd name="T2" fmla="*/ 6 w 7"/>
                    <a:gd name="T3" fmla="*/ 1 h 6"/>
                    <a:gd name="T4" fmla="*/ 4 w 7"/>
                    <a:gd name="T5" fmla="*/ 0 h 6"/>
                    <a:gd name="T6" fmla="*/ 1 w 7"/>
                    <a:gd name="T7" fmla="*/ 4 h 6"/>
                    <a:gd name="T8" fmla="*/ 2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2" y="5"/>
                      </a:moveTo>
                      <a:cubicBezTo>
                        <a:pt x="3" y="4"/>
                        <a:pt x="5" y="3"/>
                        <a:pt x="6" y="1"/>
                      </a:cubicBezTo>
                      <a:cubicBezTo>
                        <a:pt x="7" y="0"/>
                        <a:pt x="5" y="0"/>
                        <a:pt x="4" y="0"/>
                      </a:cubicBez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2" name="Freeform 357"/>
                <p:cNvSpPr>
                  <a:spLocks/>
                </p:cNvSpPr>
                <p:nvPr/>
              </p:nvSpPr>
              <p:spPr bwMode="auto">
                <a:xfrm>
                  <a:off x="559" y="1463"/>
                  <a:ext cx="5" cy="5"/>
                </a:xfrm>
                <a:custGeom>
                  <a:avLst/>
                  <a:gdLst>
                    <a:gd name="T0" fmla="*/ 2 w 8"/>
                    <a:gd name="T1" fmla="*/ 7 h 8"/>
                    <a:gd name="T2" fmla="*/ 8 w 8"/>
                    <a:gd name="T3" fmla="*/ 1 h 8"/>
                    <a:gd name="T4" fmla="*/ 6 w 8"/>
                    <a:gd name="T5" fmla="*/ 0 h 8"/>
                    <a:gd name="T6" fmla="*/ 1 w 8"/>
                    <a:gd name="T7" fmla="*/ 6 h 8"/>
                    <a:gd name="T8" fmla="*/ 2 w 8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2" y="7"/>
                      </a:moveTo>
                      <a:cubicBezTo>
                        <a:pt x="5" y="6"/>
                        <a:pt x="6" y="4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3" name="Freeform 358"/>
                <p:cNvSpPr>
                  <a:spLocks/>
                </p:cNvSpPr>
                <p:nvPr/>
              </p:nvSpPr>
              <p:spPr bwMode="auto">
                <a:xfrm>
                  <a:off x="558" y="1466"/>
                  <a:ext cx="8" cy="5"/>
                </a:xfrm>
                <a:custGeom>
                  <a:avLst/>
                  <a:gdLst>
                    <a:gd name="T0" fmla="*/ 2 w 12"/>
                    <a:gd name="T1" fmla="*/ 7 h 8"/>
                    <a:gd name="T2" fmla="*/ 11 w 12"/>
                    <a:gd name="T3" fmla="*/ 1 h 8"/>
                    <a:gd name="T4" fmla="*/ 11 w 12"/>
                    <a:gd name="T5" fmla="*/ 0 h 8"/>
                    <a:gd name="T6" fmla="*/ 1 w 12"/>
                    <a:gd name="T7" fmla="*/ 6 h 8"/>
                    <a:gd name="T8" fmla="*/ 2 w 12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2" y="7"/>
                      </a:moveTo>
                      <a:cubicBezTo>
                        <a:pt x="5" y="6"/>
                        <a:pt x="8" y="3"/>
                        <a:pt x="11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7" y="2"/>
                        <a:pt x="5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4" name="Freeform 359"/>
                <p:cNvSpPr>
                  <a:spLocks/>
                </p:cNvSpPr>
                <p:nvPr/>
              </p:nvSpPr>
              <p:spPr bwMode="auto">
                <a:xfrm>
                  <a:off x="559" y="1467"/>
                  <a:ext cx="7" cy="6"/>
                </a:xfrm>
                <a:custGeom>
                  <a:avLst/>
                  <a:gdLst>
                    <a:gd name="T0" fmla="*/ 2 w 11"/>
                    <a:gd name="T1" fmla="*/ 8 h 9"/>
                    <a:gd name="T2" fmla="*/ 10 w 11"/>
                    <a:gd name="T3" fmla="*/ 2 h 9"/>
                    <a:gd name="T4" fmla="*/ 9 w 11"/>
                    <a:gd name="T5" fmla="*/ 1 h 9"/>
                    <a:gd name="T6" fmla="*/ 1 w 11"/>
                    <a:gd name="T7" fmla="*/ 7 h 9"/>
                    <a:gd name="T8" fmla="*/ 2 w 11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2" y="8"/>
                      </a:moveTo>
                      <a:cubicBezTo>
                        <a:pt x="5" y="6"/>
                        <a:pt x="7" y="4"/>
                        <a:pt x="10" y="2"/>
                      </a:cubicBezTo>
                      <a:cubicBezTo>
                        <a:pt x="11" y="2"/>
                        <a:pt x="10" y="0"/>
                        <a:pt x="9" y="1"/>
                      </a:cubicBezTo>
                      <a:cubicBezTo>
                        <a:pt x="6" y="3"/>
                        <a:pt x="3" y="4"/>
                        <a:pt x="1" y="7"/>
                      </a:cubicBezTo>
                      <a:cubicBezTo>
                        <a:pt x="0" y="7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Freeform 360"/>
                <p:cNvSpPr>
                  <a:spLocks/>
                </p:cNvSpPr>
                <p:nvPr/>
              </p:nvSpPr>
              <p:spPr bwMode="auto">
                <a:xfrm>
                  <a:off x="559" y="1470"/>
                  <a:ext cx="7" cy="5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1 h 8"/>
                    <a:gd name="T6" fmla="*/ 0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4" y="5"/>
                        <a:pt x="6" y="3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5" y="2"/>
                        <a:pt x="3" y="4"/>
                        <a:pt x="0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Freeform 361"/>
                <p:cNvSpPr>
                  <a:spLocks/>
                </p:cNvSpPr>
                <p:nvPr/>
              </p:nvSpPr>
              <p:spPr bwMode="auto">
                <a:xfrm>
                  <a:off x="560" y="1472"/>
                  <a:ext cx="6" cy="4"/>
                </a:xfrm>
                <a:custGeom>
                  <a:avLst/>
                  <a:gdLst>
                    <a:gd name="T0" fmla="*/ 1 w 9"/>
                    <a:gd name="T1" fmla="*/ 6 h 7"/>
                    <a:gd name="T2" fmla="*/ 8 w 9"/>
                    <a:gd name="T3" fmla="*/ 2 h 7"/>
                    <a:gd name="T4" fmla="*/ 7 w 9"/>
                    <a:gd name="T5" fmla="*/ 0 h 7"/>
                    <a:gd name="T6" fmla="*/ 1 w 9"/>
                    <a:gd name="T7" fmla="*/ 5 h 7"/>
                    <a:gd name="T8" fmla="*/ 1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1" y="6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3" y="3"/>
                        <a:pt x="1" y="5"/>
                      </a:cubicBezTo>
                      <a:cubicBezTo>
                        <a:pt x="0" y="5"/>
                        <a:pt x="0" y="7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" name="Freeform 362"/>
                <p:cNvSpPr>
                  <a:spLocks/>
                </p:cNvSpPr>
                <p:nvPr/>
              </p:nvSpPr>
              <p:spPr bwMode="auto">
                <a:xfrm>
                  <a:off x="559" y="1473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" name="Freeform 363"/>
                <p:cNvSpPr>
                  <a:spLocks/>
                </p:cNvSpPr>
                <p:nvPr/>
              </p:nvSpPr>
              <p:spPr bwMode="auto">
                <a:xfrm>
                  <a:off x="560" y="1476"/>
                  <a:ext cx="5" cy="4"/>
                </a:xfrm>
                <a:custGeom>
                  <a:avLst/>
                  <a:gdLst>
                    <a:gd name="T0" fmla="*/ 1 w 7"/>
                    <a:gd name="T1" fmla="*/ 5 h 5"/>
                    <a:gd name="T2" fmla="*/ 6 w 7"/>
                    <a:gd name="T3" fmla="*/ 2 h 5"/>
                    <a:gd name="T4" fmla="*/ 5 w 7"/>
                    <a:gd name="T5" fmla="*/ 0 h 5"/>
                    <a:gd name="T6" fmla="*/ 1 w 7"/>
                    <a:gd name="T7" fmla="*/ 3 h 5"/>
                    <a:gd name="T8" fmla="*/ 1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1" y="5"/>
                      </a:moveTo>
                      <a:cubicBezTo>
                        <a:pt x="3" y="4"/>
                        <a:pt x="5" y="3"/>
                        <a:pt x="6" y="2"/>
                      </a:cubicBezTo>
                      <a:cubicBezTo>
                        <a:pt x="7" y="1"/>
                        <a:pt x="6" y="0"/>
                        <a:pt x="5" y="0"/>
                      </a:cubicBezTo>
                      <a:cubicBezTo>
                        <a:pt x="4" y="2"/>
                        <a:pt x="3" y="3"/>
                        <a:pt x="1" y="3"/>
                      </a:cubicBezTo>
                      <a:cubicBezTo>
                        <a:pt x="0" y="3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9" name="Freeform 364"/>
                <p:cNvSpPr>
                  <a:spLocks/>
                </p:cNvSpPr>
                <p:nvPr/>
              </p:nvSpPr>
              <p:spPr bwMode="auto">
                <a:xfrm>
                  <a:off x="564" y="1460"/>
                  <a:ext cx="6" cy="5"/>
                </a:xfrm>
                <a:custGeom>
                  <a:avLst/>
                  <a:gdLst>
                    <a:gd name="T0" fmla="*/ 3 w 9"/>
                    <a:gd name="T1" fmla="*/ 7 h 8"/>
                    <a:gd name="T2" fmla="*/ 8 w 9"/>
                    <a:gd name="T3" fmla="*/ 1 h 8"/>
                    <a:gd name="T4" fmla="*/ 7 w 9"/>
                    <a:gd name="T5" fmla="*/ 0 h 8"/>
                    <a:gd name="T6" fmla="*/ 1 w 9"/>
                    <a:gd name="T7" fmla="*/ 6 h 8"/>
                    <a:gd name="T8" fmla="*/ 3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3" y="7"/>
                      </a:moveTo>
                      <a:cubicBezTo>
                        <a:pt x="4" y="5"/>
                        <a:pt x="6" y="3"/>
                        <a:pt x="8" y="1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4" y="2"/>
                        <a:pt x="2" y="4"/>
                        <a:pt x="1" y="6"/>
                      </a:cubicBezTo>
                      <a:cubicBezTo>
                        <a:pt x="0" y="7"/>
                        <a:pt x="2" y="8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0" name="Freeform 365"/>
                <p:cNvSpPr>
                  <a:spLocks/>
                </p:cNvSpPr>
                <p:nvPr/>
              </p:nvSpPr>
              <p:spPr bwMode="auto">
                <a:xfrm>
                  <a:off x="565" y="1461"/>
                  <a:ext cx="6" cy="6"/>
                </a:xfrm>
                <a:custGeom>
                  <a:avLst/>
                  <a:gdLst>
                    <a:gd name="T0" fmla="*/ 2 w 9"/>
                    <a:gd name="T1" fmla="*/ 8 h 9"/>
                    <a:gd name="T2" fmla="*/ 8 w 9"/>
                    <a:gd name="T3" fmla="*/ 1 h 9"/>
                    <a:gd name="T4" fmla="*/ 7 w 9"/>
                    <a:gd name="T5" fmla="*/ 0 h 9"/>
                    <a:gd name="T6" fmla="*/ 1 w 9"/>
                    <a:gd name="T7" fmla="*/ 7 h 9"/>
                    <a:gd name="T8" fmla="*/ 2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8"/>
                      </a:moveTo>
                      <a:cubicBezTo>
                        <a:pt x="4" y="6"/>
                        <a:pt x="6" y="4"/>
                        <a:pt x="8" y="1"/>
                      </a:cubicBezTo>
                      <a:cubicBezTo>
                        <a:pt x="9" y="0"/>
                        <a:pt x="7" y="0"/>
                        <a:pt x="7" y="0"/>
                      </a:cubicBezTo>
                      <a:cubicBezTo>
                        <a:pt x="5" y="3"/>
                        <a:pt x="2" y="5"/>
                        <a:pt x="1" y="7"/>
                      </a:cubicBezTo>
                      <a:cubicBezTo>
                        <a:pt x="0" y="8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1" name="Freeform 366"/>
                <p:cNvSpPr>
                  <a:spLocks/>
                </p:cNvSpPr>
                <p:nvPr/>
              </p:nvSpPr>
              <p:spPr bwMode="auto">
                <a:xfrm>
                  <a:off x="565" y="1463"/>
                  <a:ext cx="6" cy="5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0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2"/>
                        <a:pt x="8" y="0"/>
                        <a:pt x="7" y="0"/>
                      </a:cubicBezTo>
                      <a:cubicBezTo>
                        <a:pt x="5" y="1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2" name="Freeform 367"/>
                <p:cNvSpPr>
                  <a:spLocks/>
                </p:cNvSpPr>
                <p:nvPr/>
              </p:nvSpPr>
              <p:spPr bwMode="auto">
                <a:xfrm>
                  <a:off x="564" y="1466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5" y="7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3" name="Freeform 368"/>
                <p:cNvSpPr>
                  <a:spLocks/>
                </p:cNvSpPr>
                <p:nvPr/>
              </p:nvSpPr>
              <p:spPr bwMode="auto">
                <a:xfrm>
                  <a:off x="565" y="1467"/>
                  <a:ext cx="6" cy="6"/>
                </a:xfrm>
                <a:custGeom>
                  <a:avLst/>
                  <a:gdLst>
                    <a:gd name="T0" fmla="*/ 2 w 9"/>
                    <a:gd name="T1" fmla="*/ 8 h 9"/>
                    <a:gd name="T2" fmla="*/ 9 w 9"/>
                    <a:gd name="T3" fmla="*/ 2 h 9"/>
                    <a:gd name="T4" fmla="*/ 7 w 9"/>
                    <a:gd name="T5" fmla="*/ 1 h 9"/>
                    <a:gd name="T6" fmla="*/ 1 w 9"/>
                    <a:gd name="T7" fmla="*/ 7 h 9"/>
                    <a:gd name="T8" fmla="*/ 2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8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3"/>
                        <a:pt x="3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4" name="Freeform 369"/>
                <p:cNvSpPr>
                  <a:spLocks/>
                </p:cNvSpPr>
                <p:nvPr/>
              </p:nvSpPr>
              <p:spPr bwMode="auto">
                <a:xfrm>
                  <a:off x="564" y="1470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7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5" y="3"/>
                        <a:pt x="3" y="5"/>
                        <a:pt x="1" y="7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5" name="Freeform 370"/>
                <p:cNvSpPr>
                  <a:spLocks/>
                </p:cNvSpPr>
                <p:nvPr/>
              </p:nvSpPr>
              <p:spPr bwMode="auto">
                <a:xfrm>
                  <a:off x="564" y="1472"/>
                  <a:ext cx="7" cy="6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0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4" y="6"/>
                        <a:pt x="7" y="4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2"/>
                        <a:pt x="3" y="4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6" name="Freeform 371"/>
                <p:cNvSpPr>
                  <a:spLocks/>
                </p:cNvSpPr>
                <p:nvPr/>
              </p:nvSpPr>
              <p:spPr bwMode="auto">
                <a:xfrm>
                  <a:off x="566" y="1474"/>
                  <a:ext cx="5" cy="6"/>
                </a:xfrm>
                <a:custGeom>
                  <a:avLst/>
                  <a:gdLst>
                    <a:gd name="T0" fmla="*/ 2 w 8"/>
                    <a:gd name="T1" fmla="*/ 7 h 8"/>
                    <a:gd name="T2" fmla="*/ 7 w 8"/>
                    <a:gd name="T3" fmla="*/ 2 h 8"/>
                    <a:gd name="T4" fmla="*/ 6 w 8"/>
                    <a:gd name="T5" fmla="*/ 1 h 8"/>
                    <a:gd name="T6" fmla="*/ 0 w 8"/>
                    <a:gd name="T7" fmla="*/ 6 h 8"/>
                    <a:gd name="T8" fmla="*/ 2 w 8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2" y="7"/>
                      </a:move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4" y="2"/>
                        <a:pt x="2" y="4"/>
                        <a:pt x="0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7" name="Freeform 372"/>
                <p:cNvSpPr>
                  <a:spLocks/>
                </p:cNvSpPr>
                <p:nvPr/>
              </p:nvSpPr>
              <p:spPr bwMode="auto">
                <a:xfrm>
                  <a:off x="566" y="1476"/>
                  <a:ext cx="5" cy="5"/>
                </a:xfrm>
                <a:custGeom>
                  <a:avLst/>
                  <a:gdLst>
                    <a:gd name="T0" fmla="*/ 2 w 8"/>
                    <a:gd name="T1" fmla="*/ 6 h 7"/>
                    <a:gd name="T2" fmla="*/ 8 w 8"/>
                    <a:gd name="T3" fmla="*/ 2 h 7"/>
                    <a:gd name="T4" fmla="*/ 6 w 8"/>
                    <a:gd name="T5" fmla="*/ 1 h 7"/>
                    <a:gd name="T6" fmla="*/ 1 w 8"/>
                    <a:gd name="T7" fmla="*/ 5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4" y="5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5" y="2"/>
                        <a:pt x="3" y="4"/>
                        <a:pt x="1" y="5"/>
                      </a:cubicBezTo>
                      <a:cubicBezTo>
                        <a:pt x="0" y="6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" name="Freeform 373"/>
                <p:cNvSpPr>
                  <a:spLocks/>
                </p:cNvSpPr>
                <p:nvPr/>
              </p:nvSpPr>
              <p:spPr bwMode="auto">
                <a:xfrm>
                  <a:off x="570" y="1455"/>
                  <a:ext cx="5" cy="3"/>
                </a:xfrm>
                <a:custGeom>
                  <a:avLst/>
                  <a:gdLst>
                    <a:gd name="T0" fmla="*/ 2 w 7"/>
                    <a:gd name="T1" fmla="*/ 5 h 5"/>
                    <a:gd name="T2" fmla="*/ 6 w 7"/>
                    <a:gd name="T3" fmla="*/ 2 h 5"/>
                    <a:gd name="T4" fmla="*/ 5 w 7"/>
                    <a:gd name="T5" fmla="*/ 1 h 5"/>
                    <a:gd name="T6" fmla="*/ 1 w 7"/>
                    <a:gd name="T7" fmla="*/ 3 h 5"/>
                    <a:gd name="T8" fmla="*/ 2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2" y="5"/>
                      </a:moveTo>
                      <a:cubicBezTo>
                        <a:pt x="4" y="4"/>
                        <a:pt x="5" y="3"/>
                        <a:pt x="6" y="2"/>
                      </a:cubicBezTo>
                      <a:cubicBezTo>
                        <a:pt x="7" y="1"/>
                        <a:pt x="6" y="0"/>
                        <a:pt x="5" y="1"/>
                      </a:cubicBezTo>
                      <a:cubicBezTo>
                        <a:pt x="4" y="2"/>
                        <a:pt x="3" y="2"/>
                        <a:pt x="1" y="3"/>
                      </a:cubicBezTo>
                      <a:cubicBezTo>
                        <a:pt x="0" y="4"/>
                        <a:pt x="2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9" name="Freeform 374"/>
                <p:cNvSpPr>
                  <a:spLocks/>
                </p:cNvSpPr>
                <p:nvPr/>
              </p:nvSpPr>
              <p:spPr bwMode="auto">
                <a:xfrm>
                  <a:off x="570" y="1456"/>
                  <a:ext cx="6" cy="6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1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2"/>
                        <a:pt x="8" y="0"/>
                        <a:pt x="7" y="1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0" name="Freeform 375"/>
                <p:cNvSpPr>
                  <a:spLocks/>
                </p:cNvSpPr>
                <p:nvPr/>
              </p:nvSpPr>
              <p:spPr bwMode="auto">
                <a:xfrm>
                  <a:off x="570" y="1458"/>
                  <a:ext cx="6" cy="5"/>
                </a:xfrm>
                <a:custGeom>
                  <a:avLst/>
                  <a:gdLst>
                    <a:gd name="T0" fmla="*/ 2 w 10"/>
                    <a:gd name="T1" fmla="*/ 7 h 7"/>
                    <a:gd name="T2" fmla="*/ 9 w 10"/>
                    <a:gd name="T3" fmla="*/ 2 h 7"/>
                    <a:gd name="T4" fmla="*/ 8 w 10"/>
                    <a:gd name="T5" fmla="*/ 1 h 7"/>
                    <a:gd name="T6" fmla="*/ 1 w 10"/>
                    <a:gd name="T7" fmla="*/ 5 h 7"/>
                    <a:gd name="T8" fmla="*/ 2 w 1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2" y="7"/>
                      </a:moveTo>
                      <a:cubicBezTo>
                        <a:pt x="5" y="6"/>
                        <a:pt x="6" y="3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2"/>
                        <a:pt x="4" y="5"/>
                        <a:pt x="1" y="5"/>
                      </a:cubicBezTo>
                      <a:cubicBezTo>
                        <a:pt x="0" y="5"/>
                        <a:pt x="1" y="7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1" name="Freeform 376"/>
                <p:cNvSpPr>
                  <a:spLocks/>
                </p:cNvSpPr>
                <p:nvPr/>
              </p:nvSpPr>
              <p:spPr bwMode="auto">
                <a:xfrm>
                  <a:off x="570" y="1460"/>
                  <a:ext cx="6" cy="6"/>
                </a:xfrm>
                <a:custGeom>
                  <a:avLst/>
                  <a:gdLst>
                    <a:gd name="T0" fmla="*/ 2 w 10"/>
                    <a:gd name="T1" fmla="*/ 9 h 9"/>
                    <a:gd name="T2" fmla="*/ 9 w 10"/>
                    <a:gd name="T3" fmla="*/ 2 h 9"/>
                    <a:gd name="T4" fmla="*/ 8 w 10"/>
                    <a:gd name="T5" fmla="*/ 1 h 9"/>
                    <a:gd name="T6" fmla="*/ 1 w 10"/>
                    <a:gd name="T7" fmla="*/ 7 h 9"/>
                    <a:gd name="T8" fmla="*/ 2 w 10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9"/>
                      </a:moveTo>
                      <a:cubicBezTo>
                        <a:pt x="5" y="7"/>
                        <a:pt x="7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6" y="3"/>
                        <a:pt x="4" y="6"/>
                        <a:pt x="1" y="7"/>
                      </a:cubicBezTo>
                      <a:cubicBezTo>
                        <a:pt x="0" y="8"/>
                        <a:pt x="1" y="9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2" name="Freeform 377"/>
                <p:cNvSpPr>
                  <a:spLocks/>
                </p:cNvSpPr>
                <p:nvPr/>
              </p:nvSpPr>
              <p:spPr bwMode="auto">
                <a:xfrm>
                  <a:off x="569" y="1462"/>
                  <a:ext cx="8" cy="6"/>
                </a:xfrm>
                <a:custGeom>
                  <a:avLst/>
                  <a:gdLst>
                    <a:gd name="T0" fmla="*/ 2 w 12"/>
                    <a:gd name="T1" fmla="*/ 8 h 9"/>
                    <a:gd name="T2" fmla="*/ 11 w 12"/>
                    <a:gd name="T3" fmla="*/ 2 h 9"/>
                    <a:gd name="T4" fmla="*/ 10 w 12"/>
                    <a:gd name="T5" fmla="*/ 1 h 9"/>
                    <a:gd name="T6" fmla="*/ 1 w 12"/>
                    <a:gd name="T7" fmla="*/ 7 h 9"/>
                    <a:gd name="T8" fmla="*/ 2 w 12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2" y="8"/>
                      </a:moveTo>
                      <a:cubicBezTo>
                        <a:pt x="5" y="6"/>
                        <a:pt x="8" y="4"/>
                        <a:pt x="11" y="2"/>
                      </a:cubicBezTo>
                      <a:cubicBezTo>
                        <a:pt x="12" y="2"/>
                        <a:pt x="11" y="0"/>
                        <a:pt x="10" y="1"/>
                      </a:cubicBezTo>
                      <a:cubicBezTo>
                        <a:pt x="7" y="3"/>
                        <a:pt x="4" y="5"/>
                        <a:pt x="1" y="7"/>
                      </a:cubicBezTo>
                      <a:cubicBezTo>
                        <a:pt x="0" y="7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3" name="Freeform 378"/>
                <p:cNvSpPr>
                  <a:spLocks/>
                </p:cNvSpPr>
                <p:nvPr/>
              </p:nvSpPr>
              <p:spPr bwMode="auto">
                <a:xfrm>
                  <a:off x="570" y="1465"/>
                  <a:ext cx="6" cy="6"/>
                </a:xfrm>
                <a:custGeom>
                  <a:avLst/>
                  <a:gdLst>
                    <a:gd name="T0" fmla="*/ 2 w 10"/>
                    <a:gd name="T1" fmla="*/ 8 h 9"/>
                    <a:gd name="T2" fmla="*/ 9 w 10"/>
                    <a:gd name="T3" fmla="*/ 2 h 9"/>
                    <a:gd name="T4" fmla="*/ 8 w 10"/>
                    <a:gd name="T5" fmla="*/ 1 h 9"/>
                    <a:gd name="T6" fmla="*/ 1 w 10"/>
                    <a:gd name="T7" fmla="*/ 7 h 9"/>
                    <a:gd name="T8" fmla="*/ 2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8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4" name="Freeform 379"/>
                <p:cNvSpPr>
                  <a:spLocks/>
                </p:cNvSpPr>
                <p:nvPr/>
              </p:nvSpPr>
              <p:spPr bwMode="auto">
                <a:xfrm>
                  <a:off x="570" y="1468"/>
                  <a:ext cx="6" cy="6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5" name="Freeform 380"/>
                <p:cNvSpPr>
                  <a:spLocks/>
                </p:cNvSpPr>
                <p:nvPr/>
              </p:nvSpPr>
              <p:spPr bwMode="auto">
                <a:xfrm>
                  <a:off x="570" y="1472"/>
                  <a:ext cx="6" cy="4"/>
                </a:xfrm>
                <a:custGeom>
                  <a:avLst/>
                  <a:gdLst>
                    <a:gd name="T0" fmla="*/ 2 w 9"/>
                    <a:gd name="T1" fmla="*/ 6 h 7"/>
                    <a:gd name="T2" fmla="*/ 8 w 9"/>
                    <a:gd name="T3" fmla="*/ 2 h 7"/>
                    <a:gd name="T4" fmla="*/ 7 w 9"/>
                    <a:gd name="T5" fmla="*/ 1 h 7"/>
                    <a:gd name="T6" fmla="*/ 1 w 9"/>
                    <a:gd name="T7" fmla="*/ 5 h 7"/>
                    <a:gd name="T8" fmla="*/ 2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2" y="6"/>
                      </a:moveTo>
                      <a:cubicBezTo>
                        <a:pt x="4" y="5"/>
                        <a:pt x="6" y="4"/>
                        <a:pt x="8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3"/>
                        <a:pt x="3" y="4"/>
                        <a:pt x="1" y="5"/>
                      </a:cubicBezTo>
                      <a:cubicBezTo>
                        <a:pt x="0" y="5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6" name="Freeform 381"/>
                <p:cNvSpPr>
                  <a:spLocks/>
                </p:cNvSpPr>
                <p:nvPr/>
              </p:nvSpPr>
              <p:spPr bwMode="auto">
                <a:xfrm>
                  <a:off x="570" y="1475"/>
                  <a:ext cx="6" cy="5"/>
                </a:xfrm>
                <a:custGeom>
                  <a:avLst/>
                  <a:gdLst>
                    <a:gd name="T0" fmla="*/ 2 w 10"/>
                    <a:gd name="T1" fmla="*/ 7 h 7"/>
                    <a:gd name="T2" fmla="*/ 9 w 10"/>
                    <a:gd name="T3" fmla="*/ 2 h 7"/>
                    <a:gd name="T4" fmla="*/ 7 w 10"/>
                    <a:gd name="T5" fmla="*/ 1 h 7"/>
                    <a:gd name="T6" fmla="*/ 1 w 10"/>
                    <a:gd name="T7" fmla="*/ 5 h 7"/>
                    <a:gd name="T8" fmla="*/ 2 w 1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2" y="7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7" y="1"/>
                      </a:cubicBezTo>
                      <a:cubicBezTo>
                        <a:pt x="6" y="2"/>
                        <a:pt x="4" y="4"/>
                        <a:pt x="1" y="5"/>
                      </a:cubicBezTo>
                      <a:cubicBezTo>
                        <a:pt x="0" y="5"/>
                        <a:pt x="1" y="7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7" name="Freeform 382"/>
                <p:cNvSpPr>
                  <a:spLocks/>
                </p:cNvSpPr>
                <p:nvPr/>
              </p:nvSpPr>
              <p:spPr bwMode="auto">
                <a:xfrm>
                  <a:off x="571" y="1476"/>
                  <a:ext cx="6" cy="4"/>
                </a:xfrm>
                <a:custGeom>
                  <a:avLst/>
                  <a:gdLst>
                    <a:gd name="T0" fmla="*/ 1 w 9"/>
                    <a:gd name="T1" fmla="*/ 6 h 6"/>
                    <a:gd name="T2" fmla="*/ 8 w 9"/>
                    <a:gd name="T3" fmla="*/ 2 h 6"/>
                    <a:gd name="T4" fmla="*/ 7 w 9"/>
                    <a:gd name="T5" fmla="*/ 0 h 6"/>
                    <a:gd name="T6" fmla="*/ 1 w 9"/>
                    <a:gd name="T7" fmla="*/ 4 h 6"/>
                    <a:gd name="T8" fmla="*/ 1 w 9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1" y="6"/>
                      </a:moveTo>
                      <a:cubicBezTo>
                        <a:pt x="3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3" y="3"/>
                        <a:pt x="1" y="4"/>
                      </a:cubicBezTo>
                      <a:cubicBezTo>
                        <a:pt x="0" y="4"/>
                        <a:pt x="0" y="6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" name="Freeform 383"/>
                <p:cNvSpPr>
                  <a:spLocks/>
                </p:cNvSpPr>
                <p:nvPr/>
              </p:nvSpPr>
              <p:spPr bwMode="auto">
                <a:xfrm>
                  <a:off x="571" y="1469"/>
                  <a:ext cx="5" cy="6"/>
                </a:xfrm>
                <a:custGeom>
                  <a:avLst/>
                  <a:gdLst>
                    <a:gd name="T0" fmla="*/ 2 w 8"/>
                    <a:gd name="T1" fmla="*/ 8 h 9"/>
                    <a:gd name="T2" fmla="*/ 7 w 8"/>
                    <a:gd name="T3" fmla="*/ 2 h 9"/>
                    <a:gd name="T4" fmla="*/ 6 w 8"/>
                    <a:gd name="T5" fmla="*/ 1 h 9"/>
                    <a:gd name="T6" fmla="*/ 1 w 8"/>
                    <a:gd name="T7" fmla="*/ 7 h 9"/>
                    <a:gd name="T8" fmla="*/ 2 w 8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2" y="8"/>
                      </a:moveTo>
                      <a:cubicBezTo>
                        <a:pt x="3" y="6"/>
                        <a:pt x="5" y="4"/>
                        <a:pt x="7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" name="Freeform 384"/>
                <p:cNvSpPr>
                  <a:spLocks/>
                </p:cNvSpPr>
                <p:nvPr/>
              </p:nvSpPr>
              <p:spPr bwMode="auto">
                <a:xfrm>
                  <a:off x="571" y="1474"/>
                  <a:ext cx="7" cy="4"/>
                </a:xfrm>
                <a:custGeom>
                  <a:avLst/>
                  <a:gdLst>
                    <a:gd name="T0" fmla="*/ 2 w 10"/>
                    <a:gd name="T1" fmla="*/ 5 h 6"/>
                    <a:gd name="T2" fmla="*/ 9 w 10"/>
                    <a:gd name="T3" fmla="*/ 2 h 6"/>
                    <a:gd name="T4" fmla="*/ 9 w 10"/>
                    <a:gd name="T5" fmla="*/ 0 h 6"/>
                    <a:gd name="T6" fmla="*/ 1 w 10"/>
                    <a:gd name="T7" fmla="*/ 4 h 6"/>
                    <a:gd name="T8" fmla="*/ 2 w 10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6">
                      <a:moveTo>
                        <a:pt x="2" y="5"/>
                      </a:moveTo>
                      <a:cubicBezTo>
                        <a:pt x="4" y="4"/>
                        <a:pt x="6" y="2"/>
                        <a:pt x="9" y="2"/>
                      </a:cubicBezTo>
                      <a:cubicBezTo>
                        <a:pt x="10" y="2"/>
                        <a:pt x="10" y="0"/>
                        <a:pt x="9" y="0"/>
                      </a:cubicBezTo>
                      <a:cubicBezTo>
                        <a:pt x="6" y="0"/>
                        <a:pt x="4" y="2"/>
                        <a:pt x="1" y="4"/>
                      </a:cubicBezTo>
                      <a:cubicBezTo>
                        <a:pt x="0" y="4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" name="Freeform 385"/>
                <p:cNvSpPr>
                  <a:spLocks/>
                </p:cNvSpPr>
                <p:nvPr/>
              </p:nvSpPr>
              <p:spPr bwMode="auto">
                <a:xfrm>
                  <a:off x="573" y="1476"/>
                  <a:ext cx="4" cy="4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2 h 6"/>
                    <a:gd name="T4" fmla="*/ 4 w 6"/>
                    <a:gd name="T5" fmla="*/ 1 h 6"/>
                    <a:gd name="T6" fmla="*/ 0 w 6"/>
                    <a:gd name="T7" fmla="*/ 4 h 6"/>
                    <a:gd name="T8" fmla="*/ 2 w 6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4"/>
                        <a:pt x="4" y="3"/>
                        <a:pt x="5" y="2"/>
                      </a:cubicBezTo>
                      <a:cubicBezTo>
                        <a:pt x="6" y="1"/>
                        <a:pt x="5" y="0"/>
                        <a:pt x="4" y="1"/>
                      </a:cubicBezTo>
                      <a:cubicBezTo>
                        <a:pt x="3" y="2"/>
                        <a:pt x="2" y="3"/>
                        <a:pt x="0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1" name="Freeform 386"/>
                <p:cNvSpPr>
                  <a:spLocks/>
                </p:cNvSpPr>
                <p:nvPr/>
              </p:nvSpPr>
              <p:spPr bwMode="auto">
                <a:xfrm>
                  <a:off x="900" y="1709"/>
                  <a:ext cx="23" cy="24"/>
                </a:xfrm>
                <a:custGeom>
                  <a:avLst/>
                  <a:gdLst>
                    <a:gd name="T0" fmla="*/ 24 w 35"/>
                    <a:gd name="T1" fmla="*/ 5 h 35"/>
                    <a:gd name="T2" fmla="*/ 3 w 35"/>
                    <a:gd name="T3" fmla="*/ 13 h 35"/>
                    <a:gd name="T4" fmla="*/ 14 w 35"/>
                    <a:gd name="T5" fmla="*/ 32 h 35"/>
                    <a:gd name="T6" fmla="*/ 33 w 35"/>
                    <a:gd name="T7" fmla="*/ 23 h 35"/>
                    <a:gd name="T8" fmla="*/ 21 w 35"/>
                    <a:gd name="T9" fmla="*/ 5 h 35"/>
                    <a:gd name="T10" fmla="*/ 22 w 35"/>
                    <a:gd name="T11" fmla="*/ 7 h 35"/>
                    <a:gd name="T12" fmla="*/ 30 w 35"/>
                    <a:gd name="T13" fmla="*/ 13 h 35"/>
                    <a:gd name="T14" fmla="*/ 30 w 35"/>
                    <a:gd name="T15" fmla="*/ 25 h 35"/>
                    <a:gd name="T16" fmla="*/ 15 w 35"/>
                    <a:gd name="T17" fmla="*/ 31 h 35"/>
                    <a:gd name="T18" fmla="*/ 5 w 35"/>
                    <a:gd name="T19" fmla="*/ 14 h 35"/>
                    <a:gd name="T20" fmla="*/ 11 w 35"/>
                    <a:gd name="T21" fmla="*/ 5 h 35"/>
                    <a:gd name="T22" fmla="*/ 23 w 35"/>
                    <a:gd name="T23" fmla="*/ 7 h 35"/>
                    <a:gd name="T24" fmla="*/ 24 w 35"/>
                    <a:gd name="T25" fmla="*/ 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35">
                      <a:moveTo>
                        <a:pt x="24" y="5"/>
                      </a:moveTo>
                      <a:cubicBezTo>
                        <a:pt x="15" y="0"/>
                        <a:pt x="7" y="3"/>
                        <a:pt x="3" y="13"/>
                      </a:cubicBezTo>
                      <a:cubicBezTo>
                        <a:pt x="0" y="21"/>
                        <a:pt x="6" y="30"/>
                        <a:pt x="14" y="32"/>
                      </a:cubicBezTo>
                      <a:cubicBezTo>
                        <a:pt x="22" y="35"/>
                        <a:pt x="30" y="31"/>
                        <a:pt x="33" y="23"/>
                      </a:cubicBezTo>
                      <a:cubicBezTo>
                        <a:pt x="35" y="17"/>
                        <a:pt x="30" y="3"/>
                        <a:pt x="21" y="5"/>
                      </a:cubicBezTo>
                      <a:cubicBezTo>
                        <a:pt x="20" y="5"/>
                        <a:pt x="21" y="7"/>
                        <a:pt x="22" y="7"/>
                      </a:cubicBezTo>
                      <a:cubicBezTo>
                        <a:pt x="26" y="6"/>
                        <a:pt x="28" y="10"/>
                        <a:pt x="30" y="13"/>
                      </a:cubicBezTo>
                      <a:cubicBezTo>
                        <a:pt x="32" y="17"/>
                        <a:pt x="32" y="21"/>
                        <a:pt x="30" y="25"/>
                      </a:cubicBezTo>
                      <a:cubicBezTo>
                        <a:pt x="28" y="31"/>
                        <a:pt x="20" y="32"/>
                        <a:pt x="15" y="31"/>
                      </a:cubicBezTo>
                      <a:cubicBezTo>
                        <a:pt x="7" y="29"/>
                        <a:pt x="3" y="22"/>
                        <a:pt x="5" y="14"/>
                      </a:cubicBezTo>
                      <a:cubicBezTo>
                        <a:pt x="5" y="11"/>
                        <a:pt x="8" y="7"/>
                        <a:pt x="11" y="5"/>
                      </a:cubicBezTo>
                      <a:cubicBezTo>
                        <a:pt x="15" y="2"/>
                        <a:pt x="20" y="4"/>
                        <a:pt x="23" y="7"/>
                      </a:cubicBezTo>
                      <a:cubicBezTo>
                        <a:pt x="24" y="7"/>
                        <a:pt x="25" y="6"/>
                        <a:pt x="2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2" name="Freeform 387"/>
                <p:cNvSpPr>
                  <a:spLocks/>
                </p:cNvSpPr>
                <p:nvPr/>
              </p:nvSpPr>
              <p:spPr bwMode="auto">
                <a:xfrm>
                  <a:off x="916" y="1727"/>
                  <a:ext cx="12" cy="10"/>
                </a:xfrm>
                <a:custGeom>
                  <a:avLst/>
                  <a:gdLst>
                    <a:gd name="T0" fmla="*/ 2 w 18"/>
                    <a:gd name="T1" fmla="*/ 5 h 16"/>
                    <a:gd name="T2" fmla="*/ 2 w 18"/>
                    <a:gd name="T3" fmla="*/ 5 h 16"/>
                    <a:gd name="T4" fmla="*/ 1 w 18"/>
                    <a:gd name="T5" fmla="*/ 6 h 16"/>
                    <a:gd name="T6" fmla="*/ 6 w 18"/>
                    <a:gd name="T7" fmla="*/ 10 h 16"/>
                    <a:gd name="T8" fmla="*/ 10 w 18"/>
                    <a:gd name="T9" fmla="*/ 14 h 16"/>
                    <a:gd name="T10" fmla="*/ 15 w 18"/>
                    <a:gd name="T11" fmla="*/ 14 h 16"/>
                    <a:gd name="T12" fmla="*/ 16 w 18"/>
                    <a:gd name="T13" fmla="*/ 8 h 16"/>
                    <a:gd name="T14" fmla="*/ 6 w 18"/>
                    <a:gd name="T15" fmla="*/ 1 h 16"/>
                    <a:gd name="T16" fmla="*/ 5 w 18"/>
                    <a:gd name="T17" fmla="*/ 2 h 16"/>
                    <a:gd name="T18" fmla="*/ 14 w 18"/>
                    <a:gd name="T19" fmla="*/ 8 h 16"/>
                    <a:gd name="T20" fmla="*/ 14 w 18"/>
                    <a:gd name="T21" fmla="*/ 13 h 16"/>
                    <a:gd name="T22" fmla="*/ 13 w 18"/>
                    <a:gd name="T23" fmla="*/ 14 h 16"/>
                    <a:gd name="T24" fmla="*/ 11 w 18"/>
                    <a:gd name="T25" fmla="*/ 12 h 16"/>
                    <a:gd name="T26" fmla="*/ 0 w 18"/>
                    <a:gd name="T27" fmla="*/ 5 h 16"/>
                    <a:gd name="T28" fmla="*/ 0 w 18"/>
                    <a:gd name="T29" fmla="*/ 6 h 16"/>
                    <a:gd name="T30" fmla="*/ 0 w 18"/>
                    <a:gd name="T31" fmla="*/ 6 h 16"/>
                    <a:gd name="T32" fmla="*/ 2 w 18"/>
                    <a:gd name="T33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8" h="16">
                      <a:moveTo>
                        <a:pt x="2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6"/>
                        <a:pt x="1" y="6"/>
                      </a:cubicBezTo>
                      <a:cubicBezTo>
                        <a:pt x="2" y="6"/>
                        <a:pt x="5" y="9"/>
                        <a:pt x="6" y="10"/>
                      </a:cubicBezTo>
                      <a:cubicBezTo>
                        <a:pt x="7" y="11"/>
                        <a:pt x="9" y="12"/>
                        <a:pt x="10" y="14"/>
                      </a:cubicBezTo>
                      <a:cubicBezTo>
                        <a:pt x="13" y="16"/>
                        <a:pt x="13" y="16"/>
                        <a:pt x="15" y="14"/>
                      </a:cubicBezTo>
                      <a:cubicBezTo>
                        <a:pt x="17" y="12"/>
                        <a:pt x="18" y="10"/>
                        <a:pt x="16" y="8"/>
                      </a:cubicBezTo>
                      <a:cubicBezTo>
                        <a:pt x="13" y="5"/>
                        <a:pt x="10" y="3"/>
                        <a:pt x="6" y="1"/>
                      </a:cubicBezTo>
                      <a:cubicBezTo>
                        <a:pt x="5" y="0"/>
                        <a:pt x="4" y="2"/>
                        <a:pt x="5" y="2"/>
                      </a:cubicBezTo>
                      <a:cubicBezTo>
                        <a:pt x="8" y="4"/>
                        <a:pt x="11" y="6"/>
                        <a:pt x="14" y="8"/>
                      </a:cubicBezTo>
                      <a:cubicBezTo>
                        <a:pt x="16" y="10"/>
                        <a:pt x="15" y="11"/>
                        <a:pt x="14" y="13"/>
                      </a:cubicBezTo>
                      <a:cubicBezTo>
                        <a:pt x="13" y="13"/>
                        <a:pt x="13" y="14"/>
                        <a:pt x="13" y="14"/>
                      </a:cubicBezTo>
                      <a:cubicBezTo>
                        <a:pt x="12" y="13"/>
                        <a:pt x="12" y="13"/>
                        <a:pt x="11" y="12"/>
                      </a:cubicBezTo>
                      <a:cubicBezTo>
                        <a:pt x="9" y="11"/>
                        <a:pt x="3" y="3"/>
                        <a:pt x="0" y="5"/>
                      </a:cubicBezTo>
                      <a:cubicBezTo>
                        <a:pt x="0" y="5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7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3" name="Freeform 388"/>
                <p:cNvSpPr>
                  <a:spLocks/>
                </p:cNvSpPr>
                <p:nvPr/>
              </p:nvSpPr>
              <p:spPr bwMode="auto">
                <a:xfrm>
                  <a:off x="902" y="1708"/>
                  <a:ext cx="20" cy="25"/>
                </a:xfrm>
                <a:custGeom>
                  <a:avLst/>
                  <a:gdLst>
                    <a:gd name="T0" fmla="*/ 19 w 30"/>
                    <a:gd name="T1" fmla="*/ 7 h 37"/>
                    <a:gd name="T2" fmla="*/ 2 w 30"/>
                    <a:gd name="T3" fmla="*/ 18 h 37"/>
                    <a:gd name="T4" fmla="*/ 21 w 30"/>
                    <a:gd name="T5" fmla="*/ 32 h 37"/>
                    <a:gd name="T6" fmla="*/ 25 w 30"/>
                    <a:gd name="T7" fmla="*/ 11 h 37"/>
                    <a:gd name="T8" fmla="*/ 5 w 30"/>
                    <a:gd name="T9" fmla="*/ 10 h 37"/>
                    <a:gd name="T10" fmla="*/ 7 w 30"/>
                    <a:gd name="T11" fmla="*/ 11 h 37"/>
                    <a:gd name="T12" fmla="*/ 20 w 30"/>
                    <a:gd name="T13" fmla="*/ 10 h 37"/>
                    <a:gd name="T14" fmla="*/ 26 w 30"/>
                    <a:gd name="T15" fmla="*/ 24 h 37"/>
                    <a:gd name="T16" fmla="*/ 5 w 30"/>
                    <a:gd name="T17" fmla="*/ 24 h 37"/>
                    <a:gd name="T18" fmla="*/ 18 w 30"/>
                    <a:gd name="T19" fmla="*/ 9 h 37"/>
                    <a:gd name="T20" fmla="*/ 19 w 30"/>
                    <a:gd name="T21" fmla="*/ 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" h="37">
                      <a:moveTo>
                        <a:pt x="19" y="7"/>
                      </a:moveTo>
                      <a:cubicBezTo>
                        <a:pt x="12" y="0"/>
                        <a:pt x="3" y="11"/>
                        <a:pt x="2" y="18"/>
                      </a:cubicBezTo>
                      <a:cubicBezTo>
                        <a:pt x="1" y="26"/>
                        <a:pt x="12" y="37"/>
                        <a:pt x="21" y="32"/>
                      </a:cubicBezTo>
                      <a:cubicBezTo>
                        <a:pt x="29" y="27"/>
                        <a:pt x="30" y="18"/>
                        <a:pt x="25" y="11"/>
                      </a:cubicBezTo>
                      <a:cubicBezTo>
                        <a:pt x="20" y="6"/>
                        <a:pt x="10" y="3"/>
                        <a:pt x="5" y="10"/>
                      </a:cubicBezTo>
                      <a:cubicBezTo>
                        <a:pt x="5" y="11"/>
                        <a:pt x="6" y="12"/>
                        <a:pt x="7" y="11"/>
                      </a:cubicBezTo>
                      <a:cubicBezTo>
                        <a:pt x="10" y="6"/>
                        <a:pt x="16" y="7"/>
                        <a:pt x="20" y="10"/>
                      </a:cubicBezTo>
                      <a:cubicBezTo>
                        <a:pt x="25" y="13"/>
                        <a:pt x="28" y="18"/>
                        <a:pt x="26" y="24"/>
                      </a:cubicBezTo>
                      <a:cubicBezTo>
                        <a:pt x="22" y="34"/>
                        <a:pt x="10" y="32"/>
                        <a:pt x="5" y="24"/>
                      </a:cubicBezTo>
                      <a:cubicBezTo>
                        <a:pt x="0" y="17"/>
                        <a:pt x="11" y="1"/>
                        <a:pt x="18" y="9"/>
                      </a:cubicBezTo>
                      <a:cubicBezTo>
                        <a:pt x="19" y="9"/>
                        <a:pt x="20" y="8"/>
                        <a:pt x="1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4" name="Freeform 389"/>
                <p:cNvSpPr>
                  <a:spLocks/>
                </p:cNvSpPr>
                <p:nvPr/>
              </p:nvSpPr>
              <p:spPr bwMode="auto">
                <a:xfrm>
                  <a:off x="918" y="1727"/>
                  <a:ext cx="3" cy="6"/>
                </a:xfrm>
                <a:custGeom>
                  <a:avLst/>
                  <a:gdLst>
                    <a:gd name="T0" fmla="*/ 3 w 5"/>
                    <a:gd name="T1" fmla="*/ 5 h 8"/>
                    <a:gd name="T2" fmla="*/ 3 w 5"/>
                    <a:gd name="T3" fmla="*/ 3 h 8"/>
                    <a:gd name="T4" fmla="*/ 1 w 5"/>
                    <a:gd name="T5" fmla="*/ 3 h 8"/>
                    <a:gd name="T6" fmla="*/ 0 w 5"/>
                    <a:gd name="T7" fmla="*/ 5 h 8"/>
                    <a:gd name="T8" fmla="*/ 2 w 5"/>
                    <a:gd name="T9" fmla="*/ 5 h 8"/>
                    <a:gd name="T10" fmla="*/ 2 w 5"/>
                    <a:gd name="T11" fmla="*/ 3 h 8"/>
                    <a:gd name="T12" fmla="*/ 0 w 5"/>
                    <a:gd name="T13" fmla="*/ 3 h 8"/>
                    <a:gd name="T14" fmla="*/ 0 w 5"/>
                    <a:gd name="T15" fmla="*/ 4 h 8"/>
                    <a:gd name="T16" fmla="*/ 1 w 5"/>
                    <a:gd name="T17" fmla="*/ 4 h 8"/>
                    <a:gd name="T18" fmla="*/ 2 w 5"/>
                    <a:gd name="T19" fmla="*/ 3 h 8"/>
                    <a:gd name="T20" fmla="*/ 1 w 5"/>
                    <a:gd name="T21" fmla="*/ 3 h 8"/>
                    <a:gd name="T22" fmla="*/ 1 w 5"/>
                    <a:gd name="T23" fmla="*/ 6 h 8"/>
                    <a:gd name="T24" fmla="*/ 3 w 5"/>
                    <a:gd name="T25" fmla="*/ 6 h 8"/>
                    <a:gd name="T26" fmla="*/ 4 w 5"/>
                    <a:gd name="T27" fmla="*/ 1 h 8"/>
                    <a:gd name="T28" fmla="*/ 2 w 5"/>
                    <a:gd name="T29" fmla="*/ 2 h 8"/>
                    <a:gd name="T30" fmla="*/ 3 w 5"/>
                    <a:gd name="T31" fmla="*/ 7 h 8"/>
                    <a:gd name="T32" fmla="*/ 4 w 5"/>
                    <a:gd name="T33" fmla="*/ 7 h 8"/>
                    <a:gd name="T34" fmla="*/ 5 w 5"/>
                    <a:gd name="T35" fmla="*/ 4 h 8"/>
                    <a:gd name="T36" fmla="*/ 3 w 5"/>
                    <a:gd name="T37" fmla="*/ 4 h 8"/>
                    <a:gd name="T38" fmla="*/ 3 w 5"/>
                    <a:gd name="T39" fmla="*/ 7 h 8"/>
                    <a:gd name="T40" fmla="*/ 4 w 5"/>
                    <a:gd name="T41" fmla="*/ 6 h 8"/>
                    <a:gd name="T42" fmla="*/ 4 w 5"/>
                    <a:gd name="T43" fmla="*/ 1 h 8"/>
                    <a:gd name="T44" fmla="*/ 2 w 5"/>
                    <a:gd name="T45" fmla="*/ 1 h 8"/>
                    <a:gd name="T46" fmla="*/ 1 w 5"/>
                    <a:gd name="T47" fmla="*/ 5 h 8"/>
                    <a:gd name="T48" fmla="*/ 3 w 5"/>
                    <a:gd name="T49" fmla="*/ 5 h 8"/>
                    <a:gd name="T50" fmla="*/ 2 w 5"/>
                    <a:gd name="T51" fmla="*/ 2 h 8"/>
                    <a:gd name="T52" fmla="*/ 1 w 5"/>
                    <a:gd name="T53" fmla="*/ 2 h 8"/>
                    <a:gd name="T54" fmla="*/ 0 w 5"/>
                    <a:gd name="T55" fmla="*/ 3 h 8"/>
                    <a:gd name="T56" fmla="*/ 1 w 5"/>
                    <a:gd name="T57" fmla="*/ 4 h 8"/>
                    <a:gd name="T58" fmla="*/ 2 w 5"/>
                    <a:gd name="T59" fmla="*/ 3 h 8"/>
                    <a:gd name="T60" fmla="*/ 0 w 5"/>
                    <a:gd name="T61" fmla="*/ 3 h 8"/>
                    <a:gd name="T62" fmla="*/ 0 w 5"/>
                    <a:gd name="T63" fmla="*/ 5 h 8"/>
                    <a:gd name="T64" fmla="*/ 2 w 5"/>
                    <a:gd name="T65" fmla="*/ 5 h 8"/>
                    <a:gd name="T66" fmla="*/ 3 w 5"/>
                    <a:gd name="T67" fmla="*/ 4 h 8"/>
                    <a:gd name="T68" fmla="*/ 1 w 5"/>
                    <a:gd name="T69" fmla="*/ 3 h 8"/>
                    <a:gd name="T70" fmla="*/ 1 w 5"/>
                    <a:gd name="T71" fmla="*/ 5 h 8"/>
                    <a:gd name="T72" fmla="*/ 3 w 5"/>
                    <a:gd name="T73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" h="8">
                      <a:moveTo>
                        <a:pt x="3" y="5"/>
                      </a:moveTo>
                      <a:cubicBezTo>
                        <a:pt x="3" y="4"/>
                        <a:pt x="3" y="4"/>
                        <a:pt x="3" y="3"/>
                      </a:cubicBezTo>
                      <a:cubicBezTo>
                        <a:pt x="3" y="2"/>
                        <a:pt x="2" y="2"/>
                        <a:pt x="1" y="3"/>
                      </a:cubicBezTo>
                      <a:cubicBezTo>
                        <a:pt x="1" y="3"/>
                        <a:pt x="1" y="4"/>
                        <a:pt x="0" y="5"/>
                      </a:cubicBezTo>
                      <a:cubicBezTo>
                        <a:pt x="1" y="5"/>
                        <a:pt x="2" y="5"/>
                        <a:pt x="2" y="5"/>
                      </a:cubicBezTo>
                      <a:cubicBezTo>
                        <a:pt x="2" y="4"/>
                        <a:pt x="2" y="3"/>
                        <a:pt x="2" y="3"/>
                      </a:cubicBezTo>
                      <a:cubicBezTo>
                        <a:pt x="2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4"/>
                      </a:cubicBezTo>
                      <a:cubicBezTo>
                        <a:pt x="0" y="5"/>
                        <a:pt x="1" y="5"/>
                        <a:pt x="1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2" y="3"/>
                        <a:pt x="1" y="3"/>
                        <a:pt x="1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6"/>
                        <a:pt x="3" y="6"/>
                        <a:pt x="3" y="6"/>
                      </a:cubicBezTo>
                      <a:cubicBezTo>
                        <a:pt x="3" y="4"/>
                        <a:pt x="3" y="3"/>
                        <a:pt x="4" y="1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2" y="4"/>
                        <a:pt x="2" y="6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ubicBezTo>
                        <a:pt x="4" y="6"/>
                        <a:pt x="5" y="5"/>
                        <a:pt x="5" y="4"/>
                      </a:cubicBezTo>
                      <a:cubicBezTo>
                        <a:pt x="5" y="3"/>
                        <a:pt x="3" y="3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7"/>
                        <a:pt x="4" y="6"/>
                        <a:pt x="4" y="6"/>
                      </a:cubicBezTo>
                      <a:cubicBezTo>
                        <a:pt x="3" y="5"/>
                        <a:pt x="4" y="3"/>
                        <a:pt x="4" y="1"/>
                      </a:cubicBezTo>
                      <a:cubicBezTo>
                        <a:pt x="3" y="0"/>
                        <a:pt x="2" y="1"/>
                        <a:pt x="2" y="1"/>
                      </a:cubicBezTo>
                      <a:cubicBezTo>
                        <a:pt x="2" y="3"/>
                        <a:pt x="2" y="4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4"/>
                        <a:pt x="2" y="4"/>
                        <a:pt x="2" y="3"/>
                      </a:cubicBezTo>
                      <a:cubicBezTo>
                        <a:pt x="1" y="3"/>
                        <a:pt x="1" y="3"/>
                        <a:pt x="0" y="3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2" y="5"/>
                        <a:pt x="3" y="4"/>
                        <a:pt x="3" y="4"/>
                      </a:cubicBezTo>
                      <a:cubicBezTo>
                        <a:pt x="2" y="3"/>
                        <a:pt x="2" y="3"/>
                        <a:pt x="1" y="3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6"/>
                        <a:pt x="3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" name="Freeform 390"/>
                <p:cNvSpPr>
                  <a:spLocks/>
                </p:cNvSpPr>
                <p:nvPr/>
              </p:nvSpPr>
              <p:spPr bwMode="auto">
                <a:xfrm>
                  <a:off x="920" y="1728"/>
                  <a:ext cx="2" cy="5"/>
                </a:xfrm>
                <a:custGeom>
                  <a:avLst/>
                  <a:gdLst>
                    <a:gd name="T0" fmla="*/ 0 w 3"/>
                    <a:gd name="T1" fmla="*/ 1 h 8"/>
                    <a:gd name="T2" fmla="*/ 1 w 3"/>
                    <a:gd name="T3" fmla="*/ 7 h 8"/>
                    <a:gd name="T4" fmla="*/ 2 w 3"/>
                    <a:gd name="T5" fmla="*/ 7 h 8"/>
                    <a:gd name="T6" fmla="*/ 2 w 3"/>
                    <a:gd name="T7" fmla="*/ 7 h 8"/>
                    <a:gd name="T8" fmla="*/ 3 w 3"/>
                    <a:gd name="T9" fmla="*/ 7 h 8"/>
                    <a:gd name="T10" fmla="*/ 3 w 3"/>
                    <a:gd name="T11" fmla="*/ 6 h 8"/>
                    <a:gd name="T12" fmla="*/ 1 w 3"/>
                    <a:gd name="T13" fmla="*/ 6 h 8"/>
                    <a:gd name="T14" fmla="*/ 1 w 3"/>
                    <a:gd name="T15" fmla="*/ 7 h 8"/>
                    <a:gd name="T16" fmla="*/ 1 w 3"/>
                    <a:gd name="T17" fmla="*/ 6 h 8"/>
                    <a:gd name="T18" fmla="*/ 1 w 3"/>
                    <a:gd name="T19" fmla="*/ 6 h 8"/>
                    <a:gd name="T20" fmla="*/ 2 w 3"/>
                    <a:gd name="T21" fmla="*/ 6 h 8"/>
                    <a:gd name="T22" fmla="*/ 2 w 3"/>
                    <a:gd name="T23" fmla="*/ 1 h 8"/>
                    <a:gd name="T24" fmla="*/ 0 w 3"/>
                    <a:gd name="T25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8">
                      <a:moveTo>
                        <a:pt x="0" y="1"/>
                      </a:moveTo>
                      <a:cubicBezTo>
                        <a:pt x="0" y="3"/>
                        <a:pt x="0" y="5"/>
                        <a:pt x="1" y="7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2" y="5"/>
                        <a:pt x="1" y="5"/>
                        <a:pt x="1" y="6"/>
                      </a:cubicBezTo>
                      <a:cubicBezTo>
                        <a:pt x="1" y="6"/>
                        <a:pt x="1" y="6"/>
                        <a:pt x="1" y="7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5"/>
                        <a:pt x="2" y="3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6" name="Freeform 391"/>
                <p:cNvSpPr>
                  <a:spLocks/>
                </p:cNvSpPr>
                <p:nvPr/>
              </p:nvSpPr>
              <p:spPr bwMode="auto">
                <a:xfrm>
                  <a:off x="921" y="1729"/>
                  <a:ext cx="2" cy="4"/>
                </a:xfrm>
                <a:custGeom>
                  <a:avLst/>
                  <a:gdLst>
                    <a:gd name="T0" fmla="*/ 0 w 3"/>
                    <a:gd name="T1" fmla="*/ 1 h 7"/>
                    <a:gd name="T2" fmla="*/ 1 w 3"/>
                    <a:gd name="T3" fmla="*/ 6 h 7"/>
                    <a:gd name="T4" fmla="*/ 2 w 3"/>
                    <a:gd name="T5" fmla="*/ 6 h 7"/>
                    <a:gd name="T6" fmla="*/ 2 w 3"/>
                    <a:gd name="T7" fmla="*/ 5 h 7"/>
                    <a:gd name="T8" fmla="*/ 1 w 3"/>
                    <a:gd name="T9" fmla="*/ 5 h 7"/>
                    <a:gd name="T10" fmla="*/ 1 w 3"/>
                    <a:gd name="T11" fmla="*/ 6 h 7"/>
                    <a:gd name="T12" fmla="*/ 2 w 3"/>
                    <a:gd name="T13" fmla="*/ 6 h 7"/>
                    <a:gd name="T14" fmla="*/ 2 w 3"/>
                    <a:gd name="T15" fmla="*/ 1 h 7"/>
                    <a:gd name="T16" fmla="*/ 0 w 3"/>
                    <a:gd name="T17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7">
                      <a:moveTo>
                        <a:pt x="0" y="1"/>
                      </a:moveTo>
                      <a:cubicBezTo>
                        <a:pt x="0" y="3"/>
                        <a:pt x="0" y="4"/>
                        <a:pt x="1" y="6"/>
                      </a:cubicBezTo>
                      <a:cubicBezTo>
                        <a:pt x="1" y="7"/>
                        <a:pt x="2" y="7"/>
                        <a:pt x="2" y="6"/>
                      </a:cubicBezTo>
                      <a:cubicBezTo>
                        <a:pt x="2" y="6"/>
                        <a:pt x="2" y="6"/>
                        <a:pt x="2" y="5"/>
                      </a:cubicBezTo>
                      <a:cubicBezTo>
                        <a:pt x="3" y="4"/>
                        <a:pt x="1" y="4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2" y="4"/>
                        <a:pt x="2" y="3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7" name="Freeform 392"/>
                <p:cNvSpPr>
                  <a:spLocks/>
                </p:cNvSpPr>
                <p:nvPr/>
              </p:nvSpPr>
              <p:spPr bwMode="auto">
                <a:xfrm>
                  <a:off x="921" y="1729"/>
                  <a:ext cx="2" cy="6"/>
                </a:xfrm>
                <a:custGeom>
                  <a:avLst/>
                  <a:gdLst>
                    <a:gd name="T0" fmla="*/ 0 w 3"/>
                    <a:gd name="T1" fmla="*/ 2 h 8"/>
                    <a:gd name="T2" fmla="*/ 1 w 3"/>
                    <a:gd name="T3" fmla="*/ 7 h 8"/>
                    <a:gd name="T4" fmla="*/ 2 w 3"/>
                    <a:gd name="T5" fmla="*/ 7 h 8"/>
                    <a:gd name="T6" fmla="*/ 3 w 3"/>
                    <a:gd name="T7" fmla="*/ 5 h 8"/>
                    <a:gd name="T8" fmla="*/ 1 w 3"/>
                    <a:gd name="T9" fmla="*/ 5 h 8"/>
                    <a:gd name="T10" fmla="*/ 1 w 3"/>
                    <a:gd name="T11" fmla="*/ 7 h 8"/>
                    <a:gd name="T12" fmla="*/ 2 w 3"/>
                    <a:gd name="T13" fmla="*/ 7 h 8"/>
                    <a:gd name="T14" fmla="*/ 2 w 3"/>
                    <a:gd name="T15" fmla="*/ 2 h 8"/>
                    <a:gd name="T16" fmla="*/ 0 w 3"/>
                    <a:gd name="T17" fmla="*/ 2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8">
                      <a:moveTo>
                        <a:pt x="0" y="2"/>
                      </a:moveTo>
                      <a:cubicBezTo>
                        <a:pt x="0" y="3"/>
                        <a:pt x="0" y="5"/>
                        <a:pt x="1" y="7"/>
                      </a:cubicBezTo>
                      <a:cubicBezTo>
                        <a:pt x="1" y="8"/>
                        <a:pt x="2" y="8"/>
                        <a:pt x="2" y="7"/>
                      </a:cubicBezTo>
                      <a:cubicBezTo>
                        <a:pt x="3" y="6"/>
                        <a:pt x="3" y="6"/>
                        <a:pt x="3" y="5"/>
                      </a:cubicBezTo>
                      <a:cubicBezTo>
                        <a:pt x="3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2" y="5"/>
                        <a:pt x="2" y="3"/>
                        <a:pt x="2" y="2"/>
                      </a:cubicBezTo>
                      <a:cubicBezTo>
                        <a:pt x="2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8" name="Freeform 393"/>
                <p:cNvSpPr>
                  <a:spLocks/>
                </p:cNvSpPr>
                <p:nvPr/>
              </p:nvSpPr>
              <p:spPr bwMode="auto">
                <a:xfrm>
                  <a:off x="921" y="1729"/>
                  <a:ext cx="4" cy="7"/>
                </a:xfrm>
                <a:custGeom>
                  <a:avLst/>
                  <a:gdLst>
                    <a:gd name="T0" fmla="*/ 0 w 5"/>
                    <a:gd name="T1" fmla="*/ 2 h 10"/>
                    <a:gd name="T2" fmla="*/ 2 w 5"/>
                    <a:gd name="T3" fmla="*/ 7 h 10"/>
                    <a:gd name="T4" fmla="*/ 4 w 5"/>
                    <a:gd name="T5" fmla="*/ 7 h 10"/>
                    <a:gd name="T6" fmla="*/ 4 w 5"/>
                    <a:gd name="T7" fmla="*/ 2 h 10"/>
                    <a:gd name="T8" fmla="*/ 2 w 5"/>
                    <a:gd name="T9" fmla="*/ 2 h 10"/>
                    <a:gd name="T10" fmla="*/ 3 w 5"/>
                    <a:gd name="T11" fmla="*/ 7 h 10"/>
                    <a:gd name="T12" fmla="*/ 4 w 5"/>
                    <a:gd name="T13" fmla="*/ 7 h 10"/>
                    <a:gd name="T14" fmla="*/ 4 w 5"/>
                    <a:gd name="T15" fmla="*/ 3 h 10"/>
                    <a:gd name="T16" fmla="*/ 3 w 5"/>
                    <a:gd name="T17" fmla="*/ 3 h 10"/>
                    <a:gd name="T18" fmla="*/ 3 w 5"/>
                    <a:gd name="T19" fmla="*/ 9 h 10"/>
                    <a:gd name="T20" fmla="*/ 5 w 5"/>
                    <a:gd name="T21" fmla="*/ 9 h 10"/>
                    <a:gd name="T22" fmla="*/ 5 w 5"/>
                    <a:gd name="T23" fmla="*/ 7 h 10"/>
                    <a:gd name="T24" fmla="*/ 3 w 5"/>
                    <a:gd name="T25" fmla="*/ 7 h 10"/>
                    <a:gd name="T26" fmla="*/ 3 w 5"/>
                    <a:gd name="T27" fmla="*/ 9 h 10"/>
                    <a:gd name="T28" fmla="*/ 5 w 5"/>
                    <a:gd name="T29" fmla="*/ 9 h 10"/>
                    <a:gd name="T30" fmla="*/ 4 w 5"/>
                    <a:gd name="T31" fmla="*/ 3 h 10"/>
                    <a:gd name="T32" fmla="*/ 3 w 5"/>
                    <a:gd name="T33" fmla="*/ 3 h 10"/>
                    <a:gd name="T34" fmla="*/ 3 w 5"/>
                    <a:gd name="T35" fmla="*/ 7 h 10"/>
                    <a:gd name="T36" fmla="*/ 4 w 5"/>
                    <a:gd name="T37" fmla="*/ 7 h 10"/>
                    <a:gd name="T38" fmla="*/ 4 w 5"/>
                    <a:gd name="T39" fmla="*/ 2 h 10"/>
                    <a:gd name="T40" fmla="*/ 2 w 5"/>
                    <a:gd name="T41" fmla="*/ 2 h 10"/>
                    <a:gd name="T42" fmla="*/ 2 w 5"/>
                    <a:gd name="T43" fmla="*/ 7 h 10"/>
                    <a:gd name="T44" fmla="*/ 3 w 5"/>
                    <a:gd name="T45" fmla="*/ 6 h 10"/>
                    <a:gd name="T46" fmla="*/ 2 w 5"/>
                    <a:gd name="T47" fmla="*/ 1 h 10"/>
                    <a:gd name="T48" fmla="*/ 0 w 5"/>
                    <a:gd name="T49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" h="10">
                      <a:moveTo>
                        <a:pt x="0" y="2"/>
                      </a:moveTo>
                      <a:cubicBezTo>
                        <a:pt x="1" y="3"/>
                        <a:pt x="1" y="5"/>
                        <a:pt x="2" y="7"/>
                      </a:cubicBezTo>
                      <a:cubicBezTo>
                        <a:pt x="2" y="8"/>
                        <a:pt x="4" y="7"/>
                        <a:pt x="4" y="7"/>
                      </a:cubicBezTo>
                      <a:cubicBezTo>
                        <a:pt x="4" y="5"/>
                        <a:pt x="3" y="4"/>
                        <a:pt x="4" y="2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2" y="4"/>
                        <a:pt x="2" y="5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ubicBezTo>
                        <a:pt x="4" y="6"/>
                        <a:pt x="4" y="4"/>
                        <a:pt x="4" y="3"/>
                      </a:cubicBezTo>
                      <a:cubicBezTo>
                        <a:pt x="4" y="3"/>
                        <a:pt x="3" y="3"/>
                        <a:pt x="3" y="3"/>
                      </a:cubicBezTo>
                      <a:cubicBezTo>
                        <a:pt x="3" y="5"/>
                        <a:pt x="3" y="7"/>
                        <a:pt x="3" y="9"/>
                      </a:cubicBezTo>
                      <a:cubicBezTo>
                        <a:pt x="4" y="9"/>
                        <a:pt x="4" y="9"/>
                        <a:pt x="5" y="9"/>
                      </a:cubicBezTo>
                      <a:cubicBezTo>
                        <a:pt x="5" y="8"/>
                        <a:pt x="5" y="8"/>
                        <a:pt x="5" y="7"/>
                      </a:cubicBezTo>
                      <a:cubicBezTo>
                        <a:pt x="5" y="6"/>
                        <a:pt x="3" y="6"/>
                        <a:pt x="3" y="7"/>
                      </a:cubicBezTo>
                      <a:cubicBezTo>
                        <a:pt x="3" y="8"/>
                        <a:pt x="3" y="8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ubicBezTo>
                        <a:pt x="5" y="7"/>
                        <a:pt x="5" y="4"/>
                        <a:pt x="4" y="3"/>
                      </a:cubicBezTo>
                      <a:cubicBezTo>
                        <a:pt x="4" y="2"/>
                        <a:pt x="3" y="2"/>
                        <a:pt x="3" y="3"/>
                      </a:cubicBezTo>
                      <a:cubicBezTo>
                        <a:pt x="2" y="4"/>
                        <a:pt x="3" y="5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5"/>
                        <a:pt x="4" y="3"/>
                        <a:pt x="4" y="2"/>
                      </a:cubicBezTo>
                      <a:cubicBezTo>
                        <a:pt x="3" y="1"/>
                        <a:pt x="2" y="1"/>
                        <a:pt x="2" y="2"/>
                      </a:cubicBezTo>
                      <a:cubicBezTo>
                        <a:pt x="2" y="3"/>
                        <a:pt x="2" y="5"/>
                        <a:pt x="2" y="7"/>
                      </a:cubicBezTo>
                      <a:cubicBezTo>
                        <a:pt x="2" y="6"/>
                        <a:pt x="3" y="6"/>
                        <a:pt x="3" y="6"/>
                      </a:cubicBezTo>
                      <a:cubicBezTo>
                        <a:pt x="3" y="4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" name="Freeform 394"/>
                <p:cNvSpPr>
                  <a:spLocks/>
                </p:cNvSpPr>
                <p:nvPr/>
              </p:nvSpPr>
              <p:spPr bwMode="auto">
                <a:xfrm>
                  <a:off x="922" y="1731"/>
                  <a:ext cx="3" cy="5"/>
                </a:xfrm>
                <a:custGeom>
                  <a:avLst/>
                  <a:gdLst>
                    <a:gd name="T0" fmla="*/ 1 w 5"/>
                    <a:gd name="T1" fmla="*/ 1 h 7"/>
                    <a:gd name="T2" fmla="*/ 1 w 5"/>
                    <a:gd name="T3" fmla="*/ 6 h 7"/>
                    <a:gd name="T4" fmla="*/ 2 w 5"/>
                    <a:gd name="T5" fmla="*/ 5 h 7"/>
                    <a:gd name="T6" fmla="*/ 2 w 5"/>
                    <a:gd name="T7" fmla="*/ 5 h 7"/>
                    <a:gd name="T8" fmla="*/ 1 w 5"/>
                    <a:gd name="T9" fmla="*/ 5 h 7"/>
                    <a:gd name="T10" fmla="*/ 3 w 5"/>
                    <a:gd name="T11" fmla="*/ 7 h 7"/>
                    <a:gd name="T12" fmla="*/ 4 w 5"/>
                    <a:gd name="T13" fmla="*/ 7 h 7"/>
                    <a:gd name="T14" fmla="*/ 4 w 5"/>
                    <a:gd name="T15" fmla="*/ 3 h 7"/>
                    <a:gd name="T16" fmla="*/ 2 w 5"/>
                    <a:gd name="T17" fmla="*/ 3 h 7"/>
                    <a:gd name="T18" fmla="*/ 3 w 5"/>
                    <a:gd name="T19" fmla="*/ 6 h 7"/>
                    <a:gd name="T20" fmla="*/ 4 w 5"/>
                    <a:gd name="T21" fmla="*/ 6 h 7"/>
                    <a:gd name="T22" fmla="*/ 2 w 5"/>
                    <a:gd name="T23" fmla="*/ 3 h 7"/>
                    <a:gd name="T24" fmla="*/ 1 w 5"/>
                    <a:gd name="T25" fmla="*/ 4 h 7"/>
                    <a:gd name="T26" fmla="*/ 1 w 5"/>
                    <a:gd name="T27" fmla="*/ 6 h 7"/>
                    <a:gd name="T28" fmla="*/ 2 w 5"/>
                    <a:gd name="T29" fmla="*/ 6 h 7"/>
                    <a:gd name="T30" fmla="*/ 2 w 5"/>
                    <a:gd name="T31" fmla="*/ 1 h 7"/>
                    <a:gd name="T32" fmla="*/ 1 w 5"/>
                    <a:gd name="T33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7">
                      <a:moveTo>
                        <a:pt x="1" y="1"/>
                      </a:moveTo>
                      <a:cubicBezTo>
                        <a:pt x="1" y="3"/>
                        <a:pt x="1" y="4"/>
                        <a:pt x="1" y="6"/>
                      </a:cubicBezTo>
                      <a:cubicBezTo>
                        <a:pt x="1" y="6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1" y="5"/>
                        <a:pt x="1" y="5"/>
                      </a:cubicBezTo>
                      <a:cubicBezTo>
                        <a:pt x="2" y="5"/>
                        <a:pt x="2" y="6"/>
                        <a:pt x="3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5"/>
                        <a:pt x="4" y="4"/>
                        <a:pt x="4" y="3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2" y="4"/>
                        <a:pt x="3" y="5"/>
                        <a:pt x="3" y="6"/>
                      </a:cubicBezTo>
                      <a:cubicBezTo>
                        <a:pt x="3" y="6"/>
                        <a:pt x="3" y="6"/>
                        <a:pt x="4" y="6"/>
                      </a:cubicBezTo>
                      <a:cubicBezTo>
                        <a:pt x="3" y="5"/>
                        <a:pt x="3" y="4"/>
                        <a:pt x="2" y="3"/>
                      </a:cubicBezTo>
                      <a:cubicBezTo>
                        <a:pt x="2" y="3"/>
                        <a:pt x="1" y="3"/>
                        <a:pt x="1" y="4"/>
                      </a:cubicBezTo>
                      <a:cubicBezTo>
                        <a:pt x="0" y="5"/>
                        <a:pt x="0" y="5"/>
                        <a:pt x="1" y="6"/>
                      </a:cubicBezTo>
                      <a:cubicBezTo>
                        <a:pt x="1" y="7"/>
                        <a:pt x="2" y="7"/>
                        <a:pt x="2" y="6"/>
                      </a:cubicBezTo>
                      <a:cubicBezTo>
                        <a:pt x="2" y="4"/>
                        <a:pt x="2" y="3"/>
                        <a:pt x="2" y="1"/>
                      </a:cubicBezTo>
                      <a:cubicBezTo>
                        <a:pt x="3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0" name="Freeform 395"/>
                <p:cNvSpPr>
                  <a:spLocks/>
                </p:cNvSpPr>
                <p:nvPr/>
              </p:nvSpPr>
              <p:spPr bwMode="auto">
                <a:xfrm>
                  <a:off x="923" y="1731"/>
                  <a:ext cx="4" cy="4"/>
                </a:xfrm>
                <a:custGeom>
                  <a:avLst/>
                  <a:gdLst>
                    <a:gd name="T0" fmla="*/ 1 w 6"/>
                    <a:gd name="T1" fmla="*/ 1 h 6"/>
                    <a:gd name="T2" fmla="*/ 2 w 6"/>
                    <a:gd name="T3" fmla="*/ 5 h 6"/>
                    <a:gd name="T4" fmla="*/ 4 w 6"/>
                    <a:gd name="T5" fmla="*/ 5 h 6"/>
                    <a:gd name="T6" fmla="*/ 4 w 6"/>
                    <a:gd name="T7" fmla="*/ 1 h 6"/>
                    <a:gd name="T8" fmla="*/ 2 w 6"/>
                    <a:gd name="T9" fmla="*/ 1 h 6"/>
                    <a:gd name="T10" fmla="*/ 3 w 6"/>
                    <a:gd name="T11" fmla="*/ 4 h 6"/>
                    <a:gd name="T12" fmla="*/ 5 w 6"/>
                    <a:gd name="T13" fmla="*/ 4 h 6"/>
                    <a:gd name="T14" fmla="*/ 5 w 6"/>
                    <a:gd name="T15" fmla="*/ 1 h 6"/>
                    <a:gd name="T16" fmla="*/ 3 w 6"/>
                    <a:gd name="T17" fmla="*/ 1 h 6"/>
                    <a:gd name="T18" fmla="*/ 4 w 6"/>
                    <a:gd name="T19" fmla="*/ 4 h 6"/>
                    <a:gd name="T20" fmla="*/ 6 w 6"/>
                    <a:gd name="T21" fmla="*/ 4 h 6"/>
                    <a:gd name="T22" fmla="*/ 6 w 6"/>
                    <a:gd name="T23" fmla="*/ 2 h 6"/>
                    <a:gd name="T24" fmla="*/ 4 w 6"/>
                    <a:gd name="T25" fmla="*/ 2 h 6"/>
                    <a:gd name="T26" fmla="*/ 4 w 6"/>
                    <a:gd name="T27" fmla="*/ 4 h 6"/>
                    <a:gd name="T28" fmla="*/ 6 w 6"/>
                    <a:gd name="T29" fmla="*/ 4 h 6"/>
                    <a:gd name="T30" fmla="*/ 5 w 6"/>
                    <a:gd name="T31" fmla="*/ 1 h 6"/>
                    <a:gd name="T32" fmla="*/ 3 w 6"/>
                    <a:gd name="T33" fmla="*/ 1 h 6"/>
                    <a:gd name="T34" fmla="*/ 3 w 6"/>
                    <a:gd name="T35" fmla="*/ 4 h 6"/>
                    <a:gd name="T36" fmla="*/ 5 w 6"/>
                    <a:gd name="T37" fmla="*/ 4 h 6"/>
                    <a:gd name="T38" fmla="*/ 4 w 6"/>
                    <a:gd name="T39" fmla="*/ 0 h 6"/>
                    <a:gd name="T40" fmla="*/ 2 w 6"/>
                    <a:gd name="T41" fmla="*/ 1 h 6"/>
                    <a:gd name="T42" fmla="*/ 2 w 6"/>
                    <a:gd name="T43" fmla="*/ 5 h 6"/>
                    <a:gd name="T44" fmla="*/ 4 w 6"/>
                    <a:gd name="T45" fmla="*/ 5 h 6"/>
                    <a:gd name="T46" fmla="*/ 2 w 6"/>
                    <a:gd name="T47" fmla="*/ 0 h 6"/>
                    <a:gd name="T48" fmla="*/ 1 w 6"/>
                    <a:gd name="T49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" h="6">
                      <a:moveTo>
                        <a:pt x="1" y="1"/>
                      </a:moveTo>
                      <a:cubicBezTo>
                        <a:pt x="2" y="2"/>
                        <a:pt x="2" y="4"/>
                        <a:pt x="2" y="5"/>
                      </a:cubicBezTo>
                      <a:cubicBezTo>
                        <a:pt x="3" y="6"/>
                        <a:pt x="4" y="6"/>
                        <a:pt x="4" y="5"/>
                      </a:cubicBezTo>
                      <a:cubicBezTo>
                        <a:pt x="4" y="3"/>
                        <a:pt x="4" y="2"/>
                        <a:pt x="4" y="1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3" y="2"/>
                        <a:pt x="3" y="4"/>
                        <a:pt x="3" y="4"/>
                      </a:cubicBezTo>
                      <a:cubicBezTo>
                        <a:pt x="3" y="5"/>
                        <a:pt x="5" y="5"/>
                        <a:pt x="5" y="4"/>
                      </a:cubicBezTo>
                      <a:cubicBezTo>
                        <a:pt x="5" y="3"/>
                        <a:pt x="5" y="2"/>
                        <a:pt x="5" y="1"/>
                      </a:cubicBezTo>
                      <a:cubicBezTo>
                        <a:pt x="4" y="1"/>
                        <a:pt x="4" y="1"/>
                        <a:pt x="3" y="1"/>
                      </a:cubicBezTo>
                      <a:cubicBezTo>
                        <a:pt x="4" y="2"/>
                        <a:pt x="4" y="3"/>
                        <a:pt x="4" y="4"/>
                      </a:cubicBezTo>
                      <a:cubicBezTo>
                        <a:pt x="4" y="5"/>
                        <a:pt x="6" y="5"/>
                        <a:pt x="6" y="4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6" y="1"/>
                        <a:pt x="4" y="1"/>
                        <a:pt x="4" y="2"/>
                      </a:cubicBezTo>
                      <a:cubicBezTo>
                        <a:pt x="4" y="3"/>
                        <a:pt x="4" y="3"/>
                        <a:pt x="4" y="4"/>
                      </a:cubicBezTo>
                      <a:cubicBezTo>
                        <a:pt x="5" y="4"/>
                        <a:pt x="5" y="4"/>
                        <a:pt x="6" y="4"/>
                      </a:cubicBezTo>
                      <a:cubicBezTo>
                        <a:pt x="5" y="3"/>
                        <a:pt x="5" y="2"/>
                        <a:pt x="5" y="1"/>
                      </a:cubicBezTo>
                      <a:cubicBezTo>
                        <a:pt x="5" y="0"/>
                        <a:pt x="4" y="0"/>
                        <a:pt x="3" y="1"/>
                      </a:cubicBezTo>
                      <a:cubicBezTo>
                        <a:pt x="3" y="2"/>
                        <a:pt x="3" y="3"/>
                        <a:pt x="3" y="4"/>
                      </a:cubicBezTo>
                      <a:cubicBezTo>
                        <a:pt x="4" y="4"/>
                        <a:pt x="4" y="4"/>
                        <a:pt x="5" y="4"/>
                      </a:cubicBezTo>
                      <a:cubicBezTo>
                        <a:pt x="4" y="3"/>
                        <a:pt x="5" y="1"/>
                        <a:pt x="4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2"/>
                        <a:pt x="2" y="3"/>
                        <a:pt x="2" y="5"/>
                      </a:cubicBezTo>
                      <a:cubicBezTo>
                        <a:pt x="3" y="5"/>
                        <a:pt x="4" y="5"/>
                        <a:pt x="4" y="5"/>
                      </a:cubicBezTo>
                      <a:cubicBezTo>
                        <a:pt x="4" y="3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1" name="Freeform 396"/>
                <p:cNvSpPr>
                  <a:spLocks/>
                </p:cNvSpPr>
                <p:nvPr/>
              </p:nvSpPr>
              <p:spPr bwMode="auto">
                <a:xfrm>
                  <a:off x="591" y="1334"/>
                  <a:ext cx="21" cy="27"/>
                </a:xfrm>
                <a:custGeom>
                  <a:avLst/>
                  <a:gdLst>
                    <a:gd name="T0" fmla="*/ 7 w 31"/>
                    <a:gd name="T1" fmla="*/ 16 h 41"/>
                    <a:gd name="T2" fmla="*/ 11 w 31"/>
                    <a:gd name="T3" fmla="*/ 4 h 41"/>
                    <a:gd name="T4" fmla="*/ 19 w 31"/>
                    <a:gd name="T5" fmla="*/ 3 h 41"/>
                    <a:gd name="T6" fmla="*/ 24 w 31"/>
                    <a:gd name="T7" fmla="*/ 21 h 41"/>
                    <a:gd name="T8" fmla="*/ 16 w 31"/>
                    <a:gd name="T9" fmla="*/ 40 h 41"/>
                    <a:gd name="T10" fmla="*/ 18 w 31"/>
                    <a:gd name="T11" fmla="*/ 40 h 41"/>
                    <a:gd name="T12" fmla="*/ 24 w 31"/>
                    <a:gd name="T13" fmla="*/ 23 h 41"/>
                    <a:gd name="T14" fmla="*/ 29 w 31"/>
                    <a:gd name="T15" fmla="*/ 16 h 41"/>
                    <a:gd name="T16" fmla="*/ 21 w 31"/>
                    <a:gd name="T17" fmla="*/ 2 h 41"/>
                    <a:gd name="T18" fmla="*/ 4 w 31"/>
                    <a:gd name="T19" fmla="*/ 7 h 41"/>
                    <a:gd name="T20" fmla="*/ 6 w 31"/>
                    <a:gd name="T21" fmla="*/ 18 h 41"/>
                    <a:gd name="T22" fmla="*/ 7 w 31"/>
                    <a:gd name="T23" fmla="*/ 16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" h="41">
                      <a:moveTo>
                        <a:pt x="7" y="16"/>
                      </a:moveTo>
                      <a:cubicBezTo>
                        <a:pt x="0" y="14"/>
                        <a:pt x="7" y="5"/>
                        <a:pt x="11" y="4"/>
                      </a:cubicBezTo>
                      <a:cubicBezTo>
                        <a:pt x="14" y="3"/>
                        <a:pt x="16" y="3"/>
                        <a:pt x="19" y="3"/>
                      </a:cubicBezTo>
                      <a:cubicBezTo>
                        <a:pt x="28" y="5"/>
                        <a:pt x="29" y="14"/>
                        <a:pt x="24" y="21"/>
                      </a:cubicBezTo>
                      <a:cubicBezTo>
                        <a:pt x="19" y="27"/>
                        <a:pt x="15" y="31"/>
                        <a:pt x="16" y="40"/>
                      </a:cubicBezTo>
                      <a:cubicBezTo>
                        <a:pt x="16" y="41"/>
                        <a:pt x="18" y="41"/>
                        <a:pt x="18" y="40"/>
                      </a:cubicBezTo>
                      <a:cubicBezTo>
                        <a:pt x="17" y="33"/>
                        <a:pt x="20" y="28"/>
                        <a:pt x="24" y="23"/>
                      </a:cubicBezTo>
                      <a:cubicBezTo>
                        <a:pt x="26" y="21"/>
                        <a:pt x="28" y="19"/>
                        <a:pt x="29" y="16"/>
                      </a:cubicBezTo>
                      <a:cubicBezTo>
                        <a:pt x="31" y="10"/>
                        <a:pt x="26" y="5"/>
                        <a:pt x="21" y="2"/>
                      </a:cubicBezTo>
                      <a:cubicBezTo>
                        <a:pt x="15" y="0"/>
                        <a:pt x="9" y="2"/>
                        <a:pt x="4" y="7"/>
                      </a:cubicBezTo>
                      <a:cubicBezTo>
                        <a:pt x="1" y="10"/>
                        <a:pt x="1" y="16"/>
                        <a:pt x="6" y="18"/>
                      </a:cubicBezTo>
                      <a:cubicBezTo>
                        <a:pt x="7" y="18"/>
                        <a:pt x="8" y="17"/>
                        <a:pt x="7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2" name="Freeform 397"/>
                <p:cNvSpPr>
                  <a:spLocks/>
                </p:cNvSpPr>
                <p:nvPr/>
              </p:nvSpPr>
              <p:spPr bwMode="auto">
                <a:xfrm>
                  <a:off x="598" y="1363"/>
                  <a:ext cx="8" cy="8"/>
                </a:xfrm>
                <a:custGeom>
                  <a:avLst/>
                  <a:gdLst>
                    <a:gd name="T0" fmla="*/ 9 w 12"/>
                    <a:gd name="T1" fmla="*/ 1 h 11"/>
                    <a:gd name="T2" fmla="*/ 2 w 12"/>
                    <a:gd name="T3" fmla="*/ 2 h 11"/>
                    <a:gd name="T4" fmla="*/ 2 w 12"/>
                    <a:gd name="T5" fmla="*/ 7 h 11"/>
                    <a:gd name="T6" fmla="*/ 11 w 12"/>
                    <a:gd name="T7" fmla="*/ 2 h 11"/>
                    <a:gd name="T8" fmla="*/ 9 w 12"/>
                    <a:gd name="T9" fmla="*/ 3 h 11"/>
                    <a:gd name="T10" fmla="*/ 3 w 12"/>
                    <a:gd name="T11" fmla="*/ 6 h 11"/>
                    <a:gd name="T12" fmla="*/ 4 w 12"/>
                    <a:gd name="T13" fmla="*/ 3 h 11"/>
                    <a:gd name="T14" fmla="*/ 8 w 12"/>
                    <a:gd name="T15" fmla="*/ 2 h 11"/>
                    <a:gd name="T16" fmla="*/ 9 w 12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11">
                      <a:moveTo>
                        <a:pt x="9" y="1"/>
                      </a:moveTo>
                      <a:cubicBezTo>
                        <a:pt x="6" y="0"/>
                        <a:pt x="4" y="0"/>
                        <a:pt x="2" y="2"/>
                      </a:cubicBezTo>
                      <a:cubicBezTo>
                        <a:pt x="0" y="3"/>
                        <a:pt x="0" y="6"/>
                        <a:pt x="2" y="7"/>
                      </a:cubicBezTo>
                      <a:cubicBezTo>
                        <a:pt x="5" y="11"/>
                        <a:pt x="12" y="7"/>
                        <a:pt x="11" y="2"/>
                      </a:cubicBezTo>
                      <a:cubicBezTo>
                        <a:pt x="11" y="1"/>
                        <a:pt x="9" y="2"/>
                        <a:pt x="9" y="3"/>
                      </a:cubicBezTo>
                      <a:cubicBezTo>
                        <a:pt x="10" y="6"/>
                        <a:pt x="5" y="8"/>
                        <a:pt x="3" y="6"/>
                      </a:cubicBezTo>
                      <a:cubicBezTo>
                        <a:pt x="2" y="5"/>
                        <a:pt x="2" y="3"/>
                        <a:pt x="4" y="3"/>
                      </a:cubicBezTo>
                      <a:cubicBezTo>
                        <a:pt x="5" y="2"/>
                        <a:pt x="7" y="2"/>
                        <a:pt x="8" y="2"/>
                      </a:cubicBezTo>
                      <a:cubicBezTo>
                        <a:pt x="9" y="3"/>
                        <a:pt x="10" y="1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3" name="Freeform 398"/>
                <p:cNvSpPr>
                  <a:spLocks/>
                </p:cNvSpPr>
                <p:nvPr/>
              </p:nvSpPr>
              <p:spPr bwMode="auto">
                <a:xfrm>
                  <a:off x="599" y="1365"/>
                  <a:ext cx="1" cy="2"/>
                </a:xfrm>
                <a:custGeom>
                  <a:avLst/>
                  <a:gdLst>
                    <a:gd name="T0" fmla="*/ 0 w 2"/>
                    <a:gd name="T1" fmla="*/ 3 h 4"/>
                    <a:gd name="T2" fmla="*/ 2 w 2"/>
                    <a:gd name="T3" fmla="*/ 0 h 4"/>
                    <a:gd name="T4" fmla="*/ 1 w 2"/>
                    <a:gd name="T5" fmla="*/ 0 h 4"/>
                    <a:gd name="T6" fmla="*/ 0 w 2"/>
                    <a:gd name="T7" fmla="*/ 3 h 4"/>
                    <a:gd name="T8" fmla="*/ 0 w 2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4">
                      <a:moveTo>
                        <a:pt x="0" y="3"/>
                      </a:move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4"/>
                        <a:pt x="0" y="4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4" name="Freeform 399"/>
                <p:cNvSpPr>
                  <a:spLocks/>
                </p:cNvSpPr>
                <p:nvPr/>
              </p:nvSpPr>
              <p:spPr bwMode="auto">
                <a:xfrm>
                  <a:off x="599" y="1365"/>
                  <a:ext cx="2" cy="2"/>
                </a:xfrm>
                <a:custGeom>
                  <a:avLst/>
                  <a:gdLst>
                    <a:gd name="T0" fmla="*/ 1 w 3"/>
                    <a:gd name="T1" fmla="*/ 4 h 4"/>
                    <a:gd name="T2" fmla="*/ 3 w 3"/>
                    <a:gd name="T3" fmla="*/ 1 h 4"/>
                    <a:gd name="T4" fmla="*/ 2 w 3"/>
                    <a:gd name="T5" fmla="*/ 0 h 4"/>
                    <a:gd name="T6" fmla="*/ 0 w 3"/>
                    <a:gd name="T7" fmla="*/ 4 h 4"/>
                    <a:gd name="T8" fmla="*/ 1 w 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1" y="4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1"/>
                        <a:pt x="1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5" name="Freeform 400"/>
                <p:cNvSpPr>
                  <a:spLocks/>
                </p:cNvSpPr>
                <p:nvPr/>
              </p:nvSpPr>
              <p:spPr bwMode="auto">
                <a:xfrm>
                  <a:off x="600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1"/>
                        <a:pt x="3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6" name="Freeform 401"/>
                <p:cNvSpPr>
                  <a:spLocks/>
                </p:cNvSpPr>
                <p:nvPr/>
              </p:nvSpPr>
              <p:spPr bwMode="auto">
                <a:xfrm>
                  <a:off x="600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0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7" name="Freeform 402"/>
                <p:cNvSpPr>
                  <a:spLocks/>
                </p:cNvSpPr>
                <p:nvPr/>
              </p:nvSpPr>
              <p:spPr bwMode="auto">
                <a:xfrm>
                  <a:off x="601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0" y="3"/>
                        <a:pt x="1" y="2"/>
                        <a:pt x="3" y="1"/>
                      </a:cubicBezTo>
                      <a:cubicBezTo>
                        <a:pt x="3" y="1"/>
                        <a:pt x="2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8" name="Freeform 403"/>
                <p:cNvSpPr>
                  <a:spLocks/>
                </p:cNvSpPr>
                <p:nvPr/>
              </p:nvSpPr>
              <p:spPr bwMode="auto">
                <a:xfrm>
                  <a:off x="602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" name="Freeform 404"/>
                <p:cNvSpPr>
                  <a:spLocks/>
                </p:cNvSpPr>
                <p:nvPr/>
              </p:nvSpPr>
              <p:spPr bwMode="auto">
                <a:xfrm>
                  <a:off x="602" y="1365"/>
                  <a:ext cx="2" cy="3"/>
                </a:xfrm>
                <a:custGeom>
                  <a:avLst/>
                  <a:gdLst>
                    <a:gd name="T0" fmla="*/ 0 w 2"/>
                    <a:gd name="T1" fmla="*/ 5 h 5"/>
                    <a:gd name="T2" fmla="*/ 2 w 2"/>
                    <a:gd name="T3" fmla="*/ 1 h 5"/>
                    <a:gd name="T4" fmla="*/ 2 w 2"/>
                    <a:gd name="T5" fmla="*/ 1 h 5"/>
                    <a:gd name="T6" fmla="*/ 0 w 2"/>
                    <a:gd name="T7" fmla="*/ 5 h 5"/>
                    <a:gd name="T8" fmla="*/ 0 w 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0" y="5"/>
                      </a:moveTo>
                      <a:cubicBezTo>
                        <a:pt x="1" y="3"/>
                        <a:pt x="1" y="2"/>
                        <a:pt x="2" y="1"/>
                      </a:cubicBezTo>
                      <a:cubicBezTo>
                        <a:pt x="2" y="1"/>
                        <a:pt x="2" y="0"/>
                        <a:pt x="2" y="1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0" name="Freeform 405"/>
                <p:cNvSpPr>
                  <a:spLocks/>
                </p:cNvSpPr>
                <p:nvPr/>
              </p:nvSpPr>
              <p:spPr bwMode="auto">
                <a:xfrm>
                  <a:off x="603" y="1365"/>
                  <a:ext cx="1" cy="2"/>
                </a:xfrm>
                <a:custGeom>
                  <a:avLst/>
                  <a:gdLst>
                    <a:gd name="T0" fmla="*/ 0 w 2"/>
                    <a:gd name="T1" fmla="*/ 3 h 3"/>
                    <a:gd name="T2" fmla="*/ 2 w 2"/>
                    <a:gd name="T3" fmla="*/ 0 h 3"/>
                    <a:gd name="T4" fmla="*/ 1 w 2"/>
                    <a:gd name="T5" fmla="*/ 0 h 3"/>
                    <a:gd name="T6" fmla="*/ 0 w 2"/>
                    <a:gd name="T7" fmla="*/ 3 h 3"/>
                    <a:gd name="T8" fmla="*/ 0 w 2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3"/>
                      </a:move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1" name="Freeform 406"/>
                <p:cNvSpPr>
                  <a:spLocks/>
                </p:cNvSpPr>
                <p:nvPr/>
              </p:nvSpPr>
              <p:spPr bwMode="auto">
                <a:xfrm>
                  <a:off x="622" y="1736"/>
                  <a:ext cx="24" cy="24"/>
                </a:xfrm>
                <a:custGeom>
                  <a:avLst/>
                  <a:gdLst>
                    <a:gd name="T0" fmla="*/ 24 w 35"/>
                    <a:gd name="T1" fmla="*/ 2 h 36"/>
                    <a:gd name="T2" fmla="*/ 9 w 35"/>
                    <a:gd name="T3" fmla="*/ 6 h 36"/>
                    <a:gd name="T4" fmla="*/ 6 w 35"/>
                    <a:gd name="T5" fmla="*/ 17 h 36"/>
                    <a:gd name="T6" fmla="*/ 0 w 35"/>
                    <a:gd name="T7" fmla="*/ 35 h 36"/>
                    <a:gd name="T8" fmla="*/ 1 w 35"/>
                    <a:gd name="T9" fmla="*/ 36 h 36"/>
                    <a:gd name="T10" fmla="*/ 12 w 35"/>
                    <a:gd name="T11" fmla="*/ 35 h 36"/>
                    <a:gd name="T12" fmla="*/ 14 w 35"/>
                    <a:gd name="T13" fmla="*/ 33 h 36"/>
                    <a:gd name="T14" fmla="*/ 15 w 35"/>
                    <a:gd name="T15" fmla="*/ 31 h 36"/>
                    <a:gd name="T16" fmla="*/ 15 w 35"/>
                    <a:gd name="T17" fmla="*/ 31 h 36"/>
                    <a:gd name="T18" fmla="*/ 18 w 35"/>
                    <a:gd name="T19" fmla="*/ 36 h 36"/>
                    <a:gd name="T20" fmla="*/ 24 w 35"/>
                    <a:gd name="T21" fmla="*/ 36 h 36"/>
                    <a:gd name="T22" fmla="*/ 29 w 35"/>
                    <a:gd name="T23" fmla="*/ 36 h 36"/>
                    <a:gd name="T24" fmla="*/ 33 w 35"/>
                    <a:gd name="T25" fmla="*/ 35 h 36"/>
                    <a:gd name="T26" fmla="*/ 33 w 35"/>
                    <a:gd name="T27" fmla="*/ 36 h 36"/>
                    <a:gd name="T28" fmla="*/ 34 w 35"/>
                    <a:gd name="T29" fmla="*/ 36 h 36"/>
                    <a:gd name="T30" fmla="*/ 34 w 35"/>
                    <a:gd name="T31" fmla="*/ 35 h 36"/>
                    <a:gd name="T32" fmla="*/ 27 w 35"/>
                    <a:gd name="T33" fmla="*/ 34 h 36"/>
                    <a:gd name="T34" fmla="*/ 17 w 35"/>
                    <a:gd name="T35" fmla="*/ 32 h 36"/>
                    <a:gd name="T36" fmla="*/ 16 w 35"/>
                    <a:gd name="T37" fmla="*/ 27 h 36"/>
                    <a:gd name="T38" fmla="*/ 14 w 35"/>
                    <a:gd name="T39" fmla="*/ 27 h 36"/>
                    <a:gd name="T40" fmla="*/ 13 w 35"/>
                    <a:gd name="T41" fmla="*/ 31 h 36"/>
                    <a:gd name="T42" fmla="*/ 4 w 35"/>
                    <a:gd name="T43" fmla="*/ 35 h 36"/>
                    <a:gd name="T44" fmla="*/ 3 w 35"/>
                    <a:gd name="T45" fmla="*/ 31 h 36"/>
                    <a:gd name="T46" fmla="*/ 6 w 35"/>
                    <a:gd name="T47" fmla="*/ 22 h 36"/>
                    <a:gd name="T48" fmla="*/ 10 w 35"/>
                    <a:gd name="T49" fmla="*/ 8 h 36"/>
                    <a:gd name="T50" fmla="*/ 24 w 35"/>
                    <a:gd name="T51" fmla="*/ 3 h 36"/>
                    <a:gd name="T52" fmla="*/ 24 w 35"/>
                    <a:gd name="T53" fmla="*/ 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5" h="36">
                      <a:moveTo>
                        <a:pt x="24" y="2"/>
                      </a:moveTo>
                      <a:cubicBezTo>
                        <a:pt x="19" y="2"/>
                        <a:pt x="12" y="0"/>
                        <a:pt x="9" y="6"/>
                      </a:cubicBezTo>
                      <a:cubicBezTo>
                        <a:pt x="8" y="9"/>
                        <a:pt x="7" y="13"/>
                        <a:pt x="6" y="17"/>
                      </a:cubicBezTo>
                      <a:cubicBezTo>
                        <a:pt x="4" y="23"/>
                        <a:pt x="2" y="29"/>
                        <a:pt x="0" y="35"/>
                      </a:cubicBezTo>
                      <a:cubicBezTo>
                        <a:pt x="0" y="36"/>
                        <a:pt x="0" y="36"/>
                        <a:pt x="1" y="36"/>
                      </a:cubicBezTo>
                      <a:cubicBezTo>
                        <a:pt x="5" y="36"/>
                        <a:pt x="9" y="36"/>
                        <a:pt x="12" y="35"/>
                      </a:cubicBezTo>
                      <a:cubicBezTo>
                        <a:pt x="13" y="34"/>
                        <a:pt x="14" y="33"/>
                        <a:pt x="14" y="33"/>
                      </a:cubicBezTo>
                      <a:cubicBezTo>
                        <a:pt x="14" y="32"/>
                        <a:pt x="15" y="31"/>
                        <a:pt x="15" y="31"/>
                      </a:cubicBezTo>
                      <a:cubicBezTo>
                        <a:pt x="15" y="29"/>
                        <a:pt x="15" y="29"/>
                        <a:pt x="15" y="31"/>
                      </a:cubicBezTo>
                      <a:cubicBezTo>
                        <a:pt x="15" y="32"/>
                        <a:pt x="16" y="35"/>
                        <a:pt x="18" y="36"/>
                      </a:cubicBezTo>
                      <a:cubicBezTo>
                        <a:pt x="20" y="36"/>
                        <a:pt x="22" y="36"/>
                        <a:pt x="24" y="36"/>
                      </a:cubicBezTo>
                      <a:cubicBezTo>
                        <a:pt x="26" y="36"/>
                        <a:pt x="27" y="36"/>
                        <a:pt x="29" y="36"/>
                      </a:cubicBezTo>
                      <a:cubicBezTo>
                        <a:pt x="29" y="36"/>
                        <a:pt x="35" y="35"/>
                        <a:pt x="33" y="35"/>
                      </a:cubicBezTo>
                      <a:cubicBezTo>
                        <a:pt x="32" y="35"/>
                        <a:pt x="32" y="36"/>
                        <a:pt x="33" y="36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35" y="36"/>
                        <a:pt x="35" y="35"/>
                        <a:pt x="34" y="35"/>
                      </a:cubicBezTo>
                      <a:cubicBezTo>
                        <a:pt x="33" y="34"/>
                        <a:pt x="29" y="34"/>
                        <a:pt x="27" y="34"/>
                      </a:cubicBezTo>
                      <a:cubicBezTo>
                        <a:pt x="24" y="34"/>
                        <a:pt x="18" y="36"/>
                        <a:pt x="17" y="32"/>
                      </a:cubicBezTo>
                      <a:cubicBezTo>
                        <a:pt x="16" y="31"/>
                        <a:pt x="16" y="29"/>
                        <a:pt x="16" y="27"/>
                      </a:cubicBezTo>
                      <a:cubicBezTo>
                        <a:pt x="16" y="26"/>
                        <a:pt x="15" y="27"/>
                        <a:pt x="14" y="27"/>
                      </a:cubicBezTo>
                      <a:cubicBezTo>
                        <a:pt x="14" y="29"/>
                        <a:pt x="14" y="30"/>
                        <a:pt x="13" y="31"/>
                      </a:cubicBezTo>
                      <a:cubicBezTo>
                        <a:pt x="12" y="35"/>
                        <a:pt x="7" y="35"/>
                        <a:pt x="4" y="35"/>
                      </a:cubicBezTo>
                      <a:cubicBezTo>
                        <a:pt x="1" y="35"/>
                        <a:pt x="2" y="33"/>
                        <a:pt x="3" y="31"/>
                      </a:cubicBezTo>
                      <a:cubicBezTo>
                        <a:pt x="4" y="28"/>
                        <a:pt x="5" y="25"/>
                        <a:pt x="6" y="22"/>
                      </a:cubicBezTo>
                      <a:cubicBezTo>
                        <a:pt x="7" y="17"/>
                        <a:pt x="9" y="13"/>
                        <a:pt x="10" y="8"/>
                      </a:cubicBezTo>
                      <a:cubicBezTo>
                        <a:pt x="12" y="1"/>
                        <a:pt x="19" y="3"/>
                        <a:pt x="24" y="3"/>
                      </a:cubicBezTo>
                      <a:cubicBezTo>
                        <a:pt x="25" y="3"/>
                        <a:pt x="25" y="2"/>
                        <a:pt x="2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819150" y="2128838"/>
                <a:ext cx="293688" cy="666750"/>
                <a:chOff x="819150" y="2128838"/>
                <a:chExt cx="293688" cy="666750"/>
              </a:xfrm>
              <a:grpFill/>
            </p:grpSpPr>
            <p:sp>
              <p:nvSpPr>
                <p:cNvPr id="51" name="Freeform 82"/>
                <p:cNvSpPr>
                  <a:spLocks/>
                </p:cNvSpPr>
                <p:nvPr/>
              </p:nvSpPr>
              <p:spPr bwMode="auto">
                <a:xfrm>
                  <a:off x="922338" y="2671763"/>
                  <a:ext cx="87313" cy="77788"/>
                </a:xfrm>
                <a:custGeom>
                  <a:avLst/>
                  <a:gdLst>
                    <a:gd name="T0" fmla="*/ 66 w 82"/>
                    <a:gd name="T1" fmla="*/ 4 h 73"/>
                    <a:gd name="T2" fmla="*/ 13 w 82"/>
                    <a:gd name="T3" fmla="*/ 22 h 73"/>
                    <a:gd name="T4" fmla="*/ 26 w 82"/>
                    <a:gd name="T5" fmla="*/ 66 h 73"/>
                    <a:gd name="T6" fmla="*/ 76 w 82"/>
                    <a:gd name="T7" fmla="*/ 51 h 73"/>
                    <a:gd name="T8" fmla="*/ 58 w 82"/>
                    <a:gd name="T9" fmla="*/ 3 h 73"/>
                    <a:gd name="T10" fmla="*/ 58 w 82"/>
                    <a:gd name="T11" fmla="*/ 4 h 73"/>
                    <a:gd name="T12" fmla="*/ 78 w 82"/>
                    <a:gd name="T13" fmla="*/ 31 h 73"/>
                    <a:gd name="T14" fmla="*/ 69 w 82"/>
                    <a:gd name="T15" fmla="*/ 60 h 73"/>
                    <a:gd name="T16" fmla="*/ 21 w 82"/>
                    <a:gd name="T17" fmla="*/ 62 h 73"/>
                    <a:gd name="T18" fmla="*/ 18 w 82"/>
                    <a:gd name="T19" fmla="*/ 18 h 73"/>
                    <a:gd name="T20" fmla="*/ 65 w 82"/>
                    <a:gd name="T21" fmla="*/ 6 h 73"/>
                    <a:gd name="T22" fmla="*/ 66 w 82"/>
                    <a:gd name="T23" fmla="*/ 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2" h="73">
                      <a:moveTo>
                        <a:pt x="66" y="4"/>
                      </a:moveTo>
                      <a:cubicBezTo>
                        <a:pt x="47" y="0"/>
                        <a:pt x="25" y="7"/>
                        <a:pt x="13" y="22"/>
                      </a:cubicBezTo>
                      <a:cubicBezTo>
                        <a:pt x="0" y="38"/>
                        <a:pt x="8" y="59"/>
                        <a:pt x="26" y="66"/>
                      </a:cubicBezTo>
                      <a:cubicBezTo>
                        <a:pt x="45" y="73"/>
                        <a:pt x="67" y="71"/>
                        <a:pt x="76" y="51"/>
                      </a:cubicBezTo>
                      <a:cubicBezTo>
                        <a:pt x="82" y="37"/>
                        <a:pt x="80" y="0"/>
                        <a:pt x="58" y="3"/>
                      </a:cubicBezTo>
                      <a:cubicBezTo>
                        <a:pt x="57" y="3"/>
                        <a:pt x="57" y="4"/>
                        <a:pt x="58" y="4"/>
                      </a:cubicBezTo>
                      <a:cubicBezTo>
                        <a:pt x="72" y="2"/>
                        <a:pt x="77" y="21"/>
                        <a:pt x="78" y="31"/>
                      </a:cubicBezTo>
                      <a:cubicBezTo>
                        <a:pt x="79" y="41"/>
                        <a:pt x="76" y="52"/>
                        <a:pt x="69" y="60"/>
                      </a:cubicBezTo>
                      <a:cubicBezTo>
                        <a:pt x="57" y="73"/>
                        <a:pt x="35" y="69"/>
                        <a:pt x="21" y="62"/>
                      </a:cubicBezTo>
                      <a:cubicBezTo>
                        <a:pt x="4" y="52"/>
                        <a:pt x="6" y="31"/>
                        <a:pt x="18" y="18"/>
                      </a:cubicBezTo>
                      <a:cubicBezTo>
                        <a:pt x="30" y="7"/>
                        <a:pt x="49" y="2"/>
                        <a:pt x="65" y="6"/>
                      </a:cubicBezTo>
                      <a:cubicBezTo>
                        <a:pt x="66" y="6"/>
                        <a:pt x="66" y="5"/>
                        <a:pt x="66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83"/>
                <p:cNvSpPr>
                  <a:spLocks/>
                </p:cNvSpPr>
                <p:nvPr/>
              </p:nvSpPr>
              <p:spPr bwMode="auto">
                <a:xfrm>
                  <a:off x="958850" y="2709863"/>
                  <a:ext cx="33338" cy="34925"/>
                </a:xfrm>
                <a:custGeom>
                  <a:avLst/>
                  <a:gdLst>
                    <a:gd name="T0" fmla="*/ 2 w 31"/>
                    <a:gd name="T1" fmla="*/ 29 h 33"/>
                    <a:gd name="T2" fmla="*/ 0 w 31"/>
                    <a:gd name="T3" fmla="*/ 31 h 33"/>
                    <a:gd name="T4" fmla="*/ 1 w 31"/>
                    <a:gd name="T5" fmla="*/ 32 h 33"/>
                    <a:gd name="T6" fmla="*/ 6 w 31"/>
                    <a:gd name="T7" fmla="*/ 17 h 33"/>
                    <a:gd name="T8" fmla="*/ 8 w 31"/>
                    <a:gd name="T9" fmla="*/ 9 h 33"/>
                    <a:gd name="T10" fmla="*/ 8 w 31"/>
                    <a:gd name="T11" fmla="*/ 5 h 33"/>
                    <a:gd name="T12" fmla="*/ 10 w 31"/>
                    <a:gd name="T13" fmla="*/ 3 h 33"/>
                    <a:gd name="T14" fmla="*/ 30 w 31"/>
                    <a:gd name="T15" fmla="*/ 27 h 33"/>
                    <a:gd name="T16" fmla="*/ 31 w 31"/>
                    <a:gd name="T17" fmla="*/ 26 h 33"/>
                    <a:gd name="T18" fmla="*/ 9 w 31"/>
                    <a:gd name="T19" fmla="*/ 0 h 33"/>
                    <a:gd name="T20" fmla="*/ 8 w 31"/>
                    <a:gd name="T21" fmla="*/ 0 h 33"/>
                    <a:gd name="T22" fmla="*/ 0 w 31"/>
                    <a:gd name="T23" fmla="*/ 31 h 33"/>
                    <a:gd name="T24" fmla="*/ 1 w 31"/>
                    <a:gd name="T25" fmla="*/ 32 h 33"/>
                    <a:gd name="T26" fmla="*/ 3 w 31"/>
                    <a:gd name="T27" fmla="*/ 30 h 33"/>
                    <a:gd name="T28" fmla="*/ 2 w 31"/>
                    <a:gd name="T29" fmla="*/ 2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" h="33">
                      <a:moveTo>
                        <a:pt x="2" y="29"/>
                      </a:moveTo>
                      <a:cubicBezTo>
                        <a:pt x="1" y="30"/>
                        <a:pt x="1" y="30"/>
                        <a:pt x="0" y="31"/>
                      </a:cubicBezTo>
                      <a:cubicBezTo>
                        <a:pt x="1" y="31"/>
                        <a:pt x="1" y="31"/>
                        <a:pt x="1" y="32"/>
                      </a:cubicBezTo>
                      <a:cubicBezTo>
                        <a:pt x="4" y="27"/>
                        <a:pt x="5" y="22"/>
                        <a:pt x="6" y="17"/>
                      </a:cubicBezTo>
                      <a:cubicBezTo>
                        <a:pt x="7" y="15"/>
                        <a:pt x="7" y="12"/>
                        <a:pt x="8" y="9"/>
                      </a:cubicBezTo>
                      <a:cubicBezTo>
                        <a:pt x="8" y="7"/>
                        <a:pt x="8" y="6"/>
                        <a:pt x="8" y="5"/>
                      </a:cubicBezTo>
                      <a:cubicBezTo>
                        <a:pt x="9" y="3"/>
                        <a:pt x="8" y="1"/>
                        <a:pt x="10" y="3"/>
                      </a:cubicBezTo>
                      <a:cubicBezTo>
                        <a:pt x="16" y="12"/>
                        <a:pt x="27" y="17"/>
                        <a:pt x="30" y="27"/>
                      </a:cubicBezTo>
                      <a:cubicBezTo>
                        <a:pt x="30" y="28"/>
                        <a:pt x="31" y="27"/>
                        <a:pt x="31" y="26"/>
                      </a:cubicBezTo>
                      <a:cubicBezTo>
                        <a:pt x="28" y="15"/>
                        <a:pt x="15" y="10"/>
                        <a:pt x="9" y="0"/>
                      </a:cubicBez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5" y="11"/>
                        <a:pt x="5" y="21"/>
                        <a:pt x="0" y="31"/>
                      </a:cubicBezTo>
                      <a:cubicBezTo>
                        <a:pt x="0" y="32"/>
                        <a:pt x="1" y="33"/>
                        <a:pt x="1" y="32"/>
                      </a:cubicBezTo>
                      <a:cubicBezTo>
                        <a:pt x="2" y="31"/>
                        <a:pt x="2" y="31"/>
                        <a:pt x="3" y="30"/>
                      </a:cubicBezTo>
                      <a:cubicBezTo>
                        <a:pt x="3" y="30"/>
                        <a:pt x="2" y="29"/>
                        <a:pt x="2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84"/>
                <p:cNvSpPr>
                  <a:spLocks/>
                </p:cNvSpPr>
                <p:nvPr/>
              </p:nvSpPr>
              <p:spPr bwMode="auto">
                <a:xfrm>
                  <a:off x="962025" y="2713038"/>
                  <a:ext cx="28575" cy="33338"/>
                </a:xfrm>
                <a:custGeom>
                  <a:avLst/>
                  <a:gdLst>
                    <a:gd name="T0" fmla="*/ 4 w 28"/>
                    <a:gd name="T1" fmla="*/ 26 h 32"/>
                    <a:gd name="T2" fmla="*/ 5 w 28"/>
                    <a:gd name="T3" fmla="*/ 19 h 32"/>
                    <a:gd name="T4" fmla="*/ 9 w 28"/>
                    <a:gd name="T5" fmla="*/ 26 h 32"/>
                    <a:gd name="T6" fmla="*/ 13 w 28"/>
                    <a:gd name="T7" fmla="*/ 27 h 32"/>
                    <a:gd name="T8" fmla="*/ 16 w 28"/>
                    <a:gd name="T9" fmla="*/ 28 h 32"/>
                    <a:gd name="T10" fmla="*/ 22 w 28"/>
                    <a:gd name="T11" fmla="*/ 27 h 32"/>
                    <a:gd name="T12" fmla="*/ 14 w 28"/>
                    <a:gd name="T13" fmla="*/ 14 h 32"/>
                    <a:gd name="T14" fmla="*/ 22 w 28"/>
                    <a:gd name="T15" fmla="*/ 15 h 32"/>
                    <a:gd name="T16" fmla="*/ 9 w 28"/>
                    <a:gd name="T17" fmla="*/ 8 h 32"/>
                    <a:gd name="T18" fmla="*/ 11 w 28"/>
                    <a:gd name="T19" fmla="*/ 5 h 32"/>
                    <a:gd name="T20" fmla="*/ 10 w 28"/>
                    <a:gd name="T21" fmla="*/ 16 h 32"/>
                    <a:gd name="T22" fmla="*/ 9 w 28"/>
                    <a:gd name="T23" fmla="*/ 14 h 32"/>
                    <a:gd name="T24" fmla="*/ 10 w 28"/>
                    <a:gd name="T25" fmla="*/ 27 h 32"/>
                    <a:gd name="T26" fmla="*/ 8 w 28"/>
                    <a:gd name="T27" fmla="*/ 30 h 32"/>
                    <a:gd name="T28" fmla="*/ 12 w 28"/>
                    <a:gd name="T29" fmla="*/ 28 h 32"/>
                    <a:gd name="T30" fmla="*/ 17 w 28"/>
                    <a:gd name="T31" fmla="*/ 28 h 32"/>
                    <a:gd name="T32" fmla="*/ 22 w 28"/>
                    <a:gd name="T33" fmla="*/ 26 h 32"/>
                    <a:gd name="T34" fmla="*/ 19 w 28"/>
                    <a:gd name="T35" fmla="*/ 21 h 32"/>
                    <a:gd name="T36" fmla="*/ 24 w 28"/>
                    <a:gd name="T37" fmla="*/ 24 h 32"/>
                    <a:gd name="T38" fmla="*/ 20 w 28"/>
                    <a:gd name="T39" fmla="*/ 26 h 32"/>
                    <a:gd name="T40" fmla="*/ 6 w 28"/>
                    <a:gd name="T41" fmla="*/ 22 h 32"/>
                    <a:gd name="T42" fmla="*/ 8 w 28"/>
                    <a:gd name="T43" fmla="*/ 22 h 32"/>
                    <a:gd name="T44" fmla="*/ 1 w 28"/>
                    <a:gd name="T45" fmla="*/ 31 h 32"/>
                    <a:gd name="T46" fmla="*/ 8 w 28"/>
                    <a:gd name="T47" fmla="*/ 24 h 32"/>
                    <a:gd name="T48" fmla="*/ 22 w 28"/>
                    <a:gd name="T49" fmla="*/ 25 h 32"/>
                    <a:gd name="T50" fmla="*/ 25 w 28"/>
                    <a:gd name="T51" fmla="*/ 25 h 32"/>
                    <a:gd name="T52" fmla="*/ 26 w 28"/>
                    <a:gd name="T53" fmla="*/ 23 h 32"/>
                    <a:gd name="T54" fmla="*/ 14 w 28"/>
                    <a:gd name="T55" fmla="*/ 23 h 32"/>
                    <a:gd name="T56" fmla="*/ 14 w 28"/>
                    <a:gd name="T57" fmla="*/ 26 h 32"/>
                    <a:gd name="T58" fmla="*/ 17 w 28"/>
                    <a:gd name="T59" fmla="*/ 25 h 32"/>
                    <a:gd name="T60" fmla="*/ 21 w 28"/>
                    <a:gd name="T61" fmla="*/ 24 h 32"/>
                    <a:gd name="T62" fmla="*/ 14 w 28"/>
                    <a:gd name="T63" fmla="*/ 26 h 32"/>
                    <a:gd name="T64" fmla="*/ 15 w 28"/>
                    <a:gd name="T65" fmla="*/ 23 h 32"/>
                    <a:gd name="T66" fmla="*/ 28 w 28"/>
                    <a:gd name="T67" fmla="*/ 23 h 32"/>
                    <a:gd name="T68" fmla="*/ 26 w 28"/>
                    <a:gd name="T69" fmla="*/ 26 h 32"/>
                    <a:gd name="T70" fmla="*/ 20 w 28"/>
                    <a:gd name="T71" fmla="*/ 21 h 32"/>
                    <a:gd name="T72" fmla="*/ 6 w 28"/>
                    <a:gd name="T73" fmla="*/ 25 h 32"/>
                    <a:gd name="T74" fmla="*/ 1 w 28"/>
                    <a:gd name="T75" fmla="*/ 25 h 32"/>
                    <a:gd name="T76" fmla="*/ 7 w 28"/>
                    <a:gd name="T77" fmla="*/ 20 h 32"/>
                    <a:gd name="T78" fmla="*/ 9 w 28"/>
                    <a:gd name="T79" fmla="*/ 31 h 32"/>
                    <a:gd name="T80" fmla="*/ 25 w 28"/>
                    <a:gd name="T81" fmla="*/ 26 h 32"/>
                    <a:gd name="T82" fmla="*/ 19 w 28"/>
                    <a:gd name="T83" fmla="*/ 28 h 32"/>
                    <a:gd name="T84" fmla="*/ 17 w 28"/>
                    <a:gd name="T85" fmla="*/ 26 h 32"/>
                    <a:gd name="T86" fmla="*/ 13 w 28"/>
                    <a:gd name="T87" fmla="*/ 28 h 32"/>
                    <a:gd name="T88" fmla="*/ 6 w 28"/>
                    <a:gd name="T89" fmla="*/ 28 h 32"/>
                    <a:gd name="T90" fmla="*/ 4 w 28"/>
                    <a:gd name="T91" fmla="*/ 28 h 32"/>
                    <a:gd name="T92" fmla="*/ 2 w 28"/>
                    <a:gd name="T93" fmla="*/ 29 h 32"/>
                    <a:gd name="T94" fmla="*/ 4 w 28"/>
                    <a:gd name="T95" fmla="*/ 27 h 32"/>
                    <a:gd name="T96" fmla="*/ 9 w 28"/>
                    <a:gd name="T97" fmla="*/ 25 h 32"/>
                    <a:gd name="T98" fmla="*/ 8 w 28"/>
                    <a:gd name="T99" fmla="*/ 5 h 32"/>
                    <a:gd name="T100" fmla="*/ 9 w 28"/>
                    <a:gd name="T101" fmla="*/ 6 h 32"/>
                    <a:gd name="T102" fmla="*/ 19 w 28"/>
                    <a:gd name="T103" fmla="*/ 16 h 32"/>
                    <a:gd name="T104" fmla="*/ 14 w 28"/>
                    <a:gd name="T105" fmla="*/ 11 h 32"/>
                    <a:gd name="T106" fmla="*/ 18 w 28"/>
                    <a:gd name="T107" fmla="*/ 19 h 32"/>
                    <a:gd name="T108" fmla="*/ 19 w 28"/>
                    <a:gd name="T109" fmla="*/ 17 h 32"/>
                    <a:gd name="T110" fmla="*/ 15 w 28"/>
                    <a:gd name="T111" fmla="*/ 14 h 32"/>
                    <a:gd name="T112" fmla="*/ 13 w 28"/>
                    <a:gd name="T113" fmla="*/ 13 h 32"/>
                    <a:gd name="T114" fmla="*/ 10 w 28"/>
                    <a:gd name="T115" fmla="*/ 6 h 32"/>
                    <a:gd name="T116" fmla="*/ 7 w 28"/>
                    <a:gd name="T117" fmla="*/ 1 h 32"/>
                    <a:gd name="T118" fmla="*/ 6 w 28"/>
                    <a:gd name="T11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8" h="32">
                      <a:moveTo>
                        <a:pt x="2" y="27"/>
                      </a:moveTo>
                      <a:cubicBezTo>
                        <a:pt x="4" y="22"/>
                        <a:pt x="5" y="18"/>
                        <a:pt x="7" y="14"/>
                      </a:cubicBezTo>
                      <a:cubicBezTo>
                        <a:pt x="6" y="14"/>
                        <a:pt x="6" y="13"/>
                        <a:pt x="5" y="13"/>
                      </a:cubicBezTo>
                      <a:cubicBezTo>
                        <a:pt x="4" y="17"/>
                        <a:pt x="4" y="21"/>
                        <a:pt x="3" y="25"/>
                      </a:cubicBezTo>
                      <a:cubicBezTo>
                        <a:pt x="3" y="25"/>
                        <a:pt x="4" y="25"/>
                        <a:pt x="4" y="25"/>
                      </a:cubicBezTo>
                      <a:cubicBezTo>
                        <a:pt x="5" y="20"/>
                        <a:pt x="6" y="15"/>
                        <a:pt x="7" y="9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15"/>
                        <a:pt x="4" y="20"/>
                        <a:pt x="4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0"/>
                        <a:pt x="7" y="14"/>
                        <a:pt x="8" y="7"/>
                      </a:cubicBezTo>
                      <a:cubicBezTo>
                        <a:pt x="8" y="7"/>
                        <a:pt x="7" y="7"/>
                        <a:pt x="7" y="7"/>
                      </a:cubicBezTo>
                      <a:cubicBezTo>
                        <a:pt x="7" y="8"/>
                        <a:pt x="7" y="8"/>
                        <a:pt x="7" y="9"/>
                      </a:cubicBezTo>
                      <a:cubicBezTo>
                        <a:pt x="7" y="9"/>
                        <a:pt x="7" y="9"/>
                        <a:pt x="8" y="9"/>
                      </a:cubicBezTo>
                      <a:cubicBezTo>
                        <a:pt x="8" y="6"/>
                        <a:pt x="8" y="3"/>
                        <a:pt x="8" y="1"/>
                      </a:cubicBezTo>
                      <a:cubicBezTo>
                        <a:pt x="8" y="1"/>
                        <a:pt x="7" y="1"/>
                        <a:pt x="7" y="1"/>
                      </a:cubicBezTo>
                      <a:cubicBezTo>
                        <a:pt x="7" y="7"/>
                        <a:pt x="5" y="13"/>
                        <a:pt x="5" y="19"/>
                      </a:cubicBezTo>
                      <a:cubicBezTo>
                        <a:pt x="5" y="19"/>
                        <a:pt x="6" y="19"/>
                        <a:pt x="6" y="19"/>
                      </a:cubicBezTo>
                      <a:cubicBezTo>
                        <a:pt x="6" y="14"/>
                        <a:pt x="7" y="9"/>
                        <a:pt x="9" y="4"/>
                      </a:cubicBezTo>
                      <a:cubicBezTo>
                        <a:pt x="9" y="4"/>
                        <a:pt x="8" y="4"/>
                        <a:pt x="8" y="4"/>
                      </a:cubicBezTo>
                      <a:cubicBezTo>
                        <a:pt x="10" y="10"/>
                        <a:pt x="8" y="17"/>
                        <a:pt x="7" y="23"/>
                      </a:cubicBezTo>
                      <a:cubicBezTo>
                        <a:pt x="8" y="23"/>
                        <a:pt x="8" y="23"/>
                        <a:pt x="9" y="23"/>
                      </a:cubicBezTo>
                      <a:cubicBezTo>
                        <a:pt x="8" y="17"/>
                        <a:pt x="10" y="12"/>
                        <a:pt x="11" y="7"/>
                      </a:cubicBezTo>
                      <a:cubicBezTo>
                        <a:pt x="11" y="7"/>
                        <a:pt x="10" y="6"/>
                        <a:pt x="10" y="6"/>
                      </a:cubicBezTo>
                      <a:cubicBezTo>
                        <a:pt x="10" y="13"/>
                        <a:pt x="10" y="20"/>
                        <a:pt x="9" y="26"/>
                      </a:cubicBez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1" y="21"/>
                        <a:pt x="12" y="15"/>
                        <a:pt x="14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3" y="16"/>
                        <a:pt x="12" y="22"/>
                        <a:pt x="11" y="28"/>
                      </a:cubicBezTo>
                      <a:cubicBezTo>
                        <a:pt x="11" y="28"/>
                        <a:pt x="11" y="28"/>
                        <a:pt x="12" y="28"/>
                      </a:cubicBezTo>
                      <a:cubicBezTo>
                        <a:pt x="12" y="23"/>
                        <a:pt x="13" y="18"/>
                        <a:pt x="14" y="13"/>
                      </a:cubicBezTo>
                      <a:cubicBezTo>
                        <a:pt x="14" y="13"/>
                        <a:pt x="13" y="13"/>
                        <a:pt x="13" y="13"/>
                      </a:cubicBezTo>
                      <a:cubicBezTo>
                        <a:pt x="14" y="18"/>
                        <a:pt x="13" y="22"/>
                        <a:pt x="13" y="27"/>
                      </a:cubicBezTo>
                      <a:cubicBezTo>
                        <a:pt x="13" y="27"/>
                        <a:pt x="14" y="27"/>
                        <a:pt x="14" y="27"/>
                      </a:cubicBezTo>
                      <a:cubicBezTo>
                        <a:pt x="14" y="22"/>
                        <a:pt x="14" y="17"/>
                        <a:pt x="16" y="12"/>
                      </a:cubicBezTo>
                      <a:cubicBezTo>
                        <a:pt x="15" y="12"/>
                        <a:pt x="15" y="12"/>
                        <a:pt x="14" y="12"/>
                      </a:cubicBezTo>
                      <a:cubicBezTo>
                        <a:pt x="15" y="17"/>
                        <a:pt x="15" y="22"/>
                        <a:pt x="15" y="27"/>
                      </a:cubicBezTo>
                      <a:cubicBezTo>
                        <a:pt x="15" y="27"/>
                        <a:pt x="16" y="27"/>
                        <a:pt x="16" y="27"/>
                      </a:cubicBezTo>
                      <a:cubicBezTo>
                        <a:pt x="16" y="22"/>
                        <a:pt x="16" y="18"/>
                        <a:pt x="17" y="14"/>
                      </a:cubicBezTo>
                      <a:cubicBezTo>
                        <a:pt x="16" y="14"/>
                        <a:pt x="16" y="14"/>
                        <a:pt x="15" y="14"/>
                      </a:cubicBezTo>
                      <a:cubicBezTo>
                        <a:pt x="16" y="19"/>
                        <a:pt x="16" y="23"/>
                        <a:pt x="16" y="28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7" y="23"/>
                        <a:pt x="18" y="19"/>
                        <a:pt x="19" y="15"/>
                      </a:cubicBezTo>
                      <a:cubicBezTo>
                        <a:pt x="18" y="15"/>
                        <a:pt x="18" y="15"/>
                        <a:pt x="17" y="15"/>
                      </a:cubicBezTo>
                      <a:cubicBezTo>
                        <a:pt x="18" y="19"/>
                        <a:pt x="18" y="23"/>
                        <a:pt x="18" y="28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24"/>
                        <a:pt x="20" y="20"/>
                        <a:pt x="20" y="17"/>
                      </a:cubicBezTo>
                      <a:cubicBezTo>
                        <a:pt x="20" y="17"/>
                        <a:pt x="19" y="17"/>
                        <a:pt x="19" y="17"/>
                      </a:cubicBezTo>
                      <a:cubicBezTo>
                        <a:pt x="21" y="20"/>
                        <a:pt x="21" y="23"/>
                        <a:pt x="22" y="27"/>
                      </a:cubicBezTo>
                      <a:cubicBezTo>
                        <a:pt x="22" y="27"/>
                        <a:pt x="23" y="27"/>
                        <a:pt x="23" y="26"/>
                      </a:cubicBezTo>
                      <a:cubicBezTo>
                        <a:pt x="22" y="24"/>
                        <a:pt x="20" y="18"/>
                        <a:pt x="26" y="25"/>
                      </a:cubicBezTo>
                      <a:cubicBezTo>
                        <a:pt x="26" y="24"/>
                        <a:pt x="26" y="24"/>
                        <a:pt x="27" y="24"/>
                      </a:cubicBezTo>
                      <a:cubicBezTo>
                        <a:pt x="24" y="22"/>
                        <a:pt x="21" y="20"/>
                        <a:pt x="19" y="18"/>
                      </a:cubicBezTo>
                      <a:cubicBezTo>
                        <a:pt x="19" y="19"/>
                        <a:pt x="18" y="19"/>
                        <a:pt x="18" y="20"/>
                      </a:cubicBezTo>
                      <a:cubicBezTo>
                        <a:pt x="19" y="20"/>
                        <a:pt x="21" y="21"/>
                        <a:pt x="22" y="22"/>
                      </a:cubicBezTo>
                      <a:cubicBezTo>
                        <a:pt x="22" y="22"/>
                        <a:pt x="23" y="22"/>
                        <a:pt x="23" y="21"/>
                      </a:cubicBezTo>
                      <a:cubicBezTo>
                        <a:pt x="20" y="19"/>
                        <a:pt x="16" y="17"/>
                        <a:pt x="14" y="14"/>
                      </a:cubicBezTo>
                      <a:cubicBezTo>
                        <a:pt x="14" y="14"/>
                        <a:pt x="13" y="14"/>
                        <a:pt x="13" y="15"/>
                      </a:cubicBezTo>
                      <a:cubicBezTo>
                        <a:pt x="16" y="16"/>
                        <a:pt x="19" y="19"/>
                        <a:pt x="22" y="21"/>
                      </a:cubicBezTo>
                      <a:cubicBezTo>
                        <a:pt x="23" y="22"/>
                        <a:pt x="24" y="21"/>
                        <a:pt x="23" y="20"/>
                      </a:cubicBezTo>
                      <a:cubicBezTo>
                        <a:pt x="20" y="17"/>
                        <a:pt x="17" y="14"/>
                        <a:pt x="15" y="10"/>
                      </a:cubicBezTo>
                      <a:cubicBezTo>
                        <a:pt x="15" y="11"/>
                        <a:pt x="15" y="11"/>
                        <a:pt x="14" y="11"/>
                      </a:cubicBezTo>
                      <a:cubicBezTo>
                        <a:pt x="19" y="13"/>
                        <a:pt x="23" y="18"/>
                        <a:pt x="25" y="22"/>
                      </a:cubicBezTo>
                      <a:cubicBezTo>
                        <a:pt x="25" y="22"/>
                        <a:pt x="26" y="22"/>
                        <a:pt x="26" y="22"/>
                      </a:cubicBezTo>
                      <a:cubicBezTo>
                        <a:pt x="24" y="20"/>
                        <a:pt x="23" y="18"/>
                        <a:pt x="22" y="15"/>
                      </a:cubicBezTo>
                      <a:cubicBezTo>
                        <a:pt x="22" y="15"/>
                        <a:pt x="21" y="15"/>
                        <a:pt x="21" y="16"/>
                      </a:cubicBezTo>
                      <a:cubicBezTo>
                        <a:pt x="23" y="18"/>
                        <a:pt x="24" y="20"/>
                        <a:pt x="24" y="23"/>
                      </a:cubicBezTo>
                      <a:cubicBezTo>
                        <a:pt x="25" y="23"/>
                        <a:pt x="25" y="23"/>
                        <a:pt x="26" y="23"/>
                      </a:cubicBezTo>
                      <a:cubicBezTo>
                        <a:pt x="24" y="20"/>
                        <a:pt x="22" y="18"/>
                        <a:pt x="21" y="16"/>
                      </a:cubicBezTo>
                      <a:cubicBezTo>
                        <a:pt x="20" y="15"/>
                        <a:pt x="19" y="16"/>
                        <a:pt x="19" y="16"/>
                      </a:cubicBezTo>
                      <a:cubicBezTo>
                        <a:pt x="20" y="18"/>
                        <a:pt x="21" y="19"/>
                        <a:pt x="21" y="21"/>
                      </a:cubicBezTo>
                      <a:cubicBezTo>
                        <a:pt x="22" y="21"/>
                        <a:pt x="22" y="20"/>
                        <a:pt x="22" y="20"/>
                      </a:cubicBezTo>
                      <a:cubicBezTo>
                        <a:pt x="18" y="16"/>
                        <a:pt x="14" y="11"/>
                        <a:pt x="9" y="8"/>
                      </a:cubicBezTo>
                      <a:cubicBezTo>
                        <a:pt x="8" y="7"/>
                        <a:pt x="7" y="8"/>
                        <a:pt x="8" y="9"/>
                      </a:cubicBezTo>
                      <a:cubicBezTo>
                        <a:pt x="10" y="12"/>
                        <a:pt x="13" y="14"/>
                        <a:pt x="17" y="15"/>
                      </a:cubicBezTo>
                      <a:cubicBezTo>
                        <a:pt x="17" y="15"/>
                        <a:pt x="18" y="14"/>
                        <a:pt x="17" y="14"/>
                      </a:cubicBezTo>
                      <a:cubicBezTo>
                        <a:pt x="15" y="11"/>
                        <a:pt x="13" y="8"/>
                        <a:pt x="10" y="5"/>
                      </a:cubicBez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11" y="8"/>
                        <a:pt x="13" y="10"/>
                        <a:pt x="15" y="12"/>
                      </a:cubicBezTo>
                      <a:cubicBezTo>
                        <a:pt x="16" y="13"/>
                        <a:pt x="17" y="12"/>
                        <a:pt x="17" y="12"/>
                      </a:cubicBezTo>
                      <a:cubicBezTo>
                        <a:pt x="15" y="9"/>
                        <a:pt x="13" y="7"/>
                        <a:pt x="11" y="5"/>
                      </a:cubicBezTo>
                      <a:cubicBezTo>
                        <a:pt x="11" y="5"/>
                        <a:pt x="10" y="5"/>
                        <a:pt x="10" y="6"/>
                      </a:cubicBezTo>
                      <a:cubicBezTo>
                        <a:pt x="14" y="7"/>
                        <a:pt x="15" y="10"/>
                        <a:pt x="17" y="13"/>
                      </a:cubicBezTo>
                      <a:cubicBezTo>
                        <a:pt x="17" y="13"/>
                        <a:pt x="17" y="12"/>
                        <a:pt x="18" y="12"/>
                      </a:cubicBezTo>
                      <a:cubicBezTo>
                        <a:pt x="14" y="10"/>
                        <a:pt x="12" y="7"/>
                        <a:pt x="9" y="4"/>
                      </a:cubicBezTo>
                      <a:cubicBezTo>
                        <a:pt x="9" y="4"/>
                        <a:pt x="8" y="4"/>
                        <a:pt x="8" y="4"/>
                      </a:cubicBezTo>
                      <a:cubicBezTo>
                        <a:pt x="8" y="9"/>
                        <a:pt x="9" y="14"/>
                        <a:pt x="10" y="19"/>
                      </a:cubicBezTo>
                      <a:cubicBezTo>
                        <a:pt x="10" y="20"/>
                        <a:pt x="12" y="19"/>
                        <a:pt x="12" y="18"/>
                      </a:cubicBezTo>
                      <a:cubicBezTo>
                        <a:pt x="11" y="17"/>
                        <a:pt x="11" y="17"/>
                        <a:pt x="10" y="16"/>
                      </a:cubicBezTo>
                      <a:cubicBezTo>
                        <a:pt x="10" y="15"/>
                        <a:pt x="9" y="15"/>
                        <a:pt x="9" y="16"/>
                      </a:cubicBezTo>
                      <a:cubicBezTo>
                        <a:pt x="8" y="17"/>
                        <a:pt x="7" y="19"/>
                        <a:pt x="7" y="21"/>
                      </a:cubicBezTo>
                      <a:cubicBezTo>
                        <a:pt x="7" y="22"/>
                        <a:pt x="8" y="22"/>
                        <a:pt x="8" y="21"/>
                      </a:cubicBezTo>
                      <a:cubicBezTo>
                        <a:pt x="9" y="19"/>
                        <a:pt x="9" y="17"/>
                        <a:pt x="9" y="14"/>
                      </a:cubicBezTo>
                      <a:cubicBezTo>
                        <a:pt x="9" y="13"/>
                        <a:pt x="7" y="13"/>
                        <a:pt x="7" y="14"/>
                      </a:cubicBezTo>
                      <a:cubicBezTo>
                        <a:pt x="7" y="18"/>
                        <a:pt x="7" y="21"/>
                        <a:pt x="7" y="25"/>
                      </a:cubicBezTo>
                      <a:cubicBezTo>
                        <a:pt x="7" y="26"/>
                        <a:pt x="8" y="26"/>
                        <a:pt x="9" y="25"/>
                      </a:cubicBezTo>
                      <a:cubicBezTo>
                        <a:pt x="9" y="21"/>
                        <a:pt x="9" y="17"/>
                        <a:pt x="9" y="14"/>
                      </a:cubicBezTo>
                      <a:cubicBezTo>
                        <a:pt x="9" y="13"/>
                        <a:pt x="8" y="13"/>
                        <a:pt x="8" y="14"/>
                      </a:cubicBezTo>
                      <a:cubicBezTo>
                        <a:pt x="7" y="18"/>
                        <a:pt x="7" y="22"/>
                        <a:pt x="7" y="25"/>
                      </a:cubicBezTo>
                      <a:cubicBezTo>
                        <a:pt x="6" y="26"/>
                        <a:pt x="8" y="26"/>
                        <a:pt x="8" y="26"/>
                      </a:cubicBezTo>
                      <a:cubicBezTo>
                        <a:pt x="8" y="25"/>
                        <a:pt x="9" y="24"/>
                        <a:pt x="9" y="23"/>
                      </a:cubicBezTo>
                      <a:cubicBezTo>
                        <a:pt x="9" y="22"/>
                        <a:pt x="8" y="22"/>
                        <a:pt x="8" y="22"/>
                      </a:cubicBezTo>
                      <a:cubicBezTo>
                        <a:pt x="7" y="23"/>
                        <a:pt x="5" y="24"/>
                        <a:pt x="4" y="25"/>
                      </a:cubicBezTo>
                      <a:cubicBezTo>
                        <a:pt x="4" y="26"/>
                        <a:pt x="4" y="26"/>
                        <a:pt x="4" y="27"/>
                      </a:cubicBezTo>
                      <a:cubicBezTo>
                        <a:pt x="6" y="27"/>
                        <a:pt x="8" y="27"/>
                        <a:pt x="10" y="27"/>
                      </a:cubicBezTo>
                      <a:cubicBezTo>
                        <a:pt x="11" y="27"/>
                        <a:pt x="11" y="25"/>
                        <a:pt x="10" y="25"/>
                      </a:cubicBezTo>
                      <a:cubicBezTo>
                        <a:pt x="8" y="25"/>
                        <a:pt x="6" y="25"/>
                        <a:pt x="4" y="25"/>
                      </a:cubicBezTo>
                      <a:cubicBezTo>
                        <a:pt x="3" y="25"/>
                        <a:pt x="2" y="25"/>
                        <a:pt x="3" y="26"/>
                      </a:cubicBezTo>
                      <a:cubicBezTo>
                        <a:pt x="4" y="27"/>
                        <a:pt x="5" y="27"/>
                        <a:pt x="6" y="28"/>
                      </a:cubicBezTo>
                      <a:cubicBezTo>
                        <a:pt x="6" y="28"/>
                        <a:pt x="6" y="27"/>
                        <a:pt x="6" y="27"/>
                      </a:cubicBezTo>
                      <a:cubicBezTo>
                        <a:pt x="5" y="27"/>
                        <a:pt x="4" y="27"/>
                        <a:pt x="2" y="27"/>
                      </a:cubicBezTo>
                      <a:cubicBezTo>
                        <a:pt x="1" y="27"/>
                        <a:pt x="1" y="28"/>
                        <a:pt x="2" y="28"/>
                      </a:cubicBezTo>
                      <a:cubicBezTo>
                        <a:pt x="4" y="30"/>
                        <a:pt x="6" y="30"/>
                        <a:pt x="8" y="30"/>
                      </a:cubicBezTo>
                      <a:cubicBezTo>
                        <a:pt x="9" y="30"/>
                        <a:pt x="9" y="29"/>
                        <a:pt x="8" y="29"/>
                      </a:cubicBezTo>
                      <a:cubicBezTo>
                        <a:pt x="6" y="28"/>
                        <a:pt x="4" y="28"/>
                        <a:pt x="2" y="28"/>
                      </a:cubicBezTo>
                      <a:cubicBezTo>
                        <a:pt x="1" y="28"/>
                        <a:pt x="1" y="29"/>
                        <a:pt x="2" y="29"/>
                      </a:cubicBezTo>
                      <a:cubicBezTo>
                        <a:pt x="4" y="30"/>
                        <a:pt x="7" y="31"/>
                        <a:pt x="10" y="30"/>
                      </a:cubicBezTo>
                      <a:cubicBezTo>
                        <a:pt x="10" y="30"/>
                        <a:pt x="11" y="29"/>
                        <a:pt x="10" y="29"/>
                      </a:cubicBezTo>
                      <a:cubicBezTo>
                        <a:pt x="8" y="28"/>
                        <a:pt x="6" y="27"/>
                        <a:pt x="4" y="27"/>
                      </a:cubicBezTo>
                      <a:cubicBezTo>
                        <a:pt x="4" y="27"/>
                        <a:pt x="4" y="28"/>
                        <a:pt x="4" y="28"/>
                      </a:cubicBezTo>
                      <a:cubicBezTo>
                        <a:pt x="7" y="28"/>
                        <a:pt x="9" y="28"/>
                        <a:pt x="12" y="28"/>
                      </a:cubicBezTo>
                      <a:cubicBezTo>
                        <a:pt x="13" y="28"/>
                        <a:pt x="13" y="27"/>
                        <a:pt x="12" y="27"/>
                      </a:cubicBezTo>
                      <a:cubicBezTo>
                        <a:pt x="9" y="27"/>
                        <a:pt x="7" y="26"/>
                        <a:pt x="4" y="26"/>
                      </a:cubicBezTo>
                      <a:cubicBezTo>
                        <a:pt x="3" y="26"/>
                        <a:pt x="3" y="28"/>
                        <a:pt x="4" y="28"/>
                      </a:cubicBezTo>
                      <a:cubicBezTo>
                        <a:pt x="8" y="28"/>
                        <a:pt x="12" y="28"/>
                        <a:pt x="16" y="27"/>
                      </a:cubicBezTo>
                      <a:cubicBezTo>
                        <a:pt x="17" y="27"/>
                        <a:pt x="16" y="26"/>
                        <a:pt x="16" y="26"/>
                      </a:cubicBezTo>
                      <a:cubicBezTo>
                        <a:pt x="12" y="26"/>
                        <a:pt x="9" y="25"/>
                        <a:pt x="6" y="27"/>
                      </a:cubicBezTo>
                      <a:cubicBezTo>
                        <a:pt x="5" y="27"/>
                        <a:pt x="5" y="28"/>
                        <a:pt x="6" y="28"/>
                      </a:cubicBezTo>
                      <a:cubicBezTo>
                        <a:pt x="10" y="30"/>
                        <a:pt x="14" y="30"/>
                        <a:pt x="17" y="28"/>
                      </a:cubicBezTo>
                      <a:cubicBezTo>
                        <a:pt x="18" y="28"/>
                        <a:pt x="18" y="27"/>
                        <a:pt x="17" y="27"/>
                      </a:cubicBezTo>
                      <a:cubicBezTo>
                        <a:pt x="15" y="26"/>
                        <a:pt x="13" y="26"/>
                        <a:pt x="11" y="26"/>
                      </a:cubicBezTo>
                      <a:cubicBezTo>
                        <a:pt x="10" y="26"/>
                        <a:pt x="10" y="28"/>
                        <a:pt x="11" y="28"/>
                      </a:cubicBezTo>
                      <a:cubicBezTo>
                        <a:pt x="14" y="28"/>
                        <a:pt x="17" y="29"/>
                        <a:pt x="20" y="28"/>
                      </a:cubicBezTo>
                      <a:cubicBezTo>
                        <a:pt x="21" y="28"/>
                        <a:pt x="21" y="27"/>
                        <a:pt x="20" y="27"/>
                      </a:cubicBezTo>
                      <a:cubicBezTo>
                        <a:pt x="18" y="26"/>
                        <a:pt x="15" y="26"/>
                        <a:pt x="13" y="27"/>
                      </a:cubicBezTo>
                      <a:cubicBezTo>
                        <a:pt x="12" y="27"/>
                        <a:pt x="12" y="28"/>
                        <a:pt x="13" y="28"/>
                      </a:cubicBezTo>
                      <a:cubicBezTo>
                        <a:pt x="17" y="29"/>
                        <a:pt x="19" y="28"/>
                        <a:pt x="22" y="26"/>
                      </a:cubicBezTo>
                      <a:cubicBezTo>
                        <a:pt x="23" y="26"/>
                        <a:pt x="23" y="25"/>
                        <a:pt x="22" y="25"/>
                      </a:cubicBezTo>
                      <a:cubicBezTo>
                        <a:pt x="20" y="25"/>
                        <a:pt x="19" y="24"/>
                        <a:pt x="17" y="24"/>
                      </a:cubicBezTo>
                      <a:cubicBezTo>
                        <a:pt x="17" y="25"/>
                        <a:pt x="17" y="25"/>
                        <a:pt x="17" y="26"/>
                      </a:cubicBezTo>
                      <a:cubicBezTo>
                        <a:pt x="18" y="24"/>
                        <a:pt x="19" y="23"/>
                        <a:pt x="20" y="22"/>
                      </a:cubicBezTo>
                      <a:cubicBezTo>
                        <a:pt x="20" y="22"/>
                        <a:pt x="20" y="22"/>
                        <a:pt x="19" y="21"/>
                      </a:cubicBezTo>
                      <a:cubicBezTo>
                        <a:pt x="18" y="23"/>
                        <a:pt x="17" y="24"/>
                        <a:pt x="16" y="25"/>
                      </a:cubicBezTo>
                      <a:cubicBezTo>
                        <a:pt x="16" y="26"/>
                        <a:pt x="17" y="26"/>
                        <a:pt x="17" y="26"/>
                      </a:cubicBezTo>
                      <a:cubicBezTo>
                        <a:pt x="18" y="24"/>
                        <a:pt x="18" y="23"/>
                        <a:pt x="19" y="21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3"/>
                        <a:pt x="17" y="25"/>
                        <a:pt x="17" y="27"/>
                      </a:cubicBezTo>
                      <a:cubicBezTo>
                        <a:pt x="16" y="27"/>
                        <a:pt x="17" y="28"/>
                        <a:pt x="18" y="28"/>
                      </a:cubicBezTo>
                      <a:cubicBezTo>
                        <a:pt x="19" y="27"/>
                        <a:pt x="21" y="26"/>
                        <a:pt x="22" y="25"/>
                      </a:cubicBezTo>
                      <a:cubicBezTo>
                        <a:pt x="22" y="25"/>
                        <a:pt x="22" y="24"/>
                        <a:pt x="22" y="24"/>
                      </a:cubicBezTo>
                      <a:cubicBezTo>
                        <a:pt x="20" y="25"/>
                        <a:pt x="19" y="26"/>
                        <a:pt x="18" y="27"/>
                      </a:cubicBezTo>
                      <a:cubicBezTo>
                        <a:pt x="17" y="28"/>
                        <a:pt x="18" y="29"/>
                        <a:pt x="19" y="28"/>
                      </a:cubicBezTo>
                      <a:cubicBezTo>
                        <a:pt x="21" y="27"/>
                        <a:pt x="22" y="25"/>
                        <a:pt x="24" y="24"/>
                      </a:cubicBezTo>
                      <a:cubicBezTo>
                        <a:pt x="24" y="24"/>
                        <a:pt x="24" y="23"/>
                        <a:pt x="23" y="23"/>
                      </a:cubicBezTo>
                      <a:cubicBezTo>
                        <a:pt x="22" y="24"/>
                        <a:pt x="21" y="25"/>
                        <a:pt x="20" y="26"/>
                      </a:cubicBezTo>
                      <a:cubicBezTo>
                        <a:pt x="21" y="26"/>
                        <a:pt x="21" y="26"/>
                        <a:pt x="21" y="27"/>
                      </a:cubicBezTo>
                      <a:cubicBezTo>
                        <a:pt x="21" y="27"/>
                        <a:pt x="24" y="23"/>
                        <a:pt x="23" y="25"/>
                      </a:cubicBezTo>
                      <a:cubicBezTo>
                        <a:pt x="23" y="26"/>
                        <a:pt x="24" y="26"/>
                        <a:pt x="25" y="26"/>
                      </a:cubicBezTo>
                      <a:cubicBezTo>
                        <a:pt x="25" y="25"/>
                        <a:pt x="25" y="25"/>
                        <a:pt x="26" y="25"/>
                      </a:cubicBezTo>
                      <a:cubicBezTo>
                        <a:pt x="26" y="24"/>
                        <a:pt x="26" y="23"/>
                        <a:pt x="25" y="24"/>
                      </a:cubicBezTo>
                      <a:cubicBezTo>
                        <a:pt x="23" y="25"/>
                        <a:pt x="22" y="25"/>
                        <a:pt x="20" y="26"/>
                      </a:cubicBezTo>
                      <a:cubicBezTo>
                        <a:pt x="20" y="27"/>
                        <a:pt x="20" y="27"/>
                        <a:pt x="21" y="27"/>
                      </a:cubicBezTo>
                      <a:cubicBezTo>
                        <a:pt x="22" y="27"/>
                        <a:pt x="23" y="26"/>
                        <a:pt x="25" y="26"/>
                      </a:cubicBezTo>
                      <a:cubicBezTo>
                        <a:pt x="24" y="25"/>
                        <a:pt x="24" y="25"/>
                        <a:pt x="24" y="24"/>
                      </a:cubicBezTo>
                      <a:cubicBezTo>
                        <a:pt x="21" y="27"/>
                        <a:pt x="18" y="28"/>
                        <a:pt x="14" y="29"/>
                      </a:cubicBezTo>
                      <a:cubicBezTo>
                        <a:pt x="6" y="31"/>
                        <a:pt x="6" y="24"/>
                        <a:pt x="6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5" y="19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18"/>
                        <a:pt x="6" y="15"/>
                        <a:pt x="7" y="12"/>
                      </a:cubicBezTo>
                      <a:cubicBezTo>
                        <a:pt x="6" y="12"/>
                        <a:pt x="6" y="12"/>
                        <a:pt x="5" y="12"/>
                      </a:cubicBezTo>
                      <a:cubicBezTo>
                        <a:pt x="6" y="14"/>
                        <a:pt x="7" y="17"/>
                        <a:pt x="7" y="20"/>
                      </a:cubicBezTo>
                      <a:cubicBezTo>
                        <a:pt x="7" y="20"/>
                        <a:pt x="7" y="20"/>
                        <a:pt x="8" y="20"/>
                      </a:cubicBezTo>
                      <a:cubicBezTo>
                        <a:pt x="8" y="16"/>
                        <a:pt x="8" y="12"/>
                        <a:pt x="9" y="8"/>
                      </a:cubicBezTo>
                      <a:cubicBezTo>
                        <a:pt x="9" y="8"/>
                        <a:pt x="8" y="8"/>
                        <a:pt x="8" y="8"/>
                      </a:cubicBezTo>
                      <a:cubicBezTo>
                        <a:pt x="7" y="13"/>
                        <a:pt x="7" y="17"/>
                        <a:pt x="7" y="22"/>
                      </a:cubicBezTo>
                      <a:cubicBezTo>
                        <a:pt x="7" y="22"/>
                        <a:pt x="7" y="22"/>
                        <a:pt x="8" y="22"/>
                      </a:cubicBezTo>
                      <a:cubicBezTo>
                        <a:pt x="8" y="19"/>
                        <a:pt x="8" y="16"/>
                        <a:pt x="9" y="13"/>
                      </a:cubicBezTo>
                      <a:cubicBezTo>
                        <a:pt x="9" y="13"/>
                        <a:pt x="7" y="12"/>
                        <a:pt x="7" y="13"/>
                      </a:cubicBezTo>
                      <a:cubicBezTo>
                        <a:pt x="6" y="17"/>
                        <a:pt x="5" y="22"/>
                        <a:pt x="1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3" y="25"/>
                        <a:pt x="3" y="24"/>
                        <a:pt x="4" y="23"/>
                      </a:cubicBezTo>
                      <a:cubicBezTo>
                        <a:pt x="4" y="22"/>
                        <a:pt x="3" y="21"/>
                        <a:pt x="3" y="22"/>
                      </a:cubicBezTo>
                      <a:cubicBezTo>
                        <a:pt x="1" y="25"/>
                        <a:pt x="0" y="27"/>
                        <a:pt x="0" y="31"/>
                      </a:cubicBezTo>
                      <a:cubicBezTo>
                        <a:pt x="0" y="31"/>
                        <a:pt x="1" y="31"/>
                        <a:pt x="1" y="31"/>
                      </a:cubicBezTo>
                      <a:cubicBezTo>
                        <a:pt x="3" y="27"/>
                        <a:pt x="5" y="23"/>
                        <a:pt x="7" y="19"/>
                      </a:cubicBezTo>
                      <a:cubicBezTo>
                        <a:pt x="7" y="19"/>
                        <a:pt x="6" y="19"/>
                        <a:pt x="6" y="19"/>
                      </a:cubicBezTo>
                      <a:cubicBezTo>
                        <a:pt x="6" y="21"/>
                        <a:pt x="6" y="23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2"/>
                        <a:pt x="8" y="20"/>
                        <a:pt x="8" y="17"/>
                      </a:cubicBezTo>
                      <a:cubicBezTo>
                        <a:pt x="8" y="17"/>
                        <a:pt x="7" y="17"/>
                        <a:pt x="7" y="17"/>
                      </a:cubicBezTo>
                      <a:cubicBezTo>
                        <a:pt x="6" y="20"/>
                        <a:pt x="7" y="22"/>
                        <a:pt x="7" y="24"/>
                      </a:cubicBezTo>
                      <a:cubicBezTo>
                        <a:pt x="7" y="25"/>
                        <a:pt x="8" y="25"/>
                        <a:pt x="8" y="24"/>
                      </a:cubicBezTo>
                      <a:cubicBezTo>
                        <a:pt x="9" y="22"/>
                        <a:pt x="9" y="20"/>
                        <a:pt x="10" y="17"/>
                      </a:cubicBezTo>
                      <a:cubicBezTo>
                        <a:pt x="10" y="17"/>
                        <a:pt x="9" y="17"/>
                        <a:pt x="9" y="17"/>
                      </a:cubicBezTo>
                      <a:cubicBezTo>
                        <a:pt x="11" y="22"/>
                        <a:pt x="15" y="26"/>
                        <a:pt x="20" y="21"/>
                      </a:cubicBezTo>
                      <a:cubicBezTo>
                        <a:pt x="20" y="21"/>
                        <a:pt x="19" y="20"/>
                        <a:pt x="19" y="20"/>
                      </a:cubicBezTo>
                      <a:cubicBezTo>
                        <a:pt x="17" y="22"/>
                        <a:pt x="17" y="23"/>
                        <a:pt x="16" y="24"/>
                      </a:cubicBezTo>
                      <a:cubicBezTo>
                        <a:pt x="15" y="25"/>
                        <a:pt x="16" y="25"/>
                        <a:pt x="16" y="25"/>
                      </a:cubicBezTo>
                      <a:cubicBezTo>
                        <a:pt x="19" y="26"/>
                        <a:pt x="20" y="26"/>
                        <a:pt x="22" y="26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19" y="25"/>
                        <a:pt x="18" y="27"/>
                        <a:pt x="17" y="29"/>
                      </a:cubicBezTo>
                      <a:cubicBezTo>
                        <a:pt x="17" y="29"/>
                        <a:pt x="17" y="30"/>
                        <a:pt x="18" y="30"/>
                      </a:cubicBezTo>
                      <a:cubicBezTo>
                        <a:pt x="20" y="30"/>
                        <a:pt x="21" y="29"/>
                        <a:pt x="23" y="28"/>
                      </a:cubicBezTo>
                      <a:cubicBezTo>
                        <a:pt x="24" y="28"/>
                        <a:pt x="24" y="27"/>
                        <a:pt x="23" y="27"/>
                      </a:cubicBezTo>
                      <a:cubicBezTo>
                        <a:pt x="22" y="27"/>
                        <a:pt x="21" y="27"/>
                        <a:pt x="21" y="28"/>
                      </a:cubicBezTo>
                      <a:cubicBezTo>
                        <a:pt x="21" y="28"/>
                        <a:pt x="21" y="28"/>
                        <a:pt x="21" y="29"/>
                      </a:cubicBezTo>
                      <a:cubicBezTo>
                        <a:pt x="23" y="28"/>
                        <a:pt x="24" y="27"/>
                        <a:pt x="26" y="26"/>
                      </a:cubicBezTo>
                      <a:cubicBezTo>
                        <a:pt x="26" y="26"/>
                        <a:pt x="26" y="25"/>
                        <a:pt x="25" y="25"/>
                      </a:cubicBezTo>
                      <a:cubicBezTo>
                        <a:pt x="24" y="25"/>
                        <a:pt x="24" y="26"/>
                        <a:pt x="23" y="26"/>
                      </a:cubicBezTo>
                      <a:cubicBezTo>
                        <a:pt x="23" y="26"/>
                        <a:pt x="23" y="27"/>
                        <a:pt x="24" y="27"/>
                      </a:cubicBezTo>
                      <a:cubicBezTo>
                        <a:pt x="24" y="26"/>
                        <a:pt x="25" y="24"/>
                        <a:pt x="26" y="23"/>
                      </a:cubicBezTo>
                      <a:cubicBezTo>
                        <a:pt x="26" y="23"/>
                        <a:pt x="26" y="23"/>
                        <a:pt x="25" y="22"/>
                      </a:cubicBezTo>
                      <a:cubicBezTo>
                        <a:pt x="25" y="23"/>
                        <a:pt x="24" y="24"/>
                        <a:pt x="24" y="24"/>
                      </a:cubicBezTo>
                      <a:cubicBezTo>
                        <a:pt x="23" y="25"/>
                        <a:pt x="24" y="26"/>
                        <a:pt x="25" y="25"/>
                      </a:cubicBezTo>
                      <a:cubicBezTo>
                        <a:pt x="26" y="25"/>
                        <a:pt x="26" y="24"/>
                        <a:pt x="27" y="23"/>
                      </a:cubicBezTo>
                      <a:cubicBezTo>
                        <a:pt x="27" y="23"/>
                        <a:pt x="27" y="23"/>
                        <a:pt x="26" y="23"/>
                      </a:cubicBezTo>
                      <a:cubicBezTo>
                        <a:pt x="26" y="23"/>
                        <a:pt x="26" y="24"/>
                        <a:pt x="25" y="25"/>
                      </a:cubicBezTo>
                      <a:cubicBezTo>
                        <a:pt x="25" y="25"/>
                        <a:pt x="26" y="26"/>
                        <a:pt x="26" y="26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8" y="25"/>
                        <a:pt x="28" y="24"/>
                        <a:pt x="27" y="24"/>
                      </a:cubicBezTo>
                      <a:cubicBezTo>
                        <a:pt x="23" y="21"/>
                        <a:pt x="19" y="18"/>
                        <a:pt x="15" y="15"/>
                      </a:cubicBezTo>
                      <a:cubicBezTo>
                        <a:pt x="14" y="15"/>
                        <a:pt x="14" y="15"/>
                        <a:pt x="14" y="16"/>
                      </a:cubicBezTo>
                      <a:cubicBezTo>
                        <a:pt x="12" y="18"/>
                        <a:pt x="12" y="20"/>
                        <a:pt x="12" y="23"/>
                      </a:cubicBezTo>
                      <a:cubicBezTo>
                        <a:pt x="12" y="24"/>
                        <a:pt x="14" y="24"/>
                        <a:pt x="14" y="23"/>
                      </a:cubicBezTo>
                      <a:cubicBezTo>
                        <a:pt x="14" y="20"/>
                        <a:pt x="14" y="18"/>
                        <a:pt x="13" y="15"/>
                      </a:cubicBezTo>
                      <a:cubicBezTo>
                        <a:pt x="13" y="15"/>
                        <a:pt x="12" y="15"/>
                        <a:pt x="12" y="16"/>
                      </a:cubicBezTo>
                      <a:cubicBezTo>
                        <a:pt x="13" y="18"/>
                        <a:pt x="14" y="20"/>
                        <a:pt x="15" y="23"/>
                      </a:cubicBezTo>
                      <a:cubicBezTo>
                        <a:pt x="16" y="22"/>
                        <a:pt x="16" y="22"/>
                        <a:pt x="17" y="22"/>
                      </a:cubicBezTo>
                      <a:cubicBezTo>
                        <a:pt x="16" y="21"/>
                        <a:pt x="15" y="20"/>
                        <a:pt x="14" y="18"/>
                      </a:cubicBezTo>
                      <a:cubicBezTo>
                        <a:pt x="14" y="18"/>
                        <a:pt x="13" y="18"/>
                        <a:pt x="13" y="18"/>
                      </a:cubicBezTo>
                      <a:cubicBezTo>
                        <a:pt x="12" y="21"/>
                        <a:pt x="12" y="24"/>
                        <a:pt x="12" y="26"/>
                      </a:cubicBezTo>
                      <a:cubicBezTo>
                        <a:pt x="12" y="27"/>
                        <a:pt x="14" y="27"/>
                        <a:pt x="14" y="26"/>
                      </a:cubicBezTo>
                      <a:cubicBezTo>
                        <a:pt x="14" y="25"/>
                        <a:pt x="15" y="24"/>
                        <a:pt x="15" y="23"/>
                      </a:cubicBezTo>
                      <a:cubicBezTo>
                        <a:pt x="15" y="23"/>
                        <a:pt x="14" y="23"/>
                        <a:pt x="14" y="22"/>
                      </a:cubicBezTo>
                      <a:cubicBezTo>
                        <a:pt x="14" y="24"/>
                        <a:pt x="14" y="25"/>
                        <a:pt x="14" y="26"/>
                      </a:cubicBezTo>
                      <a:cubicBezTo>
                        <a:pt x="14" y="27"/>
                        <a:pt x="15" y="27"/>
                        <a:pt x="15" y="26"/>
                      </a:cubicBezTo>
                      <a:cubicBezTo>
                        <a:pt x="15" y="25"/>
                        <a:pt x="16" y="23"/>
                        <a:pt x="16" y="22"/>
                      </a:cubicBezTo>
                      <a:cubicBezTo>
                        <a:pt x="16" y="22"/>
                        <a:pt x="15" y="22"/>
                        <a:pt x="15" y="22"/>
                      </a:cubicBezTo>
                      <a:cubicBezTo>
                        <a:pt x="15" y="23"/>
                        <a:pt x="15" y="24"/>
                        <a:pt x="16" y="25"/>
                      </a:cubicBezTo>
                      <a:cubicBezTo>
                        <a:pt x="16" y="26"/>
                        <a:pt x="17" y="26"/>
                        <a:pt x="17" y="25"/>
                      </a:cubicBezTo>
                      <a:cubicBezTo>
                        <a:pt x="17" y="23"/>
                        <a:pt x="17" y="22"/>
                        <a:pt x="19" y="21"/>
                      </a:cubicBezTo>
                      <a:cubicBezTo>
                        <a:pt x="20" y="22"/>
                        <a:pt x="20" y="23"/>
                        <a:pt x="21" y="24"/>
                      </a:cubicBezTo>
                      <a:cubicBezTo>
                        <a:pt x="22" y="25"/>
                        <a:pt x="23" y="24"/>
                        <a:pt x="22" y="24"/>
                      </a:cubicBezTo>
                      <a:cubicBezTo>
                        <a:pt x="21" y="21"/>
                        <a:pt x="21" y="18"/>
                        <a:pt x="20" y="16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cubicBezTo>
                        <a:pt x="19" y="16"/>
                        <a:pt x="19" y="16"/>
                        <a:pt x="18" y="16"/>
                      </a:cubicBezTo>
                      <a:cubicBezTo>
                        <a:pt x="18" y="16"/>
                        <a:pt x="18" y="18"/>
                        <a:pt x="19" y="17"/>
                      </a:cubicBezTo>
                      <a:cubicBezTo>
                        <a:pt x="18" y="18"/>
                        <a:pt x="21" y="23"/>
                        <a:pt x="21" y="24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1" y="22"/>
                        <a:pt x="20" y="20"/>
                        <a:pt x="19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6" y="20"/>
                        <a:pt x="15" y="22"/>
                        <a:pt x="16" y="25"/>
                      </a:cubicBezTo>
                      <a:cubicBezTo>
                        <a:pt x="16" y="25"/>
                        <a:pt x="16" y="25"/>
                        <a:pt x="17" y="25"/>
                      </a:cubicBezTo>
                      <a:cubicBezTo>
                        <a:pt x="17" y="24"/>
                        <a:pt x="16" y="22"/>
                        <a:pt x="16" y="21"/>
                      </a:cubicBezTo>
                      <a:cubicBezTo>
                        <a:pt x="16" y="21"/>
                        <a:pt x="15" y="21"/>
                        <a:pt x="15" y="21"/>
                      </a:cubicBezTo>
                      <a:cubicBezTo>
                        <a:pt x="14" y="23"/>
                        <a:pt x="14" y="24"/>
                        <a:pt x="14" y="26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4"/>
                        <a:pt x="15" y="22"/>
                      </a:cubicBezTo>
                      <a:cubicBezTo>
                        <a:pt x="15" y="22"/>
                        <a:pt x="14" y="22"/>
                        <a:pt x="14" y="22"/>
                      </a:cubicBezTo>
                      <a:cubicBezTo>
                        <a:pt x="13" y="24"/>
                        <a:pt x="13" y="25"/>
                        <a:pt x="12" y="26"/>
                      </a:cubicBezTo>
                      <a:cubicBezTo>
                        <a:pt x="13" y="26"/>
                        <a:pt x="13" y="26"/>
                        <a:pt x="14" y="26"/>
                      </a:cubicBezTo>
                      <a:cubicBezTo>
                        <a:pt x="14" y="24"/>
                        <a:pt x="14" y="22"/>
                        <a:pt x="14" y="19"/>
                      </a:cubicBezTo>
                      <a:cubicBezTo>
                        <a:pt x="14" y="19"/>
                        <a:pt x="13" y="19"/>
                        <a:pt x="13" y="19"/>
                      </a:cubicBezTo>
                      <a:cubicBezTo>
                        <a:pt x="14" y="20"/>
                        <a:pt x="15" y="21"/>
                        <a:pt x="15" y="23"/>
                      </a:cubicBezTo>
                      <a:cubicBezTo>
                        <a:pt x="16" y="23"/>
                        <a:pt x="17" y="23"/>
                        <a:pt x="17" y="22"/>
                      </a:cubicBezTo>
                      <a:cubicBezTo>
                        <a:pt x="16" y="20"/>
                        <a:pt x="15" y="17"/>
                        <a:pt x="13" y="15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2" y="18"/>
                        <a:pt x="12" y="21"/>
                        <a:pt x="12" y="23"/>
                      </a:cubicBezTo>
                      <a:cubicBezTo>
                        <a:pt x="13" y="23"/>
                        <a:pt x="13" y="23"/>
                        <a:pt x="14" y="23"/>
                      </a:cubicBezTo>
                      <a:cubicBezTo>
                        <a:pt x="13" y="9"/>
                        <a:pt x="22" y="26"/>
                        <a:pt x="26" y="24"/>
                      </a:cubicBezTo>
                      <a:cubicBezTo>
                        <a:pt x="26" y="25"/>
                        <a:pt x="26" y="25"/>
                        <a:pt x="27" y="25"/>
                      </a:cubicBezTo>
                      <a:cubicBezTo>
                        <a:pt x="27" y="24"/>
                        <a:pt x="27" y="24"/>
                        <a:pt x="28" y="23"/>
                      </a:cubicBezTo>
                      <a:cubicBezTo>
                        <a:pt x="28" y="22"/>
                        <a:pt x="27" y="22"/>
                        <a:pt x="27" y="22"/>
                      </a:cubicBezTo>
                      <a:cubicBezTo>
                        <a:pt x="25" y="23"/>
                        <a:pt x="25" y="23"/>
                        <a:pt x="24" y="24"/>
                      </a:cubicBezTo>
                      <a:cubicBezTo>
                        <a:pt x="24" y="25"/>
                        <a:pt x="24" y="25"/>
                        <a:pt x="25" y="25"/>
                      </a:cubicBezTo>
                      <a:cubicBezTo>
                        <a:pt x="25" y="25"/>
                        <a:pt x="26" y="24"/>
                        <a:pt x="26" y="23"/>
                      </a:cubicBezTo>
                      <a:cubicBezTo>
                        <a:pt x="27" y="23"/>
                        <a:pt x="26" y="22"/>
                        <a:pt x="25" y="22"/>
                      </a:cubicBezTo>
                      <a:cubicBezTo>
                        <a:pt x="24" y="24"/>
                        <a:pt x="23" y="25"/>
                        <a:pt x="22" y="26"/>
                      </a:cubicBezTo>
                      <a:cubicBezTo>
                        <a:pt x="22" y="27"/>
                        <a:pt x="23" y="28"/>
                        <a:pt x="23" y="27"/>
                      </a:cubicBezTo>
                      <a:cubicBezTo>
                        <a:pt x="24" y="27"/>
                        <a:pt x="25" y="27"/>
                        <a:pt x="26" y="26"/>
                      </a:cubicBezTo>
                      <a:cubicBezTo>
                        <a:pt x="25" y="26"/>
                        <a:pt x="25" y="26"/>
                        <a:pt x="25" y="25"/>
                      </a:cubicBezTo>
                      <a:cubicBezTo>
                        <a:pt x="23" y="26"/>
                        <a:pt x="22" y="27"/>
                        <a:pt x="20" y="28"/>
                      </a:cubicBezTo>
                      <a:cubicBezTo>
                        <a:pt x="20" y="28"/>
                        <a:pt x="20" y="29"/>
                        <a:pt x="21" y="29"/>
                      </a:cubicBezTo>
                      <a:cubicBezTo>
                        <a:pt x="22" y="29"/>
                        <a:pt x="23" y="29"/>
                        <a:pt x="23" y="28"/>
                      </a:cubicBezTo>
                      <a:cubicBezTo>
                        <a:pt x="23" y="28"/>
                        <a:pt x="23" y="28"/>
                        <a:pt x="23" y="27"/>
                      </a:cubicBezTo>
                      <a:cubicBezTo>
                        <a:pt x="19" y="28"/>
                        <a:pt x="19" y="27"/>
                        <a:pt x="22" y="26"/>
                      </a:cubicBezTo>
                      <a:cubicBezTo>
                        <a:pt x="23" y="25"/>
                        <a:pt x="22" y="24"/>
                        <a:pt x="22" y="24"/>
                      </a:cubicBezTo>
                      <a:cubicBezTo>
                        <a:pt x="18" y="25"/>
                        <a:pt x="16" y="24"/>
                        <a:pt x="20" y="21"/>
                      </a:cubicBezTo>
                      <a:cubicBezTo>
                        <a:pt x="19" y="21"/>
                        <a:pt x="19" y="21"/>
                        <a:pt x="19" y="20"/>
                      </a:cubicBezTo>
                      <a:cubicBezTo>
                        <a:pt x="14" y="22"/>
                        <a:pt x="11" y="21"/>
                        <a:pt x="10" y="17"/>
                      </a:cubicBezTo>
                      <a:cubicBezTo>
                        <a:pt x="10" y="17"/>
                        <a:pt x="9" y="16"/>
                        <a:pt x="9" y="17"/>
                      </a:cubicBezTo>
                      <a:cubicBezTo>
                        <a:pt x="8" y="19"/>
                        <a:pt x="7" y="21"/>
                        <a:pt x="7" y="24"/>
                      </a:cubicBezTo>
                      <a:cubicBezTo>
                        <a:pt x="7" y="24"/>
                        <a:pt x="8" y="24"/>
                        <a:pt x="8" y="24"/>
                      </a:cubicBezTo>
                      <a:cubicBezTo>
                        <a:pt x="8" y="22"/>
                        <a:pt x="8" y="20"/>
                        <a:pt x="8" y="17"/>
                      </a:cubicBezTo>
                      <a:cubicBezTo>
                        <a:pt x="8" y="16"/>
                        <a:pt x="7" y="17"/>
                        <a:pt x="7" y="17"/>
                      </a:cubicBezTo>
                      <a:cubicBezTo>
                        <a:pt x="6" y="20"/>
                        <a:pt x="6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3"/>
                        <a:pt x="7" y="21"/>
                        <a:pt x="7" y="19"/>
                      </a:cubicBezTo>
                      <a:cubicBezTo>
                        <a:pt x="7" y="18"/>
                        <a:pt x="6" y="18"/>
                        <a:pt x="6" y="19"/>
                      </a:cubicBezTo>
                      <a:cubicBezTo>
                        <a:pt x="4" y="23"/>
                        <a:pt x="2" y="26"/>
                        <a:pt x="0" y="30"/>
                      </a:cubicBezTo>
                      <a:cubicBezTo>
                        <a:pt x="0" y="30"/>
                        <a:pt x="1" y="30"/>
                        <a:pt x="1" y="31"/>
                      </a:cubicBezTo>
                      <a:cubicBezTo>
                        <a:pt x="1" y="28"/>
                        <a:pt x="2" y="25"/>
                        <a:pt x="4" y="23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2" y="23"/>
                        <a:pt x="2" y="24"/>
                        <a:pt x="1" y="25"/>
                      </a:cubicBezTo>
                      <a:cubicBezTo>
                        <a:pt x="1" y="25"/>
                        <a:pt x="2" y="26"/>
                        <a:pt x="2" y="26"/>
                      </a:cubicBezTo>
                      <a:cubicBezTo>
                        <a:pt x="6" y="22"/>
                        <a:pt x="7" y="18"/>
                        <a:pt x="9" y="13"/>
                      </a:cubicBezTo>
                      <a:cubicBezTo>
                        <a:pt x="8" y="13"/>
                        <a:pt x="8" y="13"/>
                        <a:pt x="7" y="13"/>
                      </a:cubicBezTo>
                      <a:cubicBezTo>
                        <a:pt x="7" y="16"/>
                        <a:pt x="6" y="19"/>
                        <a:pt x="6" y="22"/>
                      </a:cubicBezTo>
                      <a:cubicBezTo>
                        <a:pt x="7" y="23"/>
                        <a:pt x="8" y="23"/>
                        <a:pt x="8" y="22"/>
                      </a:cubicBezTo>
                      <a:cubicBezTo>
                        <a:pt x="9" y="17"/>
                        <a:pt x="9" y="13"/>
                        <a:pt x="9" y="8"/>
                      </a:cubicBezTo>
                      <a:cubicBezTo>
                        <a:pt x="9" y="7"/>
                        <a:pt x="8" y="7"/>
                        <a:pt x="8" y="8"/>
                      </a:cubicBezTo>
                      <a:cubicBezTo>
                        <a:pt x="6" y="12"/>
                        <a:pt x="6" y="16"/>
                        <a:pt x="7" y="20"/>
                      </a:cubicBezTo>
                      <a:cubicBezTo>
                        <a:pt x="7" y="21"/>
                        <a:pt x="8" y="21"/>
                        <a:pt x="8" y="20"/>
                      </a:cubicBezTo>
                      <a:cubicBezTo>
                        <a:pt x="8" y="17"/>
                        <a:pt x="8" y="14"/>
                        <a:pt x="7" y="11"/>
                      </a:cubicBezTo>
                      <a:cubicBezTo>
                        <a:pt x="7" y="11"/>
                        <a:pt x="6" y="11"/>
                        <a:pt x="5" y="11"/>
                      </a:cubicBezTo>
                      <a:cubicBezTo>
                        <a:pt x="5" y="15"/>
                        <a:pt x="5" y="18"/>
                        <a:pt x="5" y="22"/>
                      </a:cubicBezTo>
                      <a:cubicBezTo>
                        <a:pt x="5" y="23"/>
                        <a:pt x="6" y="23"/>
                        <a:pt x="6" y="22"/>
                      </a:cubicBezTo>
                      <a:cubicBezTo>
                        <a:pt x="6" y="21"/>
                        <a:pt x="6" y="19"/>
                        <a:pt x="6" y="18"/>
                      </a:cubicBezTo>
                      <a:cubicBezTo>
                        <a:pt x="6" y="17"/>
                        <a:pt x="5" y="17"/>
                        <a:pt x="5" y="18"/>
                      </a:cubicBezTo>
                      <a:cubicBezTo>
                        <a:pt x="4" y="23"/>
                        <a:pt x="3" y="29"/>
                        <a:pt x="9" y="31"/>
                      </a:cubicBezTo>
                      <a:cubicBezTo>
                        <a:pt x="14" y="32"/>
                        <a:pt x="21" y="29"/>
                        <a:pt x="25" y="25"/>
                      </a:cubicBezTo>
                      <a:cubicBezTo>
                        <a:pt x="26" y="25"/>
                        <a:pt x="25" y="24"/>
                        <a:pt x="24" y="24"/>
                      </a:cubicBezTo>
                      <a:cubicBezTo>
                        <a:pt x="23" y="25"/>
                        <a:pt x="21" y="26"/>
                        <a:pt x="20" y="26"/>
                      </a:cubicBezTo>
                      <a:cubicBezTo>
                        <a:pt x="19" y="27"/>
                        <a:pt x="20" y="28"/>
                        <a:pt x="21" y="27"/>
                      </a:cubicBezTo>
                      <a:cubicBezTo>
                        <a:pt x="22" y="27"/>
                        <a:pt x="24" y="26"/>
                        <a:pt x="26" y="25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4" y="24"/>
                        <a:pt x="24" y="24"/>
                        <a:pt x="24" y="25"/>
                      </a:cubicBezTo>
                      <a:cubicBezTo>
                        <a:pt x="24" y="25"/>
                        <a:pt x="24" y="25"/>
                        <a:pt x="25" y="26"/>
                      </a:cubicBezTo>
                      <a:cubicBezTo>
                        <a:pt x="25" y="24"/>
                        <a:pt x="25" y="24"/>
                        <a:pt x="25" y="23"/>
                      </a:cubicBezTo>
                      <a:cubicBezTo>
                        <a:pt x="25" y="22"/>
                        <a:pt x="24" y="22"/>
                        <a:pt x="24" y="22"/>
                      </a:cubicBez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6"/>
                        <a:pt x="21" y="27"/>
                        <a:pt x="21" y="27"/>
                      </a:cubicBezTo>
                      <a:cubicBezTo>
                        <a:pt x="22" y="26"/>
                        <a:pt x="23" y="25"/>
                        <a:pt x="24" y="24"/>
                      </a:cubicBezTo>
                      <a:cubicBezTo>
                        <a:pt x="25" y="23"/>
                        <a:pt x="24" y="22"/>
                        <a:pt x="23" y="23"/>
                      </a:cubicBezTo>
                      <a:cubicBezTo>
                        <a:pt x="22" y="24"/>
                        <a:pt x="20" y="26"/>
                        <a:pt x="18" y="27"/>
                      </a:cubicBezTo>
                      <a:cubicBezTo>
                        <a:pt x="18" y="27"/>
                        <a:pt x="19" y="28"/>
                        <a:pt x="19" y="28"/>
                      </a:cubicBezTo>
                      <a:cubicBezTo>
                        <a:pt x="20" y="27"/>
                        <a:pt x="21" y="26"/>
                        <a:pt x="23" y="25"/>
                      </a:cubicBezTo>
                      <a:cubicBezTo>
                        <a:pt x="23" y="24"/>
                        <a:pt x="22" y="23"/>
                        <a:pt x="22" y="24"/>
                      </a:cubicBezTo>
                      <a:cubicBezTo>
                        <a:pt x="20" y="25"/>
                        <a:pt x="19" y="25"/>
                        <a:pt x="17" y="26"/>
                      </a:cubicBezTo>
                      <a:cubicBezTo>
                        <a:pt x="17" y="27"/>
                        <a:pt x="18" y="27"/>
                        <a:pt x="18" y="27"/>
                      </a:cubicBezTo>
                      <a:cubicBezTo>
                        <a:pt x="20" y="25"/>
                        <a:pt x="20" y="23"/>
                        <a:pt x="20" y="21"/>
                      </a:cubicBezTo>
                      <a:cubicBezTo>
                        <a:pt x="19" y="20"/>
                        <a:pt x="19" y="20"/>
                        <a:pt x="18" y="20"/>
                      </a:cubicBezTo>
                      <a:cubicBezTo>
                        <a:pt x="17" y="22"/>
                        <a:pt x="16" y="24"/>
                        <a:pt x="16" y="26"/>
                      </a:cubicBezTo>
                      <a:cubicBezTo>
                        <a:pt x="16" y="26"/>
                        <a:pt x="17" y="27"/>
                        <a:pt x="17" y="26"/>
                      </a:cubicBezTo>
                      <a:cubicBezTo>
                        <a:pt x="18" y="25"/>
                        <a:pt x="19" y="23"/>
                        <a:pt x="20" y="22"/>
                      </a:cubicBezTo>
                      <a:cubicBezTo>
                        <a:pt x="21" y="21"/>
                        <a:pt x="20" y="21"/>
                        <a:pt x="19" y="21"/>
                      </a:cubicBezTo>
                      <a:cubicBezTo>
                        <a:pt x="18" y="22"/>
                        <a:pt x="17" y="23"/>
                        <a:pt x="16" y="25"/>
                      </a:cubicBezTo>
                      <a:cubicBezTo>
                        <a:pt x="16" y="25"/>
                        <a:pt x="16" y="26"/>
                        <a:pt x="17" y="26"/>
                      </a:cubicBezTo>
                      <a:cubicBezTo>
                        <a:pt x="18" y="26"/>
                        <a:pt x="20" y="26"/>
                        <a:pt x="22" y="26"/>
                      </a:cubicBezTo>
                      <a:cubicBezTo>
                        <a:pt x="22" y="26"/>
                        <a:pt x="22" y="26"/>
                        <a:pt x="21" y="25"/>
                      </a:cubicBezTo>
                      <a:cubicBezTo>
                        <a:pt x="19" y="27"/>
                        <a:pt x="16" y="27"/>
                        <a:pt x="13" y="27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cubicBezTo>
                        <a:pt x="15" y="28"/>
                        <a:pt x="18" y="27"/>
                        <a:pt x="20" y="28"/>
                      </a:cubicBezTo>
                      <a:cubicBezTo>
                        <a:pt x="20" y="28"/>
                        <a:pt x="20" y="27"/>
                        <a:pt x="20" y="27"/>
                      </a:cubicBezTo>
                      <a:cubicBezTo>
                        <a:pt x="17" y="27"/>
                        <a:pt x="14" y="27"/>
                        <a:pt x="11" y="26"/>
                      </a:cubicBezTo>
                      <a:cubicBezTo>
                        <a:pt x="11" y="27"/>
                        <a:pt x="11" y="27"/>
                        <a:pt x="11" y="28"/>
                      </a:cubicBezTo>
                      <a:cubicBezTo>
                        <a:pt x="13" y="28"/>
                        <a:pt x="15" y="28"/>
                        <a:pt x="17" y="28"/>
                      </a:cubicBezTo>
                      <a:cubicBezTo>
                        <a:pt x="17" y="28"/>
                        <a:pt x="17" y="28"/>
                        <a:pt x="17" y="27"/>
                      </a:cubicBezTo>
                      <a:cubicBezTo>
                        <a:pt x="13" y="29"/>
                        <a:pt x="10" y="28"/>
                        <a:pt x="6" y="27"/>
                      </a:cubicBezTo>
                      <a:cubicBezTo>
                        <a:pt x="6" y="27"/>
                        <a:pt x="6" y="28"/>
                        <a:pt x="6" y="28"/>
                      </a:cubicBezTo>
                      <a:cubicBezTo>
                        <a:pt x="10" y="27"/>
                        <a:pt x="12" y="27"/>
                        <a:pt x="16" y="27"/>
                      </a:cubicBezTo>
                      <a:cubicBezTo>
                        <a:pt x="15" y="27"/>
                        <a:pt x="15" y="26"/>
                        <a:pt x="15" y="26"/>
                      </a:cubicBezTo>
                      <a:cubicBezTo>
                        <a:pt x="11" y="27"/>
                        <a:pt x="8" y="26"/>
                        <a:pt x="4" y="26"/>
                      </a:cubicBezTo>
                      <a:cubicBezTo>
                        <a:pt x="4" y="27"/>
                        <a:pt x="4" y="27"/>
                        <a:pt x="4" y="28"/>
                      </a:cubicBezTo>
                      <a:cubicBezTo>
                        <a:pt x="6" y="28"/>
                        <a:pt x="9" y="28"/>
                        <a:pt x="12" y="28"/>
                      </a:cubicBezTo>
                      <a:cubicBezTo>
                        <a:pt x="12" y="28"/>
                        <a:pt x="12" y="28"/>
                        <a:pt x="12" y="27"/>
                      </a:cubicBezTo>
                      <a:cubicBezTo>
                        <a:pt x="9" y="27"/>
                        <a:pt x="7" y="27"/>
                        <a:pt x="4" y="27"/>
                      </a:cubicBezTo>
                      <a:cubicBezTo>
                        <a:pt x="3" y="27"/>
                        <a:pt x="3" y="28"/>
                        <a:pt x="4" y="28"/>
                      </a:cubicBezTo>
                      <a:cubicBezTo>
                        <a:pt x="6" y="29"/>
                        <a:pt x="8" y="29"/>
                        <a:pt x="9" y="30"/>
                      </a:cubicBezTo>
                      <a:cubicBezTo>
                        <a:pt x="10" y="30"/>
                        <a:pt x="10" y="29"/>
                        <a:pt x="10" y="29"/>
                      </a:cubicBezTo>
                      <a:cubicBezTo>
                        <a:pt x="7" y="29"/>
                        <a:pt x="5" y="29"/>
                        <a:pt x="2" y="28"/>
                      </a:cubicBezTo>
                      <a:cubicBezTo>
                        <a:pt x="2" y="28"/>
                        <a:pt x="2" y="29"/>
                        <a:pt x="2" y="29"/>
                      </a:cubicBezTo>
                      <a:cubicBezTo>
                        <a:pt x="4" y="29"/>
                        <a:pt x="6" y="30"/>
                        <a:pt x="8" y="30"/>
                      </a:cubicBezTo>
                      <a:cubicBezTo>
                        <a:pt x="8" y="30"/>
                        <a:pt x="8" y="29"/>
                        <a:pt x="8" y="29"/>
                      </a:cubicBezTo>
                      <a:cubicBezTo>
                        <a:pt x="6" y="29"/>
                        <a:pt x="4" y="28"/>
                        <a:pt x="2" y="27"/>
                      </a:cubicBezTo>
                      <a:cubicBezTo>
                        <a:pt x="2" y="28"/>
                        <a:pt x="2" y="28"/>
                        <a:pt x="2" y="29"/>
                      </a:cubicBezTo>
                      <a:cubicBezTo>
                        <a:pt x="4" y="29"/>
                        <a:pt x="5" y="28"/>
                        <a:pt x="6" y="28"/>
                      </a:cubicBezTo>
                      <a:cubicBezTo>
                        <a:pt x="7" y="28"/>
                        <a:pt x="7" y="28"/>
                        <a:pt x="7" y="27"/>
                      </a:cubicBezTo>
                      <a:cubicBezTo>
                        <a:pt x="6" y="26"/>
                        <a:pt x="5" y="26"/>
                        <a:pt x="4" y="25"/>
                      </a:cubicBezTo>
                      <a:cubicBezTo>
                        <a:pt x="4" y="25"/>
                        <a:pt x="4" y="26"/>
                        <a:pt x="3" y="26"/>
                      </a:cubicBezTo>
                      <a:cubicBezTo>
                        <a:pt x="5" y="26"/>
                        <a:pt x="8" y="26"/>
                        <a:pt x="10" y="27"/>
                      </a:cubicBezTo>
                      <a:cubicBezTo>
                        <a:pt x="10" y="26"/>
                        <a:pt x="10" y="26"/>
                        <a:pt x="10" y="25"/>
                      </a:cubicBezTo>
                      <a:cubicBezTo>
                        <a:pt x="8" y="25"/>
                        <a:pt x="6" y="25"/>
                        <a:pt x="4" y="25"/>
                      </a:cubicBezTo>
                      <a:cubicBezTo>
                        <a:pt x="3" y="25"/>
                        <a:pt x="3" y="27"/>
                        <a:pt x="4" y="27"/>
                      </a:cubicBezTo>
                      <a:cubicBezTo>
                        <a:pt x="7" y="27"/>
                        <a:pt x="10" y="26"/>
                        <a:pt x="9" y="22"/>
                      </a:cubicBezTo>
                      <a:cubicBezTo>
                        <a:pt x="9" y="22"/>
                        <a:pt x="8" y="21"/>
                        <a:pt x="8" y="22"/>
                      </a:cubicBezTo>
                      <a:cubicBezTo>
                        <a:pt x="7" y="24"/>
                        <a:pt x="7" y="24"/>
                        <a:pt x="7" y="25"/>
                      </a:cubicBezTo>
                      <a:cubicBezTo>
                        <a:pt x="7" y="25"/>
                        <a:pt x="7" y="25"/>
                        <a:pt x="8" y="25"/>
                      </a:cubicBezTo>
                      <a:cubicBezTo>
                        <a:pt x="8" y="22"/>
                        <a:pt x="9" y="18"/>
                        <a:pt x="9" y="14"/>
                      </a:cubicBezTo>
                      <a:cubicBezTo>
                        <a:pt x="9" y="14"/>
                        <a:pt x="8" y="14"/>
                        <a:pt x="8" y="14"/>
                      </a:cubicBezTo>
                      <a:cubicBezTo>
                        <a:pt x="8" y="17"/>
                        <a:pt x="8" y="21"/>
                        <a:pt x="7" y="25"/>
                      </a:cubicBezTo>
                      <a:cubicBezTo>
                        <a:pt x="8" y="25"/>
                        <a:pt x="8" y="25"/>
                        <a:pt x="9" y="25"/>
                      </a:cubicBezTo>
                      <a:cubicBezTo>
                        <a:pt x="9" y="21"/>
                        <a:pt x="9" y="18"/>
                        <a:pt x="9" y="14"/>
                      </a:cubicBezTo>
                      <a:cubicBezTo>
                        <a:pt x="8" y="14"/>
                        <a:pt x="8" y="14"/>
                        <a:pt x="7" y="14"/>
                      </a:cubicBezTo>
                      <a:cubicBezTo>
                        <a:pt x="8" y="17"/>
                        <a:pt x="7" y="19"/>
                        <a:pt x="7" y="21"/>
                      </a:cubicBezTo>
                      <a:cubicBezTo>
                        <a:pt x="7" y="21"/>
                        <a:pt x="8" y="21"/>
                        <a:pt x="8" y="21"/>
                      </a:cubicBezTo>
                      <a:cubicBezTo>
                        <a:pt x="8" y="21"/>
                        <a:pt x="9" y="15"/>
                        <a:pt x="10" y="19"/>
                      </a:cubicBezTo>
                      <a:cubicBezTo>
                        <a:pt x="11" y="19"/>
                        <a:pt x="11" y="19"/>
                        <a:pt x="12" y="18"/>
                      </a:cubicBezTo>
                      <a:cubicBezTo>
                        <a:pt x="10" y="14"/>
                        <a:pt x="10" y="9"/>
                        <a:pt x="9" y="4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11" y="8"/>
                        <a:pt x="14" y="11"/>
                        <a:pt x="17" y="13"/>
                      </a:cubicBezTo>
                      <a:cubicBezTo>
                        <a:pt x="18" y="14"/>
                        <a:pt x="18" y="13"/>
                        <a:pt x="18" y="12"/>
                      </a:cubicBezTo>
                      <a:cubicBezTo>
                        <a:pt x="16" y="9"/>
                        <a:pt x="15" y="6"/>
                        <a:pt x="11" y="5"/>
                      </a:cubicBezTo>
                      <a:cubicBezTo>
                        <a:pt x="10" y="4"/>
                        <a:pt x="9" y="5"/>
                        <a:pt x="10" y="6"/>
                      </a:cubicBezTo>
                      <a:cubicBezTo>
                        <a:pt x="12" y="8"/>
                        <a:pt x="14" y="10"/>
                        <a:pt x="15" y="12"/>
                      </a:cubicBezTo>
                      <a:cubicBezTo>
                        <a:pt x="16" y="12"/>
                        <a:pt x="16" y="12"/>
                        <a:pt x="16" y="11"/>
                      </a:cubicBezTo>
                      <a:cubicBezTo>
                        <a:pt x="14" y="9"/>
                        <a:pt x="12" y="7"/>
                        <a:pt x="10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11" y="9"/>
                        <a:pt x="14" y="12"/>
                        <a:pt x="16" y="15"/>
                      </a:cubicBezTo>
                      <a:cubicBezTo>
                        <a:pt x="16" y="14"/>
                        <a:pt x="17" y="14"/>
                        <a:pt x="17" y="14"/>
                      </a:cubicBezTo>
                      <a:cubicBezTo>
                        <a:pt x="14" y="12"/>
                        <a:pt x="11" y="11"/>
                        <a:pt x="9" y="8"/>
                      </a:cubicBezTo>
                      <a:cubicBezTo>
                        <a:pt x="9" y="8"/>
                        <a:pt x="8" y="9"/>
                        <a:pt x="8" y="9"/>
                      </a:cubicBezTo>
                      <a:cubicBezTo>
                        <a:pt x="13" y="12"/>
                        <a:pt x="17" y="17"/>
                        <a:pt x="21" y="21"/>
                      </a:cubicBezTo>
                      <a:cubicBezTo>
                        <a:pt x="22" y="22"/>
                        <a:pt x="23" y="21"/>
                        <a:pt x="23" y="21"/>
                      </a:cubicBezTo>
                      <a:cubicBezTo>
                        <a:pt x="22" y="19"/>
                        <a:pt x="21" y="17"/>
                        <a:pt x="21" y="16"/>
                      </a:cubicBezTo>
                      <a:cubicBezTo>
                        <a:pt x="20" y="16"/>
                        <a:pt x="20" y="16"/>
                        <a:pt x="19" y="16"/>
                      </a:cubicBezTo>
                      <a:cubicBezTo>
                        <a:pt x="21" y="19"/>
                        <a:pt x="23" y="21"/>
                        <a:pt x="25" y="24"/>
                      </a:cubicBezTo>
                      <a:cubicBezTo>
                        <a:pt x="25" y="24"/>
                        <a:pt x="26" y="24"/>
                        <a:pt x="26" y="23"/>
                      </a:cubicBezTo>
                      <a:cubicBezTo>
                        <a:pt x="25" y="20"/>
                        <a:pt x="24" y="17"/>
                        <a:pt x="22" y="15"/>
                      </a:cubicBezTo>
                      <a:cubicBezTo>
                        <a:pt x="22" y="14"/>
                        <a:pt x="20" y="15"/>
                        <a:pt x="21" y="16"/>
                      </a:cubicBezTo>
                      <a:cubicBezTo>
                        <a:pt x="22" y="18"/>
                        <a:pt x="23" y="20"/>
                        <a:pt x="25" y="23"/>
                      </a:cubicBezTo>
                      <a:cubicBezTo>
                        <a:pt x="26" y="23"/>
                        <a:pt x="27" y="22"/>
                        <a:pt x="26" y="22"/>
                      </a:cubicBezTo>
                      <a:cubicBezTo>
                        <a:pt x="24" y="17"/>
                        <a:pt x="20" y="12"/>
                        <a:pt x="15" y="10"/>
                      </a:cubicBezTo>
                      <a:cubicBezTo>
                        <a:pt x="14" y="10"/>
                        <a:pt x="14" y="11"/>
                        <a:pt x="14" y="11"/>
                      </a:cubicBezTo>
                      <a:cubicBezTo>
                        <a:pt x="16" y="15"/>
                        <a:pt x="19" y="18"/>
                        <a:pt x="22" y="21"/>
                      </a:cubicBezTo>
                      <a:cubicBezTo>
                        <a:pt x="22" y="21"/>
                        <a:pt x="23" y="20"/>
                        <a:pt x="23" y="20"/>
                      </a:cubicBezTo>
                      <a:cubicBezTo>
                        <a:pt x="20" y="18"/>
                        <a:pt x="17" y="15"/>
                        <a:pt x="14" y="13"/>
                      </a:cubicBezTo>
                      <a:cubicBezTo>
                        <a:pt x="13" y="13"/>
                        <a:pt x="12" y="14"/>
                        <a:pt x="13" y="15"/>
                      </a:cubicBezTo>
                      <a:cubicBezTo>
                        <a:pt x="16" y="18"/>
                        <a:pt x="19" y="20"/>
                        <a:pt x="22" y="23"/>
                      </a:cubicBezTo>
                      <a:cubicBezTo>
                        <a:pt x="23" y="23"/>
                        <a:pt x="24" y="22"/>
                        <a:pt x="23" y="21"/>
                      </a:cubicBezTo>
                      <a:cubicBezTo>
                        <a:pt x="22" y="20"/>
                        <a:pt x="20" y="19"/>
                        <a:pt x="19" y="18"/>
                      </a:cubicBezTo>
                      <a:cubicBezTo>
                        <a:pt x="18" y="18"/>
                        <a:pt x="17" y="19"/>
                        <a:pt x="18" y="19"/>
                      </a:cubicBezTo>
                      <a:cubicBezTo>
                        <a:pt x="20" y="21"/>
                        <a:pt x="23" y="23"/>
                        <a:pt x="26" y="25"/>
                      </a:cubicBezTo>
                      <a:cubicBezTo>
                        <a:pt x="26" y="25"/>
                        <a:pt x="27" y="25"/>
                        <a:pt x="27" y="24"/>
                      </a:cubicBezTo>
                      <a:cubicBezTo>
                        <a:pt x="25" y="22"/>
                        <a:pt x="24" y="21"/>
                        <a:pt x="21" y="20"/>
                      </a:cubicBezTo>
                      <a:cubicBezTo>
                        <a:pt x="21" y="20"/>
                        <a:pt x="20" y="20"/>
                        <a:pt x="21" y="21"/>
                      </a:cubicBezTo>
                      <a:cubicBezTo>
                        <a:pt x="21" y="23"/>
                        <a:pt x="21" y="25"/>
                        <a:pt x="22" y="27"/>
                      </a:cubicBezTo>
                      <a:cubicBezTo>
                        <a:pt x="22" y="28"/>
                        <a:pt x="23" y="27"/>
                        <a:pt x="23" y="26"/>
                      </a:cubicBezTo>
                      <a:cubicBezTo>
                        <a:pt x="22" y="23"/>
                        <a:pt x="22" y="19"/>
                        <a:pt x="20" y="16"/>
                      </a:cubicBezTo>
                      <a:cubicBezTo>
                        <a:pt x="20" y="16"/>
                        <a:pt x="19" y="16"/>
                        <a:pt x="19" y="17"/>
                      </a:cubicBezTo>
                      <a:cubicBezTo>
                        <a:pt x="18" y="20"/>
                        <a:pt x="18" y="24"/>
                        <a:pt x="18" y="28"/>
                      </a:cubicBezTo>
                      <a:cubicBezTo>
                        <a:pt x="18" y="29"/>
                        <a:pt x="19" y="29"/>
                        <a:pt x="19" y="28"/>
                      </a:cubicBezTo>
                      <a:cubicBezTo>
                        <a:pt x="20" y="23"/>
                        <a:pt x="20" y="19"/>
                        <a:pt x="19" y="14"/>
                      </a:cubicBezTo>
                      <a:cubicBezTo>
                        <a:pt x="19" y="14"/>
                        <a:pt x="18" y="14"/>
                        <a:pt x="17" y="14"/>
                      </a:cubicBezTo>
                      <a:cubicBezTo>
                        <a:pt x="16" y="19"/>
                        <a:pt x="16" y="23"/>
                        <a:pt x="16" y="28"/>
                      </a:cubicBezTo>
                      <a:cubicBezTo>
                        <a:pt x="16" y="29"/>
                        <a:pt x="18" y="29"/>
                        <a:pt x="18" y="28"/>
                      </a:cubicBezTo>
                      <a:cubicBezTo>
                        <a:pt x="18" y="23"/>
                        <a:pt x="18" y="19"/>
                        <a:pt x="17" y="14"/>
                      </a:cubicBezTo>
                      <a:cubicBezTo>
                        <a:pt x="17" y="13"/>
                        <a:pt x="16" y="13"/>
                        <a:pt x="15" y="14"/>
                      </a:cubicBezTo>
                      <a:cubicBezTo>
                        <a:pt x="15" y="18"/>
                        <a:pt x="15" y="22"/>
                        <a:pt x="15" y="27"/>
                      </a:cubicBezTo>
                      <a:cubicBezTo>
                        <a:pt x="15" y="27"/>
                        <a:pt x="16" y="27"/>
                        <a:pt x="16" y="27"/>
                      </a:cubicBezTo>
                      <a:cubicBezTo>
                        <a:pt x="16" y="22"/>
                        <a:pt x="17" y="17"/>
                        <a:pt x="16" y="12"/>
                      </a:cubicBezTo>
                      <a:cubicBezTo>
                        <a:pt x="16" y="11"/>
                        <a:pt x="15" y="11"/>
                        <a:pt x="14" y="12"/>
                      </a:cubicBezTo>
                      <a:cubicBezTo>
                        <a:pt x="13" y="17"/>
                        <a:pt x="13" y="22"/>
                        <a:pt x="13" y="27"/>
                      </a:cubicBezTo>
                      <a:cubicBezTo>
                        <a:pt x="13" y="28"/>
                        <a:pt x="14" y="28"/>
                        <a:pt x="14" y="27"/>
                      </a:cubicBezTo>
                      <a:cubicBezTo>
                        <a:pt x="14" y="22"/>
                        <a:pt x="16" y="17"/>
                        <a:pt x="14" y="13"/>
                      </a:cubicBezTo>
                      <a:cubicBezTo>
                        <a:pt x="14" y="12"/>
                        <a:pt x="13" y="12"/>
                        <a:pt x="13" y="13"/>
                      </a:cubicBezTo>
                      <a:cubicBezTo>
                        <a:pt x="11" y="18"/>
                        <a:pt x="10" y="22"/>
                        <a:pt x="11" y="28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3" y="22"/>
                        <a:pt x="14" y="16"/>
                        <a:pt x="14" y="10"/>
                      </a:cubicBezTo>
                      <a:cubicBezTo>
                        <a:pt x="14" y="9"/>
                        <a:pt x="13" y="9"/>
                        <a:pt x="13" y="10"/>
                      </a:cubicBezTo>
                      <a:cubicBezTo>
                        <a:pt x="10" y="15"/>
                        <a:pt x="9" y="21"/>
                        <a:pt x="9" y="26"/>
                      </a:cubicBezTo>
                      <a:cubicBezTo>
                        <a:pt x="9" y="27"/>
                        <a:pt x="10" y="27"/>
                        <a:pt x="10" y="26"/>
                      </a:cubicBezTo>
                      <a:cubicBezTo>
                        <a:pt x="11" y="20"/>
                        <a:pt x="12" y="13"/>
                        <a:pt x="11" y="6"/>
                      </a:cubicBezTo>
                      <a:cubicBezTo>
                        <a:pt x="11" y="6"/>
                        <a:pt x="10" y="5"/>
                        <a:pt x="10" y="6"/>
                      </a:cubicBezTo>
                      <a:cubicBezTo>
                        <a:pt x="8" y="12"/>
                        <a:pt x="7" y="17"/>
                        <a:pt x="7" y="23"/>
                      </a:cubicBezTo>
                      <a:cubicBezTo>
                        <a:pt x="7" y="24"/>
                        <a:pt x="8" y="24"/>
                        <a:pt x="9" y="23"/>
                      </a:cubicBezTo>
                      <a:cubicBezTo>
                        <a:pt x="9" y="17"/>
                        <a:pt x="11" y="10"/>
                        <a:pt x="9" y="4"/>
                      </a:cubicBezTo>
                      <a:cubicBezTo>
                        <a:pt x="9" y="3"/>
                        <a:pt x="8" y="3"/>
                        <a:pt x="8" y="4"/>
                      </a:cubicBezTo>
                      <a:cubicBezTo>
                        <a:pt x="6" y="9"/>
                        <a:pt x="5" y="14"/>
                        <a:pt x="5" y="19"/>
                      </a:cubicBezTo>
                      <a:cubicBezTo>
                        <a:pt x="5" y="20"/>
                        <a:pt x="6" y="20"/>
                        <a:pt x="6" y="19"/>
                      </a:cubicBezTo>
                      <a:cubicBezTo>
                        <a:pt x="7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ubicBezTo>
                        <a:pt x="7" y="3"/>
                        <a:pt x="7" y="6"/>
                        <a:pt x="7" y="9"/>
                      </a:cubicBezTo>
                      <a:cubicBezTo>
                        <a:pt x="7" y="10"/>
                        <a:pt x="8" y="10"/>
                        <a:pt x="8" y="9"/>
                      </a:cubicBezTo>
                      <a:cubicBezTo>
                        <a:pt x="8" y="8"/>
                        <a:pt x="8" y="8"/>
                        <a:pt x="8" y="7"/>
                      </a:cubicBezTo>
                      <a:cubicBezTo>
                        <a:pt x="8" y="6"/>
                        <a:pt x="7" y="6"/>
                        <a:pt x="7" y="7"/>
                      </a:cubicBezTo>
                      <a:cubicBezTo>
                        <a:pt x="6" y="14"/>
                        <a:pt x="5" y="20"/>
                        <a:pt x="4" y="26"/>
                      </a:cubicBezTo>
                      <a:cubicBezTo>
                        <a:pt x="3" y="27"/>
                        <a:pt x="5" y="27"/>
                        <a:pt x="5" y="26"/>
                      </a:cubicBezTo>
                      <a:cubicBezTo>
                        <a:pt x="6" y="21"/>
                        <a:pt x="7" y="15"/>
                        <a:pt x="7" y="9"/>
                      </a:cubicBezTo>
                      <a:cubicBezTo>
                        <a:pt x="7" y="8"/>
                        <a:pt x="6" y="8"/>
                        <a:pt x="6" y="9"/>
                      </a:cubicBezTo>
                      <a:cubicBezTo>
                        <a:pt x="5" y="14"/>
                        <a:pt x="4" y="20"/>
                        <a:pt x="3" y="25"/>
                      </a:cubicBezTo>
                      <a:cubicBezTo>
                        <a:pt x="2" y="26"/>
                        <a:pt x="4" y="26"/>
                        <a:pt x="4" y="25"/>
                      </a:cubicBezTo>
                      <a:cubicBezTo>
                        <a:pt x="5" y="22"/>
                        <a:pt x="6" y="18"/>
                        <a:pt x="7" y="14"/>
                      </a:cubicBezTo>
                      <a:cubicBezTo>
                        <a:pt x="7" y="13"/>
                        <a:pt x="6" y="12"/>
                        <a:pt x="5" y="13"/>
                      </a:cubicBezTo>
                      <a:cubicBezTo>
                        <a:pt x="4" y="18"/>
                        <a:pt x="2" y="22"/>
                        <a:pt x="1" y="26"/>
                      </a:cubicBezTo>
                      <a:cubicBezTo>
                        <a:pt x="1" y="27"/>
                        <a:pt x="2" y="28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85"/>
                <p:cNvSpPr>
                  <a:spLocks/>
                </p:cNvSpPr>
                <p:nvPr/>
              </p:nvSpPr>
              <p:spPr bwMode="auto">
                <a:xfrm>
                  <a:off x="933450" y="2185988"/>
                  <a:ext cx="28575" cy="34925"/>
                </a:xfrm>
                <a:custGeom>
                  <a:avLst/>
                  <a:gdLst>
                    <a:gd name="T0" fmla="*/ 23 w 26"/>
                    <a:gd name="T1" fmla="*/ 6 h 32"/>
                    <a:gd name="T2" fmla="*/ 7 w 26"/>
                    <a:gd name="T3" fmla="*/ 8 h 32"/>
                    <a:gd name="T4" fmla="*/ 13 w 26"/>
                    <a:gd name="T5" fmla="*/ 14 h 32"/>
                    <a:gd name="T6" fmla="*/ 22 w 26"/>
                    <a:gd name="T7" fmla="*/ 22 h 32"/>
                    <a:gd name="T8" fmla="*/ 11 w 26"/>
                    <a:gd name="T9" fmla="*/ 28 h 32"/>
                    <a:gd name="T10" fmla="*/ 4 w 26"/>
                    <a:gd name="T11" fmla="*/ 24 h 32"/>
                    <a:gd name="T12" fmla="*/ 6 w 26"/>
                    <a:gd name="T13" fmla="*/ 15 h 32"/>
                    <a:gd name="T14" fmla="*/ 5 w 26"/>
                    <a:gd name="T15" fmla="*/ 14 h 32"/>
                    <a:gd name="T16" fmla="*/ 6 w 26"/>
                    <a:gd name="T17" fmla="*/ 27 h 32"/>
                    <a:gd name="T18" fmla="*/ 21 w 26"/>
                    <a:gd name="T19" fmla="*/ 29 h 32"/>
                    <a:gd name="T20" fmla="*/ 20 w 26"/>
                    <a:gd name="T21" fmla="*/ 17 h 32"/>
                    <a:gd name="T22" fmla="*/ 10 w 26"/>
                    <a:gd name="T23" fmla="*/ 10 h 32"/>
                    <a:gd name="T24" fmla="*/ 13 w 26"/>
                    <a:gd name="T25" fmla="*/ 3 h 32"/>
                    <a:gd name="T26" fmla="*/ 22 w 26"/>
                    <a:gd name="T27" fmla="*/ 6 h 32"/>
                    <a:gd name="T28" fmla="*/ 23 w 26"/>
                    <a:gd name="T29" fmla="*/ 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" h="32">
                      <a:moveTo>
                        <a:pt x="23" y="6"/>
                      </a:moveTo>
                      <a:cubicBezTo>
                        <a:pt x="20" y="0"/>
                        <a:pt x="7" y="0"/>
                        <a:pt x="7" y="8"/>
                      </a:cubicBezTo>
                      <a:cubicBezTo>
                        <a:pt x="7" y="11"/>
                        <a:pt x="11" y="13"/>
                        <a:pt x="13" y="14"/>
                      </a:cubicBezTo>
                      <a:cubicBezTo>
                        <a:pt x="16" y="16"/>
                        <a:pt x="21" y="18"/>
                        <a:pt x="22" y="22"/>
                      </a:cubicBezTo>
                      <a:cubicBezTo>
                        <a:pt x="25" y="29"/>
                        <a:pt x="16" y="30"/>
                        <a:pt x="11" y="28"/>
                      </a:cubicBezTo>
                      <a:cubicBezTo>
                        <a:pt x="9" y="28"/>
                        <a:pt x="6" y="26"/>
                        <a:pt x="4" y="24"/>
                      </a:cubicBezTo>
                      <a:cubicBezTo>
                        <a:pt x="2" y="21"/>
                        <a:pt x="4" y="17"/>
                        <a:pt x="6" y="15"/>
                      </a:cubicBezTo>
                      <a:cubicBezTo>
                        <a:pt x="6" y="14"/>
                        <a:pt x="5" y="13"/>
                        <a:pt x="5" y="14"/>
                      </a:cubicBezTo>
                      <a:cubicBezTo>
                        <a:pt x="1" y="18"/>
                        <a:pt x="0" y="24"/>
                        <a:pt x="6" y="27"/>
                      </a:cubicBezTo>
                      <a:cubicBezTo>
                        <a:pt x="10" y="30"/>
                        <a:pt x="16" y="32"/>
                        <a:pt x="21" y="29"/>
                      </a:cubicBezTo>
                      <a:cubicBezTo>
                        <a:pt x="26" y="27"/>
                        <a:pt x="24" y="20"/>
                        <a:pt x="20" y="17"/>
                      </a:cubicBezTo>
                      <a:cubicBezTo>
                        <a:pt x="17" y="14"/>
                        <a:pt x="13" y="13"/>
                        <a:pt x="10" y="10"/>
                      </a:cubicBezTo>
                      <a:cubicBezTo>
                        <a:pt x="7" y="7"/>
                        <a:pt x="10" y="4"/>
                        <a:pt x="13" y="3"/>
                      </a:cubicBezTo>
                      <a:cubicBezTo>
                        <a:pt x="16" y="2"/>
                        <a:pt x="20" y="4"/>
                        <a:pt x="22" y="6"/>
                      </a:cubicBezTo>
                      <a:cubicBezTo>
                        <a:pt x="22" y="7"/>
                        <a:pt x="24" y="7"/>
                        <a:pt x="2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86"/>
                <p:cNvSpPr>
                  <a:spLocks/>
                </p:cNvSpPr>
                <p:nvPr/>
              </p:nvSpPr>
              <p:spPr bwMode="auto">
                <a:xfrm>
                  <a:off x="955675" y="2198688"/>
                  <a:ext cx="15875" cy="20638"/>
                </a:xfrm>
                <a:custGeom>
                  <a:avLst/>
                  <a:gdLst>
                    <a:gd name="T0" fmla="*/ 4 w 14"/>
                    <a:gd name="T1" fmla="*/ 7 h 19"/>
                    <a:gd name="T2" fmla="*/ 4 w 14"/>
                    <a:gd name="T3" fmla="*/ 2 h 19"/>
                    <a:gd name="T4" fmla="*/ 2 w 14"/>
                    <a:gd name="T5" fmla="*/ 2 h 19"/>
                    <a:gd name="T6" fmla="*/ 7 w 14"/>
                    <a:gd name="T7" fmla="*/ 19 h 19"/>
                    <a:gd name="T8" fmla="*/ 11 w 14"/>
                    <a:gd name="T9" fmla="*/ 1 h 19"/>
                    <a:gd name="T10" fmla="*/ 10 w 14"/>
                    <a:gd name="T11" fmla="*/ 1 h 19"/>
                    <a:gd name="T12" fmla="*/ 7 w 14"/>
                    <a:gd name="T13" fmla="*/ 17 h 19"/>
                    <a:gd name="T14" fmla="*/ 4 w 14"/>
                    <a:gd name="T15" fmla="*/ 2 h 19"/>
                    <a:gd name="T16" fmla="*/ 2 w 14"/>
                    <a:gd name="T17" fmla="*/ 2 h 19"/>
                    <a:gd name="T18" fmla="*/ 3 w 14"/>
                    <a:gd name="T19" fmla="*/ 7 h 19"/>
                    <a:gd name="T20" fmla="*/ 4 w 14"/>
                    <a:gd name="T21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19">
                      <a:moveTo>
                        <a:pt x="4" y="7"/>
                      </a:moveTo>
                      <a:cubicBezTo>
                        <a:pt x="4" y="6"/>
                        <a:pt x="4" y="4"/>
                        <a:pt x="4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2" y="6"/>
                        <a:pt x="0" y="19"/>
                        <a:pt x="7" y="19"/>
                      </a:cubicBezTo>
                      <a:cubicBezTo>
                        <a:pt x="14" y="19"/>
                        <a:pt x="11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10" y="4"/>
                        <a:pt x="13" y="18"/>
                        <a:pt x="7" y="17"/>
                      </a:cubicBezTo>
                      <a:cubicBezTo>
                        <a:pt x="2" y="17"/>
                        <a:pt x="4" y="6"/>
                        <a:pt x="4" y="2"/>
                      </a:cubicBezTo>
                      <a:cubicBezTo>
                        <a:pt x="4" y="2"/>
                        <a:pt x="2" y="2"/>
                        <a:pt x="2" y="2"/>
                      </a:cubicBezTo>
                      <a:cubicBezTo>
                        <a:pt x="2" y="4"/>
                        <a:pt x="3" y="6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" name="Freeform 87"/>
                <p:cNvSpPr>
                  <a:spLocks/>
                </p:cNvSpPr>
                <p:nvPr/>
              </p:nvSpPr>
              <p:spPr bwMode="auto">
                <a:xfrm>
                  <a:off x="965200" y="2197101"/>
                  <a:ext cx="15875" cy="22225"/>
                </a:xfrm>
                <a:custGeom>
                  <a:avLst/>
                  <a:gdLst>
                    <a:gd name="T0" fmla="*/ 14 w 14"/>
                    <a:gd name="T1" fmla="*/ 8 h 20"/>
                    <a:gd name="T2" fmla="*/ 1 w 14"/>
                    <a:gd name="T3" fmla="*/ 9 h 20"/>
                    <a:gd name="T4" fmla="*/ 3 w 14"/>
                    <a:gd name="T5" fmla="*/ 18 h 20"/>
                    <a:gd name="T6" fmla="*/ 11 w 14"/>
                    <a:gd name="T7" fmla="*/ 16 h 20"/>
                    <a:gd name="T8" fmla="*/ 10 w 14"/>
                    <a:gd name="T9" fmla="*/ 15 h 20"/>
                    <a:gd name="T10" fmla="*/ 3 w 14"/>
                    <a:gd name="T11" fmla="*/ 16 h 20"/>
                    <a:gd name="T12" fmla="*/ 3 w 14"/>
                    <a:gd name="T13" fmla="*/ 8 h 20"/>
                    <a:gd name="T14" fmla="*/ 12 w 14"/>
                    <a:gd name="T15" fmla="*/ 8 h 20"/>
                    <a:gd name="T16" fmla="*/ 14 w 14"/>
                    <a:gd name="T17" fmla="*/ 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20">
                      <a:moveTo>
                        <a:pt x="14" y="8"/>
                      </a:moveTo>
                      <a:cubicBezTo>
                        <a:pt x="12" y="0"/>
                        <a:pt x="3" y="3"/>
                        <a:pt x="1" y="9"/>
                      </a:cubicBezTo>
                      <a:cubicBezTo>
                        <a:pt x="0" y="12"/>
                        <a:pt x="0" y="16"/>
                        <a:pt x="3" y="18"/>
                      </a:cubicBezTo>
                      <a:cubicBezTo>
                        <a:pt x="6" y="20"/>
                        <a:pt x="9" y="18"/>
                        <a:pt x="11" y="16"/>
                      </a:cubicBezTo>
                      <a:cubicBezTo>
                        <a:pt x="12" y="15"/>
                        <a:pt x="11" y="14"/>
                        <a:pt x="10" y="15"/>
                      </a:cubicBezTo>
                      <a:cubicBezTo>
                        <a:pt x="8" y="17"/>
                        <a:pt x="6" y="18"/>
                        <a:pt x="3" y="16"/>
                      </a:cubicBezTo>
                      <a:cubicBezTo>
                        <a:pt x="1" y="14"/>
                        <a:pt x="1" y="11"/>
                        <a:pt x="3" y="8"/>
                      </a:cubicBezTo>
                      <a:cubicBezTo>
                        <a:pt x="5" y="4"/>
                        <a:pt x="11" y="3"/>
                        <a:pt x="12" y="8"/>
                      </a:cubicBezTo>
                      <a:cubicBezTo>
                        <a:pt x="13" y="9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88"/>
                <p:cNvSpPr>
                  <a:spLocks/>
                </p:cNvSpPr>
                <p:nvPr/>
              </p:nvSpPr>
              <p:spPr bwMode="auto">
                <a:xfrm>
                  <a:off x="977900" y="2195513"/>
                  <a:ext cx="12700" cy="25400"/>
                </a:xfrm>
                <a:custGeom>
                  <a:avLst/>
                  <a:gdLst>
                    <a:gd name="T0" fmla="*/ 12 w 13"/>
                    <a:gd name="T1" fmla="*/ 7 h 24"/>
                    <a:gd name="T2" fmla="*/ 1 w 13"/>
                    <a:gd name="T3" fmla="*/ 13 h 24"/>
                    <a:gd name="T4" fmla="*/ 12 w 13"/>
                    <a:gd name="T5" fmla="*/ 16 h 24"/>
                    <a:gd name="T6" fmla="*/ 10 w 13"/>
                    <a:gd name="T7" fmla="*/ 16 h 24"/>
                    <a:gd name="T8" fmla="*/ 2 w 13"/>
                    <a:gd name="T9" fmla="*/ 12 h 24"/>
                    <a:gd name="T10" fmla="*/ 11 w 13"/>
                    <a:gd name="T11" fmla="*/ 7 h 24"/>
                    <a:gd name="T12" fmla="*/ 12 w 13"/>
                    <a:gd name="T13" fmla="*/ 7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24">
                      <a:moveTo>
                        <a:pt x="12" y="7"/>
                      </a:moveTo>
                      <a:cubicBezTo>
                        <a:pt x="9" y="0"/>
                        <a:pt x="1" y="8"/>
                        <a:pt x="1" y="13"/>
                      </a:cubicBezTo>
                      <a:cubicBezTo>
                        <a:pt x="0" y="18"/>
                        <a:pt x="10" y="24"/>
                        <a:pt x="12" y="16"/>
                      </a:cubicBezTo>
                      <a:cubicBezTo>
                        <a:pt x="12" y="16"/>
                        <a:pt x="11" y="15"/>
                        <a:pt x="10" y="16"/>
                      </a:cubicBezTo>
                      <a:cubicBezTo>
                        <a:pt x="9" y="22"/>
                        <a:pt x="2" y="17"/>
                        <a:pt x="2" y="12"/>
                      </a:cubicBezTo>
                      <a:cubicBezTo>
                        <a:pt x="3" y="9"/>
                        <a:pt x="9" y="2"/>
                        <a:pt x="11" y="7"/>
                      </a:cubicBezTo>
                      <a:cubicBezTo>
                        <a:pt x="12" y="8"/>
                        <a:pt x="13" y="7"/>
                        <a:pt x="1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89"/>
                <p:cNvSpPr>
                  <a:spLocks/>
                </p:cNvSpPr>
                <p:nvPr/>
              </p:nvSpPr>
              <p:spPr bwMode="auto">
                <a:xfrm>
                  <a:off x="989013" y="2197101"/>
                  <a:ext cx="15875" cy="19050"/>
                </a:xfrm>
                <a:custGeom>
                  <a:avLst/>
                  <a:gdLst>
                    <a:gd name="T0" fmla="*/ 4 w 15"/>
                    <a:gd name="T1" fmla="*/ 10 h 17"/>
                    <a:gd name="T2" fmla="*/ 13 w 15"/>
                    <a:gd name="T3" fmla="*/ 7 h 17"/>
                    <a:gd name="T4" fmla="*/ 13 w 15"/>
                    <a:gd name="T5" fmla="*/ 6 h 17"/>
                    <a:gd name="T6" fmla="*/ 0 w 15"/>
                    <a:gd name="T7" fmla="*/ 12 h 17"/>
                    <a:gd name="T8" fmla="*/ 5 w 15"/>
                    <a:gd name="T9" fmla="*/ 17 h 17"/>
                    <a:gd name="T10" fmla="*/ 14 w 15"/>
                    <a:gd name="T11" fmla="*/ 11 h 17"/>
                    <a:gd name="T12" fmla="*/ 13 w 15"/>
                    <a:gd name="T13" fmla="*/ 10 h 17"/>
                    <a:gd name="T14" fmla="*/ 6 w 15"/>
                    <a:gd name="T15" fmla="*/ 15 h 17"/>
                    <a:gd name="T16" fmla="*/ 2 w 15"/>
                    <a:gd name="T17" fmla="*/ 8 h 17"/>
                    <a:gd name="T18" fmla="*/ 10 w 15"/>
                    <a:gd name="T19" fmla="*/ 6 h 17"/>
                    <a:gd name="T20" fmla="*/ 7 w 15"/>
                    <a:gd name="T21" fmla="*/ 8 h 17"/>
                    <a:gd name="T22" fmla="*/ 3 w 15"/>
                    <a:gd name="T23" fmla="*/ 9 h 17"/>
                    <a:gd name="T24" fmla="*/ 4 w 15"/>
                    <a:gd name="T25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7">
                      <a:moveTo>
                        <a:pt x="4" y="10"/>
                      </a:moveTo>
                      <a:cubicBezTo>
                        <a:pt x="7" y="9"/>
                        <a:pt x="11" y="10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8" y="0"/>
                        <a:pt x="0" y="5"/>
                        <a:pt x="0" y="12"/>
                      </a:cubicBezTo>
                      <a:cubicBezTo>
                        <a:pt x="0" y="14"/>
                        <a:pt x="2" y="17"/>
                        <a:pt x="5" y="17"/>
                      </a:cubicBezTo>
                      <a:cubicBezTo>
                        <a:pt x="9" y="16"/>
                        <a:pt x="12" y="14"/>
                        <a:pt x="14" y="11"/>
                      </a:cubicBezTo>
                      <a:cubicBezTo>
                        <a:pt x="15" y="10"/>
                        <a:pt x="14" y="9"/>
                        <a:pt x="13" y="10"/>
                      </a:cubicBezTo>
                      <a:cubicBezTo>
                        <a:pt x="11" y="12"/>
                        <a:pt x="9" y="14"/>
                        <a:pt x="6" y="15"/>
                      </a:cubicBezTo>
                      <a:cubicBezTo>
                        <a:pt x="1" y="16"/>
                        <a:pt x="0" y="11"/>
                        <a:pt x="2" y="8"/>
                      </a:cubicBezTo>
                      <a:cubicBezTo>
                        <a:pt x="4" y="5"/>
                        <a:pt x="8" y="4"/>
                        <a:pt x="10" y="6"/>
                      </a:cubicBezTo>
                      <a:cubicBezTo>
                        <a:pt x="13" y="7"/>
                        <a:pt x="8" y="8"/>
                        <a:pt x="7" y="8"/>
                      </a:cubicBezTo>
                      <a:cubicBezTo>
                        <a:pt x="6" y="8"/>
                        <a:pt x="4" y="8"/>
                        <a:pt x="3" y="9"/>
                      </a:cubicBezTo>
                      <a:cubicBezTo>
                        <a:pt x="2" y="9"/>
                        <a:pt x="3" y="10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90"/>
                <p:cNvSpPr>
                  <a:spLocks/>
                </p:cNvSpPr>
                <p:nvPr/>
              </p:nvSpPr>
              <p:spPr bwMode="auto">
                <a:xfrm>
                  <a:off x="1000125" y="2198688"/>
                  <a:ext cx="14288" cy="14288"/>
                </a:xfrm>
                <a:custGeom>
                  <a:avLst/>
                  <a:gdLst>
                    <a:gd name="T0" fmla="*/ 12 w 13"/>
                    <a:gd name="T1" fmla="*/ 3 h 14"/>
                    <a:gd name="T2" fmla="*/ 8 w 13"/>
                    <a:gd name="T3" fmla="*/ 1 h 14"/>
                    <a:gd name="T4" fmla="*/ 4 w 13"/>
                    <a:gd name="T5" fmla="*/ 3 h 14"/>
                    <a:gd name="T6" fmla="*/ 5 w 13"/>
                    <a:gd name="T7" fmla="*/ 6 h 14"/>
                    <a:gd name="T8" fmla="*/ 6 w 13"/>
                    <a:gd name="T9" fmla="*/ 9 h 14"/>
                    <a:gd name="T10" fmla="*/ 6 w 13"/>
                    <a:gd name="T11" fmla="*/ 11 h 14"/>
                    <a:gd name="T12" fmla="*/ 2 w 13"/>
                    <a:gd name="T13" fmla="*/ 12 h 14"/>
                    <a:gd name="T14" fmla="*/ 1 w 13"/>
                    <a:gd name="T15" fmla="*/ 13 h 14"/>
                    <a:gd name="T16" fmla="*/ 8 w 13"/>
                    <a:gd name="T17" fmla="*/ 9 h 14"/>
                    <a:gd name="T18" fmla="*/ 7 w 13"/>
                    <a:gd name="T19" fmla="*/ 8 h 14"/>
                    <a:gd name="T20" fmla="*/ 6 w 13"/>
                    <a:gd name="T21" fmla="*/ 5 h 14"/>
                    <a:gd name="T22" fmla="*/ 6 w 13"/>
                    <a:gd name="T23" fmla="*/ 2 h 14"/>
                    <a:gd name="T24" fmla="*/ 11 w 13"/>
                    <a:gd name="T25" fmla="*/ 4 h 14"/>
                    <a:gd name="T26" fmla="*/ 12 w 13"/>
                    <a:gd name="T27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" h="14">
                      <a:moveTo>
                        <a:pt x="12" y="3"/>
                      </a:moveTo>
                      <a:cubicBezTo>
                        <a:pt x="11" y="1"/>
                        <a:pt x="10" y="0"/>
                        <a:pt x="8" y="1"/>
                      </a:cubicBezTo>
                      <a:cubicBezTo>
                        <a:pt x="6" y="1"/>
                        <a:pt x="4" y="1"/>
                        <a:pt x="4" y="3"/>
                      </a:cubicBezTo>
                      <a:cubicBezTo>
                        <a:pt x="4" y="4"/>
                        <a:pt x="5" y="5"/>
                        <a:pt x="5" y="6"/>
                      </a:cubicBezTo>
                      <a:cubicBezTo>
                        <a:pt x="5" y="7"/>
                        <a:pt x="5" y="8"/>
                        <a:pt x="6" y="9"/>
                      </a:cubicBezTo>
                      <a:cubicBezTo>
                        <a:pt x="6" y="10"/>
                        <a:pt x="7" y="10"/>
                        <a:pt x="6" y="11"/>
                      </a:cubicBezTo>
                      <a:cubicBezTo>
                        <a:pt x="5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1" y="13"/>
                      </a:cubicBezTo>
                      <a:cubicBezTo>
                        <a:pt x="3" y="14"/>
                        <a:pt x="9" y="13"/>
                        <a:pt x="8" y="9"/>
                      </a:cubicBezTo>
                      <a:cubicBezTo>
                        <a:pt x="8" y="9"/>
                        <a:pt x="7" y="9"/>
                        <a:pt x="7" y="8"/>
                      </a:cubicBezTo>
                      <a:cubicBezTo>
                        <a:pt x="6" y="8"/>
                        <a:pt x="7" y="6"/>
                        <a:pt x="6" y="5"/>
                      </a:cubicBezTo>
                      <a:cubicBezTo>
                        <a:pt x="6" y="4"/>
                        <a:pt x="5" y="3"/>
                        <a:pt x="6" y="2"/>
                      </a:cubicBezTo>
                      <a:cubicBezTo>
                        <a:pt x="8" y="2"/>
                        <a:pt x="10" y="2"/>
                        <a:pt x="11" y="4"/>
                      </a:cubicBezTo>
                      <a:cubicBezTo>
                        <a:pt x="11" y="4"/>
                        <a:pt x="13" y="4"/>
                        <a:pt x="1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91"/>
                <p:cNvSpPr>
                  <a:spLocks/>
                </p:cNvSpPr>
                <p:nvPr/>
              </p:nvSpPr>
              <p:spPr bwMode="auto">
                <a:xfrm>
                  <a:off x="1009650" y="2195513"/>
                  <a:ext cx="14288" cy="20638"/>
                </a:xfrm>
                <a:custGeom>
                  <a:avLst/>
                  <a:gdLst>
                    <a:gd name="T0" fmla="*/ 12 w 13"/>
                    <a:gd name="T1" fmla="*/ 1 h 19"/>
                    <a:gd name="T2" fmla="*/ 7 w 13"/>
                    <a:gd name="T3" fmla="*/ 1 h 19"/>
                    <a:gd name="T4" fmla="*/ 5 w 13"/>
                    <a:gd name="T5" fmla="*/ 5 h 19"/>
                    <a:gd name="T6" fmla="*/ 6 w 13"/>
                    <a:gd name="T7" fmla="*/ 7 h 19"/>
                    <a:gd name="T8" fmla="*/ 9 w 13"/>
                    <a:gd name="T9" fmla="*/ 11 h 19"/>
                    <a:gd name="T10" fmla="*/ 1 w 13"/>
                    <a:gd name="T11" fmla="*/ 16 h 19"/>
                    <a:gd name="T12" fmla="*/ 0 w 13"/>
                    <a:gd name="T13" fmla="*/ 17 h 19"/>
                    <a:gd name="T14" fmla="*/ 11 w 13"/>
                    <a:gd name="T15" fmla="*/ 12 h 19"/>
                    <a:gd name="T16" fmla="*/ 9 w 13"/>
                    <a:gd name="T17" fmla="*/ 8 h 19"/>
                    <a:gd name="T18" fmla="*/ 8 w 13"/>
                    <a:gd name="T19" fmla="*/ 6 h 19"/>
                    <a:gd name="T20" fmla="*/ 11 w 13"/>
                    <a:gd name="T21" fmla="*/ 2 h 19"/>
                    <a:gd name="T22" fmla="*/ 12 w 13"/>
                    <a:gd name="T23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" h="19">
                      <a:moveTo>
                        <a:pt x="12" y="1"/>
                      </a:moveTo>
                      <a:cubicBezTo>
                        <a:pt x="10" y="0"/>
                        <a:pt x="8" y="0"/>
                        <a:pt x="7" y="1"/>
                      </a:cubicBezTo>
                      <a:cubicBezTo>
                        <a:pt x="6" y="2"/>
                        <a:pt x="4" y="4"/>
                        <a:pt x="5" y="5"/>
                      </a:cubicBezTo>
                      <a:cubicBezTo>
                        <a:pt x="5" y="6"/>
                        <a:pt x="6" y="6"/>
                        <a:pt x="6" y="7"/>
                      </a:cubicBezTo>
                      <a:cubicBezTo>
                        <a:pt x="8" y="8"/>
                        <a:pt x="8" y="9"/>
                        <a:pt x="9" y="11"/>
                      </a:cubicBezTo>
                      <a:cubicBezTo>
                        <a:pt x="11" y="15"/>
                        <a:pt x="4" y="17"/>
                        <a:pt x="1" y="16"/>
                      </a:cubicBezTo>
                      <a:cubicBezTo>
                        <a:pt x="0" y="15"/>
                        <a:pt x="0" y="17"/>
                        <a:pt x="0" y="17"/>
                      </a:cubicBezTo>
                      <a:cubicBezTo>
                        <a:pt x="5" y="19"/>
                        <a:pt x="9" y="16"/>
                        <a:pt x="11" y="12"/>
                      </a:cubicBezTo>
                      <a:cubicBezTo>
                        <a:pt x="11" y="11"/>
                        <a:pt x="9" y="9"/>
                        <a:pt x="9" y="8"/>
                      </a:cubicBezTo>
                      <a:cubicBezTo>
                        <a:pt x="9" y="7"/>
                        <a:pt x="8" y="6"/>
                        <a:pt x="8" y="6"/>
                      </a:cubicBezTo>
                      <a:cubicBezTo>
                        <a:pt x="5" y="3"/>
                        <a:pt x="8" y="1"/>
                        <a:pt x="11" y="2"/>
                      </a:cubicBezTo>
                      <a:cubicBezTo>
                        <a:pt x="12" y="2"/>
                        <a:pt x="13" y="1"/>
                        <a:pt x="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97"/>
                <p:cNvSpPr>
                  <a:spLocks/>
                </p:cNvSpPr>
                <p:nvPr/>
              </p:nvSpPr>
              <p:spPr bwMode="auto">
                <a:xfrm>
                  <a:off x="1068388" y="2146301"/>
                  <a:ext cx="36513" cy="39688"/>
                </a:xfrm>
                <a:custGeom>
                  <a:avLst/>
                  <a:gdLst>
                    <a:gd name="T0" fmla="*/ 3 w 35"/>
                    <a:gd name="T1" fmla="*/ 17 h 37"/>
                    <a:gd name="T2" fmla="*/ 6 w 35"/>
                    <a:gd name="T3" fmla="*/ 13 h 37"/>
                    <a:gd name="T4" fmla="*/ 5 w 35"/>
                    <a:gd name="T5" fmla="*/ 26 h 37"/>
                    <a:gd name="T6" fmla="*/ 5 w 35"/>
                    <a:gd name="T7" fmla="*/ 30 h 37"/>
                    <a:gd name="T8" fmla="*/ 11 w 35"/>
                    <a:gd name="T9" fmla="*/ 12 h 37"/>
                    <a:gd name="T10" fmla="*/ 10 w 35"/>
                    <a:gd name="T11" fmla="*/ 32 h 37"/>
                    <a:gd name="T12" fmla="*/ 11 w 35"/>
                    <a:gd name="T13" fmla="*/ 35 h 37"/>
                    <a:gd name="T14" fmla="*/ 17 w 35"/>
                    <a:gd name="T15" fmla="*/ 13 h 37"/>
                    <a:gd name="T16" fmla="*/ 15 w 35"/>
                    <a:gd name="T17" fmla="*/ 33 h 37"/>
                    <a:gd name="T18" fmla="*/ 19 w 35"/>
                    <a:gd name="T19" fmla="*/ 14 h 37"/>
                    <a:gd name="T20" fmla="*/ 17 w 35"/>
                    <a:gd name="T21" fmla="*/ 28 h 37"/>
                    <a:gd name="T22" fmla="*/ 15 w 35"/>
                    <a:gd name="T23" fmla="*/ 36 h 37"/>
                    <a:gd name="T24" fmla="*/ 17 w 35"/>
                    <a:gd name="T25" fmla="*/ 33 h 37"/>
                    <a:gd name="T26" fmla="*/ 19 w 35"/>
                    <a:gd name="T27" fmla="*/ 10 h 37"/>
                    <a:gd name="T28" fmla="*/ 21 w 35"/>
                    <a:gd name="T29" fmla="*/ 7 h 37"/>
                    <a:gd name="T30" fmla="*/ 21 w 35"/>
                    <a:gd name="T31" fmla="*/ 15 h 37"/>
                    <a:gd name="T32" fmla="*/ 21 w 35"/>
                    <a:gd name="T33" fmla="*/ 20 h 37"/>
                    <a:gd name="T34" fmla="*/ 25 w 35"/>
                    <a:gd name="T35" fmla="*/ 7 h 37"/>
                    <a:gd name="T36" fmla="*/ 25 w 35"/>
                    <a:gd name="T37" fmla="*/ 19 h 37"/>
                    <a:gd name="T38" fmla="*/ 25 w 35"/>
                    <a:gd name="T39" fmla="*/ 21 h 37"/>
                    <a:gd name="T40" fmla="*/ 30 w 35"/>
                    <a:gd name="T41" fmla="*/ 6 h 37"/>
                    <a:gd name="T42" fmla="*/ 31 w 35"/>
                    <a:gd name="T43" fmla="*/ 14 h 37"/>
                    <a:gd name="T44" fmla="*/ 34 w 35"/>
                    <a:gd name="T45" fmla="*/ 5 h 37"/>
                    <a:gd name="T46" fmla="*/ 31 w 35"/>
                    <a:gd name="T47" fmla="*/ 18 h 37"/>
                    <a:gd name="T48" fmla="*/ 26 w 35"/>
                    <a:gd name="T49" fmla="*/ 16 h 37"/>
                    <a:gd name="T50" fmla="*/ 28 w 35"/>
                    <a:gd name="T51" fmla="*/ 5 h 37"/>
                    <a:gd name="T52" fmla="*/ 25 w 35"/>
                    <a:gd name="T53" fmla="*/ 12 h 37"/>
                    <a:gd name="T54" fmla="*/ 21 w 35"/>
                    <a:gd name="T55" fmla="*/ 20 h 37"/>
                    <a:gd name="T56" fmla="*/ 22 w 35"/>
                    <a:gd name="T57" fmla="*/ 6 h 37"/>
                    <a:gd name="T58" fmla="*/ 21 w 35"/>
                    <a:gd name="T59" fmla="*/ 5 h 37"/>
                    <a:gd name="T60" fmla="*/ 20 w 35"/>
                    <a:gd name="T61" fmla="*/ 13 h 37"/>
                    <a:gd name="T62" fmla="*/ 16 w 35"/>
                    <a:gd name="T63" fmla="*/ 34 h 37"/>
                    <a:gd name="T64" fmla="*/ 17 w 35"/>
                    <a:gd name="T65" fmla="*/ 36 h 37"/>
                    <a:gd name="T66" fmla="*/ 16 w 35"/>
                    <a:gd name="T67" fmla="*/ 31 h 37"/>
                    <a:gd name="T68" fmla="*/ 19 w 35"/>
                    <a:gd name="T69" fmla="*/ 8 h 37"/>
                    <a:gd name="T70" fmla="*/ 18 w 35"/>
                    <a:gd name="T71" fmla="*/ 10 h 37"/>
                    <a:gd name="T72" fmla="*/ 12 w 35"/>
                    <a:gd name="T73" fmla="*/ 33 h 37"/>
                    <a:gd name="T74" fmla="*/ 14 w 35"/>
                    <a:gd name="T75" fmla="*/ 8 h 37"/>
                    <a:gd name="T76" fmla="*/ 11 w 35"/>
                    <a:gd name="T77" fmla="*/ 20 h 37"/>
                    <a:gd name="T78" fmla="*/ 8 w 35"/>
                    <a:gd name="T79" fmla="*/ 24 h 37"/>
                    <a:gd name="T80" fmla="*/ 8 w 35"/>
                    <a:gd name="T81" fmla="*/ 13 h 37"/>
                    <a:gd name="T82" fmla="*/ 7 w 35"/>
                    <a:gd name="T83" fmla="*/ 11 h 37"/>
                    <a:gd name="T84" fmla="*/ 2 w 35"/>
                    <a:gd name="T85" fmla="*/ 26 h 37"/>
                    <a:gd name="T86" fmla="*/ 0 w 35"/>
                    <a:gd name="T87" fmla="*/ 2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5" h="37">
                      <a:moveTo>
                        <a:pt x="1" y="25"/>
                      </a:moveTo>
                      <a:cubicBezTo>
                        <a:pt x="1" y="23"/>
                        <a:pt x="2" y="22"/>
                        <a:pt x="2" y="21"/>
                      </a:cubicBezTo>
                      <a:cubicBezTo>
                        <a:pt x="4" y="18"/>
                        <a:pt x="4" y="17"/>
                        <a:pt x="3" y="17"/>
                      </a:cubicBezTo>
                      <a:cubicBezTo>
                        <a:pt x="2" y="20"/>
                        <a:pt x="1" y="23"/>
                        <a:pt x="0" y="26"/>
                      </a:cubicBezTo>
                      <a:cubicBezTo>
                        <a:pt x="1" y="26"/>
                        <a:pt x="1" y="26"/>
                        <a:pt x="2" y="26"/>
                      </a:cubicBezTo>
                      <a:cubicBezTo>
                        <a:pt x="3" y="21"/>
                        <a:pt x="4" y="17"/>
                        <a:pt x="6" y="13"/>
                      </a:cubicBezTo>
                      <a:cubicBezTo>
                        <a:pt x="5" y="15"/>
                        <a:pt x="6" y="18"/>
                        <a:pt x="5" y="20"/>
                      </a:cubicBezTo>
                      <a:cubicBezTo>
                        <a:pt x="5" y="22"/>
                        <a:pt x="4" y="24"/>
                        <a:pt x="4" y="26"/>
                      </a:cubicBezTo>
                      <a:cubicBezTo>
                        <a:pt x="4" y="27"/>
                        <a:pt x="5" y="27"/>
                        <a:pt x="5" y="26"/>
                      </a:cubicBezTo>
                      <a:cubicBezTo>
                        <a:pt x="7" y="22"/>
                        <a:pt x="7" y="17"/>
                        <a:pt x="9" y="13"/>
                      </a:cubicBezTo>
                      <a:cubicBezTo>
                        <a:pt x="9" y="13"/>
                        <a:pt x="8" y="13"/>
                        <a:pt x="8" y="13"/>
                      </a:cubicBezTo>
                      <a:cubicBezTo>
                        <a:pt x="7" y="19"/>
                        <a:pt x="5" y="24"/>
                        <a:pt x="5" y="30"/>
                      </a:cubicBezTo>
                      <a:cubicBezTo>
                        <a:pt x="5" y="31"/>
                        <a:pt x="6" y="31"/>
                        <a:pt x="6" y="31"/>
                      </a:cubicBezTo>
                      <a:cubicBezTo>
                        <a:pt x="9" y="26"/>
                        <a:pt x="10" y="20"/>
                        <a:pt x="12" y="14"/>
                      </a:cubicBezTo>
                      <a:cubicBezTo>
                        <a:pt x="13" y="12"/>
                        <a:pt x="12" y="12"/>
                        <a:pt x="11" y="12"/>
                      </a:cubicBezTo>
                      <a:cubicBezTo>
                        <a:pt x="11" y="16"/>
                        <a:pt x="10" y="19"/>
                        <a:pt x="9" y="22"/>
                      </a:cubicBezTo>
                      <a:cubicBezTo>
                        <a:pt x="9" y="25"/>
                        <a:pt x="9" y="28"/>
                        <a:pt x="8" y="32"/>
                      </a:cubicBezTo>
                      <a:cubicBezTo>
                        <a:pt x="8" y="32"/>
                        <a:pt x="9" y="33"/>
                        <a:pt x="10" y="32"/>
                      </a:cubicBezTo>
                      <a:cubicBezTo>
                        <a:pt x="13" y="25"/>
                        <a:pt x="14" y="17"/>
                        <a:pt x="15" y="9"/>
                      </a:cubicBezTo>
                      <a:cubicBezTo>
                        <a:pt x="15" y="9"/>
                        <a:pt x="14" y="9"/>
                        <a:pt x="14" y="8"/>
                      </a:cubicBezTo>
                      <a:cubicBezTo>
                        <a:pt x="13" y="17"/>
                        <a:pt x="11" y="26"/>
                        <a:pt x="11" y="35"/>
                      </a:cubicBezTo>
                      <a:cubicBezTo>
                        <a:pt x="11" y="36"/>
                        <a:pt x="12" y="36"/>
                        <a:pt x="12" y="35"/>
                      </a:cubicBezTo>
                      <a:cubicBezTo>
                        <a:pt x="15" y="29"/>
                        <a:pt x="16" y="22"/>
                        <a:pt x="17" y="15"/>
                      </a:cubicBezTo>
                      <a:cubicBezTo>
                        <a:pt x="18" y="13"/>
                        <a:pt x="18" y="12"/>
                        <a:pt x="17" y="13"/>
                      </a:cubicBezTo>
                      <a:cubicBezTo>
                        <a:pt x="16" y="16"/>
                        <a:pt x="16" y="20"/>
                        <a:pt x="15" y="23"/>
                      </a:cubicBezTo>
                      <a:cubicBezTo>
                        <a:pt x="15" y="26"/>
                        <a:pt x="14" y="30"/>
                        <a:pt x="14" y="33"/>
                      </a:cubicBezTo>
                      <a:cubicBezTo>
                        <a:pt x="14" y="33"/>
                        <a:pt x="15" y="33"/>
                        <a:pt x="15" y="33"/>
                      </a:cubicBezTo>
                      <a:cubicBezTo>
                        <a:pt x="16" y="29"/>
                        <a:pt x="16" y="25"/>
                        <a:pt x="17" y="21"/>
                      </a:cubicBezTo>
                      <a:cubicBezTo>
                        <a:pt x="18" y="20"/>
                        <a:pt x="18" y="18"/>
                        <a:pt x="19" y="16"/>
                      </a:cubicBezTo>
                      <a:cubicBezTo>
                        <a:pt x="19" y="15"/>
                        <a:pt x="19" y="15"/>
                        <a:pt x="19" y="14"/>
                      </a:cubicBezTo>
                      <a:cubicBezTo>
                        <a:pt x="21" y="12"/>
                        <a:pt x="20" y="11"/>
                        <a:pt x="19" y="11"/>
                      </a:cubicBezTo>
                      <a:cubicBezTo>
                        <a:pt x="19" y="14"/>
                        <a:pt x="18" y="18"/>
                        <a:pt x="18" y="21"/>
                      </a:cubicBezTo>
                      <a:cubicBezTo>
                        <a:pt x="18" y="23"/>
                        <a:pt x="17" y="26"/>
                        <a:pt x="17" y="28"/>
                      </a:cubicBezTo>
                      <a:cubicBezTo>
                        <a:pt x="16" y="32"/>
                        <a:pt x="18" y="30"/>
                        <a:pt x="18" y="28"/>
                      </a:cubicBezTo>
                      <a:cubicBezTo>
                        <a:pt x="18" y="27"/>
                        <a:pt x="17" y="27"/>
                        <a:pt x="17" y="28"/>
                      </a:cubicBezTo>
                      <a:cubicBezTo>
                        <a:pt x="16" y="31"/>
                        <a:pt x="16" y="33"/>
                        <a:pt x="15" y="36"/>
                      </a:cubicBezTo>
                      <a:cubicBezTo>
                        <a:pt x="15" y="36"/>
                        <a:pt x="16" y="37"/>
                        <a:pt x="17" y="36"/>
                      </a:cubicBezTo>
                      <a:cubicBezTo>
                        <a:pt x="17" y="35"/>
                        <a:pt x="17" y="34"/>
                        <a:pt x="17" y="34"/>
                      </a:cubicBezTo>
                      <a:cubicBezTo>
                        <a:pt x="17" y="33"/>
                        <a:pt x="17" y="33"/>
                        <a:pt x="17" y="33"/>
                      </a:cubicBezTo>
                      <a:cubicBezTo>
                        <a:pt x="18" y="33"/>
                        <a:pt x="19" y="19"/>
                        <a:pt x="19" y="17"/>
                      </a:cubicBezTo>
                      <a:cubicBezTo>
                        <a:pt x="19" y="15"/>
                        <a:pt x="19" y="13"/>
                        <a:pt x="20" y="11"/>
                      </a:cubicBezTo>
                      <a:cubicBezTo>
                        <a:pt x="19" y="8"/>
                        <a:pt x="19" y="8"/>
                        <a:pt x="19" y="10"/>
                      </a:cubicBezTo>
                      <a:cubicBezTo>
                        <a:pt x="19" y="11"/>
                        <a:pt x="18" y="13"/>
                        <a:pt x="18" y="14"/>
                      </a:cubicBezTo>
                      <a:cubicBezTo>
                        <a:pt x="18" y="15"/>
                        <a:pt x="19" y="15"/>
                        <a:pt x="20" y="14"/>
                      </a:cubicBezTo>
                      <a:cubicBezTo>
                        <a:pt x="20" y="13"/>
                        <a:pt x="21" y="8"/>
                        <a:pt x="21" y="7"/>
                      </a:cubicBezTo>
                      <a:cubicBezTo>
                        <a:pt x="19" y="7"/>
                        <a:pt x="19" y="8"/>
                        <a:pt x="20" y="10"/>
                      </a:cubicBezTo>
                      <a:cubicBezTo>
                        <a:pt x="20" y="13"/>
                        <a:pt x="20" y="16"/>
                        <a:pt x="19" y="19"/>
                      </a:cubicBezTo>
                      <a:cubicBezTo>
                        <a:pt x="20" y="18"/>
                        <a:pt x="21" y="16"/>
                        <a:pt x="21" y="15"/>
                      </a:cubicBezTo>
                      <a:cubicBezTo>
                        <a:pt x="22" y="13"/>
                        <a:pt x="23" y="11"/>
                        <a:pt x="23" y="8"/>
                      </a:cubicBezTo>
                      <a:cubicBezTo>
                        <a:pt x="22" y="8"/>
                        <a:pt x="21" y="9"/>
                        <a:pt x="22" y="11"/>
                      </a:cubicBezTo>
                      <a:cubicBezTo>
                        <a:pt x="22" y="14"/>
                        <a:pt x="21" y="17"/>
                        <a:pt x="21" y="20"/>
                      </a:cubicBezTo>
                      <a:cubicBezTo>
                        <a:pt x="20" y="21"/>
                        <a:pt x="22" y="22"/>
                        <a:pt x="22" y="21"/>
                      </a:cubicBezTo>
                      <a:cubicBezTo>
                        <a:pt x="24" y="16"/>
                        <a:pt x="25" y="12"/>
                        <a:pt x="26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4" y="8"/>
                        <a:pt x="24" y="10"/>
                        <a:pt x="24" y="12"/>
                      </a:cubicBezTo>
                      <a:cubicBezTo>
                        <a:pt x="24" y="14"/>
                        <a:pt x="23" y="17"/>
                        <a:pt x="23" y="19"/>
                      </a:cubicBezTo>
                      <a:cubicBezTo>
                        <a:pt x="23" y="20"/>
                        <a:pt x="24" y="20"/>
                        <a:pt x="25" y="19"/>
                      </a:cubicBezTo>
                      <a:cubicBezTo>
                        <a:pt x="26" y="14"/>
                        <a:pt x="28" y="10"/>
                        <a:pt x="29" y="5"/>
                      </a:cubicBezTo>
                      <a:cubicBezTo>
                        <a:pt x="29" y="5"/>
                        <a:pt x="28" y="5"/>
                        <a:pt x="28" y="5"/>
                      </a:cubicBezTo>
                      <a:cubicBezTo>
                        <a:pt x="27" y="10"/>
                        <a:pt x="26" y="16"/>
                        <a:pt x="25" y="21"/>
                      </a:cubicBezTo>
                      <a:cubicBezTo>
                        <a:pt x="25" y="22"/>
                        <a:pt x="27" y="22"/>
                        <a:pt x="27" y="21"/>
                      </a:cubicBezTo>
                      <a:cubicBezTo>
                        <a:pt x="27" y="18"/>
                        <a:pt x="28" y="15"/>
                        <a:pt x="29" y="11"/>
                      </a:cubicBezTo>
                      <a:cubicBezTo>
                        <a:pt x="29" y="9"/>
                        <a:pt x="30" y="8"/>
                        <a:pt x="30" y="6"/>
                      </a:cubicBezTo>
                      <a:cubicBezTo>
                        <a:pt x="32" y="3"/>
                        <a:pt x="31" y="3"/>
                        <a:pt x="31" y="6"/>
                      </a:cubicBezTo>
                      <a:cubicBezTo>
                        <a:pt x="31" y="8"/>
                        <a:pt x="31" y="11"/>
                        <a:pt x="30" y="13"/>
                      </a:cubicBezTo>
                      <a:cubicBezTo>
                        <a:pt x="29" y="16"/>
                        <a:pt x="30" y="16"/>
                        <a:pt x="31" y="14"/>
                      </a:cubicBezTo>
                      <a:cubicBezTo>
                        <a:pt x="32" y="8"/>
                        <a:pt x="33" y="9"/>
                        <a:pt x="33" y="14"/>
                      </a:cubicBezTo>
                      <a:cubicBezTo>
                        <a:pt x="33" y="15"/>
                        <a:pt x="35" y="15"/>
                        <a:pt x="35" y="14"/>
                      </a:cubicBezTo>
                      <a:cubicBezTo>
                        <a:pt x="35" y="11"/>
                        <a:pt x="35" y="8"/>
                        <a:pt x="34" y="5"/>
                      </a:cubicBezTo>
                      <a:cubicBezTo>
                        <a:pt x="34" y="4"/>
                        <a:pt x="33" y="4"/>
                        <a:pt x="33" y="5"/>
                      </a:cubicBezTo>
                      <a:cubicBezTo>
                        <a:pt x="31" y="9"/>
                        <a:pt x="29" y="13"/>
                        <a:pt x="29" y="18"/>
                      </a:cubicBezTo>
                      <a:cubicBezTo>
                        <a:pt x="29" y="19"/>
                        <a:pt x="31" y="19"/>
                        <a:pt x="31" y="18"/>
                      </a:cubicBezTo>
                      <a:cubicBezTo>
                        <a:pt x="32" y="13"/>
                        <a:pt x="33" y="7"/>
                        <a:pt x="32" y="1"/>
                      </a:cubicBezTo>
                      <a:cubicBezTo>
                        <a:pt x="32" y="0"/>
                        <a:pt x="31" y="0"/>
                        <a:pt x="31" y="1"/>
                      </a:cubicBezTo>
                      <a:cubicBezTo>
                        <a:pt x="29" y="6"/>
                        <a:pt x="27" y="11"/>
                        <a:pt x="26" y="16"/>
                      </a:cubicBezTo>
                      <a:cubicBezTo>
                        <a:pt x="25" y="20"/>
                        <a:pt x="27" y="20"/>
                        <a:pt x="28" y="14"/>
                      </a:cubicBezTo>
                      <a:cubicBezTo>
                        <a:pt x="28" y="11"/>
                        <a:pt x="29" y="8"/>
                        <a:pt x="29" y="5"/>
                      </a:cubicBezTo>
                      <a:cubicBezTo>
                        <a:pt x="30" y="4"/>
                        <a:pt x="28" y="4"/>
                        <a:pt x="28" y="5"/>
                      </a:cubicBezTo>
                      <a:cubicBezTo>
                        <a:pt x="26" y="9"/>
                        <a:pt x="25" y="12"/>
                        <a:pt x="24" y="17"/>
                      </a:cubicBezTo>
                      <a:cubicBezTo>
                        <a:pt x="24" y="17"/>
                        <a:pt x="24" y="17"/>
                        <a:pt x="25" y="17"/>
                      </a:cubicBezTo>
                      <a:cubicBezTo>
                        <a:pt x="25" y="15"/>
                        <a:pt x="25" y="13"/>
                        <a:pt x="25" y="12"/>
                      </a:cubicBezTo>
                      <a:cubicBezTo>
                        <a:pt x="26" y="9"/>
                        <a:pt x="26" y="7"/>
                        <a:pt x="26" y="4"/>
                      </a:cubicBezTo>
                      <a:cubicBezTo>
                        <a:pt x="26" y="3"/>
                        <a:pt x="25" y="3"/>
                        <a:pt x="25" y="4"/>
                      </a:cubicBezTo>
                      <a:cubicBezTo>
                        <a:pt x="24" y="10"/>
                        <a:pt x="22" y="15"/>
                        <a:pt x="21" y="20"/>
                      </a:cubicBezTo>
                      <a:cubicBezTo>
                        <a:pt x="21" y="21"/>
                        <a:pt x="22" y="21"/>
                        <a:pt x="22" y="21"/>
                      </a:cubicBezTo>
                      <a:cubicBezTo>
                        <a:pt x="23" y="16"/>
                        <a:pt x="24" y="11"/>
                        <a:pt x="24" y="6"/>
                      </a:cubicBezTo>
                      <a:cubicBezTo>
                        <a:pt x="24" y="5"/>
                        <a:pt x="23" y="5"/>
                        <a:pt x="22" y="6"/>
                      </a:cubicBezTo>
                      <a:cubicBezTo>
                        <a:pt x="21" y="11"/>
                        <a:pt x="19" y="16"/>
                        <a:pt x="18" y="21"/>
                      </a:cubicBezTo>
                      <a:cubicBezTo>
                        <a:pt x="18" y="22"/>
                        <a:pt x="20" y="22"/>
                        <a:pt x="20" y="21"/>
                      </a:cubicBezTo>
                      <a:cubicBezTo>
                        <a:pt x="21" y="16"/>
                        <a:pt x="21" y="11"/>
                        <a:pt x="21" y="5"/>
                      </a:cubicBezTo>
                      <a:cubicBezTo>
                        <a:pt x="21" y="4"/>
                        <a:pt x="20" y="4"/>
                        <a:pt x="20" y="5"/>
                      </a:cubicBezTo>
                      <a:cubicBezTo>
                        <a:pt x="19" y="6"/>
                        <a:pt x="19" y="8"/>
                        <a:pt x="19" y="9"/>
                      </a:cubicBezTo>
                      <a:cubicBezTo>
                        <a:pt x="18" y="12"/>
                        <a:pt x="20" y="11"/>
                        <a:pt x="20" y="13"/>
                      </a:cubicBezTo>
                      <a:cubicBezTo>
                        <a:pt x="20" y="12"/>
                        <a:pt x="20" y="10"/>
                        <a:pt x="20" y="8"/>
                      </a:cubicBezTo>
                      <a:cubicBezTo>
                        <a:pt x="20" y="7"/>
                        <a:pt x="19" y="7"/>
                        <a:pt x="19" y="8"/>
                      </a:cubicBezTo>
                      <a:cubicBezTo>
                        <a:pt x="17" y="16"/>
                        <a:pt x="17" y="25"/>
                        <a:pt x="16" y="34"/>
                      </a:cubicBezTo>
                      <a:cubicBezTo>
                        <a:pt x="16" y="34"/>
                        <a:pt x="16" y="34"/>
                        <a:pt x="16" y="34"/>
                      </a:cubicBezTo>
                      <a:cubicBezTo>
                        <a:pt x="16" y="34"/>
                        <a:pt x="15" y="35"/>
                        <a:pt x="15" y="36"/>
                      </a:cubicBezTo>
                      <a:cubicBezTo>
                        <a:pt x="16" y="36"/>
                        <a:pt x="16" y="36"/>
                        <a:pt x="17" y="36"/>
                      </a:cubicBezTo>
                      <a:cubicBezTo>
                        <a:pt x="17" y="33"/>
                        <a:pt x="18" y="31"/>
                        <a:pt x="18" y="28"/>
                      </a:cubicBezTo>
                      <a:cubicBezTo>
                        <a:pt x="17" y="28"/>
                        <a:pt x="17" y="28"/>
                        <a:pt x="17" y="28"/>
                      </a:cubicBezTo>
                      <a:cubicBezTo>
                        <a:pt x="17" y="29"/>
                        <a:pt x="16" y="30"/>
                        <a:pt x="16" y="31"/>
                      </a:cubicBezTo>
                      <a:cubicBezTo>
                        <a:pt x="16" y="31"/>
                        <a:pt x="18" y="32"/>
                        <a:pt x="18" y="31"/>
                      </a:cubicBezTo>
                      <a:cubicBezTo>
                        <a:pt x="19" y="23"/>
                        <a:pt x="20" y="16"/>
                        <a:pt x="20" y="9"/>
                      </a:cubicBezTo>
                      <a:cubicBezTo>
                        <a:pt x="20" y="8"/>
                        <a:pt x="19" y="8"/>
                        <a:pt x="19" y="8"/>
                      </a:cubicBezTo>
                      <a:cubicBezTo>
                        <a:pt x="17" y="17"/>
                        <a:pt x="14" y="25"/>
                        <a:pt x="14" y="33"/>
                      </a:cubicBezTo>
                      <a:cubicBezTo>
                        <a:pt x="14" y="34"/>
                        <a:pt x="15" y="34"/>
                        <a:pt x="15" y="33"/>
                      </a:cubicBezTo>
                      <a:cubicBezTo>
                        <a:pt x="16" y="26"/>
                        <a:pt x="18" y="18"/>
                        <a:pt x="18" y="10"/>
                      </a:cubicBezTo>
                      <a:cubicBezTo>
                        <a:pt x="18" y="9"/>
                        <a:pt x="17" y="9"/>
                        <a:pt x="17" y="10"/>
                      </a:cubicBezTo>
                      <a:cubicBezTo>
                        <a:pt x="15" y="17"/>
                        <a:pt x="14" y="24"/>
                        <a:pt x="12" y="31"/>
                      </a:cubicBezTo>
                      <a:cubicBezTo>
                        <a:pt x="11" y="33"/>
                        <a:pt x="11" y="33"/>
                        <a:pt x="12" y="33"/>
                      </a:cubicBezTo>
                      <a:cubicBezTo>
                        <a:pt x="12" y="30"/>
                        <a:pt x="13" y="27"/>
                        <a:pt x="13" y="25"/>
                      </a:cubicBezTo>
                      <a:cubicBezTo>
                        <a:pt x="14" y="19"/>
                        <a:pt x="14" y="14"/>
                        <a:pt x="15" y="9"/>
                      </a:cubicBezTo>
                      <a:cubicBezTo>
                        <a:pt x="15" y="8"/>
                        <a:pt x="14" y="8"/>
                        <a:pt x="14" y="8"/>
                      </a:cubicBezTo>
                      <a:cubicBezTo>
                        <a:pt x="13" y="15"/>
                        <a:pt x="12" y="21"/>
                        <a:pt x="10" y="28"/>
                      </a:cubicBezTo>
                      <a:cubicBezTo>
                        <a:pt x="10" y="31"/>
                        <a:pt x="10" y="30"/>
                        <a:pt x="10" y="25"/>
                      </a:cubicBezTo>
                      <a:cubicBezTo>
                        <a:pt x="11" y="23"/>
                        <a:pt x="11" y="21"/>
                        <a:pt x="11" y="20"/>
                      </a:cubicBezTo>
                      <a:cubicBezTo>
                        <a:pt x="12" y="17"/>
                        <a:pt x="12" y="13"/>
                        <a:pt x="13" y="10"/>
                      </a:cubicBezTo>
                      <a:cubicBezTo>
                        <a:pt x="13" y="9"/>
                        <a:pt x="11" y="9"/>
                        <a:pt x="11" y="10"/>
                      </a:cubicBezTo>
                      <a:cubicBezTo>
                        <a:pt x="10" y="15"/>
                        <a:pt x="9" y="20"/>
                        <a:pt x="8" y="24"/>
                      </a:cubicBezTo>
                      <a:cubicBezTo>
                        <a:pt x="5" y="33"/>
                        <a:pt x="7" y="24"/>
                        <a:pt x="7" y="22"/>
                      </a:cubicBezTo>
                      <a:cubicBezTo>
                        <a:pt x="8" y="19"/>
                        <a:pt x="8" y="16"/>
                        <a:pt x="9" y="13"/>
                      </a:cubicBezTo>
                      <a:cubicBezTo>
                        <a:pt x="9" y="12"/>
                        <a:pt x="8" y="12"/>
                        <a:pt x="8" y="13"/>
                      </a:cubicBezTo>
                      <a:cubicBezTo>
                        <a:pt x="6" y="17"/>
                        <a:pt x="5" y="22"/>
                        <a:pt x="4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1"/>
                        <a:pt x="8" y="16"/>
                        <a:pt x="7" y="11"/>
                      </a:cubicBezTo>
                      <a:cubicBezTo>
                        <a:pt x="7" y="10"/>
                        <a:pt x="6" y="10"/>
                        <a:pt x="6" y="11"/>
                      </a:cubicBezTo>
                      <a:cubicBezTo>
                        <a:pt x="3" y="15"/>
                        <a:pt x="1" y="20"/>
                        <a:pt x="0" y="26"/>
                      </a:cubicBezTo>
                      <a:cubicBezTo>
                        <a:pt x="0" y="26"/>
                        <a:pt x="2" y="27"/>
                        <a:pt x="2" y="26"/>
                      </a:cubicBezTo>
                      <a:cubicBezTo>
                        <a:pt x="3" y="22"/>
                        <a:pt x="3" y="19"/>
                        <a:pt x="5" y="15"/>
                      </a:cubicBezTo>
                      <a:cubicBezTo>
                        <a:pt x="5" y="14"/>
                        <a:pt x="4" y="14"/>
                        <a:pt x="3" y="14"/>
                      </a:cubicBezTo>
                      <a:cubicBezTo>
                        <a:pt x="1" y="18"/>
                        <a:pt x="0" y="21"/>
                        <a:pt x="0" y="25"/>
                      </a:cubicBezTo>
                      <a:cubicBezTo>
                        <a:pt x="0" y="26"/>
                        <a:pt x="1" y="26"/>
                        <a:pt x="1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98"/>
                <p:cNvSpPr>
                  <a:spLocks/>
                </p:cNvSpPr>
                <p:nvPr/>
              </p:nvSpPr>
              <p:spPr bwMode="auto">
                <a:xfrm>
                  <a:off x="1085850" y="2182813"/>
                  <a:ext cx="6350" cy="3175"/>
                </a:xfrm>
                <a:custGeom>
                  <a:avLst/>
                  <a:gdLst>
                    <a:gd name="T0" fmla="*/ 1 w 6"/>
                    <a:gd name="T1" fmla="*/ 1 h 4"/>
                    <a:gd name="T2" fmla="*/ 1 w 6"/>
                    <a:gd name="T3" fmla="*/ 4 h 4"/>
                    <a:gd name="T4" fmla="*/ 2 w 6"/>
                    <a:gd name="T5" fmla="*/ 4 h 4"/>
                    <a:gd name="T6" fmla="*/ 4 w 6"/>
                    <a:gd name="T7" fmla="*/ 2 h 4"/>
                    <a:gd name="T8" fmla="*/ 5 w 6"/>
                    <a:gd name="T9" fmla="*/ 1 h 4"/>
                    <a:gd name="T10" fmla="*/ 5 w 6"/>
                    <a:gd name="T11" fmla="*/ 0 h 4"/>
                    <a:gd name="T12" fmla="*/ 2 w 6"/>
                    <a:gd name="T13" fmla="*/ 1 h 4"/>
                    <a:gd name="T14" fmla="*/ 1 w 6"/>
                    <a:gd name="T15" fmla="*/ 3 h 4"/>
                    <a:gd name="T16" fmla="*/ 2 w 6"/>
                    <a:gd name="T17" fmla="*/ 3 h 4"/>
                    <a:gd name="T18" fmla="*/ 2 w 6"/>
                    <a:gd name="T19" fmla="*/ 1 h 4"/>
                    <a:gd name="T20" fmla="*/ 1 w 6"/>
                    <a:gd name="T21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4">
                      <a:moveTo>
                        <a:pt x="1" y="1"/>
                      </a:move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4" y="2"/>
                        <a:pt x="5" y="2"/>
                        <a:pt x="5" y="1"/>
                      </a:cubicBezTo>
                      <a:cubicBezTo>
                        <a:pt x="6" y="1"/>
                        <a:pt x="5" y="0"/>
                        <a:pt x="5" y="0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1" y="1"/>
                        <a:pt x="1" y="2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2" y="2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100"/>
                <p:cNvSpPr>
                  <a:spLocks/>
                </p:cNvSpPr>
                <p:nvPr/>
              </p:nvSpPr>
              <p:spPr bwMode="auto">
                <a:xfrm>
                  <a:off x="1066800" y="2141538"/>
                  <a:ext cx="46038" cy="42863"/>
                </a:xfrm>
                <a:custGeom>
                  <a:avLst/>
                  <a:gdLst>
                    <a:gd name="T0" fmla="*/ 20 w 44"/>
                    <a:gd name="T1" fmla="*/ 29 h 40"/>
                    <a:gd name="T2" fmla="*/ 26 w 44"/>
                    <a:gd name="T3" fmla="*/ 25 h 40"/>
                    <a:gd name="T4" fmla="*/ 22 w 44"/>
                    <a:gd name="T5" fmla="*/ 28 h 40"/>
                    <a:gd name="T6" fmla="*/ 26 w 44"/>
                    <a:gd name="T7" fmla="*/ 16 h 40"/>
                    <a:gd name="T8" fmla="*/ 19 w 44"/>
                    <a:gd name="T9" fmla="*/ 17 h 40"/>
                    <a:gd name="T10" fmla="*/ 17 w 44"/>
                    <a:gd name="T11" fmla="*/ 27 h 40"/>
                    <a:gd name="T12" fmla="*/ 14 w 44"/>
                    <a:gd name="T13" fmla="*/ 35 h 40"/>
                    <a:gd name="T14" fmla="*/ 13 w 44"/>
                    <a:gd name="T15" fmla="*/ 21 h 40"/>
                    <a:gd name="T16" fmla="*/ 8 w 44"/>
                    <a:gd name="T17" fmla="*/ 23 h 40"/>
                    <a:gd name="T18" fmla="*/ 6 w 44"/>
                    <a:gd name="T19" fmla="*/ 22 h 40"/>
                    <a:gd name="T20" fmla="*/ 4 w 44"/>
                    <a:gd name="T21" fmla="*/ 25 h 40"/>
                    <a:gd name="T22" fmla="*/ 1 w 44"/>
                    <a:gd name="T23" fmla="*/ 23 h 40"/>
                    <a:gd name="T24" fmla="*/ 14 w 44"/>
                    <a:gd name="T25" fmla="*/ 13 h 40"/>
                    <a:gd name="T26" fmla="*/ 17 w 44"/>
                    <a:gd name="T27" fmla="*/ 11 h 40"/>
                    <a:gd name="T28" fmla="*/ 10 w 44"/>
                    <a:gd name="T29" fmla="*/ 17 h 40"/>
                    <a:gd name="T30" fmla="*/ 34 w 44"/>
                    <a:gd name="T31" fmla="*/ 18 h 40"/>
                    <a:gd name="T32" fmla="*/ 15 w 44"/>
                    <a:gd name="T33" fmla="*/ 34 h 40"/>
                    <a:gd name="T34" fmla="*/ 9 w 44"/>
                    <a:gd name="T35" fmla="*/ 35 h 40"/>
                    <a:gd name="T36" fmla="*/ 9 w 44"/>
                    <a:gd name="T37" fmla="*/ 28 h 40"/>
                    <a:gd name="T38" fmla="*/ 8 w 44"/>
                    <a:gd name="T39" fmla="*/ 24 h 40"/>
                    <a:gd name="T40" fmla="*/ 10 w 44"/>
                    <a:gd name="T41" fmla="*/ 17 h 40"/>
                    <a:gd name="T42" fmla="*/ 13 w 44"/>
                    <a:gd name="T43" fmla="*/ 24 h 40"/>
                    <a:gd name="T44" fmla="*/ 17 w 44"/>
                    <a:gd name="T45" fmla="*/ 25 h 40"/>
                    <a:gd name="T46" fmla="*/ 20 w 44"/>
                    <a:gd name="T47" fmla="*/ 18 h 40"/>
                    <a:gd name="T48" fmla="*/ 24 w 44"/>
                    <a:gd name="T49" fmla="*/ 23 h 40"/>
                    <a:gd name="T50" fmla="*/ 27 w 44"/>
                    <a:gd name="T51" fmla="*/ 20 h 40"/>
                    <a:gd name="T52" fmla="*/ 33 w 44"/>
                    <a:gd name="T53" fmla="*/ 17 h 40"/>
                    <a:gd name="T54" fmla="*/ 32 w 44"/>
                    <a:gd name="T55" fmla="*/ 13 h 40"/>
                    <a:gd name="T56" fmla="*/ 30 w 44"/>
                    <a:gd name="T57" fmla="*/ 11 h 40"/>
                    <a:gd name="T58" fmla="*/ 29 w 44"/>
                    <a:gd name="T59" fmla="*/ 18 h 40"/>
                    <a:gd name="T60" fmla="*/ 24 w 44"/>
                    <a:gd name="T61" fmla="*/ 23 h 40"/>
                    <a:gd name="T62" fmla="*/ 24 w 44"/>
                    <a:gd name="T63" fmla="*/ 12 h 40"/>
                    <a:gd name="T64" fmla="*/ 23 w 44"/>
                    <a:gd name="T65" fmla="*/ 14 h 40"/>
                    <a:gd name="T66" fmla="*/ 21 w 44"/>
                    <a:gd name="T67" fmla="*/ 25 h 40"/>
                    <a:gd name="T68" fmla="*/ 17 w 44"/>
                    <a:gd name="T69" fmla="*/ 25 h 40"/>
                    <a:gd name="T70" fmla="*/ 17 w 44"/>
                    <a:gd name="T71" fmla="*/ 14 h 40"/>
                    <a:gd name="T72" fmla="*/ 13 w 44"/>
                    <a:gd name="T73" fmla="*/ 15 h 40"/>
                    <a:gd name="T74" fmla="*/ 8 w 44"/>
                    <a:gd name="T75" fmla="*/ 22 h 40"/>
                    <a:gd name="T76" fmla="*/ 7 w 44"/>
                    <a:gd name="T77" fmla="*/ 27 h 40"/>
                    <a:gd name="T78" fmla="*/ 6 w 44"/>
                    <a:gd name="T79" fmla="*/ 30 h 40"/>
                    <a:gd name="T80" fmla="*/ 10 w 44"/>
                    <a:gd name="T81" fmla="*/ 34 h 40"/>
                    <a:gd name="T82" fmla="*/ 13 w 44"/>
                    <a:gd name="T83" fmla="*/ 39 h 40"/>
                    <a:gd name="T84" fmla="*/ 15 w 44"/>
                    <a:gd name="T85" fmla="*/ 38 h 40"/>
                    <a:gd name="T86" fmla="*/ 17 w 44"/>
                    <a:gd name="T87" fmla="*/ 35 h 40"/>
                    <a:gd name="T88" fmla="*/ 9 w 44"/>
                    <a:gd name="T89" fmla="*/ 16 h 40"/>
                    <a:gd name="T90" fmla="*/ 16 w 44"/>
                    <a:gd name="T91" fmla="*/ 10 h 40"/>
                    <a:gd name="T92" fmla="*/ 17 w 44"/>
                    <a:gd name="T93" fmla="*/ 12 h 40"/>
                    <a:gd name="T94" fmla="*/ 2 w 44"/>
                    <a:gd name="T95" fmla="*/ 24 h 40"/>
                    <a:gd name="T96" fmla="*/ 5 w 44"/>
                    <a:gd name="T97" fmla="*/ 23 h 40"/>
                    <a:gd name="T98" fmla="*/ 5 w 44"/>
                    <a:gd name="T99" fmla="*/ 27 h 40"/>
                    <a:gd name="T100" fmla="*/ 8 w 44"/>
                    <a:gd name="T101" fmla="*/ 34 h 40"/>
                    <a:gd name="T102" fmla="*/ 9 w 44"/>
                    <a:gd name="T103" fmla="*/ 27 h 40"/>
                    <a:gd name="T104" fmla="*/ 14 w 44"/>
                    <a:gd name="T105" fmla="*/ 24 h 40"/>
                    <a:gd name="T106" fmla="*/ 16 w 44"/>
                    <a:gd name="T107" fmla="*/ 23 h 40"/>
                    <a:gd name="T108" fmla="*/ 17 w 44"/>
                    <a:gd name="T109" fmla="*/ 32 h 40"/>
                    <a:gd name="T110" fmla="*/ 21 w 44"/>
                    <a:gd name="T111" fmla="*/ 24 h 40"/>
                    <a:gd name="T112" fmla="*/ 25 w 44"/>
                    <a:gd name="T113" fmla="*/ 15 h 40"/>
                    <a:gd name="T114" fmla="*/ 26 w 44"/>
                    <a:gd name="T115" fmla="*/ 21 h 40"/>
                    <a:gd name="T116" fmla="*/ 26 w 44"/>
                    <a:gd name="T117" fmla="*/ 25 h 40"/>
                    <a:gd name="T118" fmla="*/ 22 w 44"/>
                    <a:gd name="T119" fmla="*/ 29 h 40"/>
                    <a:gd name="T120" fmla="*/ 19 w 44"/>
                    <a:gd name="T121" fmla="*/ 29 h 40"/>
                    <a:gd name="T122" fmla="*/ 20 w 44"/>
                    <a:gd name="T123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4" h="40">
                      <a:moveTo>
                        <a:pt x="20" y="22"/>
                      </a:moveTo>
                      <a:cubicBezTo>
                        <a:pt x="20" y="24"/>
                        <a:pt x="20" y="27"/>
                        <a:pt x="19" y="29"/>
                      </a:cubicBezTo>
                      <a:cubicBezTo>
                        <a:pt x="19" y="30"/>
                        <a:pt x="20" y="30"/>
                        <a:pt x="20" y="29"/>
                      </a:cubicBezTo>
                      <a:cubicBezTo>
                        <a:pt x="23" y="23"/>
                        <a:pt x="21" y="28"/>
                        <a:pt x="20" y="30"/>
                      </a:cubicBezTo>
                      <a:cubicBezTo>
                        <a:pt x="20" y="31"/>
                        <a:pt x="21" y="31"/>
                        <a:pt x="21" y="30"/>
                      </a:cubicBezTo>
                      <a:cubicBezTo>
                        <a:pt x="23" y="28"/>
                        <a:pt x="24" y="27"/>
                        <a:pt x="26" y="25"/>
                      </a:cubicBezTo>
                      <a:cubicBezTo>
                        <a:pt x="27" y="24"/>
                        <a:pt x="26" y="23"/>
                        <a:pt x="25" y="24"/>
                      </a:cubicBezTo>
                      <a:cubicBezTo>
                        <a:pt x="24" y="25"/>
                        <a:pt x="23" y="26"/>
                        <a:pt x="21" y="27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5" y="25"/>
                        <a:pt x="28" y="22"/>
                        <a:pt x="30" y="18"/>
                      </a:cubicBezTo>
                      <a:cubicBezTo>
                        <a:pt x="30" y="18"/>
                        <a:pt x="29" y="18"/>
                        <a:pt x="29" y="18"/>
                      </a:cubicBezTo>
                      <a:cubicBezTo>
                        <a:pt x="26" y="18"/>
                        <a:pt x="24" y="20"/>
                        <a:pt x="26" y="16"/>
                      </a:cubicBezTo>
                      <a:cubicBezTo>
                        <a:pt x="26" y="15"/>
                        <a:pt x="25" y="15"/>
                        <a:pt x="25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ubicBezTo>
                        <a:pt x="21" y="23"/>
                        <a:pt x="20" y="20"/>
                        <a:pt x="19" y="17"/>
                      </a:cubicBezTo>
                      <a:cubicBezTo>
                        <a:pt x="19" y="17"/>
                        <a:pt x="18" y="17"/>
                        <a:pt x="18" y="17"/>
                      </a:cubicBezTo>
                      <a:cubicBezTo>
                        <a:pt x="17" y="21"/>
                        <a:pt x="17" y="25"/>
                        <a:pt x="16" y="29"/>
                      </a:cubicBezTo>
                      <a:cubicBezTo>
                        <a:pt x="17" y="30"/>
                        <a:pt x="17" y="29"/>
                        <a:pt x="17" y="27"/>
                      </a:cubicBezTo>
                      <a:cubicBezTo>
                        <a:pt x="17" y="25"/>
                        <a:pt x="17" y="23"/>
                        <a:pt x="17" y="21"/>
                      </a:cubicBezTo>
                      <a:cubicBezTo>
                        <a:pt x="17" y="20"/>
                        <a:pt x="15" y="20"/>
                        <a:pt x="15" y="21"/>
                      </a:cubicBezTo>
                      <a:cubicBezTo>
                        <a:pt x="14" y="25"/>
                        <a:pt x="14" y="30"/>
                        <a:pt x="14" y="35"/>
                      </a:cubicBezTo>
                      <a:cubicBezTo>
                        <a:pt x="14" y="36"/>
                        <a:pt x="15" y="36"/>
                        <a:pt x="15" y="35"/>
                      </a:cubicBezTo>
                      <a:cubicBezTo>
                        <a:pt x="16" y="30"/>
                        <a:pt x="15" y="26"/>
                        <a:pt x="14" y="21"/>
                      </a:cubicBezTo>
                      <a:cubicBezTo>
                        <a:pt x="14" y="20"/>
                        <a:pt x="13" y="20"/>
                        <a:pt x="13" y="21"/>
                      </a:cubicBezTo>
                      <a:cubicBezTo>
                        <a:pt x="12" y="24"/>
                        <a:pt x="11" y="29"/>
                        <a:pt x="12" y="32"/>
                      </a:cubicBezTo>
                      <a:cubicBezTo>
                        <a:pt x="11" y="29"/>
                        <a:pt x="11" y="25"/>
                        <a:pt x="10" y="22"/>
                      </a:cubicBezTo>
                      <a:cubicBezTo>
                        <a:pt x="10" y="22"/>
                        <a:pt x="8" y="22"/>
                        <a:pt x="8" y="23"/>
                      </a:cubicBezTo>
                      <a:cubicBezTo>
                        <a:pt x="8" y="25"/>
                        <a:pt x="8" y="27"/>
                        <a:pt x="8" y="29"/>
                      </a:cubicBezTo>
                      <a:cubicBezTo>
                        <a:pt x="8" y="32"/>
                        <a:pt x="9" y="33"/>
                        <a:pt x="8" y="30"/>
                      </a:cubicBezTo>
                      <a:cubicBezTo>
                        <a:pt x="8" y="27"/>
                        <a:pt x="6" y="25"/>
                        <a:pt x="6" y="22"/>
                      </a:cubicBezTo>
                      <a:cubicBezTo>
                        <a:pt x="6" y="21"/>
                        <a:pt x="5" y="21"/>
                        <a:pt x="4" y="21"/>
                      </a:cubicBezTo>
                      <a:cubicBezTo>
                        <a:pt x="4" y="23"/>
                        <a:pt x="4" y="24"/>
                        <a:pt x="4" y="25"/>
                      </a:cubicBezTo>
                      <a:cubicBezTo>
                        <a:pt x="5" y="25"/>
                        <a:pt x="5" y="25"/>
                        <a:pt x="4" y="25"/>
                      </a:cubicBezTo>
                      <a:cubicBezTo>
                        <a:pt x="5" y="30"/>
                        <a:pt x="4" y="22"/>
                        <a:pt x="4" y="21"/>
                      </a:cubicBezTo>
                      <a:cubicBezTo>
                        <a:pt x="4" y="21"/>
                        <a:pt x="3" y="21"/>
                        <a:pt x="3" y="21"/>
                      </a:cubicBezTo>
                      <a:cubicBezTo>
                        <a:pt x="2" y="21"/>
                        <a:pt x="1" y="22"/>
                        <a:pt x="1" y="23"/>
                      </a:cubicBezTo>
                      <a:cubicBezTo>
                        <a:pt x="0" y="23"/>
                        <a:pt x="1" y="24"/>
                        <a:pt x="2" y="24"/>
                      </a:cubicBezTo>
                      <a:cubicBezTo>
                        <a:pt x="5" y="20"/>
                        <a:pt x="9" y="18"/>
                        <a:pt x="13" y="15"/>
                      </a:cubicBezTo>
                      <a:cubicBezTo>
                        <a:pt x="15" y="15"/>
                        <a:pt x="15" y="14"/>
                        <a:pt x="14" y="13"/>
                      </a:cubicBezTo>
                      <a:cubicBezTo>
                        <a:pt x="12" y="15"/>
                        <a:pt x="10" y="16"/>
                        <a:pt x="8" y="18"/>
                      </a:cubicBezTo>
                      <a:cubicBezTo>
                        <a:pt x="8" y="18"/>
                        <a:pt x="9" y="19"/>
                        <a:pt x="9" y="19"/>
                      </a:cubicBezTo>
                      <a:cubicBezTo>
                        <a:pt x="11" y="16"/>
                        <a:pt x="14" y="13"/>
                        <a:pt x="17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4" y="12"/>
                        <a:pt x="12" y="14"/>
                        <a:pt x="9" y="16"/>
                      </a:cubicBezTo>
                      <a:cubicBezTo>
                        <a:pt x="10" y="16"/>
                        <a:pt x="10" y="17"/>
                        <a:pt x="10" y="17"/>
                      </a:cubicBezTo>
                      <a:cubicBezTo>
                        <a:pt x="14" y="15"/>
                        <a:pt x="18" y="12"/>
                        <a:pt x="22" y="10"/>
                      </a:cubicBezTo>
                      <a:cubicBezTo>
                        <a:pt x="24" y="9"/>
                        <a:pt x="27" y="8"/>
                        <a:pt x="30" y="8"/>
                      </a:cubicBezTo>
                      <a:cubicBezTo>
                        <a:pt x="37" y="7"/>
                        <a:pt x="37" y="14"/>
                        <a:pt x="34" y="18"/>
                      </a:cubicBezTo>
                      <a:cubicBezTo>
                        <a:pt x="32" y="22"/>
                        <a:pt x="25" y="24"/>
                        <a:pt x="21" y="27"/>
                      </a:cubicBezTo>
                      <a:cubicBezTo>
                        <a:pt x="20" y="27"/>
                        <a:pt x="16" y="33"/>
                        <a:pt x="16" y="33"/>
                      </a:cubicBezTo>
                      <a:cubicBezTo>
                        <a:pt x="16" y="33"/>
                        <a:pt x="16" y="33"/>
                        <a:pt x="15" y="34"/>
                      </a:cubicBezTo>
                      <a:cubicBezTo>
                        <a:pt x="15" y="34"/>
                        <a:pt x="15" y="38"/>
                        <a:pt x="14" y="36"/>
                      </a:cubicBezTo>
                      <a:cubicBezTo>
                        <a:pt x="14" y="36"/>
                        <a:pt x="13" y="37"/>
                        <a:pt x="13" y="37"/>
                      </a:cubicBezTo>
                      <a:cubicBezTo>
                        <a:pt x="13" y="39"/>
                        <a:pt x="9" y="34"/>
                        <a:pt x="9" y="35"/>
                      </a:cubicBezTo>
                      <a:cubicBezTo>
                        <a:pt x="5" y="32"/>
                        <a:pt x="10" y="36"/>
                        <a:pt x="11" y="37"/>
                      </a:cubicBezTo>
                      <a:cubicBezTo>
                        <a:pt x="12" y="37"/>
                        <a:pt x="12" y="36"/>
                        <a:pt x="12" y="36"/>
                      </a:cubicBezTo>
                      <a:cubicBezTo>
                        <a:pt x="10" y="33"/>
                        <a:pt x="7" y="32"/>
                        <a:pt x="9" y="28"/>
                      </a:cubicBezTo>
                      <a:cubicBezTo>
                        <a:pt x="11" y="26"/>
                        <a:pt x="11" y="22"/>
                        <a:pt x="11" y="19"/>
                      </a:cubicBezTo>
                      <a:cubicBezTo>
                        <a:pt x="11" y="19"/>
                        <a:pt x="9" y="18"/>
                        <a:pt x="9" y="19"/>
                      </a:cubicBezTo>
                      <a:cubicBezTo>
                        <a:pt x="9" y="21"/>
                        <a:pt x="8" y="22"/>
                        <a:pt x="8" y="24"/>
                      </a:cubicBezTo>
                      <a:cubicBezTo>
                        <a:pt x="8" y="21"/>
                        <a:pt x="11" y="18"/>
                        <a:pt x="12" y="16"/>
                      </a:cubicBezTo>
                      <a:cubicBezTo>
                        <a:pt x="12" y="16"/>
                        <a:pt x="11" y="15"/>
                        <a:pt x="11" y="15"/>
                      </a:cubicBezTo>
                      <a:cubicBezTo>
                        <a:pt x="10" y="16"/>
                        <a:pt x="10" y="17"/>
                        <a:pt x="10" y="17"/>
                      </a:cubicBezTo>
                      <a:cubicBezTo>
                        <a:pt x="8" y="20"/>
                        <a:pt x="8" y="20"/>
                        <a:pt x="10" y="19"/>
                      </a:cubicBezTo>
                      <a:cubicBezTo>
                        <a:pt x="11" y="19"/>
                        <a:pt x="12" y="20"/>
                        <a:pt x="13" y="20"/>
                      </a:cubicBezTo>
                      <a:cubicBezTo>
                        <a:pt x="13" y="21"/>
                        <a:pt x="13" y="23"/>
                        <a:pt x="13" y="24"/>
                      </a:cubicBezTo>
                      <a:cubicBezTo>
                        <a:pt x="13" y="25"/>
                        <a:pt x="14" y="25"/>
                        <a:pt x="14" y="25"/>
                      </a:cubicBezTo>
                      <a:cubicBezTo>
                        <a:pt x="15" y="23"/>
                        <a:pt x="15" y="22"/>
                        <a:pt x="16" y="20"/>
                      </a:cubicBezTo>
                      <a:cubicBezTo>
                        <a:pt x="18" y="15"/>
                        <a:pt x="17" y="23"/>
                        <a:pt x="17" y="25"/>
                      </a:cubicBezTo>
                      <a:cubicBezTo>
                        <a:pt x="17" y="25"/>
                        <a:pt x="17" y="25"/>
                        <a:pt x="18" y="25"/>
                      </a:cubicBezTo>
                      <a:cubicBezTo>
                        <a:pt x="18" y="22"/>
                        <a:pt x="19" y="19"/>
                        <a:pt x="20" y="16"/>
                      </a:cubicBezTo>
                      <a:cubicBezTo>
                        <a:pt x="19" y="15"/>
                        <a:pt x="19" y="16"/>
                        <a:pt x="20" y="18"/>
                      </a:cubicBezTo>
                      <a:cubicBezTo>
                        <a:pt x="19" y="20"/>
                        <a:pt x="20" y="21"/>
                        <a:pt x="22" y="20"/>
                      </a:cubicBezTo>
                      <a:cubicBezTo>
                        <a:pt x="23" y="11"/>
                        <a:pt x="20" y="30"/>
                        <a:pt x="23" y="18"/>
                      </a:cubicBezTo>
                      <a:cubicBezTo>
                        <a:pt x="25" y="9"/>
                        <a:pt x="24" y="20"/>
                        <a:pt x="24" y="23"/>
                      </a:cubicBezTo>
                      <a:cubicBezTo>
                        <a:pt x="24" y="23"/>
                        <a:pt x="25" y="23"/>
                        <a:pt x="25" y="23"/>
                      </a:cubicBezTo>
                      <a:cubicBezTo>
                        <a:pt x="26" y="20"/>
                        <a:pt x="26" y="17"/>
                        <a:pt x="26" y="14"/>
                      </a:cubicBezTo>
                      <a:cubicBezTo>
                        <a:pt x="27" y="8"/>
                        <a:pt x="27" y="19"/>
                        <a:pt x="27" y="20"/>
                      </a:cubicBezTo>
                      <a:cubicBezTo>
                        <a:pt x="27" y="21"/>
                        <a:pt x="29" y="21"/>
                        <a:pt x="29" y="20"/>
                      </a:cubicBezTo>
                      <a:cubicBezTo>
                        <a:pt x="29" y="18"/>
                        <a:pt x="31" y="8"/>
                        <a:pt x="31" y="17"/>
                      </a:cubicBezTo>
                      <a:cubicBezTo>
                        <a:pt x="31" y="18"/>
                        <a:pt x="33" y="18"/>
                        <a:pt x="33" y="17"/>
                      </a:cubicBezTo>
                      <a:cubicBezTo>
                        <a:pt x="33" y="15"/>
                        <a:pt x="33" y="14"/>
                        <a:pt x="35" y="13"/>
                      </a:cubicBezTo>
                      <a:cubicBezTo>
                        <a:pt x="36" y="12"/>
                        <a:pt x="35" y="11"/>
                        <a:pt x="34" y="11"/>
                      </a:cubicBezTo>
                      <a:cubicBezTo>
                        <a:pt x="33" y="12"/>
                        <a:pt x="33" y="12"/>
                        <a:pt x="32" y="13"/>
                      </a:cubicBezTo>
                      <a:cubicBezTo>
                        <a:pt x="30" y="16"/>
                        <a:pt x="33" y="14"/>
                        <a:pt x="33" y="15"/>
                      </a:cubicBezTo>
                      <a:cubicBezTo>
                        <a:pt x="33" y="14"/>
                        <a:pt x="32" y="12"/>
                        <a:pt x="31" y="11"/>
                      </a:cubicBezTo>
                      <a:cubicBezTo>
                        <a:pt x="31" y="11"/>
                        <a:pt x="30" y="11"/>
                        <a:pt x="30" y="11"/>
                      </a:cubicBezTo>
                      <a:cubicBezTo>
                        <a:pt x="30" y="12"/>
                        <a:pt x="29" y="13"/>
                        <a:pt x="29" y="13"/>
                      </a:cubicBezTo>
                      <a:cubicBezTo>
                        <a:pt x="29" y="14"/>
                        <a:pt x="29" y="15"/>
                        <a:pt x="28" y="15"/>
                      </a:cubicBezTo>
                      <a:cubicBezTo>
                        <a:pt x="27" y="17"/>
                        <a:pt x="27" y="18"/>
                        <a:pt x="29" y="18"/>
                      </a:cubicBezTo>
                      <a:cubicBezTo>
                        <a:pt x="29" y="14"/>
                        <a:pt x="29" y="11"/>
                        <a:pt x="28" y="8"/>
                      </a:cubicBezTo>
                      <a:cubicBezTo>
                        <a:pt x="28" y="7"/>
                        <a:pt x="27" y="7"/>
                        <a:pt x="27" y="8"/>
                      </a:cubicBezTo>
                      <a:cubicBezTo>
                        <a:pt x="24" y="12"/>
                        <a:pt x="24" y="18"/>
                        <a:pt x="24" y="23"/>
                      </a:cubicBezTo>
                      <a:cubicBezTo>
                        <a:pt x="24" y="24"/>
                        <a:pt x="25" y="24"/>
                        <a:pt x="25" y="23"/>
                      </a:cubicBezTo>
                      <a:cubicBezTo>
                        <a:pt x="26" y="19"/>
                        <a:pt x="26" y="16"/>
                        <a:pt x="26" y="12"/>
                      </a:cubicBezTo>
                      <a:cubicBezTo>
                        <a:pt x="25" y="11"/>
                        <a:pt x="25" y="11"/>
                        <a:pt x="24" y="12"/>
                      </a:cubicBezTo>
                      <a:cubicBezTo>
                        <a:pt x="22" y="15"/>
                        <a:pt x="21" y="19"/>
                        <a:pt x="21" y="24"/>
                      </a:cubicBezTo>
                      <a:cubicBezTo>
                        <a:pt x="21" y="24"/>
                        <a:pt x="22" y="25"/>
                        <a:pt x="23" y="24"/>
                      </a:cubicBezTo>
                      <a:cubicBezTo>
                        <a:pt x="23" y="20"/>
                        <a:pt x="23" y="18"/>
                        <a:pt x="23" y="14"/>
                      </a:cubicBezTo>
                      <a:cubicBezTo>
                        <a:pt x="23" y="14"/>
                        <a:pt x="21" y="14"/>
                        <a:pt x="21" y="14"/>
                      </a:cubicBezTo>
                      <a:cubicBezTo>
                        <a:pt x="20" y="18"/>
                        <a:pt x="20" y="21"/>
                        <a:pt x="19" y="25"/>
                      </a:cubicBezTo>
                      <a:cubicBezTo>
                        <a:pt x="19" y="26"/>
                        <a:pt x="21" y="26"/>
                        <a:pt x="21" y="25"/>
                      </a:cubicBezTo>
                      <a:cubicBezTo>
                        <a:pt x="22" y="21"/>
                        <a:pt x="22" y="17"/>
                        <a:pt x="21" y="13"/>
                      </a:cubicBezTo>
                      <a:cubicBezTo>
                        <a:pt x="21" y="12"/>
                        <a:pt x="20" y="12"/>
                        <a:pt x="20" y="13"/>
                      </a:cubicBezTo>
                      <a:cubicBezTo>
                        <a:pt x="19" y="17"/>
                        <a:pt x="17" y="21"/>
                        <a:pt x="17" y="25"/>
                      </a:cubicBezTo>
                      <a:cubicBezTo>
                        <a:pt x="16" y="26"/>
                        <a:pt x="18" y="26"/>
                        <a:pt x="18" y="25"/>
                      </a:cubicBezTo>
                      <a:cubicBezTo>
                        <a:pt x="19" y="21"/>
                        <a:pt x="19" y="18"/>
                        <a:pt x="19" y="14"/>
                      </a:cubicBezTo>
                      <a:cubicBezTo>
                        <a:pt x="18" y="13"/>
                        <a:pt x="17" y="13"/>
                        <a:pt x="17" y="14"/>
                      </a:cubicBezTo>
                      <a:cubicBezTo>
                        <a:pt x="16" y="16"/>
                        <a:pt x="15" y="18"/>
                        <a:pt x="14" y="20"/>
                      </a:cubicBezTo>
                      <a:cubicBezTo>
                        <a:pt x="14" y="23"/>
                        <a:pt x="14" y="23"/>
                        <a:pt x="14" y="20"/>
                      </a:cubicBezTo>
                      <a:cubicBezTo>
                        <a:pt x="14" y="18"/>
                        <a:pt x="14" y="17"/>
                        <a:pt x="13" y="15"/>
                      </a:cubicBezTo>
                      <a:cubicBezTo>
                        <a:pt x="13" y="15"/>
                        <a:pt x="13" y="14"/>
                        <a:pt x="12" y="15"/>
                      </a:cubicBezTo>
                      <a:cubicBezTo>
                        <a:pt x="10" y="17"/>
                        <a:pt x="8" y="19"/>
                        <a:pt x="7" y="22"/>
                      </a:cubicBezTo>
                      <a:cubicBezTo>
                        <a:pt x="7" y="23"/>
                        <a:pt x="8" y="23"/>
                        <a:pt x="8" y="22"/>
                      </a:cubicBezTo>
                      <a:cubicBezTo>
                        <a:pt x="10" y="20"/>
                        <a:pt x="11" y="18"/>
                        <a:pt x="12" y="16"/>
                      </a:cubicBezTo>
                      <a:cubicBezTo>
                        <a:pt x="12" y="15"/>
                        <a:pt x="11" y="14"/>
                        <a:pt x="11" y="15"/>
                      </a:cubicBezTo>
                      <a:cubicBezTo>
                        <a:pt x="9" y="19"/>
                        <a:pt x="7" y="22"/>
                        <a:pt x="7" y="27"/>
                      </a:cubicBezTo>
                      <a:cubicBezTo>
                        <a:pt x="7" y="27"/>
                        <a:pt x="8" y="28"/>
                        <a:pt x="9" y="27"/>
                      </a:cubicBezTo>
                      <a:cubicBezTo>
                        <a:pt x="9" y="25"/>
                        <a:pt x="9" y="23"/>
                        <a:pt x="9" y="21"/>
                      </a:cubicBezTo>
                      <a:cubicBezTo>
                        <a:pt x="9" y="24"/>
                        <a:pt x="9" y="28"/>
                        <a:pt x="6" y="30"/>
                      </a:cubicBezTo>
                      <a:cubicBezTo>
                        <a:pt x="6" y="30"/>
                        <a:pt x="6" y="31"/>
                        <a:pt x="6" y="31"/>
                      </a:cubicBezTo>
                      <a:cubicBezTo>
                        <a:pt x="7" y="32"/>
                        <a:pt x="8" y="33"/>
                        <a:pt x="9" y="34"/>
                      </a:cubicBezTo>
                      <a:cubicBezTo>
                        <a:pt x="9" y="34"/>
                        <a:pt x="10" y="34"/>
                        <a:pt x="10" y="34"/>
                      </a:cubicBezTo>
                      <a:cubicBezTo>
                        <a:pt x="9" y="34"/>
                        <a:pt x="8" y="33"/>
                        <a:pt x="7" y="32"/>
                      </a:cubicBezTo>
                      <a:cubicBezTo>
                        <a:pt x="6" y="31"/>
                        <a:pt x="5" y="33"/>
                        <a:pt x="6" y="33"/>
                      </a:cubicBezTo>
                      <a:cubicBezTo>
                        <a:pt x="8" y="36"/>
                        <a:pt x="10" y="38"/>
                        <a:pt x="13" y="39"/>
                      </a:cubicBezTo>
                      <a:cubicBezTo>
                        <a:pt x="13" y="40"/>
                        <a:pt x="14" y="39"/>
                        <a:pt x="14" y="39"/>
                      </a:cubicBezTo>
                      <a:cubicBezTo>
                        <a:pt x="14" y="39"/>
                        <a:pt x="14" y="39"/>
                        <a:pt x="14" y="39"/>
                      </a:cubicBezTo>
                      <a:cubicBezTo>
                        <a:pt x="15" y="39"/>
                        <a:pt x="15" y="38"/>
                        <a:pt x="15" y="38"/>
                      </a:cubicBezTo>
                      <a:cubicBezTo>
                        <a:pt x="14" y="37"/>
                        <a:pt x="13" y="38"/>
                        <a:pt x="15" y="39"/>
                      </a:cubicBezTo>
                      <a:cubicBezTo>
                        <a:pt x="15" y="40"/>
                        <a:pt x="16" y="39"/>
                        <a:pt x="16" y="39"/>
                      </a:cubicBezTo>
                      <a:cubicBezTo>
                        <a:pt x="16" y="37"/>
                        <a:pt x="16" y="36"/>
                        <a:pt x="17" y="35"/>
                      </a:cubicBezTo>
                      <a:cubicBezTo>
                        <a:pt x="18" y="35"/>
                        <a:pt x="18" y="35"/>
                        <a:pt x="18" y="34"/>
                      </a:cubicBezTo>
                      <a:cubicBezTo>
                        <a:pt x="19" y="24"/>
                        <a:pt x="44" y="23"/>
                        <a:pt x="37" y="10"/>
                      </a:cubicBezTo>
                      <a:cubicBezTo>
                        <a:pt x="32" y="0"/>
                        <a:pt x="15" y="12"/>
                        <a:pt x="9" y="16"/>
                      </a:cubicBezTo>
                      <a:cubicBezTo>
                        <a:pt x="9" y="17"/>
                        <a:pt x="9" y="18"/>
                        <a:pt x="10" y="17"/>
                      </a:cubicBezTo>
                      <a:cubicBezTo>
                        <a:pt x="13" y="15"/>
                        <a:pt x="15" y="13"/>
                        <a:pt x="17" y="11"/>
                      </a:cubicBezTo>
                      <a:cubicBezTo>
                        <a:pt x="17" y="10"/>
                        <a:pt x="16" y="9"/>
                        <a:pt x="16" y="10"/>
                      </a:cubicBezTo>
                      <a:cubicBezTo>
                        <a:pt x="13" y="12"/>
                        <a:pt x="10" y="15"/>
                        <a:pt x="8" y="18"/>
                      </a:cubicBezTo>
                      <a:cubicBezTo>
                        <a:pt x="7" y="19"/>
                        <a:pt x="8" y="20"/>
                        <a:pt x="9" y="19"/>
                      </a:cubicBezTo>
                      <a:cubicBezTo>
                        <a:pt x="12" y="17"/>
                        <a:pt x="14" y="15"/>
                        <a:pt x="17" y="12"/>
                      </a:cubicBezTo>
                      <a:cubicBezTo>
                        <a:pt x="18" y="12"/>
                        <a:pt x="17" y="11"/>
                        <a:pt x="16" y="11"/>
                      </a:cubicBezTo>
                      <a:cubicBezTo>
                        <a:pt x="11" y="15"/>
                        <a:pt x="5" y="18"/>
                        <a:pt x="1" y="23"/>
                      </a:cubicBezTo>
                      <a:cubicBezTo>
                        <a:pt x="1" y="23"/>
                        <a:pt x="1" y="23"/>
                        <a:pt x="2" y="24"/>
                      </a:cubicBezTo>
                      <a:cubicBezTo>
                        <a:pt x="3" y="22"/>
                        <a:pt x="4" y="27"/>
                        <a:pt x="5" y="29"/>
                      </a:cubicBezTo>
                      <a:cubicBezTo>
                        <a:pt x="5" y="30"/>
                        <a:pt x="6" y="29"/>
                        <a:pt x="6" y="29"/>
                      </a:cubicBezTo>
                      <a:cubicBezTo>
                        <a:pt x="5" y="27"/>
                        <a:pt x="5" y="25"/>
                        <a:pt x="5" y="23"/>
                      </a:cubicBezTo>
                      <a:cubicBezTo>
                        <a:pt x="4" y="22"/>
                        <a:pt x="3" y="22"/>
                        <a:pt x="3" y="23"/>
                      </a:cubicBezTo>
                      <a:cubicBezTo>
                        <a:pt x="3" y="24"/>
                        <a:pt x="3" y="25"/>
                        <a:pt x="3" y="27"/>
                      </a:cubicBezTo>
                      <a:cubicBezTo>
                        <a:pt x="3" y="27"/>
                        <a:pt x="4" y="28"/>
                        <a:pt x="5" y="27"/>
                      </a:cubicBezTo>
                      <a:cubicBezTo>
                        <a:pt x="5" y="26"/>
                        <a:pt x="5" y="25"/>
                        <a:pt x="6" y="24"/>
                      </a:cubicBezTo>
                      <a:cubicBezTo>
                        <a:pt x="5" y="24"/>
                        <a:pt x="4" y="22"/>
                        <a:pt x="5" y="26"/>
                      </a:cubicBezTo>
                      <a:cubicBezTo>
                        <a:pt x="5" y="28"/>
                        <a:pt x="7" y="31"/>
                        <a:pt x="8" y="34"/>
                      </a:cubicBezTo>
                      <a:cubicBezTo>
                        <a:pt x="8" y="35"/>
                        <a:pt x="10" y="34"/>
                        <a:pt x="10" y="34"/>
                      </a:cubicBezTo>
                      <a:cubicBezTo>
                        <a:pt x="10" y="31"/>
                        <a:pt x="10" y="28"/>
                        <a:pt x="10" y="25"/>
                      </a:cubicBezTo>
                      <a:cubicBezTo>
                        <a:pt x="8" y="25"/>
                        <a:pt x="8" y="26"/>
                        <a:pt x="9" y="27"/>
                      </a:cubicBezTo>
                      <a:cubicBezTo>
                        <a:pt x="10" y="30"/>
                        <a:pt x="10" y="32"/>
                        <a:pt x="11" y="34"/>
                      </a:cubicBezTo>
                      <a:cubicBezTo>
                        <a:pt x="11" y="35"/>
                        <a:pt x="12" y="35"/>
                        <a:pt x="12" y="34"/>
                      </a:cubicBezTo>
                      <a:cubicBezTo>
                        <a:pt x="13" y="31"/>
                        <a:pt x="14" y="27"/>
                        <a:pt x="14" y="24"/>
                      </a:cubicBezTo>
                      <a:cubicBezTo>
                        <a:pt x="14" y="26"/>
                        <a:pt x="14" y="32"/>
                        <a:pt x="14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1"/>
                        <a:pt x="16" y="27"/>
                        <a:pt x="16" y="23"/>
                      </a:cubicBezTo>
                      <a:cubicBezTo>
                        <a:pt x="15" y="22"/>
                        <a:pt x="15" y="23"/>
                        <a:pt x="15" y="25"/>
                      </a:cubicBezTo>
                      <a:cubicBezTo>
                        <a:pt x="15" y="27"/>
                        <a:pt x="15" y="29"/>
                        <a:pt x="15" y="32"/>
                      </a:cubicBezTo>
                      <a:cubicBezTo>
                        <a:pt x="15" y="32"/>
                        <a:pt x="16" y="33"/>
                        <a:pt x="17" y="32"/>
                      </a:cubicBezTo>
                      <a:cubicBezTo>
                        <a:pt x="18" y="28"/>
                        <a:pt x="18" y="24"/>
                        <a:pt x="19" y="20"/>
                      </a:cubicBezTo>
                      <a:cubicBezTo>
                        <a:pt x="19" y="19"/>
                        <a:pt x="17" y="19"/>
                        <a:pt x="19" y="21"/>
                      </a:cubicBezTo>
                      <a:cubicBezTo>
                        <a:pt x="20" y="23"/>
                        <a:pt x="19" y="23"/>
                        <a:pt x="21" y="24"/>
                      </a:cubicBezTo>
                      <a:cubicBezTo>
                        <a:pt x="21" y="25"/>
                        <a:pt x="22" y="24"/>
                        <a:pt x="22" y="24"/>
                      </a:cubicBezTo>
                      <a:cubicBezTo>
                        <a:pt x="23" y="21"/>
                        <a:pt x="25" y="19"/>
                        <a:pt x="26" y="16"/>
                      </a:cubicBezTo>
                      <a:cubicBezTo>
                        <a:pt x="26" y="15"/>
                        <a:pt x="25" y="14"/>
                        <a:pt x="25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ubicBezTo>
                        <a:pt x="23" y="20"/>
                        <a:pt x="23" y="20"/>
                        <a:pt x="24" y="20"/>
                      </a:cubicBezTo>
                      <a:cubicBezTo>
                        <a:pt x="26" y="20"/>
                        <a:pt x="29" y="18"/>
                        <a:pt x="26" y="21"/>
                      </a:cubicBezTo>
                      <a:cubicBezTo>
                        <a:pt x="25" y="24"/>
                        <a:pt x="23" y="25"/>
                        <a:pt x="21" y="27"/>
                      </a:cubicBezTo>
                      <a:cubicBezTo>
                        <a:pt x="21" y="28"/>
                        <a:pt x="22" y="29"/>
                        <a:pt x="22" y="28"/>
                      </a:cubicBezTo>
                      <a:cubicBezTo>
                        <a:pt x="24" y="27"/>
                        <a:pt x="25" y="26"/>
                        <a:pt x="26" y="25"/>
                      </a:cubicBezTo>
                      <a:cubicBezTo>
                        <a:pt x="26" y="25"/>
                        <a:pt x="25" y="24"/>
                        <a:pt x="25" y="24"/>
                      </a:cubicBezTo>
                      <a:cubicBezTo>
                        <a:pt x="24" y="25"/>
                        <a:pt x="22" y="26"/>
                        <a:pt x="21" y="28"/>
                      </a:cubicBezTo>
                      <a:cubicBezTo>
                        <a:pt x="22" y="28"/>
                        <a:pt x="22" y="28"/>
                        <a:pt x="22" y="29"/>
                      </a:cubicBezTo>
                      <a:cubicBezTo>
                        <a:pt x="22" y="27"/>
                        <a:pt x="23" y="26"/>
                        <a:pt x="23" y="25"/>
                      </a:cubicBezTo>
                      <a:cubicBezTo>
                        <a:pt x="23" y="24"/>
                        <a:pt x="22" y="24"/>
                        <a:pt x="22" y="24"/>
                      </a:cubicBezTo>
                      <a:cubicBezTo>
                        <a:pt x="21" y="26"/>
                        <a:pt x="20" y="27"/>
                        <a:pt x="19" y="29"/>
                      </a:cubicBezTo>
                      <a:cubicBezTo>
                        <a:pt x="20" y="29"/>
                        <a:pt x="20" y="29"/>
                        <a:pt x="20" y="29"/>
                      </a:cubicBezTo>
                      <a:cubicBezTo>
                        <a:pt x="21" y="27"/>
                        <a:pt x="22" y="25"/>
                        <a:pt x="21" y="22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Freeform 151"/>
                <p:cNvSpPr>
                  <a:spLocks/>
                </p:cNvSpPr>
                <p:nvPr/>
              </p:nvSpPr>
              <p:spPr bwMode="auto">
                <a:xfrm>
                  <a:off x="889000" y="2473326"/>
                  <a:ext cx="82550" cy="85725"/>
                </a:xfrm>
                <a:custGeom>
                  <a:avLst/>
                  <a:gdLst>
                    <a:gd name="T0" fmla="*/ 52 w 79"/>
                    <a:gd name="T1" fmla="*/ 6 h 81"/>
                    <a:gd name="T2" fmla="*/ 6 w 79"/>
                    <a:gd name="T3" fmla="*/ 36 h 81"/>
                    <a:gd name="T4" fmla="*/ 34 w 79"/>
                    <a:gd name="T5" fmla="*/ 78 h 81"/>
                    <a:gd name="T6" fmla="*/ 77 w 79"/>
                    <a:gd name="T7" fmla="*/ 45 h 81"/>
                    <a:gd name="T8" fmla="*/ 44 w 79"/>
                    <a:gd name="T9" fmla="*/ 4 h 81"/>
                    <a:gd name="T10" fmla="*/ 44 w 79"/>
                    <a:gd name="T11" fmla="*/ 6 h 81"/>
                    <a:gd name="T12" fmla="*/ 76 w 79"/>
                    <a:gd name="T13" fmla="*/ 42 h 81"/>
                    <a:gd name="T14" fmla="*/ 36 w 79"/>
                    <a:gd name="T15" fmla="*/ 77 h 81"/>
                    <a:gd name="T16" fmla="*/ 7 w 79"/>
                    <a:gd name="T17" fmla="*/ 36 h 81"/>
                    <a:gd name="T18" fmla="*/ 52 w 79"/>
                    <a:gd name="T19" fmla="*/ 7 h 81"/>
                    <a:gd name="T20" fmla="*/ 52 w 79"/>
                    <a:gd name="T21" fmla="*/ 6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9" h="81">
                      <a:moveTo>
                        <a:pt x="52" y="6"/>
                      </a:moveTo>
                      <a:cubicBezTo>
                        <a:pt x="30" y="0"/>
                        <a:pt x="12" y="16"/>
                        <a:pt x="6" y="36"/>
                      </a:cubicBezTo>
                      <a:cubicBezTo>
                        <a:pt x="0" y="54"/>
                        <a:pt x="14" y="76"/>
                        <a:pt x="34" y="78"/>
                      </a:cubicBezTo>
                      <a:cubicBezTo>
                        <a:pt x="55" y="81"/>
                        <a:pt x="75" y="66"/>
                        <a:pt x="77" y="45"/>
                      </a:cubicBezTo>
                      <a:cubicBezTo>
                        <a:pt x="79" y="26"/>
                        <a:pt x="64" y="6"/>
                        <a:pt x="44" y="4"/>
                      </a:cubicBezTo>
                      <a:cubicBezTo>
                        <a:pt x="43" y="4"/>
                        <a:pt x="43" y="5"/>
                        <a:pt x="44" y="6"/>
                      </a:cubicBezTo>
                      <a:cubicBezTo>
                        <a:pt x="62" y="7"/>
                        <a:pt x="76" y="26"/>
                        <a:pt x="76" y="42"/>
                      </a:cubicBezTo>
                      <a:cubicBezTo>
                        <a:pt x="75" y="63"/>
                        <a:pt x="57" y="78"/>
                        <a:pt x="36" y="77"/>
                      </a:cubicBezTo>
                      <a:cubicBezTo>
                        <a:pt x="16" y="76"/>
                        <a:pt x="3" y="54"/>
                        <a:pt x="7" y="36"/>
                      </a:cubicBezTo>
                      <a:cubicBezTo>
                        <a:pt x="11" y="17"/>
                        <a:pt x="32" y="2"/>
                        <a:pt x="52" y="7"/>
                      </a:cubicBezTo>
                      <a:cubicBezTo>
                        <a:pt x="53" y="8"/>
                        <a:pt x="53" y="6"/>
                        <a:pt x="5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Freeform 152"/>
                <p:cNvSpPr>
                  <a:spLocks/>
                </p:cNvSpPr>
                <p:nvPr/>
              </p:nvSpPr>
              <p:spPr bwMode="auto">
                <a:xfrm>
                  <a:off x="901700" y="2476501"/>
                  <a:ext cx="31750" cy="23813"/>
                </a:xfrm>
                <a:custGeom>
                  <a:avLst/>
                  <a:gdLst>
                    <a:gd name="T0" fmla="*/ 1 w 31"/>
                    <a:gd name="T1" fmla="*/ 18 h 23"/>
                    <a:gd name="T2" fmla="*/ 31 w 31"/>
                    <a:gd name="T3" fmla="*/ 1 h 23"/>
                    <a:gd name="T4" fmla="*/ 29 w 31"/>
                    <a:gd name="T5" fmla="*/ 1 h 23"/>
                    <a:gd name="T6" fmla="*/ 1 w 31"/>
                    <a:gd name="T7" fmla="*/ 17 h 23"/>
                    <a:gd name="T8" fmla="*/ 1 w 31"/>
                    <a:gd name="T9" fmla="*/ 1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1" y="18"/>
                      </a:moveTo>
                      <a:cubicBezTo>
                        <a:pt x="13" y="23"/>
                        <a:pt x="26" y="11"/>
                        <a:pt x="31" y="1"/>
                      </a:cubicBezTo>
                      <a:cubicBezTo>
                        <a:pt x="31" y="1"/>
                        <a:pt x="29" y="0"/>
                        <a:pt x="29" y="1"/>
                      </a:cubicBezTo>
                      <a:cubicBezTo>
                        <a:pt x="25" y="10"/>
                        <a:pt x="12" y="22"/>
                        <a:pt x="1" y="17"/>
                      </a:cubicBezTo>
                      <a:cubicBezTo>
                        <a:pt x="1" y="16"/>
                        <a:pt x="0" y="18"/>
                        <a:pt x="1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153"/>
                <p:cNvSpPr>
                  <a:spLocks/>
                </p:cNvSpPr>
                <p:nvPr/>
              </p:nvSpPr>
              <p:spPr bwMode="auto">
                <a:xfrm>
                  <a:off x="904875" y="2481263"/>
                  <a:ext cx="63500" cy="73025"/>
                </a:xfrm>
                <a:custGeom>
                  <a:avLst/>
                  <a:gdLst>
                    <a:gd name="T0" fmla="*/ 33 w 61"/>
                    <a:gd name="T1" fmla="*/ 1 h 68"/>
                    <a:gd name="T2" fmla="*/ 33 w 61"/>
                    <a:gd name="T3" fmla="*/ 16 h 68"/>
                    <a:gd name="T4" fmla="*/ 29 w 61"/>
                    <a:gd name="T5" fmla="*/ 34 h 68"/>
                    <a:gd name="T6" fmla="*/ 35 w 61"/>
                    <a:gd name="T7" fmla="*/ 47 h 68"/>
                    <a:gd name="T8" fmla="*/ 48 w 61"/>
                    <a:gd name="T9" fmla="*/ 44 h 68"/>
                    <a:gd name="T10" fmla="*/ 50 w 61"/>
                    <a:gd name="T11" fmla="*/ 41 h 68"/>
                    <a:gd name="T12" fmla="*/ 53 w 61"/>
                    <a:gd name="T13" fmla="*/ 38 h 68"/>
                    <a:gd name="T14" fmla="*/ 54 w 61"/>
                    <a:gd name="T15" fmla="*/ 41 h 68"/>
                    <a:gd name="T16" fmla="*/ 55 w 61"/>
                    <a:gd name="T17" fmla="*/ 41 h 68"/>
                    <a:gd name="T18" fmla="*/ 59 w 61"/>
                    <a:gd name="T19" fmla="*/ 42 h 68"/>
                    <a:gd name="T20" fmla="*/ 57 w 61"/>
                    <a:gd name="T21" fmla="*/ 46 h 68"/>
                    <a:gd name="T22" fmla="*/ 57 w 61"/>
                    <a:gd name="T23" fmla="*/ 48 h 68"/>
                    <a:gd name="T24" fmla="*/ 46 w 61"/>
                    <a:gd name="T25" fmla="*/ 48 h 68"/>
                    <a:gd name="T26" fmla="*/ 45 w 61"/>
                    <a:gd name="T27" fmla="*/ 47 h 68"/>
                    <a:gd name="T28" fmla="*/ 39 w 61"/>
                    <a:gd name="T29" fmla="*/ 46 h 68"/>
                    <a:gd name="T30" fmla="*/ 25 w 61"/>
                    <a:gd name="T31" fmla="*/ 37 h 68"/>
                    <a:gd name="T32" fmla="*/ 18 w 61"/>
                    <a:gd name="T33" fmla="*/ 33 h 68"/>
                    <a:gd name="T34" fmla="*/ 15 w 61"/>
                    <a:gd name="T35" fmla="*/ 38 h 68"/>
                    <a:gd name="T36" fmla="*/ 8 w 61"/>
                    <a:gd name="T37" fmla="*/ 37 h 68"/>
                    <a:gd name="T38" fmla="*/ 1 w 61"/>
                    <a:gd name="T39" fmla="*/ 48 h 68"/>
                    <a:gd name="T40" fmla="*/ 12 w 61"/>
                    <a:gd name="T41" fmla="*/ 68 h 68"/>
                    <a:gd name="T42" fmla="*/ 12 w 61"/>
                    <a:gd name="T43" fmla="*/ 67 h 68"/>
                    <a:gd name="T44" fmla="*/ 2 w 61"/>
                    <a:gd name="T45" fmla="*/ 50 h 68"/>
                    <a:gd name="T46" fmla="*/ 9 w 61"/>
                    <a:gd name="T47" fmla="*/ 39 h 68"/>
                    <a:gd name="T48" fmla="*/ 15 w 61"/>
                    <a:gd name="T49" fmla="*/ 45 h 68"/>
                    <a:gd name="T50" fmla="*/ 16 w 61"/>
                    <a:gd name="T51" fmla="*/ 45 h 68"/>
                    <a:gd name="T52" fmla="*/ 24 w 61"/>
                    <a:gd name="T53" fmla="*/ 38 h 68"/>
                    <a:gd name="T54" fmla="*/ 31 w 61"/>
                    <a:gd name="T55" fmla="*/ 45 h 68"/>
                    <a:gd name="T56" fmla="*/ 39 w 61"/>
                    <a:gd name="T57" fmla="*/ 48 h 68"/>
                    <a:gd name="T58" fmla="*/ 44 w 61"/>
                    <a:gd name="T59" fmla="*/ 54 h 68"/>
                    <a:gd name="T60" fmla="*/ 51 w 61"/>
                    <a:gd name="T61" fmla="*/ 57 h 68"/>
                    <a:gd name="T62" fmla="*/ 61 w 61"/>
                    <a:gd name="T63" fmla="*/ 40 h 68"/>
                    <a:gd name="T64" fmla="*/ 61 w 61"/>
                    <a:gd name="T65" fmla="*/ 39 h 68"/>
                    <a:gd name="T66" fmla="*/ 54 w 61"/>
                    <a:gd name="T67" fmla="*/ 37 h 68"/>
                    <a:gd name="T68" fmla="*/ 50 w 61"/>
                    <a:gd name="T69" fmla="*/ 33 h 68"/>
                    <a:gd name="T70" fmla="*/ 49 w 61"/>
                    <a:gd name="T71" fmla="*/ 33 h 68"/>
                    <a:gd name="T72" fmla="*/ 48 w 61"/>
                    <a:gd name="T73" fmla="*/ 39 h 68"/>
                    <a:gd name="T74" fmla="*/ 30 w 61"/>
                    <a:gd name="T75" fmla="*/ 35 h 68"/>
                    <a:gd name="T76" fmla="*/ 35 w 61"/>
                    <a:gd name="T77" fmla="*/ 22 h 68"/>
                    <a:gd name="T78" fmla="*/ 34 w 61"/>
                    <a:gd name="T79" fmla="*/ 1 h 68"/>
                    <a:gd name="T80" fmla="*/ 33 w 61"/>
                    <a:gd name="T81" fmla="*/ 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61" h="68">
                      <a:moveTo>
                        <a:pt x="33" y="1"/>
                      </a:moveTo>
                      <a:cubicBezTo>
                        <a:pt x="32" y="6"/>
                        <a:pt x="33" y="11"/>
                        <a:pt x="33" y="16"/>
                      </a:cubicBezTo>
                      <a:cubicBezTo>
                        <a:pt x="34" y="23"/>
                        <a:pt x="31" y="28"/>
                        <a:pt x="29" y="34"/>
                      </a:cubicBezTo>
                      <a:cubicBezTo>
                        <a:pt x="27" y="40"/>
                        <a:pt x="30" y="45"/>
                        <a:pt x="35" y="47"/>
                      </a:cubicBezTo>
                      <a:cubicBezTo>
                        <a:pt x="38" y="48"/>
                        <a:pt x="46" y="46"/>
                        <a:pt x="48" y="44"/>
                      </a:cubicBezTo>
                      <a:cubicBezTo>
                        <a:pt x="50" y="43"/>
                        <a:pt x="50" y="42"/>
                        <a:pt x="50" y="41"/>
                      </a:cubicBezTo>
                      <a:cubicBezTo>
                        <a:pt x="48" y="36"/>
                        <a:pt x="51" y="33"/>
                        <a:pt x="53" y="38"/>
                      </a:cubicBezTo>
                      <a:cubicBezTo>
                        <a:pt x="54" y="41"/>
                        <a:pt x="52" y="37"/>
                        <a:pt x="54" y="41"/>
                      </a:cubicBezTo>
                      <a:cubicBezTo>
                        <a:pt x="54" y="41"/>
                        <a:pt x="55" y="41"/>
                        <a:pt x="55" y="41"/>
                      </a:cubicBezTo>
                      <a:cubicBezTo>
                        <a:pt x="57" y="41"/>
                        <a:pt x="60" y="40"/>
                        <a:pt x="59" y="42"/>
                      </a:cubicBezTo>
                      <a:cubicBezTo>
                        <a:pt x="58" y="43"/>
                        <a:pt x="58" y="44"/>
                        <a:pt x="57" y="46"/>
                      </a:cubicBezTo>
                      <a:cubicBezTo>
                        <a:pt x="57" y="47"/>
                        <a:pt x="57" y="47"/>
                        <a:pt x="57" y="48"/>
                      </a:cubicBezTo>
                      <a:cubicBezTo>
                        <a:pt x="55" y="55"/>
                        <a:pt x="51" y="55"/>
                        <a:pt x="46" y="48"/>
                      </a:cubicBezTo>
                      <a:cubicBezTo>
                        <a:pt x="46" y="47"/>
                        <a:pt x="46" y="47"/>
                        <a:pt x="45" y="47"/>
                      </a:cubicBezTo>
                      <a:cubicBezTo>
                        <a:pt x="41" y="46"/>
                        <a:pt x="43" y="46"/>
                        <a:pt x="39" y="46"/>
                      </a:cubicBezTo>
                      <a:cubicBezTo>
                        <a:pt x="33" y="47"/>
                        <a:pt x="28" y="41"/>
                        <a:pt x="25" y="37"/>
                      </a:cubicBezTo>
                      <a:cubicBezTo>
                        <a:pt x="22" y="34"/>
                        <a:pt x="21" y="32"/>
                        <a:pt x="18" y="33"/>
                      </a:cubicBezTo>
                      <a:cubicBezTo>
                        <a:pt x="16" y="34"/>
                        <a:pt x="15" y="37"/>
                        <a:pt x="15" y="38"/>
                      </a:cubicBezTo>
                      <a:cubicBezTo>
                        <a:pt x="16" y="46"/>
                        <a:pt x="12" y="38"/>
                        <a:pt x="8" y="37"/>
                      </a:cubicBezTo>
                      <a:cubicBezTo>
                        <a:pt x="1" y="36"/>
                        <a:pt x="0" y="43"/>
                        <a:pt x="1" y="48"/>
                      </a:cubicBezTo>
                      <a:cubicBezTo>
                        <a:pt x="1" y="56"/>
                        <a:pt x="4" y="65"/>
                        <a:pt x="12" y="68"/>
                      </a:cubicBezTo>
                      <a:cubicBezTo>
                        <a:pt x="13" y="68"/>
                        <a:pt x="13" y="67"/>
                        <a:pt x="12" y="67"/>
                      </a:cubicBezTo>
                      <a:cubicBezTo>
                        <a:pt x="5" y="64"/>
                        <a:pt x="3" y="57"/>
                        <a:pt x="2" y="50"/>
                      </a:cubicBezTo>
                      <a:cubicBezTo>
                        <a:pt x="2" y="47"/>
                        <a:pt x="1" y="36"/>
                        <a:pt x="9" y="39"/>
                      </a:cubicBezTo>
                      <a:cubicBezTo>
                        <a:pt x="11" y="41"/>
                        <a:pt x="13" y="43"/>
                        <a:pt x="15" y="45"/>
                      </a:cubicBezTo>
                      <a:cubicBezTo>
                        <a:pt x="16" y="46"/>
                        <a:pt x="16" y="45"/>
                        <a:pt x="16" y="45"/>
                      </a:cubicBezTo>
                      <a:cubicBezTo>
                        <a:pt x="17" y="42"/>
                        <a:pt x="19" y="32"/>
                        <a:pt x="24" y="38"/>
                      </a:cubicBezTo>
                      <a:cubicBezTo>
                        <a:pt x="26" y="40"/>
                        <a:pt x="28" y="43"/>
                        <a:pt x="31" y="45"/>
                      </a:cubicBezTo>
                      <a:cubicBezTo>
                        <a:pt x="34" y="47"/>
                        <a:pt x="36" y="47"/>
                        <a:pt x="39" y="48"/>
                      </a:cubicBezTo>
                      <a:cubicBezTo>
                        <a:pt x="47" y="48"/>
                        <a:pt x="42" y="50"/>
                        <a:pt x="44" y="54"/>
                      </a:cubicBezTo>
                      <a:cubicBezTo>
                        <a:pt x="45" y="56"/>
                        <a:pt x="48" y="58"/>
                        <a:pt x="51" y="57"/>
                      </a:cubicBezTo>
                      <a:cubicBezTo>
                        <a:pt x="58" y="53"/>
                        <a:pt x="58" y="47"/>
                        <a:pt x="61" y="40"/>
                      </a:cubicBezTo>
                      <a:cubicBezTo>
                        <a:pt x="61" y="40"/>
                        <a:pt x="61" y="39"/>
                        <a:pt x="61" y="39"/>
                      </a:cubicBezTo>
                      <a:cubicBezTo>
                        <a:pt x="58" y="39"/>
                        <a:pt x="55" y="41"/>
                        <a:pt x="54" y="37"/>
                      </a:cubicBezTo>
                      <a:cubicBezTo>
                        <a:pt x="54" y="35"/>
                        <a:pt x="52" y="34"/>
                        <a:pt x="50" y="33"/>
                      </a:cubicBezTo>
                      <a:cubicBezTo>
                        <a:pt x="50" y="33"/>
                        <a:pt x="50" y="33"/>
                        <a:pt x="49" y="33"/>
                      </a:cubicBezTo>
                      <a:cubicBezTo>
                        <a:pt x="48" y="35"/>
                        <a:pt x="48" y="37"/>
                        <a:pt x="48" y="39"/>
                      </a:cubicBezTo>
                      <a:cubicBezTo>
                        <a:pt x="47" y="48"/>
                        <a:pt x="28" y="49"/>
                        <a:pt x="30" y="35"/>
                      </a:cubicBezTo>
                      <a:cubicBezTo>
                        <a:pt x="31" y="30"/>
                        <a:pt x="35" y="26"/>
                        <a:pt x="35" y="22"/>
                      </a:cubicBezTo>
                      <a:cubicBezTo>
                        <a:pt x="35" y="15"/>
                        <a:pt x="34" y="8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Freeform 154"/>
                <p:cNvSpPr>
                  <a:spLocks/>
                </p:cNvSpPr>
                <p:nvPr/>
              </p:nvSpPr>
              <p:spPr bwMode="auto">
                <a:xfrm>
                  <a:off x="942975" y="2517776"/>
                  <a:ext cx="9525" cy="9525"/>
                </a:xfrm>
                <a:custGeom>
                  <a:avLst/>
                  <a:gdLst>
                    <a:gd name="T0" fmla="*/ 2 w 9"/>
                    <a:gd name="T1" fmla="*/ 5 h 9"/>
                    <a:gd name="T2" fmla="*/ 5 w 9"/>
                    <a:gd name="T3" fmla="*/ 2 h 9"/>
                    <a:gd name="T4" fmla="*/ 3 w 9"/>
                    <a:gd name="T5" fmla="*/ 5 h 9"/>
                    <a:gd name="T6" fmla="*/ 0 w 9"/>
                    <a:gd name="T7" fmla="*/ 8 h 9"/>
                    <a:gd name="T8" fmla="*/ 1 w 9"/>
                    <a:gd name="T9" fmla="*/ 9 h 9"/>
                    <a:gd name="T10" fmla="*/ 5 w 9"/>
                    <a:gd name="T11" fmla="*/ 1 h 9"/>
                    <a:gd name="T12" fmla="*/ 1 w 9"/>
                    <a:gd name="T13" fmla="*/ 1 h 9"/>
                    <a:gd name="T14" fmla="*/ 1 w 9"/>
                    <a:gd name="T15" fmla="*/ 6 h 9"/>
                    <a:gd name="T16" fmla="*/ 2 w 9"/>
                    <a:gd name="T17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2" y="5"/>
                      </a:moveTo>
                      <a:cubicBezTo>
                        <a:pt x="1" y="3"/>
                        <a:pt x="3" y="0"/>
                        <a:pt x="5" y="2"/>
                      </a:cubicBezTo>
                      <a:cubicBezTo>
                        <a:pt x="5" y="3"/>
                        <a:pt x="4" y="5"/>
                        <a:pt x="3" y="5"/>
                      </a:cubicBezTo>
                      <a:cubicBezTo>
                        <a:pt x="2" y="6"/>
                        <a:pt x="1" y="7"/>
                        <a:pt x="0" y="8"/>
                      </a:cubicBezTo>
                      <a:cubicBezTo>
                        <a:pt x="0" y="8"/>
                        <a:pt x="0" y="9"/>
                        <a:pt x="1" y="9"/>
                      </a:cubicBezTo>
                      <a:cubicBezTo>
                        <a:pt x="3" y="8"/>
                        <a:pt x="9" y="3"/>
                        <a:pt x="5" y="1"/>
                      </a:cubicBezTo>
                      <a:cubicBezTo>
                        <a:pt x="4" y="0"/>
                        <a:pt x="2" y="0"/>
                        <a:pt x="1" y="1"/>
                      </a:cubicBezTo>
                      <a:cubicBezTo>
                        <a:pt x="0" y="2"/>
                        <a:pt x="0" y="5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155"/>
                <p:cNvSpPr>
                  <a:spLocks/>
                </p:cNvSpPr>
                <p:nvPr/>
              </p:nvSpPr>
              <p:spPr bwMode="auto">
                <a:xfrm>
                  <a:off x="958850" y="2513013"/>
                  <a:ext cx="9525" cy="6350"/>
                </a:xfrm>
                <a:custGeom>
                  <a:avLst/>
                  <a:gdLst>
                    <a:gd name="T0" fmla="*/ 3 w 8"/>
                    <a:gd name="T1" fmla="*/ 4 h 6"/>
                    <a:gd name="T2" fmla="*/ 5 w 8"/>
                    <a:gd name="T3" fmla="*/ 2 h 6"/>
                    <a:gd name="T4" fmla="*/ 6 w 8"/>
                    <a:gd name="T5" fmla="*/ 4 h 6"/>
                    <a:gd name="T6" fmla="*/ 1 w 8"/>
                    <a:gd name="T7" fmla="*/ 4 h 6"/>
                    <a:gd name="T8" fmla="*/ 1 w 8"/>
                    <a:gd name="T9" fmla="*/ 5 h 6"/>
                    <a:gd name="T10" fmla="*/ 8 w 8"/>
                    <a:gd name="T11" fmla="*/ 3 h 6"/>
                    <a:gd name="T12" fmla="*/ 4 w 8"/>
                    <a:gd name="T13" fmla="*/ 1 h 6"/>
                    <a:gd name="T14" fmla="*/ 2 w 8"/>
                    <a:gd name="T15" fmla="*/ 5 h 6"/>
                    <a:gd name="T16" fmla="*/ 3 w 8"/>
                    <a:gd name="T17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6">
                      <a:moveTo>
                        <a:pt x="3" y="4"/>
                      </a:moveTo>
                      <a:cubicBezTo>
                        <a:pt x="3" y="3"/>
                        <a:pt x="3" y="2"/>
                        <a:pt x="5" y="2"/>
                      </a:cubicBezTo>
                      <a:cubicBezTo>
                        <a:pt x="5" y="2"/>
                        <a:pt x="7" y="3"/>
                        <a:pt x="6" y="4"/>
                      </a:cubicBezTo>
                      <a:cubicBezTo>
                        <a:pt x="5" y="5"/>
                        <a:pt x="3" y="5"/>
                        <a:pt x="1" y="4"/>
                      </a:cubicBezTo>
                      <a:cubicBezTo>
                        <a:pt x="1" y="4"/>
                        <a:pt x="0" y="5"/>
                        <a:pt x="1" y="5"/>
                      </a:cubicBezTo>
                      <a:cubicBezTo>
                        <a:pt x="2" y="6"/>
                        <a:pt x="8" y="6"/>
                        <a:pt x="8" y="3"/>
                      </a:cubicBezTo>
                      <a:cubicBezTo>
                        <a:pt x="8" y="2"/>
                        <a:pt x="6" y="0"/>
                        <a:pt x="4" y="1"/>
                      </a:cubicBezTo>
                      <a:cubicBezTo>
                        <a:pt x="2" y="1"/>
                        <a:pt x="1" y="3"/>
                        <a:pt x="2" y="5"/>
                      </a:cubicBezTo>
                      <a:cubicBezTo>
                        <a:pt x="2" y="6"/>
                        <a:pt x="3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56"/>
                <p:cNvSpPr>
                  <a:spLocks/>
                </p:cNvSpPr>
                <p:nvPr/>
              </p:nvSpPr>
              <p:spPr bwMode="auto">
                <a:xfrm>
                  <a:off x="895350" y="2506663"/>
                  <a:ext cx="9525" cy="28575"/>
                </a:xfrm>
                <a:custGeom>
                  <a:avLst/>
                  <a:gdLst>
                    <a:gd name="T0" fmla="*/ 6 w 9"/>
                    <a:gd name="T1" fmla="*/ 26 h 27"/>
                    <a:gd name="T2" fmla="*/ 9 w 9"/>
                    <a:gd name="T3" fmla="*/ 1 h 27"/>
                    <a:gd name="T4" fmla="*/ 8 w 9"/>
                    <a:gd name="T5" fmla="*/ 0 h 27"/>
                    <a:gd name="T6" fmla="*/ 3 w 9"/>
                    <a:gd name="T7" fmla="*/ 22 h 27"/>
                    <a:gd name="T8" fmla="*/ 5 w 9"/>
                    <a:gd name="T9" fmla="*/ 22 h 27"/>
                    <a:gd name="T10" fmla="*/ 6 w 9"/>
                    <a:gd name="T11" fmla="*/ 4 h 27"/>
                    <a:gd name="T12" fmla="*/ 4 w 9"/>
                    <a:gd name="T13" fmla="*/ 4 h 27"/>
                    <a:gd name="T14" fmla="*/ 2 w 9"/>
                    <a:gd name="T15" fmla="*/ 21 h 27"/>
                    <a:gd name="T16" fmla="*/ 4 w 9"/>
                    <a:gd name="T17" fmla="*/ 21 h 27"/>
                    <a:gd name="T18" fmla="*/ 3 w 9"/>
                    <a:gd name="T19" fmla="*/ 3 h 27"/>
                    <a:gd name="T20" fmla="*/ 2 w 9"/>
                    <a:gd name="T21" fmla="*/ 3 h 27"/>
                    <a:gd name="T22" fmla="*/ 1 w 9"/>
                    <a:gd name="T23" fmla="*/ 17 h 27"/>
                    <a:gd name="T24" fmla="*/ 2 w 9"/>
                    <a:gd name="T25" fmla="*/ 17 h 27"/>
                    <a:gd name="T26" fmla="*/ 2 w 9"/>
                    <a:gd name="T27" fmla="*/ 4 h 27"/>
                    <a:gd name="T28" fmla="*/ 1 w 9"/>
                    <a:gd name="T29" fmla="*/ 4 h 27"/>
                    <a:gd name="T30" fmla="*/ 1 w 9"/>
                    <a:gd name="T31" fmla="*/ 17 h 27"/>
                    <a:gd name="T32" fmla="*/ 2 w 9"/>
                    <a:gd name="T33" fmla="*/ 17 h 27"/>
                    <a:gd name="T34" fmla="*/ 3 w 9"/>
                    <a:gd name="T35" fmla="*/ 3 h 27"/>
                    <a:gd name="T36" fmla="*/ 2 w 9"/>
                    <a:gd name="T37" fmla="*/ 3 h 27"/>
                    <a:gd name="T38" fmla="*/ 2 w 9"/>
                    <a:gd name="T39" fmla="*/ 21 h 27"/>
                    <a:gd name="T40" fmla="*/ 4 w 9"/>
                    <a:gd name="T41" fmla="*/ 21 h 27"/>
                    <a:gd name="T42" fmla="*/ 6 w 9"/>
                    <a:gd name="T43" fmla="*/ 4 h 27"/>
                    <a:gd name="T44" fmla="*/ 4 w 9"/>
                    <a:gd name="T45" fmla="*/ 4 h 27"/>
                    <a:gd name="T46" fmla="*/ 3 w 9"/>
                    <a:gd name="T47" fmla="*/ 22 h 27"/>
                    <a:gd name="T48" fmla="*/ 5 w 9"/>
                    <a:gd name="T49" fmla="*/ 22 h 27"/>
                    <a:gd name="T50" fmla="*/ 9 w 9"/>
                    <a:gd name="T51" fmla="*/ 1 h 27"/>
                    <a:gd name="T52" fmla="*/ 8 w 9"/>
                    <a:gd name="T53" fmla="*/ 0 h 27"/>
                    <a:gd name="T54" fmla="*/ 5 w 9"/>
                    <a:gd name="T55" fmla="*/ 26 h 27"/>
                    <a:gd name="T56" fmla="*/ 6 w 9"/>
                    <a:gd name="T57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9" h="27">
                      <a:moveTo>
                        <a:pt x="6" y="26"/>
                      </a:moveTo>
                      <a:cubicBezTo>
                        <a:pt x="3" y="17"/>
                        <a:pt x="6" y="9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1" y="5"/>
                        <a:pt x="2" y="15"/>
                        <a:pt x="3" y="22"/>
                      </a:cubicBezTo>
                      <a:cubicBezTo>
                        <a:pt x="3" y="23"/>
                        <a:pt x="5" y="23"/>
                        <a:pt x="5" y="22"/>
                      </a:cubicBezTo>
                      <a:cubicBezTo>
                        <a:pt x="4" y="16"/>
                        <a:pt x="4" y="10"/>
                        <a:pt x="6" y="4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3" y="10"/>
                        <a:pt x="1" y="15"/>
                        <a:pt x="2" y="21"/>
                      </a:cubicBezTo>
                      <a:cubicBezTo>
                        <a:pt x="2" y="22"/>
                        <a:pt x="4" y="22"/>
                        <a:pt x="4" y="21"/>
                      </a:cubicBezTo>
                      <a:cubicBezTo>
                        <a:pt x="4" y="15"/>
                        <a:pt x="4" y="9"/>
                        <a:pt x="3" y="3"/>
                      </a:cubicBezTo>
                      <a:cubicBezTo>
                        <a:pt x="3" y="2"/>
                        <a:pt x="2" y="2"/>
                        <a:pt x="2" y="3"/>
                      </a:cubicBezTo>
                      <a:cubicBezTo>
                        <a:pt x="1" y="7"/>
                        <a:pt x="0" y="12"/>
                        <a:pt x="1" y="17"/>
                      </a:cubicBezTo>
                      <a:cubicBezTo>
                        <a:pt x="1" y="18"/>
                        <a:pt x="2" y="18"/>
                        <a:pt x="2" y="17"/>
                      </a:cubicBezTo>
                      <a:cubicBezTo>
                        <a:pt x="2" y="13"/>
                        <a:pt x="2" y="8"/>
                        <a:pt x="2" y="4"/>
                      </a:cubicBezTo>
                      <a:cubicBezTo>
                        <a:pt x="2" y="3"/>
                        <a:pt x="1" y="3"/>
                        <a:pt x="1" y="4"/>
                      </a:cubicBezTo>
                      <a:cubicBezTo>
                        <a:pt x="1" y="8"/>
                        <a:pt x="1" y="13"/>
                        <a:pt x="1" y="17"/>
                      </a:cubicBezTo>
                      <a:cubicBezTo>
                        <a:pt x="1" y="17"/>
                        <a:pt x="1" y="17"/>
                        <a:pt x="2" y="17"/>
                      </a:cubicBezTo>
                      <a:cubicBezTo>
                        <a:pt x="2" y="12"/>
                        <a:pt x="2" y="8"/>
                        <a:pt x="3" y="3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3" y="9"/>
                        <a:pt x="3" y="15"/>
                        <a:pt x="2" y="21"/>
                      </a:cubicBezTo>
                      <a:cubicBezTo>
                        <a:pt x="3" y="21"/>
                        <a:pt x="3" y="21"/>
                        <a:pt x="4" y="21"/>
                      </a:cubicBezTo>
                      <a:cubicBezTo>
                        <a:pt x="3" y="15"/>
                        <a:pt x="4" y="10"/>
                        <a:pt x="6" y="4"/>
                      </a:cubicBezTo>
                      <a:cubicBezTo>
                        <a:pt x="6" y="4"/>
                        <a:pt x="4" y="3"/>
                        <a:pt x="4" y="4"/>
                      </a:cubicBezTo>
                      <a:cubicBezTo>
                        <a:pt x="2" y="10"/>
                        <a:pt x="2" y="16"/>
                        <a:pt x="3" y="22"/>
                      </a:cubicBezTo>
                      <a:cubicBezTo>
                        <a:pt x="4" y="22"/>
                        <a:pt x="4" y="22"/>
                        <a:pt x="5" y="22"/>
                      </a:cubicBezTo>
                      <a:cubicBezTo>
                        <a:pt x="3" y="15"/>
                        <a:pt x="3" y="6"/>
                        <a:pt x="9" y="1"/>
                      </a:cubicBezTo>
                      <a:cubicBezTo>
                        <a:pt x="9" y="1"/>
                        <a:pt x="8" y="1"/>
                        <a:pt x="8" y="0"/>
                      </a:cubicBezTo>
                      <a:cubicBezTo>
                        <a:pt x="4" y="9"/>
                        <a:pt x="1" y="17"/>
                        <a:pt x="5" y="26"/>
                      </a:cubicBezTo>
                      <a:cubicBezTo>
                        <a:pt x="5" y="27"/>
                        <a:pt x="7" y="27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" name="Freeform 157"/>
                <p:cNvSpPr>
                  <a:spLocks/>
                </p:cNvSpPr>
                <p:nvPr/>
              </p:nvSpPr>
              <p:spPr bwMode="auto">
                <a:xfrm>
                  <a:off x="895350" y="2493963"/>
                  <a:ext cx="11113" cy="19050"/>
                </a:xfrm>
                <a:custGeom>
                  <a:avLst/>
                  <a:gdLst>
                    <a:gd name="T0" fmla="*/ 6 w 11"/>
                    <a:gd name="T1" fmla="*/ 3 h 17"/>
                    <a:gd name="T2" fmla="*/ 7 w 11"/>
                    <a:gd name="T3" fmla="*/ 2 h 17"/>
                    <a:gd name="T4" fmla="*/ 6 w 11"/>
                    <a:gd name="T5" fmla="*/ 1 h 17"/>
                    <a:gd name="T6" fmla="*/ 1 w 11"/>
                    <a:gd name="T7" fmla="*/ 14 h 17"/>
                    <a:gd name="T8" fmla="*/ 2 w 11"/>
                    <a:gd name="T9" fmla="*/ 15 h 17"/>
                    <a:gd name="T10" fmla="*/ 9 w 11"/>
                    <a:gd name="T11" fmla="*/ 4 h 17"/>
                    <a:gd name="T12" fmla="*/ 8 w 11"/>
                    <a:gd name="T13" fmla="*/ 4 h 17"/>
                    <a:gd name="T14" fmla="*/ 5 w 11"/>
                    <a:gd name="T15" fmla="*/ 12 h 17"/>
                    <a:gd name="T16" fmla="*/ 6 w 11"/>
                    <a:gd name="T17" fmla="*/ 12 h 17"/>
                    <a:gd name="T18" fmla="*/ 9 w 11"/>
                    <a:gd name="T19" fmla="*/ 5 h 17"/>
                    <a:gd name="T20" fmla="*/ 8 w 11"/>
                    <a:gd name="T21" fmla="*/ 5 h 17"/>
                    <a:gd name="T22" fmla="*/ 6 w 11"/>
                    <a:gd name="T23" fmla="*/ 15 h 17"/>
                    <a:gd name="T24" fmla="*/ 7 w 11"/>
                    <a:gd name="T25" fmla="*/ 16 h 17"/>
                    <a:gd name="T26" fmla="*/ 11 w 11"/>
                    <a:gd name="T27" fmla="*/ 7 h 17"/>
                    <a:gd name="T28" fmla="*/ 10 w 11"/>
                    <a:gd name="T29" fmla="*/ 6 h 17"/>
                    <a:gd name="T30" fmla="*/ 6 w 11"/>
                    <a:gd name="T31" fmla="*/ 15 h 17"/>
                    <a:gd name="T32" fmla="*/ 7 w 11"/>
                    <a:gd name="T33" fmla="*/ 16 h 17"/>
                    <a:gd name="T34" fmla="*/ 10 w 11"/>
                    <a:gd name="T35" fmla="*/ 5 h 17"/>
                    <a:gd name="T36" fmla="*/ 8 w 11"/>
                    <a:gd name="T37" fmla="*/ 4 h 17"/>
                    <a:gd name="T38" fmla="*/ 5 w 11"/>
                    <a:gd name="T39" fmla="*/ 12 h 17"/>
                    <a:gd name="T40" fmla="*/ 6 w 11"/>
                    <a:gd name="T41" fmla="*/ 12 h 17"/>
                    <a:gd name="T42" fmla="*/ 9 w 11"/>
                    <a:gd name="T43" fmla="*/ 4 h 17"/>
                    <a:gd name="T44" fmla="*/ 8 w 11"/>
                    <a:gd name="T45" fmla="*/ 3 h 17"/>
                    <a:gd name="T46" fmla="*/ 1 w 11"/>
                    <a:gd name="T47" fmla="*/ 14 h 17"/>
                    <a:gd name="T48" fmla="*/ 2 w 11"/>
                    <a:gd name="T49" fmla="*/ 15 h 17"/>
                    <a:gd name="T50" fmla="*/ 8 w 11"/>
                    <a:gd name="T51" fmla="*/ 1 h 17"/>
                    <a:gd name="T52" fmla="*/ 7 w 11"/>
                    <a:gd name="T53" fmla="*/ 0 h 17"/>
                    <a:gd name="T54" fmla="*/ 5 w 11"/>
                    <a:gd name="T55" fmla="*/ 3 h 17"/>
                    <a:gd name="T56" fmla="*/ 6 w 11"/>
                    <a:gd name="T57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" h="17">
                      <a:moveTo>
                        <a:pt x="6" y="3"/>
                      </a:move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7" y="1"/>
                        <a:pt x="7" y="1"/>
                        <a:pt x="6" y="1"/>
                      </a:cubicBezTo>
                      <a:cubicBezTo>
                        <a:pt x="5" y="5"/>
                        <a:pt x="2" y="10"/>
                        <a:pt x="1" y="14"/>
                      </a:cubicBezTo>
                      <a:cubicBezTo>
                        <a:pt x="0" y="15"/>
                        <a:pt x="2" y="16"/>
                        <a:pt x="2" y="15"/>
                      </a:cubicBezTo>
                      <a:cubicBezTo>
                        <a:pt x="4" y="11"/>
                        <a:pt x="5" y="7"/>
                        <a:pt x="9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7" y="7"/>
                        <a:pt x="7" y="9"/>
                        <a:pt x="5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7" y="10"/>
                        <a:pt x="8" y="7"/>
                        <a:pt x="9" y="5"/>
                      </a:cubicBezTo>
                      <a:cubicBezTo>
                        <a:pt x="9" y="5"/>
                        <a:pt x="9" y="5"/>
                        <a:pt x="8" y="5"/>
                      </a:cubicBezTo>
                      <a:cubicBezTo>
                        <a:pt x="8" y="8"/>
                        <a:pt x="7" y="12"/>
                        <a:pt x="6" y="15"/>
                      </a:cubicBezTo>
                      <a:cubicBezTo>
                        <a:pt x="6" y="16"/>
                        <a:pt x="7" y="16"/>
                        <a:pt x="7" y="16"/>
                      </a:cubicBezTo>
                      <a:cubicBezTo>
                        <a:pt x="8" y="13"/>
                        <a:pt x="9" y="10"/>
                        <a:pt x="11" y="7"/>
                      </a:cubicBezTo>
                      <a:cubicBezTo>
                        <a:pt x="11" y="6"/>
                        <a:pt x="10" y="5"/>
                        <a:pt x="10" y="6"/>
                      </a:cubicBezTo>
                      <a:cubicBezTo>
                        <a:pt x="8" y="9"/>
                        <a:pt x="7" y="12"/>
                        <a:pt x="6" y="15"/>
                      </a:cubicBezTo>
                      <a:cubicBezTo>
                        <a:pt x="6" y="16"/>
                        <a:pt x="7" y="17"/>
                        <a:pt x="7" y="16"/>
                      </a:cubicBezTo>
                      <a:cubicBezTo>
                        <a:pt x="9" y="12"/>
                        <a:pt x="10" y="9"/>
                        <a:pt x="10" y="5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6" y="7"/>
                        <a:pt x="6" y="9"/>
                        <a:pt x="5" y="12"/>
                      </a:cubicBezTo>
                      <a:cubicBezTo>
                        <a:pt x="5" y="13"/>
                        <a:pt x="6" y="13"/>
                        <a:pt x="6" y="12"/>
                      </a:cubicBezTo>
                      <a:cubicBezTo>
                        <a:pt x="8" y="10"/>
                        <a:pt x="9" y="7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4" y="6"/>
                        <a:pt x="3" y="10"/>
                        <a:pt x="1" y="14"/>
                      </a:cubicBezTo>
                      <a:cubicBezTo>
                        <a:pt x="1" y="14"/>
                        <a:pt x="2" y="15"/>
                        <a:pt x="2" y="15"/>
                      </a:cubicBez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0"/>
                      </a:cubicBezTo>
                      <a:cubicBezTo>
                        <a:pt x="5" y="1"/>
                        <a:pt x="5" y="2"/>
                        <a:pt x="5" y="3"/>
                      </a:cubicBezTo>
                      <a:cubicBezTo>
                        <a:pt x="5" y="4"/>
                        <a:pt x="6" y="4"/>
                        <a:pt x="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Freeform 158"/>
                <p:cNvSpPr>
                  <a:spLocks/>
                </p:cNvSpPr>
                <p:nvPr/>
              </p:nvSpPr>
              <p:spPr bwMode="auto">
                <a:xfrm>
                  <a:off x="903288" y="2497138"/>
                  <a:ext cx="4763" cy="14288"/>
                </a:xfrm>
                <a:custGeom>
                  <a:avLst/>
                  <a:gdLst>
                    <a:gd name="T0" fmla="*/ 3 w 5"/>
                    <a:gd name="T1" fmla="*/ 1 h 13"/>
                    <a:gd name="T2" fmla="*/ 0 w 5"/>
                    <a:gd name="T3" fmla="*/ 11 h 13"/>
                    <a:gd name="T4" fmla="*/ 2 w 5"/>
                    <a:gd name="T5" fmla="*/ 12 h 13"/>
                    <a:gd name="T6" fmla="*/ 2 w 5"/>
                    <a:gd name="T7" fmla="*/ 8 h 13"/>
                    <a:gd name="T8" fmla="*/ 1 w 5"/>
                    <a:gd name="T9" fmla="*/ 7 h 13"/>
                    <a:gd name="T10" fmla="*/ 0 w 5"/>
                    <a:gd name="T11" fmla="*/ 12 h 13"/>
                    <a:gd name="T12" fmla="*/ 2 w 5"/>
                    <a:gd name="T13" fmla="*/ 12 h 13"/>
                    <a:gd name="T14" fmla="*/ 5 w 5"/>
                    <a:gd name="T15" fmla="*/ 1 h 13"/>
                    <a:gd name="T16" fmla="*/ 3 w 5"/>
                    <a:gd name="T17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3">
                      <a:moveTo>
                        <a:pt x="3" y="1"/>
                      </a:moveTo>
                      <a:cubicBezTo>
                        <a:pt x="4" y="4"/>
                        <a:pt x="2" y="8"/>
                        <a:pt x="0" y="11"/>
                      </a:cubicBezTo>
                      <a:cubicBezTo>
                        <a:pt x="1" y="12"/>
                        <a:pt x="1" y="12"/>
                        <a:pt x="2" y="12"/>
                      </a:cubicBezTo>
                      <a:cubicBezTo>
                        <a:pt x="2" y="10"/>
                        <a:pt x="2" y="9"/>
                        <a:pt x="2" y="8"/>
                      </a:cubicBezTo>
                      <a:cubicBezTo>
                        <a:pt x="2" y="7"/>
                        <a:pt x="1" y="6"/>
                        <a:pt x="1" y="7"/>
                      </a:cubicBezTo>
                      <a:cubicBezTo>
                        <a:pt x="1" y="9"/>
                        <a:pt x="0" y="10"/>
                        <a:pt x="0" y="12"/>
                      </a:cubicBezTo>
                      <a:cubicBezTo>
                        <a:pt x="0" y="12"/>
                        <a:pt x="1" y="13"/>
                        <a:pt x="2" y="12"/>
                      </a:cubicBezTo>
                      <a:cubicBezTo>
                        <a:pt x="3" y="8"/>
                        <a:pt x="5" y="5"/>
                        <a:pt x="5" y="1"/>
                      </a:cubicBezTo>
                      <a:cubicBezTo>
                        <a:pt x="5" y="0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" name="Freeform 159"/>
                <p:cNvSpPr>
                  <a:spLocks/>
                </p:cNvSpPr>
                <p:nvPr/>
              </p:nvSpPr>
              <p:spPr bwMode="auto">
                <a:xfrm>
                  <a:off x="904875" y="2497138"/>
                  <a:ext cx="3175" cy="15875"/>
                </a:xfrm>
                <a:custGeom>
                  <a:avLst/>
                  <a:gdLst>
                    <a:gd name="T0" fmla="*/ 2 w 4"/>
                    <a:gd name="T1" fmla="*/ 1 h 15"/>
                    <a:gd name="T2" fmla="*/ 1 w 4"/>
                    <a:gd name="T3" fmla="*/ 14 h 15"/>
                    <a:gd name="T4" fmla="*/ 2 w 4"/>
                    <a:gd name="T5" fmla="*/ 14 h 15"/>
                    <a:gd name="T6" fmla="*/ 3 w 4"/>
                    <a:gd name="T7" fmla="*/ 10 h 15"/>
                    <a:gd name="T8" fmla="*/ 2 w 4"/>
                    <a:gd name="T9" fmla="*/ 9 h 15"/>
                    <a:gd name="T10" fmla="*/ 1 w 4"/>
                    <a:gd name="T11" fmla="*/ 14 h 15"/>
                    <a:gd name="T12" fmla="*/ 2 w 4"/>
                    <a:gd name="T13" fmla="*/ 14 h 15"/>
                    <a:gd name="T14" fmla="*/ 4 w 4"/>
                    <a:gd name="T15" fmla="*/ 1 h 15"/>
                    <a:gd name="T16" fmla="*/ 2 w 4"/>
                    <a:gd name="T17" fmla="*/ 1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5">
                      <a:moveTo>
                        <a:pt x="2" y="1"/>
                      </a:moveTo>
                      <a:cubicBezTo>
                        <a:pt x="2" y="5"/>
                        <a:pt x="2" y="10"/>
                        <a:pt x="1" y="14"/>
                      </a:cubicBezTo>
                      <a:cubicBezTo>
                        <a:pt x="1" y="14"/>
                        <a:pt x="2" y="14"/>
                        <a:pt x="2" y="14"/>
                      </a:cubicBezTo>
                      <a:cubicBezTo>
                        <a:pt x="2" y="13"/>
                        <a:pt x="3" y="11"/>
                        <a:pt x="3" y="10"/>
                      </a:cubicBezTo>
                      <a:cubicBezTo>
                        <a:pt x="3" y="9"/>
                        <a:pt x="2" y="9"/>
                        <a:pt x="2" y="9"/>
                      </a:cubicBezTo>
                      <a:cubicBezTo>
                        <a:pt x="1" y="11"/>
                        <a:pt x="1" y="12"/>
                        <a:pt x="1" y="14"/>
                      </a:cubicBezTo>
                      <a:cubicBezTo>
                        <a:pt x="0" y="15"/>
                        <a:pt x="2" y="15"/>
                        <a:pt x="2" y="14"/>
                      </a:cubicBezTo>
                      <a:cubicBezTo>
                        <a:pt x="3" y="10"/>
                        <a:pt x="4" y="5"/>
                        <a:pt x="4" y="1"/>
                      </a:cubicBezTo>
                      <a:cubicBezTo>
                        <a:pt x="4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Freeform 160"/>
                <p:cNvSpPr>
                  <a:spLocks/>
                </p:cNvSpPr>
                <p:nvPr/>
              </p:nvSpPr>
              <p:spPr bwMode="auto">
                <a:xfrm>
                  <a:off x="906463" y="2497138"/>
                  <a:ext cx="4763" cy="14288"/>
                </a:xfrm>
                <a:custGeom>
                  <a:avLst/>
                  <a:gdLst>
                    <a:gd name="T0" fmla="*/ 1 w 5"/>
                    <a:gd name="T1" fmla="*/ 1 h 14"/>
                    <a:gd name="T2" fmla="*/ 2 w 5"/>
                    <a:gd name="T3" fmla="*/ 13 h 14"/>
                    <a:gd name="T4" fmla="*/ 3 w 5"/>
                    <a:gd name="T5" fmla="*/ 14 h 14"/>
                    <a:gd name="T6" fmla="*/ 5 w 5"/>
                    <a:gd name="T7" fmla="*/ 5 h 14"/>
                    <a:gd name="T8" fmla="*/ 4 w 5"/>
                    <a:gd name="T9" fmla="*/ 5 h 14"/>
                    <a:gd name="T10" fmla="*/ 2 w 5"/>
                    <a:gd name="T11" fmla="*/ 13 h 14"/>
                    <a:gd name="T12" fmla="*/ 3 w 5"/>
                    <a:gd name="T13" fmla="*/ 13 h 14"/>
                    <a:gd name="T14" fmla="*/ 2 w 5"/>
                    <a:gd name="T15" fmla="*/ 0 h 14"/>
                    <a:gd name="T16" fmla="*/ 1 w 5"/>
                    <a:gd name="T17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4">
                      <a:moveTo>
                        <a:pt x="1" y="1"/>
                      </a:moveTo>
                      <a:cubicBezTo>
                        <a:pt x="3" y="5"/>
                        <a:pt x="2" y="9"/>
                        <a:pt x="2" y="13"/>
                      </a:cubicBezTo>
                      <a:cubicBezTo>
                        <a:pt x="2" y="14"/>
                        <a:pt x="3" y="14"/>
                        <a:pt x="3" y="14"/>
                      </a:cubicBezTo>
                      <a:cubicBezTo>
                        <a:pt x="4" y="11"/>
                        <a:pt x="4" y="8"/>
                        <a:pt x="5" y="5"/>
                      </a:cubicBezTo>
                      <a:cubicBezTo>
                        <a:pt x="5" y="5"/>
                        <a:pt x="4" y="4"/>
                        <a:pt x="4" y="5"/>
                      </a:cubicBezTo>
                      <a:cubicBezTo>
                        <a:pt x="3" y="8"/>
                        <a:pt x="2" y="10"/>
                        <a:pt x="2" y="13"/>
                      </a:cubicBezTo>
                      <a:cubicBezTo>
                        <a:pt x="2" y="13"/>
                        <a:pt x="3" y="13"/>
                        <a:pt x="3" y="13"/>
                      </a:cubicBezTo>
                      <a:cubicBezTo>
                        <a:pt x="4" y="9"/>
                        <a:pt x="5" y="4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161"/>
                <p:cNvSpPr>
                  <a:spLocks/>
                </p:cNvSpPr>
                <p:nvPr/>
              </p:nvSpPr>
              <p:spPr bwMode="auto">
                <a:xfrm>
                  <a:off x="911225" y="2478088"/>
                  <a:ext cx="28575" cy="49213"/>
                </a:xfrm>
                <a:custGeom>
                  <a:avLst/>
                  <a:gdLst>
                    <a:gd name="T0" fmla="*/ 3 w 28"/>
                    <a:gd name="T1" fmla="*/ 28 h 46"/>
                    <a:gd name="T2" fmla="*/ 6 w 28"/>
                    <a:gd name="T3" fmla="*/ 20 h 46"/>
                    <a:gd name="T4" fmla="*/ 10 w 28"/>
                    <a:gd name="T5" fmla="*/ 20 h 46"/>
                    <a:gd name="T6" fmla="*/ 11 w 28"/>
                    <a:gd name="T7" fmla="*/ 23 h 46"/>
                    <a:gd name="T8" fmla="*/ 15 w 28"/>
                    <a:gd name="T9" fmla="*/ 13 h 46"/>
                    <a:gd name="T10" fmla="*/ 17 w 28"/>
                    <a:gd name="T11" fmla="*/ 13 h 46"/>
                    <a:gd name="T12" fmla="*/ 18 w 28"/>
                    <a:gd name="T13" fmla="*/ 9 h 46"/>
                    <a:gd name="T14" fmla="*/ 18 w 28"/>
                    <a:gd name="T15" fmla="*/ 14 h 46"/>
                    <a:gd name="T16" fmla="*/ 19 w 28"/>
                    <a:gd name="T17" fmla="*/ 10 h 46"/>
                    <a:gd name="T18" fmla="*/ 20 w 28"/>
                    <a:gd name="T19" fmla="*/ 6 h 46"/>
                    <a:gd name="T20" fmla="*/ 22 w 28"/>
                    <a:gd name="T21" fmla="*/ 8 h 46"/>
                    <a:gd name="T22" fmla="*/ 22 w 28"/>
                    <a:gd name="T23" fmla="*/ 18 h 46"/>
                    <a:gd name="T24" fmla="*/ 23 w 28"/>
                    <a:gd name="T25" fmla="*/ 12 h 46"/>
                    <a:gd name="T26" fmla="*/ 24 w 28"/>
                    <a:gd name="T27" fmla="*/ 10 h 46"/>
                    <a:gd name="T28" fmla="*/ 25 w 28"/>
                    <a:gd name="T29" fmla="*/ 22 h 46"/>
                    <a:gd name="T30" fmla="*/ 24 w 28"/>
                    <a:gd name="T31" fmla="*/ 25 h 46"/>
                    <a:gd name="T32" fmla="*/ 20 w 28"/>
                    <a:gd name="T33" fmla="*/ 36 h 46"/>
                    <a:gd name="T34" fmla="*/ 23 w 28"/>
                    <a:gd name="T35" fmla="*/ 27 h 46"/>
                    <a:gd name="T36" fmla="*/ 23 w 28"/>
                    <a:gd name="T37" fmla="*/ 28 h 46"/>
                    <a:gd name="T38" fmla="*/ 20 w 28"/>
                    <a:gd name="T39" fmla="*/ 38 h 46"/>
                    <a:gd name="T40" fmla="*/ 20 w 28"/>
                    <a:gd name="T41" fmla="*/ 34 h 46"/>
                    <a:gd name="T42" fmla="*/ 16 w 28"/>
                    <a:gd name="T43" fmla="*/ 25 h 46"/>
                    <a:gd name="T44" fmla="*/ 15 w 28"/>
                    <a:gd name="T45" fmla="*/ 35 h 46"/>
                    <a:gd name="T46" fmla="*/ 11 w 28"/>
                    <a:gd name="T47" fmla="*/ 27 h 46"/>
                    <a:gd name="T48" fmla="*/ 11 w 28"/>
                    <a:gd name="T49" fmla="*/ 29 h 46"/>
                    <a:gd name="T50" fmla="*/ 10 w 28"/>
                    <a:gd name="T51" fmla="*/ 30 h 46"/>
                    <a:gd name="T52" fmla="*/ 11 w 28"/>
                    <a:gd name="T53" fmla="*/ 30 h 46"/>
                    <a:gd name="T54" fmla="*/ 15 w 28"/>
                    <a:gd name="T55" fmla="*/ 31 h 46"/>
                    <a:gd name="T56" fmla="*/ 17 w 28"/>
                    <a:gd name="T57" fmla="*/ 28 h 46"/>
                    <a:gd name="T58" fmla="*/ 18 w 28"/>
                    <a:gd name="T59" fmla="*/ 23 h 46"/>
                    <a:gd name="T60" fmla="*/ 18 w 28"/>
                    <a:gd name="T61" fmla="*/ 32 h 46"/>
                    <a:gd name="T62" fmla="*/ 19 w 28"/>
                    <a:gd name="T63" fmla="*/ 38 h 46"/>
                    <a:gd name="T64" fmla="*/ 21 w 28"/>
                    <a:gd name="T65" fmla="*/ 34 h 46"/>
                    <a:gd name="T66" fmla="*/ 19 w 28"/>
                    <a:gd name="T67" fmla="*/ 41 h 46"/>
                    <a:gd name="T68" fmla="*/ 21 w 28"/>
                    <a:gd name="T69" fmla="*/ 43 h 46"/>
                    <a:gd name="T70" fmla="*/ 22 w 28"/>
                    <a:gd name="T71" fmla="*/ 36 h 46"/>
                    <a:gd name="T72" fmla="*/ 22 w 28"/>
                    <a:gd name="T73" fmla="*/ 36 h 46"/>
                    <a:gd name="T74" fmla="*/ 23 w 28"/>
                    <a:gd name="T75" fmla="*/ 32 h 46"/>
                    <a:gd name="T76" fmla="*/ 25 w 28"/>
                    <a:gd name="T77" fmla="*/ 25 h 46"/>
                    <a:gd name="T78" fmla="*/ 25 w 28"/>
                    <a:gd name="T79" fmla="*/ 12 h 46"/>
                    <a:gd name="T80" fmla="*/ 22 w 28"/>
                    <a:gd name="T81" fmla="*/ 27 h 46"/>
                    <a:gd name="T82" fmla="*/ 22 w 28"/>
                    <a:gd name="T83" fmla="*/ 27 h 46"/>
                    <a:gd name="T84" fmla="*/ 20 w 28"/>
                    <a:gd name="T85" fmla="*/ 28 h 46"/>
                    <a:gd name="T86" fmla="*/ 20 w 28"/>
                    <a:gd name="T87" fmla="*/ 26 h 46"/>
                    <a:gd name="T88" fmla="*/ 19 w 28"/>
                    <a:gd name="T89" fmla="*/ 26 h 46"/>
                    <a:gd name="T90" fmla="*/ 18 w 28"/>
                    <a:gd name="T91" fmla="*/ 25 h 46"/>
                    <a:gd name="T92" fmla="*/ 18 w 28"/>
                    <a:gd name="T93" fmla="*/ 25 h 46"/>
                    <a:gd name="T94" fmla="*/ 15 w 28"/>
                    <a:gd name="T95" fmla="*/ 26 h 46"/>
                    <a:gd name="T96" fmla="*/ 14 w 28"/>
                    <a:gd name="T97" fmla="*/ 26 h 46"/>
                    <a:gd name="T98" fmla="*/ 14 w 28"/>
                    <a:gd name="T99" fmla="*/ 25 h 46"/>
                    <a:gd name="T100" fmla="*/ 13 w 28"/>
                    <a:gd name="T101" fmla="*/ 26 h 46"/>
                    <a:gd name="T102" fmla="*/ 12 w 28"/>
                    <a:gd name="T103" fmla="*/ 27 h 46"/>
                    <a:gd name="T104" fmla="*/ 11 w 28"/>
                    <a:gd name="T105" fmla="*/ 25 h 46"/>
                    <a:gd name="T106" fmla="*/ 9 w 28"/>
                    <a:gd name="T107" fmla="*/ 26 h 46"/>
                    <a:gd name="T108" fmla="*/ 8 w 28"/>
                    <a:gd name="T109" fmla="*/ 27 h 46"/>
                    <a:gd name="T110" fmla="*/ 7 w 28"/>
                    <a:gd name="T111" fmla="*/ 29 h 46"/>
                    <a:gd name="T112" fmla="*/ 5 w 28"/>
                    <a:gd name="T113" fmla="*/ 28 h 46"/>
                    <a:gd name="T114" fmla="*/ 3 w 28"/>
                    <a:gd name="T115" fmla="*/ 28 h 46"/>
                    <a:gd name="T116" fmla="*/ 1 w 28"/>
                    <a:gd name="T117" fmla="*/ 29 h 46"/>
                    <a:gd name="T118" fmla="*/ 1 w 28"/>
                    <a:gd name="T119" fmla="*/ 30 h 46"/>
                    <a:gd name="T120" fmla="*/ 0 w 28"/>
                    <a:gd name="T121" fmla="*/ 3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8" h="46">
                      <a:moveTo>
                        <a:pt x="3" y="15"/>
                      </a:moveTo>
                      <a:cubicBezTo>
                        <a:pt x="3" y="19"/>
                        <a:pt x="0" y="35"/>
                        <a:pt x="2" y="23"/>
                      </a:cubicBezTo>
                      <a:cubicBezTo>
                        <a:pt x="2" y="24"/>
                        <a:pt x="2" y="24"/>
                        <a:pt x="2" y="25"/>
                      </a:cubicBezTo>
                      <a:cubicBezTo>
                        <a:pt x="1" y="27"/>
                        <a:pt x="1" y="28"/>
                        <a:pt x="3" y="28"/>
                      </a:cubicBezTo>
                      <a:cubicBezTo>
                        <a:pt x="3" y="27"/>
                        <a:pt x="4" y="18"/>
                        <a:pt x="3" y="24"/>
                      </a:cubicBezTo>
                      <a:cubicBezTo>
                        <a:pt x="1" y="34"/>
                        <a:pt x="4" y="13"/>
                        <a:pt x="4" y="21"/>
                      </a:cubicBezTo>
                      <a:cubicBezTo>
                        <a:pt x="4" y="24"/>
                        <a:pt x="4" y="31"/>
                        <a:pt x="5" y="22"/>
                      </a:cubicBezTo>
                      <a:cubicBezTo>
                        <a:pt x="5" y="21"/>
                        <a:pt x="6" y="14"/>
                        <a:pt x="6" y="20"/>
                      </a:cubicBezTo>
                      <a:cubicBezTo>
                        <a:pt x="6" y="32"/>
                        <a:pt x="7" y="21"/>
                        <a:pt x="8" y="17"/>
                      </a:cubicBezTo>
                      <a:cubicBezTo>
                        <a:pt x="7" y="19"/>
                        <a:pt x="7" y="21"/>
                        <a:pt x="7" y="23"/>
                      </a:cubicBezTo>
                      <a:cubicBezTo>
                        <a:pt x="7" y="25"/>
                        <a:pt x="8" y="28"/>
                        <a:pt x="8" y="24"/>
                      </a:cubicBezTo>
                      <a:cubicBezTo>
                        <a:pt x="8" y="25"/>
                        <a:pt x="10" y="12"/>
                        <a:pt x="10" y="20"/>
                      </a:cubicBezTo>
                      <a:cubicBezTo>
                        <a:pt x="10" y="25"/>
                        <a:pt x="8" y="27"/>
                        <a:pt x="10" y="19"/>
                      </a:cubicBezTo>
                      <a:cubicBezTo>
                        <a:pt x="13" y="8"/>
                        <a:pt x="9" y="35"/>
                        <a:pt x="11" y="19"/>
                      </a:cubicBezTo>
                      <a:cubicBezTo>
                        <a:pt x="11" y="18"/>
                        <a:pt x="12" y="17"/>
                        <a:pt x="12" y="15"/>
                      </a:cubicBezTo>
                      <a:cubicBezTo>
                        <a:pt x="12" y="18"/>
                        <a:pt x="12" y="20"/>
                        <a:pt x="11" y="23"/>
                      </a:cubicBezTo>
                      <a:cubicBezTo>
                        <a:pt x="12" y="23"/>
                        <a:pt x="12" y="23"/>
                        <a:pt x="13" y="23"/>
                      </a:cubicBezTo>
                      <a:cubicBezTo>
                        <a:pt x="13" y="20"/>
                        <a:pt x="13" y="18"/>
                        <a:pt x="14" y="15"/>
                      </a:cubicBezTo>
                      <a:cubicBezTo>
                        <a:pt x="14" y="14"/>
                        <a:pt x="12" y="24"/>
                        <a:pt x="13" y="22"/>
                      </a:cubicBezTo>
                      <a:cubicBezTo>
                        <a:pt x="12" y="30"/>
                        <a:pt x="15" y="14"/>
                        <a:pt x="15" y="13"/>
                      </a:cubicBezTo>
                      <a:cubicBezTo>
                        <a:pt x="15" y="16"/>
                        <a:pt x="14" y="20"/>
                        <a:pt x="14" y="23"/>
                      </a:cubicBezTo>
                      <a:cubicBezTo>
                        <a:pt x="14" y="22"/>
                        <a:pt x="15" y="16"/>
                        <a:pt x="15" y="14"/>
                      </a:cubicBezTo>
                      <a:cubicBezTo>
                        <a:pt x="17" y="6"/>
                        <a:pt x="15" y="17"/>
                        <a:pt x="15" y="19"/>
                      </a:cubicBezTo>
                      <a:cubicBezTo>
                        <a:pt x="14" y="28"/>
                        <a:pt x="17" y="11"/>
                        <a:pt x="17" y="13"/>
                      </a:cubicBezTo>
                      <a:cubicBezTo>
                        <a:pt x="16" y="15"/>
                        <a:pt x="15" y="21"/>
                        <a:pt x="15" y="23"/>
                      </a:cubicBezTo>
                      <a:cubicBezTo>
                        <a:pt x="14" y="28"/>
                        <a:pt x="17" y="14"/>
                        <a:pt x="16" y="17"/>
                      </a:cubicBezTo>
                      <a:cubicBezTo>
                        <a:pt x="17" y="15"/>
                        <a:pt x="17" y="12"/>
                        <a:pt x="18" y="10"/>
                      </a:cubicBezTo>
                      <a:cubicBezTo>
                        <a:pt x="19" y="4"/>
                        <a:pt x="18" y="9"/>
                        <a:pt x="18" y="9"/>
                      </a:cubicBezTo>
                      <a:cubicBezTo>
                        <a:pt x="18" y="12"/>
                        <a:pt x="17" y="16"/>
                        <a:pt x="16" y="19"/>
                      </a:cubicBezTo>
                      <a:cubicBezTo>
                        <a:pt x="16" y="20"/>
                        <a:pt x="16" y="22"/>
                        <a:pt x="16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8" y="17"/>
                        <a:pt x="18" y="14"/>
                      </a:cubicBezTo>
                      <a:cubicBezTo>
                        <a:pt x="18" y="13"/>
                        <a:pt x="18" y="4"/>
                        <a:pt x="19" y="9"/>
                      </a:cubicBezTo>
                      <a:cubicBezTo>
                        <a:pt x="19" y="12"/>
                        <a:pt x="19" y="15"/>
                        <a:pt x="19" y="17"/>
                      </a:cubicBezTo>
                      <a:cubicBezTo>
                        <a:pt x="18" y="26"/>
                        <a:pt x="19" y="23"/>
                        <a:pt x="19" y="19"/>
                      </a:cubicBezTo>
                      <a:cubicBezTo>
                        <a:pt x="19" y="16"/>
                        <a:pt x="19" y="13"/>
                        <a:pt x="19" y="10"/>
                      </a:cubicBezTo>
                      <a:cubicBezTo>
                        <a:pt x="20" y="6"/>
                        <a:pt x="19" y="15"/>
                        <a:pt x="19" y="14"/>
                      </a:cubicBezTo>
                      <a:cubicBezTo>
                        <a:pt x="19" y="15"/>
                        <a:pt x="19" y="16"/>
                        <a:pt x="19" y="17"/>
                      </a:cubicBezTo>
                      <a:cubicBezTo>
                        <a:pt x="17" y="21"/>
                        <a:pt x="17" y="23"/>
                        <a:pt x="20" y="22"/>
                      </a:cubicBezTo>
                      <a:cubicBezTo>
                        <a:pt x="20" y="16"/>
                        <a:pt x="20" y="11"/>
                        <a:pt x="20" y="6"/>
                      </a:cubicBezTo>
                      <a:cubicBezTo>
                        <a:pt x="20" y="11"/>
                        <a:pt x="20" y="18"/>
                        <a:pt x="20" y="23"/>
                      </a:cubicBezTo>
                      <a:cubicBezTo>
                        <a:pt x="20" y="17"/>
                        <a:pt x="22" y="10"/>
                        <a:pt x="21" y="5"/>
                      </a:cubicBezTo>
                      <a:cubicBezTo>
                        <a:pt x="22" y="11"/>
                        <a:pt x="21" y="17"/>
                        <a:pt x="20" y="23"/>
                      </a:cubicBezTo>
                      <a:cubicBezTo>
                        <a:pt x="21" y="19"/>
                        <a:pt x="21" y="13"/>
                        <a:pt x="22" y="8"/>
                      </a:cubicBezTo>
                      <a:cubicBezTo>
                        <a:pt x="21" y="14"/>
                        <a:pt x="22" y="20"/>
                        <a:pt x="21" y="26"/>
                      </a:cubicBezTo>
                      <a:cubicBezTo>
                        <a:pt x="22" y="22"/>
                        <a:pt x="22" y="14"/>
                        <a:pt x="22" y="9"/>
                      </a:cubicBezTo>
                      <a:cubicBezTo>
                        <a:pt x="23" y="5"/>
                        <a:pt x="23" y="6"/>
                        <a:pt x="23" y="9"/>
                      </a:cubicBezTo>
                      <a:cubicBezTo>
                        <a:pt x="23" y="12"/>
                        <a:pt x="23" y="15"/>
                        <a:pt x="22" y="18"/>
                      </a:cubicBezTo>
                      <a:cubicBezTo>
                        <a:pt x="22" y="19"/>
                        <a:pt x="22" y="20"/>
                        <a:pt x="22" y="21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1"/>
                        <a:pt x="23" y="18"/>
                        <a:pt x="23" y="15"/>
                      </a:cubicBezTo>
                      <a:cubicBezTo>
                        <a:pt x="23" y="14"/>
                        <a:pt x="23" y="4"/>
                        <a:pt x="23" y="12"/>
                      </a:cubicBezTo>
                      <a:cubicBezTo>
                        <a:pt x="24" y="16"/>
                        <a:pt x="23" y="20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2"/>
                        <a:pt x="23" y="20"/>
                        <a:pt x="23" y="18"/>
                      </a:cubicBezTo>
                      <a:cubicBezTo>
                        <a:pt x="23" y="15"/>
                        <a:pt x="24" y="12"/>
                        <a:pt x="24" y="10"/>
                      </a:cubicBezTo>
                      <a:cubicBezTo>
                        <a:pt x="24" y="6"/>
                        <a:pt x="24" y="1"/>
                        <a:pt x="25" y="6"/>
                      </a:cubicBezTo>
                      <a:cubicBezTo>
                        <a:pt x="25" y="6"/>
                        <a:pt x="27" y="14"/>
                        <a:pt x="26" y="8"/>
                      </a:cubicBezTo>
                      <a:cubicBezTo>
                        <a:pt x="26" y="7"/>
                        <a:pt x="25" y="7"/>
                        <a:pt x="25" y="8"/>
                      </a:cubicBezTo>
                      <a:cubicBezTo>
                        <a:pt x="25" y="12"/>
                        <a:pt x="25" y="17"/>
                        <a:pt x="25" y="22"/>
                      </a:cubicBezTo>
                      <a:cubicBezTo>
                        <a:pt x="27" y="22"/>
                        <a:pt x="27" y="21"/>
                        <a:pt x="26" y="19"/>
                      </a:cubicBezTo>
                      <a:cubicBezTo>
                        <a:pt x="26" y="18"/>
                        <a:pt x="26" y="8"/>
                        <a:pt x="26" y="15"/>
                      </a:cubicBezTo>
                      <a:cubicBezTo>
                        <a:pt x="26" y="18"/>
                        <a:pt x="25" y="21"/>
                        <a:pt x="24" y="24"/>
                      </a:cubicBezTo>
                      <a:cubicBezTo>
                        <a:pt x="24" y="25"/>
                        <a:pt x="22" y="34"/>
                        <a:pt x="24" y="25"/>
                      </a:cubicBezTo>
                      <a:cubicBezTo>
                        <a:pt x="23" y="31"/>
                        <a:pt x="23" y="39"/>
                        <a:pt x="24" y="27"/>
                      </a:cubicBezTo>
                      <a:cubicBezTo>
                        <a:pt x="23" y="30"/>
                        <a:pt x="23" y="32"/>
                        <a:pt x="22" y="34"/>
                      </a:cubicBezTo>
                      <a:cubicBezTo>
                        <a:pt x="22" y="33"/>
                        <a:pt x="22" y="28"/>
                        <a:pt x="22" y="33"/>
                      </a:cubicBezTo>
                      <a:cubicBezTo>
                        <a:pt x="22" y="36"/>
                        <a:pt x="22" y="46"/>
                        <a:pt x="20" y="36"/>
                      </a:cubicBezTo>
                      <a:cubicBezTo>
                        <a:pt x="20" y="31"/>
                        <a:pt x="19" y="36"/>
                        <a:pt x="19" y="38"/>
                      </a:cubicBezTo>
                      <a:cubicBezTo>
                        <a:pt x="20" y="40"/>
                        <a:pt x="21" y="40"/>
                        <a:pt x="20" y="37"/>
                      </a:cubicBezTo>
                      <a:cubicBezTo>
                        <a:pt x="20" y="34"/>
                        <a:pt x="21" y="32"/>
                        <a:pt x="21" y="29"/>
                      </a:cubicBezTo>
                      <a:cubicBezTo>
                        <a:pt x="22" y="28"/>
                        <a:pt x="22" y="28"/>
                        <a:pt x="23" y="27"/>
                      </a:cubicBezTo>
                      <a:cubicBezTo>
                        <a:pt x="21" y="31"/>
                        <a:pt x="21" y="32"/>
                        <a:pt x="23" y="32"/>
                      </a:cubicBezTo>
                      <a:cubicBezTo>
                        <a:pt x="24" y="29"/>
                        <a:pt x="25" y="26"/>
                        <a:pt x="25" y="23"/>
                      </a:cubicBezTo>
                      <a:cubicBezTo>
                        <a:pt x="26" y="22"/>
                        <a:pt x="24" y="22"/>
                        <a:pt x="24" y="23"/>
                      </a:cubicBezTo>
                      <a:cubicBezTo>
                        <a:pt x="24" y="25"/>
                        <a:pt x="23" y="26"/>
                        <a:pt x="23" y="28"/>
                      </a:cubicBezTo>
                      <a:cubicBezTo>
                        <a:pt x="23" y="28"/>
                        <a:pt x="20" y="35"/>
                        <a:pt x="20" y="33"/>
                      </a:cubicBezTo>
                      <a:cubicBezTo>
                        <a:pt x="20" y="32"/>
                        <a:pt x="18" y="27"/>
                        <a:pt x="18" y="32"/>
                      </a:cubicBezTo>
                      <a:cubicBezTo>
                        <a:pt x="18" y="34"/>
                        <a:pt x="18" y="36"/>
                        <a:pt x="18" y="38"/>
                      </a:cubicBezTo>
                      <a:cubicBezTo>
                        <a:pt x="18" y="39"/>
                        <a:pt x="20" y="39"/>
                        <a:pt x="20" y="38"/>
                      </a:cubicBezTo>
                      <a:cubicBezTo>
                        <a:pt x="20" y="34"/>
                        <a:pt x="20" y="30"/>
                        <a:pt x="20" y="25"/>
                      </a:cubicBezTo>
                      <a:cubicBezTo>
                        <a:pt x="20" y="25"/>
                        <a:pt x="18" y="25"/>
                        <a:pt x="18" y="25"/>
                      </a:cubicBezTo>
                      <a:cubicBezTo>
                        <a:pt x="18" y="28"/>
                        <a:pt x="18" y="31"/>
                        <a:pt x="18" y="34"/>
                      </a:cubicBezTo>
                      <a:cubicBezTo>
                        <a:pt x="19" y="34"/>
                        <a:pt x="19" y="34"/>
                        <a:pt x="20" y="34"/>
                      </a:cubicBezTo>
                      <a:cubicBezTo>
                        <a:pt x="19" y="33"/>
                        <a:pt x="19" y="31"/>
                        <a:pt x="19" y="29"/>
                      </a:cubicBezTo>
                      <a:cubicBezTo>
                        <a:pt x="19" y="22"/>
                        <a:pt x="18" y="32"/>
                        <a:pt x="18" y="33"/>
                      </a:cubicBezTo>
                      <a:cubicBezTo>
                        <a:pt x="18" y="30"/>
                        <a:pt x="18" y="27"/>
                        <a:pt x="18" y="25"/>
                      </a:cubicBezTo>
                      <a:cubicBezTo>
                        <a:pt x="17" y="24"/>
                        <a:pt x="16" y="24"/>
                        <a:pt x="16" y="25"/>
                      </a:cubicBezTo>
                      <a:cubicBezTo>
                        <a:pt x="15" y="32"/>
                        <a:pt x="16" y="32"/>
                        <a:pt x="15" y="25"/>
                      </a:cubicBezTo>
                      <a:cubicBezTo>
                        <a:pt x="15" y="24"/>
                        <a:pt x="14" y="24"/>
                        <a:pt x="14" y="25"/>
                      </a:cubicBezTo>
                      <a:cubicBezTo>
                        <a:pt x="14" y="28"/>
                        <a:pt x="14" y="31"/>
                        <a:pt x="14" y="35"/>
                      </a:cubicBezTo>
                      <a:cubicBezTo>
                        <a:pt x="14" y="36"/>
                        <a:pt x="15" y="36"/>
                        <a:pt x="15" y="35"/>
                      </a:cubicBezTo>
                      <a:cubicBezTo>
                        <a:pt x="15" y="32"/>
                        <a:pt x="15" y="30"/>
                        <a:pt x="14" y="28"/>
                      </a:cubicBezTo>
                      <a:cubicBezTo>
                        <a:pt x="14" y="27"/>
                        <a:pt x="13" y="28"/>
                        <a:pt x="13" y="28"/>
                      </a:cubicBezTo>
                      <a:cubicBezTo>
                        <a:pt x="13" y="30"/>
                        <a:pt x="13" y="31"/>
                        <a:pt x="13" y="33"/>
                      </a:cubicBezTo>
                      <a:cubicBezTo>
                        <a:pt x="13" y="31"/>
                        <a:pt x="12" y="29"/>
                        <a:pt x="11" y="27"/>
                      </a:cubicBezTo>
                      <a:cubicBezTo>
                        <a:pt x="11" y="27"/>
                        <a:pt x="10" y="26"/>
                        <a:pt x="10" y="27"/>
                      </a:cubicBezTo>
                      <a:cubicBezTo>
                        <a:pt x="9" y="30"/>
                        <a:pt x="9" y="32"/>
                        <a:pt x="9" y="34"/>
                      </a:cubicBezTo>
                      <a:cubicBezTo>
                        <a:pt x="9" y="35"/>
                        <a:pt x="11" y="35"/>
                        <a:pt x="11" y="34"/>
                      </a:cubicBezTo>
                      <a:cubicBezTo>
                        <a:pt x="11" y="32"/>
                        <a:pt x="11" y="31"/>
                        <a:pt x="11" y="29"/>
                      </a:cubicBezTo>
                      <a:cubicBezTo>
                        <a:pt x="11" y="28"/>
                        <a:pt x="9" y="28"/>
                        <a:pt x="9" y="29"/>
                      </a:cubicBezTo>
                      <a:cubicBezTo>
                        <a:pt x="9" y="32"/>
                        <a:pt x="9" y="35"/>
                        <a:pt x="9" y="38"/>
                      </a:cubicBezTo>
                      <a:cubicBezTo>
                        <a:pt x="9" y="39"/>
                        <a:pt x="11" y="39"/>
                        <a:pt x="11" y="38"/>
                      </a:cubicBezTo>
                      <a:cubicBezTo>
                        <a:pt x="11" y="35"/>
                        <a:pt x="11" y="33"/>
                        <a:pt x="10" y="30"/>
                      </a:cubicBezTo>
                      <a:cubicBezTo>
                        <a:pt x="10" y="29"/>
                        <a:pt x="8" y="30"/>
                        <a:pt x="9" y="31"/>
                      </a:cubicBezTo>
                      <a:cubicBezTo>
                        <a:pt x="8" y="35"/>
                        <a:pt x="8" y="36"/>
                        <a:pt x="11" y="35"/>
                      </a:cubicBezTo>
                      <a:cubicBezTo>
                        <a:pt x="12" y="33"/>
                        <a:pt x="11" y="31"/>
                        <a:pt x="9" y="31"/>
                      </a:cubicBezTo>
                      <a:cubicBezTo>
                        <a:pt x="11" y="32"/>
                        <a:pt x="11" y="32"/>
                        <a:pt x="11" y="30"/>
                      </a:cubicBezTo>
                      <a:cubicBezTo>
                        <a:pt x="12" y="33"/>
                        <a:pt x="12" y="33"/>
                        <a:pt x="13" y="36"/>
                      </a:cubicBezTo>
                      <a:cubicBezTo>
                        <a:pt x="13" y="36"/>
                        <a:pt x="14" y="36"/>
                        <a:pt x="14" y="35"/>
                      </a:cubicBezTo>
                      <a:cubicBezTo>
                        <a:pt x="14" y="34"/>
                        <a:pt x="14" y="32"/>
                        <a:pt x="14" y="31"/>
                      </a:cubicBezTo>
                      <a:cubicBezTo>
                        <a:pt x="13" y="33"/>
                        <a:pt x="13" y="33"/>
                        <a:pt x="15" y="31"/>
                      </a:cubicBezTo>
                      <a:cubicBezTo>
                        <a:pt x="16" y="29"/>
                        <a:pt x="16" y="28"/>
                        <a:pt x="14" y="28"/>
                      </a:cubicBezTo>
                      <a:cubicBezTo>
                        <a:pt x="14" y="30"/>
                        <a:pt x="14" y="32"/>
                        <a:pt x="14" y="34"/>
                      </a:cubicBezTo>
                      <a:cubicBezTo>
                        <a:pt x="14" y="35"/>
                        <a:pt x="16" y="35"/>
                        <a:pt x="16" y="34"/>
                      </a:cubicBezTo>
                      <a:cubicBezTo>
                        <a:pt x="16" y="32"/>
                        <a:pt x="17" y="30"/>
                        <a:pt x="17" y="28"/>
                      </a:cubicBezTo>
                      <a:cubicBezTo>
                        <a:pt x="17" y="31"/>
                        <a:pt x="17" y="33"/>
                        <a:pt x="17" y="35"/>
                      </a:cubicBezTo>
                      <a:cubicBezTo>
                        <a:pt x="17" y="36"/>
                        <a:pt x="19" y="36"/>
                        <a:pt x="19" y="35"/>
                      </a:cubicBezTo>
                      <a:cubicBezTo>
                        <a:pt x="19" y="31"/>
                        <a:pt x="20" y="28"/>
                        <a:pt x="20" y="24"/>
                      </a:cubicBezTo>
                      <a:cubicBezTo>
                        <a:pt x="20" y="23"/>
                        <a:pt x="18" y="23"/>
                        <a:pt x="18" y="23"/>
                      </a:cubicBezTo>
                      <a:cubicBezTo>
                        <a:pt x="18" y="28"/>
                        <a:pt x="18" y="32"/>
                        <a:pt x="18" y="37"/>
                      </a:cubicBezTo>
                      <a:cubicBezTo>
                        <a:pt x="18" y="38"/>
                        <a:pt x="20" y="38"/>
                        <a:pt x="20" y="37"/>
                      </a:cubicBezTo>
                      <a:cubicBezTo>
                        <a:pt x="20" y="35"/>
                        <a:pt x="20" y="33"/>
                        <a:pt x="20" y="31"/>
                      </a:cubicBezTo>
                      <a:cubicBezTo>
                        <a:pt x="20" y="26"/>
                        <a:pt x="18" y="29"/>
                        <a:pt x="18" y="32"/>
                      </a:cubicBezTo>
                      <a:cubicBezTo>
                        <a:pt x="18" y="33"/>
                        <a:pt x="20" y="40"/>
                        <a:pt x="20" y="34"/>
                      </a:cubicBezTo>
                      <a:cubicBezTo>
                        <a:pt x="20" y="32"/>
                        <a:pt x="20" y="30"/>
                        <a:pt x="20" y="28"/>
                      </a:cubicBezTo>
                      <a:cubicBezTo>
                        <a:pt x="20" y="27"/>
                        <a:pt x="18" y="27"/>
                        <a:pt x="18" y="28"/>
                      </a:cubicBezTo>
                      <a:cubicBezTo>
                        <a:pt x="18" y="32"/>
                        <a:pt x="18" y="35"/>
                        <a:pt x="19" y="38"/>
                      </a:cubicBezTo>
                      <a:cubicBezTo>
                        <a:pt x="19" y="39"/>
                        <a:pt x="20" y="39"/>
                        <a:pt x="20" y="38"/>
                      </a:cubicBezTo>
                      <a:cubicBezTo>
                        <a:pt x="22" y="35"/>
                        <a:pt x="23" y="32"/>
                        <a:pt x="24" y="28"/>
                      </a:cubicBezTo>
                      <a:cubicBezTo>
                        <a:pt x="26" y="26"/>
                        <a:pt x="25" y="25"/>
                        <a:pt x="23" y="26"/>
                      </a:cubicBezTo>
                      <a:cubicBezTo>
                        <a:pt x="23" y="29"/>
                        <a:pt x="22" y="32"/>
                        <a:pt x="21" y="34"/>
                      </a:cubicBezTo>
                      <a:cubicBezTo>
                        <a:pt x="21" y="35"/>
                        <a:pt x="23" y="36"/>
                        <a:pt x="23" y="35"/>
                      </a:cubicBezTo>
                      <a:cubicBezTo>
                        <a:pt x="24" y="31"/>
                        <a:pt x="24" y="28"/>
                        <a:pt x="24" y="24"/>
                      </a:cubicBezTo>
                      <a:cubicBezTo>
                        <a:pt x="24" y="24"/>
                        <a:pt x="23" y="23"/>
                        <a:pt x="23" y="24"/>
                      </a:cubicBezTo>
                      <a:cubicBezTo>
                        <a:pt x="19" y="28"/>
                        <a:pt x="19" y="35"/>
                        <a:pt x="19" y="41"/>
                      </a:cubicBezTo>
                      <a:cubicBezTo>
                        <a:pt x="19" y="42"/>
                        <a:pt x="20" y="42"/>
                        <a:pt x="20" y="41"/>
                      </a:cubicBezTo>
                      <a:cubicBezTo>
                        <a:pt x="20" y="38"/>
                        <a:pt x="20" y="34"/>
                        <a:pt x="20" y="31"/>
                      </a:cubicBezTo>
                      <a:cubicBezTo>
                        <a:pt x="20" y="30"/>
                        <a:pt x="19" y="30"/>
                        <a:pt x="19" y="31"/>
                      </a:cubicBezTo>
                      <a:cubicBezTo>
                        <a:pt x="19" y="35"/>
                        <a:pt x="19" y="39"/>
                        <a:pt x="21" y="43"/>
                      </a:cubicBezTo>
                      <a:cubicBezTo>
                        <a:pt x="21" y="43"/>
                        <a:pt x="22" y="44"/>
                        <a:pt x="22" y="43"/>
                      </a:cubicBezTo>
                      <a:cubicBezTo>
                        <a:pt x="24" y="38"/>
                        <a:pt x="24" y="34"/>
                        <a:pt x="23" y="29"/>
                      </a:cubicBezTo>
                      <a:cubicBezTo>
                        <a:pt x="23" y="28"/>
                        <a:pt x="22" y="28"/>
                        <a:pt x="22" y="28"/>
                      </a:cubicBezTo>
                      <a:cubicBezTo>
                        <a:pt x="22" y="31"/>
                        <a:pt x="21" y="34"/>
                        <a:pt x="22" y="36"/>
                      </a:cubicBezTo>
                      <a:cubicBezTo>
                        <a:pt x="22" y="37"/>
                        <a:pt x="23" y="37"/>
                        <a:pt x="23" y="37"/>
                      </a:cubicBezTo>
                      <a:cubicBezTo>
                        <a:pt x="24" y="33"/>
                        <a:pt x="25" y="29"/>
                        <a:pt x="25" y="25"/>
                      </a:cubicBezTo>
                      <a:cubicBezTo>
                        <a:pt x="25" y="24"/>
                        <a:pt x="24" y="24"/>
                        <a:pt x="24" y="25"/>
                      </a:cubicBezTo>
                      <a:cubicBezTo>
                        <a:pt x="22" y="29"/>
                        <a:pt x="21" y="32"/>
                        <a:pt x="22" y="36"/>
                      </a:cubicBezTo>
                      <a:cubicBezTo>
                        <a:pt x="22" y="37"/>
                        <a:pt x="23" y="37"/>
                        <a:pt x="23" y="36"/>
                      </a:cubicBezTo>
                      <a:cubicBezTo>
                        <a:pt x="25" y="32"/>
                        <a:pt x="25" y="28"/>
                        <a:pt x="25" y="23"/>
                      </a:cubicBezTo>
                      <a:cubicBezTo>
                        <a:pt x="25" y="22"/>
                        <a:pt x="23" y="22"/>
                        <a:pt x="23" y="23"/>
                      </a:cubicBezTo>
                      <a:cubicBezTo>
                        <a:pt x="22" y="26"/>
                        <a:pt x="22" y="29"/>
                        <a:pt x="23" y="32"/>
                      </a:cubicBezTo>
                      <a:cubicBezTo>
                        <a:pt x="23" y="33"/>
                        <a:pt x="24" y="33"/>
                        <a:pt x="24" y="32"/>
                      </a:cubicBezTo>
                      <a:cubicBezTo>
                        <a:pt x="26" y="25"/>
                        <a:pt x="28" y="17"/>
                        <a:pt x="27" y="10"/>
                      </a:cubicBezTo>
                      <a:cubicBezTo>
                        <a:pt x="27" y="9"/>
                        <a:pt x="26" y="9"/>
                        <a:pt x="26" y="10"/>
                      </a:cubicBezTo>
                      <a:cubicBezTo>
                        <a:pt x="25" y="15"/>
                        <a:pt x="24" y="20"/>
                        <a:pt x="25" y="25"/>
                      </a:cubicBezTo>
                      <a:cubicBezTo>
                        <a:pt x="25" y="26"/>
                        <a:pt x="26" y="26"/>
                        <a:pt x="26" y="25"/>
                      </a:cubicBezTo>
                      <a:cubicBezTo>
                        <a:pt x="26" y="22"/>
                        <a:pt x="26" y="19"/>
                        <a:pt x="26" y="16"/>
                      </a:cubicBezTo>
                      <a:cubicBezTo>
                        <a:pt x="26" y="14"/>
                        <a:pt x="26" y="12"/>
                        <a:pt x="26" y="10"/>
                      </a:cubicBezTo>
                      <a:cubicBezTo>
                        <a:pt x="24" y="9"/>
                        <a:pt x="24" y="10"/>
                        <a:pt x="25" y="12"/>
                      </a:cubicBezTo>
                      <a:cubicBezTo>
                        <a:pt x="25" y="13"/>
                        <a:pt x="26" y="13"/>
                        <a:pt x="27" y="12"/>
                      </a:cubicBezTo>
                      <a:cubicBezTo>
                        <a:pt x="27" y="8"/>
                        <a:pt x="26" y="5"/>
                        <a:pt x="25" y="1"/>
                      </a:cubicBezTo>
                      <a:cubicBezTo>
                        <a:pt x="25" y="0"/>
                        <a:pt x="24" y="0"/>
                        <a:pt x="23" y="1"/>
                      </a:cubicBezTo>
                      <a:cubicBezTo>
                        <a:pt x="22" y="9"/>
                        <a:pt x="22" y="18"/>
                        <a:pt x="22" y="27"/>
                      </a:cubicBezTo>
                      <a:cubicBezTo>
                        <a:pt x="22" y="27"/>
                        <a:pt x="23" y="28"/>
                        <a:pt x="23" y="27"/>
                      </a:cubicBezTo>
                      <a:cubicBezTo>
                        <a:pt x="25" y="20"/>
                        <a:pt x="25" y="13"/>
                        <a:pt x="25" y="6"/>
                      </a:cubicBezTo>
                      <a:cubicBezTo>
                        <a:pt x="25" y="6"/>
                        <a:pt x="23" y="5"/>
                        <a:pt x="23" y="6"/>
                      </a:cubicBezTo>
                      <a:cubicBezTo>
                        <a:pt x="22" y="13"/>
                        <a:pt x="22" y="20"/>
                        <a:pt x="22" y="27"/>
                      </a:cubicBezTo>
                      <a:cubicBezTo>
                        <a:pt x="22" y="28"/>
                        <a:pt x="23" y="28"/>
                        <a:pt x="23" y="27"/>
                      </a:cubicBezTo>
                      <a:cubicBezTo>
                        <a:pt x="24" y="19"/>
                        <a:pt x="25" y="11"/>
                        <a:pt x="24" y="4"/>
                      </a:cubicBezTo>
                      <a:cubicBezTo>
                        <a:pt x="24" y="3"/>
                        <a:pt x="22" y="3"/>
                        <a:pt x="22" y="3"/>
                      </a:cubicBezTo>
                      <a:cubicBezTo>
                        <a:pt x="20" y="12"/>
                        <a:pt x="19" y="20"/>
                        <a:pt x="20" y="28"/>
                      </a:cubicBezTo>
                      <a:cubicBezTo>
                        <a:pt x="20" y="29"/>
                        <a:pt x="21" y="30"/>
                        <a:pt x="22" y="29"/>
                      </a:cubicBezTo>
                      <a:cubicBezTo>
                        <a:pt x="23" y="21"/>
                        <a:pt x="24" y="13"/>
                        <a:pt x="23" y="5"/>
                      </a:cubicBezTo>
                      <a:cubicBezTo>
                        <a:pt x="23" y="4"/>
                        <a:pt x="21" y="4"/>
                        <a:pt x="21" y="5"/>
                      </a:cubicBezTo>
                      <a:cubicBezTo>
                        <a:pt x="20" y="12"/>
                        <a:pt x="19" y="19"/>
                        <a:pt x="20" y="26"/>
                      </a:cubicBezTo>
                      <a:cubicBezTo>
                        <a:pt x="20" y="26"/>
                        <a:pt x="21" y="27"/>
                        <a:pt x="21" y="26"/>
                      </a:cubicBezTo>
                      <a:cubicBezTo>
                        <a:pt x="23" y="18"/>
                        <a:pt x="23" y="10"/>
                        <a:pt x="22" y="2"/>
                      </a:cubicBezTo>
                      <a:cubicBezTo>
                        <a:pt x="22" y="2"/>
                        <a:pt x="21" y="1"/>
                        <a:pt x="21" y="2"/>
                      </a:cubicBezTo>
                      <a:cubicBezTo>
                        <a:pt x="19" y="10"/>
                        <a:pt x="19" y="18"/>
                        <a:pt x="19" y="26"/>
                      </a:cubicBezTo>
                      <a:cubicBezTo>
                        <a:pt x="19" y="27"/>
                        <a:pt x="20" y="27"/>
                        <a:pt x="20" y="26"/>
                      </a:cubicBezTo>
                      <a:cubicBezTo>
                        <a:pt x="21" y="18"/>
                        <a:pt x="22" y="11"/>
                        <a:pt x="21" y="3"/>
                      </a:cubicBezTo>
                      <a:cubicBezTo>
                        <a:pt x="21" y="2"/>
                        <a:pt x="20" y="2"/>
                        <a:pt x="20" y="3"/>
                      </a:cubicBezTo>
                      <a:cubicBezTo>
                        <a:pt x="19" y="10"/>
                        <a:pt x="18" y="17"/>
                        <a:pt x="18" y="25"/>
                      </a:cubicBezTo>
                      <a:cubicBezTo>
                        <a:pt x="18" y="25"/>
                        <a:pt x="19" y="26"/>
                        <a:pt x="20" y="25"/>
                      </a:cubicBezTo>
                      <a:cubicBezTo>
                        <a:pt x="21" y="18"/>
                        <a:pt x="22" y="11"/>
                        <a:pt x="20" y="4"/>
                      </a:cubicBezTo>
                      <a:cubicBezTo>
                        <a:pt x="20" y="3"/>
                        <a:pt x="19" y="3"/>
                        <a:pt x="19" y="4"/>
                      </a:cubicBezTo>
                      <a:cubicBezTo>
                        <a:pt x="18" y="11"/>
                        <a:pt x="17" y="18"/>
                        <a:pt x="18" y="25"/>
                      </a:cubicBezTo>
                      <a:cubicBezTo>
                        <a:pt x="18" y="26"/>
                        <a:pt x="19" y="26"/>
                        <a:pt x="19" y="25"/>
                      </a:cubicBezTo>
                      <a:cubicBezTo>
                        <a:pt x="20" y="18"/>
                        <a:pt x="21" y="11"/>
                        <a:pt x="20" y="4"/>
                      </a:cubicBezTo>
                      <a:cubicBezTo>
                        <a:pt x="19" y="3"/>
                        <a:pt x="18" y="3"/>
                        <a:pt x="18" y="4"/>
                      </a:cubicBezTo>
                      <a:cubicBezTo>
                        <a:pt x="17" y="11"/>
                        <a:pt x="16" y="18"/>
                        <a:pt x="15" y="26"/>
                      </a:cubicBezTo>
                      <a:cubicBezTo>
                        <a:pt x="15" y="27"/>
                        <a:pt x="16" y="27"/>
                        <a:pt x="16" y="26"/>
                      </a:cubicBezTo>
                      <a:cubicBezTo>
                        <a:pt x="18" y="19"/>
                        <a:pt x="20" y="12"/>
                        <a:pt x="18" y="5"/>
                      </a:cubicBezTo>
                      <a:cubicBezTo>
                        <a:pt x="18" y="4"/>
                        <a:pt x="17" y="4"/>
                        <a:pt x="17" y="5"/>
                      </a:cubicBezTo>
                      <a:cubicBezTo>
                        <a:pt x="16" y="12"/>
                        <a:pt x="13" y="19"/>
                        <a:pt x="14" y="26"/>
                      </a:cubicBezTo>
                      <a:cubicBezTo>
                        <a:pt x="14" y="27"/>
                        <a:pt x="15" y="27"/>
                        <a:pt x="16" y="26"/>
                      </a:cubicBezTo>
                      <a:cubicBezTo>
                        <a:pt x="17" y="21"/>
                        <a:pt x="17" y="16"/>
                        <a:pt x="18" y="10"/>
                      </a:cubicBezTo>
                      <a:cubicBezTo>
                        <a:pt x="18" y="10"/>
                        <a:pt x="16" y="9"/>
                        <a:pt x="16" y="10"/>
                      </a:cubicBezTo>
                      <a:cubicBezTo>
                        <a:pt x="14" y="15"/>
                        <a:pt x="14" y="20"/>
                        <a:pt x="14" y="25"/>
                      </a:cubicBezTo>
                      <a:cubicBezTo>
                        <a:pt x="14" y="25"/>
                        <a:pt x="16" y="26"/>
                        <a:pt x="16" y="25"/>
                      </a:cubicBezTo>
                      <a:cubicBezTo>
                        <a:pt x="17" y="19"/>
                        <a:pt x="17" y="14"/>
                        <a:pt x="17" y="8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4" y="14"/>
                        <a:pt x="13" y="20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6" y="21"/>
                        <a:pt x="16" y="16"/>
                        <a:pt x="16" y="10"/>
                      </a:cubicBezTo>
                      <a:cubicBezTo>
                        <a:pt x="16" y="9"/>
                        <a:pt x="15" y="9"/>
                        <a:pt x="15" y="10"/>
                      </a:cubicBezTo>
                      <a:cubicBezTo>
                        <a:pt x="13" y="16"/>
                        <a:pt x="12" y="21"/>
                        <a:pt x="12" y="27"/>
                      </a:cubicBezTo>
                      <a:cubicBezTo>
                        <a:pt x="12" y="28"/>
                        <a:pt x="13" y="28"/>
                        <a:pt x="13" y="28"/>
                      </a:cubicBezTo>
                      <a:cubicBezTo>
                        <a:pt x="14" y="23"/>
                        <a:pt x="15" y="18"/>
                        <a:pt x="15" y="13"/>
                      </a:cubicBezTo>
                      <a:cubicBezTo>
                        <a:pt x="15" y="12"/>
                        <a:pt x="13" y="12"/>
                        <a:pt x="13" y="13"/>
                      </a:cubicBezTo>
                      <a:cubicBezTo>
                        <a:pt x="12" y="17"/>
                        <a:pt x="11" y="21"/>
                        <a:pt x="11" y="25"/>
                      </a:cubicBezTo>
                      <a:cubicBezTo>
                        <a:pt x="11" y="26"/>
                        <a:pt x="12" y="26"/>
                        <a:pt x="13" y="25"/>
                      </a:cubicBezTo>
                      <a:cubicBezTo>
                        <a:pt x="13" y="21"/>
                        <a:pt x="14" y="17"/>
                        <a:pt x="13" y="13"/>
                      </a:cubicBezTo>
                      <a:cubicBezTo>
                        <a:pt x="13" y="12"/>
                        <a:pt x="12" y="12"/>
                        <a:pt x="12" y="12"/>
                      </a:cubicBezTo>
                      <a:cubicBezTo>
                        <a:pt x="10" y="17"/>
                        <a:pt x="9" y="21"/>
                        <a:pt x="9" y="26"/>
                      </a:cubicBezTo>
                      <a:cubicBezTo>
                        <a:pt x="9" y="27"/>
                        <a:pt x="10" y="27"/>
                        <a:pt x="11" y="27"/>
                      </a:cubicBezTo>
                      <a:cubicBezTo>
                        <a:pt x="12" y="22"/>
                        <a:pt x="12" y="18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9" y="18"/>
                        <a:pt x="8" y="22"/>
                        <a:pt x="8" y="27"/>
                      </a:cubicBezTo>
                      <a:cubicBezTo>
                        <a:pt x="8" y="28"/>
                        <a:pt x="9" y="28"/>
                        <a:pt x="9" y="27"/>
                      </a:cubicBezTo>
                      <a:cubicBezTo>
                        <a:pt x="11" y="23"/>
                        <a:pt x="11" y="19"/>
                        <a:pt x="11" y="15"/>
                      </a:cubicBezTo>
                      <a:cubicBezTo>
                        <a:pt x="11" y="14"/>
                        <a:pt x="10" y="14"/>
                        <a:pt x="9" y="15"/>
                      </a:cubicBezTo>
                      <a:cubicBezTo>
                        <a:pt x="7" y="19"/>
                        <a:pt x="7" y="24"/>
                        <a:pt x="7" y="29"/>
                      </a:cubicBezTo>
                      <a:cubicBezTo>
                        <a:pt x="7" y="29"/>
                        <a:pt x="8" y="29"/>
                        <a:pt x="8" y="29"/>
                      </a:cubicBezTo>
                      <a:cubicBezTo>
                        <a:pt x="8" y="24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ubicBezTo>
                        <a:pt x="6" y="19"/>
                        <a:pt x="5" y="23"/>
                        <a:pt x="5" y="28"/>
                      </a:cubicBezTo>
                      <a:cubicBezTo>
                        <a:pt x="5" y="29"/>
                        <a:pt x="6" y="29"/>
                        <a:pt x="6" y="28"/>
                      </a:cubicBezTo>
                      <a:cubicBezTo>
                        <a:pt x="7" y="24"/>
                        <a:pt x="8" y="20"/>
                        <a:pt x="8" y="16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4" y="19"/>
                        <a:pt x="3" y="24"/>
                        <a:pt x="3" y="28"/>
                      </a:cubicBezTo>
                      <a:cubicBezTo>
                        <a:pt x="3" y="29"/>
                        <a:pt x="4" y="29"/>
                        <a:pt x="4" y="29"/>
                      </a:cubicBezTo>
                      <a:cubicBezTo>
                        <a:pt x="6" y="25"/>
                        <a:pt x="6" y="21"/>
                        <a:pt x="6" y="16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2" y="20"/>
                        <a:pt x="1" y="24"/>
                        <a:pt x="1" y="29"/>
                      </a:cubicBezTo>
                      <a:cubicBezTo>
                        <a:pt x="1" y="30"/>
                        <a:pt x="2" y="30"/>
                        <a:pt x="3" y="29"/>
                      </a:cubicBezTo>
                      <a:cubicBezTo>
                        <a:pt x="4" y="26"/>
                        <a:pt x="5" y="23"/>
                        <a:pt x="5" y="19"/>
                      </a:cubicBezTo>
                      <a:cubicBezTo>
                        <a:pt x="5" y="18"/>
                        <a:pt x="4" y="18"/>
                        <a:pt x="4" y="19"/>
                      </a:cubicBezTo>
                      <a:cubicBezTo>
                        <a:pt x="3" y="23"/>
                        <a:pt x="2" y="26"/>
                        <a:pt x="1" y="30"/>
                      </a:cubicBezTo>
                      <a:cubicBezTo>
                        <a:pt x="1" y="31"/>
                        <a:pt x="2" y="31"/>
                        <a:pt x="2" y="30"/>
                      </a:cubicBezTo>
                      <a:cubicBezTo>
                        <a:pt x="4" y="26"/>
                        <a:pt x="5" y="22"/>
                        <a:pt x="4" y="18"/>
                      </a:cubicBezTo>
                      <a:cubicBezTo>
                        <a:pt x="4" y="17"/>
                        <a:pt x="3" y="17"/>
                        <a:pt x="3" y="18"/>
                      </a:cubicBezTo>
                      <a:cubicBezTo>
                        <a:pt x="1" y="22"/>
                        <a:pt x="0" y="26"/>
                        <a:pt x="0" y="30"/>
                      </a:cubicBezTo>
                      <a:cubicBezTo>
                        <a:pt x="0" y="31"/>
                        <a:pt x="2" y="31"/>
                        <a:pt x="2" y="30"/>
                      </a:cubicBezTo>
                      <a:cubicBezTo>
                        <a:pt x="3" y="25"/>
                        <a:pt x="4" y="21"/>
                        <a:pt x="4" y="15"/>
                      </a:cubicBezTo>
                      <a:cubicBezTo>
                        <a:pt x="4" y="14"/>
                        <a:pt x="3" y="14"/>
                        <a:pt x="3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Freeform 162"/>
                <p:cNvSpPr>
                  <a:spLocks/>
                </p:cNvSpPr>
                <p:nvPr/>
              </p:nvSpPr>
              <p:spPr bwMode="auto">
                <a:xfrm>
                  <a:off x="898525" y="2506663"/>
                  <a:ext cx="22225" cy="41275"/>
                </a:xfrm>
                <a:custGeom>
                  <a:avLst/>
                  <a:gdLst>
                    <a:gd name="T0" fmla="*/ 18 w 21"/>
                    <a:gd name="T1" fmla="*/ 5 h 38"/>
                    <a:gd name="T2" fmla="*/ 18 w 21"/>
                    <a:gd name="T3" fmla="*/ 6 h 38"/>
                    <a:gd name="T4" fmla="*/ 17 w 21"/>
                    <a:gd name="T5" fmla="*/ 9 h 38"/>
                    <a:gd name="T6" fmla="*/ 16 w 21"/>
                    <a:gd name="T7" fmla="*/ 12 h 38"/>
                    <a:gd name="T8" fmla="*/ 16 w 21"/>
                    <a:gd name="T9" fmla="*/ 1 h 38"/>
                    <a:gd name="T10" fmla="*/ 16 w 21"/>
                    <a:gd name="T11" fmla="*/ 3 h 38"/>
                    <a:gd name="T12" fmla="*/ 13 w 21"/>
                    <a:gd name="T13" fmla="*/ 3 h 38"/>
                    <a:gd name="T14" fmla="*/ 12 w 21"/>
                    <a:gd name="T15" fmla="*/ 7 h 38"/>
                    <a:gd name="T16" fmla="*/ 11 w 21"/>
                    <a:gd name="T17" fmla="*/ 7 h 38"/>
                    <a:gd name="T18" fmla="*/ 9 w 21"/>
                    <a:gd name="T19" fmla="*/ 2 h 38"/>
                    <a:gd name="T20" fmla="*/ 8 w 21"/>
                    <a:gd name="T21" fmla="*/ 4 h 38"/>
                    <a:gd name="T22" fmla="*/ 8 w 21"/>
                    <a:gd name="T23" fmla="*/ 12 h 38"/>
                    <a:gd name="T24" fmla="*/ 5 w 21"/>
                    <a:gd name="T25" fmla="*/ 10 h 38"/>
                    <a:gd name="T26" fmla="*/ 3 w 21"/>
                    <a:gd name="T27" fmla="*/ 2 h 38"/>
                    <a:gd name="T28" fmla="*/ 3 w 21"/>
                    <a:gd name="T29" fmla="*/ 8 h 38"/>
                    <a:gd name="T30" fmla="*/ 2 w 21"/>
                    <a:gd name="T31" fmla="*/ 11 h 38"/>
                    <a:gd name="T32" fmla="*/ 2 w 21"/>
                    <a:gd name="T33" fmla="*/ 20 h 38"/>
                    <a:gd name="T34" fmla="*/ 0 w 21"/>
                    <a:gd name="T35" fmla="*/ 26 h 38"/>
                    <a:gd name="T36" fmla="*/ 2 w 21"/>
                    <a:gd name="T37" fmla="*/ 30 h 38"/>
                    <a:gd name="T38" fmla="*/ 4 w 21"/>
                    <a:gd name="T39" fmla="*/ 19 h 38"/>
                    <a:gd name="T40" fmla="*/ 5 w 21"/>
                    <a:gd name="T41" fmla="*/ 16 h 38"/>
                    <a:gd name="T42" fmla="*/ 4 w 21"/>
                    <a:gd name="T43" fmla="*/ 22 h 38"/>
                    <a:gd name="T44" fmla="*/ 5 w 21"/>
                    <a:gd name="T45" fmla="*/ 27 h 38"/>
                    <a:gd name="T46" fmla="*/ 7 w 21"/>
                    <a:gd name="T47" fmla="*/ 33 h 38"/>
                    <a:gd name="T48" fmla="*/ 0 w 21"/>
                    <a:gd name="T49" fmla="*/ 27 h 38"/>
                    <a:gd name="T50" fmla="*/ 2 w 21"/>
                    <a:gd name="T51" fmla="*/ 28 h 38"/>
                    <a:gd name="T52" fmla="*/ 6 w 21"/>
                    <a:gd name="T53" fmla="*/ 28 h 38"/>
                    <a:gd name="T54" fmla="*/ 5 w 21"/>
                    <a:gd name="T55" fmla="*/ 25 h 38"/>
                    <a:gd name="T56" fmla="*/ 6 w 21"/>
                    <a:gd name="T57" fmla="*/ 11 h 38"/>
                    <a:gd name="T58" fmla="*/ 6 w 21"/>
                    <a:gd name="T59" fmla="*/ 12 h 38"/>
                    <a:gd name="T60" fmla="*/ 2 w 21"/>
                    <a:gd name="T61" fmla="*/ 25 h 38"/>
                    <a:gd name="T62" fmla="*/ 0 w 21"/>
                    <a:gd name="T63" fmla="*/ 28 h 38"/>
                    <a:gd name="T64" fmla="*/ 0 w 21"/>
                    <a:gd name="T65" fmla="*/ 20 h 38"/>
                    <a:gd name="T66" fmla="*/ 2 w 21"/>
                    <a:gd name="T67" fmla="*/ 14 h 38"/>
                    <a:gd name="T68" fmla="*/ 3 w 21"/>
                    <a:gd name="T69" fmla="*/ 21 h 38"/>
                    <a:gd name="T70" fmla="*/ 3 w 21"/>
                    <a:gd name="T71" fmla="*/ 17 h 38"/>
                    <a:gd name="T72" fmla="*/ 4 w 21"/>
                    <a:gd name="T73" fmla="*/ 7 h 38"/>
                    <a:gd name="T74" fmla="*/ 7 w 21"/>
                    <a:gd name="T75" fmla="*/ 5 h 38"/>
                    <a:gd name="T76" fmla="*/ 8 w 21"/>
                    <a:gd name="T77" fmla="*/ 14 h 38"/>
                    <a:gd name="T78" fmla="*/ 9 w 21"/>
                    <a:gd name="T79" fmla="*/ 13 h 38"/>
                    <a:gd name="T80" fmla="*/ 10 w 21"/>
                    <a:gd name="T81" fmla="*/ 10 h 38"/>
                    <a:gd name="T82" fmla="*/ 12 w 21"/>
                    <a:gd name="T83" fmla="*/ 5 h 38"/>
                    <a:gd name="T84" fmla="*/ 13 w 21"/>
                    <a:gd name="T85" fmla="*/ 12 h 38"/>
                    <a:gd name="T86" fmla="*/ 14 w 21"/>
                    <a:gd name="T87" fmla="*/ 14 h 38"/>
                    <a:gd name="T88" fmla="*/ 15 w 21"/>
                    <a:gd name="T89" fmla="*/ 6 h 38"/>
                    <a:gd name="T90" fmla="*/ 17 w 21"/>
                    <a:gd name="T91" fmla="*/ 6 h 38"/>
                    <a:gd name="T92" fmla="*/ 17 w 21"/>
                    <a:gd name="T93" fmla="*/ 16 h 38"/>
                    <a:gd name="T94" fmla="*/ 18 w 21"/>
                    <a:gd name="T95" fmla="*/ 15 h 38"/>
                    <a:gd name="T96" fmla="*/ 18 w 21"/>
                    <a:gd name="T97" fmla="*/ 10 h 38"/>
                    <a:gd name="T98" fmla="*/ 20 w 21"/>
                    <a:gd name="T99" fmla="*/ 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1" h="38">
                      <a:moveTo>
                        <a:pt x="20" y="1"/>
                      </a:moveTo>
                      <a:cubicBezTo>
                        <a:pt x="19" y="3"/>
                        <a:pt x="20" y="11"/>
                        <a:pt x="19" y="5"/>
                      </a:cubicBezTo>
                      <a:cubicBezTo>
                        <a:pt x="19" y="4"/>
                        <a:pt x="18" y="4"/>
                        <a:pt x="18" y="5"/>
                      </a:cubicBezTo>
                      <a:cubicBezTo>
                        <a:pt x="18" y="6"/>
                        <a:pt x="18" y="8"/>
                        <a:pt x="18" y="10"/>
                      </a:cubicBezTo>
                      <a:cubicBezTo>
                        <a:pt x="17" y="12"/>
                        <a:pt x="17" y="12"/>
                        <a:pt x="19" y="12"/>
                      </a:cubicBezTo>
                      <a:cubicBezTo>
                        <a:pt x="19" y="10"/>
                        <a:pt x="19" y="8"/>
                        <a:pt x="18" y="6"/>
                      </a:cubicBezTo>
                      <a:cubicBezTo>
                        <a:pt x="18" y="6"/>
                        <a:pt x="17" y="6"/>
                        <a:pt x="17" y="7"/>
                      </a:cubicBezTo>
                      <a:cubicBezTo>
                        <a:pt x="16" y="9"/>
                        <a:pt x="16" y="11"/>
                        <a:pt x="17" y="14"/>
                      </a:cubicBezTo>
                      <a:cubicBezTo>
                        <a:pt x="19" y="14"/>
                        <a:pt x="20" y="12"/>
                        <a:pt x="17" y="9"/>
                      </a:cubicBezTo>
                      <a:cubicBezTo>
                        <a:pt x="17" y="7"/>
                        <a:pt x="17" y="6"/>
                        <a:pt x="17" y="4"/>
                      </a:cubicBezTo>
                      <a:cubicBezTo>
                        <a:pt x="17" y="3"/>
                        <a:pt x="16" y="3"/>
                        <a:pt x="16" y="4"/>
                      </a:cubicBezTo>
                      <a:cubicBezTo>
                        <a:pt x="16" y="7"/>
                        <a:pt x="16" y="9"/>
                        <a:pt x="16" y="12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8" y="8"/>
                        <a:pt x="18" y="5"/>
                        <a:pt x="17" y="1"/>
                      </a:cubicBezTo>
                      <a:cubicBezTo>
                        <a:pt x="17" y="0"/>
                        <a:pt x="16" y="0"/>
                        <a:pt x="16" y="1"/>
                      </a:cubicBezTo>
                      <a:cubicBezTo>
                        <a:pt x="16" y="4"/>
                        <a:pt x="16" y="8"/>
                        <a:pt x="16" y="11"/>
                      </a:cubicBezTo>
                      <a:cubicBezTo>
                        <a:pt x="18" y="11"/>
                        <a:pt x="18" y="11"/>
                        <a:pt x="17" y="8"/>
                      </a:cubicBezTo>
                      <a:cubicBezTo>
                        <a:pt x="17" y="7"/>
                        <a:pt x="16" y="5"/>
                        <a:pt x="16" y="3"/>
                      </a:cubicBezTo>
                      <a:cubicBezTo>
                        <a:pt x="16" y="2"/>
                        <a:pt x="15" y="3"/>
                        <a:pt x="15" y="3"/>
                      </a:cubicBezTo>
                      <a:cubicBezTo>
                        <a:pt x="14" y="6"/>
                        <a:pt x="14" y="10"/>
                        <a:pt x="14" y="12"/>
                      </a:cubicBezTo>
                      <a:cubicBezTo>
                        <a:pt x="13" y="9"/>
                        <a:pt x="13" y="6"/>
                        <a:pt x="13" y="3"/>
                      </a:cubicBezTo>
                      <a:cubicBezTo>
                        <a:pt x="12" y="3"/>
                        <a:pt x="11" y="3"/>
                        <a:pt x="11" y="4"/>
                      </a:cubicBezTo>
                      <a:cubicBezTo>
                        <a:pt x="11" y="6"/>
                        <a:pt x="12" y="8"/>
                        <a:pt x="12" y="10"/>
                      </a:cubicBezTo>
                      <a:cubicBezTo>
                        <a:pt x="13" y="10"/>
                        <a:pt x="13" y="9"/>
                        <a:pt x="12" y="7"/>
                      </a:cubicBezTo>
                      <a:cubicBezTo>
                        <a:pt x="12" y="6"/>
                        <a:pt x="12" y="4"/>
                        <a:pt x="11" y="3"/>
                      </a:cubicBezTo>
                      <a:cubicBezTo>
                        <a:pt x="11" y="2"/>
                        <a:pt x="10" y="2"/>
                        <a:pt x="10" y="3"/>
                      </a:cubicBezTo>
                      <a:cubicBezTo>
                        <a:pt x="10" y="5"/>
                        <a:pt x="10" y="6"/>
                        <a:pt x="11" y="7"/>
                      </a:cubicBezTo>
                      <a:cubicBezTo>
                        <a:pt x="10" y="11"/>
                        <a:pt x="11" y="11"/>
                        <a:pt x="11" y="7"/>
                      </a:cubicBezTo>
                      <a:cubicBezTo>
                        <a:pt x="11" y="6"/>
                        <a:pt x="11" y="4"/>
                        <a:pt x="11" y="2"/>
                      </a:cubicBezTo>
                      <a:cubicBezTo>
                        <a:pt x="11" y="1"/>
                        <a:pt x="9" y="2"/>
                        <a:pt x="9" y="2"/>
                      </a:cubicBezTo>
                      <a:cubicBezTo>
                        <a:pt x="9" y="5"/>
                        <a:pt x="9" y="8"/>
                        <a:pt x="9" y="11"/>
                      </a:cubicBezTo>
                      <a:cubicBezTo>
                        <a:pt x="10" y="11"/>
                        <a:pt x="10" y="11"/>
                        <a:pt x="9" y="9"/>
                      </a:cubicBezTo>
                      <a:cubicBezTo>
                        <a:pt x="9" y="7"/>
                        <a:pt x="9" y="6"/>
                        <a:pt x="8" y="4"/>
                      </a:cubicBezTo>
                      <a:cubicBezTo>
                        <a:pt x="8" y="3"/>
                        <a:pt x="7" y="4"/>
                        <a:pt x="7" y="4"/>
                      </a:cubicBezTo>
                      <a:cubicBezTo>
                        <a:pt x="7" y="6"/>
                        <a:pt x="7" y="8"/>
                        <a:pt x="7" y="9"/>
                      </a:cubicBezTo>
                      <a:cubicBezTo>
                        <a:pt x="6" y="11"/>
                        <a:pt x="6" y="12"/>
                        <a:pt x="8" y="12"/>
                      </a:cubicBezTo>
                      <a:cubicBezTo>
                        <a:pt x="8" y="8"/>
                        <a:pt x="7" y="5"/>
                        <a:pt x="7" y="2"/>
                      </a:cubicBezTo>
                      <a:cubicBezTo>
                        <a:pt x="7" y="1"/>
                        <a:pt x="5" y="2"/>
                        <a:pt x="5" y="2"/>
                      </a:cubicBezTo>
                      <a:cubicBezTo>
                        <a:pt x="5" y="5"/>
                        <a:pt x="6" y="8"/>
                        <a:pt x="5" y="10"/>
                      </a:cubicBezTo>
                      <a:cubicBezTo>
                        <a:pt x="6" y="11"/>
                        <a:pt x="6" y="11"/>
                        <a:pt x="5" y="9"/>
                      </a:cubicBezTo>
                      <a:cubicBezTo>
                        <a:pt x="5" y="6"/>
                        <a:pt x="5" y="4"/>
                        <a:pt x="4" y="2"/>
                      </a:cubicBezTo>
                      <a:cubicBezTo>
                        <a:pt x="4" y="1"/>
                        <a:pt x="3" y="1"/>
                        <a:pt x="3" y="2"/>
                      </a:cubicBezTo>
                      <a:cubicBezTo>
                        <a:pt x="3" y="5"/>
                        <a:pt x="3" y="9"/>
                        <a:pt x="3" y="12"/>
                      </a:cubicBezTo>
                      <a:cubicBezTo>
                        <a:pt x="2" y="14"/>
                        <a:pt x="2" y="15"/>
                        <a:pt x="4" y="15"/>
                      </a:cubicBezTo>
                      <a:cubicBezTo>
                        <a:pt x="3" y="12"/>
                        <a:pt x="3" y="10"/>
                        <a:pt x="3" y="8"/>
                      </a:cubicBezTo>
                      <a:cubicBezTo>
                        <a:pt x="3" y="7"/>
                        <a:pt x="2" y="7"/>
                        <a:pt x="2" y="8"/>
                      </a:cubicBezTo>
                      <a:cubicBezTo>
                        <a:pt x="2" y="11"/>
                        <a:pt x="2" y="13"/>
                        <a:pt x="2" y="16"/>
                      </a:cubicBezTo>
                      <a:cubicBezTo>
                        <a:pt x="2" y="23"/>
                        <a:pt x="2" y="12"/>
                        <a:pt x="2" y="11"/>
                      </a:cubicBezTo>
                      <a:cubicBezTo>
                        <a:pt x="2" y="10"/>
                        <a:pt x="0" y="10"/>
                        <a:pt x="0" y="11"/>
                      </a:cubicBezTo>
                      <a:cubicBezTo>
                        <a:pt x="0" y="15"/>
                        <a:pt x="0" y="18"/>
                        <a:pt x="0" y="22"/>
                      </a:cubicBezTo>
                      <a:cubicBezTo>
                        <a:pt x="2" y="23"/>
                        <a:pt x="3" y="22"/>
                        <a:pt x="2" y="20"/>
                      </a:cubicBezTo>
                      <a:cubicBezTo>
                        <a:pt x="2" y="19"/>
                        <a:pt x="2" y="17"/>
                        <a:pt x="2" y="16"/>
                      </a:cubicBezTo>
                      <a:cubicBezTo>
                        <a:pt x="2" y="15"/>
                        <a:pt x="0" y="15"/>
                        <a:pt x="0" y="16"/>
                      </a:cubicBezTo>
                      <a:cubicBezTo>
                        <a:pt x="0" y="19"/>
                        <a:pt x="0" y="22"/>
                        <a:pt x="0" y="26"/>
                      </a:cubicBezTo>
                      <a:cubicBezTo>
                        <a:pt x="2" y="26"/>
                        <a:pt x="2" y="25"/>
                        <a:pt x="1" y="23"/>
                      </a:cubicBezTo>
                      <a:cubicBezTo>
                        <a:pt x="1" y="25"/>
                        <a:pt x="0" y="28"/>
                        <a:pt x="0" y="30"/>
                      </a:cubicBezTo>
                      <a:cubicBezTo>
                        <a:pt x="0" y="31"/>
                        <a:pt x="1" y="31"/>
                        <a:pt x="2" y="30"/>
                      </a:cubicBezTo>
                      <a:cubicBezTo>
                        <a:pt x="3" y="28"/>
                        <a:pt x="4" y="25"/>
                        <a:pt x="5" y="22"/>
                      </a:cubicBezTo>
                      <a:cubicBezTo>
                        <a:pt x="5" y="20"/>
                        <a:pt x="5" y="18"/>
                        <a:pt x="5" y="17"/>
                      </a:cubicBezTo>
                      <a:cubicBezTo>
                        <a:pt x="6" y="11"/>
                        <a:pt x="4" y="18"/>
                        <a:pt x="4" y="19"/>
                      </a:cubicBezTo>
                      <a:cubicBezTo>
                        <a:pt x="4" y="19"/>
                        <a:pt x="5" y="20"/>
                        <a:pt x="5" y="19"/>
                      </a:cubicBezTo>
                      <a:cubicBezTo>
                        <a:pt x="6" y="17"/>
                        <a:pt x="6" y="16"/>
                        <a:pt x="7" y="14"/>
                      </a:cubicBezTo>
                      <a:cubicBezTo>
                        <a:pt x="5" y="13"/>
                        <a:pt x="5" y="14"/>
                        <a:pt x="5" y="16"/>
                      </a:cubicBezTo>
                      <a:cubicBezTo>
                        <a:pt x="5" y="17"/>
                        <a:pt x="5" y="18"/>
                        <a:pt x="5" y="19"/>
                      </a:cubicBezTo>
                      <a:cubicBezTo>
                        <a:pt x="5" y="21"/>
                        <a:pt x="6" y="24"/>
                        <a:pt x="5" y="21"/>
                      </a:cubicBezTo>
                      <a:cubicBezTo>
                        <a:pt x="5" y="21"/>
                        <a:pt x="4" y="21"/>
                        <a:pt x="4" y="22"/>
                      </a:cubicBezTo>
                      <a:cubicBezTo>
                        <a:pt x="4" y="25"/>
                        <a:pt x="4" y="28"/>
                        <a:pt x="5" y="32"/>
                      </a:cubicBezTo>
                      <a:cubicBezTo>
                        <a:pt x="5" y="33"/>
                        <a:pt x="6" y="33"/>
                        <a:pt x="6" y="32"/>
                      </a:cubicBezTo>
                      <a:cubicBezTo>
                        <a:pt x="6" y="29"/>
                        <a:pt x="6" y="29"/>
                        <a:pt x="5" y="27"/>
                      </a:cubicBezTo>
                      <a:cubicBezTo>
                        <a:pt x="5" y="26"/>
                        <a:pt x="4" y="26"/>
                        <a:pt x="4" y="27"/>
                      </a:cubicBezTo>
                      <a:cubicBezTo>
                        <a:pt x="4" y="29"/>
                        <a:pt x="5" y="31"/>
                        <a:pt x="6" y="33"/>
                      </a:cubicBezTo>
                      <a:cubicBezTo>
                        <a:pt x="6" y="34"/>
                        <a:pt x="7" y="34"/>
                        <a:pt x="7" y="33"/>
                      </a:cubicBezTo>
                      <a:cubicBezTo>
                        <a:pt x="6" y="29"/>
                        <a:pt x="5" y="30"/>
                        <a:pt x="7" y="33"/>
                      </a:cubicBezTo>
                      <a:cubicBezTo>
                        <a:pt x="5" y="30"/>
                        <a:pt x="4" y="28"/>
                        <a:pt x="2" y="26"/>
                      </a:cubicBezTo>
                      <a:cubicBezTo>
                        <a:pt x="1" y="25"/>
                        <a:pt x="0" y="26"/>
                        <a:pt x="0" y="27"/>
                      </a:cubicBezTo>
                      <a:cubicBezTo>
                        <a:pt x="1" y="30"/>
                        <a:pt x="2" y="34"/>
                        <a:pt x="5" y="37"/>
                      </a:cubicBezTo>
                      <a:cubicBezTo>
                        <a:pt x="6" y="38"/>
                        <a:pt x="7" y="37"/>
                        <a:pt x="6" y="36"/>
                      </a:cubicBezTo>
                      <a:cubicBezTo>
                        <a:pt x="4" y="34"/>
                        <a:pt x="3" y="30"/>
                        <a:pt x="2" y="28"/>
                      </a:cubicBezTo>
                      <a:cubicBezTo>
                        <a:pt x="3" y="30"/>
                        <a:pt x="5" y="33"/>
                        <a:pt x="7" y="35"/>
                      </a:cubicBezTo>
                      <a:cubicBezTo>
                        <a:pt x="7" y="36"/>
                        <a:pt x="8" y="35"/>
                        <a:pt x="8" y="34"/>
                      </a:cubicBezTo>
                      <a:cubicBezTo>
                        <a:pt x="7" y="32"/>
                        <a:pt x="7" y="30"/>
                        <a:pt x="6" y="28"/>
                      </a:cubicBezTo>
                      <a:cubicBezTo>
                        <a:pt x="6" y="27"/>
                        <a:pt x="4" y="27"/>
                        <a:pt x="4" y="28"/>
                      </a:cubicBezTo>
                      <a:cubicBezTo>
                        <a:pt x="5" y="30"/>
                        <a:pt x="7" y="33"/>
                        <a:pt x="6" y="29"/>
                      </a:cubicBezTo>
                      <a:cubicBezTo>
                        <a:pt x="6" y="33"/>
                        <a:pt x="3" y="19"/>
                        <a:pt x="5" y="25"/>
                      </a:cubicBezTo>
                      <a:cubicBezTo>
                        <a:pt x="5" y="25"/>
                        <a:pt x="6" y="25"/>
                        <a:pt x="6" y="24"/>
                      </a:cubicBezTo>
                      <a:cubicBezTo>
                        <a:pt x="6" y="20"/>
                        <a:pt x="7" y="16"/>
                        <a:pt x="7" y="11"/>
                      </a:cubicBezTo>
                      <a:cubicBezTo>
                        <a:pt x="8" y="10"/>
                        <a:pt x="6" y="10"/>
                        <a:pt x="6" y="11"/>
                      </a:cubicBezTo>
                      <a:cubicBezTo>
                        <a:pt x="6" y="12"/>
                        <a:pt x="6" y="13"/>
                        <a:pt x="5" y="13"/>
                      </a:cubicBezTo>
                      <a:cubicBezTo>
                        <a:pt x="4" y="15"/>
                        <a:pt x="4" y="16"/>
                        <a:pt x="6" y="17"/>
                      </a:cubicBezTo>
                      <a:cubicBezTo>
                        <a:pt x="6" y="15"/>
                        <a:pt x="6" y="14"/>
                        <a:pt x="6" y="12"/>
                      </a:cubicBezTo>
                      <a:cubicBezTo>
                        <a:pt x="6" y="11"/>
                        <a:pt x="5" y="11"/>
                        <a:pt x="5" y="12"/>
                      </a:cubicBezTo>
                      <a:cubicBezTo>
                        <a:pt x="4" y="16"/>
                        <a:pt x="3" y="20"/>
                        <a:pt x="3" y="23"/>
                      </a:cubicBezTo>
                      <a:cubicBezTo>
                        <a:pt x="2" y="25"/>
                        <a:pt x="2" y="31"/>
                        <a:pt x="2" y="25"/>
                      </a:cubicBezTo>
                      <a:cubicBezTo>
                        <a:pt x="2" y="23"/>
                        <a:pt x="2" y="22"/>
                        <a:pt x="1" y="20"/>
                      </a:cubicBezTo>
                      <a:cubicBezTo>
                        <a:pt x="1" y="20"/>
                        <a:pt x="0" y="20"/>
                        <a:pt x="0" y="20"/>
                      </a:cubicBezTo>
                      <a:cubicBezTo>
                        <a:pt x="0" y="23"/>
                        <a:pt x="0" y="26"/>
                        <a:pt x="0" y="28"/>
                      </a:cubicBezTo>
                      <a:cubicBezTo>
                        <a:pt x="0" y="29"/>
                        <a:pt x="1" y="29"/>
                        <a:pt x="1" y="28"/>
                      </a:cubicBezTo>
                      <a:cubicBezTo>
                        <a:pt x="1" y="25"/>
                        <a:pt x="2" y="22"/>
                        <a:pt x="2" y="18"/>
                      </a:cubicBezTo>
                      <a:cubicBezTo>
                        <a:pt x="0" y="17"/>
                        <a:pt x="0" y="18"/>
                        <a:pt x="0" y="20"/>
                      </a:cubicBezTo>
                      <a:cubicBezTo>
                        <a:pt x="0" y="22"/>
                        <a:pt x="0" y="23"/>
                        <a:pt x="0" y="25"/>
                      </a:cubicBezTo>
                      <a:cubicBezTo>
                        <a:pt x="0" y="26"/>
                        <a:pt x="2" y="26"/>
                        <a:pt x="2" y="25"/>
                      </a:cubicBezTo>
                      <a:cubicBezTo>
                        <a:pt x="2" y="21"/>
                        <a:pt x="2" y="17"/>
                        <a:pt x="2" y="14"/>
                      </a:cubicBezTo>
                      <a:cubicBezTo>
                        <a:pt x="0" y="13"/>
                        <a:pt x="0" y="14"/>
                        <a:pt x="1" y="16"/>
                      </a:cubicBezTo>
                      <a:cubicBezTo>
                        <a:pt x="1" y="18"/>
                        <a:pt x="1" y="20"/>
                        <a:pt x="2" y="22"/>
                      </a:cubicBezTo>
                      <a:cubicBezTo>
                        <a:pt x="2" y="22"/>
                        <a:pt x="3" y="22"/>
                        <a:pt x="3" y="21"/>
                      </a:cubicBezTo>
                      <a:cubicBezTo>
                        <a:pt x="3" y="18"/>
                        <a:pt x="3" y="14"/>
                        <a:pt x="3" y="11"/>
                      </a:cubicBezTo>
                      <a:cubicBezTo>
                        <a:pt x="1" y="10"/>
                        <a:pt x="1" y="10"/>
                        <a:pt x="2" y="12"/>
                      </a:cubicBezTo>
                      <a:cubicBezTo>
                        <a:pt x="2" y="14"/>
                        <a:pt x="2" y="16"/>
                        <a:pt x="3" y="17"/>
                      </a:cubicBezTo>
                      <a:cubicBezTo>
                        <a:pt x="3" y="18"/>
                        <a:pt x="4" y="18"/>
                        <a:pt x="4" y="17"/>
                      </a:cubicBezTo>
                      <a:cubicBezTo>
                        <a:pt x="4" y="13"/>
                        <a:pt x="4" y="9"/>
                        <a:pt x="4" y="4"/>
                      </a:cubicBezTo>
                      <a:cubicBezTo>
                        <a:pt x="4" y="4"/>
                        <a:pt x="3" y="4"/>
                        <a:pt x="4" y="7"/>
                      </a:cubicBezTo>
                      <a:cubicBezTo>
                        <a:pt x="4" y="9"/>
                        <a:pt x="5" y="11"/>
                        <a:pt x="5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7" y="10"/>
                        <a:pt x="7" y="8"/>
                        <a:pt x="7" y="5"/>
                      </a:cubicBezTo>
                      <a:cubicBezTo>
                        <a:pt x="5" y="4"/>
                        <a:pt x="4" y="6"/>
                        <a:pt x="6" y="9"/>
                      </a:cubicBezTo>
                      <a:cubicBezTo>
                        <a:pt x="7" y="11"/>
                        <a:pt x="7" y="12"/>
                        <a:pt x="7" y="14"/>
                      </a:cubicBezTo>
                      <a:cubicBezTo>
                        <a:pt x="7" y="15"/>
                        <a:pt x="8" y="15"/>
                        <a:pt x="8" y="14"/>
                      </a:cubicBezTo>
                      <a:cubicBezTo>
                        <a:pt x="8" y="12"/>
                        <a:pt x="8" y="9"/>
                        <a:pt x="8" y="7"/>
                      </a:cubicBezTo>
                      <a:cubicBezTo>
                        <a:pt x="7" y="7"/>
                        <a:pt x="7" y="7"/>
                        <a:pt x="8" y="9"/>
                      </a:cubicBezTo>
                      <a:cubicBezTo>
                        <a:pt x="8" y="11"/>
                        <a:pt x="9" y="12"/>
                        <a:pt x="9" y="13"/>
                      </a:cubicBezTo>
                      <a:cubicBezTo>
                        <a:pt x="10" y="14"/>
                        <a:pt x="11" y="14"/>
                        <a:pt x="11" y="13"/>
                      </a:cubicBezTo>
                      <a:cubicBezTo>
                        <a:pt x="11" y="11"/>
                        <a:pt x="11" y="8"/>
                        <a:pt x="11" y="5"/>
                      </a:cubicBezTo>
                      <a:cubicBezTo>
                        <a:pt x="10" y="6"/>
                        <a:pt x="10" y="8"/>
                        <a:pt x="10" y="10"/>
                      </a:cubicBezTo>
                      <a:cubicBezTo>
                        <a:pt x="10" y="10"/>
                        <a:pt x="11" y="11"/>
                        <a:pt x="11" y="12"/>
                      </a:cubicBezTo>
                      <a:cubicBezTo>
                        <a:pt x="11" y="13"/>
                        <a:pt x="12" y="13"/>
                        <a:pt x="12" y="12"/>
                      </a:cubicBezTo>
                      <a:cubicBezTo>
                        <a:pt x="12" y="10"/>
                        <a:pt x="12" y="7"/>
                        <a:pt x="12" y="5"/>
                      </a:cubicBezTo>
                      <a:cubicBezTo>
                        <a:pt x="10" y="5"/>
                        <a:pt x="10" y="6"/>
                        <a:pt x="11" y="8"/>
                      </a:cubicBezTo>
                      <a:cubicBezTo>
                        <a:pt x="11" y="9"/>
                        <a:pt x="11" y="11"/>
                        <a:pt x="12" y="13"/>
                      </a:cubicBezTo>
                      <a:cubicBezTo>
                        <a:pt x="12" y="13"/>
                        <a:pt x="13" y="13"/>
                        <a:pt x="13" y="12"/>
                      </a:cubicBezTo>
                      <a:cubicBezTo>
                        <a:pt x="13" y="11"/>
                        <a:pt x="13" y="10"/>
                        <a:pt x="13" y="8"/>
                      </a:cubicBezTo>
                      <a:cubicBezTo>
                        <a:pt x="14" y="6"/>
                        <a:pt x="13" y="5"/>
                        <a:pt x="12" y="6"/>
                      </a:cubicBezTo>
                      <a:cubicBezTo>
                        <a:pt x="12" y="9"/>
                        <a:pt x="13" y="11"/>
                        <a:pt x="14" y="14"/>
                      </a:cubicBezTo>
                      <a:cubicBezTo>
                        <a:pt x="14" y="15"/>
                        <a:pt x="15" y="15"/>
                        <a:pt x="15" y="14"/>
                      </a:cubicBezTo>
                      <a:cubicBezTo>
                        <a:pt x="16" y="11"/>
                        <a:pt x="16" y="12"/>
                        <a:pt x="16" y="9"/>
                      </a:cubicBezTo>
                      <a:cubicBezTo>
                        <a:pt x="17" y="7"/>
                        <a:pt x="17" y="6"/>
                        <a:pt x="15" y="6"/>
                      </a:cubicBezTo>
                      <a:cubicBezTo>
                        <a:pt x="16" y="9"/>
                        <a:pt x="16" y="11"/>
                        <a:pt x="16" y="13"/>
                      </a:cubicBezTo>
                      <a:cubicBezTo>
                        <a:pt x="16" y="14"/>
                        <a:pt x="17" y="14"/>
                        <a:pt x="17" y="13"/>
                      </a:cubicBezTo>
                      <a:cubicBezTo>
                        <a:pt x="17" y="11"/>
                        <a:pt x="17" y="9"/>
                        <a:pt x="17" y="6"/>
                      </a:cubicBezTo>
                      <a:cubicBezTo>
                        <a:pt x="17" y="0"/>
                        <a:pt x="17" y="8"/>
                        <a:pt x="17" y="9"/>
                      </a:cubicBezTo>
                      <a:cubicBezTo>
                        <a:pt x="17" y="6"/>
                        <a:pt x="16" y="5"/>
                        <a:pt x="16" y="9"/>
                      </a:cubicBezTo>
                      <a:cubicBezTo>
                        <a:pt x="16" y="11"/>
                        <a:pt x="17" y="14"/>
                        <a:pt x="17" y="16"/>
                      </a:cubicBezTo>
                      <a:cubicBezTo>
                        <a:pt x="17" y="17"/>
                        <a:pt x="19" y="17"/>
                        <a:pt x="19" y="16"/>
                      </a:cubicBezTo>
                      <a:cubicBezTo>
                        <a:pt x="18" y="14"/>
                        <a:pt x="18" y="11"/>
                        <a:pt x="18" y="9"/>
                      </a:cubicBezTo>
                      <a:cubicBezTo>
                        <a:pt x="18" y="7"/>
                        <a:pt x="18" y="14"/>
                        <a:pt x="18" y="15"/>
                      </a:cubicBezTo>
                      <a:cubicBezTo>
                        <a:pt x="18" y="15"/>
                        <a:pt x="19" y="15"/>
                        <a:pt x="19" y="15"/>
                      </a:cubicBezTo>
                      <a:cubicBezTo>
                        <a:pt x="19" y="13"/>
                        <a:pt x="19" y="11"/>
                        <a:pt x="19" y="10"/>
                      </a:cubicBezTo>
                      <a:cubicBezTo>
                        <a:pt x="19" y="6"/>
                        <a:pt x="18" y="7"/>
                        <a:pt x="18" y="10"/>
                      </a:cubicBezTo>
                      <a:cubicBezTo>
                        <a:pt x="19" y="11"/>
                        <a:pt x="20" y="11"/>
                        <a:pt x="20" y="10"/>
                      </a:cubicBezTo>
                      <a:cubicBezTo>
                        <a:pt x="20" y="7"/>
                        <a:pt x="20" y="5"/>
                        <a:pt x="21" y="2"/>
                      </a:cubicBezTo>
                      <a:cubicBezTo>
                        <a:pt x="21" y="1"/>
                        <a:pt x="20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Freeform 163"/>
                <p:cNvSpPr>
                  <a:spLocks/>
                </p:cNvSpPr>
                <p:nvPr/>
              </p:nvSpPr>
              <p:spPr bwMode="auto">
                <a:xfrm>
                  <a:off x="952500" y="2517776"/>
                  <a:ext cx="12700" cy="22225"/>
                </a:xfrm>
                <a:custGeom>
                  <a:avLst/>
                  <a:gdLst>
                    <a:gd name="T0" fmla="*/ 4 w 13"/>
                    <a:gd name="T1" fmla="*/ 13 h 21"/>
                    <a:gd name="T2" fmla="*/ 7 w 13"/>
                    <a:gd name="T3" fmla="*/ 12 h 21"/>
                    <a:gd name="T4" fmla="*/ 2 w 13"/>
                    <a:gd name="T5" fmla="*/ 12 h 21"/>
                    <a:gd name="T6" fmla="*/ 1 w 13"/>
                    <a:gd name="T7" fmla="*/ 13 h 21"/>
                    <a:gd name="T8" fmla="*/ 5 w 13"/>
                    <a:gd name="T9" fmla="*/ 14 h 21"/>
                    <a:gd name="T10" fmla="*/ 1 w 13"/>
                    <a:gd name="T11" fmla="*/ 11 h 21"/>
                    <a:gd name="T12" fmla="*/ 5 w 13"/>
                    <a:gd name="T13" fmla="*/ 10 h 21"/>
                    <a:gd name="T14" fmla="*/ 1 w 13"/>
                    <a:gd name="T15" fmla="*/ 10 h 21"/>
                    <a:gd name="T16" fmla="*/ 6 w 13"/>
                    <a:gd name="T17" fmla="*/ 6 h 21"/>
                    <a:gd name="T18" fmla="*/ 4 w 13"/>
                    <a:gd name="T19" fmla="*/ 6 h 21"/>
                    <a:gd name="T20" fmla="*/ 5 w 13"/>
                    <a:gd name="T21" fmla="*/ 0 h 21"/>
                    <a:gd name="T22" fmla="*/ 6 w 13"/>
                    <a:gd name="T23" fmla="*/ 15 h 21"/>
                    <a:gd name="T24" fmla="*/ 7 w 13"/>
                    <a:gd name="T25" fmla="*/ 4 h 21"/>
                    <a:gd name="T26" fmla="*/ 6 w 13"/>
                    <a:gd name="T27" fmla="*/ 14 h 21"/>
                    <a:gd name="T28" fmla="*/ 11 w 13"/>
                    <a:gd name="T29" fmla="*/ 11 h 21"/>
                    <a:gd name="T30" fmla="*/ 8 w 13"/>
                    <a:gd name="T31" fmla="*/ 14 h 21"/>
                    <a:gd name="T32" fmla="*/ 10 w 13"/>
                    <a:gd name="T33" fmla="*/ 8 h 21"/>
                    <a:gd name="T34" fmla="*/ 8 w 13"/>
                    <a:gd name="T35" fmla="*/ 14 h 21"/>
                    <a:gd name="T36" fmla="*/ 9 w 13"/>
                    <a:gd name="T37" fmla="*/ 7 h 21"/>
                    <a:gd name="T38" fmla="*/ 10 w 13"/>
                    <a:gd name="T39" fmla="*/ 9 h 21"/>
                    <a:gd name="T40" fmla="*/ 9 w 13"/>
                    <a:gd name="T41" fmla="*/ 11 h 21"/>
                    <a:gd name="T42" fmla="*/ 13 w 13"/>
                    <a:gd name="T43" fmla="*/ 7 h 21"/>
                    <a:gd name="T44" fmla="*/ 8 w 13"/>
                    <a:gd name="T45" fmla="*/ 17 h 21"/>
                    <a:gd name="T46" fmla="*/ 9 w 13"/>
                    <a:gd name="T47" fmla="*/ 15 h 21"/>
                    <a:gd name="T48" fmla="*/ 5 w 13"/>
                    <a:gd name="T49" fmla="*/ 19 h 21"/>
                    <a:gd name="T50" fmla="*/ 6 w 13"/>
                    <a:gd name="T51" fmla="*/ 18 h 21"/>
                    <a:gd name="T52" fmla="*/ 3 w 13"/>
                    <a:gd name="T53" fmla="*/ 15 h 21"/>
                    <a:gd name="T54" fmla="*/ 5 w 13"/>
                    <a:gd name="T55" fmla="*/ 20 h 21"/>
                    <a:gd name="T56" fmla="*/ 7 w 13"/>
                    <a:gd name="T57" fmla="*/ 16 h 21"/>
                    <a:gd name="T58" fmla="*/ 11 w 13"/>
                    <a:gd name="T59" fmla="*/ 7 h 21"/>
                    <a:gd name="T60" fmla="*/ 4 w 13"/>
                    <a:gd name="T61" fmla="*/ 15 h 21"/>
                    <a:gd name="T62" fmla="*/ 5 w 13"/>
                    <a:gd name="T63" fmla="*/ 20 h 21"/>
                    <a:gd name="T64" fmla="*/ 3 w 13"/>
                    <a:gd name="T65" fmla="*/ 15 h 21"/>
                    <a:gd name="T66" fmla="*/ 3 w 13"/>
                    <a:gd name="T67" fmla="*/ 18 h 21"/>
                    <a:gd name="T68" fmla="*/ 5 w 13"/>
                    <a:gd name="T69" fmla="*/ 15 h 21"/>
                    <a:gd name="T70" fmla="*/ 4 w 13"/>
                    <a:gd name="T71" fmla="*/ 15 h 21"/>
                    <a:gd name="T72" fmla="*/ 5 w 13"/>
                    <a:gd name="T73" fmla="*/ 20 h 21"/>
                    <a:gd name="T74" fmla="*/ 9 w 13"/>
                    <a:gd name="T75" fmla="*/ 16 h 21"/>
                    <a:gd name="T76" fmla="*/ 7 w 13"/>
                    <a:gd name="T77" fmla="*/ 18 h 21"/>
                    <a:gd name="T78" fmla="*/ 13 w 13"/>
                    <a:gd name="T79" fmla="*/ 7 h 21"/>
                    <a:gd name="T80" fmla="*/ 9 w 13"/>
                    <a:gd name="T81" fmla="*/ 11 h 21"/>
                    <a:gd name="T82" fmla="*/ 11 w 13"/>
                    <a:gd name="T83" fmla="*/ 8 h 21"/>
                    <a:gd name="T84" fmla="*/ 8 w 13"/>
                    <a:gd name="T85" fmla="*/ 7 h 21"/>
                    <a:gd name="T86" fmla="*/ 8 w 13"/>
                    <a:gd name="T87" fmla="*/ 14 h 21"/>
                    <a:gd name="T88" fmla="*/ 10 w 13"/>
                    <a:gd name="T89" fmla="*/ 8 h 21"/>
                    <a:gd name="T90" fmla="*/ 7 w 13"/>
                    <a:gd name="T91" fmla="*/ 14 h 21"/>
                    <a:gd name="T92" fmla="*/ 11 w 13"/>
                    <a:gd name="T93" fmla="*/ 11 h 21"/>
                    <a:gd name="T94" fmla="*/ 6 w 13"/>
                    <a:gd name="T95" fmla="*/ 14 h 21"/>
                    <a:gd name="T96" fmla="*/ 7 w 13"/>
                    <a:gd name="T97" fmla="*/ 4 h 21"/>
                    <a:gd name="T98" fmla="*/ 6 w 13"/>
                    <a:gd name="T99" fmla="*/ 15 h 21"/>
                    <a:gd name="T100" fmla="*/ 5 w 13"/>
                    <a:gd name="T101" fmla="*/ 0 h 21"/>
                    <a:gd name="T102" fmla="*/ 4 w 13"/>
                    <a:gd name="T103" fmla="*/ 7 h 21"/>
                    <a:gd name="T104" fmla="*/ 6 w 13"/>
                    <a:gd name="T105" fmla="*/ 6 h 21"/>
                    <a:gd name="T106" fmla="*/ 1 w 13"/>
                    <a:gd name="T107" fmla="*/ 10 h 21"/>
                    <a:gd name="T108" fmla="*/ 5 w 13"/>
                    <a:gd name="T109" fmla="*/ 10 h 21"/>
                    <a:gd name="T110" fmla="*/ 0 w 13"/>
                    <a:gd name="T111" fmla="*/ 11 h 21"/>
                    <a:gd name="T112" fmla="*/ 4 w 13"/>
                    <a:gd name="T113" fmla="*/ 14 h 21"/>
                    <a:gd name="T114" fmla="*/ 1 w 13"/>
                    <a:gd name="T115" fmla="*/ 13 h 21"/>
                    <a:gd name="T116" fmla="*/ 2 w 13"/>
                    <a:gd name="T117" fmla="*/ 14 h 21"/>
                    <a:gd name="T118" fmla="*/ 6 w 13"/>
                    <a:gd name="T119" fmla="*/ 12 h 21"/>
                    <a:gd name="T120" fmla="*/ 4 w 13"/>
                    <a:gd name="T121" fmla="*/ 13 h 21"/>
                    <a:gd name="T122" fmla="*/ 7 w 13"/>
                    <a:gd name="T123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3" h="21">
                      <a:moveTo>
                        <a:pt x="6" y="9"/>
                      </a:moveTo>
                      <a:cubicBezTo>
                        <a:pt x="6" y="10"/>
                        <a:pt x="5" y="12"/>
                        <a:pt x="4" y="13"/>
                      </a:cubicBezTo>
                      <a:cubicBezTo>
                        <a:pt x="4" y="14"/>
                        <a:pt x="5" y="14"/>
                        <a:pt x="5" y="14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4" y="11"/>
                        <a:pt x="3" y="12"/>
                        <a:pt x="2" y="12"/>
                      </a:cubicBezTo>
                      <a:cubicBezTo>
                        <a:pt x="1" y="12"/>
                        <a:pt x="1" y="13"/>
                        <a:pt x="1" y="13"/>
                      </a:cubicBezTo>
                      <a:cubicBezTo>
                        <a:pt x="1" y="13"/>
                        <a:pt x="3" y="13"/>
                        <a:pt x="1" y="13"/>
                      </a:cubicBezTo>
                      <a:cubicBezTo>
                        <a:pt x="1" y="13"/>
                        <a:pt x="1" y="14"/>
                        <a:pt x="1" y="14"/>
                      </a:cubicBezTo>
                      <a:cubicBezTo>
                        <a:pt x="2" y="14"/>
                        <a:pt x="4" y="14"/>
                        <a:pt x="5" y="14"/>
                      </a:cubicBezTo>
                      <a:cubicBezTo>
                        <a:pt x="6" y="14"/>
                        <a:pt x="5" y="13"/>
                        <a:pt x="5" y="13"/>
                      </a:cubicBezTo>
                      <a:cubicBezTo>
                        <a:pt x="3" y="12"/>
                        <a:pt x="2" y="11"/>
                        <a:pt x="1" y="11"/>
                      </a:cubicBezTo>
                      <a:cubicBezTo>
                        <a:pt x="1" y="11"/>
                        <a:pt x="1" y="12"/>
                        <a:pt x="1" y="12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9"/>
                        <a:pt x="6" y="8"/>
                        <a:pt x="5" y="8"/>
                      </a:cubicBezTo>
                      <a:cubicBezTo>
                        <a:pt x="3" y="9"/>
                        <a:pt x="2" y="9"/>
                        <a:pt x="1" y="10"/>
                      </a:cubicBezTo>
                      <a:cubicBezTo>
                        <a:pt x="1" y="10"/>
                        <a:pt x="1" y="11"/>
                        <a:pt x="2" y="11"/>
                      </a:cubicBezTo>
                      <a:cubicBezTo>
                        <a:pt x="3" y="10"/>
                        <a:pt x="5" y="8"/>
                        <a:pt x="6" y="6"/>
                      </a:cubicBezTo>
                      <a:cubicBezTo>
                        <a:pt x="7" y="5"/>
                        <a:pt x="5" y="4"/>
                        <a:pt x="5" y="5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5" y="7"/>
                        <a:pt x="5" y="7"/>
                      </a:cubicBezTo>
                      <a:cubicBezTo>
                        <a:pt x="5" y="5"/>
                        <a:pt x="5" y="3"/>
                        <a:pt x="5" y="0"/>
                      </a:cubicBezTo>
                      <a:cubicBezTo>
                        <a:pt x="5" y="1"/>
                        <a:pt x="5" y="1"/>
                        <a:pt x="4" y="1"/>
                      </a:cubicBezTo>
                      <a:cubicBezTo>
                        <a:pt x="8" y="4"/>
                        <a:pt x="6" y="11"/>
                        <a:pt x="6" y="15"/>
                      </a:cubicBezTo>
                      <a:cubicBezTo>
                        <a:pt x="7" y="15"/>
                        <a:pt x="7" y="15"/>
                        <a:pt x="8" y="15"/>
                      </a:cubicBezTo>
                      <a:cubicBezTo>
                        <a:pt x="8" y="11"/>
                        <a:pt x="8" y="8"/>
                        <a:pt x="7" y="4"/>
                      </a:cubicBezTo>
                      <a:cubicBezTo>
                        <a:pt x="7" y="4"/>
                        <a:pt x="7" y="4"/>
                        <a:pt x="6" y="4"/>
                      </a:cubicBezTo>
                      <a:cubicBezTo>
                        <a:pt x="7" y="8"/>
                        <a:pt x="7" y="11"/>
                        <a:pt x="6" y="14"/>
                      </a:cubicBezTo>
                      <a:cubicBezTo>
                        <a:pt x="6" y="15"/>
                        <a:pt x="7" y="16"/>
                        <a:pt x="7" y="15"/>
                      </a:cubicBezTo>
                      <a:cubicBezTo>
                        <a:pt x="9" y="14"/>
                        <a:pt x="10" y="12"/>
                        <a:pt x="11" y="11"/>
                      </a:cubicBezTo>
                      <a:cubicBezTo>
                        <a:pt x="10" y="11"/>
                        <a:pt x="10" y="10"/>
                        <a:pt x="9" y="10"/>
                      </a:cubicBezTo>
                      <a:cubicBezTo>
                        <a:pt x="9" y="11"/>
                        <a:pt x="8" y="12"/>
                        <a:pt x="8" y="14"/>
                      </a:cubicBezTo>
                      <a:cubicBezTo>
                        <a:pt x="8" y="14"/>
                        <a:pt x="9" y="14"/>
                        <a:pt x="9" y="14"/>
                      </a:cubicBezTo>
                      <a:cubicBezTo>
                        <a:pt x="9" y="12"/>
                        <a:pt x="9" y="10"/>
                        <a:pt x="10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10"/>
                        <a:pt x="8" y="12"/>
                        <a:pt x="8" y="14"/>
                      </a:cubicBezTo>
                      <a:cubicBezTo>
                        <a:pt x="8" y="14"/>
                        <a:pt x="9" y="14"/>
                        <a:pt x="9" y="14"/>
                      </a:cubicBezTo>
                      <a:cubicBezTo>
                        <a:pt x="9" y="12"/>
                        <a:pt x="9" y="9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9" y="8"/>
                        <a:pt x="10" y="8"/>
                        <a:pt x="10" y="9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9"/>
                        <a:pt x="9" y="10"/>
                        <a:pt x="9" y="11"/>
                      </a:cubicBezTo>
                      <a:cubicBezTo>
                        <a:pt x="9" y="11"/>
                        <a:pt x="9" y="11"/>
                        <a:pt x="10" y="12"/>
                      </a:cubicBezTo>
                      <a:cubicBezTo>
                        <a:pt x="11" y="10"/>
                        <a:pt x="12" y="9"/>
                        <a:pt x="13" y="7"/>
                      </a:cubicBezTo>
                      <a:cubicBezTo>
                        <a:pt x="12" y="7"/>
                        <a:pt x="12" y="7"/>
                        <a:pt x="11" y="7"/>
                      </a:cubicBezTo>
                      <a:cubicBezTo>
                        <a:pt x="12" y="10"/>
                        <a:pt x="11" y="15"/>
                        <a:pt x="8" y="17"/>
                      </a:cubicBezTo>
                      <a:cubicBezTo>
                        <a:pt x="8" y="17"/>
                        <a:pt x="8" y="17"/>
                        <a:pt x="9" y="18"/>
                      </a:cubicBezTo>
                      <a:cubicBezTo>
                        <a:pt x="9" y="17"/>
                        <a:pt x="9" y="16"/>
                        <a:pt x="9" y="15"/>
                      </a:cubicBezTo>
                      <a:cubicBezTo>
                        <a:pt x="9" y="15"/>
                        <a:pt x="8" y="14"/>
                        <a:pt x="7" y="15"/>
                      </a:cubicBezTo>
                      <a:cubicBezTo>
                        <a:pt x="7" y="17"/>
                        <a:pt x="6" y="18"/>
                        <a:pt x="5" y="19"/>
                      </a:cubicBezTo>
                      <a:cubicBezTo>
                        <a:pt x="5" y="19"/>
                        <a:pt x="6" y="19"/>
                        <a:pt x="6" y="19"/>
                      </a:cubicBezTo>
                      <a:cubicBezTo>
                        <a:pt x="6" y="19"/>
                        <a:pt x="6" y="19"/>
                        <a:pt x="6" y="18"/>
                      </a:cubicBezTo>
                      <a:cubicBezTo>
                        <a:pt x="6" y="17"/>
                        <a:pt x="5" y="17"/>
                        <a:pt x="4" y="17"/>
                      </a:cubicBezTo>
                      <a:cubicBezTo>
                        <a:pt x="4" y="17"/>
                        <a:pt x="4" y="16"/>
                        <a:pt x="3" y="15"/>
                      </a:cubicBezTo>
                      <a:cubicBezTo>
                        <a:pt x="3" y="15"/>
                        <a:pt x="2" y="15"/>
                        <a:pt x="2" y="16"/>
                      </a:cubicBezTo>
                      <a:cubicBezTo>
                        <a:pt x="3" y="17"/>
                        <a:pt x="4" y="18"/>
                        <a:pt x="5" y="20"/>
                      </a:cubicBezTo>
                      <a:cubicBezTo>
                        <a:pt x="5" y="20"/>
                        <a:pt x="6" y="20"/>
                        <a:pt x="6" y="20"/>
                      </a:cubicBezTo>
                      <a:cubicBezTo>
                        <a:pt x="5" y="18"/>
                        <a:pt x="5" y="17"/>
                        <a:pt x="7" y="16"/>
                      </a:cubicBezTo>
                      <a:cubicBezTo>
                        <a:pt x="8" y="15"/>
                        <a:pt x="9" y="14"/>
                        <a:pt x="10" y="13"/>
                      </a:cubicBezTo>
                      <a:cubicBezTo>
                        <a:pt x="12" y="12"/>
                        <a:pt x="12" y="9"/>
                        <a:pt x="11" y="7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1" y="11"/>
                        <a:pt x="8" y="14"/>
                        <a:pt x="4" y="15"/>
                      </a:cubicBezTo>
                      <a:cubicBezTo>
                        <a:pt x="4" y="15"/>
                        <a:pt x="3" y="16"/>
                        <a:pt x="4" y="16"/>
                      </a:cubicBezTo>
                      <a:cubicBezTo>
                        <a:pt x="4" y="17"/>
                        <a:pt x="4" y="19"/>
                        <a:pt x="5" y="20"/>
                      </a:cubicBezTo>
                      <a:cubicBezTo>
                        <a:pt x="5" y="21"/>
                        <a:pt x="6" y="20"/>
                        <a:pt x="6" y="20"/>
                      </a:cubicBezTo>
                      <a:cubicBezTo>
                        <a:pt x="5" y="18"/>
                        <a:pt x="4" y="16"/>
                        <a:pt x="3" y="15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6"/>
                        <a:pt x="3" y="17"/>
                        <a:pt x="3" y="18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6" y="19"/>
                        <a:pt x="6" y="17"/>
                        <a:pt x="5" y="15"/>
                      </a:cubicBezTo>
                      <a:cubicBezTo>
                        <a:pt x="5" y="15"/>
                        <a:pt x="4" y="15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6"/>
                        <a:pt x="4" y="16"/>
                      </a:cubicBezTo>
                      <a:cubicBezTo>
                        <a:pt x="4" y="17"/>
                        <a:pt x="4" y="18"/>
                        <a:pt x="5" y="20"/>
                      </a:cubicBezTo>
                      <a:cubicBezTo>
                        <a:pt x="5" y="20"/>
                        <a:pt x="6" y="20"/>
                        <a:pt x="6" y="20"/>
                      </a:cubicBezTo>
                      <a:cubicBezTo>
                        <a:pt x="7" y="19"/>
                        <a:pt x="8" y="17"/>
                        <a:pt x="9" y="16"/>
                      </a:cubicBezTo>
                      <a:cubicBezTo>
                        <a:pt x="8" y="15"/>
                        <a:pt x="8" y="15"/>
                        <a:pt x="7" y="15"/>
                      </a:cubicBezTo>
                      <a:cubicBezTo>
                        <a:pt x="7" y="16"/>
                        <a:pt x="7" y="17"/>
                        <a:pt x="7" y="18"/>
                      </a:cubicBezTo>
                      <a:cubicBezTo>
                        <a:pt x="7" y="18"/>
                        <a:pt x="8" y="18"/>
                        <a:pt x="8" y="18"/>
                      </a:cubicBezTo>
                      <a:cubicBezTo>
                        <a:pt x="12" y="16"/>
                        <a:pt x="13" y="11"/>
                        <a:pt x="13" y="7"/>
                      </a:cubicBezTo>
                      <a:cubicBezTo>
                        <a:pt x="13" y="6"/>
                        <a:pt x="12" y="6"/>
                        <a:pt x="11" y="7"/>
                      </a:cubicBezTo>
                      <a:cubicBezTo>
                        <a:pt x="10" y="8"/>
                        <a:pt x="9" y="9"/>
                        <a:pt x="9" y="11"/>
                      </a:cubicBezTo>
                      <a:cubicBezTo>
                        <a:pt x="8" y="12"/>
                        <a:pt x="9" y="12"/>
                        <a:pt x="10" y="12"/>
                      </a:cubicBezTo>
                      <a:cubicBezTo>
                        <a:pt x="10" y="11"/>
                        <a:pt x="11" y="9"/>
                        <a:pt x="11" y="8"/>
                      </a:cubicBezTo>
                      <a:cubicBezTo>
                        <a:pt x="11" y="8"/>
                        <a:pt x="11" y="7"/>
                        <a:pt x="11" y="7"/>
                      </a:cubicBezTo>
                      <a:cubicBezTo>
                        <a:pt x="10" y="7"/>
                        <a:pt x="9" y="7"/>
                        <a:pt x="8" y="7"/>
                      </a:cubicBezTo>
                      <a:cubicBezTo>
                        <a:pt x="8" y="6"/>
                        <a:pt x="7" y="7"/>
                        <a:pt x="7" y="7"/>
                      </a:cubicBezTo>
                      <a:cubicBezTo>
                        <a:pt x="7" y="10"/>
                        <a:pt x="8" y="12"/>
                        <a:pt x="8" y="14"/>
                      </a:cubicBezTo>
                      <a:cubicBezTo>
                        <a:pt x="8" y="15"/>
                        <a:pt x="9" y="15"/>
                        <a:pt x="9" y="14"/>
                      </a:cubicBezTo>
                      <a:cubicBezTo>
                        <a:pt x="10" y="12"/>
                        <a:pt x="10" y="10"/>
                        <a:pt x="10" y="8"/>
                      </a:cubicBezTo>
                      <a:cubicBezTo>
                        <a:pt x="10" y="7"/>
                        <a:pt x="9" y="7"/>
                        <a:pt x="9" y="8"/>
                      </a:cubicBezTo>
                      <a:cubicBezTo>
                        <a:pt x="8" y="10"/>
                        <a:pt x="7" y="12"/>
                        <a:pt x="7" y="14"/>
                      </a:cubicBezTo>
                      <a:cubicBezTo>
                        <a:pt x="8" y="15"/>
                        <a:pt x="8" y="15"/>
                        <a:pt x="9" y="14"/>
                      </a:cubicBezTo>
                      <a:cubicBezTo>
                        <a:pt x="10" y="13"/>
                        <a:pt x="10" y="12"/>
                        <a:pt x="11" y="11"/>
                      </a:cubicBezTo>
                      <a:cubicBezTo>
                        <a:pt x="11" y="10"/>
                        <a:pt x="10" y="9"/>
                        <a:pt x="9" y="10"/>
                      </a:cubicBezTo>
                      <a:cubicBezTo>
                        <a:pt x="9" y="12"/>
                        <a:pt x="8" y="13"/>
                        <a:pt x="6" y="14"/>
                      </a:cubicBezTo>
                      <a:cubicBezTo>
                        <a:pt x="7" y="14"/>
                        <a:pt x="7" y="15"/>
                        <a:pt x="8" y="15"/>
                      </a:cubicBezTo>
                      <a:cubicBezTo>
                        <a:pt x="8" y="11"/>
                        <a:pt x="8" y="8"/>
                        <a:pt x="7" y="4"/>
                      </a:cubicBezTo>
                      <a:cubicBezTo>
                        <a:pt x="7" y="3"/>
                        <a:pt x="6" y="3"/>
                        <a:pt x="6" y="4"/>
                      </a:cubicBezTo>
                      <a:cubicBezTo>
                        <a:pt x="6" y="8"/>
                        <a:pt x="6" y="11"/>
                        <a:pt x="6" y="15"/>
                      </a:cubicBezTo>
                      <a:cubicBezTo>
                        <a:pt x="6" y="16"/>
                        <a:pt x="8" y="16"/>
                        <a:pt x="8" y="15"/>
                      </a:cubicBezTo>
                      <a:cubicBezTo>
                        <a:pt x="8" y="10"/>
                        <a:pt x="9" y="4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4" y="3"/>
                        <a:pt x="4" y="5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5" y="7"/>
                        <a:pt x="6" y="6"/>
                        <a:pt x="6" y="6"/>
                      </a:cubicBezTo>
                      <a:cubicBezTo>
                        <a:pt x="6" y="6"/>
                        <a:pt x="5" y="5"/>
                        <a:pt x="5" y="5"/>
                      </a:cubicBezTo>
                      <a:cubicBezTo>
                        <a:pt x="4" y="7"/>
                        <a:pt x="2" y="9"/>
                        <a:pt x="1" y="10"/>
                      </a:cubicBezTo>
                      <a:cubicBezTo>
                        <a:pt x="0" y="11"/>
                        <a:pt x="1" y="12"/>
                        <a:pt x="2" y="11"/>
                      </a:cubicBezTo>
                      <a:cubicBezTo>
                        <a:pt x="3" y="11"/>
                        <a:pt x="4" y="10"/>
                        <a:pt x="5" y="10"/>
                      </a:cubicBezTo>
                      <a:cubicBezTo>
                        <a:pt x="5" y="9"/>
                        <a:pt x="5" y="9"/>
                        <a:pt x="5" y="8"/>
                      </a:cubicBezTo>
                      <a:cubicBezTo>
                        <a:pt x="3" y="9"/>
                        <a:pt x="2" y="10"/>
                        <a:pt x="0" y="11"/>
                      </a:cubicBezTo>
                      <a:cubicBezTo>
                        <a:pt x="0" y="11"/>
                        <a:pt x="0" y="12"/>
                        <a:pt x="0" y="12"/>
                      </a:cubicBezTo>
                      <a:cubicBezTo>
                        <a:pt x="2" y="13"/>
                        <a:pt x="3" y="13"/>
                        <a:pt x="4" y="14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3" y="13"/>
                        <a:pt x="2" y="13"/>
                        <a:pt x="1" y="13"/>
                      </a:cubicBezTo>
                      <a:cubicBezTo>
                        <a:pt x="0" y="13"/>
                        <a:pt x="0" y="14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2" y="15"/>
                        <a:pt x="2" y="14"/>
                        <a:pt x="3" y="14"/>
                      </a:cubicBezTo>
                      <a:cubicBezTo>
                        <a:pt x="3" y="13"/>
                        <a:pt x="5" y="13"/>
                        <a:pt x="6" y="12"/>
                      </a:cubicBezTo>
                      <a:cubicBezTo>
                        <a:pt x="6" y="12"/>
                        <a:pt x="6" y="12"/>
                        <a:pt x="5" y="11"/>
                      </a:cubicBezTo>
                      <a:cubicBezTo>
                        <a:pt x="5" y="12"/>
                        <a:pt x="4" y="13"/>
                        <a:pt x="4" y="13"/>
                      </a:cubicBezTo>
                      <a:cubicBezTo>
                        <a:pt x="4" y="14"/>
                        <a:pt x="5" y="15"/>
                        <a:pt x="5" y="14"/>
                      </a:cubicBezTo>
                      <a:cubicBezTo>
                        <a:pt x="6" y="13"/>
                        <a:pt x="7" y="11"/>
                        <a:pt x="7" y="9"/>
                      </a:cubicBezTo>
                      <a:cubicBezTo>
                        <a:pt x="8" y="8"/>
                        <a:pt x="6" y="8"/>
                        <a:pt x="6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" name="Freeform 164"/>
                <p:cNvSpPr>
                  <a:spLocks/>
                </p:cNvSpPr>
                <p:nvPr/>
              </p:nvSpPr>
              <p:spPr bwMode="auto">
                <a:xfrm>
                  <a:off x="962025" y="2514601"/>
                  <a:ext cx="3175" cy="1588"/>
                </a:xfrm>
                <a:custGeom>
                  <a:avLst/>
                  <a:gdLst>
                    <a:gd name="T0" fmla="*/ 1 w 3"/>
                    <a:gd name="T1" fmla="*/ 1 h 2"/>
                    <a:gd name="T2" fmla="*/ 1 w 3"/>
                    <a:gd name="T3" fmla="*/ 1 h 2"/>
                    <a:gd name="T4" fmla="*/ 1 w 3"/>
                    <a:gd name="T5" fmla="*/ 1 h 2"/>
                    <a:gd name="T6" fmla="*/ 1 w 3"/>
                    <a:gd name="T7" fmla="*/ 1 h 2"/>
                    <a:gd name="T8" fmla="*/ 2 w 3"/>
                    <a:gd name="T9" fmla="*/ 2 h 2"/>
                    <a:gd name="T10" fmla="*/ 2 w 3"/>
                    <a:gd name="T11" fmla="*/ 0 h 2"/>
                    <a:gd name="T12" fmla="*/ 1 w 3"/>
                    <a:gd name="T13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2">
                      <a:moveTo>
                        <a:pt x="1" y="1"/>
                      </a:moveTo>
                      <a:cubicBezTo>
                        <a:pt x="1" y="1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3" y="2"/>
                        <a:pt x="3" y="1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" name="Freeform 165"/>
                <p:cNvSpPr>
                  <a:spLocks/>
                </p:cNvSpPr>
                <p:nvPr/>
              </p:nvSpPr>
              <p:spPr bwMode="auto">
                <a:xfrm>
                  <a:off x="946150" y="2519363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3 w 3"/>
                    <a:gd name="T3" fmla="*/ 1 h 3"/>
                    <a:gd name="T4" fmla="*/ 2 w 3"/>
                    <a:gd name="T5" fmla="*/ 0 h 3"/>
                    <a:gd name="T6" fmla="*/ 1 w 3"/>
                    <a:gd name="T7" fmla="*/ 2 h 3"/>
                    <a:gd name="T8" fmla="*/ 2 w 3"/>
                    <a:gd name="T9" fmla="*/ 2 h 3"/>
                    <a:gd name="T10" fmla="*/ 2 w 3"/>
                    <a:gd name="T11" fmla="*/ 2 h 3"/>
                    <a:gd name="T12" fmla="*/ 2 w 3"/>
                    <a:gd name="T13" fmla="*/ 2 h 3"/>
                    <a:gd name="T14" fmla="*/ 2 w 3"/>
                    <a:gd name="T15" fmla="*/ 2 h 3"/>
                    <a:gd name="T16" fmla="*/ 2 w 3"/>
                    <a:gd name="T17" fmla="*/ 1 h 3"/>
                    <a:gd name="T18" fmla="*/ 1 w 3"/>
                    <a:gd name="T19" fmla="*/ 2 h 3"/>
                    <a:gd name="T20" fmla="*/ 2 w 3"/>
                    <a:gd name="T21" fmla="*/ 3 h 3"/>
                    <a:gd name="T22" fmla="*/ 3 w 3"/>
                    <a:gd name="T23" fmla="*/ 1 h 3"/>
                    <a:gd name="T24" fmla="*/ 2 w 3"/>
                    <a:gd name="T25" fmla="*/ 0 h 3"/>
                    <a:gd name="T26" fmla="*/ 1 w 3"/>
                    <a:gd name="T27" fmla="*/ 0 h 3"/>
                    <a:gd name="T28" fmla="*/ 2 w 3"/>
                    <a:gd name="T2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2"/>
                        <a:pt x="3" y="1"/>
                        <a:pt x="2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3"/>
                        <a:pt x="2" y="3"/>
                        <a:pt x="2" y="3"/>
                      </a:cubicBezTo>
                      <a:cubicBezTo>
                        <a:pt x="2" y="2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" name="Freeform 166"/>
                <p:cNvSpPr>
                  <a:spLocks/>
                </p:cNvSpPr>
                <p:nvPr/>
              </p:nvSpPr>
              <p:spPr bwMode="auto">
                <a:xfrm>
                  <a:off x="896938" y="2495551"/>
                  <a:ext cx="15875" cy="17463"/>
                </a:xfrm>
                <a:custGeom>
                  <a:avLst/>
                  <a:gdLst>
                    <a:gd name="T0" fmla="*/ 11 w 15"/>
                    <a:gd name="T1" fmla="*/ 15 h 17"/>
                    <a:gd name="T2" fmla="*/ 12 w 15"/>
                    <a:gd name="T3" fmla="*/ 8 h 17"/>
                    <a:gd name="T4" fmla="*/ 11 w 15"/>
                    <a:gd name="T5" fmla="*/ 7 h 17"/>
                    <a:gd name="T6" fmla="*/ 8 w 15"/>
                    <a:gd name="T7" fmla="*/ 8 h 17"/>
                    <a:gd name="T8" fmla="*/ 9 w 15"/>
                    <a:gd name="T9" fmla="*/ 9 h 17"/>
                    <a:gd name="T10" fmla="*/ 15 w 15"/>
                    <a:gd name="T11" fmla="*/ 3 h 17"/>
                    <a:gd name="T12" fmla="*/ 15 w 15"/>
                    <a:gd name="T13" fmla="*/ 2 h 17"/>
                    <a:gd name="T14" fmla="*/ 14 w 15"/>
                    <a:gd name="T15" fmla="*/ 1 h 17"/>
                    <a:gd name="T16" fmla="*/ 13 w 15"/>
                    <a:gd name="T17" fmla="*/ 0 h 17"/>
                    <a:gd name="T18" fmla="*/ 5 w 15"/>
                    <a:gd name="T19" fmla="*/ 1 h 17"/>
                    <a:gd name="T20" fmla="*/ 4 w 15"/>
                    <a:gd name="T21" fmla="*/ 2 h 17"/>
                    <a:gd name="T22" fmla="*/ 0 w 15"/>
                    <a:gd name="T23" fmla="*/ 10 h 17"/>
                    <a:gd name="T24" fmla="*/ 1 w 15"/>
                    <a:gd name="T25" fmla="*/ 11 h 17"/>
                    <a:gd name="T26" fmla="*/ 3 w 15"/>
                    <a:gd name="T27" fmla="*/ 9 h 17"/>
                    <a:gd name="T28" fmla="*/ 2 w 15"/>
                    <a:gd name="T29" fmla="*/ 8 h 17"/>
                    <a:gd name="T30" fmla="*/ 1 w 15"/>
                    <a:gd name="T31" fmla="*/ 14 h 17"/>
                    <a:gd name="T32" fmla="*/ 2 w 15"/>
                    <a:gd name="T33" fmla="*/ 14 h 17"/>
                    <a:gd name="T34" fmla="*/ 3 w 15"/>
                    <a:gd name="T35" fmla="*/ 12 h 17"/>
                    <a:gd name="T36" fmla="*/ 2 w 15"/>
                    <a:gd name="T37" fmla="*/ 12 h 17"/>
                    <a:gd name="T38" fmla="*/ 1 w 15"/>
                    <a:gd name="T39" fmla="*/ 14 h 17"/>
                    <a:gd name="T40" fmla="*/ 2 w 15"/>
                    <a:gd name="T41" fmla="*/ 14 h 17"/>
                    <a:gd name="T42" fmla="*/ 3 w 15"/>
                    <a:gd name="T43" fmla="*/ 8 h 17"/>
                    <a:gd name="T44" fmla="*/ 2 w 15"/>
                    <a:gd name="T45" fmla="*/ 8 h 17"/>
                    <a:gd name="T46" fmla="*/ 0 w 15"/>
                    <a:gd name="T47" fmla="*/ 10 h 17"/>
                    <a:gd name="T48" fmla="*/ 1 w 15"/>
                    <a:gd name="T49" fmla="*/ 10 h 17"/>
                    <a:gd name="T50" fmla="*/ 5 w 15"/>
                    <a:gd name="T51" fmla="*/ 2 h 17"/>
                    <a:gd name="T52" fmla="*/ 5 w 15"/>
                    <a:gd name="T53" fmla="*/ 3 h 17"/>
                    <a:gd name="T54" fmla="*/ 14 w 15"/>
                    <a:gd name="T55" fmla="*/ 1 h 17"/>
                    <a:gd name="T56" fmla="*/ 13 w 15"/>
                    <a:gd name="T57" fmla="*/ 1 h 17"/>
                    <a:gd name="T58" fmla="*/ 14 w 15"/>
                    <a:gd name="T59" fmla="*/ 3 h 17"/>
                    <a:gd name="T60" fmla="*/ 14 w 15"/>
                    <a:gd name="T61" fmla="*/ 1 h 17"/>
                    <a:gd name="T62" fmla="*/ 8 w 15"/>
                    <a:gd name="T63" fmla="*/ 8 h 17"/>
                    <a:gd name="T64" fmla="*/ 8 w 15"/>
                    <a:gd name="T65" fmla="*/ 9 h 17"/>
                    <a:gd name="T66" fmla="*/ 11 w 15"/>
                    <a:gd name="T67" fmla="*/ 9 h 17"/>
                    <a:gd name="T68" fmla="*/ 10 w 15"/>
                    <a:gd name="T69" fmla="*/ 8 h 17"/>
                    <a:gd name="T70" fmla="*/ 10 w 15"/>
                    <a:gd name="T71" fmla="*/ 16 h 17"/>
                    <a:gd name="T72" fmla="*/ 11 w 15"/>
                    <a:gd name="T73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5" h="17">
                      <a:moveTo>
                        <a:pt x="11" y="15"/>
                      </a:moveTo>
                      <a:cubicBezTo>
                        <a:pt x="9" y="14"/>
                        <a:pt x="11" y="10"/>
                        <a:pt x="12" y="8"/>
                      </a:cubicBezTo>
                      <a:cubicBezTo>
                        <a:pt x="12" y="8"/>
                        <a:pt x="12" y="7"/>
                        <a:pt x="11" y="7"/>
                      </a:cubicBezTo>
                      <a:cubicBezTo>
                        <a:pt x="10" y="8"/>
                        <a:pt x="9" y="8"/>
                        <a:pt x="8" y="8"/>
                      </a:cubicBezTo>
                      <a:cubicBezTo>
                        <a:pt x="8" y="8"/>
                        <a:pt x="9" y="8"/>
                        <a:pt x="9" y="9"/>
                      </a:cubicBezTo>
                      <a:cubicBezTo>
                        <a:pt x="10" y="6"/>
                        <a:pt x="12" y="4"/>
                        <a:pt x="15" y="3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1"/>
                        <a:pt x="14" y="1"/>
                        <a:pt x="14" y="1"/>
                      </a:cubicBezTo>
                      <a:cubicBezTo>
                        <a:pt x="14" y="0"/>
                        <a:pt x="14" y="0"/>
                        <a:pt x="13" y="0"/>
                      </a:cubicBezTo>
                      <a:cubicBezTo>
                        <a:pt x="10" y="1"/>
                        <a:pt x="8" y="2"/>
                        <a:pt x="5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6" y="5"/>
                        <a:pt x="1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0"/>
                        <a:pt x="2" y="9"/>
                        <a:pt x="3" y="9"/>
                      </a:cubicBezTo>
                      <a:cubicBezTo>
                        <a:pt x="3" y="9"/>
                        <a:pt x="2" y="8"/>
                        <a:pt x="2" y="8"/>
                      </a:cubicBezTo>
                      <a:cubicBezTo>
                        <a:pt x="2" y="10"/>
                        <a:pt x="2" y="12"/>
                        <a:pt x="1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3" y="13"/>
                        <a:pt x="3" y="13"/>
                        <a:pt x="3" y="12"/>
                      </a:cubicBezTo>
                      <a:cubicBezTo>
                        <a:pt x="3" y="11"/>
                        <a:pt x="2" y="11"/>
                        <a:pt x="2" y="12"/>
                      </a:cubicBezTo>
                      <a:cubicBezTo>
                        <a:pt x="1" y="13"/>
                        <a:pt x="1" y="13"/>
                        <a:pt x="1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ubicBezTo>
                        <a:pt x="3" y="12"/>
                        <a:pt x="3" y="10"/>
                        <a:pt x="3" y="8"/>
                      </a:cubicBezTo>
                      <a:cubicBezTo>
                        <a:pt x="3" y="8"/>
                        <a:pt x="2" y="7"/>
                        <a:pt x="2" y="8"/>
                      </a:cubicBezTo>
                      <a:cubicBezTo>
                        <a:pt x="1" y="8"/>
                        <a:pt x="1" y="9"/>
                        <a:pt x="0" y="10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8" y="6"/>
                        <a:pt x="5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8" y="3"/>
                        <a:pt x="11" y="2"/>
                        <a:pt x="14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2"/>
                        <a:pt x="13" y="2"/>
                        <a:pt x="14" y="3"/>
                      </a:cubicBezTo>
                      <a:cubicBezTo>
                        <a:pt x="14" y="2"/>
                        <a:pt x="14" y="2"/>
                        <a:pt x="14" y="1"/>
                      </a:cubicBezTo>
                      <a:cubicBezTo>
                        <a:pt x="11" y="3"/>
                        <a:pt x="8" y="5"/>
                        <a:pt x="8" y="8"/>
                      </a:cubicBezTo>
                      <a:cubicBezTo>
                        <a:pt x="7" y="9"/>
                        <a:pt x="8" y="9"/>
                        <a:pt x="8" y="9"/>
                      </a:cubicBezTo>
                      <a:cubicBezTo>
                        <a:pt x="9" y="9"/>
                        <a:pt x="10" y="9"/>
                        <a:pt x="11" y="9"/>
                      </a:cubicBezTo>
                      <a:cubicBezTo>
                        <a:pt x="11" y="9"/>
                        <a:pt x="11" y="8"/>
                        <a:pt x="10" y="8"/>
                      </a:cubicBezTo>
                      <a:cubicBezTo>
                        <a:pt x="9" y="11"/>
                        <a:pt x="7" y="14"/>
                        <a:pt x="10" y="16"/>
                      </a:cubicBezTo>
                      <a:cubicBezTo>
                        <a:pt x="11" y="17"/>
                        <a:pt x="12" y="16"/>
                        <a:pt x="1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Freeform 176"/>
                <p:cNvSpPr>
                  <a:spLocks/>
                </p:cNvSpPr>
                <p:nvPr/>
              </p:nvSpPr>
              <p:spPr bwMode="auto">
                <a:xfrm>
                  <a:off x="911225" y="2327276"/>
                  <a:ext cx="77788" cy="98425"/>
                </a:xfrm>
                <a:custGeom>
                  <a:avLst/>
                  <a:gdLst>
                    <a:gd name="T0" fmla="*/ 21 w 73"/>
                    <a:gd name="T1" fmla="*/ 91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5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1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7"/>
                        <a:pt x="19" y="5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6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5" y="93"/>
                        <a:pt x="45" y="93"/>
                      </a:cubicBezTo>
                      <a:cubicBezTo>
                        <a:pt x="52" y="85"/>
                        <a:pt x="48" y="74"/>
                        <a:pt x="53" y="65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6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8"/>
                        <a:pt x="20" y="91"/>
                      </a:cubicBezTo>
                      <a:cubicBezTo>
                        <a:pt x="20" y="92"/>
                        <a:pt x="21" y="91"/>
                        <a:pt x="21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" name="Freeform 177"/>
                <p:cNvSpPr>
                  <a:spLocks/>
                </p:cNvSpPr>
                <p:nvPr/>
              </p:nvSpPr>
              <p:spPr bwMode="auto">
                <a:xfrm>
                  <a:off x="927100" y="2425701"/>
                  <a:ext cx="34925" cy="9525"/>
                </a:xfrm>
                <a:custGeom>
                  <a:avLst/>
                  <a:gdLst>
                    <a:gd name="T0" fmla="*/ 3 w 33"/>
                    <a:gd name="T1" fmla="*/ 2 h 9"/>
                    <a:gd name="T2" fmla="*/ 22 w 33"/>
                    <a:gd name="T3" fmla="*/ 2 h 9"/>
                    <a:gd name="T4" fmla="*/ 27 w 33"/>
                    <a:gd name="T5" fmla="*/ 2 h 9"/>
                    <a:gd name="T6" fmla="*/ 28 w 33"/>
                    <a:gd name="T7" fmla="*/ 5 h 9"/>
                    <a:gd name="T8" fmla="*/ 22 w 33"/>
                    <a:gd name="T9" fmla="*/ 5 h 9"/>
                    <a:gd name="T10" fmla="*/ 3 w 33"/>
                    <a:gd name="T11" fmla="*/ 0 h 9"/>
                    <a:gd name="T12" fmla="*/ 1 w 33"/>
                    <a:gd name="T13" fmla="*/ 0 h 9"/>
                    <a:gd name="T14" fmla="*/ 16 w 33"/>
                    <a:gd name="T15" fmla="*/ 6 h 9"/>
                    <a:gd name="T16" fmla="*/ 32 w 33"/>
                    <a:gd name="T17" fmla="*/ 2 h 9"/>
                    <a:gd name="T18" fmla="*/ 31 w 33"/>
                    <a:gd name="T19" fmla="*/ 1 h 9"/>
                    <a:gd name="T20" fmla="*/ 3 w 33"/>
                    <a:gd name="T21" fmla="*/ 1 h 9"/>
                    <a:gd name="T22" fmla="*/ 3 w 33"/>
                    <a:gd name="T23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3" h="9">
                      <a:moveTo>
                        <a:pt x="3" y="2"/>
                      </a:moveTo>
                      <a:cubicBezTo>
                        <a:pt x="10" y="2"/>
                        <a:pt x="16" y="2"/>
                        <a:pt x="22" y="2"/>
                      </a:cubicBezTo>
                      <a:cubicBezTo>
                        <a:pt x="24" y="2"/>
                        <a:pt x="25" y="2"/>
                        <a:pt x="27" y="2"/>
                      </a:cubicBezTo>
                      <a:cubicBezTo>
                        <a:pt x="29" y="2"/>
                        <a:pt x="29" y="3"/>
                        <a:pt x="28" y="5"/>
                      </a:cubicBezTo>
                      <a:cubicBezTo>
                        <a:pt x="26" y="5"/>
                        <a:pt x="24" y="5"/>
                        <a:pt x="22" y="5"/>
                      </a:cubicBezTo>
                      <a:cubicBezTo>
                        <a:pt x="18" y="5"/>
                        <a:pt x="2" y="7"/>
                        <a:pt x="3" y="0"/>
                      </a:cubicBezTo>
                      <a:cubicBezTo>
                        <a:pt x="3" y="0"/>
                        <a:pt x="1" y="0"/>
                        <a:pt x="1" y="0"/>
                      </a:cubicBezTo>
                      <a:cubicBezTo>
                        <a:pt x="0" y="8"/>
                        <a:pt x="11" y="6"/>
                        <a:pt x="16" y="6"/>
                      </a:cubicBezTo>
                      <a:cubicBezTo>
                        <a:pt x="20" y="6"/>
                        <a:pt x="33" y="9"/>
                        <a:pt x="32" y="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2" y="1"/>
                        <a:pt x="13" y="0"/>
                        <a:pt x="3" y="1"/>
                      </a:cubicBezTo>
                      <a:cubicBezTo>
                        <a:pt x="2" y="1"/>
                        <a:pt x="2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Freeform 178"/>
                <p:cNvSpPr>
                  <a:spLocks/>
                </p:cNvSpPr>
                <p:nvPr/>
              </p:nvSpPr>
              <p:spPr bwMode="auto">
                <a:xfrm>
                  <a:off x="922338" y="2430463"/>
                  <a:ext cx="38100" cy="9525"/>
                </a:xfrm>
                <a:custGeom>
                  <a:avLst/>
                  <a:gdLst>
                    <a:gd name="T0" fmla="*/ 8 w 36"/>
                    <a:gd name="T1" fmla="*/ 4 h 9"/>
                    <a:gd name="T2" fmla="*/ 26 w 36"/>
                    <a:gd name="T3" fmla="*/ 3 h 9"/>
                    <a:gd name="T4" fmla="*/ 31 w 36"/>
                    <a:gd name="T5" fmla="*/ 5 h 9"/>
                    <a:gd name="T6" fmla="*/ 33 w 36"/>
                    <a:gd name="T7" fmla="*/ 6 h 9"/>
                    <a:gd name="T8" fmla="*/ 19 w 36"/>
                    <a:gd name="T9" fmla="*/ 6 h 9"/>
                    <a:gd name="T10" fmla="*/ 13 w 36"/>
                    <a:gd name="T11" fmla="*/ 7 h 9"/>
                    <a:gd name="T12" fmla="*/ 14 w 36"/>
                    <a:gd name="T13" fmla="*/ 8 h 9"/>
                    <a:gd name="T14" fmla="*/ 15 w 36"/>
                    <a:gd name="T15" fmla="*/ 8 h 9"/>
                    <a:gd name="T16" fmla="*/ 15 w 36"/>
                    <a:gd name="T17" fmla="*/ 6 h 9"/>
                    <a:gd name="T18" fmla="*/ 12 w 36"/>
                    <a:gd name="T19" fmla="*/ 5 h 9"/>
                    <a:gd name="T20" fmla="*/ 8 w 36"/>
                    <a:gd name="T21" fmla="*/ 1 h 9"/>
                    <a:gd name="T22" fmla="*/ 8 w 36"/>
                    <a:gd name="T23" fmla="*/ 0 h 9"/>
                    <a:gd name="T24" fmla="*/ 15 w 36"/>
                    <a:gd name="T25" fmla="*/ 8 h 9"/>
                    <a:gd name="T26" fmla="*/ 15 w 36"/>
                    <a:gd name="T27" fmla="*/ 6 h 9"/>
                    <a:gd name="T28" fmla="*/ 14 w 36"/>
                    <a:gd name="T29" fmla="*/ 8 h 9"/>
                    <a:gd name="T30" fmla="*/ 17 w 36"/>
                    <a:gd name="T31" fmla="*/ 8 h 9"/>
                    <a:gd name="T32" fmla="*/ 26 w 36"/>
                    <a:gd name="T33" fmla="*/ 8 h 9"/>
                    <a:gd name="T34" fmla="*/ 36 w 36"/>
                    <a:gd name="T35" fmla="*/ 6 h 9"/>
                    <a:gd name="T36" fmla="*/ 29 w 36"/>
                    <a:gd name="T37" fmla="*/ 2 h 9"/>
                    <a:gd name="T38" fmla="*/ 8 w 36"/>
                    <a:gd name="T39" fmla="*/ 3 h 9"/>
                    <a:gd name="T40" fmla="*/ 8 w 36"/>
                    <a:gd name="T41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6" h="9">
                      <a:moveTo>
                        <a:pt x="8" y="4"/>
                      </a:moveTo>
                      <a:cubicBezTo>
                        <a:pt x="14" y="4"/>
                        <a:pt x="20" y="3"/>
                        <a:pt x="26" y="3"/>
                      </a:cubicBezTo>
                      <a:cubicBezTo>
                        <a:pt x="28" y="4"/>
                        <a:pt x="29" y="4"/>
                        <a:pt x="31" y="5"/>
                      </a:cubicBezTo>
                      <a:cubicBezTo>
                        <a:pt x="32" y="5"/>
                        <a:pt x="36" y="6"/>
                        <a:pt x="33" y="6"/>
                      </a:cubicBezTo>
                      <a:cubicBezTo>
                        <a:pt x="29" y="7"/>
                        <a:pt x="23" y="7"/>
                        <a:pt x="19" y="6"/>
                      </a:cubicBezTo>
                      <a:cubicBezTo>
                        <a:pt x="18" y="6"/>
                        <a:pt x="14" y="5"/>
                        <a:pt x="13" y="7"/>
                      </a:cubicBezTo>
                      <a:cubicBezTo>
                        <a:pt x="13" y="7"/>
                        <a:pt x="13" y="7"/>
                        <a:pt x="14" y="8"/>
                      </a:cubicBezTo>
                      <a:cubicBezTo>
                        <a:pt x="14" y="8"/>
                        <a:pt x="14" y="8"/>
                        <a:pt x="15" y="8"/>
                      </a:cubicBezTo>
                      <a:cubicBezTo>
                        <a:pt x="15" y="7"/>
                        <a:pt x="15" y="7"/>
                        <a:pt x="15" y="6"/>
                      </a:cubicBezTo>
                      <a:cubicBezTo>
                        <a:pt x="14" y="6"/>
                        <a:pt x="13" y="6"/>
                        <a:pt x="12" y="5"/>
                      </a:cubicBezTo>
                      <a:cubicBezTo>
                        <a:pt x="10" y="5"/>
                        <a:pt x="4" y="3"/>
                        <a:pt x="8" y="1"/>
                      </a:cubicBezTo>
                      <a:cubicBezTo>
                        <a:pt x="9" y="1"/>
                        <a:pt x="8" y="0"/>
                        <a:pt x="8" y="0"/>
                      </a:cubicBezTo>
                      <a:cubicBezTo>
                        <a:pt x="0" y="3"/>
                        <a:pt x="11" y="8"/>
                        <a:pt x="15" y="8"/>
                      </a:cubicBezTo>
                      <a:cubicBezTo>
                        <a:pt x="16" y="8"/>
                        <a:pt x="16" y="7"/>
                        <a:pt x="15" y="6"/>
                      </a:cubicBezTo>
                      <a:cubicBezTo>
                        <a:pt x="14" y="6"/>
                        <a:pt x="15" y="7"/>
                        <a:pt x="14" y="8"/>
                      </a:cubicBezTo>
                      <a:cubicBezTo>
                        <a:pt x="15" y="7"/>
                        <a:pt x="16" y="8"/>
                        <a:pt x="17" y="8"/>
                      </a:cubicBezTo>
                      <a:cubicBezTo>
                        <a:pt x="20" y="8"/>
                        <a:pt x="23" y="8"/>
                        <a:pt x="26" y="8"/>
                      </a:cubicBezTo>
                      <a:cubicBezTo>
                        <a:pt x="27" y="8"/>
                        <a:pt x="36" y="9"/>
                        <a:pt x="36" y="6"/>
                      </a:cubicBezTo>
                      <a:cubicBezTo>
                        <a:pt x="36" y="4"/>
                        <a:pt x="30" y="3"/>
                        <a:pt x="29" y="2"/>
                      </a:cubicBezTo>
                      <a:cubicBezTo>
                        <a:pt x="22" y="1"/>
                        <a:pt x="15" y="3"/>
                        <a:pt x="8" y="3"/>
                      </a:cubicBezTo>
                      <a:cubicBezTo>
                        <a:pt x="7" y="3"/>
                        <a:pt x="7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9"/>
                <p:cNvSpPr>
                  <a:spLocks/>
                </p:cNvSpPr>
                <p:nvPr/>
              </p:nvSpPr>
              <p:spPr bwMode="auto">
                <a:xfrm>
                  <a:off x="925513" y="2433638"/>
                  <a:ext cx="36513" cy="11113"/>
                </a:xfrm>
                <a:custGeom>
                  <a:avLst/>
                  <a:gdLst>
                    <a:gd name="T0" fmla="*/ 8 w 35"/>
                    <a:gd name="T1" fmla="*/ 4 h 11"/>
                    <a:gd name="T2" fmla="*/ 1 w 35"/>
                    <a:gd name="T3" fmla="*/ 3 h 11"/>
                    <a:gd name="T4" fmla="*/ 0 w 35"/>
                    <a:gd name="T5" fmla="*/ 4 h 11"/>
                    <a:gd name="T6" fmla="*/ 19 w 35"/>
                    <a:gd name="T7" fmla="*/ 11 h 11"/>
                    <a:gd name="T8" fmla="*/ 30 w 35"/>
                    <a:gd name="T9" fmla="*/ 1 h 11"/>
                    <a:gd name="T10" fmla="*/ 28 w 35"/>
                    <a:gd name="T11" fmla="*/ 2 h 11"/>
                    <a:gd name="T12" fmla="*/ 16 w 35"/>
                    <a:gd name="T13" fmla="*/ 9 h 11"/>
                    <a:gd name="T14" fmla="*/ 6 w 35"/>
                    <a:gd name="T15" fmla="*/ 8 h 11"/>
                    <a:gd name="T16" fmla="*/ 2 w 35"/>
                    <a:gd name="T17" fmla="*/ 6 h 11"/>
                    <a:gd name="T18" fmla="*/ 3 w 35"/>
                    <a:gd name="T19" fmla="*/ 5 h 11"/>
                    <a:gd name="T20" fmla="*/ 8 w 35"/>
                    <a:gd name="T21" fmla="*/ 5 h 11"/>
                    <a:gd name="T22" fmla="*/ 8 w 35"/>
                    <a:gd name="T2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5" h="11">
                      <a:moveTo>
                        <a:pt x="8" y="4"/>
                      </a:moveTo>
                      <a:cubicBezTo>
                        <a:pt x="6" y="4"/>
                        <a:pt x="3" y="4"/>
                        <a:pt x="1" y="3"/>
                      </a:cubicBezTo>
                      <a:cubicBezTo>
                        <a:pt x="1" y="3"/>
                        <a:pt x="0" y="4"/>
                        <a:pt x="0" y="4"/>
                      </a:cubicBezTo>
                      <a:cubicBezTo>
                        <a:pt x="0" y="10"/>
                        <a:pt x="15" y="11"/>
                        <a:pt x="19" y="11"/>
                      </a:cubicBezTo>
                      <a:cubicBezTo>
                        <a:pt x="25" y="11"/>
                        <a:pt x="35" y="9"/>
                        <a:pt x="30" y="1"/>
                      </a:cubicBezTo>
                      <a:cubicBezTo>
                        <a:pt x="29" y="0"/>
                        <a:pt x="28" y="1"/>
                        <a:pt x="28" y="2"/>
                      </a:cubicBezTo>
                      <a:cubicBezTo>
                        <a:pt x="33" y="9"/>
                        <a:pt x="21" y="10"/>
                        <a:pt x="16" y="9"/>
                      </a:cubicBezTo>
                      <a:cubicBezTo>
                        <a:pt x="13" y="9"/>
                        <a:pt x="9" y="9"/>
                        <a:pt x="6" y="8"/>
                      </a:cubicBezTo>
                      <a:cubicBezTo>
                        <a:pt x="5" y="7"/>
                        <a:pt x="3" y="7"/>
                        <a:pt x="2" y="6"/>
                      </a:cubicBezTo>
                      <a:cubicBezTo>
                        <a:pt x="1" y="5"/>
                        <a:pt x="2" y="5"/>
                        <a:pt x="3" y="5"/>
                      </a:cubicBezTo>
                      <a:cubicBezTo>
                        <a:pt x="4" y="5"/>
                        <a:pt x="6" y="5"/>
                        <a:pt x="8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Freeform 180"/>
                <p:cNvSpPr>
                  <a:spLocks/>
                </p:cNvSpPr>
                <p:nvPr/>
              </p:nvSpPr>
              <p:spPr bwMode="auto">
                <a:xfrm>
                  <a:off x="928688" y="2441576"/>
                  <a:ext cx="26988" cy="15875"/>
                </a:xfrm>
                <a:custGeom>
                  <a:avLst/>
                  <a:gdLst>
                    <a:gd name="T0" fmla="*/ 1 w 25"/>
                    <a:gd name="T1" fmla="*/ 5 h 15"/>
                    <a:gd name="T2" fmla="*/ 1 w 25"/>
                    <a:gd name="T3" fmla="*/ 3 h 15"/>
                    <a:gd name="T4" fmla="*/ 0 w 25"/>
                    <a:gd name="T5" fmla="*/ 3 h 15"/>
                    <a:gd name="T6" fmla="*/ 25 w 25"/>
                    <a:gd name="T7" fmla="*/ 2 h 15"/>
                    <a:gd name="T8" fmla="*/ 23 w 25"/>
                    <a:gd name="T9" fmla="*/ 1 h 15"/>
                    <a:gd name="T10" fmla="*/ 1 w 25"/>
                    <a:gd name="T11" fmla="*/ 2 h 15"/>
                    <a:gd name="T12" fmla="*/ 0 w 25"/>
                    <a:gd name="T13" fmla="*/ 3 h 15"/>
                    <a:gd name="T14" fmla="*/ 0 w 25"/>
                    <a:gd name="T15" fmla="*/ 5 h 15"/>
                    <a:gd name="T16" fmla="*/ 1 w 25"/>
                    <a:gd name="T17" fmla="*/ 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15">
                      <a:moveTo>
                        <a:pt x="1" y="5"/>
                      </a:moveTo>
                      <a:cubicBezTo>
                        <a:pt x="1" y="4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0" y="3"/>
                      </a:cubicBezTo>
                      <a:cubicBezTo>
                        <a:pt x="9" y="9"/>
                        <a:pt x="21" y="15"/>
                        <a:pt x="25" y="2"/>
                      </a:cubicBezTo>
                      <a:cubicBezTo>
                        <a:pt x="25" y="1"/>
                        <a:pt x="24" y="0"/>
                        <a:pt x="23" y="1"/>
                      </a:cubicBezTo>
                      <a:cubicBezTo>
                        <a:pt x="20" y="14"/>
                        <a:pt x="8" y="7"/>
                        <a:pt x="1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4"/>
                        <a:pt x="0" y="5"/>
                      </a:cubicBezTo>
                      <a:cubicBezTo>
                        <a:pt x="0" y="5"/>
                        <a:pt x="1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Freeform 181"/>
                <p:cNvSpPr>
                  <a:spLocks/>
                </p:cNvSpPr>
                <p:nvPr/>
              </p:nvSpPr>
              <p:spPr bwMode="auto">
                <a:xfrm>
                  <a:off x="931863" y="2381251"/>
                  <a:ext cx="17463" cy="44450"/>
                </a:xfrm>
                <a:custGeom>
                  <a:avLst/>
                  <a:gdLst>
                    <a:gd name="T0" fmla="*/ 9 w 16"/>
                    <a:gd name="T1" fmla="*/ 40 h 41"/>
                    <a:gd name="T2" fmla="*/ 2 w 16"/>
                    <a:gd name="T3" fmla="*/ 1 h 41"/>
                    <a:gd name="T4" fmla="*/ 1 w 16"/>
                    <a:gd name="T5" fmla="*/ 2 h 41"/>
                    <a:gd name="T6" fmla="*/ 8 w 16"/>
                    <a:gd name="T7" fmla="*/ 40 h 41"/>
                    <a:gd name="T8" fmla="*/ 9 w 16"/>
                    <a:gd name="T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41">
                      <a:moveTo>
                        <a:pt x="9" y="40"/>
                      </a:moveTo>
                      <a:cubicBezTo>
                        <a:pt x="11" y="28"/>
                        <a:pt x="16" y="7"/>
                        <a:pt x="2" y="1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14" y="8"/>
                        <a:pt x="9" y="29"/>
                        <a:pt x="8" y="40"/>
                      </a:cubicBezTo>
                      <a:cubicBezTo>
                        <a:pt x="7" y="41"/>
                        <a:pt x="9" y="41"/>
                        <a:pt x="9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" name="Freeform 182"/>
                <p:cNvSpPr>
                  <a:spLocks/>
                </p:cNvSpPr>
                <p:nvPr/>
              </p:nvSpPr>
              <p:spPr bwMode="auto">
                <a:xfrm>
                  <a:off x="942975" y="2379663"/>
                  <a:ext cx="17463" cy="49213"/>
                </a:xfrm>
                <a:custGeom>
                  <a:avLst/>
                  <a:gdLst>
                    <a:gd name="T0" fmla="*/ 7 w 17"/>
                    <a:gd name="T1" fmla="*/ 44 h 46"/>
                    <a:gd name="T2" fmla="*/ 16 w 17"/>
                    <a:gd name="T3" fmla="*/ 2 h 46"/>
                    <a:gd name="T4" fmla="*/ 15 w 17"/>
                    <a:gd name="T5" fmla="*/ 1 h 46"/>
                    <a:gd name="T6" fmla="*/ 6 w 17"/>
                    <a:gd name="T7" fmla="*/ 45 h 46"/>
                    <a:gd name="T8" fmla="*/ 7 w 17"/>
                    <a:gd name="T9" fmla="*/ 4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46">
                      <a:moveTo>
                        <a:pt x="7" y="44"/>
                      </a:moveTo>
                      <a:cubicBezTo>
                        <a:pt x="1" y="32"/>
                        <a:pt x="6" y="11"/>
                        <a:pt x="16" y="2"/>
                      </a:cubicBezTo>
                      <a:cubicBezTo>
                        <a:pt x="17" y="1"/>
                        <a:pt x="16" y="0"/>
                        <a:pt x="15" y="1"/>
                      </a:cubicBezTo>
                      <a:cubicBezTo>
                        <a:pt x="5" y="10"/>
                        <a:pt x="0" y="32"/>
                        <a:pt x="6" y="45"/>
                      </a:cubicBezTo>
                      <a:cubicBezTo>
                        <a:pt x="6" y="46"/>
                        <a:pt x="8" y="45"/>
                        <a:pt x="7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" name="Freeform 183"/>
                <p:cNvSpPr>
                  <a:spLocks/>
                </p:cNvSpPr>
                <p:nvPr/>
              </p:nvSpPr>
              <p:spPr bwMode="auto">
                <a:xfrm>
                  <a:off x="927100" y="2368551"/>
                  <a:ext cx="36513" cy="15875"/>
                </a:xfrm>
                <a:custGeom>
                  <a:avLst/>
                  <a:gdLst>
                    <a:gd name="T0" fmla="*/ 6 w 34"/>
                    <a:gd name="T1" fmla="*/ 14 h 16"/>
                    <a:gd name="T2" fmla="*/ 5 w 34"/>
                    <a:gd name="T3" fmla="*/ 5 h 16"/>
                    <a:gd name="T4" fmla="*/ 12 w 34"/>
                    <a:gd name="T5" fmla="*/ 5 h 16"/>
                    <a:gd name="T6" fmla="*/ 9 w 34"/>
                    <a:gd name="T7" fmla="*/ 7 h 16"/>
                    <a:gd name="T8" fmla="*/ 10 w 34"/>
                    <a:gd name="T9" fmla="*/ 4 h 16"/>
                    <a:gd name="T10" fmla="*/ 15 w 34"/>
                    <a:gd name="T11" fmla="*/ 5 h 16"/>
                    <a:gd name="T12" fmla="*/ 15 w 34"/>
                    <a:gd name="T13" fmla="*/ 7 h 16"/>
                    <a:gd name="T14" fmla="*/ 21 w 34"/>
                    <a:gd name="T15" fmla="*/ 4 h 16"/>
                    <a:gd name="T16" fmla="*/ 23 w 34"/>
                    <a:gd name="T17" fmla="*/ 7 h 16"/>
                    <a:gd name="T18" fmla="*/ 22 w 34"/>
                    <a:gd name="T19" fmla="*/ 7 h 16"/>
                    <a:gd name="T20" fmla="*/ 22 w 34"/>
                    <a:gd name="T21" fmla="*/ 4 h 16"/>
                    <a:gd name="T22" fmla="*/ 24 w 34"/>
                    <a:gd name="T23" fmla="*/ 3 h 16"/>
                    <a:gd name="T24" fmla="*/ 25 w 34"/>
                    <a:gd name="T25" fmla="*/ 3 h 16"/>
                    <a:gd name="T26" fmla="*/ 25 w 34"/>
                    <a:gd name="T27" fmla="*/ 7 h 16"/>
                    <a:gd name="T28" fmla="*/ 31 w 34"/>
                    <a:gd name="T29" fmla="*/ 8 h 16"/>
                    <a:gd name="T30" fmla="*/ 27 w 34"/>
                    <a:gd name="T31" fmla="*/ 12 h 16"/>
                    <a:gd name="T32" fmla="*/ 27 w 34"/>
                    <a:gd name="T33" fmla="*/ 14 h 16"/>
                    <a:gd name="T34" fmla="*/ 31 w 34"/>
                    <a:gd name="T35" fmla="*/ 4 h 16"/>
                    <a:gd name="T36" fmla="*/ 24 w 34"/>
                    <a:gd name="T37" fmla="*/ 7 h 16"/>
                    <a:gd name="T38" fmla="*/ 29 w 34"/>
                    <a:gd name="T39" fmla="*/ 7 h 16"/>
                    <a:gd name="T40" fmla="*/ 22 w 34"/>
                    <a:gd name="T41" fmla="*/ 2 h 16"/>
                    <a:gd name="T42" fmla="*/ 21 w 34"/>
                    <a:gd name="T43" fmla="*/ 10 h 16"/>
                    <a:gd name="T44" fmla="*/ 25 w 34"/>
                    <a:gd name="T45" fmla="*/ 6 h 16"/>
                    <a:gd name="T46" fmla="*/ 13 w 34"/>
                    <a:gd name="T47" fmla="*/ 9 h 16"/>
                    <a:gd name="T48" fmla="*/ 14 w 34"/>
                    <a:gd name="T49" fmla="*/ 10 h 16"/>
                    <a:gd name="T50" fmla="*/ 14 w 34"/>
                    <a:gd name="T51" fmla="*/ 3 h 16"/>
                    <a:gd name="T52" fmla="*/ 9 w 34"/>
                    <a:gd name="T53" fmla="*/ 10 h 16"/>
                    <a:gd name="T54" fmla="*/ 10 w 34"/>
                    <a:gd name="T55" fmla="*/ 10 h 16"/>
                    <a:gd name="T56" fmla="*/ 10 w 34"/>
                    <a:gd name="T57" fmla="*/ 2 h 16"/>
                    <a:gd name="T58" fmla="*/ 3 w 34"/>
                    <a:gd name="T59" fmla="*/ 5 h 16"/>
                    <a:gd name="T60" fmla="*/ 5 w 34"/>
                    <a:gd name="T61" fmla="*/ 15 h 16"/>
                    <a:gd name="T62" fmla="*/ 6 w 34"/>
                    <a:gd name="T6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4" h="16">
                      <a:moveTo>
                        <a:pt x="6" y="14"/>
                      </a:moveTo>
                      <a:cubicBezTo>
                        <a:pt x="3" y="11"/>
                        <a:pt x="2" y="8"/>
                        <a:pt x="5" y="5"/>
                      </a:cubicBezTo>
                      <a:cubicBezTo>
                        <a:pt x="7" y="3"/>
                        <a:pt x="10" y="2"/>
                        <a:pt x="12" y="5"/>
                      </a:cubicBezTo>
                      <a:cubicBezTo>
                        <a:pt x="13" y="7"/>
                        <a:pt x="10" y="9"/>
                        <a:pt x="9" y="7"/>
                      </a:cubicBezTo>
                      <a:cubicBezTo>
                        <a:pt x="9" y="6"/>
                        <a:pt x="9" y="4"/>
                        <a:pt x="10" y="4"/>
                      </a:cubicBezTo>
                      <a:cubicBezTo>
                        <a:pt x="12" y="3"/>
                        <a:pt x="14" y="4"/>
                        <a:pt x="15" y="5"/>
                      </a:cubicBezTo>
                      <a:cubicBezTo>
                        <a:pt x="18" y="7"/>
                        <a:pt x="14" y="10"/>
                        <a:pt x="15" y="7"/>
                      </a:cubicBezTo>
                      <a:cubicBezTo>
                        <a:pt x="15" y="4"/>
                        <a:pt x="19" y="3"/>
                        <a:pt x="21" y="4"/>
                      </a:cubicBezTo>
                      <a:cubicBezTo>
                        <a:pt x="23" y="4"/>
                        <a:pt x="24" y="5"/>
                        <a:pt x="23" y="7"/>
                      </a:cubicBezTo>
                      <a:cubicBezTo>
                        <a:pt x="23" y="8"/>
                        <a:pt x="22" y="10"/>
                        <a:pt x="22" y="7"/>
                      </a:cubicBezTo>
                      <a:cubicBezTo>
                        <a:pt x="22" y="6"/>
                        <a:pt x="22" y="5"/>
                        <a:pt x="22" y="4"/>
                      </a:cubicBezTo>
                      <a:cubicBezTo>
                        <a:pt x="23" y="4"/>
                        <a:pt x="23" y="3"/>
                        <a:pt x="24" y="3"/>
                      </a:cubicBezTo>
                      <a:cubicBezTo>
                        <a:pt x="24" y="3"/>
                        <a:pt x="24" y="3"/>
                        <a:pt x="25" y="3"/>
                      </a:cubicBezTo>
                      <a:cubicBezTo>
                        <a:pt x="27" y="3"/>
                        <a:pt x="28" y="4"/>
                        <a:pt x="25" y="7"/>
                      </a:cubicBezTo>
                      <a:cubicBezTo>
                        <a:pt x="25" y="4"/>
                        <a:pt x="32" y="3"/>
                        <a:pt x="31" y="8"/>
                      </a:cubicBezTo>
                      <a:cubicBezTo>
                        <a:pt x="30" y="10"/>
                        <a:pt x="28" y="11"/>
                        <a:pt x="27" y="12"/>
                      </a:cubicBezTo>
                      <a:cubicBezTo>
                        <a:pt x="26" y="13"/>
                        <a:pt x="27" y="14"/>
                        <a:pt x="27" y="14"/>
                      </a:cubicBezTo>
                      <a:cubicBezTo>
                        <a:pt x="31" y="12"/>
                        <a:pt x="34" y="7"/>
                        <a:pt x="31" y="4"/>
                      </a:cubicBezTo>
                      <a:cubicBezTo>
                        <a:pt x="29" y="1"/>
                        <a:pt x="24" y="4"/>
                        <a:pt x="24" y="7"/>
                      </a:cubicBezTo>
                      <a:cubicBezTo>
                        <a:pt x="24" y="11"/>
                        <a:pt x="29" y="9"/>
                        <a:pt x="29" y="7"/>
                      </a:cubicBezTo>
                      <a:cubicBezTo>
                        <a:pt x="31" y="3"/>
                        <a:pt x="26" y="0"/>
                        <a:pt x="22" y="2"/>
                      </a:cubicBezTo>
                      <a:cubicBezTo>
                        <a:pt x="20" y="3"/>
                        <a:pt x="20" y="7"/>
                        <a:pt x="21" y="10"/>
                      </a:cubicBezTo>
                      <a:cubicBezTo>
                        <a:pt x="22" y="12"/>
                        <a:pt x="25" y="7"/>
                        <a:pt x="25" y="6"/>
                      </a:cubicBezTo>
                      <a:cubicBezTo>
                        <a:pt x="25" y="0"/>
                        <a:pt x="11" y="1"/>
                        <a:pt x="13" y="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20" y="8"/>
                        <a:pt x="19" y="5"/>
                        <a:pt x="14" y="3"/>
                      </a:cubicBezTo>
                      <a:cubicBezTo>
                        <a:pt x="8" y="0"/>
                        <a:pt x="7" y="5"/>
                        <a:pt x="9" y="10"/>
                      </a:cubicBezTo>
                      <a:cubicBezTo>
                        <a:pt x="9" y="10"/>
                        <a:pt x="9" y="10"/>
                        <a:pt x="10" y="10"/>
                      </a:cubicBezTo>
                      <a:cubicBezTo>
                        <a:pt x="14" y="10"/>
                        <a:pt x="15" y="4"/>
                        <a:pt x="10" y="2"/>
                      </a:cubicBezTo>
                      <a:cubicBezTo>
                        <a:pt x="8" y="1"/>
                        <a:pt x="4" y="3"/>
                        <a:pt x="3" y="5"/>
                      </a:cubicBezTo>
                      <a:cubicBezTo>
                        <a:pt x="0" y="9"/>
                        <a:pt x="2" y="12"/>
                        <a:pt x="5" y="15"/>
                      </a:cubicBezTo>
                      <a:cubicBezTo>
                        <a:pt x="5" y="16"/>
                        <a:pt x="6" y="15"/>
                        <a:pt x="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Freeform 193"/>
                <p:cNvSpPr>
                  <a:spLocks/>
                </p:cNvSpPr>
                <p:nvPr/>
              </p:nvSpPr>
              <p:spPr bwMode="auto">
                <a:xfrm>
                  <a:off x="933450" y="2243138"/>
                  <a:ext cx="85725" cy="49213"/>
                </a:xfrm>
                <a:custGeom>
                  <a:avLst/>
                  <a:gdLst>
                    <a:gd name="T0" fmla="*/ 1 w 82"/>
                    <a:gd name="T1" fmla="*/ 46 h 47"/>
                    <a:gd name="T2" fmla="*/ 6 w 82"/>
                    <a:gd name="T3" fmla="*/ 40 h 47"/>
                    <a:gd name="T4" fmla="*/ 9 w 82"/>
                    <a:gd name="T5" fmla="*/ 37 h 47"/>
                    <a:gd name="T6" fmla="*/ 11 w 82"/>
                    <a:gd name="T7" fmla="*/ 44 h 47"/>
                    <a:gd name="T8" fmla="*/ 11 w 82"/>
                    <a:gd name="T9" fmla="*/ 44 h 47"/>
                    <a:gd name="T10" fmla="*/ 19 w 82"/>
                    <a:gd name="T11" fmla="*/ 34 h 47"/>
                    <a:gd name="T12" fmla="*/ 25 w 82"/>
                    <a:gd name="T13" fmla="*/ 32 h 47"/>
                    <a:gd name="T14" fmla="*/ 29 w 82"/>
                    <a:gd name="T15" fmla="*/ 42 h 47"/>
                    <a:gd name="T16" fmla="*/ 29 w 82"/>
                    <a:gd name="T17" fmla="*/ 43 h 47"/>
                    <a:gd name="T18" fmla="*/ 32 w 82"/>
                    <a:gd name="T19" fmla="*/ 37 h 47"/>
                    <a:gd name="T20" fmla="*/ 33 w 82"/>
                    <a:gd name="T21" fmla="*/ 33 h 47"/>
                    <a:gd name="T22" fmla="*/ 37 w 82"/>
                    <a:gd name="T23" fmla="*/ 34 h 47"/>
                    <a:gd name="T24" fmla="*/ 37 w 82"/>
                    <a:gd name="T25" fmla="*/ 34 h 47"/>
                    <a:gd name="T26" fmla="*/ 44 w 82"/>
                    <a:gd name="T27" fmla="*/ 30 h 47"/>
                    <a:gd name="T28" fmla="*/ 44 w 82"/>
                    <a:gd name="T29" fmla="*/ 30 h 47"/>
                    <a:gd name="T30" fmla="*/ 48 w 82"/>
                    <a:gd name="T31" fmla="*/ 24 h 47"/>
                    <a:gd name="T32" fmla="*/ 50 w 82"/>
                    <a:gd name="T33" fmla="*/ 18 h 47"/>
                    <a:gd name="T34" fmla="*/ 53 w 82"/>
                    <a:gd name="T35" fmla="*/ 20 h 47"/>
                    <a:gd name="T36" fmla="*/ 57 w 82"/>
                    <a:gd name="T37" fmla="*/ 40 h 47"/>
                    <a:gd name="T38" fmla="*/ 58 w 82"/>
                    <a:gd name="T39" fmla="*/ 40 h 47"/>
                    <a:gd name="T40" fmla="*/ 64 w 82"/>
                    <a:gd name="T41" fmla="*/ 19 h 47"/>
                    <a:gd name="T42" fmla="*/ 68 w 82"/>
                    <a:gd name="T43" fmla="*/ 9 h 47"/>
                    <a:gd name="T44" fmla="*/ 72 w 82"/>
                    <a:gd name="T45" fmla="*/ 15 h 47"/>
                    <a:gd name="T46" fmla="*/ 73 w 82"/>
                    <a:gd name="T47" fmla="*/ 15 h 47"/>
                    <a:gd name="T48" fmla="*/ 82 w 82"/>
                    <a:gd name="T49" fmla="*/ 1 h 47"/>
                    <a:gd name="T50" fmla="*/ 81 w 82"/>
                    <a:gd name="T51" fmla="*/ 1 h 47"/>
                    <a:gd name="T52" fmla="*/ 80 w 82"/>
                    <a:gd name="T53" fmla="*/ 1 h 47"/>
                    <a:gd name="T54" fmla="*/ 80 w 82"/>
                    <a:gd name="T55" fmla="*/ 2 h 47"/>
                    <a:gd name="T56" fmla="*/ 78 w 82"/>
                    <a:gd name="T57" fmla="*/ 7 h 47"/>
                    <a:gd name="T58" fmla="*/ 74 w 82"/>
                    <a:gd name="T59" fmla="*/ 12 h 47"/>
                    <a:gd name="T60" fmla="*/ 69 w 82"/>
                    <a:gd name="T61" fmla="*/ 6 h 47"/>
                    <a:gd name="T62" fmla="*/ 68 w 82"/>
                    <a:gd name="T63" fmla="*/ 6 h 47"/>
                    <a:gd name="T64" fmla="*/ 58 w 82"/>
                    <a:gd name="T65" fmla="*/ 36 h 47"/>
                    <a:gd name="T66" fmla="*/ 57 w 82"/>
                    <a:gd name="T67" fmla="*/ 35 h 47"/>
                    <a:gd name="T68" fmla="*/ 56 w 82"/>
                    <a:gd name="T69" fmla="*/ 28 h 47"/>
                    <a:gd name="T70" fmla="*/ 52 w 82"/>
                    <a:gd name="T71" fmla="*/ 15 h 47"/>
                    <a:gd name="T72" fmla="*/ 51 w 82"/>
                    <a:gd name="T73" fmla="*/ 15 h 47"/>
                    <a:gd name="T74" fmla="*/ 48 w 82"/>
                    <a:gd name="T75" fmla="*/ 22 h 47"/>
                    <a:gd name="T76" fmla="*/ 42 w 82"/>
                    <a:gd name="T77" fmla="*/ 28 h 47"/>
                    <a:gd name="T78" fmla="*/ 42 w 82"/>
                    <a:gd name="T79" fmla="*/ 28 h 47"/>
                    <a:gd name="T80" fmla="*/ 38 w 82"/>
                    <a:gd name="T81" fmla="*/ 32 h 47"/>
                    <a:gd name="T82" fmla="*/ 34 w 82"/>
                    <a:gd name="T83" fmla="*/ 29 h 47"/>
                    <a:gd name="T84" fmla="*/ 34 w 82"/>
                    <a:gd name="T85" fmla="*/ 29 h 47"/>
                    <a:gd name="T86" fmla="*/ 31 w 82"/>
                    <a:gd name="T87" fmla="*/ 39 h 47"/>
                    <a:gd name="T88" fmla="*/ 26 w 82"/>
                    <a:gd name="T89" fmla="*/ 34 h 47"/>
                    <a:gd name="T90" fmla="*/ 24 w 82"/>
                    <a:gd name="T91" fmla="*/ 27 h 47"/>
                    <a:gd name="T92" fmla="*/ 23 w 82"/>
                    <a:gd name="T93" fmla="*/ 27 h 47"/>
                    <a:gd name="T94" fmla="*/ 17 w 82"/>
                    <a:gd name="T95" fmla="*/ 36 h 47"/>
                    <a:gd name="T96" fmla="*/ 11 w 82"/>
                    <a:gd name="T97" fmla="*/ 42 h 47"/>
                    <a:gd name="T98" fmla="*/ 8 w 82"/>
                    <a:gd name="T99" fmla="*/ 36 h 47"/>
                    <a:gd name="T100" fmla="*/ 8 w 82"/>
                    <a:gd name="T101" fmla="*/ 36 h 47"/>
                    <a:gd name="T102" fmla="*/ 1 w 82"/>
                    <a:gd name="T103" fmla="*/ 47 h 47"/>
                    <a:gd name="T104" fmla="*/ 1 w 82"/>
                    <a:gd name="T105" fmla="*/ 47 h 47"/>
                    <a:gd name="T106" fmla="*/ 2 w 82"/>
                    <a:gd name="T107" fmla="*/ 47 h 47"/>
                    <a:gd name="T108" fmla="*/ 1 w 82"/>
                    <a:gd name="T10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82" h="47">
                      <a:moveTo>
                        <a:pt x="1" y="46"/>
                      </a:moveTo>
                      <a:cubicBezTo>
                        <a:pt x="3" y="46"/>
                        <a:pt x="5" y="42"/>
                        <a:pt x="6" y="40"/>
                      </a:cubicBezTo>
                      <a:cubicBezTo>
                        <a:pt x="6" y="40"/>
                        <a:pt x="8" y="36"/>
                        <a:pt x="9" y="37"/>
                      </a:cubicBezTo>
                      <a:cubicBezTo>
                        <a:pt x="10" y="39"/>
                        <a:pt x="10" y="42"/>
                        <a:pt x="11" y="44"/>
                      </a:cubicBezTo>
                      <a:cubicBezTo>
                        <a:pt x="11" y="44"/>
                        <a:pt x="11" y="44"/>
                        <a:pt x="11" y="44"/>
                      </a:cubicBezTo>
                      <a:cubicBezTo>
                        <a:pt x="15" y="41"/>
                        <a:pt x="17" y="38"/>
                        <a:pt x="19" y="34"/>
                      </a:cubicBezTo>
                      <a:cubicBezTo>
                        <a:pt x="21" y="31"/>
                        <a:pt x="23" y="26"/>
                        <a:pt x="25" y="32"/>
                      </a:cubicBezTo>
                      <a:cubicBezTo>
                        <a:pt x="26" y="35"/>
                        <a:pt x="27" y="39"/>
                        <a:pt x="29" y="42"/>
                      </a:cubicBezTo>
                      <a:cubicBezTo>
                        <a:pt x="29" y="43"/>
                        <a:pt x="29" y="43"/>
                        <a:pt x="29" y="43"/>
                      </a:cubicBezTo>
                      <a:cubicBezTo>
                        <a:pt x="31" y="41"/>
                        <a:pt x="32" y="39"/>
                        <a:pt x="32" y="37"/>
                      </a:cubicBezTo>
                      <a:cubicBezTo>
                        <a:pt x="32" y="35"/>
                        <a:pt x="33" y="34"/>
                        <a:pt x="33" y="33"/>
                      </a:cubicBezTo>
                      <a:cubicBezTo>
                        <a:pt x="34" y="29"/>
                        <a:pt x="36" y="32"/>
                        <a:pt x="37" y="34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9" y="32"/>
                        <a:pt x="41" y="27"/>
                        <a:pt x="44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6" y="28"/>
                        <a:pt x="47" y="26"/>
                        <a:pt x="48" y="24"/>
                      </a:cubicBezTo>
                      <a:cubicBezTo>
                        <a:pt x="49" y="22"/>
                        <a:pt x="49" y="20"/>
                        <a:pt x="50" y="18"/>
                      </a:cubicBezTo>
                      <a:cubicBezTo>
                        <a:pt x="52" y="15"/>
                        <a:pt x="52" y="18"/>
                        <a:pt x="53" y="20"/>
                      </a:cubicBezTo>
                      <a:cubicBezTo>
                        <a:pt x="55" y="26"/>
                        <a:pt x="56" y="33"/>
                        <a:pt x="57" y="40"/>
                      </a:cubicBezTo>
                      <a:cubicBezTo>
                        <a:pt x="57" y="40"/>
                        <a:pt x="58" y="40"/>
                        <a:pt x="58" y="40"/>
                      </a:cubicBezTo>
                      <a:cubicBezTo>
                        <a:pt x="60" y="33"/>
                        <a:pt x="62" y="26"/>
                        <a:pt x="64" y="19"/>
                      </a:cubicBezTo>
                      <a:cubicBezTo>
                        <a:pt x="65" y="16"/>
                        <a:pt x="66" y="12"/>
                        <a:pt x="68" y="9"/>
                      </a:cubicBezTo>
                      <a:cubicBezTo>
                        <a:pt x="68" y="8"/>
                        <a:pt x="72" y="14"/>
                        <a:pt x="72" y="15"/>
                      </a:cubicBezTo>
                      <a:cubicBezTo>
                        <a:pt x="72" y="15"/>
                        <a:pt x="73" y="15"/>
                        <a:pt x="73" y="15"/>
                      </a:cubicBezTo>
                      <a:cubicBezTo>
                        <a:pt x="77" y="11"/>
                        <a:pt x="80" y="6"/>
                        <a:pt x="82" y="1"/>
                      </a:cubicBezTo>
                      <a:cubicBezTo>
                        <a:pt x="82" y="1"/>
                        <a:pt x="81" y="0"/>
                        <a:pt x="81" y="1"/>
                      </a:cubicBezTo>
                      <a:cubicBezTo>
                        <a:pt x="81" y="1"/>
                        <a:pt x="80" y="1"/>
                        <a:pt x="80" y="1"/>
                      </a:cubicBezTo>
                      <a:cubicBezTo>
                        <a:pt x="80" y="1"/>
                        <a:pt x="80" y="2"/>
                        <a:pt x="80" y="2"/>
                      </a:cubicBezTo>
                      <a:cubicBezTo>
                        <a:pt x="80" y="2"/>
                        <a:pt x="79" y="6"/>
                        <a:pt x="78" y="7"/>
                      </a:cubicBezTo>
                      <a:cubicBezTo>
                        <a:pt x="77" y="8"/>
                        <a:pt x="76" y="10"/>
                        <a:pt x="74" y="12"/>
                      </a:cubicBezTo>
                      <a:cubicBezTo>
                        <a:pt x="71" y="16"/>
                        <a:pt x="70" y="9"/>
                        <a:pt x="69" y="6"/>
                      </a:cubicBezTo>
                      <a:cubicBezTo>
                        <a:pt x="69" y="6"/>
                        <a:pt x="68" y="6"/>
                        <a:pt x="68" y="6"/>
                      </a:cubicBezTo>
                      <a:cubicBezTo>
                        <a:pt x="64" y="16"/>
                        <a:pt x="61" y="26"/>
                        <a:pt x="58" y="36"/>
                      </a:cubicBezTo>
                      <a:cubicBezTo>
                        <a:pt x="57" y="40"/>
                        <a:pt x="58" y="37"/>
                        <a:pt x="57" y="35"/>
                      </a:cubicBezTo>
                      <a:cubicBezTo>
                        <a:pt x="57" y="32"/>
                        <a:pt x="56" y="30"/>
                        <a:pt x="56" y="28"/>
                      </a:cubicBezTo>
                      <a:cubicBezTo>
                        <a:pt x="55" y="23"/>
                        <a:pt x="54" y="19"/>
                        <a:pt x="52" y="15"/>
                      </a:cubicBezTo>
                      <a:cubicBezTo>
                        <a:pt x="52" y="15"/>
                        <a:pt x="51" y="15"/>
                        <a:pt x="51" y="15"/>
                      </a:cubicBezTo>
                      <a:cubicBezTo>
                        <a:pt x="50" y="17"/>
                        <a:pt x="49" y="20"/>
                        <a:pt x="48" y="22"/>
                      </a:cubicBezTo>
                      <a:cubicBezTo>
                        <a:pt x="47" y="25"/>
                        <a:pt x="45" y="30"/>
                        <a:pt x="42" y="28"/>
                      </a:cubicBezTo>
                      <a:cubicBezTo>
                        <a:pt x="42" y="27"/>
                        <a:pt x="42" y="27"/>
                        <a:pt x="42" y="28"/>
                      </a:cubicBezTo>
                      <a:cubicBezTo>
                        <a:pt x="40" y="29"/>
                        <a:pt x="39" y="31"/>
                        <a:pt x="38" y="32"/>
                      </a:cubicBezTo>
                      <a:cubicBezTo>
                        <a:pt x="37" y="33"/>
                        <a:pt x="35" y="29"/>
                        <a:pt x="34" y="29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ubicBezTo>
                        <a:pt x="32" y="32"/>
                        <a:pt x="32" y="36"/>
                        <a:pt x="31" y="39"/>
                      </a:cubicBezTo>
                      <a:cubicBezTo>
                        <a:pt x="29" y="44"/>
                        <a:pt x="27" y="35"/>
                        <a:pt x="26" y="34"/>
                      </a:cubicBezTo>
                      <a:cubicBezTo>
                        <a:pt x="26" y="31"/>
                        <a:pt x="25" y="29"/>
                        <a:pt x="24" y="27"/>
                      </a:cubicBezTo>
                      <a:cubicBezTo>
                        <a:pt x="23" y="27"/>
                        <a:pt x="23" y="26"/>
                        <a:pt x="23" y="27"/>
                      </a:cubicBezTo>
                      <a:cubicBezTo>
                        <a:pt x="20" y="29"/>
                        <a:pt x="19" y="33"/>
                        <a:pt x="17" y="36"/>
                      </a:cubicBezTo>
                      <a:cubicBezTo>
                        <a:pt x="17" y="37"/>
                        <a:pt x="12" y="44"/>
                        <a:pt x="11" y="42"/>
                      </a:cubicBezTo>
                      <a:cubicBezTo>
                        <a:pt x="11" y="39"/>
                        <a:pt x="10" y="38"/>
                        <a:pt x="8" y="36"/>
                      </a:cubicBezTo>
                      <a:cubicBezTo>
                        <a:pt x="8" y="35"/>
                        <a:pt x="8" y="35"/>
                        <a:pt x="8" y="36"/>
                      </a:cubicBezTo>
                      <a:cubicBezTo>
                        <a:pt x="6" y="39"/>
                        <a:pt x="3" y="43"/>
                        <a:pt x="1" y="47"/>
                      </a:cubicBezTo>
                      <a:cubicBezTo>
                        <a:pt x="0" y="47"/>
                        <a:pt x="1" y="47"/>
                        <a:pt x="1" y="47"/>
                      </a:cubicBezTo>
                      <a:cubicBezTo>
                        <a:pt x="1" y="47"/>
                        <a:pt x="1" y="47"/>
                        <a:pt x="2" y="47"/>
                      </a:cubicBezTo>
                      <a:cubicBezTo>
                        <a:pt x="2" y="47"/>
                        <a:pt x="2" y="46"/>
                        <a:pt x="1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" name="Freeform 194"/>
                <p:cNvSpPr>
                  <a:spLocks/>
                </p:cNvSpPr>
                <p:nvPr/>
              </p:nvSpPr>
              <p:spPr bwMode="auto">
                <a:xfrm>
                  <a:off x="919163" y="2254251"/>
                  <a:ext cx="119063" cy="52388"/>
                </a:xfrm>
                <a:custGeom>
                  <a:avLst/>
                  <a:gdLst>
                    <a:gd name="T0" fmla="*/ 2 w 113"/>
                    <a:gd name="T1" fmla="*/ 0 h 50"/>
                    <a:gd name="T2" fmla="*/ 4 w 113"/>
                    <a:gd name="T3" fmla="*/ 22 h 50"/>
                    <a:gd name="T4" fmla="*/ 6 w 113"/>
                    <a:gd name="T5" fmla="*/ 49 h 50"/>
                    <a:gd name="T6" fmla="*/ 7 w 113"/>
                    <a:gd name="T7" fmla="*/ 50 h 50"/>
                    <a:gd name="T8" fmla="*/ 34 w 113"/>
                    <a:gd name="T9" fmla="*/ 49 h 50"/>
                    <a:gd name="T10" fmla="*/ 60 w 113"/>
                    <a:gd name="T11" fmla="*/ 47 h 50"/>
                    <a:gd name="T12" fmla="*/ 112 w 113"/>
                    <a:gd name="T13" fmla="*/ 42 h 50"/>
                    <a:gd name="T14" fmla="*/ 113 w 113"/>
                    <a:gd name="T15" fmla="*/ 42 h 50"/>
                    <a:gd name="T16" fmla="*/ 111 w 113"/>
                    <a:gd name="T17" fmla="*/ 40 h 50"/>
                    <a:gd name="T18" fmla="*/ 110 w 113"/>
                    <a:gd name="T19" fmla="*/ 40 h 50"/>
                    <a:gd name="T20" fmla="*/ 106 w 113"/>
                    <a:gd name="T21" fmla="*/ 42 h 50"/>
                    <a:gd name="T22" fmla="*/ 96 w 113"/>
                    <a:gd name="T23" fmla="*/ 42 h 50"/>
                    <a:gd name="T24" fmla="*/ 78 w 113"/>
                    <a:gd name="T25" fmla="*/ 45 h 50"/>
                    <a:gd name="T26" fmla="*/ 38 w 113"/>
                    <a:gd name="T27" fmla="*/ 48 h 50"/>
                    <a:gd name="T28" fmla="*/ 19 w 113"/>
                    <a:gd name="T29" fmla="*/ 49 h 50"/>
                    <a:gd name="T30" fmla="*/ 9 w 113"/>
                    <a:gd name="T31" fmla="*/ 49 h 50"/>
                    <a:gd name="T32" fmla="*/ 7 w 113"/>
                    <a:gd name="T33" fmla="*/ 39 h 50"/>
                    <a:gd name="T34" fmla="*/ 5 w 113"/>
                    <a:gd name="T35" fmla="*/ 20 h 50"/>
                    <a:gd name="T36" fmla="*/ 3 w 113"/>
                    <a:gd name="T37" fmla="*/ 0 h 50"/>
                    <a:gd name="T38" fmla="*/ 2 w 113"/>
                    <a:gd name="T3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3" h="50">
                      <a:moveTo>
                        <a:pt x="2" y="0"/>
                      </a:moveTo>
                      <a:cubicBezTo>
                        <a:pt x="0" y="7"/>
                        <a:pt x="3" y="15"/>
                        <a:pt x="4" y="22"/>
                      </a:cubicBezTo>
                      <a:cubicBezTo>
                        <a:pt x="5" y="31"/>
                        <a:pt x="6" y="40"/>
                        <a:pt x="6" y="49"/>
                      </a:cubicBezTo>
                      <a:cubicBezTo>
                        <a:pt x="6" y="49"/>
                        <a:pt x="6" y="50"/>
                        <a:pt x="7" y="50"/>
                      </a:cubicBezTo>
                      <a:cubicBezTo>
                        <a:pt x="16" y="50"/>
                        <a:pt x="25" y="49"/>
                        <a:pt x="34" y="49"/>
                      </a:cubicBezTo>
                      <a:cubicBezTo>
                        <a:pt x="42" y="48"/>
                        <a:pt x="51" y="48"/>
                        <a:pt x="60" y="47"/>
                      </a:cubicBezTo>
                      <a:cubicBezTo>
                        <a:pt x="77" y="46"/>
                        <a:pt x="95" y="42"/>
                        <a:pt x="112" y="42"/>
                      </a:cubicBezTo>
                      <a:cubicBezTo>
                        <a:pt x="113" y="42"/>
                        <a:pt x="113" y="42"/>
                        <a:pt x="113" y="42"/>
                      </a:cubicBezTo>
                      <a:cubicBezTo>
                        <a:pt x="112" y="41"/>
                        <a:pt x="111" y="40"/>
                        <a:pt x="111" y="40"/>
                      </a:cubicBezTo>
                      <a:cubicBezTo>
                        <a:pt x="110" y="39"/>
                        <a:pt x="110" y="40"/>
                        <a:pt x="110" y="40"/>
                      </a:cubicBezTo>
                      <a:cubicBezTo>
                        <a:pt x="112" y="42"/>
                        <a:pt x="108" y="41"/>
                        <a:pt x="106" y="42"/>
                      </a:cubicBezTo>
                      <a:cubicBezTo>
                        <a:pt x="103" y="42"/>
                        <a:pt x="99" y="42"/>
                        <a:pt x="96" y="42"/>
                      </a:cubicBezTo>
                      <a:cubicBezTo>
                        <a:pt x="90" y="43"/>
                        <a:pt x="84" y="44"/>
                        <a:pt x="78" y="45"/>
                      </a:cubicBezTo>
                      <a:cubicBezTo>
                        <a:pt x="64" y="47"/>
                        <a:pt x="51" y="47"/>
                        <a:pt x="38" y="48"/>
                      </a:cubicBezTo>
                      <a:cubicBezTo>
                        <a:pt x="31" y="48"/>
                        <a:pt x="25" y="48"/>
                        <a:pt x="19" y="49"/>
                      </a:cubicBezTo>
                      <a:cubicBezTo>
                        <a:pt x="16" y="49"/>
                        <a:pt x="12" y="49"/>
                        <a:pt x="9" y="49"/>
                      </a:cubicBezTo>
                      <a:cubicBezTo>
                        <a:pt x="6" y="49"/>
                        <a:pt x="7" y="41"/>
                        <a:pt x="7" y="39"/>
                      </a:cubicBezTo>
                      <a:cubicBezTo>
                        <a:pt x="6" y="33"/>
                        <a:pt x="6" y="26"/>
                        <a:pt x="5" y="20"/>
                      </a:cubicBezTo>
                      <a:cubicBezTo>
                        <a:pt x="4" y="14"/>
                        <a:pt x="1" y="7"/>
                        <a:pt x="3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Freeform 195"/>
                <p:cNvSpPr>
                  <a:spLocks/>
                </p:cNvSpPr>
                <p:nvPr/>
              </p:nvSpPr>
              <p:spPr bwMode="auto">
                <a:xfrm>
                  <a:off x="914400" y="2247901"/>
                  <a:ext cx="14288" cy="9525"/>
                </a:xfrm>
                <a:custGeom>
                  <a:avLst/>
                  <a:gdLst>
                    <a:gd name="T0" fmla="*/ 1 w 13"/>
                    <a:gd name="T1" fmla="*/ 9 h 9"/>
                    <a:gd name="T2" fmla="*/ 5 w 13"/>
                    <a:gd name="T3" fmla="*/ 1 h 9"/>
                    <a:gd name="T4" fmla="*/ 5 w 13"/>
                    <a:gd name="T5" fmla="*/ 1 h 9"/>
                    <a:gd name="T6" fmla="*/ 12 w 13"/>
                    <a:gd name="T7" fmla="*/ 9 h 9"/>
                    <a:gd name="T8" fmla="*/ 12 w 13"/>
                    <a:gd name="T9" fmla="*/ 8 h 9"/>
                    <a:gd name="T10" fmla="*/ 5 w 13"/>
                    <a:gd name="T11" fmla="*/ 0 h 9"/>
                    <a:gd name="T12" fmla="*/ 5 w 13"/>
                    <a:gd name="T13" fmla="*/ 0 h 9"/>
                    <a:gd name="T14" fmla="*/ 0 w 13"/>
                    <a:gd name="T15" fmla="*/ 8 h 9"/>
                    <a:gd name="T16" fmla="*/ 1 w 13"/>
                    <a:gd name="T1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9">
                      <a:moveTo>
                        <a:pt x="1" y="9"/>
                      </a:moveTo>
                      <a:cubicBezTo>
                        <a:pt x="2" y="6"/>
                        <a:pt x="4" y="3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8" y="3"/>
                        <a:pt x="10" y="6"/>
                        <a:pt x="12" y="9"/>
                      </a:cubicBezTo>
                      <a:cubicBezTo>
                        <a:pt x="12" y="9"/>
                        <a:pt x="13" y="9"/>
                        <a:pt x="12" y="8"/>
                      </a:cubicBezTo>
                      <a:cubicBezTo>
                        <a:pt x="10" y="5"/>
                        <a:pt x="8" y="2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3"/>
                        <a:pt x="1" y="5"/>
                        <a:pt x="0" y="8"/>
                      </a:cubicBezTo>
                      <a:cubicBezTo>
                        <a:pt x="0" y="9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Freeform 196"/>
                <p:cNvSpPr>
                  <a:spLocks/>
                </p:cNvSpPr>
                <p:nvPr/>
              </p:nvSpPr>
              <p:spPr bwMode="auto">
                <a:xfrm>
                  <a:off x="938213" y="2225676"/>
                  <a:ext cx="74613" cy="41275"/>
                </a:xfrm>
                <a:custGeom>
                  <a:avLst/>
                  <a:gdLst>
                    <a:gd name="T0" fmla="*/ 1 w 70"/>
                    <a:gd name="T1" fmla="*/ 39 h 40"/>
                    <a:gd name="T2" fmla="*/ 35 w 70"/>
                    <a:gd name="T3" fmla="*/ 29 h 40"/>
                    <a:gd name="T4" fmla="*/ 52 w 70"/>
                    <a:gd name="T5" fmla="*/ 18 h 40"/>
                    <a:gd name="T6" fmla="*/ 70 w 70"/>
                    <a:gd name="T7" fmla="*/ 2 h 40"/>
                    <a:gd name="T8" fmla="*/ 70 w 70"/>
                    <a:gd name="T9" fmla="*/ 1 h 40"/>
                    <a:gd name="T10" fmla="*/ 62 w 70"/>
                    <a:gd name="T11" fmla="*/ 4 h 40"/>
                    <a:gd name="T12" fmla="*/ 63 w 70"/>
                    <a:gd name="T13" fmla="*/ 4 h 40"/>
                    <a:gd name="T14" fmla="*/ 68 w 70"/>
                    <a:gd name="T15" fmla="*/ 3 h 40"/>
                    <a:gd name="T16" fmla="*/ 67 w 70"/>
                    <a:gd name="T17" fmla="*/ 9 h 40"/>
                    <a:gd name="T18" fmla="*/ 68 w 70"/>
                    <a:gd name="T19" fmla="*/ 9 h 40"/>
                    <a:gd name="T20" fmla="*/ 69 w 70"/>
                    <a:gd name="T21" fmla="*/ 1 h 40"/>
                    <a:gd name="T22" fmla="*/ 69 w 70"/>
                    <a:gd name="T23" fmla="*/ 1 h 40"/>
                    <a:gd name="T24" fmla="*/ 64 w 70"/>
                    <a:gd name="T25" fmla="*/ 3 h 40"/>
                    <a:gd name="T26" fmla="*/ 64 w 70"/>
                    <a:gd name="T27" fmla="*/ 4 h 40"/>
                    <a:gd name="T28" fmla="*/ 68 w 70"/>
                    <a:gd name="T29" fmla="*/ 2 h 40"/>
                    <a:gd name="T30" fmla="*/ 62 w 70"/>
                    <a:gd name="T31" fmla="*/ 8 h 40"/>
                    <a:gd name="T32" fmla="*/ 43 w 70"/>
                    <a:gd name="T33" fmla="*/ 24 h 40"/>
                    <a:gd name="T34" fmla="*/ 21 w 70"/>
                    <a:gd name="T35" fmla="*/ 34 h 40"/>
                    <a:gd name="T36" fmla="*/ 1 w 70"/>
                    <a:gd name="T37" fmla="*/ 38 h 40"/>
                    <a:gd name="T38" fmla="*/ 1 w 70"/>
                    <a:gd name="T39" fmla="*/ 39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0" h="40">
                      <a:moveTo>
                        <a:pt x="1" y="39"/>
                      </a:moveTo>
                      <a:cubicBezTo>
                        <a:pt x="13" y="40"/>
                        <a:pt x="25" y="33"/>
                        <a:pt x="35" y="29"/>
                      </a:cubicBezTo>
                      <a:cubicBezTo>
                        <a:pt x="41" y="26"/>
                        <a:pt x="47" y="22"/>
                        <a:pt x="52" y="18"/>
                      </a:cubicBezTo>
                      <a:cubicBezTo>
                        <a:pt x="59" y="13"/>
                        <a:pt x="64" y="7"/>
                        <a:pt x="70" y="2"/>
                      </a:cubicBezTo>
                      <a:cubicBezTo>
                        <a:pt x="70" y="2"/>
                        <a:pt x="70" y="1"/>
                        <a:pt x="70" y="1"/>
                      </a:cubicBezTo>
                      <a:cubicBezTo>
                        <a:pt x="67" y="2"/>
                        <a:pt x="65" y="3"/>
                        <a:pt x="62" y="4"/>
                      </a:cubicBezTo>
                      <a:cubicBezTo>
                        <a:pt x="62" y="4"/>
                        <a:pt x="62" y="5"/>
                        <a:pt x="63" y="4"/>
                      </a:cubicBezTo>
                      <a:cubicBezTo>
                        <a:pt x="63" y="4"/>
                        <a:pt x="68" y="2"/>
                        <a:pt x="68" y="3"/>
                      </a:cubicBezTo>
                      <a:cubicBezTo>
                        <a:pt x="68" y="5"/>
                        <a:pt x="67" y="7"/>
                        <a:pt x="67" y="9"/>
                      </a:cubicBezTo>
                      <a:cubicBezTo>
                        <a:pt x="67" y="9"/>
                        <a:pt x="68" y="9"/>
                        <a:pt x="68" y="9"/>
                      </a:cubicBezTo>
                      <a:cubicBezTo>
                        <a:pt x="68" y="6"/>
                        <a:pt x="69" y="4"/>
                        <a:pt x="69" y="1"/>
                      </a:cubicBezTo>
                      <a:cubicBezTo>
                        <a:pt x="69" y="1"/>
                        <a:pt x="69" y="0"/>
                        <a:pt x="69" y="1"/>
                      </a:cubicBezTo>
                      <a:cubicBezTo>
                        <a:pt x="67" y="1"/>
                        <a:pt x="66" y="2"/>
                        <a:pt x="64" y="3"/>
                      </a:cubicBezTo>
                      <a:cubicBezTo>
                        <a:pt x="64" y="3"/>
                        <a:pt x="64" y="4"/>
                        <a:pt x="64" y="4"/>
                      </a:cubicBezTo>
                      <a:cubicBezTo>
                        <a:pt x="66" y="3"/>
                        <a:pt x="67" y="3"/>
                        <a:pt x="68" y="2"/>
                      </a:cubicBezTo>
                      <a:cubicBezTo>
                        <a:pt x="66" y="4"/>
                        <a:pt x="64" y="6"/>
                        <a:pt x="62" y="8"/>
                      </a:cubicBezTo>
                      <a:cubicBezTo>
                        <a:pt x="56" y="14"/>
                        <a:pt x="50" y="19"/>
                        <a:pt x="43" y="24"/>
                      </a:cubicBezTo>
                      <a:cubicBezTo>
                        <a:pt x="36" y="28"/>
                        <a:pt x="28" y="31"/>
                        <a:pt x="21" y="34"/>
                      </a:cubicBezTo>
                      <a:cubicBezTo>
                        <a:pt x="15" y="36"/>
                        <a:pt x="8" y="39"/>
                        <a:pt x="1" y="38"/>
                      </a:cubicBezTo>
                      <a:cubicBezTo>
                        <a:pt x="0" y="38"/>
                        <a:pt x="0" y="39"/>
                        <a:pt x="1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200"/>
                <p:cNvSpPr>
                  <a:spLocks/>
                </p:cNvSpPr>
                <p:nvPr/>
              </p:nvSpPr>
              <p:spPr bwMode="auto">
                <a:xfrm>
                  <a:off x="911225" y="2563813"/>
                  <a:ext cx="92075" cy="104775"/>
                </a:xfrm>
                <a:custGeom>
                  <a:avLst/>
                  <a:gdLst>
                    <a:gd name="T0" fmla="*/ 3 w 87"/>
                    <a:gd name="T1" fmla="*/ 8 h 98"/>
                    <a:gd name="T2" fmla="*/ 3 w 87"/>
                    <a:gd name="T3" fmla="*/ 95 h 98"/>
                    <a:gd name="T4" fmla="*/ 5 w 87"/>
                    <a:gd name="T5" fmla="*/ 97 h 98"/>
                    <a:gd name="T6" fmla="*/ 76 w 87"/>
                    <a:gd name="T7" fmla="*/ 93 h 98"/>
                    <a:gd name="T8" fmla="*/ 78 w 87"/>
                    <a:gd name="T9" fmla="*/ 92 h 98"/>
                    <a:gd name="T10" fmla="*/ 80 w 87"/>
                    <a:gd name="T11" fmla="*/ 39 h 98"/>
                    <a:gd name="T12" fmla="*/ 78 w 87"/>
                    <a:gd name="T13" fmla="*/ 6 h 98"/>
                    <a:gd name="T14" fmla="*/ 51 w 87"/>
                    <a:gd name="T15" fmla="*/ 4 h 98"/>
                    <a:gd name="T16" fmla="*/ 2 w 87"/>
                    <a:gd name="T17" fmla="*/ 7 h 98"/>
                    <a:gd name="T18" fmla="*/ 2 w 87"/>
                    <a:gd name="T19" fmla="*/ 10 h 98"/>
                    <a:gd name="T20" fmla="*/ 65 w 87"/>
                    <a:gd name="T21" fmla="*/ 6 h 98"/>
                    <a:gd name="T22" fmla="*/ 76 w 87"/>
                    <a:gd name="T23" fmla="*/ 87 h 98"/>
                    <a:gd name="T24" fmla="*/ 47 w 87"/>
                    <a:gd name="T25" fmla="*/ 91 h 98"/>
                    <a:gd name="T26" fmla="*/ 6 w 87"/>
                    <a:gd name="T27" fmla="*/ 89 h 98"/>
                    <a:gd name="T28" fmla="*/ 6 w 87"/>
                    <a:gd name="T29" fmla="*/ 8 h 98"/>
                    <a:gd name="T30" fmla="*/ 3 w 87"/>
                    <a:gd name="T31" fmla="*/ 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7" h="98">
                      <a:moveTo>
                        <a:pt x="3" y="8"/>
                      </a:moveTo>
                      <a:cubicBezTo>
                        <a:pt x="3" y="37"/>
                        <a:pt x="3" y="66"/>
                        <a:pt x="3" y="95"/>
                      </a:cubicBezTo>
                      <a:cubicBezTo>
                        <a:pt x="3" y="96"/>
                        <a:pt x="4" y="97"/>
                        <a:pt x="5" y="97"/>
                      </a:cubicBezTo>
                      <a:cubicBezTo>
                        <a:pt x="28" y="97"/>
                        <a:pt x="52" y="90"/>
                        <a:pt x="76" y="93"/>
                      </a:cubicBezTo>
                      <a:cubicBezTo>
                        <a:pt x="77" y="93"/>
                        <a:pt x="78" y="93"/>
                        <a:pt x="78" y="92"/>
                      </a:cubicBezTo>
                      <a:cubicBezTo>
                        <a:pt x="80" y="74"/>
                        <a:pt x="80" y="56"/>
                        <a:pt x="80" y="39"/>
                      </a:cubicBezTo>
                      <a:cubicBezTo>
                        <a:pt x="80" y="32"/>
                        <a:pt x="83" y="11"/>
                        <a:pt x="78" y="6"/>
                      </a:cubicBezTo>
                      <a:cubicBezTo>
                        <a:pt x="71" y="0"/>
                        <a:pt x="58" y="3"/>
                        <a:pt x="51" y="4"/>
                      </a:cubicBezTo>
                      <a:cubicBezTo>
                        <a:pt x="35" y="6"/>
                        <a:pt x="18" y="7"/>
                        <a:pt x="2" y="7"/>
                      </a:cubicBezTo>
                      <a:cubicBezTo>
                        <a:pt x="0" y="7"/>
                        <a:pt x="0" y="10"/>
                        <a:pt x="2" y="10"/>
                      </a:cubicBezTo>
                      <a:cubicBezTo>
                        <a:pt x="23" y="10"/>
                        <a:pt x="44" y="7"/>
                        <a:pt x="65" y="6"/>
                      </a:cubicBezTo>
                      <a:cubicBezTo>
                        <a:pt x="87" y="5"/>
                        <a:pt x="76" y="75"/>
                        <a:pt x="76" y="87"/>
                      </a:cubicBezTo>
                      <a:cubicBezTo>
                        <a:pt x="75" y="91"/>
                        <a:pt x="51" y="90"/>
                        <a:pt x="47" y="91"/>
                      </a:cubicBezTo>
                      <a:cubicBezTo>
                        <a:pt x="42" y="91"/>
                        <a:pt x="6" y="98"/>
                        <a:pt x="6" y="89"/>
                      </a:cubicBezTo>
                      <a:cubicBezTo>
                        <a:pt x="5" y="62"/>
                        <a:pt x="6" y="35"/>
                        <a:pt x="6" y="8"/>
                      </a:cubicBezTo>
                      <a:cubicBezTo>
                        <a:pt x="6" y="6"/>
                        <a:pt x="3" y="6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Freeform 201"/>
                <p:cNvSpPr>
                  <a:spLocks/>
                </p:cNvSpPr>
                <p:nvPr/>
              </p:nvSpPr>
              <p:spPr bwMode="auto">
                <a:xfrm>
                  <a:off x="919163" y="2576513"/>
                  <a:ext cx="66675" cy="71438"/>
                </a:xfrm>
                <a:custGeom>
                  <a:avLst/>
                  <a:gdLst>
                    <a:gd name="T0" fmla="*/ 6 w 63"/>
                    <a:gd name="T1" fmla="*/ 5 h 68"/>
                    <a:gd name="T2" fmla="*/ 6 w 63"/>
                    <a:gd name="T3" fmla="*/ 4 h 68"/>
                    <a:gd name="T4" fmla="*/ 4 w 63"/>
                    <a:gd name="T5" fmla="*/ 4 h 68"/>
                    <a:gd name="T6" fmla="*/ 2 w 63"/>
                    <a:gd name="T7" fmla="*/ 62 h 68"/>
                    <a:gd name="T8" fmla="*/ 3 w 63"/>
                    <a:gd name="T9" fmla="*/ 63 h 68"/>
                    <a:gd name="T10" fmla="*/ 29 w 63"/>
                    <a:gd name="T11" fmla="*/ 63 h 68"/>
                    <a:gd name="T12" fmla="*/ 59 w 63"/>
                    <a:gd name="T13" fmla="*/ 66 h 68"/>
                    <a:gd name="T14" fmla="*/ 60 w 63"/>
                    <a:gd name="T15" fmla="*/ 65 h 68"/>
                    <a:gd name="T16" fmla="*/ 60 w 63"/>
                    <a:gd name="T17" fmla="*/ 22 h 68"/>
                    <a:gd name="T18" fmla="*/ 60 w 63"/>
                    <a:gd name="T19" fmla="*/ 3 h 68"/>
                    <a:gd name="T20" fmla="*/ 46 w 63"/>
                    <a:gd name="T21" fmla="*/ 1 h 68"/>
                    <a:gd name="T22" fmla="*/ 2 w 63"/>
                    <a:gd name="T23" fmla="*/ 2 h 68"/>
                    <a:gd name="T24" fmla="*/ 2 w 63"/>
                    <a:gd name="T25" fmla="*/ 5 h 68"/>
                    <a:gd name="T26" fmla="*/ 3 w 63"/>
                    <a:gd name="T27" fmla="*/ 5 h 68"/>
                    <a:gd name="T28" fmla="*/ 3 w 63"/>
                    <a:gd name="T29" fmla="*/ 2 h 68"/>
                    <a:gd name="T30" fmla="*/ 2 w 63"/>
                    <a:gd name="T31" fmla="*/ 2 h 68"/>
                    <a:gd name="T32" fmla="*/ 2 w 63"/>
                    <a:gd name="T33" fmla="*/ 5 h 68"/>
                    <a:gd name="T34" fmla="*/ 50 w 63"/>
                    <a:gd name="T35" fmla="*/ 4 h 68"/>
                    <a:gd name="T36" fmla="*/ 57 w 63"/>
                    <a:gd name="T37" fmla="*/ 22 h 68"/>
                    <a:gd name="T38" fmla="*/ 58 w 63"/>
                    <a:gd name="T39" fmla="*/ 55 h 68"/>
                    <a:gd name="T40" fmla="*/ 38 w 63"/>
                    <a:gd name="T41" fmla="*/ 61 h 68"/>
                    <a:gd name="T42" fmla="*/ 12 w 63"/>
                    <a:gd name="T43" fmla="*/ 60 h 68"/>
                    <a:gd name="T44" fmla="*/ 4 w 63"/>
                    <a:gd name="T45" fmla="*/ 38 h 68"/>
                    <a:gd name="T46" fmla="*/ 6 w 63"/>
                    <a:gd name="T47" fmla="*/ 4 h 68"/>
                    <a:gd name="T48" fmla="*/ 4 w 63"/>
                    <a:gd name="T49" fmla="*/ 4 h 68"/>
                    <a:gd name="T50" fmla="*/ 4 w 63"/>
                    <a:gd name="T51" fmla="*/ 5 h 68"/>
                    <a:gd name="T52" fmla="*/ 6 w 63"/>
                    <a:gd name="T53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3" h="68">
                      <a:moveTo>
                        <a:pt x="6" y="5"/>
                      </a:moveTo>
                      <a:cubicBezTo>
                        <a:pt x="6" y="5"/>
                        <a:pt x="6" y="5"/>
                        <a:pt x="6" y="4"/>
                      </a:cubicBezTo>
                      <a:cubicBezTo>
                        <a:pt x="6" y="2"/>
                        <a:pt x="4" y="2"/>
                        <a:pt x="4" y="4"/>
                      </a:cubicBezTo>
                      <a:cubicBezTo>
                        <a:pt x="3" y="24"/>
                        <a:pt x="0" y="43"/>
                        <a:pt x="2" y="62"/>
                      </a:cubicBezTo>
                      <a:cubicBezTo>
                        <a:pt x="2" y="63"/>
                        <a:pt x="2" y="63"/>
                        <a:pt x="3" y="63"/>
                      </a:cubicBezTo>
                      <a:cubicBezTo>
                        <a:pt x="12" y="63"/>
                        <a:pt x="20" y="62"/>
                        <a:pt x="29" y="63"/>
                      </a:cubicBezTo>
                      <a:cubicBezTo>
                        <a:pt x="39" y="63"/>
                        <a:pt x="49" y="66"/>
                        <a:pt x="59" y="66"/>
                      </a:cubicBezTo>
                      <a:cubicBezTo>
                        <a:pt x="59" y="66"/>
                        <a:pt x="60" y="66"/>
                        <a:pt x="60" y="65"/>
                      </a:cubicBezTo>
                      <a:cubicBezTo>
                        <a:pt x="61" y="50"/>
                        <a:pt x="61" y="36"/>
                        <a:pt x="60" y="22"/>
                      </a:cubicBezTo>
                      <a:cubicBezTo>
                        <a:pt x="60" y="18"/>
                        <a:pt x="63" y="6"/>
                        <a:pt x="60" y="3"/>
                      </a:cubicBezTo>
                      <a:cubicBezTo>
                        <a:pt x="57" y="0"/>
                        <a:pt x="50" y="1"/>
                        <a:pt x="46" y="1"/>
                      </a:cubicBezTo>
                      <a:cubicBezTo>
                        <a:pt x="32" y="1"/>
                        <a:pt x="17" y="1"/>
                        <a:pt x="2" y="2"/>
                      </a:cubicBezTo>
                      <a:cubicBezTo>
                        <a:pt x="1" y="2"/>
                        <a:pt x="0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5" y="5"/>
                        <a:pt x="5" y="2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2" y="3"/>
                        <a:pt x="2" y="4"/>
                        <a:pt x="2" y="5"/>
                      </a:cubicBezTo>
                      <a:cubicBezTo>
                        <a:pt x="18" y="4"/>
                        <a:pt x="34" y="4"/>
                        <a:pt x="50" y="4"/>
                      </a:cubicBezTo>
                      <a:cubicBezTo>
                        <a:pt x="60" y="4"/>
                        <a:pt x="57" y="15"/>
                        <a:pt x="57" y="22"/>
                      </a:cubicBezTo>
                      <a:cubicBezTo>
                        <a:pt x="57" y="33"/>
                        <a:pt x="58" y="44"/>
                        <a:pt x="58" y="55"/>
                      </a:cubicBezTo>
                      <a:cubicBezTo>
                        <a:pt x="57" y="68"/>
                        <a:pt x="47" y="62"/>
                        <a:pt x="38" y="61"/>
                      </a:cubicBezTo>
                      <a:cubicBezTo>
                        <a:pt x="29" y="60"/>
                        <a:pt x="20" y="59"/>
                        <a:pt x="12" y="60"/>
                      </a:cubicBezTo>
                      <a:cubicBezTo>
                        <a:pt x="0" y="61"/>
                        <a:pt x="4" y="45"/>
                        <a:pt x="4" y="38"/>
                      </a:cubicBezTo>
                      <a:cubicBezTo>
                        <a:pt x="5" y="27"/>
                        <a:pt x="6" y="16"/>
                        <a:pt x="6" y="4"/>
                      </a:cubicBezTo>
                      <a:cubicBezTo>
                        <a:pt x="6" y="4"/>
                        <a:pt x="5" y="4"/>
                        <a:pt x="4" y="4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7"/>
                        <a:pt x="6" y="7"/>
                        <a:pt x="6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202"/>
                <p:cNvSpPr>
                  <a:spLocks/>
                </p:cNvSpPr>
                <p:nvPr/>
              </p:nvSpPr>
              <p:spPr bwMode="auto">
                <a:xfrm>
                  <a:off x="944563" y="2646363"/>
                  <a:ext cx="15875" cy="14288"/>
                </a:xfrm>
                <a:custGeom>
                  <a:avLst/>
                  <a:gdLst>
                    <a:gd name="T0" fmla="*/ 8 w 15"/>
                    <a:gd name="T1" fmla="*/ 10 h 13"/>
                    <a:gd name="T2" fmla="*/ 3 w 15"/>
                    <a:gd name="T3" fmla="*/ 7 h 13"/>
                    <a:gd name="T4" fmla="*/ 5 w 15"/>
                    <a:gd name="T5" fmla="*/ 3 h 13"/>
                    <a:gd name="T6" fmla="*/ 9 w 15"/>
                    <a:gd name="T7" fmla="*/ 3 h 13"/>
                    <a:gd name="T8" fmla="*/ 11 w 15"/>
                    <a:gd name="T9" fmla="*/ 6 h 13"/>
                    <a:gd name="T10" fmla="*/ 5 w 15"/>
                    <a:gd name="T11" fmla="*/ 10 h 13"/>
                    <a:gd name="T12" fmla="*/ 5 w 15"/>
                    <a:gd name="T13" fmla="*/ 12 h 13"/>
                    <a:gd name="T14" fmla="*/ 14 w 15"/>
                    <a:gd name="T15" fmla="*/ 6 h 13"/>
                    <a:gd name="T16" fmla="*/ 12 w 15"/>
                    <a:gd name="T17" fmla="*/ 1 h 13"/>
                    <a:gd name="T18" fmla="*/ 6 w 15"/>
                    <a:gd name="T19" fmla="*/ 0 h 13"/>
                    <a:gd name="T20" fmla="*/ 0 w 15"/>
                    <a:gd name="T21" fmla="*/ 7 h 13"/>
                    <a:gd name="T22" fmla="*/ 8 w 15"/>
                    <a:gd name="T23" fmla="*/ 12 h 13"/>
                    <a:gd name="T24" fmla="*/ 8 w 15"/>
                    <a:gd name="T25" fmla="*/ 1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3">
                      <a:moveTo>
                        <a:pt x="8" y="10"/>
                      </a:moveTo>
                      <a:cubicBezTo>
                        <a:pt x="6" y="10"/>
                        <a:pt x="4" y="9"/>
                        <a:pt x="3" y="7"/>
                      </a:cubicBezTo>
                      <a:cubicBezTo>
                        <a:pt x="3" y="5"/>
                        <a:pt x="4" y="4"/>
                        <a:pt x="5" y="3"/>
                      </a:cubicBezTo>
                      <a:cubicBezTo>
                        <a:pt x="7" y="3"/>
                        <a:pt x="8" y="2"/>
                        <a:pt x="9" y="3"/>
                      </a:cubicBezTo>
                      <a:cubicBezTo>
                        <a:pt x="11" y="3"/>
                        <a:pt x="11" y="5"/>
                        <a:pt x="11" y="6"/>
                      </a:cubicBezTo>
                      <a:cubicBezTo>
                        <a:pt x="12" y="9"/>
                        <a:pt x="8" y="10"/>
                        <a:pt x="5" y="10"/>
                      </a:cubicBezTo>
                      <a:cubicBezTo>
                        <a:pt x="3" y="10"/>
                        <a:pt x="3" y="13"/>
                        <a:pt x="5" y="12"/>
                      </a:cubicBezTo>
                      <a:cubicBezTo>
                        <a:pt x="9" y="12"/>
                        <a:pt x="14" y="11"/>
                        <a:pt x="14" y="6"/>
                      </a:cubicBezTo>
                      <a:cubicBezTo>
                        <a:pt x="15" y="4"/>
                        <a:pt x="14" y="2"/>
                        <a:pt x="12" y="1"/>
                      </a:cubicBezTo>
                      <a:cubicBezTo>
                        <a:pt x="10" y="0"/>
                        <a:pt x="8" y="0"/>
                        <a:pt x="6" y="0"/>
                      </a:cubicBezTo>
                      <a:cubicBezTo>
                        <a:pt x="3" y="1"/>
                        <a:pt x="0" y="4"/>
                        <a:pt x="0" y="7"/>
                      </a:cubicBezTo>
                      <a:cubicBezTo>
                        <a:pt x="1" y="11"/>
                        <a:pt x="5" y="13"/>
                        <a:pt x="8" y="12"/>
                      </a:cubicBezTo>
                      <a:cubicBezTo>
                        <a:pt x="10" y="12"/>
                        <a:pt x="10" y="10"/>
                        <a:pt x="8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3"/>
                <p:cNvSpPr>
                  <a:spLocks/>
                </p:cNvSpPr>
                <p:nvPr/>
              </p:nvSpPr>
              <p:spPr bwMode="auto">
                <a:xfrm>
                  <a:off x="981075" y="2128838"/>
                  <a:ext cx="60325" cy="49213"/>
                </a:xfrm>
                <a:custGeom>
                  <a:avLst/>
                  <a:gdLst>
                    <a:gd name="T0" fmla="*/ 7 w 57"/>
                    <a:gd name="T1" fmla="*/ 29 h 46"/>
                    <a:gd name="T2" fmla="*/ 5 w 57"/>
                    <a:gd name="T3" fmla="*/ 13 h 46"/>
                    <a:gd name="T4" fmla="*/ 9 w 57"/>
                    <a:gd name="T5" fmla="*/ 5 h 46"/>
                    <a:gd name="T6" fmla="*/ 18 w 57"/>
                    <a:gd name="T7" fmla="*/ 5 h 46"/>
                    <a:gd name="T8" fmla="*/ 37 w 57"/>
                    <a:gd name="T9" fmla="*/ 7 h 46"/>
                    <a:gd name="T10" fmla="*/ 46 w 57"/>
                    <a:gd name="T11" fmla="*/ 7 h 46"/>
                    <a:gd name="T12" fmla="*/ 51 w 57"/>
                    <a:gd name="T13" fmla="*/ 18 h 46"/>
                    <a:gd name="T14" fmla="*/ 49 w 57"/>
                    <a:gd name="T15" fmla="*/ 30 h 46"/>
                    <a:gd name="T16" fmla="*/ 42 w 57"/>
                    <a:gd name="T17" fmla="*/ 31 h 46"/>
                    <a:gd name="T18" fmla="*/ 43 w 57"/>
                    <a:gd name="T19" fmla="*/ 45 h 46"/>
                    <a:gd name="T20" fmla="*/ 45 w 57"/>
                    <a:gd name="T21" fmla="*/ 43 h 46"/>
                    <a:gd name="T22" fmla="*/ 36 w 57"/>
                    <a:gd name="T23" fmla="*/ 31 h 46"/>
                    <a:gd name="T24" fmla="*/ 34 w 57"/>
                    <a:gd name="T25" fmla="*/ 30 h 46"/>
                    <a:gd name="T26" fmla="*/ 6 w 57"/>
                    <a:gd name="T27" fmla="*/ 29 h 46"/>
                    <a:gd name="T28" fmla="*/ 5 w 57"/>
                    <a:gd name="T29" fmla="*/ 32 h 46"/>
                    <a:gd name="T30" fmla="*/ 27 w 57"/>
                    <a:gd name="T31" fmla="*/ 32 h 46"/>
                    <a:gd name="T32" fmla="*/ 43 w 57"/>
                    <a:gd name="T33" fmla="*/ 45 h 46"/>
                    <a:gd name="T34" fmla="*/ 45 w 57"/>
                    <a:gd name="T35" fmla="*/ 43 h 46"/>
                    <a:gd name="T36" fmla="*/ 53 w 57"/>
                    <a:gd name="T37" fmla="*/ 33 h 46"/>
                    <a:gd name="T38" fmla="*/ 54 w 57"/>
                    <a:gd name="T39" fmla="*/ 31 h 46"/>
                    <a:gd name="T40" fmla="*/ 52 w 57"/>
                    <a:gd name="T41" fmla="*/ 5 h 46"/>
                    <a:gd name="T42" fmla="*/ 44 w 57"/>
                    <a:gd name="T43" fmla="*/ 4 h 46"/>
                    <a:gd name="T44" fmla="*/ 21 w 57"/>
                    <a:gd name="T45" fmla="*/ 2 h 46"/>
                    <a:gd name="T46" fmla="*/ 2 w 57"/>
                    <a:gd name="T47" fmla="*/ 6 h 46"/>
                    <a:gd name="T48" fmla="*/ 4 w 57"/>
                    <a:gd name="T49" fmla="*/ 31 h 46"/>
                    <a:gd name="T50" fmla="*/ 7 w 57"/>
                    <a:gd name="T5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7" h="46">
                      <a:moveTo>
                        <a:pt x="7" y="29"/>
                      </a:moveTo>
                      <a:cubicBezTo>
                        <a:pt x="4" y="24"/>
                        <a:pt x="5" y="18"/>
                        <a:pt x="5" y="13"/>
                      </a:cubicBezTo>
                      <a:cubicBezTo>
                        <a:pt x="5" y="10"/>
                        <a:pt x="4" y="6"/>
                        <a:pt x="9" y="5"/>
                      </a:cubicBezTo>
                      <a:cubicBezTo>
                        <a:pt x="12" y="5"/>
                        <a:pt x="15" y="5"/>
                        <a:pt x="18" y="5"/>
                      </a:cubicBezTo>
                      <a:cubicBezTo>
                        <a:pt x="24" y="5"/>
                        <a:pt x="31" y="6"/>
                        <a:pt x="37" y="7"/>
                      </a:cubicBezTo>
                      <a:cubicBezTo>
                        <a:pt x="40" y="7"/>
                        <a:pt x="43" y="7"/>
                        <a:pt x="46" y="7"/>
                      </a:cubicBezTo>
                      <a:cubicBezTo>
                        <a:pt x="53" y="7"/>
                        <a:pt x="52" y="15"/>
                        <a:pt x="51" y="18"/>
                      </a:cubicBezTo>
                      <a:cubicBezTo>
                        <a:pt x="51" y="21"/>
                        <a:pt x="53" y="30"/>
                        <a:pt x="49" y="30"/>
                      </a:cubicBezTo>
                      <a:cubicBezTo>
                        <a:pt x="48" y="30"/>
                        <a:pt x="43" y="30"/>
                        <a:pt x="42" y="31"/>
                      </a:cubicBezTo>
                      <a:cubicBezTo>
                        <a:pt x="37" y="36"/>
                        <a:pt x="40" y="41"/>
                        <a:pt x="43" y="45"/>
                      </a:cubicBezTo>
                      <a:cubicBezTo>
                        <a:pt x="44" y="44"/>
                        <a:pt x="44" y="43"/>
                        <a:pt x="45" y="43"/>
                      </a:cubicBezTo>
                      <a:cubicBezTo>
                        <a:pt x="40" y="40"/>
                        <a:pt x="37" y="36"/>
                        <a:pt x="36" y="31"/>
                      </a:cubicBezTo>
                      <a:cubicBezTo>
                        <a:pt x="35" y="30"/>
                        <a:pt x="35" y="30"/>
                        <a:pt x="34" y="30"/>
                      </a:cubicBezTo>
                      <a:cubicBezTo>
                        <a:pt x="25" y="29"/>
                        <a:pt x="15" y="32"/>
                        <a:pt x="6" y="29"/>
                      </a:cubicBezTo>
                      <a:cubicBezTo>
                        <a:pt x="4" y="28"/>
                        <a:pt x="3" y="31"/>
                        <a:pt x="5" y="32"/>
                      </a:cubicBezTo>
                      <a:cubicBezTo>
                        <a:pt x="12" y="34"/>
                        <a:pt x="20" y="33"/>
                        <a:pt x="27" y="32"/>
                      </a:cubicBezTo>
                      <a:cubicBezTo>
                        <a:pt x="34" y="32"/>
                        <a:pt x="38" y="41"/>
                        <a:pt x="43" y="45"/>
                      </a:cubicBezTo>
                      <a:cubicBezTo>
                        <a:pt x="45" y="46"/>
                        <a:pt x="46" y="44"/>
                        <a:pt x="45" y="43"/>
                      </a:cubicBezTo>
                      <a:cubicBezTo>
                        <a:pt x="36" y="32"/>
                        <a:pt x="49" y="33"/>
                        <a:pt x="53" y="33"/>
                      </a:cubicBezTo>
                      <a:cubicBezTo>
                        <a:pt x="54" y="33"/>
                        <a:pt x="54" y="32"/>
                        <a:pt x="54" y="31"/>
                      </a:cubicBezTo>
                      <a:cubicBezTo>
                        <a:pt x="54" y="24"/>
                        <a:pt x="57" y="12"/>
                        <a:pt x="52" y="5"/>
                      </a:cubicBezTo>
                      <a:cubicBezTo>
                        <a:pt x="50" y="4"/>
                        <a:pt x="45" y="4"/>
                        <a:pt x="44" y="4"/>
                      </a:cubicBezTo>
                      <a:cubicBezTo>
                        <a:pt x="36" y="4"/>
                        <a:pt x="29" y="3"/>
                        <a:pt x="21" y="2"/>
                      </a:cubicBezTo>
                      <a:cubicBezTo>
                        <a:pt x="17" y="2"/>
                        <a:pt x="3" y="0"/>
                        <a:pt x="2" y="6"/>
                      </a:cubicBezTo>
                      <a:cubicBezTo>
                        <a:pt x="0" y="13"/>
                        <a:pt x="1" y="24"/>
                        <a:pt x="4" y="31"/>
                      </a:cubicBezTo>
                      <a:cubicBezTo>
                        <a:pt x="5" y="32"/>
                        <a:pt x="8" y="31"/>
                        <a:pt x="7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204"/>
                <p:cNvSpPr>
                  <a:spLocks/>
                </p:cNvSpPr>
                <p:nvPr/>
              </p:nvSpPr>
              <p:spPr bwMode="auto">
                <a:xfrm>
                  <a:off x="1030288" y="2227263"/>
                  <a:ext cx="30163" cy="36513"/>
                </a:xfrm>
                <a:custGeom>
                  <a:avLst/>
                  <a:gdLst>
                    <a:gd name="T0" fmla="*/ 26 w 28"/>
                    <a:gd name="T1" fmla="*/ 3 h 34"/>
                    <a:gd name="T2" fmla="*/ 8 w 28"/>
                    <a:gd name="T3" fmla="*/ 3 h 34"/>
                    <a:gd name="T4" fmla="*/ 3 w 28"/>
                    <a:gd name="T5" fmla="*/ 12 h 34"/>
                    <a:gd name="T6" fmla="*/ 17 w 28"/>
                    <a:gd name="T7" fmla="*/ 19 h 34"/>
                    <a:gd name="T8" fmla="*/ 13 w 28"/>
                    <a:gd name="T9" fmla="*/ 30 h 34"/>
                    <a:gd name="T10" fmla="*/ 3 w 28"/>
                    <a:gd name="T11" fmla="*/ 19 h 34"/>
                    <a:gd name="T12" fmla="*/ 0 w 28"/>
                    <a:gd name="T13" fmla="*/ 19 h 34"/>
                    <a:gd name="T14" fmla="*/ 11 w 28"/>
                    <a:gd name="T15" fmla="*/ 33 h 34"/>
                    <a:gd name="T16" fmla="*/ 24 w 28"/>
                    <a:gd name="T17" fmla="*/ 24 h 34"/>
                    <a:gd name="T18" fmla="*/ 11 w 28"/>
                    <a:gd name="T19" fmla="*/ 13 h 34"/>
                    <a:gd name="T20" fmla="*/ 6 w 28"/>
                    <a:gd name="T21" fmla="*/ 12 h 34"/>
                    <a:gd name="T22" fmla="*/ 13 w 28"/>
                    <a:gd name="T23" fmla="*/ 4 h 34"/>
                    <a:gd name="T24" fmla="*/ 26 w 28"/>
                    <a:gd name="T25" fmla="*/ 6 h 34"/>
                    <a:gd name="T26" fmla="*/ 26 w 28"/>
                    <a:gd name="T2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4">
                      <a:moveTo>
                        <a:pt x="26" y="3"/>
                      </a:moveTo>
                      <a:cubicBezTo>
                        <a:pt x="20" y="2"/>
                        <a:pt x="14" y="0"/>
                        <a:pt x="8" y="3"/>
                      </a:cubicBezTo>
                      <a:cubicBezTo>
                        <a:pt x="4" y="4"/>
                        <a:pt x="0" y="8"/>
                        <a:pt x="3" y="12"/>
                      </a:cubicBezTo>
                      <a:cubicBezTo>
                        <a:pt x="6" y="16"/>
                        <a:pt x="13" y="16"/>
                        <a:pt x="17" y="19"/>
                      </a:cubicBezTo>
                      <a:cubicBezTo>
                        <a:pt x="24" y="23"/>
                        <a:pt x="20" y="30"/>
                        <a:pt x="13" y="30"/>
                      </a:cubicBezTo>
                      <a:cubicBezTo>
                        <a:pt x="6" y="31"/>
                        <a:pt x="3" y="25"/>
                        <a:pt x="3" y="19"/>
                      </a:cubicBezTo>
                      <a:cubicBezTo>
                        <a:pt x="3" y="17"/>
                        <a:pt x="0" y="17"/>
                        <a:pt x="0" y="19"/>
                      </a:cubicBezTo>
                      <a:cubicBezTo>
                        <a:pt x="0" y="26"/>
                        <a:pt x="4" y="32"/>
                        <a:pt x="11" y="33"/>
                      </a:cubicBezTo>
                      <a:cubicBezTo>
                        <a:pt x="17" y="34"/>
                        <a:pt x="24" y="30"/>
                        <a:pt x="24" y="24"/>
                      </a:cubicBezTo>
                      <a:cubicBezTo>
                        <a:pt x="23" y="17"/>
                        <a:pt x="16" y="15"/>
                        <a:pt x="11" y="13"/>
                      </a:cubicBezTo>
                      <a:cubicBezTo>
                        <a:pt x="9" y="13"/>
                        <a:pt x="8" y="12"/>
                        <a:pt x="6" y="12"/>
                      </a:cubicBezTo>
                      <a:cubicBezTo>
                        <a:pt x="1" y="8"/>
                        <a:pt x="10" y="5"/>
                        <a:pt x="13" y="4"/>
                      </a:cubicBezTo>
                      <a:cubicBezTo>
                        <a:pt x="17" y="4"/>
                        <a:pt x="22" y="5"/>
                        <a:pt x="26" y="6"/>
                      </a:cubicBezTo>
                      <a:cubicBezTo>
                        <a:pt x="28" y="6"/>
                        <a:pt x="28" y="3"/>
                        <a:pt x="2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205"/>
                <p:cNvSpPr>
                  <a:spLocks/>
                </p:cNvSpPr>
                <p:nvPr/>
              </p:nvSpPr>
              <p:spPr bwMode="auto">
                <a:xfrm>
                  <a:off x="1041400" y="2224088"/>
                  <a:ext cx="11113" cy="7938"/>
                </a:xfrm>
                <a:custGeom>
                  <a:avLst/>
                  <a:gdLst>
                    <a:gd name="T0" fmla="*/ 5 w 11"/>
                    <a:gd name="T1" fmla="*/ 6 h 8"/>
                    <a:gd name="T2" fmla="*/ 4 w 11"/>
                    <a:gd name="T3" fmla="*/ 2 h 8"/>
                    <a:gd name="T4" fmla="*/ 2 w 11"/>
                    <a:gd name="T5" fmla="*/ 3 h 8"/>
                    <a:gd name="T6" fmla="*/ 9 w 11"/>
                    <a:gd name="T7" fmla="*/ 3 h 8"/>
                    <a:gd name="T8" fmla="*/ 8 w 11"/>
                    <a:gd name="T9" fmla="*/ 2 h 8"/>
                    <a:gd name="T10" fmla="*/ 7 w 11"/>
                    <a:gd name="T11" fmla="*/ 5 h 8"/>
                    <a:gd name="T12" fmla="*/ 9 w 11"/>
                    <a:gd name="T13" fmla="*/ 5 h 8"/>
                    <a:gd name="T14" fmla="*/ 2 w 11"/>
                    <a:gd name="T15" fmla="*/ 2 h 8"/>
                    <a:gd name="T16" fmla="*/ 2 w 11"/>
                    <a:gd name="T17" fmla="*/ 5 h 8"/>
                    <a:gd name="T18" fmla="*/ 6 w 11"/>
                    <a:gd name="T19" fmla="*/ 5 h 8"/>
                    <a:gd name="T20" fmla="*/ 6 w 11"/>
                    <a:gd name="T21" fmla="*/ 2 h 8"/>
                    <a:gd name="T22" fmla="*/ 2 w 11"/>
                    <a:gd name="T23" fmla="*/ 2 h 8"/>
                    <a:gd name="T24" fmla="*/ 2 w 11"/>
                    <a:gd name="T25" fmla="*/ 5 h 8"/>
                    <a:gd name="T26" fmla="*/ 7 w 11"/>
                    <a:gd name="T27" fmla="*/ 7 h 8"/>
                    <a:gd name="T28" fmla="*/ 10 w 11"/>
                    <a:gd name="T29" fmla="*/ 6 h 8"/>
                    <a:gd name="T30" fmla="*/ 10 w 11"/>
                    <a:gd name="T31" fmla="*/ 2 h 8"/>
                    <a:gd name="T32" fmla="*/ 9 w 11"/>
                    <a:gd name="T33" fmla="*/ 0 h 8"/>
                    <a:gd name="T34" fmla="*/ 2 w 11"/>
                    <a:gd name="T35" fmla="*/ 0 h 8"/>
                    <a:gd name="T36" fmla="*/ 1 w 11"/>
                    <a:gd name="T37" fmla="*/ 2 h 8"/>
                    <a:gd name="T38" fmla="*/ 2 w 11"/>
                    <a:gd name="T39" fmla="*/ 6 h 8"/>
                    <a:gd name="T40" fmla="*/ 5 w 11"/>
                    <a:gd name="T41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8">
                      <a:moveTo>
                        <a:pt x="5" y="6"/>
                      </a:moveTo>
                      <a:cubicBezTo>
                        <a:pt x="4" y="4"/>
                        <a:pt x="4" y="3"/>
                        <a:pt x="4" y="2"/>
                      </a:cubicBezTo>
                      <a:cubicBezTo>
                        <a:pt x="3" y="2"/>
                        <a:pt x="3" y="3"/>
                        <a:pt x="2" y="3"/>
                      </a:cubicBezTo>
                      <a:cubicBezTo>
                        <a:pt x="5" y="3"/>
                        <a:pt x="7" y="3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7" y="3"/>
                        <a:pt x="7" y="4"/>
                        <a:pt x="7" y="5"/>
                      </a:cubicBezTo>
                      <a:cubicBezTo>
                        <a:pt x="8" y="5"/>
                        <a:pt x="8" y="5"/>
                        <a:pt x="9" y="5"/>
                      </a:cubicBezTo>
                      <a:cubicBezTo>
                        <a:pt x="7" y="3"/>
                        <a:pt x="5" y="2"/>
                        <a:pt x="2" y="2"/>
                      </a:cubicBezTo>
                      <a:cubicBezTo>
                        <a:pt x="1" y="2"/>
                        <a:pt x="0" y="5"/>
                        <a:pt x="2" y="5"/>
                      </a:cubicBezTo>
                      <a:cubicBezTo>
                        <a:pt x="4" y="5"/>
                        <a:pt x="5" y="5"/>
                        <a:pt x="6" y="5"/>
                      </a:cubicBezTo>
                      <a:cubicBezTo>
                        <a:pt x="8" y="5"/>
                        <a:pt x="8" y="2"/>
                        <a:pt x="6" y="2"/>
                      </a:cubicBezTo>
                      <a:cubicBezTo>
                        <a:pt x="5" y="2"/>
                        <a:pt x="4" y="2"/>
                        <a:pt x="2" y="2"/>
                      </a:cubicBezTo>
                      <a:cubicBezTo>
                        <a:pt x="2" y="3"/>
                        <a:pt x="2" y="4"/>
                        <a:pt x="2" y="5"/>
                      </a:cubicBezTo>
                      <a:cubicBezTo>
                        <a:pt x="4" y="5"/>
                        <a:pt x="6" y="5"/>
                        <a:pt x="7" y="7"/>
                      </a:cubicBezTo>
                      <a:cubicBezTo>
                        <a:pt x="8" y="7"/>
                        <a:pt x="9" y="7"/>
                        <a:pt x="10" y="6"/>
                      </a:cubicBezTo>
                      <a:cubicBezTo>
                        <a:pt x="10" y="5"/>
                        <a:pt x="10" y="3"/>
                        <a:pt x="10" y="2"/>
                      </a:cubicBezTo>
                      <a:cubicBezTo>
                        <a:pt x="11" y="1"/>
                        <a:pt x="10" y="1"/>
                        <a:pt x="9" y="0"/>
                      </a:cubicBezTo>
                      <a:cubicBezTo>
                        <a:pt x="7" y="0"/>
                        <a:pt x="5" y="0"/>
                        <a:pt x="2" y="0"/>
                      </a:cubicBez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1" y="3"/>
                        <a:pt x="1" y="5"/>
                        <a:pt x="2" y="6"/>
                      </a:cubicBezTo>
                      <a:cubicBezTo>
                        <a:pt x="2" y="8"/>
                        <a:pt x="5" y="7"/>
                        <a:pt x="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408"/>
                <p:cNvSpPr>
                  <a:spLocks/>
                </p:cNvSpPr>
                <p:nvPr/>
              </p:nvSpPr>
              <p:spPr bwMode="auto">
                <a:xfrm>
                  <a:off x="1012825" y="2757488"/>
                  <a:ext cx="14288" cy="36513"/>
                </a:xfrm>
                <a:custGeom>
                  <a:avLst/>
                  <a:gdLst>
                    <a:gd name="T0" fmla="*/ 2 w 14"/>
                    <a:gd name="T1" fmla="*/ 2 h 34"/>
                    <a:gd name="T2" fmla="*/ 2 w 14"/>
                    <a:gd name="T3" fmla="*/ 0 h 34"/>
                    <a:gd name="T4" fmla="*/ 0 w 14"/>
                    <a:gd name="T5" fmla="*/ 1 h 34"/>
                    <a:gd name="T6" fmla="*/ 13 w 14"/>
                    <a:gd name="T7" fmla="*/ 33 h 34"/>
                    <a:gd name="T8" fmla="*/ 14 w 14"/>
                    <a:gd name="T9" fmla="*/ 33 h 34"/>
                    <a:gd name="T10" fmla="*/ 2 w 14"/>
                    <a:gd name="T11" fmla="*/ 0 h 34"/>
                    <a:gd name="T12" fmla="*/ 0 w 14"/>
                    <a:gd name="T13" fmla="*/ 0 h 34"/>
                    <a:gd name="T14" fmla="*/ 0 w 14"/>
                    <a:gd name="T15" fmla="*/ 2 h 34"/>
                    <a:gd name="T16" fmla="*/ 2 w 14"/>
                    <a:gd name="T17" fmla="*/ 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34">
                      <a:moveTo>
                        <a:pt x="2" y="2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5" y="11"/>
                        <a:pt x="9" y="22"/>
                        <a:pt x="13" y="33"/>
                      </a:cubicBezTo>
                      <a:cubicBezTo>
                        <a:pt x="13" y="34"/>
                        <a:pt x="14" y="33"/>
                        <a:pt x="14" y="33"/>
                      </a:cubicBezTo>
                      <a:cubicBezTo>
                        <a:pt x="11" y="22"/>
                        <a:pt x="6" y="11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3"/>
                        <a:pt x="2" y="3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409"/>
                <p:cNvSpPr>
                  <a:spLocks/>
                </p:cNvSpPr>
                <p:nvPr/>
              </p:nvSpPr>
              <p:spPr bwMode="auto">
                <a:xfrm>
                  <a:off x="1033463" y="2754313"/>
                  <a:ext cx="39688" cy="41275"/>
                </a:xfrm>
                <a:custGeom>
                  <a:avLst/>
                  <a:gdLst>
                    <a:gd name="T0" fmla="*/ 1 w 37"/>
                    <a:gd name="T1" fmla="*/ 34 h 38"/>
                    <a:gd name="T2" fmla="*/ 3 w 37"/>
                    <a:gd name="T3" fmla="*/ 32 h 38"/>
                    <a:gd name="T4" fmla="*/ 4 w 37"/>
                    <a:gd name="T5" fmla="*/ 27 h 38"/>
                    <a:gd name="T6" fmla="*/ 8 w 37"/>
                    <a:gd name="T7" fmla="*/ 18 h 38"/>
                    <a:gd name="T8" fmla="*/ 12 w 37"/>
                    <a:gd name="T9" fmla="*/ 8 h 38"/>
                    <a:gd name="T10" fmla="*/ 26 w 37"/>
                    <a:gd name="T11" fmla="*/ 9 h 38"/>
                    <a:gd name="T12" fmla="*/ 32 w 37"/>
                    <a:gd name="T13" fmla="*/ 23 h 38"/>
                    <a:gd name="T14" fmla="*/ 36 w 37"/>
                    <a:gd name="T15" fmla="*/ 34 h 38"/>
                    <a:gd name="T16" fmla="*/ 23 w 37"/>
                    <a:gd name="T17" fmla="*/ 36 h 38"/>
                    <a:gd name="T18" fmla="*/ 19 w 37"/>
                    <a:gd name="T19" fmla="*/ 26 h 38"/>
                    <a:gd name="T20" fmla="*/ 18 w 37"/>
                    <a:gd name="T21" fmla="*/ 33 h 38"/>
                    <a:gd name="T22" fmla="*/ 13 w 37"/>
                    <a:gd name="T23" fmla="*/ 36 h 38"/>
                    <a:gd name="T24" fmla="*/ 0 w 37"/>
                    <a:gd name="T25" fmla="*/ 36 h 38"/>
                    <a:gd name="T26" fmla="*/ 0 w 37"/>
                    <a:gd name="T27" fmla="*/ 38 h 38"/>
                    <a:gd name="T28" fmla="*/ 19 w 37"/>
                    <a:gd name="T29" fmla="*/ 37 h 38"/>
                    <a:gd name="T30" fmla="*/ 19 w 37"/>
                    <a:gd name="T31" fmla="*/ 37 h 38"/>
                    <a:gd name="T32" fmla="*/ 19 w 37"/>
                    <a:gd name="T33" fmla="*/ 33 h 38"/>
                    <a:gd name="T34" fmla="*/ 19 w 37"/>
                    <a:gd name="T35" fmla="*/ 31 h 38"/>
                    <a:gd name="T36" fmla="*/ 21 w 37"/>
                    <a:gd name="T37" fmla="*/ 29 h 38"/>
                    <a:gd name="T38" fmla="*/ 22 w 37"/>
                    <a:gd name="T39" fmla="*/ 37 h 38"/>
                    <a:gd name="T40" fmla="*/ 23 w 37"/>
                    <a:gd name="T41" fmla="*/ 37 h 38"/>
                    <a:gd name="T42" fmla="*/ 36 w 37"/>
                    <a:gd name="T43" fmla="*/ 37 h 38"/>
                    <a:gd name="T44" fmla="*/ 37 w 37"/>
                    <a:gd name="T45" fmla="*/ 36 h 38"/>
                    <a:gd name="T46" fmla="*/ 31 w 37"/>
                    <a:gd name="T47" fmla="*/ 14 h 38"/>
                    <a:gd name="T48" fmla="*/ 23 w 37"/>
                    <a:gd name="T49" fmla="*/ 2 h 38"/>
                    <a:gd name="T50" fmla="*/ 11 w 37"/>
                    <a:gd name="T51" fmla="*/ 7 h 38"/>
                    <a:gd name="T52" fmla="*/ 0 w 37"/>
                    <a:gd name="T53" fmla="*/ 36 h 38"/>
                    <a:gd name="T54" fmla="*/ 1 w 37"/>
                    <a:gd name="T55" fmla="*/ 36 h 38"/>
                    <a:gd name="T56" fmla="*/ 3 w 37"/>
                    <a:gd name="T57" fmla="*/ 34 h 38"/>
                    <a:gd name="T58" fmla="*/ 1 w 37"/>
                    <a:gd name="T59" fmla="*/ 3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7" h="38">
                      <a:moveTo>
                        <a:pt x="1" y="34"/>
                      </a:moveTo>
                      <a:cubicBezTo>
                        <a:pt x="2" y="35"/>
                        <a:pt x="3" y="34"/>
                        <a:pt x="3" y="32"/>
                      </a:cubicBezTo>
                      <a:cubicBezTo>
                        <a:pt x="3" y="30"/>
                        <a:pt x="4" y="29"/>
                        <a:pt x="4" y="27"/>
                      </a:cubicBezTo>
                      <a:cubicBezTo>
                        <a:pt x="5" y="24"/>
                        <a:pt x="7" y="21"/>
                        <a:pt x="8" y="18"/>
                      </a:cubicBezTo>
                      <a:cubicBezTo>
                        <a:pt x="9" y="15"/>
                        <a:pt x="11" y="11"/>
                        <a:pt x="12" y="8"/>
                      </a:cubicBezTo>
                      <a:cubicBezTo>
                        <a:pt x="16" y="0"/>
                        <a:pt x="23" y="3"/>
                        <a:pt x="26" y="9"/>
                      </a:cubicBezTo>
                      <a:cubicBezTo>
                        <a:pt x="29" y="13"/>
                        <a:pt x="30" y="18"/>
                        <a:pt x="32" y="23"/>
                      </a:cubicBezTo>
                      <a:cubicBezTo>
                        <a:pt x="34" y="27"/>
                        <a:pt x="35" y="30"/>
                        <a:pt x="36" y="34"/>
                      </a:cubicBezTo>
                      <a:cubicBezTo>
                        <a:pt x="36" y="37"/>
                        <a:pt x="23" y="36"/>
                        <a:pt x="23" y="36"/>
                      </a:cubicBezTo>
                      <a:cubicBezTo>
                        <a:pt x="23" y="34"/>
                        <a:pt x="23" y="24"/>
                        <a:pt x="19" y="26"/>
                      </a:cubicBezTo>
                      <a:cubicBezTo>
                        <a:pt x="17" y="27"/>
                        <a:pt x="18" y="31"/>
                        <a:pt x="18" y="33"/>
                      </a:cubicBezTo>
                      <a:cubicBezTo>
                        <a:pt x="18" y="36"/>
                        <a:pt x="17" y="36"/>
                        <a:pt x="13" y="36"/>
                      </a:cubicBezTo>
                      <a:cubicBezTo>
                        <a:pt x="9" y="36"/>
                        <a:pt x="5" y="36"/>
                        <a:pt x="0" y="36"/>
                      </a:cubicBezTo>
                      <a:cubicBezTo>
                        <a:pt x="0" y="36"/>
                        <a:pt x="0" y="38"/>
                        <a:pt x="0" y="38"/>
                      </a:cubicBezTo>
                      <a:cubicBezTo>
                        <a:pt x="6" y="37"/>
                        <a:pt x="13" y="38"/>
                        <a:pt x="19" y="37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19" y="35"/>
                        <a:pt x="19" y="34"/>
                        <a:pt x="19" y="33"/>
                      </a:cubicBezTo>
                      <a:cubicBezTo>
                        <a:pt x="19" y="32"/>
                        <a:pt x="19" y="32"/>
                        <a:pt x="19" y="31"/>
                      </a:cubicBezTo>
                      <a:cubicBezTo>
                        <a:pt x="19" y="30"/>
                        <a:pt x="19" y="29"/>
                        <a:pt x="21" y="29"/>
                      </a:cubicBezTo>
                      <a:cubicBezTo>
                        <a:pt x="22" y="31"/>
                        <a:pt x="21" y="34"/>
                        <a:pt x="22" y="37"/>
                      </a:cubicBezTo>
                      <a:cubicBezTo>
                        <a:pt x="22" y="37"/>
                        <a:pt x="22" y="37"/>
                        <a:pt x="23" y="37"/>
                      </a:cubicBezTo>
                      <a:cubicBezTo>
                        <a:pt x="27" y="37"/>
                        <a:pt x="32" y="37"/>
                        <a:pt x="36" y="37"/>
                      </a:cubicBezTo>
                      <a:cubicBezTo>
                        <a:pt x="37" y="37"/>
                        <a:pt x="37" y="37"/>
                        <a:pt x="37" y="36"/>
                      </a:cubicBezTo>
                      <a:cubicBezTo>
                        <a:pt x="37" y="28"/>
                        <a:pt x="33" y="21"/>
                        <a:pt x="31" y="14"/>
                      </a:cubicBezTo>
                      <a:cubicBezTo>
                        <a:pt x="29" y="11"/>
                        <a:pt x="27" y="4"/>
                        <a:pt x="23" y="2"/>
                      </a:cubicBezTo>
                      <a:cubicBezTo>
                        <a:pt x="18" y="0"/>
                        <a:pt x="14" y="3"/>
                        <a:pt x="11" y="7"/>
                      </a:cubicBezTo>
                      <a:cubicBezTo>
                        <a:pt x="6" y="15"/>
                        <a:pt x="2" y="27"/>
                        <a:pt x="0" y="36"/>
                      </a:cubicBezTo>
                      <a:cubicBezTo>
                        <a:pt x="0" y="37"/>
                        <a:pt x="1" y="37"/>
                        <a:pt x="1" y="36"/>
                      </a:cubicBezTo>
                      <a:cubicBezTo>
                        <a:pt x="2" y="36"/>
                        <a:pt x="2" y="35"/>
                        <a:pt x="3" y="34"/>
                      </a:cubicBezTo>
                      <a:cubicBezTo>
                        <a:pt x="3" y="34"/>
                        <a:pt x="2" y="33"/>
                        <a:pt x="1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Freeform 410"/>
                <p:cNvSpPr>
                  <a:spLocks/>
                </p:cNvSpPr>
                <p:nvPr/>
              </p:nvSpPr>
              <p:spPr bwMode="auto">
                <a:xfrm>
                  <a:off x="1023938" y="2757488"/>
                  <a:ext cx="4763" cy="9525"/>
                </a:xfrm>
                <a:custGeom>
                  <a:avLst/>
                  <a:gdLst>
                    <a:gd name="T0" fmla="*/ 4 w 5"/>
                    <a:gd name="T1" fmla="*/ 0 h 9"/>
                    <a:gd name="T2" fmla="*/ 1 w 5"/>
                    <a:gd name="T3" fmla="*/ 4 h 9"/>
                    <a:gd name="T4" fmla="*/ 3 w 5"/>
                    <a:gd name="T5" fmla="*/ 8 h 9"/>
                    <a:gd name="T6" fmla="*/ 4 w 5"/>
                    <a:gd name="T7" fmla="*/ 8 h 9"/>
                    <a:gd name="T8" fmla="*/ 2 w 5"/>
                    <a:gd name="T9" fmla="*/ 5 h 9"/>
                    <a:gd name="T10" fmla="*/ 4 w 5"/>
                    <a:gd name="T11" fmla="*/ 1 h 9"/>
                    <a:gd name="T12" fmla="*/ 4 w 5"/>
                    <a:gd name="T1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9">
                      <a:moveTo>
                        <a:pt x="4" y="0"/>
                      </a:moveTo>
                      <a:cubicBezTo>
                        <a:pt x="3" y="1"/>
                        <a:pt x="1" y="2"/>
                        <a:pt x="1" y="4"/>
                      </a:cubicBezTo>
                      <a:cubicBezTo>
                        <a:pt x="0" y="6"/>
                        <a:pt x="3" y="7"/>
                        <a:pt x="3" y="8"/>
                      </a:cubicBezTo>
                      <a:cubicBezTo>
                        <a:pt x="3" y="9"/>
                        <a:pt x="5" y="9"/>
                        <a:pt x="4" y="8"/>
                      </a:cubicBezTo>
                      <a:cubicBezTo>
                        <a:pt x="4" y="6"/>
                        <a:pt x="2" y="6"/>
                        <a:pt x="2" y="5"/>
                      </a:cubicBezTo>
                      <a:cubicBezTo>
                        <a:pt x="2" y="4"/>
                        <a:pt x="4" y="2"/>
                        <a:pt x="4" y="1"/>
                      </a:cubicBezTo>
                      <a:cubicBezTo>
                        <a:pt x="5" y="1"/>
                        <a:pt x="4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411"/>
                <p:cNvSpPr>
                  <a:spLocks/>
                </p:cNvSpPr>
                <p:nvPr/>
              </p:nvSpPr>
              <p:spPr bwMode="auto">
                <a:xfrm>
                  <a:off x="1027113" y="2757488"/>
                  <a:ext cx="4763" cy="9525"/>
                </a:xfrm>
                <a:custGeom>
                  <a:avLst/>
                  <a:gdLst>
                    <a:gd name="T0" fmla="*/ 1 w 5"/>
                    <a:gd name="T1" fmla="*/ 1 h 9"/>
                    <a:gd name="T2" fmla="*/ 3 w 5"/>
                    <a:gd name="T3" fmla="*/ 4 h 9"/>
                    <a:gd name="T4" fmla="*/ 1 w 5"/>
                    <a:gd name="T5" fmla="*/ 8 h 9"/>
                    <a:gd name="T6" fmla="*/ 1 w 5"/>
                    <a:gd name="T7" fmla="*/ 9 h 9"/>
                    <a:gd name="T8" fmla="*/ 5 w 5"/>
                    <a:gd name="T9" fmla="*/ 5 h 9"/>
                    <a:gd name="T10" fmla="*/ 2 w 5"/>
                    <a:gd name="T11" fmla="*/ 0 h 9"/>
                    <a:gd name="T12" fmla="*/ 1 w 5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9">
                      <a:moveTo>
                        <a:pt x="1" y="1"/>
                      </a:moveTo>
                      <a:cubicBezTo>
                        <a:pt x="2" y="2"/>
                        <a:pt x="3" y="3"/>
                        <a:pt x="3" y="4"/>
                      </a:cubicBezTo>
                      <a:cubicBezTo>
                        <a:pt x="4" y="5"/>
                        <a:pt x="1" y="7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ubicBezTo>
                        <a:pt x="3" y="8"/>
                        <a:pt x="5" y="6"/>
                        <a:pt x="5" y="5"/>
                      </a:cubicBezTo>
                      <a:cubicBezTo>
                        <a:pt x="5" y="3"/>
                        <a:pt x="3" y="1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" name="Freeform 412"/>
                <p:cNvSpPr>
                  <a:spLocks/>
                </p:cNvSpPr>
                <p:nvPr/>
              </p:nvSpPr>
              <p:spPr bwMode="auto">
                <a:xfrm>
                  <a:off x="1023938" y="2763838"/>
                  <a:ext cx="4763" cy="26988"/>
                </a:xfrm>
                <a:custGeom>
                  <a:avLst/>
                  <a:gdLst>
                    <a:gd name="T0" fmla="*/ 3 w 4"/>
                    <a:gd name="T1" fmla="*/ 1 h 25"/>
                    <a:gd name="T2" fmla="*/ 0 w 4"/>
                    <a:gd name="T3" fmla="*/ 8 h 25"/>
                    <a:gd name="T4" fmla="*/ 1 w 4"/>
                    <a:gd name="T5" fmla="*/ 24 h 25"/>
                    <a:gd name="T6" fmla="*/ 3 w 4"/>
                    <a:gd name="T7" fmla="*/ 24 h 25"/>
                    <a:gd name="T8" fmla="*/ 1 w 4"/>
                    <a:gd name="T9" fmla="*/ 13 h 25"/>
                    <a:gd name="T10" fmla="*/ 4 w 4"/>
                    <a:gd name="T11" fmla="*/ 2 h 25"/>
                    <a:gd name="T12" fmla="*/ 3 w 4"/>
                    <a:gd name="T13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5">
                      <a:moveTo>
                        <a:pt x="3" y="1"/>
                      </a:moveTo>
                      <a:cubicBezTo>
                        <a:pt x="0" y="4"/>
                        <a:pt x="0" y="4"/>
                        <a:pt x="0" y="8"/>
                      </a:cubicBezTo>
                      <a:cubicBezTo>
                        <a:pt x="0" y="14"/>
                        <a:pt x="1" y="19"/>
                        <a:pt x="1" y="24"/>
                      </a:cubicBezTo>
                      <a:cubicBezTo>
                        <a:pt x="1" y="25"/>
                        <a:pt x="3" y="25"/>
                        <a:pt x="3" y="24"/>
                      </a:cubicBezTo>
                      <a:cubicBezTo>
                        <a:pt x="3" y="20"/>
                        <a:pt x="2" y="17"/>
                        <a:pt x="1" y="13"/>
                      </a:cubicBezTo>
                      <a:cubicBezTo>
                        <a:pt x="1" y="8"/>
                        <a:pt x="1" y="5"/>
                        <a:pt x="4" y="2"/>
                      </a:cubicBezTo>
                      <a:cubicBezTo>
                        <a:pt x="4" y="1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413"/>
                <p:cNvSpPr>
                  <a:spLocks/>
                </p:cNvSpPr>
                <p:nvPr/>
              </p:nvSpPr>
              <p:spPr bwMode="auto">
                <a:xfrm>
                  <a:off x="1028700" y="2763838"/>
                  <a:ext cx="4763" cy="30163"/>
                </a:xfrm>
                <a:custGeom>
                  <a:avLst/>
                  <a:gdLst>
                    <a:gd name="T0" fmla="*/ 0 w 4"/>
                    <a:gd name="T1" fmla="*/ 2 h 29"/>
                    <a:gd name="T2" fmla="*/ 2 w 4"/>
                    <a:gd name="T3" fmla="*/ 15 h 29"/>
                    <a:gd name="T4" fmla="*/ 2 w 4"/>
                    <a:gd name="T5" fmla="*/ 28 h 29"/>
                    <a:gd name="T6" fmla="*/ 3 w 4"/>
                    <a:gd name="T7" fmla="*/ 28 h 29"/>
                    <a:gd name="T8" fmla="*/ 4 w 4"/>
                    <a:gd name="T9" fmla="*/ 11 h 29"/>
                    <a:gd name="T10" fmla="*/ 1 w 4"/>
                    <a:gd name="T11" fmla="*/ 1 h 29"/>
                    <a:gd name="T12" fmla="*/ 0 w 4"/>
                    <a:gd name="T13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9">
                      <a:moveTo>
                        <a:pt x="0" y="2"/>
                      </a:moveTo>
                      <a:cubicBezTo>
                        <a:pt x="3" y="5"/>
                        <a:pt x="2" y="11"/>
                        <a:pt x="2" y="15"/>
                      </a:cubicBezTo>
                      <a:cubicBezTo>
                        <a:pt x="2" y="19"/>
                        <a:pt x="2" y="24"/>
                        <a:pt x="2" y="28"/>
                      </a:cubicBezTo>
                      <a:cubicBezTo>
                        <a:pt x="2" y="29"/>
                        <a:pt x="3" y="29"/>
                        <a:pt x="3" y="28"/>
                      </a:cubicBezTo>
                      <a:cubicBezTo>
                        <a:pt x="3" y="23"/>
                        <a:pt x="3" y="17"/>
                        <a:pt x="4" y="11"/>
                      </a:cubicBezTo>
                      <a:cubicBezTo>
                        <a:pt x="4" y="8"/>
                        <a:pt x="4" y="4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" name="Freeform 414"/>
                <p:cNvSpPr>
                  <a:spLocks/>
                </p:cNvSpPr>
                <p:nvPr/>
              </p:nvSpPr>
              <p:spPr bwMode="auto">
                <a:xfrm>
                  <a:off x="1025525" y="2767013"/>
                  <a:ext cx="4763" cy="4763"/>
                </a:xfrm>
                <a:custGeom>
                  <a:avLst/>
                  <a:gdLst>
                    <a:gd name="T0" fmla="*/ 0 w 5"/>
                    <a:gd name="T1" fmla="*/ 4 h 4"/>
                    <a:gd name="T2" fmla="*/ 5 w 5"/>
                    <a:gd name="T3" fmla="*/ 0 h 4"/>
                    <a:gd name="T4" fmla="*/ 4 w 5"/>
                    <a:gd name="T5" fmla="*/ 0 h 4"/>
                    <a:gd name="T6" fmla="*/ 0 w 5"/>
                    <a:gd name="T7" fmla="*/ 3 h 4"/>
                    <a:gd name="T8" fmla="*/ 0 w 5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0" y="4"/>
                      </a:moveTo>
                      <a:cubicBezTo>
                        <a:pt x="2" y="2"/>
                        <a:pt x="3" y="1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1" y="2"/>
                        <a:pt x="0" y="3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415"/>
                <p:cNvSpPr>
                  <a:spLocks/>
                </p:cNvSpPr>
                <p:nvPr/>
              </p:nvSpPr>
              <p:spPr bwMode="auto">
                <a:xfrm>
                  <a:off x="1023938" y="2768601"/>
                  <a:ext cx="7938" cy="6350"/>
                </a:xfrm>
                <a:custGeom>
                  <a:avLst/>
                  <a:gdLst>
                    <a:gd name="T0" fmla="*/ 1 w 7"/>
                    <a:gd name="T1" fmla="*/ 5 h 6"/>
                    <a:gd name="T2" fmla="*/ 6 w 7"/>
                    <a:gd name="T3" fmla="*/ 1 h 6"/>
                    <a:gd name="T4" fmla="*/ 6 w 7"/>
                    <a:gd name="T5" fmla="*/ 0 h 6"/>
                    <a:gd name="T6" fmla="*/ 1 w 7"/>
                    <a:gd name="T7" fmla="*/ 5 h 6"/>
                    <a:gd name="T8" fmla="*/ 1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1" y="5"/>
                      </a:moveTo>
                      <a:cubicBezTo>
                        <a:pt x="3" y="4"/>
                        <a:pt x="4" y="2"/>
                        <a:pt x="6" y="1"/>
                      </a:cubicBez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4" y="2"/>
                        <a:pt x="2" y="3"/>
                        <a:pt x="1" y="5"/>
                      </a:cubicBezTo>
                      <a:cubicBezTo>
                        <a:pt x="0" y="5"/>
                        <a:pt x="0" y="6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416"/>
                <p:cNvSpPr>
                  <a:spLocks/>
                </p:cNvSpPr>
                <p:nvPr/>
              </p:nvSpPr>
              <p:spPr bwMode="auto">
                <a:xfrm>
                  <a:off x="1025525" y="2770188"/>
                  <a:ext cx="6350" cy="6350"/>
                </a:xfrm>
                <a:custGeom>
                  <a:avLst/>
                  <a:gdLst>
                    <a:gd name="T0" fmla="*/ 1 w 7"/>
                    <a:gd name="T1" fmla="*/ 6 h 6"/>
                    <a:gd name="T2" fmla="*/ 6 w 7"/>
                    <a:gd name="T3" fmla="*/ 1 h 6"/>
                    <a:gd name="T4" fmla="*/ 6 w 7"/>
                    <a:gd name="T5" fmla="*/ 0 h 6"/>
                    <a:gd name="T6" fmla="*/ 0 w 7"/>
                    <a:gd name="T7" fmla="*/ 5 h 6"/>
                    <a:gd name="T8" fmla="*/ 1 w 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1" y="6"/>
                      </a:moveTo>
                      <a:cubicBezTo>
                        <a:pt x="3" y="4"/>
                        <a:pt x="4" y="3"/>
                        <a:pt x="6" y="1"/>
                      </a:cubicBezTo>
                      <a:cubicBezTo>
                        <a:pt x="7" y="1"/>
                        <a:pt x="6" y="0"/>
                        <a:pt x="6" y="0"/>
                      </a:cubicBezTo>
                      <a:cubicBezTo>
                        <a:pt x="4" y="2"/>
                        <a:pt x="2" y="3"/>
                        <a:pt x="0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" name="Freeform 417"/>
                <p:cNvSpPr>
                  <a:spLocks/>
                </p:cNvSpPr>
                <p:nvPr/>
              </p:nvSpPr>
              <p:spPr bwMode="auto">
                <a:xfrm>
                  <a:off x="1025525" y="2771776"/>
                  <a:ext cx="6350" cy="6350"/>
                </a:xfrm>
                <a:custGeom>
                  <a:avLst/>
                  <a:gdLst>
                    <a:gd name="T0" fmla="*/ 2 w 7"/>
                    <a:gd name="T1" fmla="*/ 5 h 6"/>
                    <a:gd name="T2" fmla="*/ 6 w 7"/>
                    <a:gd name="T3" fmla="*/ 1 h 6"/>
                    <a:gd name="T4" fmla="*/ 6 w 7"/>
                    <a:gd name="T5" fmla="*/ 0 h 6"/>
                    <a:gd name="T6" fmla="*/ 1 w 7"/>
                    <a:gd name="T7" fmla="*/ 5 h 6"/>
                    <a:gd name="T8" fmla="*/ 2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2" y="5"/>
                      </a:moveTo>
                      <a:cubicBezTo>
                        <a:pt x="3" y="4"/>
                        <a:pt x="5" y="2"/>
                        <a:pt x="6" y="1"/>
                      </a:cubicBez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4" y="1"/>
                        <a:pt x="2" y="3"/>
                        <a:pt x="1" y="5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418"/>
                <p:cNvSpPr>
                  <a:spLocks/>
                </p:cNvSpPr>
                <p:nvPr/>
              </p:nvSpPr>
              <p:spPr bwMode="auto">
                <a:xfrm>
                  <a:off x="1027113" y="2773363"/>
                  <a:ext cx="4763" cy="6350"/>
                </a:xfrm>
                <a:custGeom>
                  <a:avLst/>
                  <a:gdLst>
                    <a:gd name="T0" fmla="*/ 1 w 5"/>
                    <a:gd name="T1" fmla="*/ 5 h 6"/>
                    <a:gd name="T2" fmla="*/ 4 w 5"/>
                    <a:gd name="T3" fmla="*/ 1 h 6"/>
                    <a:gd name="T4" fmla="*/ 4 w 5"/>
                    <a:gd name="T5" fmla="*/ 1 h 6"/>
                    <a:gd name="T6" fmla="*/ 0 w 5"/>
                    <a:gd name="T7" fmla="*/ 5 h 6"/>
                    <a:gd name="T8" fmla="*/ 1 w 5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6">
                      <a:moveTo>
                        <a:pt x="1" y="5"/>
                      </a:moveTo>
                      <a:cubicBezTo>
                        <a:pt x="2" y="4"/>
                        <a:pt x="3" y="2"/>
                        <a:pt x="4" y="1"/>
                      </a:cubicBezTo>
                      <a:cubicBezTo>
                        <a:pt x="5" y="1"/>
                        <a:pt x="4" y="0"/>
                        <a:pt x="4" y="1"/>
                      </a:cubicBezTo>
                      <a:cubicBezTo>
                        <a:pt x="2" y="2"/>
                        <a:pt x="1" y="3"/>
                        <a:pt x="0" y="5"/>
                      </a:cubicBezTo>
                      <a:cubicBezTo>
                        <a:pt x="0" y="5"/>
                        <a:pt x="1" y="6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419"/>
                <p:cNvSpPr>
                  <a:spLocks/>
                </p:cNvSpPr>
                <p:nvPr/>
              </p:nvSpPr>
              <p:spPr bwMode="auto">
                <a:xfrm>
                  <a:off x="1025525" y="2776538"/>
                  <a:ext cx="6350" cy="4763"/>
                </a:xfrm>
                <a:custGeom>
                  <a:avLst/>
                  <a:gdLst>
                    <a:gd name="T0" fmla="*/ 1 w 5"/>
                    <a:gd name="T1" fmla="*/ 4 h 5"/>
                    <a:gd name="T2" fmla="*/ 5 w 5"/>
                    <a:gd name="T3" fmla="*/ 1 h 5"/>
                    <a:gd name="T4" fmla="*/ 4 w 5"/>
                    <a:gd name="T5" fmla="*/ 1 h 5"/>
                    <a:gd name="T6" fmla="*/ 4 w 5"/>
                    <a:gd name="T7" fmla="*/ 1 h 5"/>
                    <a:gd name="T8" fmla="*/ 5 w 5"/>
                    <a:gd name="T9" fmla="*/ 1 h 5"/>
                    <a:gd name="T10" fmla="*/ 5 w 5"/>
                    <a:gd name="T11" fmla="*/ 1 h 5"/>
                    <a:gd name="T12" fmla="*/ 4 w 5"/>
                    <a:gd name="T13" fmla="*/ 1 h 5"/>
                    <a:gd name="T14" fmla="*/ 1 w 5"/>
                    <a:gd name="T15" fmla="*/ 4 h 5"/>
                    <a:gd name="T16" fmla="*/ 1 w 5"/>
                    <a:gd name="T17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3" y="4"/>
                        <a:pt x="4" y="2"/>
                        <a:pt x="5" y="1"/>
                      </a:cubicBezTo>
                      <a:cubicBezTo>
                        <a:pt x="5" y="1"/>
                        <a:pt x="4" y="0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420"/>
                <p:cNvSpPr>
                  <a:spLocks/>
                </p:cNvSpPr>
                <p:nvPr/>
              </p:nvSpPr>
              <p:spPr bwMode="auto">
                <a:xfrm>
                  <a:off x="1025525" y="2778126"/>
                  <a:ext cx="6350" cy="4763"/>
                </a:xfrm>
                <a:custGeom>
                  <a:avLst/>
                  <a:gdLst>
                    <a:gd name="T0" fmla="*/ 1 w 5"/>
                    <a:gd name="T1" fmla="*/ 3 h 4"/>
                    <a:gd name="T2" fmla="*/ 1 w 5"/>
                    <a:gd name="T3" fmla="*/ 3 h 4"/>
                    <a:gd name="T4" fmla="*/ 1 w 5"/>
                    <a:gd name="T5" fmla="*/ 4 h 4"/>
                    <a:gd name="T6" fmla="*/ 5 w 5"/>
                    <a:gd name="T7" fmla="*/ 1 h 4"/>
                    <a:gd name="T8" fmla="*/ 4 w 5"/>
                    <a:gd name="T9" fmla="*/ 0 h 4"/>
                    <a:gd name="T10" fmla="*/ 1 w 5"/>
                    <a:gd name="T11" fmla="*/ 3 h 4"/>
                    <a:gd name="T12" fmla="*/ 1 w 5"/>
                    <a:gd name="T13" fmla="*/ 3 h 4"/>
                    <a:gd name="T14" fmla="*/ 2 w 5"/>
                    <a:gd name="T15" fmla="*/ 3 h 4"/>
                    <a:gd name="T16" fmla="*/ 1 w 5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4"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ubicBezTo>
                        <a:pt x="2" y="3"/>
                        <a:pt x="4" y="2"/>
                        <a:pt x="5" y="1"/>
                      </a:cubicBezTo>
                      <a:cubicBezTo>
                        <a:pt x="5" y="0"/>
                        <a:pt x="5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1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" name="Freeform 421"/>
                <p:cNvSpPr>
                  <a:spLocks/>
                </p:cNvSpPr>
                <p:nvPr/>
              </p:nvSpPr>
              <p:spPr bwMode="auto">
                <a:xfrm>
                  <a:off x="1025525" y="2779713"/>
                  <a:ext cx="6350" cy="4763"/>
                </a:xfrm>
                <a:custGeom>
                  <a:avLst/>
                  <a:gdLst>
                    <a:gd name="T0" fmla="*/ 1 w 5"/>
                    <a:gd name="T1" fmla="*/ 4 h 4"/>
                    <a:gd name="T2" fmla="*/ 4 w 5"/>
                    <a:gd name="T3" fmla="*/ 1 h 4"/>
                    <a:gd name="T4" fmla="*/ 4 w 5"/>
                    <a:gd name="T5" fmla="*/ 0 h 4"/>
                    <a:gd name="T6" fmla="*/ 1 w 5"/>
                    <a:gd name="T7" fmla="*/ 3 h 4"/>
                    <a:gd name="T8" fmla="*/ 1 w 5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422"/>
                <p:cNvSpPr>
                  <a:spLocks/>
                </p:cNvSpPr>
                <p:nvPr/>
              </p:nvSpPr>
              <p:spPr bwMode="auto">
                <a:xfrm>
                  <a:off x="1027113" y="2781301"/>
                  <a:ext cx="4763" cy="6350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1"/>
                        <a:pt x="4" y="0"/>
                        <a:pt x="4" y="0"/>
                      </a:cubicBezTo>
                      <a:cubicBezTo>
                        <a:pt x="2" y="2"/>
                        <a:pt x="1" y="3"/>
                        <a:pt x="0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" name="Freeform 423"/>
                <p:cNvSpPr>
                  <a:spLocks/>
                </p:cNvSpPr>
                <p:nvPr/>
              </p:nvSpPr>
              <p:spPr bwMode="auto">
                <a:xfrm>
                  <a:off x="1027113" y="2784476"/>
                  <a:ext cx="4763" cy="6350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1" y="3"/>
                        <a:pt x="0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" name="Freeform 424"/>
                <p:cNvSpPr>
                  <a:spLocks/>
                </p:cNvSpPr>
                <p:nvPr/>
              </p:nvSpPr>
              <p:spPr bwMode="auto">
                <a:xfrm>
                  <a:off x="1027113" y="2787651"/>
                  <a:ext cx="4763" cy="4763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1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0" y="2"/>
                        <a:pt x="0" y="4"/>
                      </a:cubicBezTo>
                      <a:cubicBezTo>
                        <a:pt x="0" y="5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" name="Freeform 425"/>
                <p:cNvSpPr>
                  <a:spLocks/>
                </p:cNvSpPr>
                <p:nvPr/>
              </p:nvSpPr>
              <p:spPr bwMode="auto">
                <a:xfrm>
                  <a:off x="1028700" y="2789238"/>
                  <a:ext cx="3175" cy="4763"/>
                </a:xfrm>
                <a:custGeom>
                  <a:avLst/>
                  <a:gdLst>
                    <a:gd name="T0" fmla="*/ 1 w 4"/>
                    <a:gd name="T1" fmla="*/ 4 h 4"/>
                    <a:gd name="T2" fmla="*/ 3 w 4"/>
                    <a:gd name="T3" fmla="*/ 1 h 4"/>
                    <a:gd name="T4" fmla="*/ 3 w 4"/>
                    <a:gd name="T5" fmla="*/ 1 h 4"/>
                    <a:gd name="T6" fmla="*/ 0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3" y="1"/>
                      </a:cubicBezTo>
                      <a:cubicBezTo>
                        <a:pt x="4" y="1"/>
                        <a:pt x="3" y="0"/>
                        <a:pt x="3" y="1"/>
                      </a:cubicBezTo>
                      <a:cubicBezTo>
                        <a:pt x="2" y="2"/>
                        <a:pt x="1" y="3"/>
                        <a:pt x="0" y="3"/>
                      </a:cubicBezTo>
                      <a:cubicBezTo>
                        <a:pt x="0" y="4"/>
                        <a:pt x="0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Freeform 426"/>
                <p:cNvSpPr>
                  <a:spLocks/>
                </p:cNvSpPr>
                <p:nvPr/>
              </p:nvSpPr>
              <p:spPr bwMode="auto">
                <a:xfrm>
                  <a:off x="1025525" y="2759076"/>
                  <a:ext cx="3175" cy="4763"/>
                </a:xfrm>
                <a:custGeom>
                  <a:avLst/>
                  <a:gdLst>
                    <a:gd name="T0" fmla="*/ 1 w 4"/>
                    <a:gd name="T1" fmla="*/ 3 h 4"/>
                    <a:gd name="T2" fmla="*/ 1 w 4"/>
                    <a:gd name="T3" fmla="*/ 3 h 4"/>
                    <a:gd name="T4" fmla="*/ 1 w 4"/>
                    <a:gd name="T5" fmla="*/ 4 h 4"/>
                    <a:gd name="T6" fmla="*/ 4 w 4"/>
                    <a:gd name="T7" fmla="*/ 0 h 4"/>
                    <a:gd name="T8" fmla="*/ 3 w 4"/>
                    <a:gd name="T9" fmla="*/ 0 h 4"/>
                    <a:gd name="T10" fmla="*/ 1 w 4"/>
                    <a:gd name="T11" fmla="*/ 3 h 4"/>
                    <a:gd name="T12" fmla="*/ 1 w 4"/>
                    <a:gd name="T13" fmla="*/ 4 h 4"/>
                    <a:gd name="T14" fmla="*/ 1 w 4"/>
                    <a:gd name="T15" fmla="*/ 4 h 4"/>
                    <a:gd name="T16" fmla="*/ 1 w 4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4"/>
                        <a:pt x="1" y="4"/>
                      </a:cubicBezTo>
                      <a:cubicBezTo>
                        <a:pt x="2" y="3"/>
                        <a:pt x="3" y="2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2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427"/>
                <p:cNvSpPr>
                  <a:spLocks/>
                </p:cNvSpPr>
                <p:nvPr/>
              </p:nvSpPr>
              <p:spPr bwMode="auto">
                <a:xfrm>
                  <a:off x="1025525" y="2760663"/>
                  <a:ext cx="4763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1 h 4"/>
                    <a:gd name="T4" fmla="*/ 3 w 4"/>
                    <a:gd name="T5" fmla="*/ 0 h 4"/>
                    <a:gd name="T6" fmla="*/ 0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Freeform 428"/>
                <p:cNvSpPr>
                  <a:spLocks/>
                </p:cNvSpPr>
                <p:nvPr/>
              </p:nvSpPr>
              <p:spPr bwMode="auto">
                <a:xfrm>
                  <a:off x="1025525" y="2760663"/>
                  <a:ext cx="4763" cy="3175"/>
                </a:xfrm>
                <a:custGeom>
                  <a:avLst/>
                  <a:gdLst>
                    <a:gd name="T0" fmla="*/ 1 w 5"/>
                    <a:gd name="T1" fmla="*/ 1 h 4"/>
                    <a:gd name="T2" fmla="*/ 4 w 5"/>
                    <a:gd name="T3" fmla="*/ 3 h 4"/>
                    <a:gd name="T4" fmla="*/ 4 w 5"/>
                    <a:gd name="T5" fmla="*/ 3 h 4"/>
                    <a:gd name="T6" fmla="*/ 0 w 5"/>
                    <a:gd name="T7" fmla="*/ 0 h 4"/>
                    <a:gd name="T8" fmla="*/ 1 w 5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1"/>
                      </a:moveTo>
                      <a:cubicBezTo>
                        <a:pt x="1" y="1"/>
                        <a:pt x="3" y="3"/>
                        <a:pt x="4" y="3"/>
                      </a:cubicBezTo>
                      <a:cubicBezTo>
                        <a:pt x="4" y="4"/>
                        <a:pt x="5" y="3"/>
                        <a:pt x="4" y="3"/>
                      </a:cubicBezTo>
                      <a:cubicBezTo>
                        <a:pt x="4" y="2"/>
                        <a:pt x="2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Freeform 429"/>
                <p:cNvSpPr>
                  <a:spLocks/>
                </p:cNvSpPr>
                <p:nvPr/>
              </p:nvSpPr>
              <p:spPr bwMode="auto">
                <a:xfrm>
                  <a:off x="1025525" y="2759076"/>
                  <a:ext cx="6350" cy="4763"/>
                </a:xfrm>
                <a:custGeom>
                  <a:avLst/>
                  <a:gdLst>
                    <a:gd name="T0" fmla="*/ 1 w 5"/>
                    <a:gd name="T1" fmla="*/ 1 h 4"/>
                    <a:gd name="T2" fmla="*/ 3 w 5"/>
                    <a:gd name="T3" fmla="*/ 4 h 4"/>
                    <a:gd name="T4" fmla="*/ 4 w 5"/>
                    <a:gd name="T5" fmla="*/ 3 h 4"/>
                    <a:gd name="T6" fmla="*/ 1 w 5"/>
                    <a:gd name="T7" fmla="*/ 0 h 4"/>
                    <a:gd name="T8" fmla="*/ 1 w 5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1"/>
                      </a:moveTo>
                      <a:cubicBezTo>
                        <a:pt x="2" y="1"/>
                        <a:pt x="3" y="2"/>
                        <a:pt x="3" y="4"/>
                      </a:cubicBezTo>
                      <a:cubicBezTo>
                        <a:pt x="4" y="4"/>
                        <a:pt x="5" y="4"/>
                        <a:pt x="4" y="3"/>
                      </a:cubicBezTo>
                      <a:cubicBezTo>
                        <a:pt x="3" y="2"/>
                        <a:pt x="3" y="0"/>
                        <a:pt x="1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Freeform 430"/>
                <p:cNvSpPr>
                  <a:spLocks/>
                </p:cNvSpPr>
                <p:nvPr/>
              </p:nvSpPr>
              <p:spPr bwMode="auto">
                <a:xfrm>
                  <a:off x="1008063" y="2717801"/>
                  <a:ext cx="44450" cy="38100"/>
                </a:xfrm>
                <a:custGeom>
                  <a:avLst/>
                  <a:gdLst>
                    <a:gd name="T0" fmla="*/ 37 w 42"/>
                    <a:gd name="T1" fmla="*/ 20 h 36"/>
                    <a:gd name="T2" fmla="*/ 16 w 42"/>
                    <a:gd name="T3" fmla="*/ 2 h 36"/>
                    <a:gd name="T4" fmla="*/ 2 w 42"/>
                    <a:gd name="T5" fmla="*/ 21 h 36"/>
                    <a:gd name="T6" fmla="*/ 24 w 42"/>
                    <a:gd name="T7" fmla="*/ 34 h 36"/>
                    <a:gd name="T8" fmla="*/ 37 w 42"/>
                    <a:gd name="T9" fmla="*/ 18 h 36"/>
                    <a:gd name="T10" fmla="*/ 36 w 42"/>
                    <a:gd name="T11" fmla="*/ 19 h 36"/>
                    <a:gd name="T12" fmla="*/ 23 w 42"/>
                    <a:gd name="T13" fmla="*/ 33 h 36"/>
                    <a:gd name="T14" fmla="*/ 4 w 42"/>
                    <a:gd name="T15" fmla="*/ 22 h 36"/>
                    <a:gd name="T16" fmla="*/ 15 w 42"/>
                    <a:gd name="T17" fmla="*/ 4 h 36"/>
                    <a:gd name="T18" fmla="*/ 36 w 42"/>
                    <a:gd name="T19" fmla="*/ 20 h 36"/>
                    <a:gd name="T20" fmla="*/ 37 w 42"/>
                    <a:gd name="T2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" h="36">
                      <a:moveTo>
                        <a:pt x="37" y="20"/>
                      </a:moveTo>
                      <a:cubicBezTo>
                        <a:pt x="37" y="9"/>
                        <a:pt x="27" y="1"/>
                        <a:pt x="16" y="2"/>
                      </a:cubicBezTo>
                      <a:cubicBezTo>
                        <a:pt x="8" y="3"/>
                        <a:pt x="0" y="13"/>
                        <a:pt x="2" y="21"/>
                      </a:cubicBezTo>
                      <a:cubicBezTo>
                        <a:pt x="5" y="30"/>
                        <a:pt x="14" y="36"/>
                        <a:pt x="24" y="34"/>
                      </a:cubicBezTo>
                      <a:cubicBezTo>
                        <a:pt x="28" y="33"/>
                        <a:pt x="42" y="24"/>
                        <a:pt x="37" y="18"/>
                      </a:cubicBezTo>
                      <a:cubicBezTo>
                        <a:pt x="37" y="17"/>
                        <a:pt x="36" y="18"/>
                        <a:pt x="36" y="19"/>
                      </a:cubicBezTo>
                      <a:cubicBezTo>
                        <a:pt x="40" y="24"/>
                        <a:pt x="27" y="32"/>
                        <a:pt x="23" y="33"/>
                      </a:cubicBezTo>
                      <a:cubicBezTo>
                        <a:pt x="16" y="35"/>
                        <a:pt x="7" y="29"/>
                        <a:pt x="4" y="22"/>
                      </a:cubicBezTo>
                      <a:cubicBezTo>
                        <a:pt x="1" y="15"/>
                        <a:pt x="8" y="7"/>
                        <a:pt x="15" y="4"/>
                      </a:cubicBezTo>
                      <a:cubicBezTo>
                        <a:pt x="25" y="0"/>
                        <a:pt x="35" y="10"/>
                        <a:pt x="36" y="20"/>
                      </a:cubicBezTo>
                      <a:cubicBezTo>
                        <a:pt x="36" y="21"/>
                        <a:pt x="37" y="21"/>
                        <a:pt x="37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Freeform 431"/>
                <p:cNvSpPr>
                  <a:spLocks/>
                </p:cNvSpPr>
                <p:nvPr/>
              </p:nvSpPr>
              <p:spPr bwMode="auto">
                <a:xfrm>
                  <a:off x="1017588" y="2735263"/>
                  <a:ext cx="1588" cy="3175"/>
                </a:xfrm>
                <a:custGeom>
                  <a:avLst/>
                  <a:gdLst>
                    <a:gd name="T0" fmla="*/ 1 w 2"/>
                    <a:gd name="T1" fmla="*/ 1 h 4"/>
                    <a:gd name="T2" fmla="*/ 1 w 2"/>
                    <a:gd name="T3" fmla="*/ 0 h 4"/>
                    <a:gd name="T4" fmla="*/ 1 w 2"/>
                    <a:gd name="T5" fmla="*/ 0 h 4"/>
                    <a:gd name="T6" fmla="*/ 1 w 2"/>
                    <a:gd name="T7" fmla="*/ 3 h 4"/>
                    <a:gd name="T8" fmla="*/ 2 w 2"/>
                    <a:gd name="T9" fmla="*/ 3 h 4"/>
                    <a:gd name="T10" fmla="*/ 1 w 2"/>
                    <a:gd name="T11" fmla="*/ 0 h 4"/>
                    <a:gd name="T12" fmla="*/ 1 w 2"/>
                    <a:gd name="T13" fmla="*/ 0 h 4"/>
                    <a:gd name="T14" fmla="*/ 1 w 2"/>
                    <a:gd name="T15" fmla="*/ 1 h 4"/>
                    <a:gd name="T16" fmla="*/ 1 w 2"/>
                    <a:gd name="T1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4">
                      <a:moveTo>
                        <a:pt x="1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2"/>
                        <a:pt x="1" y="3"/>
                      </a:cubicBezTo>
                      <a:cubicBezTo>
                        <a:pt x="1" y="4"/>
                        <a:pt x="2" y="4"/>
                        <a:pt x="2" y="3"/>
                      </a:cubicBezTo>
                      <a:cubicBezTo>
                        <a:pt x="1" y="2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2" name="Freeform 432"/>
                <p:cNvSpPr>
                  <a:spLocks/>
                </p:cNvSpPr>
                <p:nvPr/>
              </p:nvSpPr>
              <p:spPr bwMode="auto">
                <a:xfrm>
                  <a:off x="1017588" y="2738438"/>
                  <a:ext cx="7938" cy="0"/>
                </a:xfrm>
                <a:custGeom>
                  <a:avLst/>
                  <a:gdLst>
                    <a:gd name="T0" fmla="*/ 1 w 7"/>
                    <a:gd name="T1" fmla="*/ 1 h 1"/>
                    <a:gd name="T2" fmla="*/ 7 w 7"/>
                    <a:gd name="T3" fmla="*/ 1 h 1"/>
                    <a:gd name="T4" fmla="*/ 7 w 7"/>
                    <a:gd name="T5" fmla="*/ 0 h 1"/>
                    <a:gd name="T6" fmla="*/ 1 w 7"/>
                    <a:gd name="T7" fmla="*/ 0 h 1"/>
                    <a:gd name="T8" fmla="*/ 1 w 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1" y="1"/>
                      </a:moveTo>
                      <a:cubicBezTo>
                        <a:pt x="3" y="1"/>
                        <a:pt x="5" y="1"/>
                        <a:pt x="7" y="1"/>
                      </a:cubicBezTo>
                      <a:cubicBezTo>
                        <a:pt x="7" y="1"/>
                        <a:pt x="7" y="0"/>
                        <a:pt x="7" y="0"/>
                      </a:cubicBezTo>
                      <a:cubicBezTo>
                        <a:pt x="5" y="0"/>
                        <a:pt x="3" y="0"/>
                        <a:pt x="1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" name="Freeform 433"/>
                <p:cNvSpPr>
                  <a:spLocks/>
                </p:cNvSpPr>
                <p:nvPr/>
              </p:nvSpPr>
              <p:spPr bwMode="auto">
                <a:xfrm>
                  <a:off x="1017588" y="2733676"/>
                  <a:ext cx="9525" cy="4763"/>
                </a:xfrm>
                <a:custGeom>
                  <a:avLst/>
                  <a:gdLst>
                    <a:gd name="T0" fmla="*/ 1 w 9"/>
                    <a:gd name="T1" fmla="*/ 1 h 5"/>
                    <a:gd name="T2" fmla="*/ 6 w 9"/>
                    <a:gd name="T3" fmla="*/ 1 h 5"/>
                    <a:gd name="T4" fmla="*/ 8 w 9"/>
                    <a:gd name="T5" fmla="*/ 2 h 5"/>
                    <a:gd name="T6" fmla="*/ 8 w 9"/>
                    <a:gd name="T7" fmla="*/ 5 h 5"/>
                    <a:gd name="T8" fmla="*/ 8 w 9"/>
                    <a:gd name="T9" fmla="*/ 4 h 5"/>
                    <a:gd name="T10" fmla="*/ 7 w 9"/>
                    <a:gd name="T11" fmla="*/ 4 h 5"/>
                    <a:gd name="T12" fmla="*/ 7 w 9"/>
                    <a:gd name="T13" fmla="*/ 5 h 5"/>
                    <a:gd name="T14" fmla="*/ 8 w 9"/>
                    <a:gd name="T15" fmla="*/ 5 h 5"/>
                    <a:gd name="T16" fmla="*/ 9 w 9"/>
                    <a:gd name="T17" fmla="*/ 5 h 5"/>
                    <a:gd name="T18" fmla="*/ 9 w 9"/>
                    <a:gd name="T19" fmla="*/ 1 h 5"/>
                    <a:gd name="T20" fmla="*/ 7 w 9"/>
                    <a:gd name="T21" fmla="*/ 0 h 5"/>
                    <a:gd name="T22" fmla="*/ 1 w 9"/>
                    <a:gd name="T23" fmla="*/ 1 h 5"/>
                    <a:gd name="T24" fmla="*/ 1 w 9"/>
                    <a:gd name="T25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">
                      <a:moveTo>
                        <a:pt x="1" y="1"/>
                      </a:moveTo>
                      <a:cubicBezTo>
                        <a:pt x="2" y="1"/>
                        <a:pt x="4" y="1"/>
                        <a:pt x="6" y="1"/>
                      </a:cubicBezTo>
                      <a:cubicBezTo>
                        <a:pt x="6" y="1"/>
                        <a:pt x="8" y="1"/>
                        <a:pt x="8" y="2"/>
                      </a:cubicBezTo>
                      <a:cubicBezTo>
                        <a:pt x="8" y="3"/>
                        <a:pt x="8" y="4"/>
                        <a:pt x="8" y="5"/>
                      </a:cubicBezTo>
                      <a:cubicBezTo>
                        <a:pt x="8" y="5"/>
                        <a:pt x="8" y="4"/>
                        <a:pt x="8" y="4"/>
                      </a:cubicBezTo>
                      <a:cubicBezTo>
                        <a:pt x="8" y="4"/>
                        <a:pt x="7" y="4"/>
                        <a:pt x="7" y="4"/>
                      </a:cubicBezTo>
                      <a:cubicBezTo>
                        <a:pt x="6" y="4"/>
                        <a:pt x="6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4"/>
                        <a:pt x="9" y="2"/>
                        <a:pt x="9" y="1"/>
                      </a:cubicBez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5" y="0"/>
                        <a:pt x="2" y="0"/>
                        <a:pt x="1" y="1"/>
                      </a:cubicBezTo>
                      <a:cubicBezTo>
                        <a:pt x="0" y="1"/>
                        <a:pt x="1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4" name="Freeform 434"/>
                <p:cNvSpPr>
                  <a:spLocks/>
                </p:cNvSpPr>
                <p:nvPr/>
              </p:nvSpPr>
              <p:spPr bwMode="auto">
                <a:xfrm>
                  <a:off x="1025525" y="2735263"/>
                  <a:ext cx="4763" cy="3175"/>
                </a:xfrm>
                <a:custGeom>
                  <a:avLst/>
                  <a:gdLst>
                    <a:gd name="T0" fmla="*/ 1 w 4"/>
                    <a:gd name="T1" fmla="*/ 1 h 2"/>
                    <a:gd name="T2" fmla="*/ 3 w 4"/>
                    <a:gd name="T3" fmla="*/ 1 h 2"/>
                    <a:gd name="T4" fmla="*/ 3 w 4"/>
                    <a:gd name="T5" fmla="*/ 0 h 2"/>
                    <a:gd name="T6" fmla="*/ 1 w 4"/>
                    <a:gd name="T7" fmla="*/ 0 h 2"/>
                    <a:gd name="T8" fmla="*/ 1 w 4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2">
                      <a:moveTo>
                        <a:pt x="1" y="1"/>
                      </a:moveTo>
                      <a:cubicBezTo>
                        <a:pt x="2" y="1"/>
                        <a:pt x="2" y="1"/>
                        <a:pt x="3" y="1"/>
                      </a:cubicBezTo>
                      <a:cubicBezTo>
                        <a:pt x="4" y="1"/>
                        <a:pt x="4" y="0"/>
                        <a:pt x="3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0" y="1"/>
                        <a:pt x="0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5" name="Freeform 435"/>
                <p:cNvSpPr>
                  <a:spLocks/>
                </p:cNvSpPr>
                <p:nvPr/>
              </p:nvSpPr>
              <p:spPr bwMode="auto">
                <a:xfrm>
                  <a:off x="1028700" y="2733676"/>
                  <a:ext cx="9525" cy="6350"/>
                </a:xfrm>
                <a:custGeom>
                  <a:avLst/>
                  <a:gdLst>
                    <a:gd name="T0" fmla="*/ 2 w 9"/>
                    <a:gd name="T1" fmla="*/ 5 h 6"/>
                    <a:gd name="T2" fmla="*/ 1 w 9"/>
                    <a:gd name="T3" fmla="*/ 1 h 6"/>
                    <a:gd name="T4" fmla="*/ 1 w 9"/>
                    <a:gd name="T5" fmla="*/ 2 h 6"/>
                    <a:gd name="T6" fmla="*/ 5 w 9"/>
                    <a:gd name="T7" fmla="*/ 2 h 6"/>
                    <a:gd name="T8" fmla="*/ 9 w 9"/>
                    <a:gd name="T9" fmla="*/ 1 h 6"/>
                    <a:gd name="T10" fmla="*/ 8 w 9"/>
                    <a:gd name="T11" fmla="*/ 1 h 6"/>
                    <a:gd name="T12" fmla="*/ 8 w 9"/>
                    <a:gd name="T13" fmla="*/ 4 h 6"/>
                    <a:gd name="T14" fmla="*/ 9 w 9"/>
                    <a:gd name="T15" fmla="*/ 4 h 6"/>
                    <a:gd name="T16" fmla="*/ 1 w 9"/>
                    <a:gd name="T17" fmla="*/ 4 h 6"/>
                    <a:gd name="T18" fmla="*/ 1 w 9"/>
                    <a:gd name="T19" fmla="*/ 5 h 6"/>
                    <a:gd name="T20" fmla="*/ 9 w 9"/>
                    <a:gd name="T21" fmla="*/ 5 h 6"/>
                    <a:gd name="T22" fmla="*/ 9 w 9"/>
                    <a:gd name="T23" fmla="*/ 4 h 6"/>
                    <a:gd name="T24" fmla="*/ 9 w 9"/>
                    <a:gd name="T25" fmla="*/ 1 h 6"/>
                    <a:gd name="T26" fmla="*/ 9 w 9"/>
                    <a:gd name="T27" fmla="*/ 0 h 6"/>
                    <a:gd name="T28" fmla="*/ 5 w 9"/>
                    <a:gd name="T29" fmla="*/ 1 h 6"/>
                    <a:gd name="T30" fmla="*/ 1 w 9"/>
                    <a:gd name="T31" fmla="*/ 1 h 6"/>
                    <a:gd name="T32" fmla="*/ 0 w 9"/>
                    <a:gd name="T33" fmla="*/ 1 h 6"/>
                    <a:gd name="T34" fmla="*/ 1 w 9"/>
                    <a:gd name="T35" fmla="*/ 5 h 6"/>
                    <a:gd name="T36" fmla="*/ 2 w 9"/>
                    <a:gd name="T37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" h="6">
                      <a:moveTo>
                        <a:pt x="2" y="5"/>
                      </a:moveTo>
                      <a:cubicBezTo>
                        <a:pt x="2" y="4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2" y="2"/>
                        <a:pt x="3" y="2"/>
                        <a:pt x="5" y="2"/>
                      </a:cubicBezTo>
                      <a:cubicBezTo>
                        <a:pt x="6" y="2"/>
                        <a:pt x="7" y="1"/>
                        <a:pt x="9" y="1"/>
                      </a:cubicBezTo>
                      <a:cubicBezTo>
                        <a:pt x="9" y="1"/>
                        <a:pt x="9" y="1"/>
                        <a:pt x="8" y="1"/>
                      </a:cubicBezTo>
                      <a:cubicBezTo>
                        <a:pt x="8" y="2"/>
                        <a:pt x="8" y="3"/>
                        <a:pt x="8" y="4"/>
                      </a:cubicBezTo>
                      <a:cubicBezTo>
                        <a:pt x="8" y="4"/>
                        <a:pt x="9" y="4"/>
                        <a:pt x="9" y="4"/>
                      </a:cubicBezTo>
                      <a:cubicBezTo>
                        <a:pt x="6" y="4"/>
                        <a:pt x="4" y="5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4" y="6"/>
                        <a:pt x="6" y="5"/>
                        <a:pt x="9" y="5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3"/>
                        <a:pt x="9" y="2"/>
                        <a:pt x="9" y="1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6" y="1"/>
                        <a:pt x="5" y="1"/>
                      </a:cubicBezTo>
                      <a:cubicBezTo>
                        <a:pt x="4" y="1"/>
                        <a:pt x="2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1" y="4"/>
                        <a:pt x="1" y="5"/>
                      </a:cubicBezTo>
                      <a:cubicBezTo>
                        <a:pt x="1" y="6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" name="Freeform 436"/>
                <p:cNvSpPr>
                  <a:spLocks/>
                </p:cNvSpPr>
                <p:nvPr/>
              </p:nvSpPr>
              <p:spPr bwMode="auto">
                <a:xfrm>
                  <a:off x="1038225" y="2732088"/>
                  <a:ext cx="9525" cy="4763"/>
                </a:xfrm>
                <a:custGeom>
                  <a:avLst/>
                  <a:gdLst>
                    <a:gd name="T0" fmla="*/ 1 w 9"/>
                    <a:gd name="T1" fmla="*/ 5 h 5"/>
                    <a:gd name="T2" fmla="*/ 4 w 9"/>
                    <a:gd name="T3" fmla="*/ 4 h 5"/>
                    <a:gd name="T4" fmla="*/ 8 w 9"/>
                    <a:gd name="T5" fmla="*/ 1 h 5"/>
                    <a:gd name="T6" fmla="*/ 8 w 9"/>
                    <a:gd name="T7" fmla="*/ 1 h 5"/>
                    <a:gd name="T8" fmla="*/ 4 w 9"/>
                    <a:gd name="T9" fmla="*/ 3 h 5"/>
                    <a:gd name="T10" fmla="*/ 1 w 9"/>
                    <a:gd name="T11" fmla="*/ 4 h 5"/>
                    <a:gd name="T12" fmla="*/ 1 w 9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5">
                      <a:moveTo>
                        <a:pt x="1" y="5"/>
                      </a:moveTo>
                      <a:cubicBezTo>
                        <a:pt x="2" y="5"/>
                        <a:pt x="3" y="4"/>
                        <a:pt x="4" y="4"/>
                      </a:cubicBezTo>
                      <a:cubicBezTo>
                        <a:pt x="5" y="3"/>
                        <a:pt x="7" y="2"/>
                        <a:pt x="8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6" y="1"/>
                        <a:pt x="5" y="2"/>
                        <a:pt x="4" y="3"/>
                      </a:cubicBezTo>
                      <a:cubicBezTo>
                        <a:pt x="3" y="3"/>
                        <a:pt x="2" y="4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" name="Freeform 437"/>
                <p:cNvSpPr>
                  <a:spLocks/>
                </p:cNvSpPr>
                <p:nvPr/>
              </p:nvSpPr>
              <p:spPr bwMode="auto">
                <a:xfrm>
                  <a:off x="1009650" y="2735263"/>
                  <a:ext cx="9525" cy="1588"/>
                </a:xfrm>
                <a:custGeom>
                  <a:avLst/>
                  <a:gdLst>
                    <a:gd name="T0" fmla="*/ 7 w 8"/>
                    <a:gd name="T1" fmla="*/ 1 h 2"/>
                    <a:gd name="T2" fmla="*/ 1 w 8"/>
                    <a:gd name="T3" fmla="*/ 0 h 2"/>
                    <a:gd name="T4" fmla="*/ 1 w 8"/>
                    <a:gd name="T5" fmla="*/ 1 h 2"/>
                    <a:gd name="T6" fmla="*/ 7 w 8"/>
                    <a:gd name="T7" fmla="*/ 2 h 2"/>
                    <a:gd name="T8" fmla="*/ 7 w 8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2">
                      <a:moveTo>
                        <a:pt x="7" y="1"/>
                      </a:moveTo>
                      <a:cubicBezTo>
                        <a:pt x="5" y="1"/>
                        <a:pt x="3" y="0"/>
                        <a:pt x="1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5" y="2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8" name="Freeform 438"/>
                <p:cNvSpPr>
                  <a:spLocks/>
                </p:cNvSpPr>
                <p:nvPr/>
              </p:nvSpPr>
              <p:spPr bwMode="auto">
                <a:xfrm>
                  <a:off x="1017588" y="2684463"/>
                  <a:ext cx="23813" cy="28575"/>
                </a:xfrm>
                <a:custGeom>
                  <a:avLst/>
                  <a:gdLst>
                    <a:gd name="T0" fmla="*/ 13 w 23"/>
                    <a:gd name="T1" fmla="*/ 13 h 27"/>
                    <a:gd name="T2" fmla="*/ 10 w 23"/>
                    <a:gd name="T3" fmla="*/ 2 h 27"/>
                    <a:gd name="T4" fmla="*/ 20 w 23"/>
                    <a:gd name="T5" fmla="*/ 11 h 27"/>
                    <a:gd name="T6" fmla="*/ 11 w 23"/>
                    <a:gd name="T7" fmla="*/ 27 h 27"/>
                    <a:gd name="T8" fmla="*/ 12 w 23"/>
                    <a:gd name="T9" fmla="*/ 27 h 27"/>
                    <a:gd name="T10" fmla="*/ 21 w 23"/>
                    <a:gd name="T11" fmla="*/ 8 h 27"/>
                    <a:gd name="T12" fmla="*/ 11 w 23"/>
                    <a:gd name="T13" fmla="*/ 1 h 27"/>
                    <a:gd name="T14" fmla="*/ 13 w 23"/>
                    <a:gd name="T15" fmla="*/ 14 h 27"/>
                    <a:gd name="T16" fmla="*/ 13 w 23"/>
                    <a:gd name="T17" fmla="*/ 13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27">
                      <a:moveTo>
                        <a:pt x="13" y="13"/>
                      </a:moveTo>
                      <a:cubicBezTo>
                        <a:pt x="5" y="16"/>
                        <a:pt x="2" y="4"/>
                        <a:pt x="10" y="2"/>
                      </a:cubicBezTo>
                      <a:cubicBezTo>
                        <a:pt x="16" y="0"/>
                        <a:pt x="21" y="6"/>
                        <a:pt x="20" y="11"/>
                      </a:cubicBezTo>
                      <a:cubicBezTo>
                        <a:pt x="18" y="18"/>
                        <a:pt x="10" y="19"/>
                        <a:pt x="11" y="27"/>
                      </a:cubicBezTo>
                      <a:cubicBezTo>
                        <a:pt x="11" y="27"/>
                        <a:pt x="12" y="27"/>
                        <a:pt x="12" y="27"/>
                      </a:cubicBezTo>
                      <a:cubicBezTo>
                        <a:pt x="10" y="19"/>
                        <a:pt x="23" y="16"/>
                        <a:pt x="21" y="8"/>
                      </a:cubicBezTo>
                      <a:cubicBezTo>
                        <a:pt x="20" y="3"/>
                        <a:pt x="16" y="0"/>
                        <a:pt x="11" y="1"/>
                      </a:cubicBezTo>
                      <a:cubicBezTo>
                        <a:pt x="0" y="1"/>
                        <a:pt x="4" y="17"/>
                        <a:pt x="13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" name="Freeform 439"/>
                <p:cNvSpPr>
                  <a:spLocks/>
                </p:cNvSpPr>
                <p:nvPr/>
              </p:nvSpPr>
              <p:spPr bwMode="auto">
                <a:xfrm>
                  <a:off x="1025525" y="2713038"/>
                  <a:ext cx="9525" cy="6350"/>
                </a:xfrm>
                <a:custGeom>
                  <a:avLst/>
                  <a:gdLst>
                    <a:gd name="T0" fmla="*/ 7 w 9"/>
                    <a:gd name="T1" fmla="*/ 1 h 6"/>
                    <a:gd name="T2" fmla="*/ 2 w 9"/>
                    <a:gd name="T3" fmla="*/ 4 h 6"/>
                    <a:gd name="T4" fmla="*/ 8 w 9"/>
                    <a:gd name="T5" fmla="*/ 1 h 6"/>
                    <a:gd name="T6" fmla="*/ 7 w 9"/>
                    <a:gd name="T7" fmla="*/ 1 h 6"/>
                    <a:gd name="T8" fmla="*/ 4 w 9"/>
                    <a:gd name="T9" fmla="*/ 4 h 6"/>
                    <a:gd name="T10" fmla="*/ 3 w 9"/>
                    <a:gd name="T11" fmla="*/ 2 h 6"/>
                    <a:gd name="T12" fmla="*/ 6 w 9"/>
                    <a:gd name="T13" fmla="*/ 2 h 6"/>
                    <a:gd name="T14" fmla="*/ 7 w 9"/>
                    <a:gd name="T15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6">
                      <a:moveTo>
                        <a:pt x="7" y="1"/>
                      </a:moveTo>
                      <a:cubicBezTo>
                        <a:pt x="5" y="0"/>
                        <a:pt x="0" y="1"/>
                        <a:pt x="2" y="4"/>
                      </a:cubicBezTo>
                      <a:cubicBezTo>
                        <a:pt x="4" y="6"/>
                        <a:pt x="9" y="4"/>
                        <a:pt x="8" y="1"/>
                      </a:cubicBezTo>
                      <a:cubicBezTo>
                        <a:pt x="8" y="0"/>
                        <a:pt x="7" y="1"/>
                        <a:pt x="7" y="1"/>
                      </a:cubicBezTo>
                      <a:cubicBezTo>
                        <a:pt x="8" y="3"/>
                        <a:pt x="5" y="4"/>
                        <a:pt x="4" y="4"/>
                      </a:cubicBezTo>
                      <a:cubicBezTo>
                        <a:pt x="3" y="3"/>
                        <a:pt x="2" y="2"/>
                        <a:pt x="3" y="2"/>
                      </a:cubicBezTo>
                      <a:cubicBezTo>
                        <a:pt x="4" y="2"/>
                        <a:pt x="5" y="1"/>
                        <a:pt x="6" y="2"/>
                      </a:cubicBezTo>
                      <a:cubicBezTo>
                        <a:pt x="6" y="2"/>
                        <a:pt x="7" y="2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" name="Freeform 440"/>
                <p:cNvSpPr>
                  <a:spLocks/>
                </p:cNvSpPr>
                <p:nvPr/>
              </p:nvSpPr>
              <p:spPr bwMode="auto">
                <a:xfrm>
                  <a:off x="1019175" y="2735263"/>
                  <a:ext cx="1588" cy="0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1 w 1"/>
                    <a:gd name="T5" fmla="*/ 0 h 1"/>
                    <a:gd name="T6" fmla="*/ 0 w 1"/>
                    <a:gd name="T7" fmla="*/ 0 h 1"/>
                    <a:gd name="T8" fmla="*/ 0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" name="Freeform 441"/>
                <p:cNvSpPr>
                  <a:spLocks/>
                </p:cNvSpPr>
                <p:nvPr/>
              </p:nvSpPr>
              <p:spPr bwMode="auto">
                <a:xfrm>
                  <a:off x="1019175" y="2735263"/>
                  <a:ext cx="1588" cy="3175"/>
                </a:xfrm>
                <a:custGeom>
                  <a:avLst/>
                  <a:gdLst>
                    <a:gd name="T0" fmla="*/ 0 w 2"/>
                    <a:gd name="T1" fmla="*/ 1 h 2"/>
                    <a:gd name="T2" fmla="*/ 2 w 2"/>
                    <a:gd name="T3" fmla="*/ 0 h 2"/>
                    <a:gd name="T4" fmla="*/ 2 w 2"/>
                    <a:gd name="T5" fmla="*/ 0 h 2"/>
                    <a:gd name="T6" fmla="*/ 0 w 2"/>
                    <a:gd name="T7" fmla="*/ 1 h 2"/>
                    <a:gd name="T8" fmla="*/ 0 w 2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0" y="1"/>
                      </a:moveTo>
                      <a:cubicBezTo>
                        <a:pt x="1" y="1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" name="Freeform 442"/>
                <p:cNvSpPr>
                  <a:spLocks/>
                </p:cNvSpPr>
                <p:nvPr/>
              </p:nvSpPr>
              <p:spPr bwMode="auto">
                <a:xfrm>
                  <a:off x="1017588" y="2735263"/>
                  <a:ext cx="4763" cy="3175"/>
                </a:xfrm>
                <a:custGeom>
                  <a:avLst/>
                  <a:gdLst>
                    <a:gd name="T0" fmla="*/ 1 w 4"/>
                    <a:gd name="T1" fmla="*/ 3 h 3"/>
                    <a:gd name="T2" fmla="*/ 4 w 4"/>
                    <a:gd name="T3" fmla="*/ 0 h 3"/>
                    <a:gd name="T4" fmla="*/ 4 w 4"/>
                    <a:gd name="T5" fmla="*/ 0 h 3"/>
                    <a:gd name="T6" fmla="*/ 1 w 4"/>
                    <a:gd name="T7" fmla="*/ 3 h 3"/>
                    <a:gd name="T8" fmla="*/ 1 w 4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3"/>
                      </a:moveTo>
                      <a:cubicBezTo>
                        <a:pt x="2" y="2"/>
                        <a:pt x="3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" name="Freeform 443"/>
                <p:cNvSpPr>
                  <a:spLocks/>
                </p:cNvSpPr>
                <p:nvPr/>
              </p:nvSpPr>
              <p:spPr bwMode="auto">
                <a:xfrm>
                  <a:off x="1019175" y="2735263"/>
                  <a:ext cx="3175" cy="3175"/>
                </a:xfrm>
                <a:custGeom>
                  <a:avLst/>
                  <a:gdLst>
                    <a:gd name="T0" fmla="*/ 0 w 4"/>
                    <a:gd name="T1" fmla="*/ 4 h 4"/>
                    <a:gd name="T2" fmla="*/ 4 w 4"/>
                    <a:gd name="T3" fmla="*/ 1 h 4"/>
                    <a:gd name="T4" fmla="*/ 4 w 4"/>
                    <a:gd name="T5" fmla="*/ 0 h 4"/>
                    <a:gd name="T6" fmla="*/ 0 w 4"/>
                    <a:gd name="T7" fmla="*/ 3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3" y="2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" name="Freeform 444"/>
                <p:cNvSpPr>
                  <a:spLocks/>
                </p:cNvSpPr>
                <p:nvPr/>
              </p:nvSpPr>
              <p:spPr bwMode="auto">
                <a:xfrm>
                  <a:off x="1020763" y="2735263"/>
                  <a:ext cx="3175" cy="3175"/>
                </a:xfrm>
                <a:custGeom>
                  <a:avLst/>
                  <a:gdLst>
                    <a:gd name="T0" fmla="*/ 0 w 3"/>
                    <a:gd name="T1" fmla="*/ 3 h 4"/>
                    <a:gd name="T2" fmla="*/ 3 w 3"/>
                    <a:gd name="T3" fmla="*/ 0 h 4"/>
                    <a:gd name="T4" fmla="*/ 3 w 3"/>
                    <a:gd name="T5" fmla="*/ 0 h 4"/>
                    <a:gd name="T6" fmla="*/ 0 w 3"/>
                    <a:gd name="T7" fmla="*/ 3 h 4"/>
                    <a:gd name="T8" fmla="*/ 0 w 3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0" y="3"/>
                      </a:move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0" y="2"/>
                        <a:pt x="0" y="3"/>
                      </a:cubicBezTo>
                      <a:cubicBezTo>
                        <a:pt x="0" y="3"/>
                        <a:pt x="0" y="4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" name="Freeform 445"/>
                <p:cNvSpPr>
                  <a:spLocks/>
                </p:cNvSpPr>
                <p:nvPr/>
              </p:nvSpPr>
              <p:spPr bwMode="auto">
                <a:xfrm>
                  <a:off x="1020763" y="2735263"/>
                  <a:ext cx="4763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0 h 4"/>
                    <a:gd name="T4" fmla="*/ 4 w 4"/>
                    <a:gd name="T5" fmla="*/ 0 h 4"/>
                    <a:gd name="T6" fmla="*/ 1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" name="Freeform 446"/>
                <p:cNvSpPr>
                  <a:spLocks/>
                </p:cNvSpPr>
                <p:nvPr/>
              </p:nvSpPr>
              <p:spPr bwMode="auto">
                <a:xfrm>
                  <a:off x="1022350" y="2735263"/>
                  <a:ext cx="3175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1 h 4"/>
                    <a:gd name="T4" fmla="*/ 3 w 4"/>
                    <a:gd name="T5" fmla="*/ 1 h 4"/>
                    <a:gd name="T6" fmla="*/ 1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4" y="0"/>
                        <a:pt x="3" y="1"/>
                      </a:cubicBezTo>
                      <a:cubicBezTo>
                        <a:pt x="3" y="2"/>
                        <a:pt x="2" y="3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" name="Freeform 447"/>
                <p:cNvSpPr>
                  <a:spLocks/>
                </p:cNvSpPr>
                <p:nvPr/>
              </p:nvSpPr>
              <p:spPr bwMode="auto">
                <a:xfrm>
                  <a:off x="1023938" y="2735263"/>
                  <a:ext cx="1588" cy="3175"/>
                </a:xfrm>
                <a:custGeom>
                  <a:avLst/>
                  <a:gdLst>
                    <a:gd name="T0" fmla="*/ 0 w 2"/>
                    <a:gd name="T1" fmla="*/ 2 h 3"/>
                    <a:gd name="T2" fmla="*/ 2 w 2"/>
                    <a:gd name="T3" fmla="*/ 1 h 3"/>
                    <a:gd name="T4" fmla="*/ 2 w 2"/>
                    <a:gd name="T5" fmla="*/ 0 h 3"/>
                    <a:gd name="T6" fmla="*/ 0 w 2"/>
                    <a:gd name="T7" fmla="*/ 2 h 3"/>
                    <a:gd name="T8" fmla="*/ 0 w 2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2"/>
                      </a:moveTo>
                      <a:cubicBezTo>
                        <a:pt x="1" y="2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" name="Freeform 448"/>
                <p:cNvSpPr>
                  <a:spLocks/>
                </p:cNvSpPr>
                <p:nvPr/>
              </p:nvSpPr>
              <p:spPr bwMode="auto">
                <a:xfrm>
                  <a:off x="1028700" y="2735263"/>
                  <a:ext cx="3175" cy="1588"/>
                </a:xfrm>
                <a:custGeom>
                  <a:avLst/>
                  <a:gdLst>
                    <a:gd name="T0" fmla="*/ 1 w 3"/>
                    <a:gd name="T1" fmla="*/ 2 h 2"/>
                    <a:gd name="T2" fmla="*/ 3 w 3"/>
                    <a:gd name="T3" fmla="*/ 0 h 2"/>
                    <a:gd name="T4" fmla="*/ 2 w 3"/>
                    <a:gd name="T5" fmla="*/ 0 h 2"/>
                    <a:gd name="T6" fmla="*/ 1 w 3"/>
                    <a:gd name="T7" fmla="*/ 1 h 2"/>
                    <a:gd name="T8" fmla="*/ 1 w 3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9" name="Freeform 449"/>
                <p:cNvSpPr>
                  <a:spLocks/>
                </p:cNvSpPr>
                <p:nvPr/>
              </p:nvSpPr>
              <p:spPr bwMode="auto">
                <a:xfrm>
                  <a:off x="1028700" y="2735263"/>
                  <a:ext cx="3175" cy="3175"/>
                </a:xfrm>
                <a:custGeom>
                  <a:avLst/>
                  <a:gdLst>
                    <a:gd name="T0" fmla="*/ 1 w 3"/>
                    <a:gd name="T1" fmla="*/ 2 h 2"/>
                    <a:gd name="T2" fmla="*/ 3 w 3"/>
                    <a:gd name="T3" fmla="*/ 0 h 2"/>
                    <a:gd name="T4" fmla="*/ 3 w 3"/>
                    <a:gd name="T5" fmla="*/ 0 h 2"/>
                    <a:gd name="T6" fmla="*/ 3 w 3"/>
                    <a:gd name="T7" fmla="*/ 0 h 2"/>
                    <a:gd name="T8" fmla="*/ 3 w 3"/>
                    <a:gd name="T9" fmla="*/ 0 h 2"/>
                    <a:gd name="T10" fmla="*/ 3 w 3"/>
                    <a:gd name="T11" fmla="*/ 0 h 2"/>
                    <a:gd name="T12" fmla="*/ 3 w 3"/>
                    <a:gd name="T13" fmla="*/ 0 h 2"/>
                    <a:gd name="T14" fmla="*/ 0 w 3"/>
                    <a:gd name="T15" fmla="*/ 2 h 2"/>
                    <a:gd name="T16" fmla="*/ 1 w 3"/>
                    <a:gd name="T1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0" name="Freeform 450"/>
                <p:cNvSpPr>
                  <a:spLocks/>
                </p:cNvSpPr>
                <p:nvPr/>
              </p:nvSpPr>
              <p:spPr bwMode="auto">
                <a:xfrm>
                  <a:off x="1030288" y="2735263"/>
                  <a:ext cx="4763" cy="3175"/>
                </a:xfrm>
                <a:custGeom>
                  <a:avLst/>
                  <a:gdLst>
                    <a:gd name="T0" fmla="*/ 0 w 4"/>
                    <a:gd name="T1" fmla="*/ 4 h 4"/>
                    <a:gd name="T2" fmla="*/ 4 w 4"/>
                    <a:gd name="T3" fmla="*/ 1 h 4"/>
                    <a:gd name="T4" fmla="*/ 3 w 4"/>
                    <a:gd name="T5" fmla="*/ 1 h 4"/>
                    <a:gd name="T6" fmla="*/ 0 w 4"/>
                    <a:gd name="T7" fmla="*/ 3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2" y="2"/>
                        <a:pt x="4" y="1"/>
                      </a:cubicBezTo>
                      <a:cubicBezTo>
                        <a:pt x="4" y="1"/>
                        <a:pt x="4" y="0"/>
                        <a:pt x="3" y="1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" name="Freeform 451"/>
                <p:cNvSpPr>
                  <a:spLocks/>
                </p:cNvSpPr>
                <p:nvPr/>
              </p:nvSpPr>
              <p:spPr bwMode="auto">
                <a:xfrm>
                  <a:off x="1031875" y="2735263"/>
                  <a:ext cx="3175" cy="3175"/>
                </a:xfrm>
                <a:custGeom>
                  <a:avLst/>
                  <a:gdLst>
                    <a:gd name="T0" fmla="*/ 0 w 4"/>
                    <a:gd name="T1" fmla="*/ 3 h 3"/>
                    <a:gd name="T2" fmla="*/ 2 w 4"/>
                    <a:gd name="T3" fmla="*/ 2 h 3"/>
                    <a:gd name="T4" fmla="*/ 4 w 4"/>
                    <a:gd name="T5" fmla="*/ 0 h 3"/>
                    <a:gd name="T6" fmla="*/ 3 w 4"/>
                    <a:gd name="T7" fmla="*/ 0 h 3"/>
                    <a:gd name="T8" fmla="*/ 2 w 4"/>
                    <a:gd name="T9" fmla="*/ 1 h 3"/>
                    <a:gd name="T10" fmla="*/ 0 w 4"/>
                    <a:gd name="T11" fmla="*/ 2 h 3"/>
                    <a:gd name="T12" fmla="*/ 0 w 4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3">
                      <a:moveTo>
                        <a:pt x="0" y="3"/>
                      </a:moveTo>
                      <a:cubicBezTo>
                        <a:pt x="1" y="3"/>
                        <a:pt x="1" y="2"/>
                        <a:pt x="2" y="2"/>
                      </a:cubicBezTo>
                      <a:cubicBezTo>
                        <a:pt x="2" y="1"/>
                        <a:pt x="3" y="1"/>
                        <a:pt x="4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1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" name="Freeform 452"/>
                <p:cNvSpPr>
                  <a:spLocks/>
                </p:cNvSpPr>
                <p:nvPr/>
              </p:nvSpPr>
              <p:spPr bwMode="auto">
                <a:xfrm>
                  <a:off x="1031875" y="2735263"/>
                  <a:ext cx="4763" cy="3175"/>
                </a:xfrm>
                <a:custGeom>
                  <a:avLst/>
                  <a:gdLst>
                    <a:gd name="T0" fmla="*/ 1 w 5"/>
                    <a:gd name="T1" fmla="*/ 3 h 3"/>
                    <a:gd name="T2" fmla="*/ 5 w 5"/>
                    <a:gd name="T3" fmla="*/ 0 h 3"/>
                    <a:gd name="T4" fmla="*/ 4 w 5"/>
                    <a:gd name="T5" fmla="*/ 0 h 3"/>
                    <a:gd name="T6" fmla="*/ 1 w 5"/>
                    <a:gd name="T7" fmla="*/ 3 h 3"/>
                    <a:gd name="T8" fmla="*/ 1 w 5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3">
                      <a:moveTo>
                        <a:pt x="1" y="3"/>
                      </a:moveTo>
                      <a:cubicBezTo>
                        <a:pt x="2" y="3"/>
                        <a:pt x="3" y="1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" name="Freeform 453"/>
                <p:cNvSpPr>
                  <a:spLocks/>
                </p:cNvSpPr>
                <p:nvPr/>
              </p:nvSpPr>
              <p:spPr bwMode="auto">
                <a:xfrm>
                  <a:off x="1033463" y="2735263"/>
                  <a:ext cx="4763" cy="3175"/>
                </a:xfrm>
                <a:custGeom>
                  <a:avLst/>
                  <a:gdLst>
                    <a:gd name="T0" fmla="*/ 0 w 4"/>
                    <a:gd name="T1" fmla="*/ 4 h 4"/>
                    <a:gd name="T2" fmla="*/ 3 w 4"/>
                    <a:gd name="T3" fmla="*/ 1 h 4"/>
                    <a:gd name="T4" fmla="*/ 3 w 4"/>
                    <a:gd name="T5" fmla="*/ 1 h 4"/>
                    <a:gd name="T6" fmla="*/ 0 w 4"/>
                    <a:gd name="T7" fmla="*/ 4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3" y="2"/>
                        <a:pt x="3" y="1"/>
                      </a:cubicBezTo>
                      <a:cubicBezTo>
                        <a:pt x="4" y="1"/>
                        <a:pt x="3" y="0"/>
                        <a:pt x="3" y="1"/>
                      </a:cubicBezTo>
                      <a:cubicBezTo>
                        <a:pt x="2" y="2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" name="Freeform 454"/>
                <p:cNvSpPr>
                  <a:spLocks/>
                </p:cNvSpPr>
                <p:nvPr/>
              </p:nvSpPr>
              <p:spPr bwMode="auto">
                <a:xfrm>
                  <a:off x="1035050" y="2735263"/>
                  <a:ext cx="3175" cy="3175"/>
                </a:xfrm>
                <a:custGeom>
                  <a:avLst/>
                  <a:gdLst>
                    <a:gd name="T0" fmla="*/ 0 w 3"/>
                    <a:gd name="T1" fmla="*/ 3 h 3"/>
                    <a:gd name="T2" fmla="*/ 3 w 3"/>
                    <a:gd name="T3" fmla="*/ 0 h 3"/>
                    <a:gd name="T4" fmla="*/ 3 w 3"/>
                    <a:gd name="T5" fmla="*/ 0 h 3"/>
                    <a:gd name="T6" fmla="*/ 0 w 3"/>
                    <a:gd name="T7" fmla="*/ 3 h 3"/>
                    <a:gd name="T8" fmla="*/ 0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0" y="3"/>
                      </a:move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" name="Freeform 455"/>
                <p:cNvSpPr>
                  <a:spLocks/>
                </p:cNvSpPr>
                <p:nvPr/>
              </p:nvSpPr>
              <p:spPr bwMode="auto">
                <a:xfrm>
                  <a:off x="1035050" y="2735263"/>
                  <a:ext cx="3175" cy="3175"/>
                </a:xfrm>
                <a:custGeom>
                  <a:avLst/>
                  <a:gdLst>
                    <a:gd name="T0" fmla="*/ 1 w 3"/>
                    <a:gd name="T1" fmla="*/ 3 h 3"/>
                    <a:gd name="T2" fmla="*/ 3 w 3"/>
                    <a:gd name="T3" fmla="*/ 0 h 3"/>
                    <a:gd name="T4" fmla="*/ 3 w 3"/>
                    <a:gd name="T5" fmla="*/ 0 h 3"/>
                    <a:gd name="T6" fmla="*/ 1 w 3"/>
                    <a:gd name="T7" fmla="*/ 2 h 3"/>
                    <a:gd name="T8" fmla="*/ 1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1" y="3"/>
                      </a:moveTo>
                      <a:cubicBezTo>
                        <a:pt x="2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1" y="2"/>
                      </a:cubicBezTo>
                      <a:cubicBezTo>
                        <a:pt x="0" y="2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" name="Freeform 476"/>
                <p:cNvSpPr>
                  <a:spLocks noEditPoints="1"/>
                </p:cNvSpPr>
                <p:nvPr/>
              </p:nvSpPr>
              <p:spPr bwMode="auto">
                <a:xfrm>
                  <a:off x="869950" y="2209801"/>
                  <a:ext cx="49213" cy="69850"/>
                </a:xfrm>
                <a:custGeom>
                  <a:avLst/>
                  <a:gdLst>
                    <a:gd name="T0" fmla="*/ 8 w 47"/>
                    <a:gd name="T1" fmla="*/ 40 h 66"/>
                    <a:gd name="T2" fmla="*/ 8 w 47"/>
                    <a:gd name="T3" fmla="*/ 40 h 66"/>
                    <a:gd name="T4" fmla="*/ 23 w 47"/>
                    <a:gd name="T5" fmla="*/ 65 h 66"/>
                    <a:gd name="T6" fmla="*/ 30 w 47"/>
                    <a:gd name="T7" fmla="*/ 2 h 66"/>
                    <a:gd name="T8" fmla="*/ 30 w 47"/>
                    <a:gd name="T9" fmla="*/ 2 h 66"/>
                    <a:gd name="T10" fmla="*/ 34 w 47"/>
                    <a:gd name="T11" fmla="*/ 3 h 66"/>
                    <a:gd name="T12" fmla="*/ 41 w 47"/>
                    <a:gd name="T13" fmla="*/ 8 h 66"/>
                    <a:gd name="T14" fmla="*/ 45 w 47"/>
                    <a:gd name="T15" fmla="*/ 17 h 66"/>
                    <a:gd name="T16" fmla="*/ 43 w 47"/>
                    <a:gd name="T17" fmla="*/ 31 h 66"/>
                    <a:gd name="T18" fmla="*/ 39 w 47"/>
                    <a:gd name="T19" fmla="*/ 37 h 66"/>
                    <a:gd name="T20" fmla="*/ 32 w 47"/>
                    <a:gd name="T21" fmla="*/ 44 h 66"/>
                    <a:gd name="T22" fmla="*/ 29 w 47"/>
                    <a:gd name="T23" fmla="*/ 52 h 66"/>
                    <a:gd name="T24" fmla="*/ 29 w 47"/>
                    <a:gd name="T25" fmla="*/ 60 h 66"/>
                    <a:gd name="T26" fmla="*/ 28 w 47"/>
                    <a:gd name="T27" fmla="*/ 63 h 66"/>
                    <a:gd name="T28" fmla="*/ 26 w 47"/>
                    <a:gd name="T29" fmla="*/ 64 h 66"/>
                    <a:gd name="T30" fmla="*/ 19 w 47"/>
                    <a:gd name="T31" fmla="*/ 65 h 66"/>
                    <a:gd name="T32" fmla="*/ 16 w 47"/>
                    <a:gd name="T33" fmla="*/ 53 h 66"/>
                    <a:gd name="T34" fmla="*/ 15 w 47"/>
                    <a:gd name="T35" fmla="*/ 49 h 66"/>
                    <a:gd name="T36" fmla="*/ 10 w 47"/>
                    <a:gd name="T37" fmla="*/ 42 h 66"/>
                    <a:gd name="T38" fmla="*/ 8 w 47"/>
                    <a:gd name="T39" fmla="*/ 40 h 66"/>
                    <a:gd name="T40" fmla="*/ 8 w 47"/>
                    <a:gd name="T41" fmla="*/ 40 h 66"/>
                    <a:gd name="T42" fmla="*/ 3 w 47"/>
                    <a:gd name="T43" fmla="*/ 32 h 66"/>
                    <a:gd name="T44" fmla="*/ 2 w 47"/>
                    <a:gd name="T45" fmla="*/ 23 h 66"/>
                    <a:gd name="T46" fmla="*/ 6 w 47"/>
                    <a:gd name="T47" fmla="*/ 13 h 66"/>
                    <a:gd name="T48" fmla="*/ 18 w 47"/>
                    <a:gd name="T49" fmla="*/ 3 h 66"/>
                    <a:gd name="T50" fmla="*/ 30 w 47"/>
                    <a:gd name="T51" fmla="*/ 2 h 66"/>
                    <a:gd name="T52" fmla="*/ 12 w 47"/>
                    <a:gd name="T53" fmla="*/ 6 h 66"/>
                    <a:gd name="T54" fmla="*/ 0 w 47"/>
                    <a:gd name="T55" fmla="*/ 26 h 66"/>
                    <a:gd name="T56" fmla="*/ 3 w 47"/>
                    <a:gd name="T57" fmla="*/ 35 h 66"/>
                    <a:gd name="T58" fmla="*/ 12 w 47"/>
                    <a:gd name="T59" fmla="*/ 47 h 66"/>
                    <a:gd name="T60" fmla="*/ 14 w 47"/>
                    <a:gd name="T61" fmla="*/ 50 h 66"/>
                    <a:gd name="T62" fmla="*/ 15 w 47"/>
                    <a:gd name="T63" fmla="*/ 64 h 66"/>
                    <a:gd name="T64" fmla="*/ 14 w 47"/>
                    <a:gd name="T65" fmla="*/ 64 h 66"/>
                    <a:gd name="T66" fmla="*/ 15 w 47"/>
                    <a:gd name="T67" fmla="*/ 65 h 66"/>
                    <a:gd name="T68" fmla="*/ 16 w 47"/>
                    <a:gd name="T69" fmla="*/ 65 h 66"/>
                    <a:gd name="T70" fmla="*/ 24 w 47"/>
                    <a:gd name="T71" fmla="*/ 66 h 66"/>
                    <a:gd name="T72" fmla="*/ 30 w 47"/>
                    <a:gd name="T73" fmla="*/ 59 h 66"/>
                    <a:gd name="T74" fmla="*/ 30 w 47"/>
                    <a:gd name="T75" fmla="*/ 52 h 66"/>
                    <a:gd name="T76" fmla="*/ 34 w 47"/>
                    <a:gd name="T77" fmla="*/ 43 h 66"/>
                    <a:gd name="T78" fmla="*/ 40 w 47"/>
                    <a:gd name="T79" fmla="*/ 37 h 66"/>
                    <a:gd name="T80" fmla="*/ 46 w 47"/>
                    <a:gd name="T81" fmla="*/ 25 h 66"/>
                    <a:gd name="T82" fmla="*/ 34 w 47"/>
                    <a:gd name="T83" fmla="*/ 1 h 66"/>
                    <a:gd name="T84" fmla="*/ 27 w 47"/>
                    <a:gd name="T85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7" h="66">
                      <a:moveTo>
                        <a:pt x="8" y="40"/>
                      </a:move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moveTo>
                        <a:pt x="23" y="65"/>
                      </a:moveTo>
                      <a:cubicBezTo>
                        <a:pt x="23" y="65"/>
                        <a:pt x="23" y="65"/>
                        <a:pt x="23" y="65"/>
                      </a:cubicBezTo>
                      <a:cubicBezTo>
                        <a:pt x="23" y="65"/>
                        <a:pt x="23" y="65"/>
                        <a:pt x="23" y="65"/>
                      </a:cubicBezTo>
                      <a:moveTo>
                        <a:pt x="30" y="2"/>
                      </a:move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moveTo>
                        <a:pt x="30" y="2"/>
                      </a:moveTo>
                      <a:cubicBezTo>
                        <a:pt x="32" y="2"/>
                        <a:pt x="33" y="2"/>
                        <a:pt x="34" y="3"/>
                      </a:cubicBezTo>
                      <a:cubicBezTo>
                        <a:pt x="36" y="3"/>
                        <a:pt x="37" y="4"/>
                        <a:pt x="38" y="5"/>
                      </a:cubicBezTo>
                      <a:cubicBezTo>
                        <a:pt x="39" y="6"/>
                        <a:pt x="40" y="6"/>
                        <a:pt x="41" y="8"/>
                      </a:cubicBezTo>
                      <a:cubicBezTo>
                        <a:pt x="42" y="9"/>
                        <a:pt x="42" y="10"/>
                        <a:pt x="43" y="12"/>
                      </a:cubicBezTo>
                      <a:cubicBezTo>
                        <a:pt x="44" y="14"/>
                        <a:pt x="44" y="15"/>
                        <a:pt x="45" y="17"/>
                      </a:cubicBezTo>
                      <a:cubicBezTo>
                        <a:pt x="45" y="20"/>
                        <a:pt x="45" y="22"/>
                        <a:pt x="45" y="25"/>
                      </a:cubicBezTo>
                      <a:cubicBezTo>
                        <a:pt x="44" y="27"/>
                        <a:pt x="44" y="29"/>
                        <a:pt x="43" y="31"/>
                      </a:cubicBezTo>
                      <a:cubicBezTo>
                        <a:pt x="42" y="32"/>
                        <a:pt x="41" y="34"/>
                        <a:pt x="40" y="35"/>
                      </a:cubicBezTo>
                      <a:cubicBezTo>
                        <a:pt x="40" y="36"/>
                        <a:pt x="39" y="37"/>
                        <a:pt x="39" y="37"/>
                      </a:cubicBezTo>
                      <a:cubicBezTo>
                        <a:pt x="38" y="38"/>
                        <a:pt x="37" y="39"/>
                        <a:pt x="36" y="39"/>
                      </a:cubicBezTo>
                      <a:cubicBezTo>
                        <a:pt x="35" y="41"/>
                        <a:pt x="34" y="42"/>
                        <a:pt x="32" y="44"/>
                      </a:cubicBezTo>
                      <a:cubicBezTo>
                        <a:pt x="31" y="46"/>
                        <a:pt x="30" y="48"/>
                        <a:pt x="30" y="50"/>
                      </a:cubicBezTo>
                      <a:cubicBezTo>
                        <a:pt x="29" y="50"/>
                        <a:pt x="29" y="51"/>
                        <a:pt x="29" y="52"/>
                      </a:cubicBezTo>
                      <a:cubicBezTo>
                        <a:pt x="29" y="53"/>
                        <a:pt x="29" y="54"/>
                        <a:pt x="29" y="55"/>
                      </a:cubicBezTo>
                      <a:cubicBezTo>
                        <a:pt x="29" y="57"/>
                        <a:pt x="29" y="58"/>
                        <a:pt x="29" y="60"/>
                      </a:cubicBezTo>
                      <a:cubicBezTo>
                        <a:pt x="29" y="61"/>
                        <a:pt x="29" y="61"/>
                        <a:pt x="29" y="62"/>
                      </a:cubicBezTo>
                      <a:cubicBezTo>
                        <a:pt x="29" y="62"/>
                        <a:pt x="28" y="62"/>
                        <a:pt x="28" y="63"/>
                      </a:cubicBezTo>
                      <a:cubicBezTo>
                        <a:pt x="28" y="63"/>
                        <a:pt x="28" y="63"/>
                        <a:pt x="27" y="63"/>
                      </a:cubicBezTo>
                      <a:cubicBezTo>
                        <a:pt x="27" y="64"/>
                        <a:pt x="26" y="64"/>
                        <a:pt x="26" y="64"/>
                      </a:cubicBezTo>
                      <a:cubicBezTo>
                        <a:pt x="25" y="64"/>
                        <a:pt x="24" y="65"/>
                        <a:pt x="23" y="65"/>
                      </a:cubicBezTo>
                      <a:cubicBezTo>
                        <a:pt x="22" y="65"/>
                        <a:pt x="20" y="65"/>
                        <a:pt x="19" y="65"/>
                      </a:cubicBezTo>
                      <a:cubicBezTo>
                        <a:pt x="18" y="65"/>
                        <a:pt x="17" y="64"/>
                        <a:pt x="16" y="64"/>
                      </a:cubicBezTo>
                      <a:cubicBezTo>
                        <a:pt x="16" y="60"/>
                        <a:pt x="17" y="56"/>
                        <a:pt x="16" y="53"/>
                      </a:cubicBezTo>
                      <a:cubicBezTo>
                        <a:pt x="16" y="52"/>
                        <a:pt x="16" y="51"/>
                        <a:pt x="15" y="50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5" y="48"/>
                        <a:pt x="14" y="48"/>
                        <a:pt x="14" y="47"/>
                      </a:cubicBezTo>
                      <a:cubicBezTo>
                        <a:pt x="13" y="46"/>
                        <a:pt x="11" y="44"/>
                        <a:pt x="10" y="42"/>
                      </a:cubicBezTo>
                      <a:cubicBezTo>
                        <a:pt x="9" y="42"/>
                        <a:pt x="9" y="41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6" y="38"/>
                        <a:pt x="4" y="35"/>
                        <a:pt x="3" y="32"/>
                      </a:cubicBezTo>
                      <a:cubicBezTo>
                        <a:pt x="2" y="30"/>
                        <a:pt x="2" y="29"/>
                        <a:pt x="2" y="27"/>
                      </a:cubicBezTo>
                      <a:cubicBezTo>
                        <a:pt x="1" y="26"/>
                        <a:pt x="1" y="24"/>
                        <a:pt x="2" y="23"/>
                      </a:cubicBezTo>
                      <a:cubicBezTo>
                        <a:pt x="2" y="21"/>
                        <a:pt x="2" y="20"/>
                        <a:pt x="3" y="18"/>
                      </a:cubicBezTo>
                      <a:cubicBezTo>
                        <a:pt x="4" y="16"/>
                        <a:pt x="5" y="14"/>
                        <a:pt x="6" y="13"/>
                      </a:cubicBezTo>
                      <a:cubicBezTo>
                        <a:pt x="8" y="11"/>
                        <a:pt x="10" y="9"/>
                        <a:pt x="12" y="7"/>
                      </a:cubicBezTo>
                      <a:cubicBezTo>
                        <a:pt x="14" y="6"/>
                        <a:pt x="16" y="4"/>
                        <a:pt x="18" y="3"/>
                      </a:cubicBezTo>
                      <a:cubicBezTo>
                        <a:pt x="21" y="3"/>
                        <a:pt x="23" y="2"/>
                        <a:pt x="25" y="2"/>
                      </a:cubicBezTo>
                      <a:cubicBezTo>
                        <a:pt x="27" y="1"/>
                        <a:pt x="28" y="1"/>
                        <a:pt x="30" y="2"/>
                      </a:cubicBezTo>
                      <a:moveTo>
                        <a:pt x="27" y="0"/>
                      </a:moveTo>
                      <a:cubicBezTo>
                        <a:pt x="21" y="1"/>
                        <a:pt x="16" y="3"/>
                        <a:pt x="12" y="6"/>
                      </a:cubicBezTo>
                      <a:cubicBezTo>
                        <a:pt x="7" y="9"/>
                        <a:pt x="4" y="13"/>
                        <a:pt x="2" y="18"/>
                      </a:cubicBezTo>
                      <a:cubicBezTo>
                        <a:pt x="1" y="21"/>
                        <a:pt x="0" y="23"/>
                        <a:pt x="0" y="26"/>
                      </a:cubicBezTo>
                      <a:cubicBezTo>
                        <a:pt x="0" y="27"/>
                        <a:pt x="1" y="29"/>
                        <a:pt x="1" y="30"/>
                      </a:cubicBezTo>
                      <a:cubicBezTo>
                        <a:pt x="1" y="32"/>
                        <a:pt x="2" y="33"/>
                        <a:pt x="3" y="35"/>
                      </a:cubicBezTo>
                      <a:cubicBezTo>
                        <a:pt x="6" y="39"/>
                        <a:pt x="9" y="43"/>
                        <a:pt x="12" y="47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3" y="48"/>
                        <a:pt x="13" y="48"/>
                        <a:pt x="14" y="49"/>
                      </a:cubicBezTo>
                      <a:cubicBezTo>
                        <a:pt x="14" y="49"/>
                        <a:pt x="14" y="50"/>
                        <a:pt x="14" y="50"/>
                      </a:cubicBezTo>
                      <a:cubicBezTo>
                        <a:pt x="15" y="51"/>
                        <a:pt x="15" y="52"/>
                        <a:pt x="15" y="53"/>
                      </a:cubicBezTo>
                      <a:cubicBezTo>
                        <a:pt x="16" y="57"/>
                        <a:pt x="15" y="60"/>
                        <a:pt x="15" y="64"/>
                      </a:cubicBezTo>
                      <a:cubicBezTo>
                        <a:pt x="15" y="64"/>
                        <a:pt x="15" y="64"/>
                        <a:pt x="15" y="64"/>
                      </a:cubicBezTo>
                      <a:cubicBezTo>
                        <a:pt x="15" y="64"/>
                        <a:pt x="14" y="64"/>
                        <a:pt x="14" y="64"/>
                      </a:cubicBezTo>
                      <a:cubicBezTo>
                        <a:pt x="14" y="64"/>
                        <a:pt x="14" y="65"/>
                        <a:pt x="15" y="65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5"/>
                        <a:pt x="15" y="65"/>
                        <a:pt x="16" y="65"/>
                      </a:cubicBezTo>
                      <a:cubicBezTo>
                        <a:pt x="16" y="65"/>
                        <a:pt x="16" y="65"/>
                        <a:pt x="16" y="65"/>
                      </a:cubicBezTo>
                      <a:cubicBezTo>
                        <a:pt x="17" y="66"/>
                        <a:pt x="18" y="66"/>
                        <a:pt x="19" y="66"/>
                      </a:cubicBezTo>
                      <a:cubicBezTo>
                        <a:pt x="21" y="66"/>
                        <a:pt x="22" y="66"/>
                        <a:pt x="24" y="66"/>
                      </a:cubicBezTo>
                      <a:cubicBezTo>
                        <a:pt x="26" y="66"/>
                        <a:pt x="27" y="65"/>
                        <a:pt x="28" y="64"/>
                      </a:cubicBezTo>
                      <a:cubicBezTo>
                        <a:pt x="30" y="63"/>
                        <a:pt x="30" y="61"/>
                        <a:pt x="30" y="59"/>
                      </a:cubicBezTo>
                      <a:cubicBezTo>
                        <a:pt x="30" y="58"/>
                        <a:pt x="30" y="57"/>
                        <a:pt x="30" y="55"/>
                      </a:cubicBezTo>
                      <a:cubicBezTo>
                        <a:pt x="30" y="54"/>
                        <a:pt x="30" y="53"/>
                        <a:pt x="30" y="52"/>
                      </a:cubicBezTo>
                      <a:cubicBezTo>
                        <a:pt x="30" y="51"/>
                        <a:pt x="31" y="49"/>
                        <a:pt x="31" y="48"/>
                      </a:cubicBezTo>
                      <a:cubicBezTo>
                        <a:pt x="32" y="46"/>
                        <a:pt x="33" y="45"/>
                        <a:pt x="34" y="43"/>
                      </a:cubicBezTo>
                      <a:cubicBezTo>
                        <a:pt x="36" y="42"/>
                        <a:pt x="37" y="40"/>
                        <a:pt x="38" y="39"/>
                      </a:cubicBezTo>
                      <a:cubicBezTo>
                        <a:pt x="39" y="38"/>
                        <a:pt x="40" y="38"/>
                        <a:pt x="40" y="37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ubicBezTo>
                        <a:pt x="44" y="32"/>
                        <a:pt x="45" y="28"/>
                        <a:pt x="46" y="25"/>
                      </a:cubicBezTo>
                      <a:cubicBezTo>
                        <a:pt x="47" y="18"/>
                        <a:pt x="45" y="11"/>
                        <a:pt x="41" y="6"/>
                      </a:cubicBezTo>
                      <a:cubicBezTo>
                        <a:pt x="39" y="4"/>
                        <a:pt x="37" y="2"/>
                        <a:pt x="34" y="1"/>
                      </a:cubicBezTo>
                      <a:cubicBezTo>
                        <a:pt x="32" y="1"/>
                        <a:pt x="30" y="0"/>
                        <a:pt x="28" y="0"/>
                      </a:cubicBezTo>
                      <a:cubicBezTo>
                        <a:pt x="27" y="0"/>
                        <a:pt x="27" y="0"/>
                        <a:pt x="2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" name="Freeform 477"/>
                <p:cNvSpPr>
                  <a:spLocks/>
                </p:cNvSpPr>
                <p:nvPr/>
              </p:nvSpPr>
              <p:spPr bwMode="auto">
                <a:xfrm>
                  <a:off x="884238" y="2260601"/>
                  <a:ext cx="15875" cy="6350"/>
                </a:xfrm>
                <a:custGeom>
                  <a:avLst/>
                  <a:gdLst>
                    <a:gd name="T0" fmla="*/ 4 w 15"/>
                    <a:gd name="T1" fmla="*/ 0 h 5"/>
                    <a:gd name="T2" fmla="*/ 0 w 15"/>
                    <a:gd name="T3" fmla="*/ 2 h 5"/>
                    <a:gd name="T4" fmla="*/ 0 w 15"/>
                    <a:gd name="T5" fmla="*/ 3 h 5"/>
                    <a:gd name="T6" fmla="*/ 1 w 15"/>
                    <a:gd name="T7" fmla="*/ 3 h 5"/>
                    <a:gd name="T8" fmla="*/ 1 w 15"/>
                    <a:gd name="T9" fmla="*/ 2 h 5"/>
                    <a:gd name="T10" fmla="*/ 6 w 15"/>
                    <a:gd name="T11" fmla="*/ 1 h 5"/>
                    <a:gd name="T12" fmla="*/ 9 w 15"/>
                    <a:gd name="T13" fmla="*/ 1 h 5"/>
                    <a:gd name="T14" fmla="*/ 11 w 15"/>
                    <a:gd name="T15" fmla="*/ 2 h 5"/>
                    <a:gd name="T16" fmla="*/ 12 w 15"/>
                    <a:gd name="T17" fmla="*/ 2 h 5"/>
                    <a:gd name="T18" fmla="*/ 13 w 15"/>
                    <a:gd name="T19" fmla="*/ 3 h 5"/>
                    <a:gd name="T20" fmla="*/ 14 w 15"/>
                    <a:gd name="T21" fmla="*/ 4 h 5"/>
                    <a:gd name="T22" fmla="*/ 14 w 15"/>
                    <a:gd name="T23" fmla="*/ 4 h 5"/>
                    <a:gd name="T24" fmla="*/ 15 w 15"/>
                    <a:gd name="T25" fmla="*/ 5 h 5"/>
                    <a:gd name="T26" fmla="*/ 15 w 15"/>
                    <a:gd name="T27" fmla="*/ 4 h 5"/>
                    <a:gd name="T28" fmla="*/ 13 w 15"/>
                    <a:gd name="T29" fmla="*/ 2 h 5"/>
                    <a:gd name="T30" fmla="*/ 11 w 15"/>
                    <a:gd name="T31" fmla="*/ 0 h 5"/>
                    <a:gd name="T32" fmla="*/ 8 w 15"/>
                    <a:gd name="T33" fmla="*/ 0 h 5"/>
                    <a:gd name="T34" fmla="*/ 4 w 15"/>
                    <a:gd name="T3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5">
                      <a:moveTo>
                        <a:pt x="4" y="0"/>
                      </a:moveTo>
                      <a:cubicBezTo>
                        <a:pt x="3" y="1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3"/>
                        <a:pt x="1" y="3"/>
                        <a:pt x="1" y="2"/>
                      </a:cubicBezTo>
                      <a:cubicBezTo>
                        <a:pt x="3" y="2"/>
                        <a:pt x="4" y="1"/>
                        <a:pt x="6" y="1"/>
                      </a:cubicBezTo>
                      <a:cubicBezTo>
                        <a:pt x="7" y="1"/>
                        <a:pt x="8" y="1"/>
                        <a:pt x="9" y="1"/>
                      </a:cubicBezTo>
                      <a:cubicBezTo>
                        <a:pt x="10" y="1"/>
                        <a:pt x="11" y="1"/>
                        <a:pt x="11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5"/>
                        <a:pt x="14" y="5"/>
                        <a:pt x="15" y="5"/>
                      </a:cubicBezTo>
                      <a:cubicBezTo>
                        <a:pt x="15" y="5"/>
                        <a:pt x="15" y="4"/>
                        <a:pt x="15" y="4"/>
                      </a:cubicBezTo>
                      <a:cubicBezTo>
                        <a:pt x="15" y="3"/>
                        <a:pt x="14" y="2"/>
                        <a:pt x="13" y="2"/>
                      </a:cubicBezTo>
                      <a:cubicBezTo>
                        <a:pt x="13" y="1"/>
                        <a:pt x="12" y="1"/>
                        <a:pt x="11" y="0"/>
                      </a:cubicBez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7" y="0"/>
                        <a:pt x="5" y="0"/>
                        <a:pt x="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8" name="Freeform 478"/>
                <p:cNvSpPr>
                  <a:spLocks/>
                </p:cNvSpPr>
                <p:nvPr/>
              </p:nvSpPr>
              <p:spPr bwMode="auto">
                <a:xfrm>
                  <a:off x="885825" y="2263776"/>
                  <a:ext cx="14288" cy="3175"/>
                </a:xfrm>
                <a:custGeom>
                  <a:avLst/>
                  <a:gdLst>
                    <a:gd name="T0" fmla="*/ 5 w 14"/>
                    <a:gd name="T1" fmla="*/ 0 h 4"/>
                    <a:gd name="T2" fmla="*/ 3 w 14"/>
                    <a:gd name="T3" fmla="*/ 0 h 4"/>
                    <a:gd name="T4" fmla="*/ 1 w 14"/>
                    <a:gd name="T5" fmla="*/ 0 h 4"/>
                    <a:gd name="T6" fmla="*/ 0 w 14"/>
                    <a:gd name="T7" fmla="*/ 1 h 4"/>
                    <a:gd name="T8" fmla="*/ 1 w 14"/>
                    <a:gd name="T9" fmla="*/ 1 h 4"/>
                    <a:gd name="T10" fmla="*/ 3 w 14"/>
                    <a:gd name="T11" fmla="*/ 1 h 4"/>
                    <a:gd name="T12" fmla="*/ 5 w 14"/>
                    <a:gd name="T13" fmla="*/ 1 h 4"/>
                    <a:gd name="T14" fmla="*/ 10 w 14"/>
                    <a:gd name="T15" fmla="*/ 1 h 4"/>
                    <a:gd name="T16" fmla="*/ 12 w 14"/>
                    <a:gd name="T17" fmla="*/ 2 h 4"/>
                    <a:gd name="T18" fmla="*/ 12 w 14"/>
                    <a:gd name="T19" fmla="*/ 2 h 4"/>
                    <a:gd name="T20" fmla="*/ 13 w 14"/>
                    <a:gd name="T21" fmla="*/ 3 h 4"/>
                    <a:gd name="T22" fmla="*/ 13 w 14"/>
                    <a:gd name="T23" fmla="*/ 3 h 4"/>
                    <a:gd name="T24" fmla="*/ 13 w 14"/>
                    <a:gd name="T25" fmla="*/ 3 h 4"/>
                    <a:gd name="T26" fmla="*/ 13 w 14"/>
                    <a:gd name="T27" fmla="*/ 3 h 4"/>
                    <a:gd name="T28" fmla="*/ 13 w 14"/>
                    <a:gd name="T29" fmla="*/ 4 h 4"/>
                    <a:gd name="T30" fmla="*/ 14 w 14"/>
                    <a:gd name="T31" fmla="*/ 3 h 4"/>
                    <a:gd name="T32" fmla="*/ 13 w 14"/>
                    <a:gd name="T33" fmla="*/ 1 h 4"/>
                    <a:gd name="T34" fmla="*/ 11 w 14"/>
                    <a:gd name="T35" fmla="*/ 1 h 4"/>
                    <a:gd name="T36" fmla="*/ 7 w 14"/>
                    <a:gd name="T37" fmla="*/ 0 h 4"/>
                    <a:gd name="T38" fmla="*/ 5 w 14"/>
                    <a:gd name="T3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4">
                      <a:moveTo>
                        <a:pt x="5" y="0"/>
                      </a:move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2" y="2"/>
                        <a:pt x="2" y="1"/>
                        <a:pt x="3" y="1"/>
                      </a:cubicBezTo>
                      <a:cubicBezTo>
                        <a:pt x="3" y="1"/>
                        <a:pt x="4" y="1"/>
                        <a:pt x="5" y="1"/>
                      </a:cubicBezTo>
                      <a:cubicBezTo>
                        <a:pt x="7" y="1"/>
                        <a:pt x="8" y="1"/>
                        <a:pt x="10" y="1"/>
                      </a:cubicBezTo>
                      <a:cubicBezTo>
                        <a:pt x="10" y="2"/>
                        <a:pt x="11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3" y="2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4" y="4"/>
                        <a:pt x="14" y="4"/>
                        <a:pt x="14" y="3"/>
                      </a:cubicBezTo>
                      <a:cubicBezTo>
                        <a:pt x="14" y="3"/>
                        <a:pt x="14" y="2"/>
                        <a:pt x="13" y="1"/>
                      </a:cubicBezTo>
                      <a:cubicBezTo>
                        <a:pt x="13" y="1"/>
                        <a:pt x="12" y="1"/>
                        <a:pt x="11" y="1"/>
                      </a:cubicBezTo>
                      <a:cubicBezTo>
                        <a:pt x="10" y="0"/>
                        <a:pt x="9" y="0"/>
                        <a:pt x="7" y="0"/>
                      </a:cubicBezTo>
                      <a:cubicBezTo>
                        <a:pt x="7" y="0"/>
                        <a:pt x="6" y="0"/>
                        <a:pt x="5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" name="Freeform 479"/>
                <p:cNvSpPr>
                  <a:spLocks/>
                </p:cNvSpPr>
                <p:nvPr/>
              </p:nvSpPr>
              <p:spPr bwMode="auto">
                <a:xfrm>
                  <a:off x="885825" y="2266951"/>
                  <a:ext cx="15875" cy="3175"/>
                </a:xfrm>
                <a:custGeom>
                  <a:avLst/>
                  <a:gdLst>
                    <a:gd name="T0" fmla="*/ 1 w 14"/>
                    <a:gd name="T1" fmla="*/ 2 h 3"/>
                    <a:gd name="T2" fmla="*/ 1 w 14"/>
                    <a:gd name="T3" fmla="*/ 2 h 3"/>
                    <a:gd name="T4" fmla="*/ 0 w 14"/>
                    <a:gd name="T5" fmla="*/ 2 h 3"/>
                    <a:gd name="T6" fmla="*/ 1 w 14"/>
                    <a:gd name="T7" fmla="*/ 3 h 3"/>
                    <a:gd name="T8" fmla="*/ 8 w 14"/>
                    <a:gd name="T9" fmla="*/ 1 h 3"/>
                    <a:gd name="T10" fmla="*/ 12 w 14"/>
                    <a:gd name="T11" fmla="*/ 1 h 3"/>
                    <a:gd name="T12" fmla="*/ 13 w 14"/>
                    <a:gd name="T13" fmla="*/ 1 h 3"/>
                    <a:gd name="T14" fmla="*/ 14 w 14"/>
                    <a:gd name="T15" fmla="*/ 1 h 3"/>
                    <a:gd name="T16" fmla="*/ 13 w 14"/>
                    <a:gd name="T17" fmla="*/ 0 h 3"/>
                    <a:gd name="T18" fmla="*/ 11 w 14"/>
                    <a:gd name="T19" fmla="*/ 0 h 3"/>
                    <a:gd name="T20" fmla="*/ 1 w 14"/>
                    <a:gd name="T21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3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3" y="2"/>
                        <a:pt x="6" y="2"/>
                        <a:pt x="8" y="1"/>
                      </a:cubicBezTo>
                      <a:cubicBezTo>
                        <a:pt x="10" y="1"/>
                        <a:pt x="11" y="1"/>
                        <a:pt x="12" y="1"/>
                      </a:cubicBezTo>
                      <a:cubicBezTo>
                        <a:pt x="12" y="1"/>
                        <a:pt x="13" y="1"/>
                        <a:pt x="13" y="1"/>
                      </a:cubicBezTo>
                      <a:cubicBezTo>
                        <a:pt x="13" y="2"/>
                        <a:pt x="14" y="1"/>
                        <a:pt x="14" y="1"/>
                      </a:cubicBezTo>
                      <a:cubicBezTo>
                        <a:pt x="14" y="1"/>
                        <a:pt x="14" y="0"/>
                        <a:pt x="13" y="0"/>
                      </a:cubicBezTo>
                      <a:cubicBezTo>
                        <a:pt x="12" y="0"/>
                        <a:pt x="11" y="0"/>
                        <a:pt x="11" y="0"/>
                      </a:cubicBezTo>
                      <a:cubicBezTo>
                        <a:pt x="7" y="0"/>
                        <a:pt x="4" y="1"/>
                        <a:pt x="1" y="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0" name="Freeform 480"/>
                <p:cNvSpPr>
                  <a:spLocks noEditPoints="1"/>
                </p:cNvSpPr>
                <p:nvPr/>
              </p:nvSpPr>
              <p:spPr bwMode="auto">
                <a:xfrm>
                  <a:off x="885825" y="2268538"/>
                  <a:ext cx="15875" cy="4763"/>
                </a:xfrm>
                <a:custGeom>
                  <a:avLst/>
                  <a:gdLst>
                    <a:gd name="T0" fmla="*/ 3 w 14"/>
                    <a:gd name="T1" fmla="*/ 3 h 4"/>
                    <a:gd name="T2" fmla="*/ 3 w 14"/>
                    <a:gd name="T3" fmla="*/ 3 h 4"/>
                    <a:gd name="T4" fmla="*/ 3 w 14"/>
                    <a:gd name="T5" fmla="*/ 3 h 4"/>
                    <a:gd name="T6" fmla="*/ 9 w 14"/>
                    <a:gd name="T7" fmla="*/ 0 h 4"/>
                    <a:gd name="T8" fmla="*/ 2 w 14"/>
                    <a:gd name="T9" fmla="*/ 2 h 4"/>
                    <a:gd name="T10" fmla="*/ 1 w 14"/>
                    <a:gd name="T11" fmla="*/ 2 h 4"/>
                    <a:gd name="T12" fmla="*/ 1 w 14"/>
                    <a:gd name="T13" fmla="*/ 3 h 4"/>
                    <a:gd name="T14" fmla="*/ 1 w 14"/>
                    <a:gd name="T15" fmla="*/ 3 h 4"/>
                    <a:gd name="T16" fmla="*/ 3 w 14"/>
                    <a:gd name="T17" fmla="*/ 3 h 4"/>
                    <a:gd name="T18" fmla="*/ 8 w 14"/>
                    <a:gd name="T19" fmla="*/ 1 h 4"/>
                    <a:gd name="T20" fmla="*/ 10 w 14"/>
                    <a:gd name="T21" fmla="*/ 1 h 4"/>
                    <a:gd name="T22" fmla="*/ 11 w 14"/>
                    <a:gd name="T23" fmla="*/ 2 h 4"/>
                    <a:gd name="T24" fmla="*/ 12 w 14"/>
                    <a:gd name="T25" fmla="*/ 2 h 4"/>
                    <a:gd name="T26" fmla="*/ 12 w 14"/>
                    <a:gd name="T27" fmla="*/ 2 h 4"/>
                    <a:gd name="T28" fmla="*/ 13 w 14"/>
                    <a:gd name="T29" fmla="*/ 3 h 4"/>
                    <a:gd name="T30" fmla="*/ 13 w 14"/>
                    <a:gd name="T31" fmla="*/ 3 h 4"/>
                    <a:gd name="T32" fmla="*/ 14 w 14"/>
                    <a:gd name="T33" fmla="*/ 2 h 4"/>
                    <a:gd name="T34" fmla="*/ 11 w 14"/>
                    <a:gd name="T35" fmla="*/ 0 h 4"/>
                    <a:gd name="T36" fmla="*/ 9 w 14"/>
                    <a:gd name="T37" fmla="*/ 0 h 4"/>
                    <a:gd name="T38" fmla="*/ 9 w 14"/>
                    <a:gd name="T3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4">
                      <a:moveTo>
                        <a:pt x="3" y="3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moveTo>
                        <a:pt x="9" y="0"/>
                      </a:moveTo>
                      <a:cubicBezTo>
                        <a:pt x="6" y="0"/>
                        <a:pt x="4" y="1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4"/>
                        <a:pt x="1" y="4"/>
                        <a:pt x="1" y="3"/>
                      </a:cubicBezTo>
                      <a:cubicBezTo>
                        <a:pt x="2" y="3"/>
                        <a:pt x="2" y="3"/>
                        <a:pt x="3" y="3"/>
                      </a:cubicBezTo>
                      <a:cubicBezTo>
                        <a:pt x="5" y="2"/>
                        <a:pt x="6" y="2"/>
                        <a:pt x="8" y="1"/>
                      </a:cubicBezTo>
                      <a:cubicBezTo>
                        <a:pt x="9" y="1"/>
                        <a:pt x="9" y="1"/>
                        <a:pt x="10" y="1"/>
                      </a:cubicBezTo>
                      <a:cubicBezTo>
                        <a:pt x="10" y="1"/>
                        <a:pt x="11" y="1"/>
                        <a:pt x="11" y="2"/>
                      </a:cubicBezTo>
                      <a:cubicBezTo>
                        <a:pt x="11" y="2"/>
                        <a:pt x="12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4" y="3"/>
                        <a:pt x="14" y="3"/>
                        <a:pt x="14" y="2"/>
                      </a:cubicBezTo>
                      <a:cubicBezTo>
                        <a:pt x="13" y="1"/>
                        <a:pt x="12" y="1"/>
                        <a:pt x="11" y="0"/>
                      </a:cubicBezTo>
                      <a:cubicBezTo>
                        <a:pt x="11" y="0"/>
                        <a:pt x="10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" name="Freeform 481"/>
                <p:cNvSpPr>
                  <a:spLocks noEditPoints="1"/>
                </p:cNvSpPr>
                <p:nvPr/>
              </p:nvSpPr>
              <p:spPr bwMode="auto">
                <a:xfrm>
                  <a:off x="885825" y="2273301"/>
                  <a:ext cx="14288" cy="1588"/>
                </a:xfrm>
                <a:custGeom>
                  <a:avLst/>
                  <a:gdLst>
                    <a:gd name="T0" fmla="*/ 3 w 13"/>
                    <a:gd name="T1" fmla="*/ 2 h 2"/>
                    <a:gd name="T2" fmla="*/ 3 w 13"/>
                    <a:gd name="T3" fmla="*/ 2 h 2"/>
                    <a:gd name="T4" fmla="*/ 3 w 13"/>
                    <a:gd name="T5" fmla="*/ 2 h 2"/>
                    <a:gd name="T6" fmla="*/ 12 w 13"/>
                    <a:gd name="T7" fmla="*/ 0 h 2"/>
                    <a:gd name="T8" fmla="*/ 11 w 13"/>
                    <a:gd name="T9" fmla="*/ 0 h 2"/>
                    <a:gd name="T10" fmla="*/ 6 w 13"/>
                    <a:gd name="T11" fmla="*/ 0 h 2"/>
                    <a:gd name="T12" fmla="*/ 0 w 13"/>
                    <a:gd name="T13" fmla="*/ 1 h 2"/>
                    <a:gd name="T14" fmla="*/ 0 w 13"/>
                    <a:gd name="T15" fmla="*/ 2 h 2"/>
                    <a:gd name="T16" fmla="*/ 1 w 13"/>
                    <a:gd name="T17" fmla="*/ 2 h 2"/>
                    <a:gd name="T18" fmla="*/ 3 w 13"/>
                    <a:gd name="T19" fmla="*/ 2 h 2"/>
                    <a:gd name="T20" fmla="*/ 7 w 13"/>
                    <a:gd name="T21" fmla="*/ 1 h 2"/>
                    <a:gd name="T22" fmla="*/ 13 w 13"/>
                    <a:gd name="T23" fmla="*/ 1 h 2"/>
                    <a:gd name="T24" fmla="*/ 13 w 13"/>
                    <a:gd name="T25" fmla="*/ 0 h 2"/>
                    <a:gd name="T26" fmla="*/ 12 w 13"/>
                    <a:gd name="T27" fmla="*/ 0 h 2"/>
                    <a:gd name="T28" fmla="*/ 12 w 13"/>
                    <a:gd name="T2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" h="2">
                      <a:moveTo>
                        <a:pt x="3" y="2"/>
                      </a:move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moveTo>
                        <a:pt x="12" y="0"/>
                      </a:moveTo>
                      <a:cubicBezTo>
                        <a:pt x="12" y="0"/>
                        <a:pt x="12" y="0"/>
                        <a:pt x="11" y="0"/>
                      </a:cubicBezTo>
                      <a:cubicBezTo>
                        <a:pt x="10" y="0"/>
                        <a:pt x="8" y="0"/>
                        <a:pt x="6" y="0"/>
                      </a:cubicBezTo>
                      <a:cubicBezTo>
                        <a:pt x="4" y="0"/>
                        <a:pt x="2" y="0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ubicBezTo>
                        <a:pt x="1" y="2"/>
                        <a:pt x="2" y="2"/>
                        <a:pt x="3" y="2"/>
                      </a:cubicBezTo>
                      <a:cubicBezTo>
                        <a:pt x="4" y="1"/>
                        <a:pt x="6" y="1"/>
                        <a:pt x="7" y="1"/>
                      </a:cubicBezTo>
                      <a:cubicBezTo>
                        <a:pt x="9" y="2"/>
                        <a:pt x="11" y="2"/>
                        <a:pt x="13" y="1"/>
                      </a:cubicBezTo>
                      <a:cubicBezTo>
                        <a:pt x="13" y="1"/>
                        <a:pt x="13" y="1"/>
                        <a:pt x="13" y="0"/>
                      </a:cubicBezTo>
                      <a:cubicBezTo>
                        <a:pt x="13" y="0"/>
                        <a:pt x="13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2" name="Freeform 482"/>
                <p:cNvSpPr>
                  <a:spLocks/>
                </p:cNvSpPr>
                <p:nvPr/>
              </p:nvSpPr>
              <p:spPr bwMode="auto">
                <a:xfrm>
                  <a:off x="885825" y="2273301"/>
                  <a:ext cx="15875" cy="3175"/>
                </a:xfrm>
                <a:custGeom>
                  <a:avLst/>
                  <a:gdLst>
                    <a:gd name="T0" fmla="*/ 13 w 14"/>
                    <a:gd name="T1" fmla="*/ 0 h 3"/>
                    <a:gd name="T2" fmla="*/ 12 w 14"/>
                    <a:gd name="T3" fmla="*/ 0 h 3"/>
                    <a:gd name="T4" fmla="*/ 11 w 14"/>
                    <a:gd name="T5" fmla="*/ 1 h 3"/>
                    <a:gd name="T6" fmla="*/ 9 w 14"/>
                    <a:gd name="T7" fmla="*/ 1 h 3"/>
                    <a:gd name="T8" fmla="*/ 5 w 14"/>
                    <a:gd name="T9" fmla="*/ 1 h 3"/>
                    <a:gd name="T10" fmla="*/ 1 w 14"/>
                    <a:gd name="T11" fmla="*/ 1 h 3"/>
                    <a:gd name="T12" fmla="*/ 0 w 14"/>
                    <a:gd name="T13" fmla="*/ 2 h 3"/>
                    <a:gd name="T14" fmla="*/ 1 w 14"/>
                    <a:gd name="T15" fmla="*/ 3 h 3"/>
                    <a:gd name="T16" fmla="*/ 5 w 14"/>
                    <a:gd name="T17" fmla="*/ 3 h 3"/>
                    <a:gd name="T18" fmla="*/ 7 w 14"/>
                    <a:gd name="T19" fmla="*/ 3 h 3"/>
                    <a:gd name="T20" fmla="*/ 11 w 14"/>
                    <a:gd name="T21" fmla="*/ 2 h 3"/>
                    <a:gd name="T22" fmla="*/ 14 w 14"/>
                    <a:gd name="T23" fmla="*/ 1 h 3"/>
                    <a:gd name="T24" fmla="*/ 14 w 14"/>
                    <a:gd name="T25" fmla="*/ 0 h 3"/>
                    <a:gd name="T26" fmla="*/ 13 w 14"/>
                    <a:gd name="T27" fmla="*/ 0 h 3"/>
                    <a:gd name="T28" fmla="*/ 13 w 14"/>
                    <a:gd name="T2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" h="3">
                      <a:moveTo>
                        <a:pt x="13" y="0"/>
                      </a:moveTo>
                      <a:cubicBezTo>
                        <a:pt x="13" y="0"/>
                        <a:pt x="12" y="0"/>
                        <a:pt x="12" y="0"/>
                      </a:cubicBezTo>
                      <a:cubicBezTo>
                        <a:pt x="12" y="0"/>
                        <a:pt x="12" y="1"/>
                        <a:pt x="11" y="1"/>
                      </a:cubicBez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8" y="1"/>
                        <a:pt x="6" y="1"/>
                        <a:pt x="5" y="1"/>
                      </a:cubicBez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2"/>
                        <a:pt x="3" y="2"/>
                        <a:pt x="5" y="3"/>
                      </a:cubicBezTo>
                      <a:cubicBezTo>
                        <a:pt x="6" y="3"/>
                        <a:pt x="6" y="3"/>
                        <a:pt x="7" y="3"/>
                      </a:cubicBezTo>
                      <a:cubicBezTo>
                        <a:pt x="8" y="3"/>
                        <a:pt x="9" y="2"/>
                        <a:pt x="11" y="2"/>
                      </a:cubicBezTo>
                      <a:cubicBezTo>
                        <a:pt x="12" y="2"/>
                        <a:pt x="13" y="1"/>
                        <a:pt x="14" y="1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" name="Freeform 483"/>
                <p:cNvSpPr>
                  <a:spLocks noEditPoints="1"/>
                </p:cNvSpPr>
                <p:nvPr/>
              </p:nvSpPr>
              <p:spPr bwMode="auto">
                <a:xfrm>
                  <a:off x="879475" y="2232026"/>
                  <a:ext cx="28575" cy="30163"/>
                </a:xfrm>
                <a:custGeom>
                  <a:avLst/>
                  <a:gdLst>
                    <a:gd name="T0" fmla="*/ 6 w 26"/>
                    <a:gd name="T1" fmla="*/ 9 h 28"/>
                    <a:gd name="T2" fmla="*/ 6 w 26"/>
                    <a:gd name="T3" fmla="*/ 9 h 28"/>
                    <a:gd name="T4" fmla="*/ 13 w 26"/>
                    <a:gd name="T5" fmla="*/ 3 h 28"/>
                    <a:gd name="T6" fmla="*/ 14 w 26"/>
                    <a:gd name="T7" fmla="*/ 3 h 28"/>
                    <a:gd name="T8" fmla="*/ 13 w 26"/>
                    <a:gd name="T9" fmla="*/ 4 h 28"/>
                    <a:gd name="T10" fmla="*/ 13 w 26"/>
                    <a:gd name="T11" fmla="*/ 3 h 28"/>
                    <a:gd name="T12" fmla="*/ 13 w 26"/>
                    <a:gd name="T13" fmla="*/ 2 h 28"/>
                    <a:gd name="T14" fmla="*/ 10 w 26"/>
                    <a:gd name="T15" fmla="*/ 1 h 28"/>
                    <a:gd name="T16" fmla="*/ 10 w 26"/>
                    <a:gd name="T17" fmla="*/ 2 h 28"/>
                    <a:gd name="T18" fmla="*/ 9 w 26"/>
                    <a:gd name="T19" fmla="*/ 2 h 28"/>
                    <a:gd name="T20" fmla="*/ 9 w 26"/>
                    <a:gd name="T21" fmla="*/ 1 h 28"/>
                    <a:gd name="T22" fmla="*/ 9 w 26"/>
                    <a:gd name="T23" fmla="*/ 0 h 28"/>
                    <a:gd name="T24" fmla="*/ 5 w 26"/>
                    <a:gd name="T25" fmla="*/ 2 h 28"/>
                    <a:gd name="T26" fmla="*/ 1 w 26"/>
                    <a:gd name="T27" fmla="*/ 5 h 28"/>
                    <a:gd name="T28" fmla="*/ 8 w 26"/>
                    <a:gd name="T29" fmla="*/ 10 h 28"/>
                    <a:gd name="T30" fmla="*/ 11 w 26"/>
                    <a:gd name="T31" fmla="*/ 16 h 28"/>
                    <a:gd name="T32" fmla="*/ 12 w 26"/>
                    <a:gd name="T33" fmla="*/ 26 h 28"/>
                    <a:gd name="T34" fmla="*/ 8 w 26"/>
                    <a:gd name="T35" fmla="*/ 9 h 28"/>
                    <a:gd name="T36" fmla="*/ 2 w 26"/>
                    <a:gd name="T37" fmla="*/ 6 h 28"/>
                    <a:gd name="T38" fmla="*/ 2 w 26"/>
                    <a:gd name="T39" fmla="*/ 4 h 28"/>
                    <a:gd name="T40" fmla="*/ 2 w 26"/>
                    <a:gd name="T41" fmla="*/ 3 h 28"/>
                    <a:gd name="T42" fmla="*/ 4 w 26"/>
                    <a:gd name="T43" fmla="*/ 3 h 28"/>
                    <a:gd name="T44" fmla="*/ 6 w 26"/>
                    <a:gd name="T45" fmla="*/ 6 h 28"/>
                    <a:gd name="T46" fmla="*/ 6 w 26"/>
                    <a:gd name="T47" fmla="*/ 2 h 28"/>
                    <a:gd name="T48" fmla="*/ 8 w 26"/>
                    <a:gd name="T49" fmla="*/ 1 h 28"/>
                    <a:gd name="T50" fmla="*/ 11 w 26"/>
                    <a:gd name="T51" fmla="*/ 3 h 28"/>
                    <a:gd name="T52" fmla="*/ 12 w 26"/>
                    <a:gd name="T53" fmla="*/ 2 h 28"/>
                    <a:gd name="T54" fmla="*/ 12 w 26"/>
                    <a:gd name="T55" fmla="*/ 5 h 28"/>
                    <a:gd name="T56" fmla="*/ 14 w 26"/>
                    <a:gd name="T57" fmla="*/ 2 h 28"/>
                    <a:gd name="T58" fmla="*/ 15 w 26"/>
                    <a:gd name="T59" fmla="*/ 3 h 28"/>
                    <a:gd name="T60" fmla="*/ 17 w 26"/>
                    <a:gd name="T61" fmla="*/ 3 h 28"/>
                    <a:gd name="T62" fmla="*/ 17 w 26"/>
                    <a:gd name="T63" fmla="*/ 1 h 28"/>
                    <a:gd name="T64" fmla="*/ 19 w 26"/>
                    <a:gd name="T65" fmla="*/ 1 h 28"/>
                    <a:gd name="T66" fmla="*/ 18 w 26"/>
                    <a:gd name="T67" fmla="*/ 4 h 28"/>
                    <a:gd name="T68" fmla="*/ 21 w 26"/>
                    <a:gd name="T69" fmla="*/ 2 h 28"/>
                    <a:gd name="T70" fmla="*/ 21 w 26"/>
                    <a:gd name="T71" fmla="*/ 2 h 28"/>
                    <a:gd name="T72" fmla="*/ 23 w 26"/>
                    <a:gd name="T73" fmla="*/ 2 h 28"/>
                    <a:gd name="T74" fmla="*/ 24 w 26"/>
                    <a:gd name="T75" fmla="*/ 3 h 28"/>
                    <a:gd name="T76" fmla="*/ 25 w 26"/>
                    <a:gd name="T77" fmla="*/ 4 h 28"/>
                    <a:gd name="T78" fmla="*/ 24 w 26"/>
                    <a:gd name="T79" fmla="*/ 6 h 28"/>
                    <a:gd name="T80" fmla="*/ 18 w 26"/>
                    <a:gd name="T81" fmla="*/ 10 h 28"/>
                    <a:gd name="T82" fmla="*/ 15 w 26"/>
                    <a:gd name="T83" fmla="*/ 28 h 28"/>
                    <a:gd name="T84" fmla="*/ 16 w 26"/>
                    <a:gd name="T85" fmla="*/ 26 h 28"/>
                    <a:gd name="T86" fmla="*/ 19 w 26"/>
                    <a:gd name="T87" fmla="*/ 11 h 28"/>
                    <a:gd name="T88" fmla="*/ 25 w 26"/>
                    <a:gd name="T89" fmla="*/ 6 h 28"/>
                    <a:gd name="T90" fmla="*/ 22 w 26"/>
                    <a:gd name="T91" fmla="*/ 1 h 28"/>
                    <a:gd name="T92" fmla="*/ 20 w 26"/>
                    <a:gd name="T93" fmla="*/ 1 h 28"/>
                    <a:gd name="T94" fmla="*/ 13 w 26"/>
                    <a:gd name="T95" fmla="*/ 1 h 28"/>
                    <a:gd name="T96" fmla="*/ 10 w 26"/>
                    <a:gd name="T9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6" h="28">
                      <a:moveTo>
                        <a:pt x="6" y="9"/>
                      </a:move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moveTo>
                        <a:pt x="6" y="9"/>
                      </a:move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moveTo>
                        <a:pt x="13" y="2"/>
                      </a:moveTo>
                      <a:cubicBezTo>
                        <a:pt x="13" y="2"/>
                        <a:pt x="13" y="2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2"/>
                        <a:pt x="13" y="2"/>
                        <a:pt x="13" y="2"/>
                      </a:cubicBezTo>
                      <a:moveTo>
                        <a:pt x="9" y="1"/>
                      </a:move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7" y="1"/>
                        <a:pt x="6" y="1"/>
                      </a:cubicBezTo>
                      <a:cubicBezTo>
                        <a:pt x="6" y="1"/>
                        <a:pt x="5" y="2"/>
                        <a:pt x="5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2"/>
                        <a:pt x="1" y="3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8"/>
                        <a:pt x="5" y="9"/>
                        <a:pt x="6" y="9"/>
                      </a:cubicBezTo>
                      <a:cubicBezTo>
                        <a:pt x="7" y="9"/>
                        <a:pt x="7" y="10"/>
                        <a:pt x="8" y="10"/>
                      </a:cubicBezTo>
                      <a:cubicBezTo>
                        <a:pt x="8" y="10"/>
                        <a:pt x="9" y="11"/>
                        <a:pt x="9" y="11"/>
                      </a:cubicBezTo>
                      <a:cubicBezTo>
                        <a:pt x="9" y="12"/>
                        <a:pt x="10" y="12"/>
                        <a:pt x="10" y="13"/>
                      </a:cubicBezTo>
                      <a:cubicBezTo>
                        <a:pt x="11" y="14"/>
                        <a:pt x="11" y="15"/>
                        <a:pt x="11" y="16"/>
                      </a:cubicBezTo>
                      <a:cubicBezTo>
                        <a:pt x="11" y="20"/>
                        <a:pt x="11" y="23"/>
                        <a:pt x="10" y="26"/>
                      </a:cubicBezTo>
                      <a:cubicBezTo>
                        <a:pt x="10" y="27"/>
                        <a:pt x="11" y="27"/>
                        <a:pt x="11" y="27"/>
                      </a:cubicBezTo>
                      <a:cubicBezTo>
                        <a:pt x="11" y="27"/>
                        <a:pt x="12" y="27"/>
                        <a:pt x="12" y="26"/>
                      </a:cubicBezTo>
                      <a:cubicBezTo>
                        <a:pt x="12" y="24"/>
                        <a:pt x="12" y="21"/>
                        <a:pt x="12" y="19"/>
                      </a:cubicBezTo>
                      <a:cubicBezTo>
                        <a:pt x="12" y="16"/>
                        <a:pt x="12" y="14"/>
                        <a:pt x="11" y="11"/>
                      </a:cubicBezTo>
                      <a:cubicBezTo>
                        <a:pt x="10" y="10"/>
                        <a:pt x="9" y="10"/>
                        <a:pt x="8" y="9"/>
                      </a:cubicBezTo>
                      <a:cubicBezTo>
                        <a:pt x="7" y="8"/>
                        <a:pt x="6" y="8"/>
                        <a:pt x="5" y="7"/>
                      </a:cubicBezTo>
                      <a:cubicBezTo>
                        <a:pt x="4" y="7"/>
                        <a:pt x="4" y="7"/>
                        <a:pt x="3" y="6"/>
                      </a:cubicBezTo>
                      <a:cubicBezTo>
                        <a:pt x="3" y="6"/>
                        <a:pt x="2" y="6"/>
                        <a:pt x="2" y="6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2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4"/>
                        <a:pt x="5" y="5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2"/>
                      </a:cubicBezTo>
                      <a:cubicBezTo>
                        <a:pt x="6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8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2"/>
                        <a:pt x="8" y="2"/>
                        <a:pt x="8" y="3"/>
                      </a:cubicBezTo>
                      <a:cubicBezTo>
                        <a:pt x="8" y="3"/>
                        <a:pt x="9" y="3"/>
                        <a:pt x="9" y="3"/>
                      </a:cubicBezTo>
                      <a:cubicBezTo>
                        <a:pt x="10" y="3"/>
                        <a:pt x="10" y="3"/>
                        <a:pt x="11" y="3"/>
                      </a:cubicBezTo>
                      <a:cubicBezTo>
                        <a:pt x="11" y="2"/>
                        <a:pt x="11" y="2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2" y="1"/>
                        <a:pt x="12" y="1"/>
                        <a:pt x="12" y="2"/>
                      </a:cubicBezTo>
                      <a:cubicBezTo>
                        <a:pt x="12" y="2"/>
                        <a:pt x="12" y="2"/>
                        <a:pt x="12" y="3"/>
                      </a:cubicBezTo>
                      <a:cubicBezTo>
                        <a:pt x="11" y="3"/>
                        <a:pt x="11" y="4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3" y="5"/>
                        <a:pt x="14" y="5"/>
                        <a:pt x="14" y="4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5" y="2"/>
                        <a:pt x="14" y="2"/>
                        <a:pt x="14" y="2"/>
                      </a:cubicBezTo>
                      <a:cubicBezTo>
                        <a:pt x="14" y="2"/>
                        <a:pt x="14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3"/>
                        <a:pt x="15" y="3"/>
                      </a:cubicBezTo>
                      <a:cubicBezTo>
                        <a:pt x="15" y="4"/>
                        <a:pt x="15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3"/>
                        <a:pt x="17" y="3"/>
                        <a:pt x="17" y="3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2"/>
                        <a:pt x="18" y="2"/>
                        <a:pt x="18" y="3"/>
                      </a:cubicBezTo>
                      <a:cubicBezTo>
                        <a:pt x="18" y="3"/>
                        <a:pt x="18" y="3"/>
                        <a:pt x="18" y="4"/>
                      </a:cubicBezTo>
                      <a:cubicBezTo>
                        <a:pt x="18" y="4"/>
                        <a:pt x="19" y="4"/>
                        <a:pt x="19" y="4"/>
                      </a:cubicBezTo>
                      <a:cubicBezTo>
                        <a:pt x="20" y="4"/>
                        <a:pt x="20" y="3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3"/>
                        <a:pt x="21" y="3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3" y="3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4" y="2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5" y="3"/>
                      </a:cubicBezTo>
                      <a:cubicBezTo>
                        <a:pt x="25" y="3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4" y="5"/>
                      </a:cubicBezTo>
                      <a:cubicBezTo>
                        <a:pt x="24" y="5"/>
                        <a:pt x="24" y="5"/>
                        <a:pt x="24" y="6"/>
                      </a:cubicBezTo>
                      <a:cubicBezTo>
                        <a:pt x="23" y="6"/>
                        <a:pt x="23" y="7"/>
                        <a:pt x="23" y="7"/>
                      </a:cubicBezTo>
                      <a:cubicBezTo>
                        <a:pt x="22" y="8"/>
                        <a:pt x="21" y="8"/>
                        <a:pt x="20" y="9"/>
                      </a:cubicBezTo>
                      <a:cubicBezTo>
                        <a:pt x="19" y="9"/>
                        <a:pt x="19" y="9"/>
                        <a:pt x="18" y="10"/>
                      </a:cubicBezTo>
                      <a:cubicBezTo>
                        <a:pt x="18" y="10"/>
                        <a:pt x="17" y="11"/>
                        <a:pt x="17" y="12"/>
                      </a:cubicBezTo>
                      <a:cubicBezTo>
                        <a:pt x="15" y="14"/>
                        <a:pt x="15" y="18"/>
                        <a:pt x="15" y="21"/>
                      </a:cubicBezTo>
                      <a:cubicBezTo>
                        <a:pt x="15" y="23"/>
                        <a:pt x="15" y="25"/>
                        <a:pt x="15" y="28"/>
                      </a:cubicBezTo>
                      <a:cubicBezTo>
                        <a:pt x="15" y="28"/>
                        <a:pt x="16" y="28"/>
                        <a:pt x="16" y="28"/>
                      </a:cubicBezTo>
                      <a:cubicBezTo>
                        <a:pt x="16" y="28"/>
                        <a:pt x="17" y="28"/>
                        <a:pt x="17" y="28"/>
                      </a:cubicBezTo>
                      <a:cubicBezTo>
                        <a:pt x="16" y="27"/>
                        <a:pt x="16" y="26"/>
                        <a:pt x="16" y="26"/>
                      </a:cubicBezTo>
                      <a:cubicBezTo>
                        <a:pt x="16" y="23"/>
                        <a:pt x="16" y="20"/>
                        <a:pt x="16" y="18"/>
                      </a:cubicBezTo>
                      <a:cubicBezTo>
                        <a:pt x="16" y="16"/>
                        <a:pt x="17" y="15"/>
                        <a:pt x="17" y="13"/>
                      </a:cubicBezTo>
                      <a:cubicBezTo>
                        <a:pt x="18" y="12"/>
                        <a:pt x="18" y="12"/>
                        <a:pt x="19" y="11"/>
                      </a:cubicBezTo>
                      <a:cubicBezTo>
                        <a:pt x="19" y="11"/>
                        <a:pt x="19" y="10"/>
                        <a:pt x="20" y="10"/>
                      </a:cubicBezTo>
                      <a:cubicBezTo>
                        <a:pt x="21" y="9"/>
                        <a:pt x="22" y="9"/>
                        <a:pt x="23" y="8"/>
                      </a:cubicBezTo>
                      <a:cubicBezTo>
                        <a:pt x="24" y="8"/>
                        <a:pt x="25" y="7"/>
                        <a:pt x="25" y="6"/>
                      </a:cubicBezTo>
                      <a:cubicBezTo>
                        <a:pt x="26" y="5"/>
                        <a:pt x="26" y="4"/>
                        <a:pt x="26" y="3"/>
                      </a:cubicBezTo>
                      <a:cubicBezTo>
                        <a:pt x="26" y="3"/>
                        <a:pt x="25" y="2"/>
                        <a:pt x="25" y="2"/>
                      </a:cubicBezTo>
                      <a:cubicBezTo>
                        <a:pt x="24" y="1"/>
                        <a:pt x="23" y="1"/>
                        <a:pt x="22" y="1"/>
                      </a:cubicBezTo>
                      <a:cubicBezTo>
                        <a:pt x="22" y="1"/>
                        <a:pt x="22" y="1"/>
                        <a:pt x="21" y="1"/>
                      </a:cubicBezTo>
                      <a:cubicBezTo>
                        <a:pt x="21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19" y="0"/>
                        <a:pt x="18" y="0"/>
                        <a:pt x="17" y="0"/>
                      </a:cubicBezTo>
                      <a:cubicBezTo>
                        <a:pt x="16" y="0"/>
                        <a:pt x="16" y="0"/>
                        <a:pt x="15" y="1"/>
                      </a:cubicBezTo>
                      <a:cubicBezTo>
                        <a:pt x="15" y="0"/>
                        <a:pt x="14" y="1"/>
                        <a:pt x="13" y="1"/>
                      </a:cubicBezTo>
                      <a:cubicBezTo>
                        <a:pt x="13" y="1"/>
                        <a:pt x="13" y="0"/>
                        <a:pt x="12" y="0"/>
                      </a:cubicBezTo>
                      <a:cubicBezTo>
                        <a:pt x="12" y="0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" name="Freeform 484"/>
                <p:cNvSpPr>
                  <a:spLocks/>
                </p:cNvSpPr>
                <p:nvPr/>
              </p:nvSpPr>
              <p:spPr bwMode="auto">
                <a:xfrm>
                  <a:off x="896938" y="2190751"/>
                  <a:ext cx="1588" cy="11113"/>
                </a:xfrm>
                <a:custGeom>
                  <a:avLst/>
                  <a:gdLst>
                    <a:gd name="T0" fmla="*/ 0 w 1"/>
                    <a:gd name="T1" fmla="*/ 1 h 11"/>
                    <a:gd name="T2" fmla="*/ 0 w 1"/>
                    <a:gd name="T3" fmla="*/ 11 h 11"/>
                    <a:gd name="T4" fmla="*/ 1 w 1"/>
                    <a:gd name="T5" fmla="*/ 11 h 11"/>
                    <a:gd name="T6" fmla="*/ 1 w 1"/>
                    <a:gd name="T7" fmla="*/ 11 h 11"/>
                    <a:gd name="T8" fmla="*/ 1 w 1"/>
                    <a:gd name="T9" fmla="*/ 1 h 11"/>
                    <a:gd name="T10" fmla="*/ 0 w 1"/>
                    <a:gd name="T11" fmla="*/ 0 h 11"/>
                    <a:gd name="T12" fmla="*/ 0 w 1"/>
                    <a:gd name="T13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11">
                      <a:moveTo>
                        <a:pt x="0" y="1"/>
                      </a:moveTo>
                      <a:cubicBezTo>
                        <a:pt x="0" y="4"/>
                        <a:pt x="0" y="7"/>
                        <a:pt x="0" y="11"/>
                      </a:cubicBezTo>
                      <a:cubicBezTo>
                        <a:pt x="0" y="11"/>
                        <a:pt x="0" y="11"/>
                        <a:pt x="1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" y="7"/>
                        <a:pt x="1" y="4"/>
                        <a:pt x="1" y="1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" name="Freeform 485"/>
                <p:cNvSpPr>
                  <a:spLocks/>
                </p:cNvSpPr>
                <p:nvPr/>
              </p:nvSpPr>
              <p:spPr bwMode="auto">
                <a:xfrm>
                  <a:off x="912813" y="2197101"/>
                  <a:ext cx="9525" cy="7938"/>
                </a:xfrm>
                <a:custGeom>
                  <a:avLst/>
                  <a:gdLst>
                    <a:gd name="T0" fmla="*/ 8 w 9"/>
                    <a:gd name="T1" fmla="*/ 0 h 8"/>
                    <a:gd name="T2" fmla="*/ 4 w 9"/>
                    <a:gd name="T3" fmla="*/ 3 h 8"/>
                    <a:gd name="T4" fmla="*/ 0 w 9"/>
                    <a:gd name="T5" fmla="*/ 8 h 8"/>
                    <a:gd name="T6" fmla="*/ 0 w 9"/>
                    <a:gd name="T7" fmla="*/ 8 h 8"/>
                    <a:gd name="T8" fmla="*/ 1 w 9"/>
                    <a:gd name="T9" fmla="*/ 8 h 8"/>
                    <a:gd name="T10" fmla="*/ 1 w 9"/>
                    <a:gd name="T11" fmla="*/ 8 h 8"/>
                    <a:gd name="T12" fmla="*/ 6 w 9"/>
                    <a:gd name="T13" fmla="*/ 3 h 8"/>
                    <a:gd name="T14" fmla="*/ 9 w 9"/>
                    <a:gd name="T15" fmla="*/ 1 h 8"/>
                    <a:gd name="T16" fmla="*/ 9 w 9"/>
                    <a:gd name="T17" fmla="*/ 1 h 8"/>
                    <a:gd name="T18" fmla="*/ 8 w 9"/>
                    <a:gd name="T19" fmla="*/ 0 h 8"/>
                    <a:gd name="T20" fmla="*/ 8 w 9"/>
                    <a:gd name="T2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8">
                      <a:moveTo>
                        <a:pt x="8" y="0"/>
                      </a:moveTo>
                      <a:cubicBezTo>
                        <a:pt x="7" y="1"/>
                        <a:pt x="5" y="2"/>
                        <a:pt x="4" y="3"/>
                      </a:cubicBezTo>
                      <a:cubicBezTo>
                        <a:pt x="2" y="5"/>
                        <a:pt x="1" y="6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3" y="6"/>
                        <a:pt x="4" y="4"/>
                        <a:pt x="6" y="3"/>
                      </a:cubicBezTo>
                      <a:cubicBezTo>
                        <a:pt x="7" y="2"/>
                        <a:pt x="8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" name="Freeform 486"/>
                <p:cNvSpPr>
                  <a:spLocks noEditPoints="1"/>
                </p:cNvSpPr>
                <p:nvPr/>
              </p:nvSpPr>
              <p:spPr bwMode="auto">
                <a:xfrm>
                  <a:off x="920750" y="2209801"/>
                  <a:ext cx="9525" cy="3175"/>
                </a:xfrm>
                <a:custGeom>
                  <a:avLst/>
                  <a:gdLst>
                    <a:gd name="T0" fmla="*/ 3 w 9"/>
                    <a:gd name="T1" fmla="*/ 1 h 2"/>
                    <a:gd name="T2" fmla="*/ 3 w 9"/>
                    <a:gd name="T3" fmla="*/ 1 h 2"/>
                    <a:gd name="T4" fmla="*/ 3 w 9"/>
                    <a:gd name="T5" fmla="*/ 1 h 2"/>
                    <a:gd name="T6" fmla="*/ 8 w 9"/>
                    <a:gd name="T7" fmla="*/ 0 h 2"/>
                    <a:gd name="T8" fmla="*/ 3 w 9"/>
                    <a:gd name="T9" fmla="*/ 1 h 2"/>
                    <a:gd name="T10" fmla="*/ 0 w 9"/>
                    <a:gd name="T11" fmla="*/ 1 h 2"/>
                    <a:gd name="T12" fmla="*/ 0 w 9"/>
                    <a:gd name="T13" fmla="*/ 2 h 2"/>
                    <a:gd name="T14" fmla="*/ 0 w 9"/>
                    <a:gd name="T15" fmla="*/ 2 h 2"/>
                    <a:gd name="T16" fmla="*/ 5 w 9"/>
                    <a:gd name="T17" fmla="*/ 2 h 2"/>
                    <a:gd name="T18" fmla="*/ 9 w 9"/>
                    <a:gd name="T19" fmla="*/ 1 h 2"/>
                    <a:gd name="T20" fmla="*/ 9 w 9"/>
                    <a:gd name="T21" fmla="*/ 0 h 2"/>
                    <a:gd name="T22" fmla="*/ 8 w 9"/>
                    <a:gd name="T23" fmla="*/ 0 h 2"/>
                    <a:gd name="T24" fmla="*/ 8 w 9"/>
                    <a:gd name="T2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2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moveTo>
                        <a:pt x="8" y="0"/>
                      </a:moveTo>
                      <a:cubicBezTo>
                        <a:pt x="6" y="0"/>
                        <a:pt x="5" y="1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2" y="2"/>
                        <a:pt x="3" y="2"/>
                        <a:pt x="5" y="2"/>
                      </a:cubicBezTo>
                      <a:cubicBezTo>
                        <a:pt x="6" y="2"/>
                        <a:pt x="7" y="1"/>
                        <a:pt x="9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7" name="Freeform 487"/>
                <p:cNvSpPr>
                  <a:spLocks/>
                </p:cNvSpPr>
                <p:nvPr/>
              </p:nvSpPr>
              <p:spPr bwMode="auto">
                <a:xfrm>
                  <a:off x="925513" y="2225676"/>
                  <a:ext cx="9525" cy="0"/>
                </a:xfrm>
                <a:custGeom>
                  <a:avLst/>
                  <a:gdLst>
                    <a:gd name="T0" fmla="*/ 8 w 9"/>
                    <a:gd name="T1" fmla="*/ 0 h 1"/>
                    <a:gd name="T2" fmla="*/ 6 w 9"/>
                    <a:gd name="T3" fmla="*/ 0 h 1"/>
                    <a:gd name="T4" fmla="*/ 2 w 9"/>
                    <a:gd name="T5" fmla="*/ 0 h 1"/>
                    <a:gd name="T6" fmla="*/ 0 w 9"/>
                    <a:gd name="T7" fmla="*/ 0 h 1"/>
                    <a:gd name="T8" fmla="*/ 0 w 9"/>
                    <a:gd name="T9" fmla="*/ 1 h 1"/>
                    <a:gd name="T10" fmla="*/ 0 w 9"/>
                    <a:gd name="T11" fmla="*/ 1 h 1"/>
                    <a:gd name="T12" fmla="*/ 2 w 9"/>
                    <a:gd name="T13" fmla="*/ 1 h 1"/>
                    <a:gd name="T14" fmla="*/ 9 w 9"/>
                    <a:gd name="T15" fmla="*/ 1 h 1"/>
                    <a:gd name="T16" fmla="*/ 9 w 9"/>
                    <a:gd name="T17" fmla="*/ 0 h 1"/>
                    <a:gd name="T18" fmla="*/ 9 w 9"/>
                    <a:gd name="T19" fmla="*/ 0 h 1"/>
                    <a:gd name="T20" fmla="*/ 8 w 9"/>
                    <a:gd name="T2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1">
                      <a:moveTo>
                        <a:pt x="8" y="0"/>
                      </a:move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0"/>
                        <a:pt x="3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4" y="1"/>
                        <a:pt x="7" y="1"/>
                        <a:pt x="9" y="1"/>
                      </a:cubicBezTo>
                      <a:cubicBezTo>
                        <a:pt x="9" y="1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" name="Freeform 488"/>
                <p:cNvSpPr>
                  <a:spLocks noEditPoints="1"/>
                </p:cNvSpPr>
                <p:nvPr/>
              </p:nvSpPr>
              <p:spPr bwMode="auto">
                <a:xfrm>
                  <a:off x="923925" y="2238376"/>
                  <a:ext cx="7938" cy="6350"/>
                </a:xfrm>
                <a:custGeom>
                  <a:avLst/>
                  <a:gdLst>
                    <a:gd name="T0" fmla="*/ 2 w 7"/>
                    <a:gd name="T1" fmla="*/ 2 h 6"/>
                    <a:gd name="T2" fmla="*/ 2 w 7"/>
                    <a:gd name="T3" fmla="*/ 2 h 6"/>
                    <a:gd name="T4" fmla="*/ 2 w 7"/>
                    <a:gd name="T5" fmla="*/ 2 h 6"/>
                    <a:gd name="T6" fmla="*/ 0 w 7"/>
                    <a:gd name="T7" fmla="*/ 0 h 6"/>
                    <a:gd name="T8" fmla="*/ 1 w 7"/>
                    <a:gd name="T9" fmla="*/ 1 h 6"/>
                    <a:gd name="T10" fmla="*/ 2 w 7"/>
                    <a:gd name="T11" fmla="*/ 2 h 6"/>
                    <a:gd name="T12" fmla="*/ 5 w 7"/>
                    <a:gd name="T13" fmla="*/ 3 h 6"/>
                    <a:gd name="T14" fmla="*/ 6 w 7"/>
                    <a:gd name="T15" fmla="*/ 4 h 6"/>
                    <a:gd name="T16" fmla="*/ 6 w 7"/>
                    <a:gd name="T17" fmla="*/ 4 h 6"/>
                    <a:gd name="T18" fmla="*/ 6 w 7"/>
                    <a:gd name="T19" fmla="*/ 5 h 6"/>
                    <a:gd name="T20" fmla="*/ 6 w 7"/>
                    <a:gd name="T21" fmla="*/ 5 h 6"/>
                    <a:gd name="T22" fmla="*/ 6 w 7"/>
                    <a:gd name="T23" fmla="*/ 5 h 6"/>
                    <a:gd name="T24" fmla="*/ 6 w 7"/>
                    <a:gd name="T25" fmla="*/ 6 h 6"/>
                    <a:gd name="T26" fmla="*/ 7 w 7"/>
                    <a:gd name="T27" fmla="*/ 6 h 6"/>
                    <a:gd name="T28" fmla="*/ 7 w 7"/>
                    <a:gd name="T29" fmla="*/ 4 h 6"/>
                    <a:gd name="T30" fmla="*/ 5 w 7"/>
                    <a:gd name="T31" fmla="*/ 2 h 6"/>
                    <a:gd name="T32" fmla="*/ 1 w 7"/>
                    <a:gd name="T33" fmla="*/ 0 h 6"/>
                    <a:gd name="T34" fmla="*/ 1 w 7"/>
                    <a:gd name="T35" fmla="*/ 0 h 6"/>
                    <a:gd name="T36" fmla="*/ 0 w 7"/>
                    <a:gd name="T3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6">
                      <a:moveTo>
                        <a:pt x="2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2"/>
                        <a:pt x="4" y="3"/>
                        <a:pt x="5" y="3"/>
                      </a:cubicBezTo>
                      <a:cubicBezTo>
                        <a:pt x="5" y="3"/>
                        <a:pt x="5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5"/>
                        <a:pt x="7" y="4"/>
                        <a:pt x="7" y="4"/>
                      </a:cubicBezTo>
                      <a:cubicBezTo>
                        <a:pt x="6" y="3"/>
                        <a:pt x="6" y="2"/>
                        <a:pt x="5" y="2"/>
                      </a:cubicBezTo>
                      <a:cubicBezTo>
                        <a:pt x="4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" name="Freeform 489"/>
                <p:cNvSpPr>
                  <a:spLocks/>
                </p:cNvSpPr>
                <p:nvPr/>
              </p:nvSpPr>
              <p:spPr bwMode="auto">
                <a:xfrm>
                  <a:off x="919163" y="2251076"/>
                  <a:ext cx="7938" cy="6350"/>
                </a:xfrm>
                <a:custGeom>
                  <a:avLst/>
                  <a:gdLst>
                    <a:gd name="T0" fmla="*/ 0 w 7"/>
                    <a:gd name="T1" fmla="*/ 0 h 6"/>
                    <a:gd name="T2" fmla="*/ 1 w 7"/>
                    <a:gd name="T3" fmla="*/ 1 h 6"/>
                    <a:gd name="T4" fmla="*/ 4 w 7"/>
                    <a:gd name="T5" fmla="*/ 3 h 6"/>
                    <a:gd name="T6" fmla="*/ 5 w 7"/>
                    <a:gd name="T7" fmla="*/ 5 h 6"/>
                    <a:gd name="T8" fmla="*/ 6 w 7"/>
                    <a:gd name="T9" fmla="*/ 5 h 6"/>
                    <a:gd name="T10" fmla="*/ 6 w 7"/>
                    <a:gd name="T11" fmla="*/ 5 h 6"/>
                    <a:gd name="T12" fmla="*/ 7 w 7"/>
                    <a:gd name="T13" fmla="*/ 6 h 6"/>
                    <a:gd name="T14" fmla="*/ 7 w 7"/>
                    <a:gd name="T15" fmla="*/ 5 h 6"/>
                    <a:gd name="T16" fmla="*/ 5 w 7"/>
                    <a:gd name="T17" fmla="*/ 2 h 6"/>
                    <a:gd name="T18" fmla="*/ 1 w 7"/>
                    <a:gd name="T19" fmla="*/ 0 h 6"/>
                    <a:gd name="T20" fmla="*/ 1 w 7"/>
                    <a:gd name="T21" fmla="*/ 0 h 6"/>
                    <a:gd name="T22" fmla="*/ 0 w 7"/>
                    <a:gd name="T2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" h="6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2"/>
                        <a:pt x="3" y="2"/>
                        <a:pt x="4" y="3"/>
                      </a:cubicBezTo>
                      <a:cubicBezTo>
                        <a:pt x="4" y="4"/>
                        <a:pt x="5" y="4"/>
                        <a:pt x="5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6" y="3"/>
                        <a:pt x="5" y="2"/>
                      </a:cubicBezTo>
                      <a:cubicBezTo>
                        <a:pt x="4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0" name="Freeform 490"/>
                <p:cNvSpPr>
                  <a:spLocks/>
                </p:cNvSpPr>
                <p:nvPr/>
              </p:nvSpPr>
              <p:spPr bwMode="auto">
                <a:xfrm>
                  <a:off x="862013" y="2254251"/>
                  <a:ext cx="11113" cy="6350"/>
                </a:xfrm>
                <a:custGeom>
                  <a:avLst/>
                  <a:gdLst>
                    <a:gd name="T0" fmla="*/ 10 w 11"/>
                    <a:gd name="T1" fmla="*/ 0 h 5"/>
                    <a:gd name="T2" fmla="*/ 7 w 11"/>
                    <a:gd name="T3" fmla="*/ 1 h 5"/>
                    <a:gd name="T4" fmla="*/ 3 w 11"/>
                    <a:gd name="T5" fmla="*/ 3 h 5"/>
                    <a:gd name="T6" fmla="*/ 2 w 11"/>
                    <a:gd name="T7" fmla="*/ 3 h 5"/>
                    <a:gd name="T8" fmla="*/ 1 w 11"/>
                    <a:gd name="T9" fmla="*/ 3 h 5"/>
                    <a:gd name="T10" fmla="*/ 1 w 11"/>
                    <a:gd name="T11" fmla="*/ 3 h 5"/>
                    <a:gd name="T12" fmla="*/ 0 w 11"/>
                    <a:gd name="T13" fmla="*/ 4 h 5"/>
                    <a:gd name="T14" fmla="*/ 0 w 11"/>
                    <a:gd name="T15" fmla="*/ 5 h 5"/>
                    <a:gd name="T16" fmla="*/ 4 w 11"/>
                    <a:gd name="T17" fmla="*/ 4 h 5"/>
                    <a:gd name="T18" fmla="*/ 8 w 11"/>
                    <a:gd name="T19" fmla="*/ 2 h 5"/>
                    <a:gd name="T20" fmla="*/ 10 w 11"/>
                    <a:gd name="T21" fmla="*/ 1 h 5"/>
                    <a:gd name="T22" fmla="*/ 11 w 11"/>
                    <a:gd name="T23" fmla="*/ 1 h 5"/>
                    <a:gd name="T24" fmla="*/ 10 w 11"/>
                    <a:gd name="T25" fmla="*/ 0 h 5"/>
                    <a:gd name="T26" fmla="*/ 10 w 11"/>
                    <a:gd name="T2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" h="5">
                      <a:moveTo>
                        <a:pt x="10" y="0"/>
                      </a:moveTo>
                      <a:cubicBezTo>
                        <a:pt x="9" y="0"/>
                        <a:pt x="8" y="1"/>
                        <a:pt x="7" y="1"/>
                      </a:cubicBezTo>
                      <a:cubicBezTo>
                        <a:pt x="6" y="2"/>
                        <a:pt x="5" y="2"/>
                        <a:pt x="3" y="3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1" y="4"/>
                        <a:pt x="1" y="4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0" y="4"/>
                        <a:pt x="0" y="5"/>
                        <a:pt x="0" y="5"/>
                      </a:cubicBezTo>
                      <a:cubicBezTo>
                        <a:pt x="2" y="5"/>
                        <a:pt x="3" y="4"/>
                        <a:pt x="4" y="4"/>
                      </a:cubicBezTo>
                      <a:cubicBezTo>
                        <a:pt x="6" y="3"/>
                        <a:pt x="7" y="2"/>
                        <a:pt x="8" y="2"/>
                      </a:cubicBezTo>
                      <a:cubicBezTo>
                        <a:pt x="9" y="2"/>
                        <a:pt x="10" y="1"/>
                        <a:pt x="10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1" name="Freeform 491"/>
                <p:cNvSpPr>
                  <a:spLocks/>
                </p:cNvSpPr>
                <p:nvPr/>
              </p:nvSpPr>
              <p:spPr bwMode="auto">
                <a:xfrm>
                  <a:off x="852488" y="2244726"/>
                  <a:ext cx="11113" cy="3175"/>
                </a:xfrm>
                <a:custGeom>
                  <a:avLst/>
                  <a:gdLst>
                    <a:gd name="T0" fmla="*/ 10 w 11"/>
                    <a:gd name="T1" fmla="*/ 0 h 2"/>
                    <a:gd name="T2" fmla="*/ 6 w 11"/>
                    <a:gd name="T3" fmla="*/ 0 h 2"/>
                    <a:gd name="T4" fmla="*/ 1 w 11"/>
                    <a:gd name="T5" fmla="*/ 1 h 2"/>
                    <a:gd name="T6" fmla="*/ 0 w 11"/>
                    <a:gd name="T7" fmla="*/ 1 h 2"/>
                    <a:gd name="T8" fmla="*/ 1 w 11"/>
                    <a:gd name="T9" fmla="*/ 2 h 2"/>
                    <a:gd name="T10" fmla="*/ 10 w 11"/>
                    <a:gd name="T11" fmla="*/ 1 h 2"/>
                    <a:gd name="T12" fmla="*/ 11 w 11"/>
                    <a:gd name="T13" fmla="*/ 0 h 2"/>
                    <a:gd name="T14" fmla="*/ 10 w 11"/>
                    <a:gd name="T15" fmla="*/ 0 h 2"/>
                    <a:gd name="T16" fmla="*/ 10 w 11"/>
                    <a:gd name="T1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2">
                      <a:moveTo>
                        <a:pt x="10" y="0"/>
                      </a:moveTo>
                      <a:cubicBezTo>
                        <a:pt x="9" y="0"/>
                        <a:pt x="7" y="0"/>
                        <a:pt x="6" y="0"/>
                      </a:cubicBezTo>
                      <a:cubicBezTo>
                        <a:pt x="4" y="1"/>
                        <a:pt x="3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4" y="2"/>
                        <a:pt x="7" y="2"/>
                        <a:pt x="10" y="1"/>
                      </a:cubicBezTo>
                      <a:cubicBezTo>
                        <a:pt x="10" y="1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2" name="Freeform 492"/>
                <p:cNvSpPr>
                  <a:spLocks/>
                </p:cNvSpPr>
                <p:nvPr/>
              </p:nvSpPr>
              <p:spPr bwMode="auto">
                <a:xfrm>
                  <a:off x="854075" y="2219326"/>
                  <a:ext cx="9525" cy="6350"/>
                </a:xfrm>
                <a:custGeom>
                  <a:avLst/>
                  <a:gdLst>
                    <a:gd name="T0" fmla="*/ 1 w 9"/>
                    <a:gd name="T1" fmla="*/ 0 h 7"/>
                    <a:gd name="T2" fmla="*/ 0 w 9"/>
                    <a:gd name="T3" fmla="*/ 1 h 7"/>
                    <a:gd name="T4" fmla="*/ 4 w 9"/>
                    <a:gd name="T5" fmla="*/ 4 h 7"/>
                    <a:gd name="T6" fmla="*/ 8 w 9"/>
                    <a:gd name="T7" fmla="*/ 7 h 7"/>
                    <a:gd name="T8" fmla="*/ 9 w 9"/>
                    <a:gd name="T9" fmla="*/ 6 h 7"/>
                    <a:gd name="T10" fmla="*/ 9 w 9"/>
                    <a:gd name="T11" fmla="*/ 6 h 7"/>
                    <a:gd name="T12" fmla="*/ 3 w 9"/>
                    <a:gd name="T13" fmla="*/ 2 h 7"/>
                    <a:gd name="T14" fmla="*/ 2 w 9"/>
                    <a:gd name="T15" fmla="*/ 1 h 7"/>
                    <a:gd name="T16" fmla="*/ 1 w 9"/>
                    <a:gd name="T17" fmla="*/ 0 h 7"/>
                    <a:gd name="T18" fmla="*/ 1 w 9"/>
                    <a:gd name="T19" fmla="*/ 0 h 7"/>
                    <a:gd name="T20" fmla="*/ 1 w 9"/>
                    <a:gd name="T2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7">
                      <a:moveTo>
                        <a:pt x="1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2"/>
                        <a:pt x="3" y="3"/>
                        <a:pt x="4" y="4"/>
                      </a:cubicBezTo>
                      <a:cubicBezTo>
                        <a:pt x="5" y="5"/>
                        <a:pt x="7" y="6"/>
                        <a:pt x="8" y="7"/>
                      </a:cubicBezTo>
                      <a:cubicBezTo>
                        <a:pt x="9" y="7"/>
                        <a:pt x="9" y="7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7" y="4"/>
                        <a:pt x="5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3" name="Freeform 493"/>
                <p:cNvSpPr>
                  <a:spLocks/>
                </p:cNvSpPr>
                <p:nvPr/>
              </p:nvSpPr>
              <p:spPr bwMode="auto">
                <a:xfrm>
                  <a:off x="866775" y="2198688"/>
                  <a:ext cx="9525" cy="11113"/>
                </a:xfrm>
                <a:custGeom>
                  <a:avLst/>
                  <a:gdLst>
                    <a:gd name="T0" fmla="*/ 0 w 9"/>
                    <a:gd name="T1" fmla="*/ 1 h 10"/>
                    <a:gd name="T2" fmla="*/ 1 w 9"/>
                    <a:gd name="T3" fmla="*/ 4 h 10"/>
                    <a:gd name="T4" fmla="*/ 3 w 9"/>
                    <a:gd name="T5" fmla="*/ 6 h 10"/>
                    <a:gd name="T6" fmla="*/ 6 w 9"/>
                    <a:gd name="T7" fmla="*/ 8 h 10"/>
                    <a:gd name="T8" fmla="*/ 8 w 9"/>
                    <a:gd name="T9" fmla="*/ 10 h 10"/>
                    <a:gd name="T10" fmla="*/ 9 w 9"/>
                    <a:gd name="T11" fmla="*/ 10 h 10"/>
                    <a:gd name="T12" fmla="*/ 9 w 9"/>
                    <a:gd name="T13" fmla="*/ 9 h 10"/>
                    <a:gd name="T14" fmla="*/ 5 w 9"/>
                    <a:gd name="T15" fmla="*/ 7 h 10"/>
                    <a:gd name="T16" fmla="*/ 2 w 9"/>
                    <a:gd name="T17" fmla="*/ 3 h 10"/>
                    <a:gd name="T18" fmla="*/ 1 w 9"/>
                    <a:gd name="T19" fmla="*/ 2 h 10"/>
                    <a:gd name="T20" fmla="*/ 1 w 9"/>
                    <a:gd name="T21" fmla="*/ 1 h 10"/>
                    <a:gd name="T22" fmla="*/ 1 w 9"/>
                    <a:gd name="T23" fmla="*/ 1 h 10"/>
                    <a:gd name="T24" fmla="*/ 0 w 9"/>
                    <a:gd name="T25" fmla="*/ 0 h 10"/>
                    <a:gd name="T26" fmla="*/ 0 w 9"/>
                    <a:gd name="T2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" h="10">
                      <a:moveTo>
                        <a:pt x="0" y="1"/>
                      </a:move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1" y="4"/>
                        <a:pt x="2" y="5"/>
                        <a:pt x="3" y="6"/>
                      </a:cubicBezTo>
                      <a:cubicBezTo>
                        <a:pt x="4" y="7"/>
                        <a:pt x="5" y="7"/>
                        <a:pt x="6" y="8"/>
                      </a:cubicBezTo>
                      <a:cubicBezTo>
                        <a:pt x="6" y="9"/>
                        <a:pt x="7" y="9"/>
                        <a:pt x="8" y="10"/>
                      </a:cubicBezTo>
                      <a:cubicBezTo>
                        <a:pt x="8" y="10"/>
                        <a:pt x="8" y="10"/>
                        <a:pt x="9" y="10"/>
                      </a:cubicBezTo>
                      <a:cubicBezTo>
                        <a:pt x="9" y="10"/>
                        <a:pt x="9" y="9"/>
                        <a:pt x="9" y="9"/>
                      </a:cubicBezTo>
                      <a:cubicBezTo>
                        <a:pt x="8" y="8"/>
                        <a:pt x="6" y="7"/>
                        <a:pt x="5" y="7"/>
                      </a:cubicBezTo>
                      <a:cubicBezTo>
                        <a:pt x="4" y="6"/>
                        <a:pt x="3" y="4"/>
                        <a:pt x="2" y="3"/>
                      </a:cubicBezTo>
                      <a:cubicBezTo>
                        <a:pt x="1" y="3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" name="Freeform 494"/>
                <p:cNvSpPr>
                  <a:spLocks/>
                </p:cNvSpPr>
                <p:nvPr/>
              </p:nvSpPr>
              <p:spPr bwMode="auto">
                <a:xfrm>
                  <a:off x="855663" y="2439988"/>
                  <a:ext cx="1588" cy="9525"/>
                </a:xfrm>
                <a:custGeom>
                  <a:avLst/>
                  <a:gdLst>
                    <a:gd name="T0" fmla="*/ 1 w 2"/>
                    <a:gd name="T1" fmla="*/ 0 h 9"/>
                    <a:gd name="T2" fmla="*/ 0 w 2"/>
                    <a:gd name="T3" fmla="*/ 9 h 9"/>
                    <a:gd name="T4" fmla="*/ 1 w 2"/>
                    <a:gd name="T5" fmla="*/ 9 h 9"/>
                    <a:gd name="T6" fmla="*/ 2 w 2"/>
                    <a:gd name="T7" fmla="*/ 0 h 9"/>
                    <a:gd name="T8" fmla="*/ 1 w 2"/>
                    <a:gd name="T9" fmla="*/ 0 h 9"/>
                    <a:gd name="T10" fmla="*/ 1 w 2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9">
                      <a:moveTo>
                        <a:pt x="1" y="0"/>
                      </a:moveTo>
                      <a:cubicBezTo>
                        <a:pt x="1" y="3"/>
                        <a:pt x="0" y="6"/>
                        <a:pt x="0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1" y="6"/>
                        <a:pt x="2" y="3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Freeform 495"/>
                <p:cNvSpPr>
                  <a:spLocks noEditPoints="1"/>
                </p:cNvSpPr>
                <p:nvPr/>
              </p:nvSpPr>
              <p:spPr bwMode="auto">
                <a:xfrm>
                  <a:off x="820738" y="2447926"/>
                  <a:ext cx="39688" cy="41275"/>
                </a:xfrm>
                <a:custGeom>
                  <a:avLst/>
                  <a:gdLst>
                    <a:gd name="T0" fmla="*/ 18 w 37"/>
                    <a:gd name="T1" fmla="*/ 38 h 39"/>
                    <a:gd name="T2" fmla="*/ 18 w 37"/>
                    <a:gd name="T3" fmla="*/ 38 h 39"/>
                    <a:gd name="T4" fmla="*/ 28 w 37"/>
                    <a:gd name="T5" fmla="*/ 35 h 39"/>
                    <a:gd name="T6" fmla="*/ 26 w 37"/>
                    <a:gd name="T7" fmla="*/ 18 h 39"/>
                    <a:gd name="T8" fmla="*/ 26 w 37"/>
                    <a:gd name="T9" fmla="*/ 18 h 39"/>
                    <a:gd name="T10" fmla="*/ 20 w 37"/>
                    <a:gd name="T11" fmla="*/ 16 h 39"/>
                    <a:gd name="T12" fmla="*/ 20 w 37"/>
                    <a:gd name="T13" fmla="*/ 16 h 39"/>
                    <a:gd name="T14" fmla="*/ 20 w 37"/>
                    <a:gd name="T15" fmla="*/ 16 h 39"/>
                    <a:gd name="T16" fmla="*/ 16 w 37"/>
                    <a:gd name="T17" fmla="*/ 8 h 39"/>
                    <a:gd name="T18" fmla="*/ 23 w 37"/>
                    <a:gd name="T19" fmla="*/ 3 h 39"/>
                    <a:gd name="T20" fmla="*/ 23 w 37"/>
                    <a:gd name="T21" fmla="*/ 3 h 39"/>
                    <a:gd name="T22" fmla="*/ 18 w 37"/>
                    <a:gd name="T23" fmla="*/ 4 h 39"/>
                    <a:gd name="T24" fmla="*/ 14 w 37"/>
                    <a:gd name="T25" fmla="*/ 14 h 39"/>
                    <a:gd name="T26" fmla="*/ 21 w 37"/>
                    <a:gd name="T27" fmla="*/ 17 h 39"/>
                    <a:gd name="T28" fmla="*/ 30 w 37"/>
                    <a:gd name="T29" fmla="*/ 19 h 39"/>
                    <a:gd name="T30" fmla="*/ 33 w 37"/>
                    <a:gd name="T31" fmla="*/ 21 h 39"/>
                    <a:gd name="T32" fmla="*/ 35 w 37"/>
                    <a:gd name="T33" fmla="*/ 26 h 39"/>
                    <a:gd name="T34" fmla="*/ 35 w 37"/>
                    <a:gd name="T35" fmla="*/ 30 h 39"/>
                    <a:gd name="T36" fmla="*/ 32 w 37"/>
                    <a:gd name="T37" fmla="*/ 33 h 39"/>
                    <a:gd name="T38" fmla="*/ 18 w 37"/>
                    <a:gd name="T39" fmla="*/ 38 h 39"/>
                    <a:gd name="T40" fmla="*/ 18 w 37"/>
                    <a:gd name="T41" fmla="*/ 38 h 39"/>
                    <a:gd name="T42" fmla="*/ 18 w 37"/>
                    <a:gd name="T43" fmla="*/ 38 h 39"/>
                    <a:gd name="T44" fmla="*/ 2 w 37"/>
                    <a:gd name="T45" fmla="*/ 37 h 39"/>
                    <a:gd name="T46" fmla="*/ 0 w 37"/>
                    <a:gd name="T47" fmla="*/ 29 h 39"/>
                    <a:gd name="T48" fmla="*/ 0 w 37"/>
                    <a:gd name="T49" fmla="*/ 29 h 39"/>
                    <a:gd name="T50" fmla="*/ 2 w 37"/>
                    <a:gd name="T51" fmla="*/ 38 h 39"/>
                    <a:gd name="T52" fmla="*/ 17 w 37"/>
                    <a:gd name="T53" fmla="*/ 39 h 39"/>
                    <a:gd name="T54" fmla="*/ 32 w 37"/>
                    <a:gd name="T55" fmla="*/ 34 h 39"/>
                    <a:gd name="T56" fmla="*/ 35 w 37"/>
                    <a:gd name="T57" fmla="*/ 23 h 39"/>
                    <a:gd name="T58" fmla="*/ 29 w 37"/>
                    <a:gd name="T59" fmla="*/ 18 h 39"/>
                    <a:gd name="T60" fmla="*/ 17 w 37"/>
                    <a:gd name="T61" fmla="*/ 16 h 39"/>
                    <a:gd name="T62" fmla="*/ 15 w 37"/>
                    <a:gd name="T63" fmla="*/ 14 h 39"/>
                    <a:gd name="T64" fmla="*/ 14 w 37"/>
                    <a:gd name="T65" fmla="*/ 12 h 39"/>
                    <a:gd name="T66" fmla="*/ 15 w 37"/>
                    <a:gd name="T67" fmla="*/ 9 h 39"/>
                    <a:gd name="T68" fmla="*/ 18 w 37"/>
                    <a:gd name="T69" fmla="*/ 5 h 39"/>
                    <a:gd name="T70" fmla="*/ 28 w 37"/>
                    <a:gd name="T71" fmla="*/ 1 h 39"/>
                    <a:gd name="T72" fmla="*/ 33 w 37"/>
                    <a:gd name="T73" fmla="*/ 2 h 39"/>
                    <a:gd name="T74" fmla="*/ 35 w 37"/>
                    <a:gd name="T75" fmla="*/ 2 h 39"/>
                    <a:gd name="T76" fmla="*/ 30 w 37"/>
                    <a:gd name="T7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7" h="39">
                      <a:moveTo>
                        <a:pt x="18" y="38"/>
                      </a:move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moveTo>
                        <a:pt x="28" y="35"/>
                      </a:move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moveTo>
                        <a:pt x="26" y="18"/>
                      </a:moveTo>
                      <a:cubicBezTo>
                        <a:pt x="26" y="18"/>
                        <a:pt x="26" y="18"/>
                        <a:pt x="26" y="18"/>
                      </a:cubicBezTo>
                      <a:cubicBezTo>
                        <a:pt x="26" y="18"/>
                        <a:pt x="26" y="18"/>
                        <a:pt x="26" y="18"/>
                      </a:cubicBezTo>
                      <a:moveTo>
                        <a:pt x="20" y="16"/>
                      </a:move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moveTo>
                        <a:pt x="20" y="16"/>
                      </a:move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moveTo>
                        <a:pt x="16" y="8"/>
                      </a:move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moveTo>
                        <a:pt x="23" y="3"/>
                      </a:move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moveTo>
                        <a:pt x="27" y="1"/>
                      </a:moveTo>
                      <a:cubicBezTo>
                        <a:pt x="24" y="1"/>
                        <a:pt x="21" y="3"/>
                        <a:pt x="18" y="4"/>
                      </a:cubicBezTo>
                      <a:cubicBezTo>
                        <a:pt x="16" y="6"/>
                        <a:pt x="14" y="8"/>
                        <a:pt x="13" y="11"/>
                      </a:cubicBezTo>
                      <a:cubicBezTo>
                        <a:pt x="13" y="12"/>
                        <a:pt x="13" y="13"/>
                        <a:pt x="14" y="14"/>
                      </a:cubicBezTo>
                      <a:cubicBezTo>
                        <a:pt x="14" y="15"/>
                        <a:pt x="15" y="16"/>
                        <a:pt x="16" y="16"/>
                      </a:cubicBezTo>
                      <a:cubicBezTo>
                        <a:pt x="18" y="17"/>
                        <a:pt x="19" y="17"/>
                        <a:pt x="21" y="17"/>
                      </a:cubicBezTo>
                      <a:cubicBezTo>
                        <a:pt x="23" y="18"/>
                        <a:pt x="24" y="18"/>
                        <a:pt x="26" y="18"/>
                      </a:cubicBezTo>
                      <a:cubicBezTo>
                        <a:pt x="28" y="18"/>
                        <a:pt x="29" y="18"/>
                        <a:pt x="30" y="19"/>
                      </a:cubicBezTo>
                      <a:cubicBezTo>
                        <a:pt x="31" y="19"/>
                        <a:pt x="31" y="19"/>
                        <a:pt x="32" y="20"/>
                      </a:cubicBezTo>
                      <a:cubicBezTo>
                        <a:pt x="32" y="20"/>
                        <a:pt x="33" y="20"/>
                        <a:pt x="33" y="21"/>
                      </a:cubicBezTo>
                      <a:cubicBezTo>
                        <a:pt x="34" y="21"/>
                        <a:pt x="34" y="22"/>
                        <a:pt x="34" y="23"/>
                      </a:cubicBezTo>
                      <a:cubicBezTo>
                        <a:pt x="35" y="24"/>
                        <a:pt x="35" y="25"/>
                        <a:pt x="35" y="26"/>
                      </a:cubicBezTo>
                      <a:cubicBezTo>
                        <a:pt x="35" y="27"/>
                        <a:pt x="35" y="27"/>
                        <a:pt x="35" y="28"/>
                      </a:cubicBezTo>
                      <a:cubicBezTo>
                        <a:pt x="35" y="29"/>
                        <a:pt x="35" y="29"/>
                        <a:pt x="35" y="30"/>
                      </a:cubicBezTo>
                      <a:cubicBezTo>
                        <a:pt x="35" y="30"/>
                        <a:pt x="34" y="31"/>
                        <a:pt x="34" y="31"/>
                      </a:cubicBezTo>
                      <a:cubicBezTo>
                        <a:pt x="33" y="32"/>
                        <a:pt x="32" y="33"/>
                        <a:pt x="32" y="33"/>
                      </a:cubicBezTo>
                      <a:cubicBezTo>
                        <a:pt x="30" y="34"/>
                        <a:pt x="29" y="35"/>
                        <a:pt x="28" y="35"/>
                      </a:cubicBezTo>
                      <a:cubicBezTo>
                        <a:pt x="25" y="37"/>
                        <a:pt x="21" y="37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4" y="38"/>
                        <a:pt x="9" y="38"/>
                        <a:pt x="5" y="38"/>
                      </a:cubicBezTo>
                      <a:cubicBezTo>
                        <a:pt x="4" y="38"/>
                        <a:pt x="3" y="37"/>
                        <a:pt x="2" y="37"/>
                      </a:cubicBezTo>
                      <a:cubicBezTo>
                        <a:pt x="2" y="35"/>
                        <a:pt x="1" y="33"/>
                        <a:pt x="1" y="30"/>
                      </a:cubicBezTo>
                      <a:cubicBezTo>
                        <a:pt x="1" y="30"/>
                        <a:pt x="0" y="29"/>
                        <a:pt x="0" y="29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9"/>
                      </a:cubicBezTo>
                      <a:cubicBezTo>
                        <a:pt x="0" y="32"/>
                        <a:pt x="1" y="35"/>
                        <a:pt x="1" y="38"/>
                      </a:cubicBezTo>
                      <a:cubicBezTo>
                        <a:pt x="1" y="38"/>
                        <a:pt x="1" y="38"/>
                        <a:pt x="2" y="38"/>
                      </a:cubicBezTo>
                      <a:cubicBezTo>
                        <a:pt x="4" y="39"/>
                        <a:pt x="6" y="39"/>
                        <a:pt x="8" y="39"/>
                      </a:cubicBezTo>
                      <a:cubicBezTo>
                        <a:pt x="11" y="39"/>
                        <a:pt x="14" y="39"/>
                        <a:pt x="17" y="39"/>
                      </a:cubicBezTo>
                      <a:cubicBezTo>
                        <a:pt x="20" y="38"/>
                        <a:pt x="23" y="38"/>
                        <a:pt x="25" y="37"/>
                      </a:cubicBezTo>
                      <a:cubicBezTo>
                        <a:pt x="28" y="36"/>
                        <a:pt x="30" y="35"/>
                        <a:pt x="32" y="34"/>
                      </a:cubicBezTo>
                      <a:cubicBezTo>
                        <a:pt x="34" y="33"/>
                        <a:pt x="35" y="31"/>
                        <a:pt x="36" y="29"/>
                      </a:cubicBezTo>
                      <a:cubicBezTo>
                        <a:pt x="37" y="27"/>
                        <a:pt x="36" y="25"/>
                        <a:pt x="35" y="23"/>
                      </a:cubicBezTo>
                      <a:cubicBezTo>
                        <a:pt x="35" y="21"/>
                        <a:pt x="34" y="20"/>
                        <a:pt x="33" y="19"/>
                      </a:cubicBezTo>
                      <a:cubicBezTo>
                        <a:pt x="32" y="18"/>
                        <a:pt x="31" y="18"/>
                        <a:pt x="29" y="18"/>
                      </a:cubicBezTo>
                      <a:cubicBezTo>
                        <a:pt x="26" y="17"/>
                        <a:pt x="23" y="17"/>
                        <a:pt x="20" y="16"/>
                      </a:cubicBezTo>
                      <a:cubicBezTo>
                        <a:pt x="19" y="16"/>
                        <a:pt x="18" y="16"/>
                        <a:pt x="17" y="16"/>
                      </a:cubicBezTo>
                      <a:cubicBezTo>
                        <a:pt x="16" y="16"/>
                        <a:pt x="16" y="15"/>
                        <a:pt x="16" y="15"/>
                      </a:cubicBezTo>
                      <a:cubicBezTo>
                        <a:pt x="15" y="15"/>
                        <a:pt x="15" y="15"/>
                        <a:pt x="15" y="14"/>
                      </a:cubicBezTo>
                      <a:cubicBezTo>
                        <a:pt x="15" y="14"/>
                        <a:pt x="15" y="14"/>
                        <a:pt x="14" y="14"/>
                      </a:cubicBezTo>
                      <a:cubicBezTo>
                        <a:pt x="14" y="13"/>
                        <a:pt x="14" y="13"/>
                        <a:pt x="14" y="12"/>
                      </a:cubicBezTo>
                      <a:cubicBezTo>
                        <a:pt x="14" y="12"/>
                        <a:pt x="14" y="11"/>
                        <a:pt x="14" y="11"/>
                      </a:cubicBezTo>
                      <a:cubicBezTo>
                        <a:pt x="14" y="10"/>
                        <a:pt x="14" y="10"/>
                        <a:pt x="15" y="9"/>
                      </a:cubicBezTo>
                      <a:cubicBezTo>
                        <a:pt x="15" y="9"/>
                        <a:pt x="15" y="8"/>
                        <a:pt x="16" y="8"/>
                      </a:cubicBezTo>
                      <a:cubicBezTo>
                        <a:pt x="16" y="7"/>
                        <a:pt x="17" y="6"/>
                        <a:pt x="18" y="5"/>
                      </a:cubicBezTo>
                      <a:cubicBezTo>
                        <a:pt x="20" y="4"/>
                        <a:pt x="21" y="3"/>
                        <a:pt x="23" y="3"/>
                      </a:cubicBezTo>
                      <a:cubicBezTo>
                        <a:pt x="25" y="2"/>
                        <a:pt x="26" y="2"/>
                        <a:pt x="28" y="1"/>
                      </a:cubicBezTo>
                      <a:cubicBezTo>
                        <a:pt x="29" y="1"/>
                        <a:pt x="30" y="1"/>
                        <a:pt x="31" y="1"/>
                      </a:cubicBezTo>
                      <a:cubicBezTo>
                        <a:pt x="32" y="1"/>
                        <a:pt x="33" y="2"/>
                        <a:pt x="33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5" y="3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3" y="1"/>
                        <a:pt x="32" y="0"/>
                        <a:pt x="30" y="0"/>
                      </a:cubicBezTo>
                      <a:cubicBezTo>
                        <a:pt x="29" y="0"/>
                        <a:pt x="28" y="1"/>
                        <a:pt x="27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" name="Freeform 496"/>
                <p:cNvSpPr>
                  <a:spLocks noEditPoints="1"/>
                </p:cNvSpPr>
                <p:nvPr/>
              </p:nvSpPr>
              <p:spPr bwMode="auto">
                <a:xfrm>
                  <a:off x="819150" y="2439988"/>
                  <a:ext cx="38100" cy="39688"/>
                </a:xfrm>
                <a:custGeom>
                  <a:avLst/>
                  <a:gdLst>
                    <a:gd name="T0" fmla="*/ 5 w 36"/>
                    <a:gd name="T1" fmla="*/ 36 h 37"/>
                    <a:gd name="T2" fmla="*/ 5 w 36"/>
                    <a:gd name="T3" fmla="*/ 36 h 37"/>
                    <a:gd name="T4" fmla="*/ 5 w 36"/>
                    <a:gd name="T5" fmla="*/ 36 h 37"/>
                    <a:gd name="T6" fmla="*/ 19 w 36"/>
                    <a:gd name="T7" fmla="*/ 32 h 37"/>
                    <a:gd name="T8" fmla="*/ 3 w 36"/>
                    <a:gd name="T9" fmla="*/ 20 h 37"/>
                    <a:gd name="T10" fmla="*/ 3 w 36"/>
                    <a:gd name="T11" fmla="*/ 20 h 37"/>
                    <a:gd name="T12" fmla="*/ 3 w 36"/>
                    <a:gd name="T13" fmla="*/ 12 h 37"/>
                    <a:gd name="T14" fmla="*/ 8 w 36"/>
                    <a:gd name="T15" fmla="*/ 6 h 37"/>
                    <a:gd name="T16" fmla="*/ 8 w 36"/>
                    <a:gd name="T17" fmla="*/ 6 h 37"/>
                    <a:gd name="T18" fmla="*/ 14 w 36"/>
                    <a:gd name="T19" fmla="*/ 3 h 37"/>
                    <a:gd name="T20" fmla="*/ 19 w 36"/>
                    <a:gd name="T21" fmla="*/ 1 h 37"/>
                    <a:gd name="T22" fmla="*/ 1 w 36"/>
                    <a:gd name="T23" fmla="*/ 15 h 37"/>
                    <a:gd name="T24" fmla="*/ 4 w 36"/>
                    <a:gd name="T25" fmla="*/ 23 h 37"/>
                    <a:gd name="T26" fmla="*/ 11 w 36"/>
                    <a:gd name="T27" fmla="*/ 27 h 37"/>
                    <a:gd name="T28" fmla="*/ 19 w 36"/>
                    <a:gd name="T29" fmla="*/ 32 h 37"/>
                    <a:gd name="T30" fmla="*/ 19 w 36"/>
                    <a:gd name="T31" fmla="*/ 33 h 37"/>
                    <a:gd name="T32" fmla="*/ 19 w 36"/>
                    <a:gd name="T33" fmla="*/ 34 h 37"/>
                    <a:gd name="T34" fmla="*/ 19 w 36"/>
                    <a:gd name="T35" fmla="*/ 35 h 37"/>
                    <a:gd name="T36" fmla="*/ 14 w 36"/>
                    <a:gd name="T37" fmla="*/ 36 h 37"/>
                    <a:gd name="T38" fmla="*/ 1 w 36"/>
                    <a:gd name="T39" fmla="*/ 35 h 37"/>
                    <a:gd name="T40" fmla="*/ 1 w 36"/>
                    <a:gd name="T41" fmla="*/ 36 h 37"/>
                    <a:gd name="T42" fmla="*/ 9 w 36"/>
                    <a:gd name="T43" fmla="*/ 37 h 37"/>
                    <a:gd name="T44" fmla="*/ 18 w 36"/>
                    <a:gd name="T45" fmla="*/ 36 h 37"/>
                    <a:gd name="T46" fmla="*/ 20 w 36"/>
                    <a:gd name="T47" fmla="*/ 32 h 37"/>
                    <a:gd name="T48" fmla="*/ 13 w 36"/>
                    <a:gd name="T49" fmla="*/ 27 h 37"/>
                    <a:gd name="T50" fmla="*/ 4 w 36"/>
                    <a:gd name="T51" fmla="*/ 22 h 37"/>
                    <a:gd name="T52" fmla="*/ 2 w 36"/>
                    <a:gd name="T53" fmla="*/ 17 h 37"/>
                    <a:gd name="T54" fmla="*/ 3 w 36"/>
                    <a:gd name="T55" fmla="*/ 12 h 37"/>
                    <a:gd name="T56" fmla="*/ 8 w 36"/>
                    <a:gd name="T57" fmla="*/ 6 h 37"/>
                    <a:gd name="T58" fmla="*/ 22 w 36"/>
                    <a:gd name="T59" fmla="*/ 1 h 37"/>
                    <a:gd name="T60" fmla="*/ 36 w 36"/>
                    <a:gd name="T61" fmla="*/ 0 h 37"/>
                    <a:gd name="T62" fmla="*/ 19 w 36"/>
                    <a:gd name="T6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6" h="37">
                      <a:moveTo>
                        <a:pt x="5" y="36"/>
                      </a:moveTo>
                      <a:cubicBezTo>
                        <a:pt x="5" y="36"/>
                        <a:pt x="5" y="36"/>
                        <a:pt x="5" y="36"/>
                      </a:cubicBezTo>
                      <a:cubicBezTo>
                        <a:pt x="5" y="36"/>
                        <a:pt x="5" y="36"/>
                        <a:pt x="5" y="36"/>
                      </a:cubicBezTo>
                      <a:moveTo>
                        <a:pt x="5" y="36"/>
                      </a:moveTo>
                      <a:cubicBezTo>
                        <a:pt x="5" y="36"/>
                        <a:pt x="5" y="36"/>
                        <a:pt x="5" y="36"/>
                      </a:cubicBezTo>
                      <a:cubicBezTo>
                        <a:pt x="5" y="36"/>
                        <a:pt x="5" y="36"/>
                        <a:pt x="5" y="36"/>
                      </a:cubicBezTo>
                      <a:moveTo>
                        <a:pt x="19" y="32"/>
                      </a:moveTo>
                      <a:cubicBezTo>
                        <a:pt x="19" y="32"/>
                        <a:pt x="19" y="32"/>
                        <a:pt x="19" y="32"/>
                      </a:cubicBezTo>
                      <a:cubicBezTo>
                        <a:pt x="19" y="32"/>
                        <a:pt x="19" y="32"/>
                        <a:pt x="19" y="32"/>
                      </a:cubicBezTo>
                      <a:moveTo>
                        <a:pt x="3" y="20"/>
                      </a:move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moveTo>
                        <a:pt x="3" y="12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moveTo>
                        <a:pt x="8" y="6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moveTo>
                        <a:pt x="14" y="3"/>
                      </a:move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moveTo>
                        <a:pt x="19" y="1"/>
                      </a:moveTo>
                      <a:cubicBezTo>
                        <a:pt x="15" y="2"/>
                        <a:pt x="10" y="3"/>
                        <a:pt x="7" y="6"/>
                      </a:cubicBezTo>
                      <a:cubicBezTo>
                        <a:pt x="4" y="8"/>
                        <a:pt x="1" y="12"/>
                        <a:pt x="1" y="15"/>
                      </a:cubicBezTo>
                      <a:cubicBezTo>
                        <a:pt x="1" y="17"/>
                        <a:pt x="2" y="19"/>
                        <a:pt x="2" y="21"/>
                      </a:cubicBezTo>
                      <a:cubicBezTo>
                        <a:pt x="3" y="22"/>
                        <a:pt x="3" y="22"/>
                        <a:pt x="4" y="23"/>
                      </a:cubicBezTo>
                      <a:cubicBezTo>
                        <a:pt x="4" y="23"/>
                        <a:pt x="4" y="23"/>
                        <a:pt x="5" y="24"/>
                      </a:cubicBezTo>
                      <a:cubicBezTo>
                        <a:pt x="7" y="25"/>
                        <a:pt x="9" y="26"/>
                        <a:pt x="11" y="27"/>
                      </a:cubicBezTo>
                      <a:cubicBezTo>
                        <a:pt x="13" y="28"/>
                        <a:pt x="15" y="29"/>
                        <a:pt x="17" y="31"/>
                      </a:cubicBezTo>
                      <a:cubicBezTo>
                        <a:pt x="18" y="31"/>
                        <a:pt x="18" y="32"/>
                        <a:pt x="19" y="32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7" y="36"/>
                        <a:pt x="15" y="36"/>
                        <a:pt x="14" y="36"/>
                      </a:cubicBezTo>
                      <a:cubicBezTo>
                        <a:pt x="11" y="37"/>
                        <a:pt x="8" y="36"/>
                        <a:pt x="5" y="36"/>
                      </a:cubicBezTo>
                      <a:cubicBezTo>
                        <a:pt x="4" y="36"/>
                        <a:pt x="3" y="36"/>
                        <a:pt x="1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0" y="35"/>
                        <a:pt x="0" y="36"/>
                        <a:pt x="1" y="36"/>
                      </a:cubicBezTo>
                      <a:cubicBezTo>
                        <a:pt x="2" y="36"/>
                        <a:pt x="3" y="37"/>
                        <a:pt x="4" y="37"/>
                      </a:cubicBezTo>
                      <a:cubicBezTo>
                        <a:pt x="6" y="37"/>
                        <a:pt x="7" y="37"/>
                        <a:pt x="9" y="37"/>
                      </a:cubicBezTo>
                      <a:cubicBezTo>
                        <a:pt x="11" y="37"/>
                        <a:pt x="13" y="37"/>
                        <a:pt x="14" y="37"/>
                      </a:cubicBezTo>
                      <a:cubicBezTo>
                        <a:pt x="16" y="37"/>
                        <a:pt x="17" y="37"/>
                        <a:pt x="18" y="36"/>
                      </a:cubicBezTo>
                      <a:cubicBezTo>
                        <a:pt x="19" y="36"/>
                        <a:pt x="20" y="35"/>
                        <a:pt x="20" y="34"/>
                      </a:cubicBezTo>
                      <a:cubicBezTo>
                        <a:pt x="20" y="33"/>
                        <a:pt x="20" y="33"/>
                        <a:pt x="20" y="32"/>
                      </a:cubicBezTo>
                      <a:cubicBezTo>
                        <a:pt x="19" y="31"/>
                        <a:pt x="18" y="30"/>
                        <a:pt x="17" y="30"/>
                      </a:cubicBezTo>
                      <a:cubicBezTo>
                        <a:pt x="16" y="29"/>
                        <a:pt x="14" y="28"/>
                        <a:pt x="13" y="27"/>
                      </a:cubicBezTo>
                      <a:cubicBezTo>
                        <a:pt x="11" y="26"/>
                        <a:pt x="8" y="25"/>
                        <a:pt x="6" y="23"/>
                      </a:cubicBezTo>
                      <a:cubicBezTo>
                        <a:pt x="5" y="23"/>
                        <a:pt x="5" y="22"/>
                        <a:pt x="4" y="22"/>
                      </a:cubicBezTo>
                      <a:cubicBezTo>
                        <a:pt x="4" y="21"/>
                        <a:pt x="3" y="20"/>
                        <a:pt x="3" y="20"/>
                      </a:cubicBezTo>
                      <a:cubicBezTo>
                        <a:pt x="2" y="19"/>
                        <a:pt x="2" y="18"/>
                        <a:pt x="2" y="17"/>
                      </a:cubicBezTo>
                      <a:cubicBezTo>
                        <a:pt x="2" y="16"/>
                        <a:pt x="2" y="16"/>
                        <a:pt x="2" y="15"/>
                      </a:cubicBezTo>
                      <a:cubicBezTo>
                        <a:pt x="2" y="14"/>
                        <a:pt x="2" y="13"/>
                        <a:pt x="3" y="12"/>
                      </a:cubicBezTo>
                      <a:cubicBezTo>
                        <a:pt x="3" y="11"/>
                        <a:pt x="4" y="10"/>
                        <a:pt x="5" y="10"/>
                      </a:cubicBezTo>
                      <a:cubicBezTo>
                        <a:pt x="6" y="8"/>
                        <a:pt x="7" y="7"/>
                        <a:pt x="8" y="6"/>
                      </a:cubicBezTo>
                      <a:cubicBezTo>
                        <a:pt x="10" y="5"/>
                        <a:pt x="12" y="4"/>
                        <a:pt x="14" y="3"/>
                      </a:cubicBezTo>
                      <a:cubicBezTo>
                        <a:pt x="17" y="2"/>
                        <a:pt x="19" y="2"/>
                        <a:pt x="22" y="1"/>
                      </a:cubicBezTo>
                      <a:cubicBezTo>
                        <a:pt x="27" y="1"/>
                        <a:pt x="31" y="1"/>
                        <a:pt x="36" y="1"/>
                      </a:cubicBezTo>
                      <a:cubicBezTo>
                        <a:pt x="36" y="1"/>
                        <a:pt x="36" y="0"/>
                        <a:pt x="36" y="0"/>
                      </a:cubicBezTo>
                      <a:cubicBezTo>
                        <a:pt x="35" y="0"/>
                        <a:pt x="34" y="0"/>
                        <a:pt x="33" y="0"/>
                      </a:cubicBezTo>
                      <a:cubicBezTo>
                        <a:pt x="28" y="0"/>
                        <a:pt x="24" y="0"/>
                        <a:pt x="19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7" name="Freeform 497"/>
                <p:cNvSpPr>
                  <a:spLocks/>
                </p:cNvSpPr>
                <p:nvPr/>
              </p:nvSpPr>
              <p:spPr bwMode="auto">
                <a:xfrm>
                  <a:off x="838200" y="2432051"/>
                  <a:ext cx="9525" cy="9525"/>
                </a:xfrm>
                <a:custGeom>
                  <a:avLst/>
                  <a:gdLst>
                    <a:gd name="T0" fmla="*/ 1 w 8"/>
                    <a:gd name="T1" fmla="*/ 1 h 9"/>
                    <a:gd name="T2" fmla="*/ 0 w 8"/>
                    <a:gd name="T3" fmla="*/ 1 h 9"/>
                    <a:gd name="T4" fmla="*/ 0 w 8"/>
                    <a:gd name="T5" fmla="*/ 9 h 9"/>
                    <a:gd name="T6" fmla="*/ 1 w 8"/>
                    <a:gd name="T7" fmla="*/ 9 h 9"/>
                    <a:gd name="T8" fmla="*/ 1 w 8"/>
                    <a:gd name="T9" fmla="*/ 9 h 9"/>
                    <a:gd name="T10" fmla="*/ 1 w 8"/>
                    <a:gd name="T11" fmla="*/ 1 h 9"/>
                    <a:gd name="T12" fmla="*/ 7 w 8"/>
                    <a:gd name="T13" fmla="*/ 1 h 9"/>
                    <a:gd name="T14" fmla="*/ 7 w 8"/>
                    <a:gd name="T15" fmla="*/ 7 h 9"/>
                    <a:gd name="T16" fmla="*/ 8 w 8"/>
                    <a:gd name="T17" fmla="*/ 7 h 9"/>
                    <a:gd name="T18" fmla="*/ 8 w 8"/>
                    <a:gd name="T19" fmla="*/ 1 h 9"/>
                    <a:gd name="T20" fmla="*/ 7 w 8"/>
                    <a:gd name="T21" fmla="*/ 0 h 9"/>
                    <a:gd name="T22" fmla="*/ 6 w 8"/>
                    <a:gd name="T23" fmla="*/ 0 h 9"/>
                    <a:gd name="T24" fmla="*/ 1 w 8"/>
                    <a:gd name="T2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9">
                      <a:moveTo>
                        <a:pt x="1" y="1"/>
                      </a:move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4"/>
                        <a:pt x="1" y="6"/>
                        <a:pt x="0" y="9"/>
                      </a:cubicBezTo>
                      <a:cubicBezTo>
                        <a:pt x="0" y="9"/>
                        <a:pt x="0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6"/>
                        <a:pt x="1" y="4"/>
                        <a:pt x="1" y="1"/>
                      </a:cubicBezTo>
                      <a:cubicBezTo>
                        <a:pt x="3" y="1"/>
                        <a:pt x="5" y="1"/>
                        <a:pt x="7" y="1"/>
                      </a:cubicBezTo>
                      <a:cubicBezTo>
                        <a:pt x="7" y="3"/>
                        <a:pt x="7" y="5"/>
                        <a:pt x="7" y="7"/>
                      </a:cubicBezTo>
                      <a:cubicBezTo>
                        <a:pt x="7" y="8"/>
                        <a:pt x="8" y="8"/>
                        <a:pt x="8" y="7"/>
                      </a:cubicBezTo>
                      <a:cubicBezTo>
                        <a:pt x="8" y="5"/>
                        <a:pt x="8" y="3"/>
                        <a:pt x="8" y="1"/>
                      </a:cubicBezTo>
                      <a:cubicBezTo>
                        <a:pt x="8" y="1"/>
                        <a:pt x="8" y="1"/>
                        <a:pt x="7" y="0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5" y="0"/>
                        <a:pt x="3" y="1"/>
                        <a:pt x="1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8" name="Freeform 498"/>
                <p:cNvSpPr>
                  <a:spLocks/>
                </p:cNvSpPr>
                <p:nvPr/>
              </p:nvSpPr>
              <p:spPr bwMode="auto">
                <a:xfrm>
                  <a:off x="839788" y="2486026"/>
                  <a:ext cx="7938" cy="9525"/>
                </a:xfrm>
                <a:custGeom>
                  <a:avLst/>
                  <a:gdLst>
                    <a:gd name="T0" fmla="*/ 7 w 8"/>
                    <a:gd name="T1" fmla="*/ 0 h 8"/>
                    <a:gd name="T2" fmla="*/ 7 w 8"/>
                    <a:gd name="T3" fmla="*/ 6 h 8"/>
                    <a:gd name="T4" fmla="*/ 6 w 8"/>
                    <a:gd name="T5" fmla="*/ 6 h 8"/>
                    <a:gd name="T6" fmla="*/ 1 w 8"/>
                    <a:gd name="T7" fmla="*/ 7 h 8"/>
                    <a:gd name="T8" fmla="*/ 1 w 8"/>
                    <a:gd name="T9" fmla="*/ 2 h 8"/>
                    <a:gd name="T10" fmla="*/ 0 w 8"/>
                    <a:gd name="T11" fmla="*/ 2 h 8"/>
                    <a:gd name="T12" fmla="*/ 0 w 8"/>
                    <a:gd name="T13" fmla="*/ 7 h 8"/>
                    <a:gd name="T14" fmla="*/ 0 w 8"/>
                    <a:gd name="T15" fmla="*/ 7 h 8"/>
                    <a:gd name="T16" fmla="*/ 7 w 8"/>
                    <a:gd name="T17" fmla="*/ 7 h 8"/>
                    <a:gd name="T18" fmla="*/ 8 w 8"/>
                    <a:gd name="T19" fmla="*/ 7 h 8"/>
                    <a:gd name="T20" fmla="*/ 8 w 8"/>
                    <a:gd name="T21" fmla="*/ 0 h 8"/>
                    <a:gd name="T22" fmla="*/ 7 w 8"/>
                    <a:gd name="T23" fmla="*/ 0 h 8"/>
                    <a:gd name="T24" fmla="*/ 7 w 8"/>
                    <a:gd name="T25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8">
                      <a:moveTo>
                        <a:pt x="7" y="0"/>
                      </a:moveTo>
                      <a:cubicBezTo>
                        <a:pt x="7" y="2"/>
                        <a:pt x="7" y="4"/>
                        <a:pt x="7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4" y="7"/>
                        <a:pt x="3" y="7"/>
                        <a:pt x="1" y="7"/>
                      </a:cubicBezTo>
                      <a:cubicBezTo>
                        <a:pt x="1" y="5"/>
                        <a:pt x="1" y="3"/>
                        <a:pt x="1" y="2"/>
                      </a:cubicBez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0" y="3"/>
                        <a:pt x="0" y="5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7"/>
                        <a:pt x="5" y="8"/>
                        <a:pt x="7" y="7"/>
                      </a:cubicBezTo>
                      <a:cubicBezTo>
                        <a:pt x="7" y="7"/>
                        <a:pt x="8" y="7"/>
                        <a:pt x="8" y="7"/>
                      </a:cubicBezTo>
                      <a:cubicBezTo>
                        <a:pt x="8" y="5"/>
                        <a:pt x="8" y="2"/>
                        <a:pt x="8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9" name="Freeform 499"/>
                <p:cNvSpPr>
                  <a:spLocks noEditPoints="1"/>
                </p:cNvSpPr>
                <p:nvPr/>
              </p:nvSpPr>
              <p:spPr bwMode="auto">
                <a:xfrm>
                  <a:off x="819150" y="2441576"/>
                  <a:ext cx="36513" cy="19050"/>
                </a:xfrm>
                <a:custGeom>
                  <a:avLst/>
                  <a:gdLst>
                    <a:gd name="T0" fmla="*/ 32 w 34"/>
                    <a:gd name="T1" fmla="*/ 1 h 19"/>
                    <a:gd name="T2" fmla="*/ 31 w 34"/>
                    <a:gd name="T3" fmla="*/ 3 h 19"/>
                    <a:gd name="T4" fmla="*/ 29 w 34"/>
                    <a:gd name="T5" fmla="*/ 3 h 19"/>
                    <a:gd name="T6" fmla="*/ 34 w 34"/>
                    <a:gd name="T7" fmla="*/ 4 h 19"/>
                    <a:gd name="T8" fmla="*/ 27 w 34"/>
                    <a:gd name="T9" fmla="*/ 4 h 19"/>
                    <a:gd name="T10" fmla="*/ 26 w 34"/>
                    <a:gd name="T11" fmla="*/ 5 h 19"/>
                    <a:gd name="T12" fmla="*/ 20 w 34"/>
                    <a:gd name="T13" fmla="*/ 6 h 19"/>
                    <a:gd name="T14" fmla="*/ 21 w 34"/>
                    <a:gd name="T15" fmla="*/ 6 h 19"/>
                    <a:gd name="T16" fmla="*/ 3 w 34"/>
                    <a:gd name="T17" fmla="*/ 13 h 19"/>
                    <a:gd name="T18" fmla="*/ 3 w 34"/>
                    <a:gd name="T19" fmla="*/ 14 h 19"/>
                    <a:gd name="T20" fmla="*/ 3 w 34"/>
                    <a:gd name="T21" fmla="*/ 16 h 19"/>
                    <a:gd name="T22" fmla="*/ 5 w 34"/>
                    <a:gd name="T23" fmla="*/ 17 h 19"/>
                    <a:gd name="T24" fmla="*/ 4 w 34"/>
                    <a:gd name="T25" fmla="*/ 10 h 19"/>
                    <a:gd name="T26" fmla="*/ 5 w 34"/>
                    <a:gd name="T27" fmla="*/ 8 h 19"/>
                    <a:gd name="T28" fmla="*/ 0 w 34"/>
                    <a:gd name="T29" fmla="*/ 15 h 19"/>
                    <a:gd name="T30" fmla="*/ 4 w 34"/>
                    <a:gd name="T31" fmla="*/ 8 h 19"/>
                    <a:gd name="T32" fmla="*/ 3 w 34"/>
                    <a:gd name="T33" fmla="*/ 13 h 19"/>
                    <a:gd name="T34" fmla="*/ 17 w 34"/>
                    <a:gd name="T35" fmla="*/ 7 h 19"/>
                    <a:gd name="T36" fmla="*/ 33 w 34"/>
                    <a:gd name="T37" fmla="*/ 5 h 19"/>
                    <a:gd name="T38" fmla="*/ 7 w 34"/>
                    <a:gd name="T39" fmla="*/ 6 h 19"/>
                    <a:gd name="T40" fmla="*/ 5 w 34"/>
                    <a:gd name="T41" fmla="*/ 8 h 19"/>
                    <a:gd name="T42" fmla="*/ 8 w 34"/>
                    <a:gd name="T43" fmla="*/ 4 h 19"/>
                    <a:gd name="T44" fmla="*/ 14 w 34"/>
                    <a:gd name="T45" fmla="*/ 6 h 19"/>
                    <a:gd name="T46" fmla="*/ 9 w 34"/>
                    <a:gd name="T47" fmla="*/ 5 h 19"/>
                    <a:gd name="T48" fmla="*/ 8 w 34"/>
                    <a:gd name="T49" fmla="*/ 14 h 19"/>
                    <a:gd name="T50" fmla="*/ 19 w 34"/>
                    <a:gd name="T51" fmla="*/ 9 h 19"/>
                    <a:gd name="T52" fmla="*/ 28 w 34"/>
                    <a:gd name="T53" fmla="*/ 2 h 19"/>
                    <a:gd name="T54" fmla="*/ 27 w 34"/>
                    <a:gd name="T55" fmla="*/ 4 h 19"/>
                    <a:gd name="T56" fmla="*/ 27 w 34"/>
                    <a:gd name="T57" fmla="*/ 6 h 19"/>
                    <a:gd name="T58" fmla="*/ 26 w 34"/>
                    <a:gd name="T59" fmla="*/ 2 h 19"/>
                    <a:gd name="T60" fmla="*/ 30 w 34"/>
                    <a:gd name="T61" fmla="*/ 5 h 19"/>
                    <a:gd name="T62" fmla="*/ 32 w 34"/>
                    <a:gd name="T63" fmla="*/ 1 h 19"/>
                    <a:gd name="T64" fmla="*/ 25 w 34"/>
                    <a:gd name="T65" fmla="*/ 4 h 19"/>
                    <a:gd name="T66" fmla="*/ 27 w 34"/>
                    <a:gd name="T67" fmla="*/ 0 h 19"/>
                    <a:gd name="T68" fmla="*/ 19 w 34"/>
                    <a:gd name="T69" fmla="*/ 7 h 19"/>
                    <a:gd name="T70" fmla="*/ 19 w 34"/>
                    <a:gd name="T71" fmla="*/ 1 h 19"/>
                    <a:gd name="T72" fmla="*/ 17 w 34"/>
                    <a:gd name="T73" fmla="*/ 1 h 19"/>
                    <a:gd name="T74" fmla="*/ 9 w 34"/>
                    <a:gd name="T75" fmla="*/ 4 h 19"/>
                    <a:gd name="T76" fmla="*/ 0 w 34"/>
                    <a:gd name="T77" fmla="*/ 16 h 19"/>
                    <a:gd name="T78" fmla="*/ 2 w 34"/>
                    <a:gd name="T79" fmla="*/ 16 h 19"/>
                    <a:gd name="T80" fmla="*/ 3 w 34"/>
                    <a:gd name="T81" fmla="*/ 17 h 19"/>
                    <a:gd name="T82" fmla="*/ 13 w 34"/>
                    <a:gd name="T83" fmla="*/ 5 h 19"/>
                    <a:gd name="T84" fmla="*/ 9 w 34"/>
                    <a:gd name="T85" fmla="*/ 10 h 19"/>
                    <a:gd name="T86" fmla="*/ 16 w 34"/>
                    <a:gd name="T87" fmla="*/ 3 h 19"/>
                    <a:gd name="T88" fmla="*/ 11 w 34"/>
                    <a:gd name="T89" fmla="*/ 9 h 19"/>
                    <a:gd name="T90" fmla="*/ 17 w 34"/>
                    <a:gd name="T91" fmla="*/ 2 h 19"/>
                    <a:gd name="T92" fmla="*/ 15 w 34"/>
                    <a:gd name="T93" fmla="*/ 7 h 19"/>
                    <a:gd name="T94" fmla="*/ 16 w 34"/>
                    <a:gd name="T95" fmla="*/ 7 h 19"/>
                    <a:gd name="T96" fmla="*/ 23 w 34"/>
                    <a:gd name="T97" fmla="*/ 1 h 19"/>
                    <a:gd name="T98" fmla="*/ 26 w 34"/>
                    <a:gd name="T99" fmla="*/ 0 h 19"/>
                    <a:gd name="T100" fmla="*/ 27 w 34"/>
                    <a:gd name="T101" fmla="*/ 1 h 19"/>
                    <a:gd name="T102" fmla="*/ 27 w 34"/>
                    <a:gd name="T103" fmla="*/ 1 h 19"/>
                    <a:gd name="T104" fmla="*/ 25 w 34"/>
                    <a:gd name="T105" fmla="*/ 4 h 19"/>
                    <a:gd name="T106" fmla="*/ 24 w 34"/>
                    <a:gd name="T107" fmla="*/ 7 h 19"/>
                    <a:gd name="T108" fmla="*/ 31 w 34"/>
                    <a:gd name="T109" fmla="*/ 2 h 19"/>
                    <a:gd name="T110" fmla="*/ 32 w 34"/>
                    <a:gd name="T111" fmla="*/ 1 h 19"/>
                    <a:gd name="T112" fmla="*/ 33 w 34"/>
                    <a:gd name="T113" fmla="*/ 1 h 19"/>
                    <a:gd name="T114" fmla="*/ 32 w 34"/>
                    <a:gd name="T115" fmla="*/ 3 h 19"/>
                    <a:gd name="T116" fmla="*/ 33 w 34"/>
                    <a:gd name="T117" fmla="*/ 6 h 19"/>
                    <a:gd name="T118" fmla="*/ 34 w 34"/>
                    <a:gd name="T119" fmla="*/ 4 h 19"/>
                    <a:gd name="T120" fmla="*/ 34 w 34"/>
                    <a:gd name="T121" fmla="*/ 2 h 19"/>
                    <a:gd name="T122" fmla="*/ 33 w 34"/>
                    <a:gd name="T123" fmla="*/ 0 h 19"/>
                    <a:gd name="T124" fmla="*/ 28 w 34"/>
                    <a:gd name="T125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4" h="19">
                      <a:moveTo>
                        <a:pt x="27" y="1"/>
                      </a:move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moveTo>
                        <a:pt x="32" y="1"/>
                      </a:move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moveTo>
                        <a:pt x="17" y="1"/>
                      </a:move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moveTo>
                        <a:pt x="31" y="3"/>
                      </a:move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moveTo>
                        <a:pt x="16" y="3"/>
                      </a:move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moveTo>
                        <a:pt x="29" y="3"/>
                      </a:move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moveTo>
                        <a:pt x="32" y="3"/>
                      </a:move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moveTo>
                        <a:pt x="34" y="4"/>
                      </a:move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moveTo>
                        <a:pt x="25" y="4"/>
                      </a:move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moveTo>
                        <a:pt x="27" y="4"/>
                      </a:move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moveTo>
                        <a:pt x="8" y="4"/>
                      </a:move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moveTo>
                        <a:pt x="26" y="5"/>
                      </a:move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moveTo>
                        <a:pt x="1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moveTo>
                        <a:pt x="20" y="6"/>
                      </a:move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moveTo>
                        <a:pt x="14" y="6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moveTo>
                        <a:pt x="21" y="6"/>
                      </a:move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moveTo>
                        <a:pt x="19" y="7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moveTo>
                        <a:pt x="3" y="13"/>
                      </a:move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moveTo>
                        <a:pt x="0" y="15"/>
                      </a:move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moveTo>
                        <a:pt x="3" y="14"/>
                      </a:moveTo>
                      <a:cubicBezTo>
                        <a:pt x="3" y="15"/>
                        <a:pt x="2" y="15"/>
                        <a:pt x="2" y="16"/>
                      </a:cubicBezTo>
                      <a:cubicBezTo>
                        <a:pt x="2" y="16"/>
                        <a:pt x="2" y="15"/>
                        <a:pt x="2" y="15"/>
                      </a:cubicBezTo>
                      <a:cubicBezTo>
                        <a:pt x="3" y="15"/>
                        <a:pt x="3" y="14"/>
                        <a:pt x="3" y="14"/>
                      </a:cubicBezTo>
                      <a:moveTo>
                        <a:pt x="5" y="13"/>
                      </a:moveTo>
                      <a:cubicBezTo>
                        <a:pt x="4" y="14"/>
                        <a:pt x="4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4" y="14"/>
                        <a:pt x="5" y="13"/>
                      </a:cubicBezTo>
                      <a:moveTo>
                        <a:pt x="9" y="11"/>
                      </a:move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8" y="12"/>
                        <a:pt x="7" y="14"/>
                        <a:pt x="6" y="15"/>
                      </a:cubicBezTo>
                      <a:cubicBezTo>
                        <a:pt x="6" y="16"/>
                        <a:pt x="5" y="18"/>
                        <a:pt x="4" y="19"/>
                      </a:cubicBezTo>
                      <a:cubicBezTo>
                        <a:pt x="4" y="18"/>
                        <a:pt x="5" y="17"/>
                        <a:pt x="5" y="17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6" y="15"/>
                        <a:pt x="7" y="13"/>
                        <a:pt x="9" y="11"/>
                      </a:cubicBezTo>
                      <a:moveTo>
                        <a:pt x="4" y="10"/>
                      </a:moveTo>
                      <a:cubicBezTo>
                        <a:pt x="3" y="11"/>
                        <a:pt x="3" y="12"/>
                        <a:pt x="2" y="13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1"/>
                        <a:pt x="4" y="10"/>
                        <a:pt x="4" y="10"/>
                      </a:cubicBezTo>
                      <a:moveTo>
                        <a:pt x="15" y="7"/>
                      </a:moveTo>
                      <a:cubicBezTo>
                        <a:pt x="13" y="11"/>
                        <a:pt x="10" y="15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10" y="14"/>
                        <a:pt x="12" y="11"/>
                        <a:pt x="15" y="7"/>
                      </a:cubicBezTo>
                      <a:moveTo>
                        <a:pt x="5" y="7"/>
                      </a:moveTo>
                      <a:cubicBezTo>
                        <a:pt x="5" y="7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4" y="9"/>
                        <a:pt x="3" y="10"/>
                        <a:pt x="3" y="12"/>
                      </a:cubicBezTo>
                      <a:cubicBezTo>
                        <a:pt x="3" y="12"/>
                        <a:pt x="2" y="13"/>
                        <a:pt x="2" y="13"/>
                      </a:cubicBezTo>
                      <a:cubicBezTo>
                        <a:pt x="2" y="14"/>
                        <a:pt x="1" y="15"/>
                        <a:pt x="0" y="16"/>
                      </a:cubicBezTo>
                      <a:cubicBezTo>
                        <a:pt x="0" y="16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4"/>
                        <a:pt x="1" y="14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2" y="11"/>
                        <a:pt x="3" y="10"/>
                        <a:pt x="4" y="8"/>
                      </a:cubicBezTo>
                      <a:cubicBezTo>
                        <a:pt x="5" y="8"/>
                        <a:pt x="5" y="7"/>
                        <a:pt x="5" y="7"/>
                      </a:cubicBezTo>
                      <a:moveTo>
                        <a:pt x="7" y="7"/>
                      </a:moveTo>
                      <a:cubicBezTo>
                        <a:pt x="6" y="9"/>
                        <a:pt x="5" y="11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4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4" y="10"/>
                        <a:pt x="5" y="9"/>
                        <a:pt x="7" y="7"/>
                      </a:cubicBezTo>
                      <a:moveTo>
                        <a:pt x="18" y="5"/>
                      </a:moveTo>
                      <a:cubicBezTo>
                        <a:pt x="18" y="6"/>
                        <a:pt x="17" y="7"/>
                        <a:pt x="16" y="8"/>
                      </a:cubicBezTo>
                      <a:cubicBezTo>
                        <a:pt x="15" y="9"/>
                        <a:pt x="15" y="10"/>
                        <a:pt x="14" y="11"/>
                      </a:cubicBezTo>
                      <a:cubicBezTo>
                        <a:pt x="13" y="13"/>
                        <a:pt x="12" y="14"/>
                        <a:pt x="11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3" y="12"/>
                        <a:pt x="15" y="10"/>
                        <a:pt x="17" y="7"/>
                      </a:cubicBezTo>
                      <a:cubicBezTo>
                        <a:pt x="17" y="6"/>
                        <a:pt x="18" y="6"/>
                        <a:pt x="18" y="5"/>
                      </a:cubicBezTo>
                      <a:moveTo>
                        <a:pt x="8" y="5"/>
                      </a:moveTo>
                      <a:cubicBezTo>
                        <a:pt x="8" y="6"/>
                        <a:pt x="7" y="7"/>
                        <a:pt x="7" y="9"/>
                      </a:cubicBezTo>
                      <a:cubicBezTo>
                        <a:pt x="6" y="10"/>
                        <a:pt x="5" y="12"/>
                        <a:pt x="4" y="13"/>
                      </a:cubicBezTo>
                      <a:cubicBezTo>
                        <a:pt x="5" y="11"/>
                        <a:pt x="6" y="8"/>
                        <a:pt x="7" y="6"/>
                      </a:cubicBezTo>
                      <a:cubicBezTo>
                        <a:pt x="8" y="6"/>
                        <a:pt x="8" y="5"/>
                        <a:pt x="8" y="5"/>
                      </a:cubicBezTo>
                      <a:moveTo>
                        <a:pt x="33" y="5"/>
                      </a:move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5"/>
                        <a:pt x="33" y="5"/>
                        <a:pt x="33" y="5"/>
                      </a:cubicBezTo>
                      <a:moveTo>
                        <a:pt x="8" y="4"/>
                      </a:move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6"/>
                        <a:pt x="8" y="6"/>
                        <a:pt x="7" y="6"/>
                      </a:cubicBezTo>
                      <a:cubicBezTo>
                        <a:pt x="5" y="9"/>
                        <a:pt x="3" y="12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4"/>
                        <a:pt x="2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4"/>
                        <a:pt x="2" y="13"/>
                        <a:pt x="2" y="13"/>
                      </a:cubicBezTo>
                      <a:cubicBezTo>
                        <a:pt x="3" y="12"/>
                        <a:pt x="4" y="10"/>
                        <a:pt x="4" y="9"/>
                      </a:cubicBezTo>
                      <a:cubicBezTo>
                        <a:pt x="4" y="9"/>
                        <a:pt x="5" y="8"/>
                        <a:pt x="5" y="8"/>
                      </a:cubicBezTo>
                      <a:cubicBezTo>
                        <a:pt x="5" y="8"/>
                        <a:pt x="5" y="7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moveTo>
                        <a:pt x="16" y="4"/>
                      </a:moveTo>
                      <a:cubicBezTo>
                        <a:pt x="13" y="9"/>
                        <a:pt x="9" y="14"/>
                        <a:pt x="6" y="19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9" y="14"/>
                        <a:pt x="11" y="9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5" y="5"/>
                        <a:pt x="15" y="5"/>
                        <a:pt x="16" y="4"/>
                      </a:cubicBezTo>
                      <a:moveTo>
                        <a:pt x="9" y="4"/>
                      </a:moveTo>
                      <a:cubicBezTo>
                        <a:pt x="9" y="4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8" y="7"/>
                        <a:pt x="7" y="8"/>
                      </a:cubicBezTo>
                      <a:cubicBezTo>
                        <a:pt x="8" y="7"/>
                        <a:pt x="8" y="6"/>
                        <a:pt x="8" y="5"/>
                      </a:cubicBezTo>
                      <a:cubicBezTo>
                        <a:pt x="8" y="5"/>
                        <a:pt x="9" y="4"/>
                        <a:pt x="9" y="4"/>
                      </a:cubicBezTo>
                      <a:moveTo>
                        <a:pt x="16" y="3"/>
                      </a:moveTo>
                      <a:cubicBezTo>
                        <a:pt x="14" y="5"/>
                        <a:pt x="12" y="7"/>
                        <a:pt x="11" y="9"/>
                      </a:cubicBezTo>
                      <a:cubicBezTo>
                        <a:pt x="11" y="10"/>
                        <a:pt x="10" y="11"/>
                        <a:pt x="10" y="11"/>
                      </a:cubicBezTo>
                      <a:cubicBezTo>
                        <a:pt x="9" y="12"/>
                        <a:pt x="9" y="13"/>
                        <a:pt x="8" y="14"/>
                      </a:cubicBezTo>
                      <a:cubicBezTo>
                        <a:pt x="7" y="15"/>
                        <a:pt x="6" y="17"/>
                        <a:pt x="6" y="19"/>
                      </a:cubicBezTo>
                      <a:cubicBezTo>
                        <a:pt x="6" y="17"/>
                        <a:pt x="6" y="16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8" y="12"/>
                        <a:pt x="10" y="9"/>
                        <a:pt x="12" y="7"/>
                      </a:cubicBezTo>
                      <a:cubicBezTo>
                        <a:pt x="13" y="5"/>
                        <a:pt x="14" y="4"/>
                        <a:pt x="16" y="3"/>
                      </a:cubicBezTo>
                      <a:moveTo>
                        <a:pt x="24" y="3"/>
                      </a:moveTo>
                      <a:cubicBezTo>
                        <a:pt x="22" y="5"/>
                        <a:pt x="21" y="7"/>
                        <a:pt x="19" y="9"/>
                      </a:cubicBezTo>
                      <a:cubicBezTo>
                        <a:pt x="20" y="8"/>
                        <a:pt x="20" y="7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2" y="5"/>
                        <a:pt x="23" y="4"/>
                        <a:pt x="24" y="3"/>
                      </a:cubicBezTo>
                      <a:moveTo>
                        <a:pt x="28" y="2"/>
                      </a:moveTo>
                      <a:cubicBezTo>
                        <a:pt x="27" y="3"/>
                        <a:pt x="27" y="4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5" y="6"/>
                        <a:pt x="25" y="7"/>
                      </a:cubicBezTo>
                      <a:cubicBezTo>
                        <a:pt x="25" y="6"/>
                        <a:pt x="26" y="5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3"/>
                        <a:pt x="28" y="3"/>
                        <a:pt x="28" y="2"/>
                      </a:cubicBezTo>
                      <a:moveTo>
                        <a:pt x="30" y="2"/>
                      </a:moveTo>
                      <a:cubicBezTo>
                        <a:pt x="30" y="3"/>
                        <a:pt x="28" y="5"/>
                        <a:pt x="27" y="6"/>
                      </a:cubicBezTo>
                      <a:cubicBezTo>
                        <a:pt x="28" y="5"/>
                        <a:pt x="29" y="4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30" y="3"/>
                        <a:pt x="30" y="2"/>
                        <a:pt x="30" y="2"/>
                      </a:cubicBezTo>
                      <a:moveTo>
                        <a:pt x="26" y="2"/>
                      </a:moveTo>
                      <a:cubicBezTo>
                        <a:pt x="25" y="3"/>
                        <a:pt x="24" y="4"/>
                        <a:pt x="23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2" y="6"/>
                        <a:pt x="21" y="7"/>
                        <a:pt x="20" y="8"/>
                      </a:cubicBezTo>
                      <a:cubicBezTo>
                        <a:pt x="21" y="7"/>
                        <a:pt x="22" y="6"/>
                        <a:pt x="23" y="4"/>
                      </a:cubicBezTo>
                      <a:cubicBezTo>
                        <a:pt x="24" y="3"/>
                        <a:pt x="25" y="3"/>
                        <a:pt x="26" y="2"/>
                      </a:cubicBezTo>
                      <a:moveTo>
                        <a:pt x="32" y="1"/>
                      </a:moveTo>
                      <a:cubicBezTo>
                        <a:pt x="31" y="3"/>
                        <a:pt x="30" y="4"/>
                        <a:pt x="30" y="5"/>
                      </a:cubicBezTo>
                      <a:cubicBezTo>
                        <a:pt x="30" y="5"/>
                        <a:pt x="30" y="5"/>
                        <a:pt x="30" y="4"/>
                      </a:cubicBezTo>
                      <a:cubicBezTo>
                        <a:pt x="30" y="4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2" y="2"/>
                        <a:pt x="32" y="1"/>
                      </a:cubicBezTo>
                      <a:moveTo>
                        <a:pt x="28" y="1"/>
                      </a:moveTo>
                      <a:cubicBezTo>
                        <a:pt x="27" y="3"/>
                        <a:pt x="26" y="4"/>
                        <a:pt x="25" y="5"/>
                      </a:cubicBezTo>
                      <a:cubicBezTo>
                        <a:pt x="24" y="6"/>
                        <a:pt x="23" y="7"/>
                        <a:pt x="22" y="8"/>
                      </a:cubicBezTo>
                      <a:cubicBezTo>
                        <a:pt x="23" y="7"/>
                        <a:pt x="24" y="5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6" y="3"/>
                        <a:pt x="27" y="2"/>
                        <a:pt x="28" y="1"/>
                      </a:cubicBezTo>
                      <a:moveTo>
                        <a:pt x="29" y="0"/>
                      </a:moveTo>
                      <a:cubicBezTo>
                        <a:pt x="28" y="0"/>
                        <a:pt x="27" y="0"/>
                        <a:pt x="27" y="1"/>
                      </a:cubicBezTo>
                      <a:cubicBezTo>
                        <a:pt x="27" y="1"/>
                        <a:pt x="26" y="1"/>
                        <a:pt x="26" y="1"/>
                      </a:cubicBezTo>
                      <a:cubicBezTo>
                        <a:pt x="26" y="1"/>
                        <a:pt x="27" y="1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1"/>
                        <a:pt x="26" y="1"/>
                        <a:pt x="25" y="2"/>
                      </a:cubicBezTo>
                      <a:cubicBezTo>
                        <a:pt x="25" y="1"/>
                        <a:pt x="26" y="1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4" y="1"/>
                        <a:pt x="22" y="3"/>
                        <a:pt x="21" y="5"/>
                      </a:cubicBezTo>
                      <a:cubicBezTo>
                        <a:pt x="19" y="7"/>
                        <a:pt x="17" y="9"/>
                        <a:pt x="16" y="11"/>
                      </a:cubicBezTo>
                      <a:cubicBezTo>
                        <a:pt x="17" y="10"/>
                        <a:pt x="18" y="8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20" y="5"/>
                        <a:pt x="22" y="3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1"/>
                        <a:pt x="21" y="3"/>
                        <a:pt x="20" y="4"/>
                      </a:cubicBezTo>
                      <a:cubicBezTo>
                        <a:pt x="20" y="3"/>
                        <a:pt x="21" y="2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19" y="3"/>
                        <a:pt x="18" y="4"/>
                        <a:pt x="16" y="6"/>
                      </a:cubicBezTo>
                      <a:cubicBezTo>
                        <a:pt x="17" y="5"/>
                        <a:pt x="18" y="3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2"/>
                        <a:pt x="17" y="2"/>
                        <a:pt x="16" y="3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3"/>
                        <a:pt x="16" y="3"/>
                      </a:cubicBezTo>
                      <a:cubicBezTo>
                        <a:pt x="16" y="2"/>
                        <a:pt x="17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5" y="3"/>
                        <a:pt x="13" y="5"/>
                        <a:pt x="12" y="7"/>
                      </a:cubicBezTo>
                      <a:cubicBezTo>
                        <a:pt x="12" y="6"/>
                        <a:pt x="13" y="4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1" y="4"/>
                        <a:pt x="9" y="7"/>
                        <a:pt x="7" y="9"/>
                      </a:cubicBezTo>
                      <a:cubicBezTo>
                        <a:pt x="6" y="10"/>
                        <a:pt x="6" y="10"/>
                        <a:pt x="6" y="11"/>
                      </a:cubicBezTo>
                      <a:cubicBezTo>
                        <a:pt x="6" y="10"/>
                        <a:pt x="7" y="9"/>
                        <a:pt x="7" y="8"/>
                      </a:cubicBezTo>
                      <a:cubicBezTo>
                        <a:pt x="8" y="7"/>
                        <a:pt x="9" y="5"/>
                        <a:pt x="9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4"/>
                        <a:pt x="9" y="4"/>
                        <a:pt x="8" y="5"/>
                      </a:cubicBezTo>
                      <a:cubicBezTo>
                        <a:pt x="8" y="5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6" y="6"/>
                        <a:pt x="5" y="7"/>
                        <a:pt x="3" y="9"/>
                      </a:cubicBezTo>
                      <a:cubicBezTo>
                        <a:pt x="2" y="10"/>
                        <a:pt x="2" y="12"/>
                        <a:pt x="1" y="13"/>
                      </a:cubicBezTo>
                      <a:cubicBezTo>
                        <a:pt x="1" y="14"/>
                        <a:pt x="0" y="15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5"/>
                        <a:pt x="2" y="14"/>
                        <a:pt x="2" y="13"/>
                      </a:cubicBezTo>
                      <a:cubicBezTo>
                        <a:pt x="2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5"/>
                        <a:pt x="3" y="15"/>
                        <a:pt x="3" y="14"/>
                      </a:cubicBezTo>
                      <a:cubicBezTo>
                        <a:pt x="4" y="12"/>
                        <a:pt x="5" y="11"/>
                        <a:pt x="6" y="10"/>
                      </a:cubicBezTo>
                      <a:cubicBezTo>
                        <a:pt x="6" y="10"/>
                        <a:pt x="6" y="9"/>
                        <a:pt x="6" y="9"/>
                      </a:cubicBezTo>
                      <a:cubicBezTo>
                        <a:pt x="6" y="10"/>
                        <a:pt x="6" y="11"/>
                        <a:pt x="5" y="11"/>
                      </a:cubicBezTo>
                      <a:cubicBezTo>
                        <a:pt x="4" y="14"/>
                        <a:pt x="3" y="16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8"/>
                        <a:pt x="3" y="17"/>
                        <a:pt x="3" y="1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4" y="15"/>
                        <a:pt x="5" y="13"/>
                        <a:pt x="5" y="11"/>
                      </a:cubicBezTo>
                      <a:cubicBezTo>
                        <a:pt x="6" y="10"/>
                        <a:pt x="7" y="8"/>
                        <a:pt x="9" y="7"/>
                      </a:cubicBezTo>
                      <a:cubicBezTo>
                        <a:pt x="10" y="6"/>
                        <a:pt x="11" y="4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4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2" y="6"/>
                        <a:pt x="11" y="7"/>
                        <a:pt x="11" y="8"/>
                      </a:cubicBezTo>
                      <a:cubicBezTo>
                        <a:pt x="10" y="9"/>
                        <a:pt x="9" y="10"/>
                        <a:pt x="9" y="11"/>
                      </a:cubicBezTo>
                      <a:cubicBezTo>
                        <a:pt x="8" y="12"/>
                        <a:pt x="7" y="13"/>
                        <a:pt x="6" y="15"/>
                      </a:cubicBezTo>
                      <a:cubicBezTo>
                        <a:pt x="5" y="16"/>
                        <a:pt x="4" y="18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5" y="18"/>
                        <a:pt x="6" y="16"/>
                        <a:pt x="7" y="15"/>
                      </a:cubicBezTo>
                      <a:cubicBezTo>
                        <a:pt x="8" y="13"/>
                        <a:pt x="8" y="12"/>
                        <a:pt x="9" y="10"/>
                      </a:cubicBezTo>
                      <a:cubicBezTo>
                        <a:pt x="10" y="9"/>
                        <a:pt x="10" y="9"/>
                        <a:pt x="11" y="8"/>
                      </a:cubicBezTo>
                      <a:cubicBezTo>
                        <a:pt x="12" y="7"/>
                        <a:pt x="12" y="6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4" y="4"/>
                        <a:pt x="15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2"/>
                        <a:pt x="16" y="2"/>
                        <a:pt x="16" y="3"/>
                      </a:cubicBezTo>
                      <a:cubicBezTo>
                        <a:pt x="15" y="4"/>
                        <a:pt x="14" y="4"/>
                        <a:pt x="13" y="5"/>
                      </a:cubicBezTo>
                      <a:cubicBezTo>
                        <a:pt x="12" y="7"/>
                        <a:pt x="11" y="8"/>
                        <a:pt x="10" y="10"/>
                      </a:cubicBezTo>
                      <a:cubicBezTo>
                        <a:pt x="9" y="11"/>
                        <a:pt x="8" y="13"/>
                        <a:pt x="7" y="14"/>
                      </a:cubicBezTo>
                      <a:cubicBezTo>
                        <a:pt x="6" y="16"/>
                        <a:pt x="6" y="17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6" y="17"/>
                        <a:pt x="7" y="16"/>
                        <a:pt x="8" y="14"/>
                      </a:cubicBezTo>
                      <a:cubicBezTo>
                        <a:pt x="9" y="12"/>
                        <a:pt x="10" y="11"/>
                        <a:pt x="11" y="9"/>
                      </a:cubicBezTo>
                      <a:cubicBezTo>
                        <a:pt x="13" y="7"/>
                        <a:pt x="15" y="5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7" y="3"/>
                        <a:pt x="17" y="2"/>
                      </a:cubicBezTo>
                      <a:cubicBezTo>
                        <a:pt x="17" y="3"/>
                        <a:pt x="16" y="3"/>
                        <a:pt x="16" y="4"/>
                      </a:cubicBezTo>
                      <a:cubicBezTo>
                        <a:pt x="14" y="5"/>
                        <a:pt x="13" y="7"/>
                        <a:pt x="12" y="9"/>
                      </a:cubicBezTo>
                      <a:cubicBezTo>
                        <a:pt x="9" y="12"/>
                        <a:pt x="8" y="16"/>
                        <a:pt x="6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9" y="14"/>
                        <a:pt x="13" y="9"/>
                        <a:pt x="16" y="4"/>
                      </a:cubicBezTo>
                      <a:cubicBezTo>
                        <a:pt x="17" y="3"/>
                        <a:pt x="18" y="2"/>
                        <a:pt x="19" y="1"/>
                      </a:cubicBezTo>
                      <a:cubicBezTo>
                        <a:pt x="18" y="3"/>
                        <a:pt x="17" y="5"/>
                        <a:pt x="15" y="7"/>
                      </a:cubicBezTo>
                      <a:cubicBezTo>
                        <a:pt x="15" y="8"/>
                        <a:pt x="14" y="8"/>
                        <a:pt x="14" y="9"/>
                      </a:cubicBezTo>
                      <a:cubicBezTo>
                        <a:pt x="11" y="12"/>
                        <a:pt x="9" y="16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0" y="15"/>
                        <a:pt x="13" y="11"/>
                        <a:pt x="16" y="7"/>
                      </a:cubicBezTo>
                      <a:cubicBezTo>
                        <a:pt x="17" y="5"/>
                        <a:pt x="19" y="3"/>
                        <a:pt x="21" y="1"/>
                      </a:cubicBezTo>
                      <a:cubicBezTo>
                        <a:pt x="21" y="2"/>
                        <a:pt x="20" y="3"/>
                        <a:pt x="19" y="4"/>
                      </a:cubicBezTo>
                      <a:cubicBezTo>
                        <a:pt x="16" y="8"/>
                        <a:pt x="13" y="12"/>
                        <a:pt x="11" y="16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13" y="14"/>
                        <a:pt x="14" y="11"/>
                        <a:pt x="16" y="9"/>
                      </a:cubicBezTo>
                      <a:cubicBezTo>
                        <a:pt x="17" y="7"/>
                        <a:pt x="18" y="6"/>
                        <a:pt x="19" y="5"/>
                      </a:cubicBezTo>
                      <a:cubicBezTo>
                        <a:pt x="20" y="3"/>
                        <a:pt x="22" y="2"/>
                        <a:pt x="23" y="1"/>
                      </a:cubicBezTo>
                      <a:cubicBezTo>
                        <a:pt x="22" y="2"/>
                        <a:pt x="21" y="4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18" y="7"/>
                        <a:pt x="17" y="9"/>
                        <a:pt x="15" y="11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7" y="10"/>
                        <a:pt x="18" y="8"/>
                        <a:pt x="20" y="6"/>
                      </a:cubicBezTo>
                      <a:cubicBezTo>
                        <a:pt x="21" y="4"/>
                        <a:pt x="23" y="2"/>
                        <a:pt x="25" y="1"/>
                      </a:cubicBezTo>
                      <a:cubicBezTo>
                        <a:pt x="26" y="1"/>
                        <a:pt x="26" y="0"/>
                        <a:pt x="26" y="0"/>
                      </a:cubicBezTo>
                      <a:cubicBezTo>
                        <a:pt x="26" y="0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2"/>
                        <a:pt x="25" y="2"/>
                        <a:pt x="24" y="2"/>
                      </a:cubicBezTo>
                      <a:cubicBezTo>
                        <a:pt x="22" y="5"/>
                        <a:pt x="20" y="7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21" y="7"/>
                        <a:pt x="23" y="5"/>
                        <a:pt x="24" y="3"/>
                      </a:cubicBezTo>
                      <a:cubicBezTo>
                        <a:pt x="25" y="2"/>
                        <a:pt x="26" y="1"/>
                        <a:pt x="27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2"/>
                        <a:pt x="25" y="3"/>
                        <a:pt x="24" y="3"/>
                      </a:cubicBezTo>
                      <a:cubicBezTo>
                        <a:pt x="22" y="5"/>
                        <a:pt x="21" y="7"/>
                        <a:pt x="20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2" y="6"/>
                        <a:pt x="24" y="4"/>
                        <a:pt x="26" y="1"/>
                      </a:cubicBezTo>
                      <a:cubicBezTo>
                        <a:pt x="26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0"/>
                        <a:pt x="28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8" y="1"/>
                        <a:pt x="28" y="1"/>
                      </a:cubicBezTo>
                      <a:cubicBezTo>
                        <a:pt x="27" y="2"/>
                        <a:pt x="26" y="3"/>
                        <a:pt x="25" y="4"/>
                      </a:cubicBezTo>
                      <a:cubicBezTo>
                        <a:pt x="24" y="5"/>
                        <a:pt x="23" y="7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4" y="6"/>
                        <a:pt x="26" y="4"/>
                        <a:pt x="28" y="1"/>
                      </a:cubicBezTo>
                      <a:cubicBezTo>
                        <a:pt x="28" y="1"/>
                        <a:pt x="29" y="1"/>
                        <a:pt x="29" y="1"/>
                      </a:cubicBezTo>
                      <a:cubicBezTo>
                        <a:pt x="29" y="1"/>
                        <a:pt x="29" y="2"/>
                        <a:pt x="28" y="2"/>
                      </a:cubicBezTo>
                      <a:cubicBezTo>
                        <a:pt x="28" y="2"/>
                        <a:pt x="28" y="3"/>
                        <a:pt x="27" y="3"/>
                      </a:cubicBezTo>
                      <a:cubicBezTo>
                        <a:pt x="26" y="4"/>
                        <a:pt x="25" y="6"/>
                        <a:pt x="24" y="7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6" y="6"/>
                        <a:pt x="27" y="4"/>
                        <a:pt x="28" y="2"/>
                      </a:cubicBezTo>
                      <a:cubicBezTo>
                        <a:pt x="29" y="2"/>
                        <a:pt x="29" y="1"/>
                        <a:pt x="30" y="1"/>
                      </a:cubicBezTo>
                      <a:cubicBezTo>
                        <a:pt x="30" y="1"/>
                        <a:pt x="31" y="0"/>
                        <a:pt x="31" y="0"/>
                      </a:cubicBezTo>
                      <a:cubicBezTo>
                        <a:pt x="31" y="0"/>
                        <a:pt x="31" y="0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2"/>
                      </a:cubicBezTo>
                      <a:cubicBezTo>
                        <a:pt x="30" y="2"/>
                        <a:pt x="30" y="2"/>
                        <a:pt x="29" y="3"/>
                      </a:cubicBezTo>
                      <a:cubicBezTo>
                        <a:pt x="28" y="4"/>
                        <a:pt x="28" y="5"/>
                        <a:pt x="27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8" y="5"/>
                        <a:pt x="30" y="3"/>
                        <a:pt x="31" y="2"/>
                      </a:cubicBezTo>
                      <a:cubicBezTo>
                        <a:pt x="31" y="1"/>
                        <a:pt x="31" y="1"/>
                        <a:pt x="32" y="1"/>
                      </a:cubicBezTo>
                      <a:cubicBezTo>
                        <a:pt x="32" y="1"/>
                        <a:pt x="32" y="0"/>
                        <a:pt x="33" y="0"/>
                      </a:cubicBezTo>
                      <a:cubicBezTo>
                        <a:pt x="33" y="0"/>
                        <a:pt x="33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2"/>
                        <a:pt x="31" y="2"/>
                        <a:pt x="31" y="3"/>
                      </a:cubicBezTo>
                      <a:cubicBezTo>
                        <a:pt x="30" y="3"/>
                        <a:pt x="30" y="4"/>
                        <a:pt x="29" y="5"/>
                      </a:cubicBezTo>
                      <a:cubicBezTo>
                        <a:pt x="29" y="6"/>
                        <a:pt x="29" y="6"/>
                        <a:pt x="29" y="5"/>
                      </a:cubicBezTo>
                      <a:cubicBezTo>
                        <a:pt x="30" y="4"/>
                        <a:pt x="32" y="3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2"/>
                        <a:pt x="33" y="2"/>
                      </a:cubicBezTo>
                      <a:cubicBezTo>
                        <a:pt x="32" y="3"/>
                        <a:pt x="31" y="4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2" y="4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3" y="3"/>
                        <a:pt x="33" y="3"/>
                      </a:cubicBezTo>
                      <a:cubicBezTo>
                        <a:pt x="33" y="3"/>
                        <a:pt x="33" y="3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3"/>
                        <a:pt x="33" y="4"/>
                        <a:pt x="33" y="5"/>
                      </a:cubicBezTo>
                      <a:cubicBezTo>
                        <a:pt x="33" y="5"/>
                        <a:pt x="33" y="5"/>
                        <a:pt x="33" y="6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4"/>
                        <a:pt x="33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3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4"/>
                        <a:pt x="33" y="4"/>
                        <a:pt x="33" y="4"/>
                      </a:cubicBezTo>
                      <a:cubicBezTo>
                        <a:pt x="33" y="4"/>
                        <a:pt x="34" y="3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3" y="3"/>
                        <a:pt x="32" y="3"/>
                        <a:pt x="32" y="4"/>
                      </a:cubicBezTo>
                      <a:cubicBezTo>
                        <a:pt x="33" y="3"/>
                        <a:pt x="33" y="2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2" y="1"/>
                      </a:cubicBezTo>
                      <a:cubicBezTo>
                        <a:pt x="33" y="1"/>
                        <a:pt x="33" y="0"/>
                        <a:pt x="33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2" y="0"/>
                        <a:pt x="31" y="1"/>
                        <a:pt x="31" y="1"/>
                      </a:cubicBezTo>
                      <a:cubicBezTo>
                        <a:pt x="31" y="1"/>
                        <a:pt x="31" y="0"/>
                        <a:pt x="3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0" y="0"/>
                        <a:pt x="29" y="1"/>
                        <a:pt x="29" y="2"/>
                      </a:cubicBezTo>
                      <a:cubicBezTo>
                        <a:pt x="29" y="1"/>
                        <a:pt x="29" y="1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1"/>
                        <a:pt x="29" y="1"/>
                        <a:pt x="28" y="1"/>
                      </a:cubicBezTo>
                      <a:cubicBezTo>
                        <a:pt x="28" y="1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0" name="Freeform 500"/>
                <p:cNvSpPr>
                  <a:spLocks noEditPoints="1"/>
                </p:cNvSpPr>
                <p:nvPr/>
              </p:nvSpPr>
              <p:spPr bwMode="auto">
                <a:xfrm>
                  <a:off x="823913" y="2454276"/>
                  <a:ext cx="6350" cy="9525"/>
                </a:xfrm>
                <a:custGeom>
                  <a:avLst/>
                  <a:gdLst>
                    <a:gd name="T0" fmla="*/ 5 w 6"/>
                    <a:gd name="T1" fmla="*/ 6 h 9"/>
                    <a:gd name="T2" fmla="*/ 5 w 6"/>
                    <a:gd name="T3" fmla="*/ 6 h 9"/>
                    <a:gd name="T4" fmla="*/ 1 w 6"/>
                    <a:gd name="T5" fmla="*/ 7 h 9"/>
                    <a:gd name="T6" fmla="*/ 1 w 6"/>
                    <a:gd name="T7" fmla="*/ 7 h 9"/>
                    <a:gd name="T8" fmla="*/ 3 w 6"/>
                    <a:gd name="T9" fmla="*/ 8 h 9"/>
                    <a:gd name="T10" fmla="*/ 3 w 6"/>
                    <a:gd name="T11" fmla="*/ 8 h 9"/>
                    <a:gd name="T12" fmla="*/ 4 w 6"/>
                    <a:gd name="T13" fmla="*/ 8 h 9"/>
                    <a:gd name="T14" fmla="*/ 3 w 6"/>
                    <a:gd name="T15" fmla="*/ 7 h 9"/>
                    <a:gd name="T16" fmla="*/ 3 w 6"/>
                    <a:gd name="T17" fmla="*/ 7 h 9"/>
                    <a:gd name="T18" fmla="*/ 0 w 6"/>
                    <a:gd name="T19" fmla="*/ 6 h 9"/>
                    <a:gd name="T20" fmla="*/ 6 w 6"/>
                    <a:gd name="T21" fmla="*/ 4 h 9"/>
                    <a:gd name="T22" fmla="*/ 6 w 6"/>
                    <a:gd name="T23" fmla="*/ 4 h 9"/>
                    <a:gd name="T24" fmla="*/ 5 w 6"/>
                    <a:gd name="T25" fmla="*/ 6 h 9"/>
                    <a:gd name="T26" fmla="*/ 5 w 6"/>
                    <a:gd name="T27" fmla="*/ 6 h 9"/>
                    <a:gd name="T28" fmla="*/ 5 w 6"/>
                    <a:gd name="T29" fmla="*/ 6 h 9"/>
                    <a:gd name="T30" fmla="*/ 2 w 6"/>
                    <a:gd name="T31" fmla="*/ 0 h 9"/>
                    <a:gd name="T32" fmla="*/ 0 w 6"/>
                    <a:gd name="T33" fmla="*/ 6 h 9"/>
                    <a:gd name="T34" fmla="*/ 2 w 6"/>
                    <a:gd name="T35" fmla="*/ 3 h 9"/>
                    <a:gd name="T36" fmla="*/ 1 w 6"/>
                    <a:gd name="T37" fmla="*/ 9 h 9"/>
                    <a:gd name="T38" fmla="*/ 3 w 6"/>
                    <a:gd name="T39" fmla="*/ 6 h 9"/>
                    <a:gd name="T40" fmla="*/ 3 w 6"/>
                    <a:gd name="T41" fmla="*/ 9 h 9"/>
                    <a:gd name="T42" fmla="*/ 4 w 6"/>
                    <a:gd name="T43" fmla="*/ 9 h 9"/>
                    <a:gd name="T44" fmla="*/ 4 w 6"/>
                    <a:gd name="T45" fmla="*/ 8 h 9"/>
                    <a:gd name="T46" fmla="*/ 6 w 6"/>
                    <a:gd name="T47" fmla="*/ 3 h 9"/>
                    <a:gd name="T48" fmla="*/ 5 w 6"/>
                    <a:gd name="T49" fmla="*/ 6 h 9"/>
                    <a:gd name="T50" fmla="*/ 3 w 6"/>
                    <a:gd name="T51" fmla="*/ 9 h 9"/>
                    <a:gd name="T52" fmla="*/ 3 w 6"/>
                    <a:gd name="T53" fmla="*/ 8 h 9"/>
                    <a:gd name="T54" fmla="*/ 3 w 6"/>
                    <a:gd name="T55" fmla="*/ 8 h 9"/>
                    <a:gd name="T56" fmla="*/ 3 w 6"/>
                    <a:gd name="T57" fmla="*/ 8 h 9"/>
                    <a:gd name="T58" fmla="*/ 3 w 6"/>
                    <a:gd name="T59" fmla="*/ 6 h 9"/>
                    <a:gd name="T60" fmla="*/ 3 w 6"/>
                    <a:gd name="T61" fmla="*/ 6 h 9"/>
                    <a:gd name="T62" fmla="*/ 4 w 6"/>
                    <a:gd name="T63" fmla="*/ 4 h 9"/>
                    <a:gd name="T64" fmla="*/ 2 w 6"/>
                    <a:gd name="T65" fmla="*/ 8 h 9"/>
                    <a:gd name="T66" fmla="*/ 1 w 6"/>
                    <a:gd name="T67" fmla="*/ 8 h 9"/>
                    <a:gd name="T68" fmla="*/ 1 w 6"/>
                    <a:gd name="T69" fmla="*/ 7 h 9"/>
                    <a:gd name="T70" fmla="*/ 1 w 6"/>
                    <a:gd name="T71" fmla="*/ 7 h 9"/>
                    <a:gd name="T72" fmla="*/ 2 w 6"/>
                    <a:gd name="T73" fmla="*/ 5 h 9"/>
                    <a:gd name="T74" fmla="*/ 3 w 6"/>
                    <a:gd name="T75" fmla="*/ 2 h 9"/>
                    <a:gd name="T76" fmla="*/ 0 w 6"/>
                    <a:gd name="T77" fmla="*/ 6 h 9"/>
                    <a:gd name="T78" fmla="*/ 0 w 6"/>
                    <a:gd name="T79" fmla="*/ 5 h 9"/>
                    <a:gd name="T80" fmla="*/ 1 w 6"/>
                    <a:gd name="T81" fmla="*/ 2 h 9"/>
                    <a:gd name="T82" fmla="*/ 2 w 6"/>
                    <a:gd name="T83" fmla="*/ 0 h 9"/>
                    <a:gd name="T84" fmla="*/ 2 w 6"/>
                    <a:gd name="T85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" h="9">
                      <a:moveTo>
                        <a:pt x="5" y="6"/>
                      </a:move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moveTo>
                        <a:pt x="1" y="7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moveTo>
                        <a:pt x="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moveTo>
                        <a:pt x="4" y="8"/>
                      </a:move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moveTo>
                        <a:pt x="3" y="7"/>
                      </a:move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moveTo>
                        <a:pt x="0" y="6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moveTo>
                        <a:pt x="6" y="4"/>
                      </a:move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5" y="5"/>
                        <a:pt x="5" y="5"/>
                        <a:pt x="4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5"/>
                        <a:pt x="5" y="4"/>
                        <a:pt x="6" y="4"/>
                      </a:cubicBezTo>
                      <a:moveTo>
                        <a:pt x="2" y="0"/>
                      </a:moveTo>
                      <a:cubicBezTo>
                        <a:pt x="1" y="1"/>
                        <a:pt x="1" y="2"/>
                        <a:pt x="0" y="3"/>
                      </a:cubicBezTo>
                      <a:cubicBezTo>
                        <a:pt x="0" y="4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5"/>
                        <a:pt x="2" y="4"/>
                        <a:pt x="2" y="3"/>
                      </a:cubicBezTo>
                      <a:cubicBezTo>
                        <a:pt x="2" y="4"/>
                        <a:pt x="2" y="5"/>
                        <a:pt x="1" y="6"/>
                      </a:cubicBezTo>
                      <a:cubicBezTo>
                        <a:pt x="1" y="7"/>
                        <a:pt x="0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2" y="7"/>
                        <a:pt x="3" y="6"/>
                      </a:cubicBezTo>
                      <a:cubicBezTo>
                        <a:pt x="3" y="7"/>
                        <a:pt x="2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8"/>
                        <a:pt x="4" y="7"/>
                        <a:pt x="4" y="7"/>
                      </a:cubicBezTo>
                      <a:cubicBezTo>
                        <a:pt x="4" y="7"/>
                        <a:pt x="4" y="8"/>
                        <a:pt x="4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3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7"/>
                      </a:cubicBezTo>
                      <a:cubicBezTo>
                        <a:pt x="3" y="7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5"/>
                        <a:pt x="4" y="5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6"/>
                        <a:pt x="2" y="7"/>
                        <a:pt x="2" y="8"/>
                      </a:cubicBezTo>
                      <a:cubicBezTo>
                        <a:pt x="1" y="8"/>
                        <a:pt x="1" y="8"/>
                        <a:pt x="1" y="9"/>
                      </a:cubicBezTo>
                      <a:cubicBezTo>
                        <a:pt x="1" y="9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6"/>
                        <a:pt x="1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2" y="3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4"/>
                        <a:pt x="1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4"/>
                        <a:pt x="0" y="3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1" name="Freeform 501"/>
                <p:cNvSpPr>
                  <a:spLocks noEditPoints="1"/>
                </p:cNvSpPr>
                <p:nvPr/>
              </p:nvSpPr>
              <p:spPr bwMode="auto">
                <a:xfrm>
                  <a:off x="822325" y="2454276"/>
                  <a:ext cx="34925" cy="31750"/>
                </a:xfrm>
                <a:custGeom>
                  <a:avLst/>
                  <a:gdLst>
                    <a:gd name="T0" fmla="*/ 25 w 34"/>
                    <a:gd name="T1" fmla="*/ 13 h 31"/>
                    <a:gd name="T2" fmla="*/ 25 w 34"/>
                    <a:gd name="T3" fmla="*/ 18 h 31"/>
                    <a:gd name="T4" fmla="*/ 16 w 34"/>
                    <a:gd name="T5" fmla="*/ 21 h 31"/>
                    <a:gd name="T6" fmla="*/ 11 w 34"/>
                    <a:gd name="T7" fmla="*/ 25 h 31"/>
                    <a:gd name="T8" fmla="*/ 4 w 34"/>
                    <a:gd name="T9" fmla="*/ 26 h 31"/>
                    <a:gd name="T10" fmla="*/ 5 w 34"/>
                    <a:gd name="T11" fmla="*/ 27 h 31"/>
                    <a:gd name="T12" fmla="*/ 2 w 34"/>
                    <a:gd name="T13" fmla="*/ 30 h 31"/>
                    <a:gd name="T14" fmla="*/ 4 w 34"/>
                    <a:gd name="T15" fmla="*/ 29 h 31"/>
                    <a:gd name="T16" fmla="*/ 1 w 34"/>
                    <a:gd name="T17" fmla="*/ 27 h 31"/>
                    <a:gd name="T18" fmla="*/ 31 w 34"/>
                    <a:gd name="T19" fmla="*/ 26 h 31"/>
                    <a:gd name="T20" fmla="*/ 1 w 34"/>
                    <a:gd name="T21" fmla="*/ 27 h 31"/>
                    <a:gd name="T22" fmla="*/ 6 w 34"/>
                    <a:gd name="T23" fmla="*/ 26 h 31"/>
                    <a:gd name="T24" fmla="*/ 4 w 34"/>
                    <a:gd name="T25" fmla="*/ 26 h 31"/>
                    <a:gd name="T26" fmla="*/ 11 w 34"/>
                    <a:gd name="T27" fmla="*/ 27 h 31"/>
                    <a:gd name="T28" fmla="*/ 5 w 34"/>
                    <a:gd name="T29" fmla="*/ 30 h 31"/>
                    <a:gd name="T30" fmla="*/ 3 w 34"/>
                    <a:gd name="T31" fmla="*/ 25 h 31"/>
                    <a:gd name="T32" fmla="*/ 18 w 34"/>
                    <a:gd name="T33" fmla="*/ 27 h 31"/>
                    <a:gd name="T34" fmla="*/ 13 w 34"/>
                    <a:gd name="T35" fmla="*/ 26 h 31"/>
                    <a:gd name="T36" fmla="*/ 30 w 34"/>
                    <a:gd name="T37" fmla="*/ 24 h 31"/>
                    <a:gd name="T38" fmla="*/ 15 w 34"/>
                    <a:gd name="T39" fmla="*/ 27 h 31"/>
                    <a:gd name="T40" fmla="*/ 13 w 34"/>
                    <a:gd name="T41" fmla="*/ 25 h 31"/>
                    <a:gd name="T42" fmla="*/ 13 w 34"/>
                    <a:gd name="T43" fmla="*/ 24 h 31"/>
                    <a:gd name="T44" fmla="*/ 17 w 34"/>
                    <a:gd name="T45" fmla="*/ 21 h 31"/>
                    <a:gd name="T46" fmla="*/ 13 w 34"/>
                    <a:gd name="T47" fmla="*/ 27 h 31"/>
                    <a:gd name="T48" fmla="*/ 17 w 34"/>
                    <a:gd name="T49" fmla="*/ 21 h 31"/>
                    <a:gd name="T50" fmla="*/ 18 w 34"/>
                    <a:gd name="T51" fmla="*/ 21 h 31"/>
                    <a:gd name="T52" fmla="*/ 16 w 34"/>
                    <a:gd name="T53" fmla="*/ 27 h 31"/>
                    <a:gd name="T54" fmla="*/ 19 w 34"/>
                    <a:gd name="T55" fmla="*/ 23 h 31"/>
                    <a:gd name="T56" fmla="*/ 19 w 34"/>
                    <a:gd name="T57" fmla="*/ 24 h 31"/>
                    <a:gd name="T58" fmla="*/ 27 w 34"/>
                    <a:gd name="T59" fmla="*/ 18 h 31"/>
                    <a:gd name="T60" fmla="*/ 21 w 34"/>
                    <a:gd name="T61" fmla="*/ 16 h 31"/>
                    <a:gd name="T62" fmla="*/ 18 w 34"/>
                    <a:gd name="T63" fmla="*/ 21 h 31"/>
                    <a:gd name="T64" fmla="*/ 23 w 34"/>
                    <a:gd name="T65" fmla="*/ 13 h 31"/>
                    <a:gd name="T66" fmla="*/ 24 w 34"/>
                    <a:gd name="T67" fmla="*/ 13 h 31"/>
                    <a:gd name="T68" fmla="*/ 14 w 34"/>
                    <a:gd name="T69" fmla="*/ 9 h 31"/>
                    <a:gd name="T70" fmla="*/ 8 w 34"/>
                    <a:gd name="T71" fmla="*/ 11 h 31"/>
                    <a:gd name="T72" fmla="*/ 12 w 34"/>
                    <a:gd name="T73" fmla="*/ 1 h 31"/>
                    <a:gd name="T74" fmla="*/ 9 w 34"/>
                    <a:gd name="T75" fmla="*/ 10 h 31"/>
                    <a:gd name="T76" fmla="*/ 9 w 34"/>
                    <a:gd name="T77" fmla="*/ 12 h 31"/>
                    <a:gd name="T78" fmla="*/ 14 w 34"/>
                    <a:gd name="T79" fmla="*/ 9 h 31"/>
                    <a:gd name="T80" fmla="*/ 15 w 34"/>
                    <a:gd name="T81" fmla="*/ 15 h 31"/>
                    <a:gd name="T82" fmla="*/ 16 w 34"/>
                    <a:gd name="T83" fmla="*/ 18 h 31"/>
                    <a:gd name="T84" fmla="*/ 20 w 34"/>
                    <a:gd name="T85" fmla="*/ 16 h 31"/>
                    <a:gd name="T86" fmla="*/ 19 w 34"/>
                    <a:gd name="T87" fmla="*/ 21 h 31"/>
                    <a:gd name="T88" fmla="*/ 11 w 34"/>
                    <a:gd name="T89" fmla="*/ 24 h 31"/>
                    <a:gd name="T90" fmla="*/ 3 w 34"/>
                    <a:gd name="T91" fmla="*/ 27 h 31"/>
                    <a:gd name="T92" fmla="*/ 0 w 34"/>
                    <a:gd name="T93" fmla="*/ 28 h 31"/>
                    <a:gd name="T94" fmla="*/ 5 w 34"/>
                    <a:gd name="T95" fmla="*/ 27 h 31"/>
                    <a:gd name="T96" fmla="*/ 6 w 34"/>
                    <a:gd name="T97" fmla="*/ 31 h 31"/>
                    <a:gd name="T98" fmla="*/ 10 w 34"/>
                    <a:gd name="T99" fmla="*/ 31 h 31"/>
                    <a:gd name="T100" fmla="*/ 15 w 34"/>
                    <a:gd name="T101" fmla="*/ 31 h 31"/>
                    <a:gd name="T102" fmla="*/ 23 w 34"/>
                    <a:gd name="T103" fmla="*/ 18 h 31"/>
                    <a:gd name="T104" fmla="*/ 19 w 34"/>
                    <a:gd name="T105" fmla="*/ 29 h 31"/>
                    <a:gd name="T106" fmla="*/ 23 w 34"/>
                    <a:gd name="T107" fmla="*/ 26 h 31"/>
                    <a:gd name="T108" fmla="*/ 29 w 34"/>
                    <a:gd name="T109" fmla="*/ 22 h 31"/>
                    <a:gd name="T110" fmla="*/ 32 w 34"/>
                    <a:gd name="T111" fmla="*/ 24 h 31"/>
                    <a:gd name="T112" fmla="*/ 33 w 34"/>
                    <a:gd name="T113" fmla="*/ 24 h 31"/>
                    <a:gd name="T114" fmla="*/ 31 w 34"/>
                    <a:gd name="T115" fmla="*/ 15 h 31"/>
                    <a:gd name="T116" fmla="*/ 23 w 34"/>
                    <a:gd name="T117" fmla="*/ 17 h 31"/>
                    <a:gd name="T118" fmla="*/ 18 w 34"/>
                    <a:gd name="T119" fmla="*/ 14 h 31"/>
                    <a:gd name="T120" fmla="*/ 12 w 34"/>
                    <a:gd name="T121" fmla="*/ 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4" h="31">
                      <a:moveTo>
                        <a:pt x="11" y="1"/>
                      </a:move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moveTo>
                        <a:pt x="10" y="10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moveTo>
                        <a:pt x="12" y="10"/>
                      </a:move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moveTo>
                        <a:pt x="25" y="13"/>
                      </a:move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moveTo>
                        <a:pt x="20" y="13"/>
                      </a:move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moveTo>
                        <a:pt x="22" y="15"/>
                      </a:move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moveTo>
                        <a:pt x="24" y="17"/>
                      </a:move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moveTo>
                        <a:pt x="25" y="18"/>
                      </a:move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moveTo>
                        <a:pt x="21" y="18"/>
                      </a:move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moveTo>
                        <a:pt x="18" y="19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moveTo>
                        <a:pt x="17" y="21"/>
                      </a:move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moveTo>
                        <a:pt x="16" y="21"/>
                      </a:move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moveTo>
                        <a:pt x="29" y="22"/>
                      </a:move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moveTo>
                        <a:pt x="5" y="25"/>
                      </a:move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moveTo>
                        <a:pt x="11" y="25"/>
                      </a:move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moveTo>
                        <a:pt x="8" y="25"/>
                      </a:move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moveTo>
                        <a:pt x="3" y="25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moveTo>
                        <a:pt x="4" y="26"/>
                      </a:move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moveTo>
                        <a:pt x="13" y="27"/>
                      </a:move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moveTo>
                        <a:pt x="18" y="27"/>
                      </a:move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moveTo>
                        <a:pt x="14" y="27"/>
                      </a:move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moveTo>
                        <a:pt x="5" y="27"/>
                      </a:move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moveTo>
                        <a:pt x="3" y="27"/>
                      </a:move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moveTo>
                        <a:pt x="8" y="28"/>
                      </a:move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moveTo>
                        <a:pt x="4" y="29"/>
                      </a:move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moveTo>
                        <a:pt x="2" y="30"/>
                      </a:move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moveTo>
                        <a:pt x="10" y="30"/>
                      </a:move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moveTo>
                        <a:pt x="12" y="29"/>
                      </a:moveTo>
                      <a:cubicBezTo>
                        <a:pt x="11" y="29"/>
                        <a:pt x="11" y="30"/>
                        <a:pt x="10" y="31"/>
                      </a:cubicBezTo>
                      <a:cubicBezTo>
                        <a:pt x="10" y="30"/>
                        <a:pt x="11" y="30"/>
                        <a:pt x="11" y="29"/>
                      </a:cubicBezTo>
                      <a:cubicBezTo>
                        <a:pt x="11" y="29"/>
                        <a:pt x="11" y="29"/>
                        <a:pt x="12" y="29"/>
                      </a:cubicBezTo>
                      <a:moveTo>
                        <a:pt x="5" y="28"/>
                      </a:moveTo>
                      <a:cubicBezTo>
                        <a:pt x="5" y="29"/>
                        <a:pt x="4" y="29"/>
                        <a:pt x="4" y="30"/>
                      </a:cubicBezTo>
                      <a:cubicBezTo>
                        <a:pt x="4" y="30"/>
                        <a:pt x="4" y="30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5" y="29"/>
                        <a:pt x="5" y="28"/>
                        <a:pt x="5" y="28"/>
                      </a:cubicBezTo>
                      <a:moveTo>
                        <a:pt x="15" y="27"/>
                      </a:moveTo>
                      <a:cubicBezTo>
                        <a:pt x="15" y="28"/>
                        <a:pt x="14" y="29"/>
                        <a:pt x="14" y="30"/>
                      </a:cubicBezTo>
                      <a:cubicBezTo>
                        <a:pt x="14" y="29"/>
                        <a:pt x="15" y="28"/>
                        <a:pt x="15" y="27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moveTo>
                        <a:pt x="10" y="27"/>
                      </a:moveTo>
                      <a:cubicBezTo>
                        <a:pt x="10" y="28"/>
                        <a:pt x="10" y="29"/>
                        <a:pt x="9" y="30"/>
                      </a:cubicBezTo>
                      <a:cubicBezTo>
                        <a:pt x="10" y="29"/>
                        <a:pt x="10" y="28"/>
                        <a:pt x="10" y="27"/>
                      </a:cubicBezTo>
                      <a:moveTo>
                        <a:pt x="1" y="26"/>
                      </a:moveTo>
                      <a:cubicBezTo>
                        <a:pt x="1" y="26"/>
                        <a:pt x="1" y="27"/>
                        <a:pt x="1" y="27"/>
                      </a:cubicBezTo>
                      <a:cubicBezTo>
                        <a:pt x="1" y="27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7"/>
                        <a:pt x="1" y="27"/>
                      </a:cubicBezTo>
                      <a:cubicBezTo>
                        <a:pt x="1" y="27"/>
                        <a:pt x="1" y="26"/>
                        <a:pt x="1" y="26"/>
                      </a:cubicBezTo>
                      <a:moveTo>
                        <a:pt x="6" y="26"/>
                      </a:move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7"/>
                        <a:pt x="6" y="27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7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moveTo>
                        <a:pt x="6" y="26"/>
                      </a:move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moveTo>
                        <a:pt x="31" y="26"/>
                      </a:moveTo>
                      <a:cubicBezTo>
                        <a:pt x="31" y="26"/>
                        <a:pt x="31" y="26"/>
                        <a:pt x="31" y="26"/>
                      </a:cubicBezTo>
                      <a:cubicBezTo>
                        <a:pt x="31" y="26"/>
                        <a:pt x="31" y="26"/>
                        <a:pt x="31" y="26"/>
                      </a:cubicBezTo>
                      <a:moveTo>
                        <a:pt x="3" y="26"/>
                      </a:moveTo>
                      <a:cubicBezTo>
                        <a:pt x="3" y="26"/>
                        <a:pt x="3" y="27"/>
                        <a:pt x="3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29"/>
                        <a:pt x="2" y="29"/>
                        <a:pt x="2" y="29"/>
                      </a:cubicBezTo>
                      <a:cubicBezTo>
                        <a:pt x="2" y="29"/>
                        <a:pt x="2" y="28"/>
                        <a:pt x="2" y="28"/>
                      </a:cubicBez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2" y="27"/>
                        <a:pt x="3" y="26"/>
                        <a:pt x="3" y="26"/>
                      </a:cubicBezTo>
                      <a:moveTo>
                        <a:pt x="1" y="26"/>
                      </a:moveTo>
                      <a:cubicBezTo>
                        <a:pt x="1" y="26"/>
                        <a:pt x="1" y="26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moveTo>
                        <a:pt x="3" y="25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moveTo>
                        <a:pt x="6" y="25"/>
                      </a:moveTo>
                      <a:cubicBezTo>
                        <a:pt x="6" y="25"/>
                        <a:pt x="6" y="25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7"/>
                        <a:pt x="3" y="29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29"/>
                      </a:cubicBezTo>
                      <a:cubicBezTo>
                        <a:pt x="2" y="29"/>
                        <a:pt x="2" y="29"/>
                        <a:pt x="3" y="29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28"/>
                        <a:pt x="3" y="27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6" y="25"/>
                        <a:pt x="6" y="25"/>
                      </a:cubicBezTo>
                      <a:moveTo>
                        <a:pt x="11" y="25"/>
                      </a:move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6"/>
                        <a:pt x="11" y="27"/>
                      </a:cubicBezTo>
                      <a:cubicBezTo>
                        <a:pt x="10" y="28"/>
                        <a:pt x="9" y="29"/>
                        <a:pt x="9" y="30"/>
                      </a:cubicBezTo>
                      <a:cubicBezTo>
                        <a:pt x="9" y="30"/>
                        <a:pt x="9" y="30"/>
                        <a:pt x="9" y="29"/>
                      </a:cubicBezTo>
                      <a:cubicBezTo>
                        <a:pt x="9" y="29"/>
                        <a:pt x="9" y="29"/>
                        <a:pt x="9" y="29"/>
                      </a:cubicBezTo>
                      <a:cubicBezTo>
                        <a:pt x="9" y="29"/>
                        <a:pt x="9" y="28"/>
                        <a:pt x="10" y="28"/>
                      </a:cubicBezTo>
                      <a:cubicBezTo>
                        <a:pt x="10" y="28"/>
                        <a:pt x="10" y="28"/>
                        <a:pt x="10" y="28"/>
                      </a:cubicBezTo>
                      <a:cubicBezTo>
                        <a:pt x="10" y="27"/>
                        <a:pt x="11" y="26"/>
                        <a:pt x="11" y="25"/>
                      </a:cubicBezTo>
                      <a:moveTo>
                        <a:pt x="8" y="24"/>
                      </a:moveTo>
                      <a:cubicBezTo>
                        <a:pt x="8" y="25"/>
                        <a:pt x="8" y="25"/>
                        <a:pt x="8" y="26"/>
                      </a:cubicBezTo>
                      <a:cubicBezTo>
                        <a:pt x="8" y="26"/>
                        <a:pt x="8" y="26"/>
                        <a:pt x="8" y="26"/>
                      </a:cubicBezTo>
                      <a:cubicBezTo>
                        <a:pt x="8" y="27"/>
                        <a:pt x="8" y="28"/>
                        <a:pt x="7" y="29"/>
                      </a:cubicBezTo>
                      <a:cubicBezTo>
                        <a:pt x="7" y="30"/>
                        <a:pt x="6" y="30"/>
                        <a:pt x="6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5" y="31"/>
                        <a:pt x="5" y="30"/>
                        <a:pt x="5" y="30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5" y="29"/>
                        <a:pt x="6" y="28"/>
                        <a:pt x="6" y="27"/>
                      </a:cubicBezTo>
                      <a:cubicBezTo>
                        <a:pt x="6" y="27"/>
                        <a:pt x="6" y="27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7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4"/>
                      </a:cubicBezTo>
                      <a:moveTo>
                        <a:pt x="3" y="24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2" y="26"/>
                        <a:pt x="2" y="27"/>
                        <a:pt x="1" y="27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1" y="27"/>
                        <a:pt x="1" y="27"/>
                      </a:cubicBezTo>
                      <a:cubicBezTo>
                        <a:pt x="1" y="27"/>
                        <a:pt x="1" y="26"/>
                        <a:pt x="1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3" y="24"/>
                      </a:cubicBezTo>
                      <a:moveTo>
                        <a:pt x="19" y="24"/>
                      </a:moveTo>
                      <a:cubicBezTo>
                        <a:pt x="18" y="25"/>
                        <a:pt x="18" y="26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6"/>
                      </a:cubicBezTo>
                      <a:cubicBezTo>
                        <a:pt x="18" y="28"/>
                        <a:pt x="17" y="29"/>
                        <a:pt x="17" y="30"/>
                      </a:cubicBezTo>
                      <a:cubicBezTo>
                        <a:pt x="17" y="29"/>
                        <a:pt x="18" y="27"/>
                        <a:pt x="18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8" y="25"/>
                        <a:pt x="19" y="25"/>
                        <a:pt x="19" y="24"/>
                      </a:cubicBezTo>
                      <a:moveTo>
                        <a:pt x="2" y="24"/>
                      </a:moveTo>
                      <a:cubicBezTo>
                        <a:pt x="2" y="24"/>
                        <a:pt x="2" y="25"/>
                        <a:pt x="2" y="25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1" y="25"/>
                        <a:pt x="1" y="26"/>
                        <a:pt x="1" y="26"/>
                      </a:cubicBezTo>
                      <a:cubicBezTo>
                        <a:pt x="1" y="25"/>
                        <a:pt x="1" y="25"/>
                        <a:pt x="2" y="24"/>
                      </a:cubicBezTo>
                      <a:moveTo>
                        <a:pt x="14" y="24"/>
                      </a:moveTo>
                      <a:cubicBezTo>
                        <a:pt x="14" y="25"/>
                        <a:pt x="13" y="25"/>
                        <a:pt x="13" y="26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7"/>
                        <a:pt x="12" y="28"/>
                        <a:pt x="12" y="28"/>
                      </a:cubicBezTo>
                      <a:cubicBezTo>
                        <a:pt x="12" y="29"/>
                        <a:pt x="11" y="29"/>
                        <a:pt x="11" y="29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2" y="27"/>
                        <a:pt x="13" y="26"/>
                        <a:pt x="14" y="24"/>
                      </a:cubicBezTo>
                      <a:moveTo>
                        <a:pt x="18" y="24"/>
                      </a:moveTo>
                      <a:cubicBezTo>
                        <a:pt x="17" y="26"/>
                        <a:pt x="16" y="27"/>
                        <a:pt x="16" y="29"/>
                      </a:cubicBezTo>
                      <a:cubicBezTo>
                        <a:pt x="16" y="28"/>
                        <a:pt x="16" y="27"/>
                        <a:pt x="17" y="26"/>
                      </a:cubicBezTo>
                      <a:cubicBezTo>
                        <a:pt x="17" y="26"/>
                        <a:pt x="17" y="26"/>
                        <a:pt x="17" y="26"/>
                      </a:cubicBezTo>
                      <a:cubicBezTo>
                        <a:pt x="17" y="26"/>
                        <a:pt x="17" y="26"/>
                        <a:pt x="17" y="25"/>
                      </a:cubicBezTo>
                      <a:cubicBezTo>
                        <a:pt x="17" y="25"/>
                        <a:pt x="18" y="25"/>
                        <a:pt x="18" y="24"/>
                      </a:cubicBezTo>
                      <a:moveTo>
                        <a:pt x="30" y="24"/>
                      </a:moveTo>
                      <a:cubicBezTo>
                        <a:pt x="29" y="25"/>
                        <a:pt x="29" y="27"/>
                        <a:pt x="28" y="28"/>
                      </a:cubicBezTo>
                      <a:cubicBezTo>
                        <a:pt x="28" y="27"/>
                        <a:pt x="29" y="25"/>
                        <a:pt x="30" y="24"/>
                      </a:cubicBezTo>
                      <a:moveTo>
                        <a:pt x="11" y="24"/>
                      </a:move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0" y="26"/>
                        <a:pt x="9" y="27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9"/>
                        <a:pt x="7" y="29"/>
                      </a:cubicBezTo>
                      <a:cubicBezTo>
                        <a:pt x="8" y="28"/>
                        <a:pt x="9" y="27"/>
                        <a:pt x="10" y="26"/>
                      </a:cubicBezTo>
                      <a:cubicBezTo>
                        <a:pt x="10" y="25"/>
                        <a:pt x="11" y="24"/>
                        <a:pt x="11" y="24"/>
                      </a:cubicBezTo>
                      <a:moveTo>
                        <a:pt x="17" y="24"/>
                      </a:moveTo>
                      <a:cubicBezTo>
                        <a:pt x="17" y="24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6"/>
                        <a:pt x="16" y="26"/>
                        <a:pt x="15" y="27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6" y="26"/>
                        <a:pt x="16" y="25"/>
                        <a:pt x="17" y="24"/>
                      </a:cubicBezTo>
                      <a:moveTo>
                        <a:pt x="30" y="24"/>
                      </a:moveTo>
                      <a:cubicBezTo>
                        <a:pt x="30" y="24"/>
                        <a:pt x="30" y="24"/>
                        <a:pt x="30" y="24"/>
                      </a:cubicBezTo>
                      <a:cubicBezTo>
                        <a:pt x="30" y="24"/>
                        <a:pt x="30" y="24"/>
                        <a:pt x="30" y="24"/>
                      </a:cubicBezTo>
                      <a:moveTo>
                        <a:pt x="22" y="24"/>
                      </a:moveTo>
                      <a:cubicBezTo>
                        <a:pt x="22" y="24"/>
                        <a:pt x="22" y="24"/>
                        <a:pt x="21" y="25"/>
                      </a:cubicBezTo>
                      <a:cubicBezTo>
                        <a:pt x="21" y="26"/>
                        <a:pt x="20" y="27"/>
                        <a:pt x="19" y="29"/>
                      </a:cubicBezTo>
                      <a:cubicBezTo>
                        <a:pt x="20" y="28"/>
                        <a:pt x="20" y="27"/>
                        <a:pt x="20" y="27"/>
                      </a:cubicBezTo>
                      <a:cubicBezTo>
                        <a:pt x="20" y="27"/>
                        <a:pt x="20" y="27"/>
                        <a:pt x="20" y="27"/>
                      </a:cubicBezTo>
                      <a:cubicBezTo>
                        <a:pt x="21" y="26"/>
                        <a:pt x="21" y="25"/>
                        <a:pt x="22" y="24"/>
                      </a:cubicBezTo>
                      <a:moveTo>
                        <a:pt x="14" y="23"/>
                      </a:moveTo>
                      <a:cubicBezTo>
                        <a:pt x="14" y="24"/>
                        <a:pt x="14" y="24"/>
                        <a:pt x="14" y="24"/>
                      </a:cubicBezTo>
                      <a:cubicBezTo>
                        <a:pt x="14" y="24"/>
                        <a:pt x="13" y="25"/>
                        <a:pt x="13" y="25"/>
                      </a:cubicBezTo>
                      <a:cubicBezTo>
                        <a:pt x="12" y="26"/>
                        <a:pt x="12" y="27"/>
                        <a:pt x="11" y="28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1"/>
                        <a:pt x="9" y="30"/>
                        <a:pt x="9" y="30"/>
                      </a:cubicBezTo>
                      <a:cubicBezTo>
                        <a:pt x="9" y="29"/>
                        <a:pt x="10" y="28"/>
                        <a:pt x="10" y="2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1" y="26"/>
                        <a:pt x="11" y="26"/>
                        <a:pt x="12" y="25"/>
                      </a:cubicBezTo>
                      <a:cubicBezTo>
                        <a:pt x="12" y="25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4" y="24"/>
                        <a:pt x="14" y="23"/>
                      </a:cubicBezTo>
                      <a:moveTo>
                        <a:pt x="21" y="22"/>
                      </a:moveTo>
                      <a:cubicBezTo>
                        <a:pt x="20" y="23"/>
                        <a:pt x="20" y="24"/>
                        <a:pt x="19" y="25"/>
                      </a:cubicBezTo>
                      <a:cubicBezTo>
                        <a:pt x="20" y="24"/>
                        <a:pt x="20" y="23"/>
                        <a:pt x="21" y="22"/>
                      </a:cubicBezTo>
                      <a:moveTo>
                        <a:pt x="30" y="21"/>
                      </a:moveTo>
                      <a:cubicBezTo>
                        <a:pt x="30" y="21"/>
                        <a:pt x="30" y="22"/>
                        <a:pt x="29" y="22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9" y="24"/>
                        <a:pt x="28" y="26"/>
                        <a:pt x="26" y="27"/>
                      </a:cubicBezTo>
                      <a:cubicBezTo>
                        <a:pt x="26" y="27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8" y="24"/>
                        <a:pt x="29" y="23"/>
                        <a:pt x="30" y="21"/>
                      </a:cubicBezTo>
                      <a:moveTo>
                        <a:pt x="17" y="21"/>
                      </a:move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2"/>
                        <a:pt x="17" y="23"/>
                        <a:pt x="17" y="23"/>
                      </a:cubicBezTo>
                      <a:cubicBezTo>
                        <a:pt x="16" y="25"/>
                        <a:pt x="15" y="26"/>
                        <a:pt x="15" y="27"/>
                      </a:cubicBezTo>
                      <a:cubicBezTo>
                        <a:pt x="15" y="27"/>
                        <a:pt x="15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5" y="25"/>
                        <a:pt x="16" y="23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6" y="24"/>
                        <a:pt x="14" y="25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2" y="28"/>
                        <a:pt x="12" y="28"/>
                      </a:cubicBezTo>
                      <a:cubicBezTo>
                        <a:pt x="13" y="27"/>
                        <a:pt x="14" y="25"/>
                        <a:pt x="14" y="24"/>
                      </a:cubicBezTo>
                      <a:cubicBezTo>
                        <a:pt x="14" y="24"/>
                        <a:pt x="14" y="23"/>
                        <a:pt x="15" y="23"/>
                      </a:cubicBezTo>
                      <a:cubicBezTo>
                        <a:pt x="15" y="22"/>
                        <a:pt x="16" y="22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moveTo>
                        <a:pt x="28" y="21"/>
                      </a:moveTo>
                      <a:cubicBezTo>
                        <a:pt x="27" y="23"/>
                        <a:pt x="26" y="26"/>
                        <a:pt x="25" y="28"/>
                      </a:cubicBezTo>
                      <a:cubicBezTo>
                        <a:pt x="25" y="27"/>
                        <a:pt x="25" y="27"/>
                        <a:pt x="25" y="26"/>
                      </a:cubicBezTo>
                      <a:cubicBezTo>
                        <a:pt x="25" y="26"/>
                        <a:pt x="25" y="26"/>
                        <a:pt x="25" y="26"/>
                      </a:cubicBezTo>
                      <a:cubicBezTo>
                        <a:pt x="26" y="24"/>
                        <a:pt x="27" y="23"/>
                        <a:pt x="28" y="21"/>
                      </a:cubicBezTo>
                      <a:moveTo>
                        <a:pt x="18" y="21"/>
                      </a:moveTo>
                      <a:cubicBezTo>
                        <a:pt x="18" y="21"/>
                        <a:pt x="18" y="21"/>
                        <a:pt x="18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moveTo>
                        <a:pt x="20" y="20"/>
                      </a:moveTo>
                      <a:cubicBezTo>
                        <a:pt x="20" y="21"/>
                        <a:pt x="19" y="22"/>
                        <a:pt x="19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23"/>
                        <a:pt x="19" y="23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5"/>
                        <a:pt x="17" y="25"/>
                      </a:cubicBezTo>
                      <a:cubicBezTo>
                        <a:pt x="18" y="23"/>
                        <a:pt x="19" y="22"/>
                        <a:pt x="20" y="20"/>
                      </a:cubicBezTo>
                      <a:moveTo>
                        <a:pt x="20" y="20"/>
                      </a:move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19" y="21"/>
                        <a:pt x="19" y="22"/>
                        <a:pt x="18" y="23"/>
                      </a:cubicBezTo>
                      <a:cubicBezTo>
                        <a:pt x="18" y="24"/>
                        <a:pt x="17" y="25"/>
                        <a:pt x="17" y="25"/>
                      </a:cubicBezTo>
                      <a:cubicBezTo>
                        <a:pt x="17" y="26"/>
                        <a:pt x="16" y="26"/>
                        <a:pt x="16" y="27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6" y="25"/>
                        <a:pt x="17" y="24"/>
                        <a:pt x="17" y="24"/>
                      </a:cubicBezTo>
                      <a:cubicBezTo>
                        <a:pt x="17" y="23"/>
                        <a:pt x="18" y="22"/>
                        <a:pt x="19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21"/>
                        <a:pt x="20" y="20"/>
                        <a:pt x="20" y="20"/>
                      </a:cubicBezTo>
                      <a:moveTo>
                        <a:pt x="27" y="19"/>
                      </a:moveTo>
                      <a:cubicBezTo>
                        <a:pt x="26" y="23"/>
                        <a:pt x="24" y="26"/>
                        <a:pt x="22" y="30"/>
                      </a:cubicBezTo>
                      <a:cubicBezTo>
                        <a:pt x="22" y="28"/>
                        <a:pt x="23" y="27"/>
                        <a:pt x="23" y="26"/>
                      </a:cubicBezTo>
                      <a:cubicBezTo>
                        <a:pt x="23" y="26"/>
                        <a:pt x="23" y="26"/>
                        <a:pt x="23" y="26"/>
                      </a:cubicBezTo>
                      <a:cubicBezTo>
                        <a:pt x="24" y="23"/>
                        <a:pt x="26" y="21"/>
                        <a:pt x="27" y="19"/>
                      </a:cubicBezTo>
                      <a:moveTo>
                        <a:pt x="21" y="18"/>
                      </a:moveTo>
                      <a:cubicBezTo>
                        <a:pt x="21" y="19"/>
                        <a:pt x="21" y="20"/>
                        <a:pt x="21" y="20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20" y="21"/>
                        <a:pt x="19" y="22"/>
                        <a:pt x="19" y="23"/>
                      </a:cubicBezTo>
                      <a:cubicBezTo>
                        <a:pt x="19" y="22"/>
                        <a:pt x="20" y="21"/>
                        <a:pt x="20" y="20"/>
                      </a:cubicBezTo>
                      <a:cubicBezTo>
                        <a:pt x="20" y="20"/>
                        <a:pt x="21" y="19"/>
                        <a:pt x="21" y="18"/>
                      </a:cubicBezTo>
                      <a:moveTo>
                        <a:pt x="22" y="18"/>
                      </a:move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20"/>
                        <a:pt x="22" y="20"/>
                      </a:cubicBezTo>
                      <a:cubicBezTo>
                        <a:pt x="21" y="22"/>
                        <a:pt x="20" y="24"/>
                        <a:pt x="19" y="26"/>
                      </a:cubicBezTo>
                      <a:cubicBezTo>
                        <a:pt x="19" y="26"/>
                        <a:pt x="18" y="26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6"/>
                        <a:pt x="19" y="25"/>
                        <a:pt x="19" y="24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0" y="22"/>
                        <a:pt x="21" y="20"/>
                        <a:pt x="22" y="18"/>
                      </a:cubicBezTo>
                      <a:moveTo>
                        <a:pt x="22" y="18"/>
                      </a:move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8"/>
                        <a:pt x="21" y="19"/>
                        <a:pt x="21" y="20"/>
                      </a:cubicBezTo>
                      <a:cubicBezTo>
                        <a:pt x="21" y="19"/>
                        <a:pt x="21" y="19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moveTo>
                        <a:pt x="28" y="17"/>
                      </a:moveTo>
                      <a:cubicBezTo>
                        <a:pt x="27" y="17"/>
                        <a:pt x="27" y="17"/>
                        <a:pt x="27" y="18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5" y="21"/>
                        <a:pt x="23" y="25"/>
                        <a:pt x="21" y="29"/>
                      </a:cubicBezTo>
                      <a:cubicBezTo>
                        <a:pt x="21" y="28"/>
                        <a:pt x="22" y="27"/>
                        <a:pt x="22" y="26"/>
                      </a:cubicBezTo>
                      <a:cubicBezTo>
                        <a:pt x="22" y="26"/>
                        <a:pt x="22" y="26"/>
                        <a:pt x="22" y="26"/>
                      </a:cubicBezTo>
                      <a:cubicBezTo>
                        <a:pt x="24" y="23"/>
                        <a:pt x="25" y="20"/>
                        <a:pt x="28" y="17"/>
                      </a:cubicBezTo>
                      <a:moveTo>
                        <a:pt x="24" y="16"/>
                      </a:moveTo>
                      <a:cubicBezTo>
                        <a:pt x="23" y="17"/>
                        <a:pt x="23" y="17"/>
                        <a:pt x="23" y="18"/>
                      </a:cubicBezTo>
                      <a:cubicBezTo>
                        <a:pt x="22" y="19"/>
                        <a:pt x="22" y="19"/>
                        <a:pt x="21" y="20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1" y="20"/>
                        <a:pt x="22" y="19"/>
                        <a:pt x="22" y="17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moveTo>
                        <a:pt x="21" y="16"/>
                      </a:moveTo>
                      <a:cubicBezTo>
                        <a:pt x="20" y="17"/>
                        <a:pt x="19" y="18"/>
                        <a:pt x="19" y="20"/>
                      </a:cubicBezTo>
                      <a:cubicBezTo>
                        <a:pt x="19" y="18"/>
                        <a:pt x="20" y="17"/>
                        <a:pt x="21" y="16"/>
                      </a:cubicBezTo>
                      <a:moveTo>
                        <a:pt x="20" y="15"/>
                      </a:moveTo>
                      <a:cubicBezTo>
                        <a:pt x="19" y="17"/>
                        <a:pt x="18" y="18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8"/>
                        <a:pt x="19" y="16"/>
                        <a:pt x="20" y="15"/>
                      </a:cubicBezTo>
                      <a:moveTo>
                        <a:pt x="20" y="15"/>
                      </a:move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moveTo>
                        <a:pt x="23" y="14"/>
                      </a:moveTo>
                      <a:cubicBezTo>
                        <a:pt x="22" y="16"/>
                        <a:pt x="21" y="18"/>
                        <a:pt x="19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0"/>
                      </a:cubicBezTo>
                      <a:cubicBezTo>
                        <a:pt x="19" y="19"/>
                        <a:pt x="21" y="17"/>
                        <a:pt x="21" y="15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22" y="15"/>
                        <a:pt x="22" y="14"/>
                        <a:pt x="23" y="14"/>
                      </a:cubicBezTo>
                      <a:moveTo>
                        <a:pt x="24" y="13"/>
                      </a:moveTo>
                      <a:cubicBezTo>
                        <a:pt x="23" y="14"/>
                        <a:pt x="23" y="16"/>
                        <a:pt x="22" y="17"/>
                      </a:cubicBezTo>
                      <a:cubicBezTo>
                        <a:pt x="22" y="18"/>
                        <a:pt x="22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9"/>
                        <a:pt x="20" y="19"/>
                        <a:pt x="19" y="20"/>
                      </a:cubicBezTo>
                      <a:cubicBezTo>
                        <a:pt x="21" y="18"/>
                        <a:pt x="22" y="16"/>
                        <a:pt x="23" y="14"/>
                      </a:cubicBezTo>
                      <a:cubicBezTo>
                        <a:pt x="23" y="13"/>
                        <a:pt x="24" y="13"/>
                        <a:pt x="24" y="13"/>
                      </a:cubicBezTo>
                      <a:moveTo>
                        <a:pt x="24" y="12"/>
                      </a:moveTo>
                      <a:cubicBezTo>
                        <a:pt x="24" y="12"/>
                        <a:pt x="24" y="12"/>
                        <a:pt x="24" y="13"/>
                      </a:cubicBezTo>
                      <a:cubicBezTo>
                        <a:pt x="24" y="13"/>
                        <a:pt x="23" y="13"/>
                        <a:pt x="23" y="13"/>
                      </a:cubicBezTo>
                      <a:cubicBezTo>
                        <a:pt x="24" y="13"/>
                        <a:pt x="24" y="13"/>
                        <a:pt x="24" y="12"/>
                      </a:cubicBezTo>
                      <a:moveTo>
                        <a:pt x="25" y="12"/>
                      </a:moveTo>
                      <a:cubicBezTo>
                        <a:pt x="25" y="12"/>
                        <a:pt x="25" y="12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4"/>
                        <a:pt x="24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6"/>
                        <a:pt x="23" y="17"/>
                        <a:pt x="23" y="18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3" y="16"/>
                        <a:pt x="23" y="17"/>
                        <a:pt x="22" y="17"/>
                      </a:cubicBezTo>
                      <a:cubicBezTo>
                        <a:pt x="23" y="16"/>
                        <a:pt x="24" y="14"/>
                        <a:pt x="24" y="13"/>
                      </a:cubicBezTo>
                      <a:cubicBezTo>
                        <a:pt x="24" y="12"/>
                        <a:pt x="25" y="12"/>
                        <a:pt x="25" y="12"/>
                      </a:cubicBezTo>
                      <a:moveTo>
                        <a:pt x="15" y="12"/>
                      </a:move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moveTo>
                        <a:pt x="9" y="10"/>
                      </a:move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1"/>
                        <a:pt x="8" y="11"/>
                        <a:pt x="9" y="10"/>
                      </a:cubicBezTo>
                      <a:moveTo>
                        <a:pt x="8" y="10"/>
                      </a:move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moveTo>
                        <a:pt x="14" y="9"/>
                      </a:move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moveTo>
                        <a:pt x="11" y="4"/>
                      </a:moveTo>
                      <a:cubicBezTo>
                        <a:pt x="11" y="4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0" y="6"/>
                        <a:pt x="10" y="7"/>
                        <a:pt x="10" y="7"/>
                      </a:cubicBezTo>
                      <a:cubicBezTo>
                        <a:pt x="9" y="8"/>
                        <a:pt x="8" y="9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9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9" y="6"/>
                        <a:pt x="10" y="5"/>
                        <a:pt x="11" y="4"/>
                      </a:cubicBezTo>
                      <a:moveTo>
                        <a:pt x="12" y="0"/>
                      </a:moveTo>
                      <a:cubicBezTo>
                        <a:pt x="11" y="1"/>
                        <a:pt x="9" y="3"/>
                        <a:pt x="8" y="5"/>
                      </a:cubicBezTo>
                      <a:cubicBezTo>
                        <a:pt x="8" y="7"/>
                        <a:pt x="7" y="9"/>
                        <a:pt x="7" y="11"/>
                      </a:cubicBezTo>
                      <a:cubicBezTo>
                        <a:pt x="7" y="12"/>
                        <a:pt x="8" y="12"/>
                        <a:pt x="8" y="11"/>
                      </a:cubicBezTo>
                      <a:cubicBezTo>
                        <a:pt x="8" y="11"/>
                        <a:pt x="7" y="11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8" y="8"/>
                        <a:pt x="8" y="7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9" y="4"/>
                        <a:pt x="10" y="3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2" y="1"/>
                        <a:pt x="12" y="0"/>
                        <a:pt x="12" y="0"/>
                      </a:cubicBezTo>
                      <a:cubicBezTo>
                        <a:pt x="13" y="0"/>
                        <a:pt x="13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2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1" y="4"/>
                        <a:pt x="11" y="4"/>
                        <a:pt x="11" y="5"/>
                      </a:cubicBezTo>
                      <a:cubicBezTo>
                        <a:pt x="11" y="5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0" y="5"/>
                        <a:pt x="9" y="6"/>
                        <a:pt x="9" y="7"/>
                      </a:cubicBezTo>
                      <a:cubicBezTo>
                        <a:pt x="8" y="8"/>
                        <a:pt x="8" y="9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9" y="8"/>
                        <a:pt x="10" y="7"/>
                        <a:pt x="11" y="6"/>
                      </a:cubicBezTo>
                      <a:cubicBezTo>
                        <a:pt x="10" y="6"/>
                        <a:pt x="10" y="7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9"/>
                        <a:pt x="9" y="9"/>
                        <a:pt x="9" y="10"/>
                      </a:cubicBezTo>
                      <a:cubicBezTo>
                        <a:pt x="8" y="11"/>
                        <a:pt x="8" y="12"/>
                        <a:pt x="7" y="13"/>
                      </a:cubicBezTo>
                      <a:cubicBezTo>
                        <a:pt x="7" y="13"/>
                        <a:pt x="8" y="13"/>
                        <a:pt x="8" y="13"/>
                      </a:cubicBezTo>
                      <a:cubicBezTo>
                        <a:pt x="8" y="13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9" y="9"/>
                        <a:pt x="10" y="9"/>
                        <a:pt x="10" y="8"/>
                      </a:cubicBezTo>
                      <a:cubicBezTo>
                        <a:pt x="10" y="9"/>
                        <a:pt x="10" y="9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1"/>
                        <a:pt x="9" y="12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0" y="12"/>
                        <a:pt x="10" y="11"/>
                        <a:pt x="11" y="10"/>
                      </a:cubicBezTo>
                      <a:cubicBezTo>
                        <a:pt x="11" y="10"/>
                        <a:pt x="11" y="10"/>
                        <a:pt x="12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2" y="9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1"/>
                        <a:pt x="12" y="12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2" y="12"/>
                        <a:pt x="13" y="11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5" y="10"/>
                        <a:pt x="15" y="10"/>
                        <a:pt x="14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4" y="12"/>
                        <a:pt x="13" y="14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5"/>
                        <a:pt x="13" y="14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14" y="13"/>
                        <a:pt x="14" y="12"/>
                        <a:pt x="15" y="12"/>
                      </a:cubicBezTo>
                      <a:cubicBezTo>
                        <a:pt x="15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2"/>
                        <a:pt x="16" y="13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6" y="14"/>
                        <a:pt x="16" y="14"/>
                        <a:pt x="15" y="15"/>
                      </a:cubicBezTo>
                      <a:cubicBezTo>
                        <a:pt x="15" y="16"/>
                        <a:pt x="15" y="16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6"/>
                        <a:pt x="15" y="16"/>
                        <a:pt x="16" y="15"/>
                      </a:cubicBezTo>
                      <a:cubicBezTo>
                        <a:pt x="16" y="14"/>
                        <a:pt x="17" y="13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4"/>
                        <a:pt x="17" y="15"/>
                        <a:pt x="17" y="16"/>
                      </a:cubicBez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17" y="16"/>
                        <a:pt x="16" y="17"/>
                        <a:pt x="16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7" y="17"/>
                        <a:pt x="18" y="15"/>
                        <a:pt x="18" y="14"/>
                      </a:cubicBezTo>
                      <a:cubicBezTo>
                        <a:pt x="19" y="14"/>
                        <a:pt x="19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4"/>
                        <a:pt x="20" y="14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6"/>
                      </a:cubicBezTo>
                      <a:cubicBezTo>
                        <a:pt x="19" y="17"/>
                        <a:pt x="18" y="18"/>
                        <a:pt x="17" y="19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18"/>
                        <a:pt x="19" y="17"/>
                        <a:pt x="20" y="16"/>
                      </a:cubicBezTo>
                      <a:cubicBezTo>
                        <a:pt x="20" y="16"/>
                        <a:pt x="20" y="15"/>
                        <a:pt x="20" y="15"/>
                      </a:cubicBezTo>
                      <a:cubicBezTo>
                        <a:pt x="21" y="14"/>
                        <a:pt x="21" y="14"/>
                        <a:pt x="22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0" y="17"/>
                        <a:pt x="19" y="19"/>
                        <a:pt x="18" y="20"/>
                      </a:cubicBezTo>
                      <a:cubicBezTo>
                        <a:pt x="18" y="21"/>
                        <a:pt x="18" y="21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8" y="22"/>
                        <a:pt x="18" y="22"/>
                        <a:pt x="18" y="21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19" y="20"/>
                        <a:pt x="20" y="19"/>
                        <a:pt x="21" y="19"/>
                      </a:cubicBezTo>
                      <a:cubicBezTo>
                        <a:pt x="21" y="19"/>
                        <a:pt x="20" y="19"/>
                        <a:pt x="20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20"/>
                        <a:pt x="20" y="19"/>
                        <a:pt x="20" y="20"/>
                      </a:cubicBezTo>
                      <a:cubicBezTo>
                        <a:pt x="19" y="21"/>
                        <a:pt x="18" y="22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7" y="21"/>
                        <a:pt x="16" y="21"/>
                        <a:pt x="16" y="22"/>
                      </a:cubicBezTo>
                      <a:cubicBezTo>
                        <a:pt x="15" y="22"/>
                        <a:pt x="14" y="23"/>
                        <a:pt x="14" y="24"/>
                      </a:cubicBezTo>
                      <a:cubicBezTo>
                        <a:pt x="14" y="24"/>
                        <a:pt x="14" y="24"/>
                        <a:pt x="14" y="23"/>
                      </a:cubicBezTo>
                      <a:cubicBezTo>
                        <a:pt x="14" y="23"/>
                        <a:pt x="14" y="23"/>
                        <a:pt x="14" y="23"/>
                      </a:cubicBezTo>
                      <a:cubicBezTo>
                        <a:pt x="13" y="24"/>
                        <a:pt x="12" y="25"/>
                        <a:pt x="11" y="26"/>
                      </a:cubicBezTo>
                      <a:cubicBezTo>
                        <a:pt x="11" y="26"/>
                        <a:pt x="11" y="25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9" y="25"/>
                        <a:pt x="8" y="27"/>
                        <a:pt x="7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8" y="28"/>
                        <a:pt x="9" y="26"/>
                        <a:pt x="9" y="24"/>
                      </a:cubicBezTo>
                      <a:cubicBezTo>
                        <a:pt x="9" y="24"/>
                        <a:pt x="8" y="24"/>
                        <a:pt x="8" y="24"/>
                      </a:cubicBezTo>
                      <a:cubicBezTo>
                        <a:pt x="7" y="25"/>
                        <a:pt x="7" y="26"/>
                        <a:pt x="6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5" y="25"/>
                        <a:pt x="4" y="26"/>
                        <a:pt x="3" y="27"/>
                      </a:cubicBezTo>
                      <a:cubicBezTo>
                        <a:pt x="3" y="27"/>
                        <a:pt x="3" y="28"/>
                        <a:pt x="3" y="28"/>
                      </a:cubicBezTo>
                      <a:cubicBezTo>
                        <a:pt x="3" y="27"/>
                        <a:pt x="3" y="26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4"/>
                      </a:cubicBezTo>
                      <a:cubicBezTo>
                        <a:pt x="3" y="24"/>
                        <a:pt x="3" y="24"/>
                        <a:pt x="3" y="24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4"/>
                        <a:pt x="2" y="24"/>
                      </a:cubicBez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1" y="25"/>
                        <a:pt x="1" y="25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7"/>
                        <a:pt x="0" y="27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1" y="28"/>
                        <a:pt x="1" y="27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2" y="27"/>
                        <a:pt x="2" y="26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2" y="27"/>
                        <a:pt x="2" y="28"/>
                        <a:pt x="2" y="29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1"/>
                        <a:pt x="2" y="31"/>
                        <a:pt x="2" y="31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3" y="29"/>
                        <a:pt x="4" y="28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6"/>
                        <a:pt x="6" y="26"/>
                      </a:cubicBezTo>
                      <a:cubicBezTo>
                        <a:pt x="6" y="26"/>
                        <a:pt x="5" y="27"/>
                        <a:pt x="5" y="27"/>
                      </a:cubicBezTo>
                      <a:cubicBezTo>
                        <a:pt x="4" y="28"/>
                        <a:pt x="4" y="30"/>
                        <a:pt x="3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0"/>
                        <a:pt x="5" y="28"/>
                        <a:pt x="5" y="27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8"/>
                        <a:pt x="5" y="28"/>
                        <a:pt x="5" y="29"/>
                      </a:cubicBezTo>
                      <a:cubicBezTo>
                        <a:pt x="5" y="30"/>
                        <a:pt x="5" y="30"/>
                        <a:pt x="5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6" y="31"/>
                        <a:pt x="6" y="30"/>
                        <a:pt x="7" y="30"/>
                      </a:cubicBezTo>
                      <a:cubicBezTo>
                        <a:pt x="7" y="30"/>
                        <a:pt x="7" y="30"/>
                        <a:pt x="6" y="31"/>
                      </a:cubicBezTo>
                      <a:cubicBezTo>
                        <a:pt x="6" y="31"/>
                        <a:pt x="7" y="31"/>
                        <a:pt x="7" y="31"/>
                      </a:cubicBezTo>
                      <a:cubicBezTo>
                        <a:pt x="7" y="31"/>
                        <a:pt x="7" y="30"/>
                        <a:pt x="7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30"/>
                        <a:pt x="7" y="29"/>
                        <a:pt x="7" y="29"/>
                      </a:cubicBezTo>
                      <a:cubicBezTo>
                        <a:pt x="9" y="28"/>
                        <a:pt x="10" y="26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0" y="26"/>
                        <a:pt x="9" y="28"/>
                        <a:pt x="9" y="30"/>
                      </a:cubicBezTo>
                      <a:cubicBezTo>
                        <a:pt x="9" y="30"/>
                        <a:pt x="8" y="31"/>
                        <a:pt x="8" y="31"/>
                      </a:cubicBezTo>
                      <a:cubicBezTo>
                        <a:pt x="8" y="31"/>
                        <a:pt x="8" y="31"/>
                        <a:pt x="8" y="31"/>
                      </a:cubicBezTo>
                      <a:cubicBezTo>
                        <a:pt x="8" y="31"/>
                        <a:pt x="9" y="31"/>
                        <a:pt x="9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1"/>
                        <a:pt x="9" y="31"/>
                        <a:pt x="9" y="31"/>
                      </a:cubicBezTo>
                      <a:cubicBezTo>
                        <a:pt x="10" y="30"/>
                        <a:pt x="10" y="30"/>
                        <a:pt x="11" y="29"/>
                      </a:cubicBezTo>
                      <a:cubicBezTo>
                        <a:pt x="10" y="30"/>
                        <a:pt x="10" y="31"/>
                        <a:pt x="10" y="31"/>
                      </a:cubicBezTo>
                      <a:cubicBezTo>
                        <a:pt x="10" y="31"/>
                        <a:pt x="10" y="31"/>
                        <a:pt x="10" y="31"/>
                      </a:cubicBezTo>
                      <a:cubicBezTo>
                        <a:pt x="11" y="30"/>
                        <a:pt x="11" y="29"/>
                        <a:pt x="12" y="28"/>
                      </a:cubicBezTo>
                      <a:cubicBezTo>
                        <a:pt x="14" y="27"/>
                        <a:pt x="15" y="25"/>
                        <a:pt x="16" y="23"/>
                      </a:cubicBezTo>
                      <a:cubicBezTo>
                        <a:pt x="16" y="24"/>
                        <a:pt x="15" y="24"/>
                        <a:pt x="15" y="25"/>
                      </a:cubicBezTo>
                      <a:cubicBezTo>
                        <a:pt x="14" y="26"/>
                        <a:pt x="14" y="27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5" y="28"/>
                        <a:pt x="15" y="28"/>
                      </a:cubicBezTo>
                      <a:cubicBezTo>
                        <a:pt x="14" y="29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4" y="30"/>
                        <a:pt x="15" y="28"/>
                        <a:pt x="15" y="27"/>
                      </a:cubicBezTo>
                      <a:cubicBezTo>
                        <a:pt x="16" y="27"/>
                        <a:pt x="16" y="26"/>
                        <a:pt x="17" y="26"/>
                      </a:cubicBezTo>
                      <a:cubicBezTo>
                        <a:pt x="16" y="27"/>
                        <a:pt x="15" y="29"/>
                        <a:pt x="15" y="30"/>
                      </a:cubicBezTo>
                      <a:cubicBezTo>
                        <a:pt x="15" y="31"/>
                        <a:pt x="15" y="31"/>
                        <a:pt x="14" y="31"/>
                      </a:cubicBezTo>
                      <a:cubicBezTo>
                        <a:pt x="14" y="31"/>
                        <a:pt x="15" y="31"/>
                        <a:pt x="15" y="31"/>
                      </a:cubicBezTo>
                      <a:cubicBezTo>
                        <a:pt x="15" y="31"/>
                        <a:pt x="15" y="31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6" y="28"/>
                        <a:pt x="17" y="26"/>
                        <a:pt x="18" y="24"/>
                      </a:cubicBezTo>
                      <a:cubicBezTo>
                        <a:pt x="19" y="24"/>
                        <a:pt x="19" y="24"/>
                        <a:pt x="19" y="23"/>
                      </a:cubicBezTo>
                      <a:cubicBezTo>
                        <a:pt x="19" y="23"/>
                        <a:pt x="20" y="22"/>
                        <a:pt x="20" y="21"/>
                      </a:cubicBezTo>
                      <a:cubicBezTo>
                        <a:pt x="19" y="24"/>
                        <a:pt x="17" y="27"/>
                        <a:pt x="16" y="30"/>
                      </a:cubicBezTo>
                      <a:cubicBezTo>
                        <a:pt x="16" y="30"/>
                        <a:pt x="16" y="31"/>
                        <a:pt x="16" y="30"/>
                      </a:cubicBezTo>
                      <a:cubicBezTo>
                        <a:pt x="17" y="29"/>
                        <a:pt x="18" y="27"/>
                        <a:pt x="19" y="26"/>
                      </a:cubicBezTo>
                      <a:cubicBezTo>
                        <a:pt x="20" y="24"/>
                        <a:pt x="21" y="22"/>
                        <a:pt x="21" y="21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0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3" y="18"/>
                      </a:cubicBezTo>
                      <a:cubicBezTo>
                        <a:pt x="23" y="18"/>
                        <a:pt x="23" y="18"/>
                        <a:pt x="23" y="18"/>
                      </a:cubicBezTo>
                      <a:cubicBezTo>
                        <a:pt x="23" y="17"/>
                        <a:pt x="23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5" y="16"/>
                        <a:pt x="25" y="15"/>
                        <a:pt x="26" y="14"/>
                      </a:cubicBezTo>
                      <a:cubicBezTo>
                        <a:pt x="26" y="15"/>
                        <a:pt x="26" y="16"/>
                        <a:pt x="25" y="18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5" y="18"/>
                        <a:pt x="24" y="19"/>
                        <a:pt x="24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3" y="21"/>
                        <a:pt x="23" y="21"/>
                        <a:pt x="23" y="22"/>
                      </a:cubicBezTo>
                      <a:cubicBezTo>
                        <a:pt x="21" y="24"/>
                        <a:pt x="20" y="27"/>
                        <a:pt x="19" y="29"/>
                      </a:cubicBezTo>
                      <a:cubicBezTo>
                        <a:pt x="19" y="29"/>
                        <a:pt x="19" y="29"/>
                        <a:pt x="19" y="29"/>
                      </a:cubicBezTo>
                      <a:cubicBezTo>
                        <a:pt x="20" y="27"/>
                        <a:pt x="21" y="25"/>
                        <a:pt x="23" y="22"/>
                      </a:cubicBezTo>
                      <a:cubicBezTo>
                        <a:pt x="23" y="21"/>
                        <a:pt x="24" y="20"/>
                        <a:pt x="24" y="19"/>
                      </a:cubicBezTo>
                      <a:cubicBezTo>
                        <a:pt x="26" y="17"/>
                        <a:pt x="27" y="16"/>
                        <a:pt x="29" y="14"/>
                      </a:cubicBezTo>
                      <a:cubicBezTo>
                        <a:pt x="28" y="15"/>
                        <a:pt x="28" y="16"/>
                        <a:pt x="28" y="17"/>
                      </a:cubicBezTo>
                      <a:cubicBezTo>
                        <a:pt x="25" y="20"/>
                        <a:pt x="22" y="25"/>
                        <a:pt x="21" y="29"/>
                      </a:cubicBezTo>
                      <a:cubicBezTo>
                        <a:pt x="21" y="29"/>
                        <a:pt x="21" y="29"/>
                        <a:pt x="21" y="29"/>
                      </a:cubicBezTo>
                      <a:cubicBezTo>
                        <a:pt x="22" y="27"/>
                        <a:pt x="24" y="24"/>
                        <a:pt x="25" y="21"/>
                      </a:cubicBezTo>
                      <a:cubicBezTo>
                        <a:pt x="26" y="20"/>
                        <a:pt x="27" y="18"/>
                        <a:pt x="28" y="17"/>
                      </a:cubicBezTo>
                      <a:cubicBezTo>
                        <a:pt x="28" y="16"/>
                        <a:pt x="29" y="16"/>
                        <a:pt x="29" y="15"/>
                      </a:cubicBezTo>
                      <a:cubicBezTo>
                        <a:pt x="29" y="16"/>
                        <a:pt x="28" y="17"/>
                        <a:pt x="28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8" y="18"/>
                        <a:pt x="28" y="18"/>
                        <a:pt x="27" y="18"/>
                      </a:cubicBezTo>
                      <a:cubicBezTo>
                        <a:pt x="27" y="20"/>
                        <a:pt x="26" y="21"/>
                        <a:pt x="25" y="22"/>
                      </a:cubicBezTo>
                      <a:cubicBezTo>
                        <a:pt x="24" y="23"/>
                        <a:pt x="24" y="24"/>
                        <a:pt x="23" y="26"/>
                      </a:cubicBezTo>
                      <a:cubicBezTo>
                        <a:pt x="22" y="27"/>
                        <a:pt x="22" y="29"/>
                        <a:pt x="22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24" y="26"/>
                        <a:pt x="26" y="22"/>
                        <a:pt x="28" y="19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9" y="17"/>
                        <a:pt x="30" y="16"/>
                        <a:pt x="31" y="15"/>
                      </a:cubicBezTo>
                      <a:cubicBezTo>
                        <a:pt x="31" y="16"/>
                        <a:pt x="30" y="17"/>
                        <a:pt x="30" y="18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7" y="23"/>
                        <a:pt x="25" y="25"/>
                        <a:pt x="24" y="28"/>
                      </a:cubicBez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6" y="26"/>
                        <a:pt x="27" y="23"/>
                        <a:pt x="29" y="20"/>
                      </a:cubicBezTo>
                      <a:cubicBezTo>
                        <a:pt x="30" y="19"/>
                        <a:pt x="31" y="18"/>
                        <a:pt x="31" y="17"/>
                      </a:cubicBezTo>
                      <a:cubicBezTo>
                        <a:pt x="31" y="18"/>
                        <a:pt x="30" y="20"/>
                        <a:pt x="30" y="21"/>
                      </a:cubicBezTo>
                      <a:cubicBezTo>
                        <a:pt x="30" y="21"/>
                        <a:pt x="29" y="22"/>
                        <a:pt x="29" y="22"/>
                      </a:cubicBezTo>
                      <a:cubicBezTo>
                        <a:pt x="28" y="24"/>
                        <a:pt x="27" y="26"/>
                        <a:pt x="26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7" y="26"/>
                        <a:pt x="28" y="24"/>
                        <a:pt x="29" y="22"/>
                      </a:cubicBezTo>
                      <a:cubicBezTo>
                        <a:pt x="30" y="22"/>
                        <a:pt x="30" y="21"/>
                        <a:pt x="30" y="21"/>
                      </a:cubicBezTo>
                      <a:cubicBezTo>
                        <a:pt x="31" y="20"/>
                        <a:pt x="31" y="19"/>
                        <a:pt x="32" y="19"/>
                      </a:cubicBezTo>
                      <a:cubicBezTo>
                        <a:pt x="32" y="19"/>
                        <a:pt x="32" y="19"/>
                        <a:pt x="32" y="19"/>
                      </a:cubicBezTo>
                      <a:cubicBezTo>
                        <a:pt x="32" y="18"/>
                        <a:pt x="32" y="18"/>
                        <a:pt x="33" y="18"/>
                      </a:cubicBezTo>
                      <a:cubicBezTo>
                        <a:pt x="32" y="20"/>
                        <a:pt x="31" y="22"/>
                        <a:pt x="30" y="24"/>
                      </a:cubicBezTo>
                      <a:cubicBezTo>
                        <a:pt x="29" y="25"/>
                        <a:pt x="28" y="27"/>
                        <a:pt x="28" y="28"/>
                      </a:cubicBezTo>
                      <a:cubicBezTo>
                        <a:pt x="28" y="28"/>
                        <a:pt x="28" y="28"/>
                        <a:pt x="28" y="28"/>
                      </a:cubicBezTo>
                      <a:cubicBezTo>
                        <a:pt x="29" y="27"/>
                        <a:pt x="30" y="25"/>
                        <a:pt x="30" y="24"/>
                      </a:cubicBezTo>
                      <a:cubicBezTo>
                        <a:pt x="31" y="23"/>
                        <a:pt x="32" y="22"/>
                        <a:pt x="32" y="21"/>
                      </a:cubicBezTo>
                      <a:cubicBezTo>
                        <a:pt x="33" y="21"/>
                        <a:pt x="33" y="20"/>
                        <a:pt x="33" y="20"/>
                      </a:cubicBezTo>
                      <a:cubicBezTo>
                        <a:pt x="33" y="21"/>
                        <a:pt x="32" y="23"/>
                        <a:pt x="32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1" y="25"/>
                        <a:pt x="30" y="26"/>
                        <a:pt x="30" y="28"/>
                      </a:cubicBezTo>
                      <a:cubicBezTo>
                        <a:pt x="30" y="28"/>
                        <a:pt x="30" y="28"/>
                        <a:pt x="30" y="28"/>
                      </a:cubicBezTo>
                      <a:cubicBezTo>
                        <a:pt x="31" y="27"/>
                        <a:pt x="31" y="26"/>
                        <a:pt x="32" y="24"/>
                      </a:cubicBezTo>
                      <a:cubicBezTo>
                        <a:pt x="32" y="24"/>
                        <a:pt x="33" y="23"/>
                        <a:pt x="34" y="22"/>
                      </a:cubicBezTo>
                      <a:cubicBezTo>
                        <a:pt x="34" y="22"/>
                        <a:pt x="34" y="22"/>
                        <a:pt x="34" y="21"/>
                      </a:cubicBezTo>
                      <a:cubicBezTo>
                        <a:pt x="34" y="22"/>
                        <a:pt x="34" y="22"/>
                        <a:pt x="33" y="23"/>
                      </a:cubicBezTo>
                      <a:cubicBezTo>
                        <a:pt x="33" y="24"/>
                        <a:pt x="32" y="26"/>
                        <a:pt x="31" y="27"/>
                      </a:cubicBezTo>
                      <a:cubicBezTo>
                        <a:pt x="31" y="26"/>
                        <a:pt x="32" y="26"/>
                        <a:pt x="32" y="26"/>
                      </a:cubicBezTo>
                      <a:cubicBezTo>
                        <a:pt x="32" y="26"/>
                        <a:pt x="32" y="26"/>
                        <a:pt x="32" y="26"/>
                      </a:cubicBezTo>
                      <a:cubicBezTo>
                        <a:pt x="31" y="26"/>
                        <a:pt x="31" y="27"/>
                        <a:pt x="31" y="27"/>
                      </a:cubicBezTo>
                      <a:cubicBezTo>
                        <a:pt x="31" y="27"/>
                        <a:pt x="31" y="27"/>
                        <a:pt x="31" y="27"/>
                      </a:cubicBezTo>
                      <a:cubicBezTo>
                        <a:pt x="31" y="26"/>
                        <a:pt x="32" y="25"/>
                        <a:pt x="33" y="24"/>
                      </a:cubicBezTo>
                      <a:cubicBezTo>
                        <a:pt x="33" y="23"/>
                        <a:pt x="34" y="22"/>
                        <a:pt x="34" y="21"/>
                      </a:cubicBezTo>
                      <a:cubicBezTo>
                        <a:pt x="34" y="21"/>
                        <a:pt x="34" y="21"/>
                        <a:pt x="34" y="21"/>
                      </a:cubicBezTo>
                      <a:cubicBezTo>
                        <a:pt x="33" y="22"/>
                        <a:pt x="33" y="23"/>
                        <a:pt x="32" y="24"/>
                      </a:cubicBezTo>
                      <a:cubicBezTo>
                        <a:pt x="33" y="22"/>
                        <a:pt x="33" y="21"/>
                        <a:pt x="33" y="20"/>
                      </a:cubicBezTo>
                      <a:cubicBezTo>
                        <a:pt x="33" y="20"/>
                        <a:pt x="33" y="20"/>
                        <a:pt x="33" y="20"/>
                      </a:cubicBezTo>
                      <a:cubicBezTo>
                        <a:pt x="32" y="21"/>
                        <a:pt x="31" y="22"/>
                        <a:pt x="31" y="23"/>
                      </a:cubicBezTo>
                      <a:cubicBezTo>
                        <a:pt x="31" y="21"/>
                        <a:pt x="32" y="19"/>
                        <a:pt x="33" y="17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2" y="18"/>
                        <a:pt x="31" y="19"/>
                        <a:pt x="30" y="21"/>
                      </a:cubicBezTo>
                      <a:cubicBezTo>
                        <a:pt x="31" y="19"/>
                        <a:pt x="31" y="18"/>
                        <a:pt x="31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1" y="18"/>
                        <a:pt x="30" y="19"/>
                        <a:pt x="29" y="20"/>
                      </a:cubicBezTo>
                      <a:cubicBezTo>
                        <a:pt x="30" y="18"/>
                        <a:pt x="31" y="16"/>
                        <a:pt x="31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0" y="16"/>
                        <a:pt x="29" y="17"/>
                        <a:pt x="28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8" y="17"/>
                        <a:pt x="29" y="16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8" y="16"/>
                        <a:pt x="28" y="16"/>
                      </a:cubicBezTo>
                      <a:cubicBezTo>
                        <a:pt x="28" y="15"/>
                        <a:pt x="29" y="14"/>
                        <a:pt x="29" y="13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28" y="15"/>
                        <a:pt x="26" y="17"/>
                        <a:pt x="25" y="19"/>
                      </a:cubicBezTo>
                      <a:cubicBezTo>
                        <a:pt x="25" y="17"/>
                        <a:pt x="26" y="16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5" y="15"/>
                        <a:pt x="24" y="16"/>
                        <a:pt x="23" y="17"/>
                      </a:cubicBezTo>
                      <a:cubicBezTo>
                        <a:pt x="23" y="17"/>
                        <a:pt x="24" y="16"/>
                        <a:pt x="24" y="16"/>
                      </a:cubicBezTo>
                      <a:cubicBezTo>
                        <a:pt x="25" y="15"/>
                        <a:pt x="25" y="13"/>
                        <a:pt x="25" y="12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5" y="12"/>
                        <a:pt x="24" y="12"/>
                        <a:pt x="24" y="13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3" y="14"/>
                        <a:pt x="22" y="15"/>
                        <a:pt x="22" y="15"/>
                      </a:cubicBezTo>
                      <a:cubicBezTo>
                        <a:pt x="22" y="14"/>
                        <a:pt x="22" y="14"/>
                        <a:pt x="22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21" y="14"/>
                        <a:pt x="20" y="15"/>
                      </a:cubicBezTo>
                      <a:cubicBezTo>
                        <a:pt x="20" y="14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8" y="14"/>
                      </a:cubicBezTo>
                      <a:cubicBezTo>
                        <a:pt x="18" y="15"/>
                        <a:pt x="17" y="16"/>
                        <a:pt x="17" y="17"/>
                      </a:cubicBezTo>
                      <a:cubicBezTo>
                        <a:pt x="17" y="16"/>
                        <a:pt x="17" y="15"/>
                        <a:pt x="18" y="15"/>
                      </a:cubicBezTo>
                      <a:cubicBezTo>
                        <a:pt x="18" y="14"/>
                        <a:pt x="18" y="13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7" y="13"/>
                        <a:pt x="16" y="14"/>
                        <a:pt x="16" y="15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6" y="12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4" y="12"/>
                        <a:pt x="14" y="13"/>
                      </a:cubicBezTo>
                      <a:cubicBezTo>
                        <a:pt x="14" y="12"/>
                        <a:pt x="15" y="10"/>
                        <a:pt x="15" y="9"/>
                      </a:cubicBezTo>
                      <a:cubicBezTo>
                        <a:pt x="15" y="9"/>
                        <a:pt x="14" y="9"/>
                        <a:pt x="14" y="9"/>
                      </a:cubicBezTo>
                      <a:cubicBezTo>
                        <a:pt x="13" y="10"/>
                        <a:pt x="12" y="12"/>
                        <a:pt x="11" y="13"/>
                      </a:cubicBezTo>
                      <a:cubicBezTo>
                        <a:pt x="12" y="12"/>
                        <a:pt x="12" y="10"/>
                        <a:pt x="12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10" y="11"/>
                        <a:pt x="10" y="12"/>
                        <a:pt x="9" y="12"/>
                      </a:cubicBezTo>
                      <a:cubicBezTo>
                        <a:pt x="10" y="12"/>
                        <a:pt x="10" y="11"/>
                        <a:pt x="10" y="11"/>
                      </a:cubicBezTo>
                      <a:cubicBezTo>
                        <a:pt x="10" y="10"/>
                        <a:pt x="10" y="9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9"/>
                        <a:pt x="10" y="9"/>
                        <a:pt x="9" y="9"/>
                      </a:cubicBezTo>
                      <a:cubicBezTo>
                        <a:pt x="10" y="8"/>
                        <a:pt x="11" y="7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2" y="3"/>
                        <a:pt x="13" y="1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9" name="组合 38"/>
          <p:cNvGrpSpPr/>
          <p:nvPr/>
        </p:nvGrpSpPr>
        <p:grpSpPr>
          <a:xfrm>
            <a:off x="1696072" y="3560233"/>
            <a:ext cx="6641589" cy="727259"/>
            <a:chOff x="1216025" y="2955926"/>
            <a:chExt cx="1971675" cy="215900"/>
          </a:xfrm>
        </p:grpSpPr>
        <p:sp>
          <p:nvSpPr>
            <p:cNvPr id="44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03"/>
            <p:cNvSpPr>
              <a:spLocks/>
            </p:cNvSpPr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196672" y="4177986"/>
            <a:ext cx="283722" cy="443004"/>
            <a:chOff x="3141663" y="3136901"/>
            <a:chExt cx="90488" cy="141288"/>
          </a:xfrm>
        </p:grpSpPr>
        <p:sp>
          <p:nvSpPr>
            <p:cNvPr id="41" name="Freeform 504"/>
            <p:cNvSpPr>
              <a:spLocks/>
            </p:cNvSpPr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505"/>
            <p:cNvSpPr>
              <a:spLocks/>
            </p:cNvSpPr>
            <p:nvPr/>
          </p:nvSpPr>
          <p:spPr bwMode="auto">
            <a:xfrm>
              <a:off x="3148013" y="3144840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E440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506"/>
            <p:cNvSpPr>
              <a:spLocks/>
            </p:cNvSpPr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571868" y="2999584"/>
            <a:ext cx="20697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汇报人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：杨璞开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小组成员：梁振展 杨璞开 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边巴江村 虞光捷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56355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3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600956" y="1699081"/>
            <a:ext cx="1028064" cy="936392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602544" y="2635706"/>
            <a:ext cx="1028064" cy="936392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602544" y="3559631"/>
            <a:ext cx="1028064" cy="936392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1714480" y="1999452"/>
            <a:ext cx="610263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b="1" dirty="0" smtClean="0"/>
              <a:t>销售绩效考核标准内容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不够先进合理</a:t>
            </a:r>
          </a:p>
          <a:p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1714480" y="2920202"/>
            <a:ext cx="61026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b="1" dirty="0" smtClean="0"/>
              <a:t>销售绩效观察不够精细</a:t>
            </a:r>
            <a:endParaRPr lang="zh-CN" altLang="en-US" sz="2000" b="1" dirty="0">
              <a:solidFill>
                <a:srgbClr val="E4402F"/>
              </a:solidFill>
            </a:endParaRP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1714480" y="3853652"/>
            <a:ext cx="610263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b="1" dirty="0" smtClean="0"/>
              <a:t>销售绩效考核的双面性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没有兼顾（激励、监督）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4714876" y="1713700"/>
            <a:ext cx="1028064" cy="936392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Oval 9"/>
          <p:cNvSpPr>
            <a:spLocks noChangeArrowheads="1"/>
          </p:cNvSpPr>
          <p:nvPr/>
        </p:nvSpPr>
        <p:spPr bwMode="auto">
          <a:xfrm>
            <a:off x="4716464" y="2650325"/>
            <a:ext cx="1028064" cy="936392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Oval 14"/>
          <p:cNvSpPr>
            <a:spLocks noChangeArrowheads="1"/>
          </p:cNvSpPr>
          <p:nvPr/>
        </p:nvSpPr>
        <p:spPr bwMode="auto">
          <a:xfrm>
            <a:off x="4716464" y="3574250"/>
            <a:ext cx="1028064" cy="936392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14282" y="142064"/>
            <a:ext cx="837022" cy="804818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2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文本占位符 1"/>
          <p:cNvSpPr txBox="1">
            <a:spLocks/>
          </p:cNvSpPr>
          <p:nvPr/>
        </p:nvSpPr>
        <p:spPr>
          <a:xfrm>
            <a:off x="1071538" y="356378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案例问题分析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4" name="文本占位符 1"/>
          <p:cNvSpPr txBox="1">
            <a:spLocks/>
          </p:cNvSpPr>
          <p:nvPr/>
        </p:nvSpPr>
        <p:spPr>
          <a:xfrm>
            <a:off x="785786" y="1070758"/>
            <a:ext cx="2214578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（一）管理层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5929322" y="1928014"/>
            <a:ext cx="245932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b="1" dirty="0" smtClean="0"/>
              <a:t>销售绩效考评方法较刻板、硬性</a:t>
            </a:r>
          </a:p>
          <a:p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57224" y="1856576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57224" y="2785270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57224" y="3785402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00628" y="1928014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72066" y="2856708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5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00628" y="3785402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6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5" name="Rectangle 20"/>
          <p:cNvSpPr>
            <a:spLocks noChangeArrowheads="1"/>
          </p:cNvSpPr>
          <p:nvPr/>
        </p:nvSpPr>
        <p:spPr bwMode="auto">
          <a:xfrm>
            <a:off x="5929322" y="2785270"/>
            <a:ext cx="245932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销售人员岗位分配有失偏颇</a:t>
            </a:r>
            <a:endParaRPr lang="zh-CN" altLang="en-US" sz="2000" b="1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Rectangle 20"/>
          <p:cNvSpPr>
            <a:spLocks noChangeArrowheads="1"/>
          </p:cNvSpPr>
          <p:nvPr/>
        </p:nvSpPr>
        <p:spPr bwMode="auto">
          <a:xfrm>
            <a:off x="5929322" y="3785402"/>
            <a:ext cx="245932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b="1" dirty="0" smtClean="0"/>
              <a:t>考核时间、管理沟通、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控制不到位</a:t>
            </a:r>
          </a:p>
          <a:p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50656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92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29" dur="150" fill="hold"/>
                                        <p:tgtEl>
                                          <p:spTgt spid="92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40" dur="150" fill="hold"/>
                                        <p:tgtEl>
                                          <p:spTgt spid="92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1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58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65" dur="1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  <p:bldP spid="9221" grpId="1" animBg="1"/>
      <p:bldP spid="9225" grpId="0" animBg="1"/>
      <p:bldP spid="9225" grpId="1" animBg="1"/>
      <p:bldP spid="9230" grpId="0" animBg="1"/>
      <p:bldP spid="9230" grpId="1" animBg="1"/>
      <p:bldP spid="9236" grpId="0"/>
      <p:bldP spid="9237" grpId="0"/>
      <p:bldP spid="9238" grpId="0"/>
      <p:bldP spid="25" grpId="0" animBg="1"/>
      <p:bldP spid="25" grpId="1" animBg="1"/>
      <p:bldP spid="29" grpId="0" animBg="1"/>
      <p:bldP spid="29" grpId="1" animBg="1"/>
      <p:bldP spid="34" grpId="0" animBg="1"/>
      <p:bldP spid="34" grpId="1" animBg="1"/>
      <p:bldP spid="44" grpId="0"/>
      <p:bldP spid="45" grpId="0"/>
      <p:bldP spid="55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2"/>
          <p:cNvSpPr>
            <a:spLocks noChangeArrowheads="1"/>
          </p:cNvSpPr>
          <p:nvPr/>
        </p:nvSpPr>
        <p:spPr bwMode="auto">
          <a:xfrm>
            <a:off x="4429114" y="1770851"/>
            <a:ext cx="839788" cy="838200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素     质</a:t>
            </a:r>
            <a:endParaRPr lang="zh-CN" altLang="en-US" sz="2000" b="1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4500552" y="2842421"/>
            <a:ext cx="785818" cy="785818"/>
          </a:xfrm>
          <a:prstGeom prst="ellipse">
            <a:avLst/>
          </a:prstGeom>
          <a:solidFill>
            <a:srgbClr val="FFFDEF"/>
          </a:solidFill>
          <a:ln w="38100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5481627" y="2823363"/>
            <a:ext cx="876313" cy="804875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合作</a:t>
            </a:r>
            <a:endParaRPr lang="zh-CN" altLang="en-US" sz="2000" b="1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3428982" y="2823363"/>
            <a:ext cx="858845" cy="804876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沟   通</a:t>
            </a:r>
            <a:endParaRPr lang="zh-CN" altLang="en-US" sz="2000" b="1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4500552" y="3842553"/>
            <a:ext cx="839788" cy="825520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态度</a:t>
            </a:r>
            <a:endParaRPr lang="zh-CN" altLang="en-US" sz="2000" b="1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8439" name="Freeform 7"/>
          <p:cNvSpPr>
            <a:spLocks/>
          </p:cNvSpPr>
          <p:nvPr/>
        </p:nvSpPr>
        <p:spPr bwMode="auto">
          <a:xfrm>
            <a:off x="3143240" y="1928014"/>
            <a:ext cx="1228725" cy="333375"/>
          </a:xfrm>
          <a:custGeom>
            <a:avLst/>
            <a:gdLst>
              <a:gd name="T0" fmla="*/ 774 w 774"/>
              <a:gd name="T1" fmla="*/ 210 h 210"/>
              <a:gd name="T2" fmla="*/ 389 w 774"/>
              <a:gd name="T3" fmla="*/ 210 h 210"/>
              <a:gd name="T4" fmla="*/ 389 w 774"/>
              <a:gd name="T5" fmla="*/ 0 h 210"/>
              <a:gd name="T6" fmla="*/ 0 w 774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4" h="210">
                <a:moveTo>
                  <a:pt x="774" y="210"/>
                </a:moveTo>
                <a:lnTo>
                  <a:pt x="389" y="210"/>
                </a:lnTo>
                <a:lnTo>
                  <a:pt x="389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A2897B"/>
            </a:solidFill>
            <a:round/>
            <a:headEnd/>
            <a:tailEnd type="oval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0" name="Freeform 8"/>
          <p:cNvSpPr>
            <a:spLocks/>
          </p:cNvSpPr>
          <p:nvPr/>
        </p:nvSpPr>
        <p:spPr bwMode="auto">
          <a:xfrm>
            <a:off x="5889615" y="1928014"/>
            <a:ext cx="568325" cy="765175"/>
          </a:xfrm>
          <a:custGeom>
            <a:avLst/>
            <a:gdLst>
              <a:gd name="T0" fmla="*/ 0 w 358"/>
              <a:gd name="T1" fmla="*/ 482 h 482"/>
              <a:gd name="T2" fmla="*/ 0 w 358"/>
              <a:gd name="T3" fmla="*/ 0 h 482"/>
              <a:gd name="T4" fmla="*/ 358 w 358"/>
              <a:gd name="T5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8" h="482">
                <a:moveTo>
                  <a:pt x="0" y="482"/>
                </a:moveTo>
                <a:lnTo>
                  <a:pt x="0" y="0"/>
                </a:lnTo>
                <a:lnTo>
                  <a:pt x="358" y="0"/>
                </a:lnTo>
              </a:path>
            </a:pathLst>
          </a:custGeom>
          <a:noFill/>
          <a:ln w="28575" cap="flat" cmpd="sng">
            <a:solidFill>
              <a:srgbClr val="A2897B"/>
            </a:solidFill>
            <a:round/>
            <a:headEnd/>
            <a:tailEnd type="oval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1" name="Freeform 9"/>
          <p:cNvSpPr>
            <a:spLocks/>
          </p:cNvSpPr>
          <p:nvPr/>
        </p:nvSpPr>
        <p:spPr bwMode="auto">
          <a:xfrm>
            <a:off x="5397490" y="3874289"/>
            <a:ext cx="1014412" cy="333375"/>
          </a:xfrm>
          <a:custGeom>
            <a:avLst/>
            <a:gdLst>
              <a:gd name="T0" fmla="*/ 0 w 639"/>
              <a:gd name="T1" fmla="*/ 210 h 210"/>
              <a:gd name="T2" fmla="*/ 318 w 639"/>
              <a:gd name="T3" fmla="*/ 210 h 210"/>
              <a:gd name="T4" fmla="*/ 318 w 639"/>
              <a:gd name="T5" fmla="*/ 0 h 210"/>
              <a:gd name="T6" fmla="*/ 639 w 639"/>
              <a:gd name="T7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9" h="210">
                <a:moveTo>
                  <a:pt x="0" y="210"/>
                </a:moveTo>
                <a:lnTo>
                  <a:pt x="318" y="210"/>
                </a:lnTo>
                <a:lnTo>
                  <a:pt x="318" y="0"/>
                </a:lnTo>
                <a:lnTo>
                  <a:pt x="639" y="0"/>
                </a:lnTo>
              </a:path>
            </a:pathLst>
          </a:custGeom>
          <a:noFill/>
          <a:ln w="28575" cap="flat" cmpd="sng">
            <a:solidFill>
              <a:srgbClr val="A2897B"/>
            </a:solidFill>
            <a:round/>
            <a:headEnd/>
            <a:tailEnd type="oval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2" name="Freeform 10"/>
          <p:cNvSpPr>
            <a:spLocks/>
          </p:cNvSpPr>
          <p:nvPr/>
        </p:nvSpPr>
        <p:spPr bwMode="auto">
          <a:xfrm>
            <a:off x="3143240" y="3664739"/>
            <a:ext cx="760412" cy="220662"/>
          </a:xfrm>
          <a:custGeom>
            <a:avLst/>
            <a:gdLst>
              <a:gd name="T0" fmla="*/ 479 w 479"/>
              <a:gd name="T1" fmla="*/ 0 h 139"/>
              <a:gd name="T2" fmla="*/ 479 w 479"/>
              <a:gd name="T3" fmla="*/ 139 h 139"/>
              <a:gd name="T4" fmla="*/ 0 w 479"/>
              <a:gd name="T5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139">
                <a:moveTo>
                  <a:pt x="479" y="0"/>
                </a:moveTo>
                <a:lnTo>
                  <a:pt x="479" y="139"/>
                </a:lnTo>
                <a:lnTo>
                  <a:pt x="0" y="139"/>
                </a:lnTo>
              </a:path>
            </a:pathLst>
          </a:custGeom>
          <a:noFill/>
          <a:ln w="28575" cap="flat" cmpd="sng">
            <a:solidFill>
              <a:srgbClr val="A2897B"/>
            </a:solidFill>
            <a:round/>
            <a:headEnd/>
            <a:tailEnd type="oval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3" name="Freeform 11"/>
          <p:cNvSpPr>
            <a:spLocks/>
          </p:cNvSpPr>
          <p:nvPr/>
        </p:nvSpPr>
        <p:spPr bwMode="auto">
          <a:xfrm>
            <a:off x="5324465" y="3142451"/>
            <a:ext cx="68262" cy="136525"/>
          </a:xfrm>
          <a:custGeom>
            <a:avLst/>
            <a:gdLst>
              <a:gd name="T0" fmla="*/ 0 w 43"/>
              <a:gd name="T1" fmla="*/ 0 h 86"/>
              <a:gd name="T2" fmla="*/ 43 w 43"/>
              <a:gd name="T3" fmla="*/ 43 h 86"/>
              <a:gd name="T4" fmla="*/ 0 w 43"/>
              <a:gd name="T5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0" y="0"/>
                </a:moveTo>
                <a:lnTo>
                  <a:pt x="43" y="43"/>
                </a:lnTo>
                <a:lnTo>
                  <a:pt x="0" y="86"/>
                </a:lnTo>
              </a:path>
            </a:pathLst>
          </a:custGeom>
          <a:noFill/>
          <a:ln w="38100" cap="flat" cmpd="sng">
            <a:solidFill>
              <a:srgbClr val="A2897B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4" name="Freeform 12"/>
          <p:cNvSpPr>
            <a:spLocks/>
          </p:cNvSpPr>
          <p:nvPr/>
        </p:nvSpPr>
        <p:spPr bwMode="auto">
          <a:xfrm>
            <a:off x="4376727" y="3142451"/>
            <a:ext cx="68263" cy="136525"/>
          </a:xfrm>
          <a:custGeom>
            <a:avLst/>
            <a:gdLst>
              <a:gd name="T0" fmla="*/ 43 w 43"/>
              <a:gd name="T1" fmla="*/ 86 h 86"/>
              <a:gd name="T2" fmla="*/ 0 w 43"/>
              <a:gd name="T3" fmla="*/ 43 h 86"/>
              <a:gd name="T4" fmla="*/ 43 w 43"/>
              <a:gd name="T5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86">
                <a:moveTo>
                  <a:pt x="43" y="86"/>
                </a:moveTo>
                <a:lnTo>
                  <a:pt x="0" y="43"/>
                </a:lnTo>
                <a:lnTo>
                  <a:pt x="43" y="0"/>
                </a:lnTo>
              </a:path>
            </a:pathLst>
          </a:custGeom>
          <a:noFill/>
          <a:ln w="38100" cap="flat" cmpd="sng">
            <a:solidFill>
              <a:srgbClr val="A2897B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5" name="Freeform 13"/>
          <p:cNvSpPr>
            <a:spLocks/>
          </p:cNvSpPr>
          <p:nvPr/>
        </p:nvSpPr>
        <p:spPr bwMode="auto">
          <a:xfrm>
            <a:off x="4857742" y="3699677"/>
            <a:ext cx="136525" cy="68263"/>
          </a:xfrm>
          <a:custGeom>
            <a:avLst/>
            <a:gdLst>
              <a:gd name="T0" fmla="*/ 86 w 86"/>
              <a:gd name="T1" fmla="*/ 0 h 43"/>
              <a:gd name="T2" fmla="*/ 43 w 86"/>
              <a:gd name="T3" fmla="*/ 43 h 43"/>
              <a:gd name="T4" fmla="*/ 0 w 86"/>
              <a:gd name="T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86" y="0"/>
                </a:moveTo>
                <a:lnTo>
                  <a:pt x="43" y="43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A2897B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6" name="Freeform 14"/>
          <p:cNvSpPr>
            <a:spLocks/>
          </p:cNvSpPr>
          <p:nvPr/>
        </p:nvSpPr>
        <p:spPr bwMode="auto">
          <a:xfrm>
            <a:off x="4816465" y="2702714"/>
            <a:ext cx="136525" cy="68262"/>
          </a:xfrm>
          <a:custGeom>
            <a:avLst/>
            <a:gdLst>
              <a:gd name="T0" fmla="*/ 0 w 86"/>
              <a:gd name="T1" fmla="*/ 43 h 43"/>
              <a:gd name="T2" fmla="*/ 43 w 86"/>
              <a:gd name="T3" fmla="*/ 0 h 43"/>
              <a:gd name="T4" fmla="*/ 86 w 86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43">
                <a:moveTo>
                  <a:pt x="0" y="43"/>
                </a:moveTo>
                <a:lnTo>
                  <a:pt x="43" y="0"/>
                </a:lnTo>
                <a:lnTo>
                  <a:pt x="86" y="43"/>
                </a:lnTo>
              </a:path>
            </a:pathLst>
          </a:custGeom>
          <a:noFill/>
          <a:ln w="38100" cap="flat" cmpd="sng">
            <a:solidFill>
              <a:srgbClr val="A2897B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66C6C2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6572264" y="1785138"/>
            <a:ext cx="211457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400" b="1" dirty="0" smtClean="0">
                <a:solidFill>
                  <a:srgbClr val="E4402F"/>
                </a:solidFill>
              </a:rPr>
              <a:t>03</a:t>
            </a:r>
            <a:endParaRPr lang="zh-CN" altLang="en-US" sz="2400" b="1" dirty="0">
              <a:solidFill>
                <a:srgbClr val="E4402F"/>
              </a:solidFill>
            </a:endParaRPr>
          </a:p>
          <a:p>
            <a:r>
              <a:rPr lang="zh-CN" altLang="en-US" sz="2400" b="1" dirty="0" smtClean="0"/>
              <a:t>缺乏合作精神和团队精神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6500826" y="3713964"/>
            <a:ext cx="228601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400" b="1" dirty="0" smtClean="0">
                <a:solidFill>
                  <a:srgbClr val="E4402F"/>
                </a:solidFill>
              </a:rPr>
              <a:t>04</a:t>
            </a:r>
            <a:endParaRPr lang="zh-CN" altLang="en-US" sz="2400" b="1" dirty="0">
              <a:solidFill>
                <a:srgbClr val="E4402F"/>
              </a:solidFill>
            </a:endParaRPr>
          </a:p>
          <a:p>
            <a:r>
              <a:rPr lang="zh-CN" altLang="en-US" sz="2400" b="1" dirty="0" smtClean="0"/>
              <a:t>工作态度较消极</a:t>
            </a:r>
            <a:endParaRPr lang="zh-CN" altLang="en-US" sz="2400" b="1" dirty="0"/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500034" y="3642526"/>
            <a:ext cx="250032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E4402F"/>
                </a:solidFill>
              </a:rPr>
              <a:t>02</a:t>
            </a:r>
            <a:endParaRPr lang="zh-CN" altLang="en-US" sz="2400" b="1" dirty="0">
              <a:solidFill>
                <a:srgbClr val="E4402F"/>
              </a:solidFill>
            </a:endParaRPr>
          </a:p>
          <a:p>
            <a:pPr algn="r"/>
            <a:r>
              <a:rPr lang="zh-CN" altLang="en-US" sz="2400" b="1" dirty="0" smtClean="0"/>
              <a:t>没有主动进行情况汇报和沟通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428596" y="1713700"/>
            <a:ext cx="25844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E4402F"/>
                </a:solidFill>
              </a:rPr>
              <a:t>01</a:t>
            </a:r>
            <a:endParaRPr lang="zh-CN" altLang="en-US" sz="2400" b="1" dirty="0">
              <a:solidFill>
                <a:srgbClr val="E4402F"/>
              </a:solidFill>
            </a:endParaRPr>
          </a:p>
          <a:p>
            <a:pPr algn="r"/>
            <a:r>
              <a:rPr lang="zh-CN" altLang="en-US" sz="2400" b="1" dirty="0" smtClean="0"/>
              <a:t>个人素质有待提高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14282" y="142064"/>
            <a:ext cx="837022" cy="804818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2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文本占位符 1"/>
          <p:cNvSpPr txBox="1">
            <a:spLocks/>
          </p:cNvSpPr>
          <p:nvPr/>
        </p:nvSpPr>
        <p:spPr>
          <a:xfrm>
            <a:off x="1071538" y="284940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案例问题分析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32" name="文本占位符 1"/>
          <p:cNvSpPr txBox="1">
            <a:spLocks/>
          </p:cNvSpPr>
          <p:nvPr/>
        </p:nvSpPr>
        <p:spPr>
          <a:xfrm>
            <a:off x="357158" y="1070758"/>
            <a:ext cx="3857652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（二）员工自身管理问题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1990" y="2913859"/>
            <a:ext cx="602141" cy="571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44723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84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29" dur="150" fill="hold"/>
                                        <p:tgtEl>
                                          <p:spTgt spid="184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40" dur="150" fill="hold"/>
                                        <p:tgtEl>
                                          <p:spTgt spid="184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51" dur="150" fill="hold"/>
                                        <p:tgtEl>
                                          <p:spTgt spid="1843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2" dur="150" fill="hold"/>
                                        <p:tgtEl>
                                          <p:spTgt spid="1843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75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75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  <p:bldP spid="18434" grpId="1" animBg="1"/>
      <p:bldP spid="18435" grpId="0" animBg="1"/>
      <p:bldP spid="18435" grpId="1" animBg="1"/>
      <p:bldP spid="18436" grpId="0" animBg="1"/>
      <p:bldP spid="18436" grpId="1" animBg="1"/>
      <p:bldP spid="18437" grpId="0" animBg="1"/>
      <p:bldP spid="18437" grpId="1" animBg="1"/>
      <p:bldP spid="18438" grpId="0" animBg="1"/>
      <p:bldP spid="18438" grpId="1" animBg="1"/>
      <p:bldP spid="18439" grpId="0" animBg="1"/>
      <p:bldP spid="18440" grpId="0" animBg="1"/>
      <p:bldP spid="18441" grpId="0" animBg="1"/>
      <p:bldP spid="18442" grpId="0" animBg="1"/>
      <p:bldP spid="18443" grpId="0" animBg="1"/>
      <p:bldP spid="18444" grpId="0" animBg="1"/>
      <p:bldP spid="18445" grpId="0" animBg="1"/>
      <p:bldP spid="18446" grpId="0" animBg="1"/>
      <p:bldP spid="18447" grpId="0"/>
      <p:bldP spid="18448" grpId="0"/>
      <p:bldP spid="18449" grpId="0"/>
      <p:bldP spid="18450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00364" y="713568"/>
            <a:ext cx="3135974" cy="2680999"/>
            <a:chOff x="4595802" y="1940457"/>
            <a:chExt cx="3135974" cy="2680999"/>
          </a:xfrm>
        </p:grpSpPr>
        <p:sp>
          <p:nvSpPr>
            <p:cNvPr id="2" name="椭圆 1"/>
            <p:cNvSpPr/>
            <p:nvPr/>
          </p:nvSpPr>
          <p:spPr>
            <a:xfrm>
              <a:off x="5206032" y="1940457"/>
              <a:ext cx="1816920" cy="1816920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03</a:t>
              </a:r>
              <a:endPara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" name="TextBox 52"/>
            <p:cNvSpPr txBox="1"/>
            <p:nvPr/>
          </p:nvSpPr>
          <p:spPr>
            <a:xfrm>
              <a:off x="4595802" y="3882792"/>
              <a:ext cx="31359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spc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案例问题分析解决</a:t>
              </a:r>
              <a:endParaRPr lang="en-US" altLang="zh-CN" sz="28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5" name="圆角矩形 4"/>
          <p:cNvSpPr/>
          <p:nvPr/>
        </p:nvSpPr>
        <p:spPr>
          <a:xfrm>
            <a:off x="1643042" y="3571088"/>
            <a:ext cx="2786082" cy="10715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929190" y="3571088"/>
            <a:ext cx="2857520" cy="10715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29190" y="3856840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针对销售人员</a:t>
            </a:r>
            <a:endParaRPr lang="zh-CN" alt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5918" y="3856840"/>
            <a:ext cx="24929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针对管理层</a:t>
            </a:r>
            <a:endParaRPr lang="zh-CN" alt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74089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4678" y="2642394"/>
            <a:ext cx="4429156" cy="102124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华文细黑" pitchFamily="2" charset="-122"/>
                <a:ea typeface="华文细黑" pitchFamily="2" charset="-122"/>
              </a:rPr>
              <a:t>兼顾效率和公平</a:t>
            </a:r>
            <a:endParaRPr lang="zh-CN" altLang="en-US" sz="32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1570824"/>
            <a:ext cx="7772400" cy="1124793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（一）针对管理层</a:t>
            </a:r>
            <a:endParaRPr lang="zh-CN" altLang="en-US" sz="3200" b="1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2050" name="Picture 2" descr="C:\Program Files (x86)\Microsoft Office\MEDIA\CAGCAT10\j0199727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785270"/>
            <a:ext cx="1769364" cy="1739189"/>
          </a:xfrm>
          <a:prstGeom prst="rect">
            <a:avLst/>
          </a:prstGeom>
          <a:noFill/>
        </p:spPr>
      </p:pic>
      <p:sp>
        <p:nvSpPr>
          <p:cNvPr id="5" name="椭圆 4"/>
          <p:cNvSpPr/>
          <p:nvPr/>
        </p:nvSpPr>
        <p:spPr>
          <a:xfrm>
            <a:off x="214282" y="142064"/>
            <a:ext cx="837022" cy="804818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1142976" y="356378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案例问题分析解决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428596" y="642130"/>
            <a:ext cx="1099502" cy="1007830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571472" y="2356642"/>
            <a:ext cx="1028064" cy="936392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>
            <a:off x="571472" y="3642526"/>
            <a:ext cx="1028064" cy="936392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1643042" y="713568"/>
            <a:ext cx="5072098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b="1" dirty="0" smtClean="0"/>
              <a:t>明确销售绩效考核评估指标</a:t>
            </a:r>
          </a:p>
          <a:p>
            <a:r>
              <a:rPr lang="zh-CN" altLang="en-US" sz="2000" b="1" dirty="0" smtClean="0"/>
              <a:t>①定量指标应该明细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客观性、科学性</a:t>
            </a:r>
          </a:p>
          <a:p>
            <a:r>
              <a:rPr lang="zh-CN" altLang="en-US" sz="2000" b="1" dirty="0" smtClean="0"/>
              <a:t>②定性指标应该强调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合理性、公平性</a:t>
            </a:r>
          </a:p>
          <a:p>
            <a:endParaRPr lang="zh-CN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1643042" y="2499518"/>
            <a:ext cx="307183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b="1" dirty="0" smtClean="0"/>
              <a:t>对销售人员进行精细的销售观察和跟踪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有理有据、信息准确</a:t>
            </a:r>
            <a:endParaRPr lang="zh-CN" altLang="en-US" sz="2000" b="1" dirty="0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643042" y="3856840"/>
            <a:ext cx="392909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b="1" dirty="0" smtClean="0"/>
              <a:t>改进考核方法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有效性、双面性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①激励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②监督</a:t>
            </a:r>
            <a:endParaRPr lang="en-US" altLang="zh-CN" sz="2000" b="1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5500694" y="642130"/>
            <a:ext cx="1028064" cy="936392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5500694" y="1713700"/>
            <a:ext cx="1028064" cy="936392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>
            <a:off x="5572132" y="2928146"/>
            <a:ext cx="1028064" cy="936392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6572264" y="785006"/>
            <a:ext cx="245932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 smtClean="0"/>
              <a:t> </a:t>
            </a:r>
            <a:r>
              <a:rPr lang="zh-CN" altLang="en-US" sz="2000" b="1" dirty="0" smtClean="0"/>
              <a:t>对销售人员进行岗位测试</a:t>
            </a:r>
          </a:p>
          <a:p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5786" y="856444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7224" y="2499518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5786" y="3785402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86446" y="856444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57884" y="1928014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5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57884" y="3071022"/>
            <a:ext cx="64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6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6643702" y="1785138"/>
            <a:ext cx="235745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b="1" dirty="0" smtClean="0"/>
              <a:t>加强沟通和合作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及时沟通，及时调控</a:t>
            </a:r>
          </a:p>
          <a:p>
            <a:endParaRPr lang="zh-CN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6684671" y="3071022"/>
            <a:ext cx="245932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b="1" dirty="0" smtClean="0"/>
              <a:t>制定合理的考核时间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时效性</a:t>
            </a:r>
          </a:p>
          <a:p>
            <a:endParaRPr lang="zh-CN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22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3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4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51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58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/>
      <p:bldP spid="23" grpId="0"/>
      <p:bldP spid="24" grpId="0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/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214678" y="2713832"/>
            <a:ext cx="4429156" cy="10212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3200" b="1" dirty="0" smtClean="0">
                <a:latin typeface="华文细黑" pitchFamily="2" charset="-122"/>
                <a:ea typeface="华文细黑" pitchFamily="2" charset="-122"/>
              </a:rPr>
              <a:t>发挥主观能动性</a:t>
            </a:r>
            <a:endParaRPr lang="en-US" altLang="zh-CN" sz="3200" b="1" dirty="0" smtClean="0">
              <a:latin typeface="华文细黑" pitchFamily="2" charset="-122"/>
              <a:ea typeface="华文细黑" pitchFamily="2" charset="-122"/>
            </a:endParaRPr>
          </a:p>
          <a:p>
            <a:pPr lvl="0">
              <a:spcBef>
                <a:spcPct val="0"/>
              </a:spcBef>
            </a:pPr>
            <a:r>
              <a:rPr lang="zh-CN" altLang="en-US" sz="3200" b="1" dirty="0" smtClean="0">
                <a:latin typeface="华文细黑" pitchFamily="2" charset="-122"/>
                <a:ea typeface="华文细黑" pitchFamily="2" charset="-122"/>
              </a:rPr>
              <a:t>调动工作积极性</a:t>
            </a:r>
            <a:endParaRPr kumimoji="0" lang="zh-CN" altLang="en-US" sz="32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j-cs"/>
            </a:endParaRPr>
          </a:p>
        </p:txBody>
      </p:sp>
      <p:pic>
        <p:nvPicPr>
          <p:cNvPr id="5" name="Picture 2" descr="C:\Program Files (x86)\Microsoft Office\MEDIA\CAGCAT10\j0199727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785270"/>
            <a:ext cx="1769364" cy="1739189"/>
          </a:xfrm>
          <a:prstGeom prst="rect">
            <a:avLst/>
          </a:prstGeom>
          <a:noFill/>
        </p:spPr>
      </p:pic>
      <p:sp>
        <p:nvSpPr>
          <p:cNvPr id="6" name="椭圆 5"/>
          <p:cNvSpPr/>
          <p:nvPr/>
        </p:nvSpPr>
        <p:spPr>
          <a:xfrm>
            <a:off x="214282" y="142064"/>
            <a:ext cx="837022" cy="804818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1142976" y="356378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案例问题分析解决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8" name="文本占位符 2"/>
          <p:cNvSpPr txBox="1">
            <a:spLocks/>
          </p:cNvSpPr>
          <p:nvPr/>
        </p:nvSpPr>
        <p:spPr>
          <a:xfrm>
            <a:off x="1371600" y="1570824"/>
            <a:ext cx="7772400" cy="11247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（二）针对销售人员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714348" y="1814513"/>
            <a:ext cx="177009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E4402F"/>
                </a:solidFill>
              </a:rPr>
              <a:t>01</a:t>
            </a:r>
            <a:endParaRPr lang="zh-CN" altLang="en-US" sz="2400" b="1" dirty="0">
              <a:solidFill>
                <a:srgbClr val="E4402F"/>
              </a:solidFill>
            </a:endParaRPr>
          </a:p>
          <a:p>
            <a:r>
              <a:rPr lang="zh-CN" altLang="en-US" sz="2400" b="1" dirty="0" smtClean="0"/>
              <a:t>积极参与培训，提高自身能力</a:t>
            </a:r>
            <a:endParaRPr lang="zh-CN" altLang="en-US" sz="2400" b="1" dirty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142976" y="3785402"/>
            <a:ext cx="151288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400" b="1" dirty="0" smtClean="0">
                <a:solidFill>
                  <a:srgbClr val="E4402F"/>
                </a:solidFill>
              </a:rPr>
              <a:t>                03</a:t>
            </a:r>
            <a:endParaRPr lang="zh-CN" altLang="en-US" sz="2400" b="1" dirty="0">
              <a:solidFill>
                <a:srgbClr val="E4402F"/>
              </a:solidFill>
            </a:endParaRPr>
          </a:p>
          <a:p>
            <a:r>
              <a:rPr lang="zh-CN" altLang="en-US" sz="2400" b="1" dirty="0" smtClean="0"/>
              <a:t>自我监督，自我反省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97" name="Freeform 5"/>
          <p:cNvSpPr>
            <a:spLocks/>
          </p:cNvSpPr>
          <p:nvPr/>
        </p:nvSpPr>
        <p:spPr bwMode="auto">
          <a:xfrm>
            <a:off x="2700338" y="1895475"/>
            <a:ext cx="1436687" cy="274638"/>
          </a:xfrm>
          <a:custGeom>
            <a:avLst/>
            <a:gdLst>
              <a:gd name="T0" fmla="*/ 905 w 905"/>
              <a:gd name="T1" fmla="*/ 173 h 173"/>
              <a:gd name="T2" fmla="*/ 732 w 905"/>
              <a:gd name="T3" fmla="*/ 0 h 173"/>
              <a:gd name="T4" fmla="*/ 0 w 905"/>
              <a:gd name="T5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5" h="173">
                <a:moveTo>
                  <a:pt x="905" y="173"/>
                </a:moveTo>
                <a:lnTo>
                  <a:pt x="732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A2897B"/>
            </a:solidFill>
            <a:round/>
            <a:headEnd/>
            <a:tailEnd type="oval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8" name="Freeform 6"/>
          <p:cNvSpPr>
            <a:spLocks/>
          </p:cNvSpPr>
          <p:nvPr/>
        </p:nvSpPr>
        <p:spPr bwMode="auto">
          <a:xfrm>
            <a:off x="2700338" y="3590925"/>
            <a:ext cx="1190625" cy="255588"/>
          </a:xfrm>
          <a:custGeom>
            <a:avLst/>
            <a:gdLst>
              <a:gd name="T0" fmla="*/ 750 w 750"/>
              <a:gd name="T1" fmla="*/ 0 h 161"/>
              <a:gd name="T2" fmla="*/ 591 w 750"/>
              <a:gd name="T3" fmla="*/ 161 h 161"/>
              <a:gd name="T4" fmla="*/ 0 w 750"/>
              <a:gd name="T5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0" h="161">
                <a:moveTo>
                  <a:pt x="750" y="0"/>
                </a:moveTo>
                <a:lnTo>
                  <a:pt x="591" y="161"/>
                </a:lnTo>
                <a:lnTo>
                  <a:pt x="0" y="161"/>
                </a:lnTo>
              </a:path>
            </a:pathLst>
          </a:custGeom>
          <a:noFill/>
          <a:ln w="38100" cap="flat" cmpd="sng">
            <a:solidFill>
              <a:srgbClr val="A2897B"/>
            </a:solidFill>
            <a:round/>
            <a:headEnd/>
            <a:tailEnd type="oval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5754688" y="3038475"/>
            <a:ext cx="544512" cy="0"/>
          </a:xfrm>
          <a:prstGeom prst="line">
            <a:avLst/>
          </a:prstGeom>
          <a:noFill/>
          <a:ln w="38100" cmpd="sng">
            <a:solidFill>
              <a:srgbClr val="A2897B"/>
            </a:solidFill>
            <a:round/>
            <a:headEnd/>
            <a:tailEnd type="oval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Freeform 8"/>
          <p:cNvSpPr>
            <a:spLocks/>
          </p:cNvSpPr>
          <p:nvPr/>
        </p:nvSpPr>
        <p:spPr bwMode="auto">
          <a:xfrm>
            <a:off x="4268788" y="2316163"/>
            <a:ext cx="1060450" cy="2825750"/>
          </a:xfrm>
          <a:custGeom>
            <a:avLst/>
            <a:gdLst>
              <a:gd name="T0" fmla="*/ 232 w 668"/>
              <a:gd name="T1" fmla="*/ 1571 h 1571"/>
              <a:gd name="T2" fmla="*/ 437 w 668"/>
              <a:gd name="T3" fmla="*/ 1571 h 1571"/>
              <a:gd name="T4" fmla="*/ 384 w 668"/>
              <a:gd name="T5" fmla="*/ 806 h 1571"/>
              <a:gd name="T6" fmla="*/ 668 w 668"/>
              <a:gd name="T7" fmla="*/ 434 h 1571"/>
              <a:gd name="T8" fmla="*/ 366 w 668"/>
              <a:gd name="T9" fmla="*/ 705 h 1571"/>
              <a:gd name="T10" fmla="*/ 327 w 668"/>
              <a:gd name="T11" fmla="*/ 0 h 1571"/>
              <a:gd name="T12" fmla="*/ 276 w 668"/>
              <a:gd name="T13" fmla="*/ 848 h 1571"/>
              <a:gd name="T14" fmla="*/ 0 w 668"/>
              <a:gd name="T15" fmla="*/ 582 h 1571"/>
              <a:gd name="T16" fmla="*/ 269 w 668"/>
              <a:gd name="T17" fmla="*/ 956 h 1571"/>
              <a:gd name="T18" fmla="*/ 232 w 668"/>
              <a:gd name="T19" fmla="*/ 1571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8" h="1571">
                <a:moveTo>
                  <a:pt x="232" y="1571"/>
                </a:moveTo>
                <a:lnTo>
                  <a:pt x="437" y="1571"/>
                </a:lnTo>
                <a:lnTo>
                  <a:pt x="384" y="806"/>
                </a:lnTo>
                <a:lnTo>
                  <a:pt x="668" y="434"/>
                </a:lnTo>
                <a:lnTo>
                  <a:pt x="366" y="705"/>
                </a:lnTo>
                <a:lnTo>
                  <a:pt x="327" y="0"/>
                </a:lnTo>
                <a:lnTo>
                  <a:pt x="276" y="848"/>
                </a:lnTo>
                <a:lnTo>
                  <a:pt x="0" y="582"/>
                </a:lnTo>
                <a:lnTo>
                  <a:pt x="269" y="956"/>
                </a:lnTo>
                <a:lnTo>
                  <a:pt x="232" y="1571"/>
                </a:lnTo>
                <a:close/>
              </a:path>
            </a:pathLst>
          </a:custGeom>
          <a:solidFill>
            <a:srgbClr val="FFFDEF"/>
          </a:solidFill>
          <a:ln w="57150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4975225" y="2624138"/>
            <a:ext cx="831850" cy="830262"/>
          </a:xfrm>
          <a:prstGeom prst="ellipse">
            <a:avLst/>
          </a:prstGeom>
          <a:solidFill>
            <a:srgbClr val="E4402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5103813" y="2751138"/>
            <a:ext cx="574675" cy="576262"/>
          </a:xfrm>
          <a:prstGeom prst="ellipse">
            <a:avLst/>
          </a:prstGeom>
          <a:solidFill>
            <a:srgbClr val="FFFDEF"/>
          </a:solidFill>
          <a:ln>
            <a:solidFill>
              <a:srgbClr val="CBAB89"/>
            </a:solidFill>
          </a:ln>
        </p:spPr>
        <p:txBody>
          <a:bodyPr/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2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3617913" y="2676525"/>
            <a:ext cx="1041400" cy="1039813"/>
          </a:xfrm>
          <a:prstGeom prst="ellipse">
            <a:avLst/>
          </a:prstGeom>
          <a:solidFill>
            <a:srgbClr val="E4402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3778250" y="2836863"/>
            <a:ext cx="720725" cy="719137"/>
          </a:xfrm>
          <a:prstGeom prst="ellipse">
            <a:avLst/>
          </a:prstGeom>
          <a:solidFill>
            <a:srgbClr val="FFFDEF"/>
          </a:solidFill>
          <a:ln>
            <a:solidFill>
              <a:srgbClr val="CBAB89"/>
            </a:solidFill>
          </a:ln>
        </p:spPr>
        <p:txBody>
          <a:bodyPr/>
          <a:lstStyle/>
          <a:p>
            <a:r>
              <a:rPr lang="en-US" altLang="zh-CN" sz="3200" b="1" dirty="0" smtClean="0">
                <a:solidFill>
                  <a:srgbClr val="C00000"/>
                </a:solidFill>
              </a:rPr>
              <a:t>3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4051300" y="1663700"/>
            <a:ext cx="1425575" cy="1425575"/>
          </a:xfrm>
          <a:prstGeom prst="ellipse">
            <a:avLst/>
          </a:prstGeom>
          <a:solidFill>
            <a:srgbClr val="E4402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4270375" y="1882775"/>
            <a:ext cx="987425" cy="987425"/>
          </a:xfrm>
          <a:prstGeom prst="ellipse">
            <a:avLst/>
          </a:prstGeom>
          <a:solidFill>
            <a:srgbClr val="FFFDEF"/>
          </a:solidFill>
          <a:ln>
            <a:solidFill>
              <a:srgbClr val="CBAB89"/>
            </a:solidFill>
          </a:ln>
        </p:spPr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  1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14282" y="142064"/>
            <a:ext cx="837022" cy="804818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文本占位符 1"/>
          <p:cNvSpPr txBox="1">
            <a:spLocks/>
          </p:cNvSpPr>
          <p:nvPr/>
        </p:nvSpPr>
        <p:spPr>
          <a:xfrm>
            <a:off x="1142976" y="356378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案例问题分析解决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销售人员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6429388" y="2785270"/>
            <a:ext cx="2071702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400" b="1" dirty="0" smtClean="0">
                <a:solidFill>
                  <a:srgbClr val="E4402F"/>
                </a:solidFill>
              </a:rPr>
              <a:t>0</a:t>
            </a:r>
            <a:r>
              <a:rPr lang="en-US" altLang="zh-CN" sz="2400" b="1" dirty="0" smtClean="0">
                <a:solidFill>
                  <a:srgbClr val="E4402F"/>
                </a:solidFill>
              </a:rPr>
              <a:t>2</a:t>
            </a:r>
            <a:endParaRPr lang="zh-CN" altLang="en-US" sz="2400" b="1" dirty="0">
              <a:solidFill>
                <a:srgbClr val="E4402F"/>
              </a:solidFill>
            </a:endParaRPr>
          </a:p>
          <a:p>
            <a:r>
              <a:rPr lang="zh-CN" altLang="en-US" sz="2400" b="1" dirty="0" smtClean="0"/>
              <a:t>与管理层进行恰当沟通，使得工作可以发挥最大效用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84019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5" dur="150" fill="hold"/>
                                        <p:tgtEl>
                                          <p:spTgt spid="820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150" fill="hold"/>
                                        <p:tgtEl>
                                          <p:spTgt spid="820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mph" presetSubtype="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36" dur="150" fill="hold"/>
                                        <p:tgtEl>
                                          <p:spTgt spid="820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mph" presetSubtype="0" autoRev="1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43" dur="150" fill="hold"/>
                                        <p:tgtEl>
                                          <p:spTgt spid="820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820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820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6" grpId="0"/>
      <p:bldP spid="8197" grpId="0" animBg="1"/>
      <p:bldP spid="8198" grpId="0" animBg="1"/>
      <p:bldP spid="8199" grpId="0" animBg="1"/>
      <p:bldP spid="8200" grpId="0" animBg="1"/>
      <p:bldP spid="8201" grpId="0" animBg="1"/>
      <p:bldP spid="8201" grpId="1" animBg="1"/>
      <p:bldP spid="8202" grpId="0" animBg="1"/>
      <p:bldP spid="8202" grpId="1" animBg="1"/>
      <p:bldP spid="8203" grpId="0" animBg="1"/>
      <p:bldP spid="8203" grpId="1" animBg="1"/>
      <p:bldP spid="8204" grpId="0" animBg="1"/>
      <p:bldP spid="8204" grpId="1" animBg="1"/>
      <p:bldP spid="8205" grpId="0" animBg="1"/>
      <p:bldP spid="8205" grpId="1" animBg="1"/>
      <p:bldP spid="8206" grpId="0" animBg="1"/>
      <p:bldP spid="8206" grpId="1" animBg="1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36290" y="985811"/>
            <a:ext cx="2271420" cy="2676310"/>
            <a:chOff x="4978782" y="1940457"/>
            <a:chExt cx="2271420" cy="2676310"/>
          </a:xfrm>
        </p:grpSpPr>
        <p:sp>
          <p:nvSpPr>
            <p:cNvPr id="2" name="椭圆 1"/>
            <p:cNvSpPr/>
            <p:nvPr/>
          </p:nvSpPr>
          <p:spPr>
            <a:xfrm>
              <a:off x="5206032" y="1940457"/>
              <a:ext cx="1816920" cy="1816920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04</a:t>
              </a:r>
              <a:endPara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" name="TextBox 50"/>
            <p:cNvSpPr txBox="1"/>
            <p:nvPr/>
          </p:nvSpPr>
          <p:spPr>
            <a:xfrm>
              <a:off x="4978782" y="3956586"/>
              <a:ext cx="2271420" cy="660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spc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案例回归</a:t>
              </a:r>
              <a:endParaRPr lang="en-US" altLang="zh-CN" sz="28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7452570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3" name="Group 7"/>
          <p:cNvGrpSpPr>
            <a:grpSpLocks/>
          </p:cNvGrpSpPr>
          <p:nvPr/>
        </p:nvGrpSpPr>
        <p:grpSpPr bwMode="auto">
          <a:xfrm>
            <a:off x="4500562" y="3971925"/>
            <a:ext cx="207962" cy="1169988"/>
            <a:chOff x="0" y="0"/>
            <a:chExt cx="131" cy="737"/>
          </a:xfrm>
        </p:grpSpPr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 flipV="1">
              <a:off x="66" y="132"/>
              <a:ext cx="0" cy="605"/>
            </a:xfrm>
            <a:prstGeom prst="line">
              <a:avLst/>
            </a:prstGeom>
            <a:noFill/>
            <a:ln w="28575" cmpd="sng">
              <a:solidFill>
                <a:srgbClr val="CBAB8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5" name="Oval 9"/>
            <p:cNvSpPr>
              <a:spLocks noChangeArrowheads="1"/>
            </p:cNvSpPr>
            <p:nvPr/>
          </p:nvSpPr>
          <p:spPr bwMode="auto">
            <a:xfrm>
              <a:off x="22" y="21"/>
              <a:ext cx="89" cy="89"/>
            </a:xfrm>
            <a:prstGeom prst="ellipse">
              <a:avLst/>
            </a:prstGeom>
            <a:solidFill>
              <a:srgbClr val="E4402F"/>
            </a:solidFill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6" name="Oval 10"/>
            <p:cNvSpPr>
              <a:spLocks noChangeArrowheads="1"/>
            </p:cNvSpPr>
            <p:nvPr/>
          </p:nvSpPr>
          <p:spPr bwMode="auto">
            <a:xfrm>
              <a:off x="0" y="0"/>
              <a:ext cx="131" cy="132"/>
            </a:xfrm>
            <a:prstGeom prst="ellipse">
              <a:avLst/>
            </a:prstGeom>
            <a:noFill/>
            <a:ln w="28575" cmpd="sng">
              <a:solidFill>
                <a:srgbClr val="CBAB8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67" name="Freeform 11"/>
          <p:cNvSpPr>
            <a:spLocks/>
          </p:cNvSpPr>
          <p:nvPr/>
        </p:nvSpPr>
        <p:spPr bwMode="auto">
          <a:xfrm>
            <a:off x="3143240" y="1642262"/>
            <a:ext cx="3000396" cy="2274101"/>
          </a:xfrm>
          <a:custGeom>
            <a:avLst/>
            <a:gdLst>
              <a:gd name="T0" fmla="*/ 465 w 488"/>
              <a:gd name="T1" fmla="*/ 0 h 237"/>
              <a:gd name="T2" fmla="*/ 23 w 488"/>
              <a:gd name="T3" fmla="*/ 0 h 237"/>
              <a:gd name="T4" fmla="*/ 0 w 488"/>
              <a:gd name="T5" fmla="*/ 22 h 237"/>
              <a:gd name="T6" fmla="*/ 0 w 488"/>
              <a:gd name="T7" fmla="*/ 184 h 237"/>
              <a:gd name="T8" fmla="*/ 23 w 488"/>
              <a:gd name="T9" fmla="*/ 207 h 237"/>
              <a:gd name="T10" fmla="*/ 227 w 488"/>
              <a:gd name="T11" fmla="*/ 207 h 237"/>
              <a:gd name="T12" fmla="*/ 235 w 488"/>
              <a:gd name="T13" fmla="*/ 220 h 237"/>
              <a:gd name="T14" fmla="*/ 244 w 488"/>
              <a:gd name="T15" fmla="*/ 237 h 237"/>
              <a:gd name="T16" fmla="*/ 254 w 488"/>
              <a:gd name="T17" fmla="*/ 220 h 237"/>
              <a:gd name="T18" fmla="*/ 262 w 488"/>
              <a:gd name="T19" fmla="*/ 207 h 237"/>
              <a:gd name="T20" fmla="*/ 465 w 488"/>
              <a:gd name="T21" fmla="*/ 207 h 237"/>
              <a:gd name="T22" fmla="*/ 488 w 488"/>
              <a:gd name="T23" fmla="*/ 184 h 237"/>
              <a:gd name="T24" fmla="*/ 488 w 488"/>
              <a:gd name="T25" fmla="*/ 22 h 237"/>
              <a:gd name="T26" fmla="*/ 465 w 488"/>
              <a:gd name="T27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8" h="237">
                <a:moveTo>
                  <a:pt x="465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7"/>
                  <a:pt x="10" y="207"/>
                  <a:pt x="23" y="207"/>
                </a:cubicBezTo>
                <a:cubicBezTo>
                  <a:pt x="227" y="207"/>
                  <a:pt x="227" y="207"/>
                  <a:pt x="227" y="207"/>
                </a:cubicBezTo>
                <a:cubicBezTo>
                  <a:pt x="235" y="220"/>
                  <a:pt x="235" y="220"/>
                  <a:pt x="235" y="220"/>
                </a:cubicBezTo>
                <a:cubicBezTo>
                  <a:pt x="244" y="237"/>
                  <a:pt x="244" y="237"/>
                  <a:pt x="244" y="237"/>
                </a:cubicBezTo>
                <a:cubicBezTo>
                  <a:pt x="254" y="220"/>
                  <a:pt x="254" y="220"/>
                  <a:pt x="254" y="220"/>
                </a:cubicBezTo>
                <a:cubicBezTo>
                  <a:pt x="262" y="207"/>
                  <a:pt x="262" y="207"/>
                  <a:pt x="262" y="207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78" y="207"/>
                  <a:pt x="488" y="197"/>
                  <a:pt x="488" y="184"/>
                </a:cubicBezTo>
                <a:cubicBezTo>
                  <a:pt x="488" y="22"/>
                  <a:pt x="488" y="22"/>
                  <a:pt x="488" y="22"/>
                </a:cubicBezTo>
                <a:cubicBezTo>
                  <a:pt x="488" y="10"/>
                  <a:pt x="478" y="0"/>
                  <a:pt x="465" y="0"/>
                </a:cubicBezTo>
                <a:close/>
              </a:path>
            </a:pathLst>
          </a:custGeom>
          <a:solidFill>
            <a:srgbClr val="E4402F"/>
          </a:solidFill>
          <a:ln w="2857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9468" name="Group 12"/>
          <p:cNvGrpSpPr>
            <a:grpSpLocks/>
          </p:cNvGrpSpPr>
          <p:nvPr/>
        </p:nvGrpSpPr>
        <p:grpSpPr bwMode="auto">
          <a:xfrm>
            <a:off x="1500166" y="3971925"/>
            <a:ext cx="211137" cy="1169988"/>
            <a:chOff x="0" y="0"/>
            <a:chExt cx="133" cy="737"/>
          </a:xfrm>
        </p:grpSpPr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 flipV="1">
              <a:off x="68" y="132"/>
              <a:ext cx="0" cy="605"/>
            </a:xfrm>
            <a:prstGeom prst="line">
              <a:avLst/>
            </a:prstGeom>
            <a:noFill/>
            <a:ln w="28575" cmpd="sng">
              <a:solidFill>
                <a:srgbClr val="CBAB8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Oval 14"/>
            <p:cNvSpPr>
              <a:spLocks noChangeArrowheads="1"/>
            </p:cNvSpPr>
            <p:nvPr/>
          </p:nvSpPr>
          <p:spPr bwMode="auto">
            <a:xfrm>
              <a:off x="22" y="21"/>
              <a:ext cx="89" cy="89"/>
            </a:xfrm>
            <a:prstGeom prst="ellipse">
              <a:avLst/>
            </a:prstGeom>
            <a:solidFill>
              <a:srgbClr val="E4402F"/>
            </a:solidFill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Oval 15"/>
            <p:cNvSpPr>
              <a:spLocks noChangeArrowheads="1"/>
            </p:cNvSpPr>
            <p:nvPr/>
          </p:nvSpPr>
          <p:spPr bwMode="auto">
            <a:xfrm>
              <a:off x="0" y="0"/>
              <a:ext cx="133" cy="132"/>
            </a:xfrm>
            <a:prstGeom prst="ellipse">
              <a:avLst/>
            </a:prstGeom>
            <a:noFill/>
            <a:ln w="28575" cmpd="sng">
              <a:solidFill>
                <a:srgbClr val="CBAB8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72" name="Freeform 16"/>
          <p:cNvSpPr>
            <a:spLocks/>
          </p:cNvSpPr>
          <p:nvPr/>
        </p:nvSpPr>
        <p:spPr bwMode="auto">
          <a:xfrm>
            <a:off x="714348" y="2070890"/>
            <a:ext cx="1785950" cy="1845473"/>
          </a:xfrm>
          <a:custGeom>
            <a:avLst/>
            <a:gdLst>
              <a:gd name="T0" fmla="*/ 465 w 488"/>
              <a:gd name="T1" fmla="*/ 0 h 237"/>
              <a:gd name="T2" fmla="*/ 22 w 488"/>
              <a:gd name="T3" fmla="*/ 0 h 237"/>
              <a:gd name="T4" fmla="*/ 0 w 488"/>
              <a:gd name="T5" fmla="*/ 22 h 237"/>
              <a:gd name="T6" fmla="*/ 0 w 488"/>
              <a:gd name="T7" fmla="*/ 184 h 237"/>
              <a:gd name="T8" fmla="*/ 22 w 488"/>
              <a:gd name="T9" fmla="*/ 207 h 237"/>
              <a:gd name="T10" fmla="*/ 226 w 488"/>
              <a:gd name="T11" fmla="*/ 207 h 237"/>
              <a:gd name="T12" fmla="*/ 234 w 488"/>
              <a:gd name="T13" fmla="*/ 220 h 237"/>
              <a:gd name="T14" fmla="*/ 244 w 488"/>
              <a:gd name="T15" fmla="*/ 237 h 237"/>
              <a:gd name="T16" fmla="*/ 253 w 488"/>
              <a:gd name="T17" fmla="*/ 220 h 237"/>
              <a:gd name="T18" fmla="*/ 261 w 488"/>
              <a:gd name="T19" fmla="*/ 207 h 237"/>
              <a:gd name="T20" fmla="*/ 465 w 488"/>
              <a:gd name="T21" fmla="*/ 207 h 237"/>
              <a:gd name="T22" fmla="*/ 488 w 488"/>
              <a:gd name="T23" fmla="*/ 184 h 237"/>
              <a:gd name="T24" fmla="*/ 488 w 488"/>
              <a:gd name="T25" fmla="*/ 22 h 237"/>
              <a:gd name="T26" fmla="*/ 465 w 488"/>
              <a:gd name="T27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8" h="237">
                <a:moveTo>
                  <a:pt x="465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7"/>
                  <a:pt x="10" y="207"/>
                  <a:pt x="22" y="207"/>
                </a:cubicBezTo>
                <a:cubicBezTo>
                  <a:pt x="226" y="207"/>
                  <a:pt x="226" y="207"/>
                  <a:pt x="226" y="207"/>
                </a:cubicBezTo>
                <a:cubicBezTo>
                  <a:pt x="234" y="220"/>
                  <a:pt x="234" y="220"/>
                  <a:pt x="234" y="220"/>
                </a:cubicBezTo>
                <a:cubicBezTo>
                  <a:pt x="244" y="237"/>
                  <a:pt x="244" y="237"/>
                  <a:pt x="244" y="237"/>
                </a:cubicBezTo>
                <a:cubicBezTo>
                  <a:pt x="253" y="220"/>
                  <a:pt x="253" y="220"/>
                  <a:pt x="253" y="220"/>
                </a:cubicBezTo>
                <a:cubicBezTo>
                  <a:pt x="261" y="207"/>
                  <a:pt x="261" y="207"/>
                  <a:pt x="261" y="207"/>
                </a:cubicBezTo>
                <a:cubicBezTo>
                  <a:pt x="465" y="207"/>
                  <a:pt x="465" y="207"/>
                  <a:pt x="465" y="207"/>
                </a:cubicBezTo>
                <a:cubicBezTo>
                  <a:pt x="477" y="207"/>
                  <a:pt x="488" y="197"/>
                  <a:pt x="488" y="184"/>
                </a:cubicBezTo>
                <a:cubicBezTo>
                  <a:pt x="488" y="22"/>
                  <a:pt x="488" y="22"/>
                  <a:pt x="488" y="22"/>
                </a:cubicBezTo>
                <a:cubicBezTo>
                  <a:pt x="488" y="10"/>
                  <a:pt x="477" y="0"/>
                  <a:pt x="465" y="0"/>
                </a:cubicBezTo>
                <a:close/>
              </a:path>
            </a:pathLst>
          </a:custGeom>
          <a:solidFill>
            <a:srgbClr val="FFFDEF"/>
          </a:solidFill>
          <a:ln w="2857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9473" name="Group 17"/>
          <p:cNvGrpSpPr>
            <a:grpSpLocks/>
          </p:cNvGrpSpPr>
          <p:nvPr/>
        </p:nvGrpSpPr>
        <p:grpSpPr bwMode="auto">
          <a:xfrm>
            <a:off x="7572396" y="3428212"/>
            <a:ext cx="214314" cy="1713701"/>
            <a:chOff x="0" y="0"/>
            <a:chExt cx="131" cy="1390"/>
          </a:xfrm>
        </p:grpSpPr>
        <p:sp>
          <p:nvSpPr>
            <p:cNvPr id="19474" name="Line 18"/>
            <p:cNvSpPr>
              <a:spLocks noChangeShapeType="1"/>
            </p:cNvSpPr>
            <p:nvPr/>
          </p:nvSpPr>
          <p:spPr bwMode="auto">
            <a:xfrm flipV="1">
              <a:off x="66" y="133"/>
              <a:ext cx="0" cy="1257"/>
            </a:xfrm>
            <a:prstGeom prst="line">
              <a:avLst/>
            </a:prstGeom>
            <a:noFill/>
            <a:ln w="28575" cmpd="sng">
              <a:solidFill>
                <a:srgbClr val="CBAB8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Oval 19"/>
            <p:cNvSpPr>
              <a:spLocks noChangeArrowheads="1"/>
            </p:cNvSpPr>
            <p:nvPr/>
          </p:nvSpPr>
          <p:spPr bwMode="auto">
            <a:xfrm>
              <a:off x="22" y="22"/>
              <a:ext cx="89" cy="89"/>
            </a:xfrm>
            <a:prstGeom prst="ellipse">
              <a:avLst/>
            </a:prstGeom>
            <a:solidFill>
              <a:srgbClr val="E4402F"/>
            </a:solidFill>
            <a:ln w="28575"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Oval 20"/>
            <p:cNvSpPr>
              <a:spLocks noChangeArrowheads="1"/>
            </p:cNvSpPr>
            <p:nvPr/>
          </p:nvSpPr>
          <p:spPr bwMode="auto">
            <a:xfrm>
              <a:off x="0" y="0"/>
              <a:ext cx="131" cy="133"/>
            </a:xfrm>
            <a:prstGeom prst="ellipse">
              <a:avLst/>
            </a:prstGeom>
            <a:noFill/>
            <a:ln w="28575" cmpd="sng">
              <a:solidFill>
                <a:srgbClr val="CBAB8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77" name="Freeform 21"/>
          <p:cNvSpPr>
            <a:spLocks/>
          </p:cNvSpPr>
          <p:nvPr/>
        </p:nvSpPr>
        <p:spPr bwMode="auto">
          <a:xfrm>
            <a:off x="6500826" y="785006"/>
            <a:ext cx="2286016" cy="2571768"/>
          </a:xfrm>
          <a:custGeom>
            <a:avLst/>
            <a:gdLst>
              <a:gd name="T0" fmla="*/ 612 w 635"/>
              <a:gd name="T1" fmla="*/ 0 h 315"/>
              <a:gd name="T2" fmla="*/ 23 w 635"/>
              <a:gd name="T3" fmla="*/ 0 h 315"/>
              <a:gd name="T4" fmla="*/ 0 w 635"/>
              <a:gd name="T5" fmla="*/ 23 h 315"/>
              <a:gd name="T6" fmla="*/ 0 w 635"/>
              <a:gd name="T7" fmla="*/ 262 h 315"/>
              <a:gd name="T8" fmla="*/ 23 w 635"/>
              <a:gd name="T9" fmla="*/ 285 h 315"/>
              <a:gd name="T10" fmla="*/ 308 w 635"/>
              <a:gd name="T11" fmla="*/ 285 h 315"/>
              <a:gd name="T12" fmla="*/ 316 w 635"/>
              <a:gd name="T13" fmla="*/ 298 h 315"/>
              <a:gd name="T14" fmla="*/ 325 w 635"/>
              <a:gd name="T15" fmla="*/ 315 h 315"/>
              <a:gd name="T16" fmla="*/ 335 w 635"/>
              <a:gd name="T17" fmla="*/ 298 h 315"/>
              <a:gd name="T18" fmla="*/ 343 w 635"/>
              <a:gd name="T19" fmla="*/ 285 h 315"/>
              <a:gd name="T20" fmla="*/ 612 w 635"/>
              <a:gd name="T21" fmla="*/ 285 h 315"/>
              <a:gd name="T22" fmla="*/ 635 w 635"/>
              <a:gd name="T23" fmla="*/ 262 h 315"/>
              <a:gd name="T24" fmla="*/ 635 w 635"/>
              <a:gd name="T25" fmla="*/ 23 h 315"/>
              <a:gd name="T26" fmla="*/ 612 w 635"/>
              <a:gd name="T27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315">
                <a:moveTo>
                  <a:pt x="612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75"/>
                  <a:pt x="10" y="285"/>
                  <a:pt x="23" y="285"/>
                </a:cubicBezTo>
                <a:cubicBezTo>
                  <a:pt x="308" y="285"/>
                  <a:pt x="308" y="285"/>
                  <a:pt x="308" y="285"/>
                </a:cubicBezTo>
                <a:cubicBezTo>
                  <a:pt x="316" y="298"/>
                  <a:pt x="316" y="298"/>
                  <a:pt x="316" y="298"/>
                </a:cubicBezTo>
                <a:cubicBezTo>
                  <a:pt x="325" y="315"/>
                  <a:pt x="325" y="315"/>
                  <a:pt x="325" y="315"/>
                </a:cubicBezTo>
                <a:cubicBezTo>
                  <a:pt x="335" y="298"/>
                  <a:pt x="335" y="298"/>
                  <a:pt x="335" y="298"/>
                </a:cubicBezTo>
                <a:cubicBezTo>
                  <a:pt x="343" y="285"/>
                  <a:pt x="343" y="285"/>
                  <a:pt x="343" y="285"/>
                </a:cubicBezTo>
                <a:cubicBezTo>
                  <a:pt x="612" y="285"/>
                  <a:pt x="612" y="285"/>
                  <a:pt x="612" y="285"/>
                </a:cubicBezTo>
                <a:cubicBezTo>
                  <a:pt x="624" y="285"/>
                  <a:pt x="635" y="275"/>
                  <a:pt x="635" y="262"/>
                </a:cubicBezTo>
                <a:cubicBezTo>
                  <a:pt x="635" y="23"/>
                  <a:pt x="635" y="23"/>
                  <a:pt x="635" y="23"/>
                </a:cubicBezTo>
                <a:cubicBezTo>
                  <a:pt x="635" y="10"/>
                  <a:pt x="624" y="0"/>
                  <a:pt x="612" y="0"/>
                </a:cubicBezTo>
                <a:close/>
              </a:path>
            </a:pathLst>
          </a:custGeom>
          <a:solidFill>
            <a:srgbClr val="FFFDEF"/>
          </a:solidFill>
          <a:ln w="2857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6429388" y="785006"/>
            <a:ext cx="229553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A2897B"/>
                </a:solidFill>
              </a:rPr>
              <a:t>三</a:t>
            </a:r>
            <a:endParaRPr lang="en-US" altLang="zh-CN" sz="3200" b="1" dirty="0" smtClean="0">
              <a:solidFill>
                <a:srgbClr val="A2897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A2897B"/>
                </a:solidFill>
              </a:rPr>
              <a:t>辩证看待</a:t>
            </a:r>
            <a:endParaRPr lang="en-US" altLang="zh-CN" sz="3200" b="1" dirty="0" smtClean="0">
              <a:solidFill>
                <a:srgbClr val="A2897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A2897B"/>
                </a:solidFill>
              </a:rPr>
              <a:t>刚柔并济</a:t>
            </a:r>
            <a:endParaRPr lang="zh-CN" altLang="en-US" sz="3200" b="1" dirty="0">
              <a:solidFill>
                <a:srgbClr val="A2897B"/>
              </a:solidFill>
            </a:endParaRP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642910" y="2285204"/>
            <a:ext cx="1887524" cy="113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A2897B"/>
                </a:solidFill>
              </a:rPr>
              <a:t>一</a:t>
            </a:r>
            <a:endParaRPr lang="en-US" altLang="zh-CN" sz="2400" b="1" dirty="0" smtClean="0">
              <a:solidFill>
                <a:srgbClr val="A2897B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A2897B"/>
                </a:solidFill>
              </a:rPr>
              <a:t>有理有据</a:t>
            </a:r>
            <a:endParaRPr lang="zh-CN" altLang="en-US" sz="2400" b="1" dirty="0">
              <a:solidFill>
                <a:srgbClr val="A2897B"/>
              </a:solidFill>
            </a:endParaRP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3214678" y="1570824"/>
            <a:ext cx="285752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</a:rPr>
              <a:t>二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</a:rPr>
              <a:t>心理安慰、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</a:rPr>
              <a:t>激励、有效沟通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14282" y="142064"/>
            <a:ext cx="837022" cy="804818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2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文本占位符 1"/>
          <p:cNvSpPr txBox="1">
            <a:spLocks/>
          </p:cNvSpPr>
          <p:nvPr/>
        </p:nvSpPr>
        <p:spPr>
          <a:xfrm>
            <a:off x="1142976" y="356378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案例回归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33" name="文本占位符 1"/>
          <p:cNvSpPr txBox="1">
            <a:spLocks/>
          </p:cNvSpPr>
          <p:nvPr/>
        </p:nvSpPr>
        <p:spPr>
          <a:xfrm>
            <a:off x="928662" y="999320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34" name="文本占位符 1"/>
          <p:cNvSpPr txBox="1">
            <a:spLocks/>
          </p:cNvSpPr>
          <p:nvPr/>
        </p:nvSpPr>
        <p:spPr>
          <a:xfrm>
            <a:off x="714348" y="927882"/>
            <a:ext cx="5214974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（一）高华应当怎样回复白洁的要求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54818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 animBg="1"/>
      <p:bldP spid="19472" grpId="0" animBg="1"/>
      <p:bldP spid="19477" grpId="0" animBg="1"/>
      <p:bldP spid="19478" grpId="0"/>
      <p:bldP spid="19479" grpId="0"/>
      <p:bldP spid="1948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14282" y="142064"/>
            <a:ext cx="837022" cy="804818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2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占位符 1"/>
          <p:cNvSpPr txBox="1">
            <a:spLocks/>
          </p:cNvSpPr>
          <p:nvPr/>
        </p:nvSpPr>
        <p:spPr>
          <a:xfrm>
            <a:off x="1071538" y="284940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案例回归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928662" y="785006"/>
            <a:ext cx="5214974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（二）高华如何解决问题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1785918" y="1427948"/>
          <a:ext cx="5691206" cy="3460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Program Files (x86)\Microsoft Office\MEDIA\CAGCAT10\j0299125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713568"/>
            <a:ext cx="1654364" cy="2357454"/>
          </a:xfrm>
          <a:prstGeom prst="rect">
            <a:avLst/>
          </a:prstGeom>
          <a:noFill/>
        </p:spPr>
      </p:pic>
      <p:sp>
        <p:nvSpPr>
          <p:cNvPr id="6" name="TextBox 48"/>
          <p:cNvSpPr txBox="1"/>
          <p:nvPr/>
        </p:nvSpPr>
        <p:spPr>
          <a:xfrm>
            <a:off x="3000364" y="3213898"/>
            <a:ext cx="3214709" cy="660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案例讨论过程</a:t>
            </a:r>
            <a:endParaRPr lang="en-US" altLang="zh-CN" sz="2800" b="1" spc="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43"/>
          <p:cNvSpPr txBox="1"/>
          <p:nvPr/>
        </p:nvSpPr>
        <p:spPr>
          <a:xfrm>
            <a:off x="3071802" y="2428080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谢谢大家的观看</a:t>
            </a:r>
            <a:endParaRPr lang="en-US" altLang="zh-CN" sz="4000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009171" y="1435353"/>
            <a:ext cx="1363850" cy="2185147"/>
            <a:chOff x="996950" y="2262188"/>
            <a:chExt cx="434975" cy="696913"/>
          </a:xfrm>
        </p:grpSpPr>
        <p:sp>
          <p:nvSpPr>
            <p:cNvPr id="483" name="Freeform 8"/>
            <p:cNvSpPr>
              <a:spLocks noEditPoints="1"/>
            </p:cNvSpPr>
            <p:nvPr/>
          </p:nvSpPr>
          <p:spPr bwMode="auto">
            <a:xfrm>
              <a:off x="1219200" y="2300288"/>
              <a:ext cx="93663" cy="96838"/>
            </a:xfrm>
            <a:custGeom>
              <a:avLst/>
              <a:gdLst>
                <a:gd name="T0" fmla="*/ 81 w 87"/>
                <a:gd name="T1" fmla="*/ 23 h 91"/>
                <a:gd name="T2" fmla="*/ 79 w 87"/>
                <a:gd name="T3" fmla="*/ 19 h 91"/>
                <a:gd name="T4" fmla="*/ 70 w 87"/>
                <a:gd name="T5" fmla="*/ 17 h 91"/>
                <a:gd name="T6" fmla="*/ 67 w 87"/>
                <a:gd name="T7" fmla="*/ 14 h 91"/>
                <a:gd name="T8" fmla="*/ 65 w 87"/>
                <a:gd name="T9" fmla="*/ 6 h 91"/>
                <a:gd name="T10" fmla="*/ 61 w 87"/>
                <a:gd name="T11" fmla="*/ 4 h 91"/>
                <a:gd name="T12" fmla="*/ 53 w 87"/>
                <a:gd name="T13" fmla="*/ 7 h 91"/>
                <a:gd name="T14" fmla="*/ 49 w 87"/>
                <a:gd name="T15" fmla="*/ 6 h 91"/>
                <a:gd name="T16" fmla="*/ 42 w 87"/>
                <a:gd name="T17" fmla="*/ 0 h 91"/>
                <a:gd name="T18" fmla="*/ 38 w 87"/>
                <a:gd name="T19" fmla="*/ 0 h 91"/>
                <a:gd name="T20" fmla="*/ 33 w 87"/>
                <a:gd name="T21" fmla="*/ 7 h 91"/>
                <a:gd name="T22" fmla="*/ 29 w 87"/>
                <a:gd name="T23" fmla="*/ 9 h 91"/>
                <a:gd name="T24" fmla="*/ 23 w 87"/>
                <a:gd name="T25" fmla="*/ 5 h 91"/>
                <a:gd name="T26" fmla="*/ 21 w 87"/>
                <a:gd name="T27" fmla="*/ 14 h 91"/>
                <a:gd name="T28" fmla="*/ 17 w 87"/>
                <a:gd name="T29" fmla="*/ 17 h 91"/>
                <a:gd name="T30" fmla="*/ 9 w 87"/>
                <a:gd name="T31" fmla="*/ 18 h 91"/>
                <a:gd name="T32" fmla="*/ 6 w 87"/>
                <a:gd name="T33" fmla="*/ 22 h 91"/>
                <a:gd name="T34" fmla="*/ 8 w 87"/>
                <a:gd name="T35" fmla="*/ 31 h 91"/>
                <a:gd name="T36" fmla="*/ 7 w 87"/>
                <a:gd name="T37" fmla="*/ 35 h 91"/>
                <a:gd name="T38" fmla="*/ 0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7 w 87"/>
                <a:gd name="T45" fmla="*/ 56 h 91"/>
                <a:gd name="T46" fmla="*/ 4 w 87"/>
                <a:gd name="T47" fmla="*/ 64 h 91"/>
                <a:gd name="T48" fmla="*/ 6 w 87"/>
                <a:gd name="T49" fmla="*/ 69 h 91"/>
                <a:gd name="T50" fmla="*/ 14 w 87"/>
                <a:gd name="T51" fmla="*/ 71 h 91"/>
                <a:gd name="T52" fmla="*/ 17 w 87"/>
                <a:gd name="T53" fmla="*/ 74 h 91"/>
                <a:gd name="T54" fmla="*/ 19 w 87"/>
                <a:gd name="T55" fmla="*/ 83 h 91"/>
                <a:gd name="T56" fmla="*/ 23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5 w 87"/>
                <a:gd name="T65" fmla="*/ 91 h 91"/>
                <a:gd name="T66" fmla="*/ 51 w 87"/>
                <a:gd name="T67" fmla="*/ 85 h 91"/>
                <a:gd name="T68" fmla="*/ 56 w 87"/>
                <a:gd name="T69" fmla="*/ 83 h 91"/>
                <a:gd name="T70" fmla="*/ 62 w 87"/>
                <a:gd name="T71" fmla="*/ 86 h 91"/>
                <a:gd name="T72" fmla="*/ 64 w 87"/>
                <a:gd name="T73" fmla="*/ 79 h 91"/>
                <a:gd name="T74" fmla="*/ 68 w 87"/>
                <a:gd name="T75" fmla="*/ 77 h 91"/>
                <a:gd name="T76" fmla="*/ 76 w 87"/>
                <a:gd name="T77" fmla="*/ 76 h 91"/>
                <a:gd name="T78" fmla="*/ 79 w 87"/>
                <a:gd name="T79" fmla="*/ 72 h 91"/>
                <a:gd name="T80" fmla="*/ 78 w 87"/>
                <a:gd name="T81" fmla="*/ 63 h 91"/>
                <a:gd name="T82" fmla="*/ 79 w 87"/>
                <a:gd name="T83" fmla="*/ 59 h 91"/>
                <a:gd name="T84" fmla="*/ 86 w 87"/>
                <a:gd name="T85" fmla="*/ 54 h 91"/>
                <a:gd name="T86" fmla="*/ 87 w 87"/>
                <a:gd name="T87" fmla="*/ 50 h 91"/>
                <a:gd name="T88" fmla="*/ 82 w 87"/>
                <a:gd name="T89" fmla="*/ 43 h 91"/>
                <a:gd name="T90" fmla="*/ 81 w 87"/>
                <a:gd name="T91" fmla="*/ 38 h 91"/>
                <a:gd name="T92" fmla="*/ 85 w 87"/>
                <a:gd name="T93" fmla="*/ 30 h 91"/>
                <a:gd name="T94" fmla="*/ 74 w 87"/>
                <a:gd name="T95" fmla="*/ 28 h 91"/>
                <a:gd name="T96" fmla="*/ 57 w 87"/>
                <a:gd name="T97" fmla="*/ 12 h 91"/>
                <a:gd name="T98" fmla="*/ 35 w 87"/>
                <a:gd name="T99" fmla="*/ 50 h 91"/>
                <a:gd name="T100" fmla="*/ 48 w 87"/>
                <a:gd name="T101" fmla="*/ 55 h 91"/>
                <a:gd name="T102" fmla="*/ 38 w 87"/>
                <a:gd name="T103" fmla="*/ 28 h 91"/>
                <a:gd name="T104" fmla="*/ 27 w 87"/>
                <a:gd name="T105" fmla="*/ 13 h 91"/>
                <a:gd name="T106" fmla="*/ 11 w 87"/>
                <a:gd name="T107" fmla="*/ 31 h 91"/>
                <a:gd name="T108" fmla="*/ 27 w 87"/>
                <a:gd name="T109" fmla="*/ 41 h 91"/>
                <a:gd name="T110" fmla="*/ 10 w 87"/>
                <a:gd name="T111" fmla="*/ 35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3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2" y="25"/>
                    <a:pt x="82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5" y="23"/>
                    <a:pt x="75" y="23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18"/>
                    <a:pt x="77" y="17"/>
                    <a:pt x="77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8"/>
                    <a:pt x="71" y="18"/>
                    <a:pt x="70" y="17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3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6" y="13"/>
                    <a:pt x="65" y="13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7" y="7"/>
                    <a:pt x="66" y="6"/>
                    <a:pt x="65" y="6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10"/>
                    <a:pt x="60" y="9"/>
                    <a:pt x="59" y="9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3"/>
                    <a:pt x="59" y="3"/>
                    <a:pt x="58" y="2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4" y="7"/>
                    <a:pt x="54" y="7"/>
                    <a:pt x="53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1" y="1"/>
                    <a:pt x="50" y="1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3" y="0"/>
                    <a:pt x="42" y="0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3" y="7"/>
                    <a:pt x="33" y="7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7" y="10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7"/>
                    <a:pt x="20" y="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6" y="18"/>
                    <a:pt x="16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10" y="17"/>
                    <a:pt x="9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3"/>
                    <a:pt x="5" y="24"/>
                    <a:pt x="5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30"/>
                    <a:pt x="8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2" y="32"/>
                    <a:pt x="2" y="33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6" y="37"/>
                    <a:pt x="6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9"/>
                    <a:pt x="0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0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5"/>
                    <a:pt x="1" y="56"/>
                    <a:pt x="2" y="5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7"/>
                    <a:pt x="7" y="58"/>
                    <a:pt x="8" y="59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62"/>
                    <a:pt x="4" y="63"/>
                    <a:pt x="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0" y="64"/>
                    <a:pt x="10" y="64"/>
                    <a:pt x="11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7" y="70"/>
                    <a:pt x="7" y="71"/>
                    <a:pt x="8" y="72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70"/>
                    <a:pt x="14" y="70"/>
                    <a:pt x="14" y="7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2" y="76"/>
                    <a:pt x="12" y="77"/>
                    <a:pt x="13" y="7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5"/>
                    <a:pt x="19" y="75"/>
                    <a:pt x="19" y="76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7" y="82"/>
                    <a:pt x="18" y="82"/>
                    <a:pt x="19" y="83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3" y="79"/>
                    <a:pt x="24" y="80"/>
                    <a:pt x="25" y="80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6"/>
                    <a:pt x="25" y="86"/>
                    <a:pt x="26" y="87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90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5"/>
                    <a:pt x="37" y="85"/>
                    <a:pt x="38" y="85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1"/>
                    <a:pt x="40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7" y="91"/>
                    <a:pt x="48" y="91"/>
                    <a:pt x="49" y="91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50" y="85"/>
                    <a:pt x="51" y="85"/>
                    <a:pt x="51" y="85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5" y="89"/>
                    <a:pt x="56" y="89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6" y="83"/>
                    <a:pt x="57" y="83"/>
                    <a:pt x="58" y="82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7"/>
                    <a:pt x="62" y="87"/>
                    <a:pt x="62" y="86"/>
                  </a:cubicBezTo>
                  <a:cubicBezTo>
                    <a:pt x="63" y="86"/>
                    <a:pt x="63" y="86"/>
                    <a:pt x="64" y="86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3" y="80"/>
                    <a:pt x="63" y="80"/>
                    <a:pt x="64" y="79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3"/>
                    <a:pt x="69" y="82"/>
                    <a:pt x="70" y="81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8" y="76"/>
                    <a:pt x="69" y="75"/>
                    <a:pt x="69" y="75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5" y="77"/>
                    <a:pt x="76" y="7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3" y="71"/>
                    <a:pt x="74" y="70"/>
                    <a:pt x="74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9" y="71"/>
                    <a:pt x="80" y="70"/>
                    <a:pt x="81" y="69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7" y="65"/>
                    <a:pt x="77" y="64"/>
                    <a:pt x="78" y="63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3" y="64"/>
                    <a:pt x="84" y="63"/>
                    <a:pt x="84" y="62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80" y="58"/>
                    <a:pt x="80" y="58"/>
                    <a:pt x="80" y="57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6" y="56"/>
                    <a:pt x="86" y="55"/>
                    <a:pt x="86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2"/>
                    <a:pt x="81" y="51"/>
                    <a:pt x="82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4"/>
                    <a:pt x="82" y="43"/>
                    <a:pt x="82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39"/>
                    <a:pt x="87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1" y="36"/>
                    <a:pt x="81" y="36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5" y="32"/>
                    <a:pt x="85" y="31"/>
                    <a:pt x="85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9" y="30"/>
                    <a:pt x="78" y="29"/>
                  </a:cubicBezTo>
                  <a:close/>
                  <a:moveTo>
                    <a:pt x="74" y="28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7" y="33"/>
                    <a:pt x="54" y="30"/>
                    <a:pt x="51" y="29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4" y="15"/>
                    <a:pt x="70" y="20"/>
                    <a:pt x="74" y="28"/>
                  </a:cubicBezTo>
                  <a:close/>
                  <a:moveTo>
                    <a:pt x="48" y="55"/>
                  </a:moveTo>
                  <a:cubicBezTo>
                    <a:pt x="43" y="57"/>
                    <a:pt x="37" y="55"/>
                    <a:pt x="35" y="50"/>
                  </a:cubicBezTo>
                  <a:cubicBezTo>
                    <a:pt x="33" y="45"/>
                    <a:pt x="35" y="39"/>
                    <a:pt x="39" y="36"/>
                  </a:cubicBezTo>
                  <a:cubicBezTo>
                    <a:pt x="44" y="34"/>
                    <a:pt x="50" y="36"/>
                    <a:pt x="52" y="41"/>
                  </a:cubicBezTo>
                  <a:cubicBezTo>
                    <a:pt x="55" y="46"/>
                    <a:pt x="53" y="52"/>
                    <a:pt x="48" y="55"/>
                  </a:cubicBezTo>
                  <a:close/>
                  <a:moveTo>
                    <a:pt x="54" y="10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5" y="27"/>
                    <a:pt x="41" y="27"/>
                    <a:pt x="38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8" y="8"/>
                    <a:pt x="46" y="8"/>
                    <a:pt x="54" y="10"/>
                  </a:cubicBezTo>
                  <a:close/>
                  <a:moveTo>
                    <a:pt x="27" y="13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2" y="32"/>
                    <a:pt x="29" y="34"/>
                    <a:pt x="28" y="37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4" y="24"/>
                    <a:pt x="20" y="17"/>
                    <a:pt x="27" y="13"/>
                  </a:cubicBezTo>
                  <a:close/>
                  <a:moveTo>
                    <a:pt x="10" y="35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6" y="44"/>
                    <a:pt x="26" y="48"/>
                    <a:pt x="27" y="51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8" y="51"/>
                    <a:pt x="8" y="42"/>
                    <a:pt x="10" y="35"/>
                  </a:cubicBezTo>
                  <a:close/>
                  <a:moveTo>
                    <a:pt x="13" y="62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30" y="58"/>
                    <a:pt x="33" y="61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3" y="76"/>
                    <a:pt x="17" y="70"/>
                    <a:pt x="13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6" y="64"/>
                    <a:pt x="50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1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6" y="59"/>
                    <a:pt x="58" y="56"/>
                    <a:pt x="60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8" y="74"/>
                    <a:pt x="60" y="78"/>
                  </a:cubicBezTo>
                  <a:close/>
                  <a:moveTo>
                    <a:pt x="77" y="56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2" y="46"/>
                    <a:pt x="62" y="42"/>
                    <a:pt x="60" y="39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9" y="39"/>
                    <a:pt x="79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9"/>
            <p:cNvSpPr>
              <a:spLocks noEditPoints="1"/>
            </p:cNvSpPr>
            <p:nvPr/>
          </p:nvSpPr>
          <p:spPr bwMode="auto">
            <a:xfrm>
              <a:off x="1123950" y="2479676"/>
              <a:ext cx="92075" cy="96838"/>
            </a:xfrm>
            <a:custGeom>
              <a:avLst/>
              <a:gdLst>
                <a:gd name="T0" fmla="*/ 81 w 87"/>
                <a:gd name="T1" fmla="*/ 23 h 91"/>
                <a:gd name="T2" fmla="*/ 79 w 87"/>
                <a:gd name="T3" fmla="*/ 19 h 91"/>
                <a:gd name="T4" fmla="*/ 71 w 87"/>
                <a:gd name="T5" fmla="*/ 17 h 91"/>
                <a:gd name="T6" fmla="*/ 67 w 87"/>
                <a:gd name="T7" fmla="*/ 14 h 91"/>
                <a:gd name="T8" fmla="*/ 65 w 87"/>
                <a:gd name="T9" fmla="*/ 6 h 91"/>
                <a:gd name="T10" fmla="*/ 61 w 87"/>
                <a:gd name="T11" fmla="*/ 4 h 91"/>
                <a:gd name="T12" fmla="*/ 53 w 87"/>
                <a:gd name="T13" fmla="*/ 7 h 91"/>
                <a:gd name="T14" fmla="*/ 49 w 87"/>
                <a:gd name="T15" fmla="*/ 6 h 91"/>
                <a:gd name="T16" fmla="*/ 42 w 87"/>
                <a:gd name="T17" fmla="*/ 0 h 91"/>
                <a:gd name="T18" fmla="*/ 38 w 87"/>
                <a:gd name="T19" fmla="*/ 0 h 91"/>
                <a:gd name="T20" fmla="*/ 33 w 87"/>
                <a:gd name="T21" fmla="*/ 7 h 91"/>
                <a:gd name="T22" fmla="*/ 29 w 87"/>
                <a:gd name="T23" fmla="*/ 9 h 91"/>
                <a:gd name="T24" fmla="*/ 23 w 87"/>
                <a:gd name="T25" fmla="*/ 5 h 91"/>
                <a:gd name="T26" fmla="*/ 21 w 87"/>
                <a:gd name="T27" fmla="*/ 14 h 91"/>
                <a:gd name="T28" fmla="*/ 17 w 87"/>
                <a:gd name="T29" fmla="*/ 17 h 91"/>
                <a:gd name="T30" fmla="*/ 9 w 87"/>
                <a:gd name="T31" fmla="*/ 18 h 91"/>
                <a:gd name="T32" fmla="*/ 7 w 87"/>
                <a:gd name="T33" fmla="*/ 22 h 91"/>
                <a:gd name="T34" fmla="*/ 9 w 87"/>
                <a:gd name="T35" fmla="*/ 31 h 91"/>
                <a:gd name="T36" fmla="*/ 7 w 87"/>
                <a:gd name="T37" fmla="*/ 35 h 91"/>
                <a:gd name="T38" fmla="*/ 1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7 w 87"/>
                <a:gd name="T45" fmla="*/ 56 h 91"/>
                <a:gd name="T46" fmla="*/ 4 w 87"/>
                <a:gd name="T47" fmla="*/ 64 h 91"/>
                <a:gd name="T48" fmla="*/ 6 w 87"/>
                <a:gd name="T49" fmla="*/ 68 h 91"/>
                <a:gd name="T50" fmla="*/ 15 w 87"/>
                <a:gd name="T51" fmla="*/ 71 h 91"/>
                <a:gd name="T52" fmla="*/ 18 w 87"/>
                <a:gd name="T53" fmla="*/ 74 h 91"/>
                <a:gd name="T54" fmla="*/ 19 w 87"/>
                <a:gd name="T55" fmla="*/ 83 h 91"/>
                <a:gd name="T56" fmla="*/ 23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6 w 87"/>
                <a:gd name="T65" fmla="*/ 91 h 91"/>
                <a:gd name="T66" fmla="*/ 52 w 87"/>
                <a:gd name="T67" fmla="*/ 84 h 91"/>
                <a:gd name="T68" fmla="*/ 56 w 87"/>
                <a:gd name="T69" fmla="*/ 83 h 91"/>
                <a:gd name="T70" fmla="*/ 63 w 87"/>
                <a:gd name="T71" fmla="*/ 86 h 91"/>
                <a:gd name="T72" fmla="*/ 64 w 87"/>
                <a:gd name="T73" fmla="*/ 79 h 91"/>
                <a:gd name="T74" fmla="*/ 68 w 87"/>
                <a:gd name="T75" fmla="*/ 76 h 91"/>
                <a:gd name="T76" fmla="*/ 76 w 87"/>
                <a:gd name="T77" fmla="*/ 76 h 91"/>
                <a:gd name="T78" fmla="*/ 79 w 87"/>
                <a:gd name="T79" fmla="*/ 72 h 91"/>
                <a:gd name="T80" fmla="*/ 78 w 87"/>
                <a:gd name="T81" fmla="*/ 63 h 91"/>
                <a:gd name="T82" fmla="*/ 80 w 87"/>
                <a:gd name="T83" fmla="*/ 59 h 91"/>
                <a:gd name="T84" fmla="*/ 87 w 87"/>
                <a:gd name="T85" fmla="*/ 54 h 91"/>
                <a:gd name="T86" fmla="*/ 87 w 87"/>
                <a:gd name="T87" fmla="*/ 49 h 91"/>
                <a:gd name="T88" fmla="*/ 82 w 87"/>
                <a:gd name="T89" fmla="*/ 43 h 91"/>
                <a:gd name="T90" fmla="*/ 81 w 87"/>
                <a:gd name="T91" fmla="*/ 38 h 91"/>
                <a:gd name="T92" fmla="*/ 85 w 87"/>
                <a:gd name="T93" fmla="*/ 30 h 91"/>
                <a:gd name="T94" fmla="*/ 75 w 87"/>
                <a:gd name="T95" fmla="*/ 28 h 91"/>
                <a:gd name="T96" fmla="*/ 57 w 87"/>
                <a:gd name="T97" fmla="*/ 12 h 91"/>
                <a:gd name="T98" fmla="*/ 35 w 87"/>
                <a:gd name="T99" fmla="*/ 50 h 91"/>
                <a:gd name="T100" fmla="*/ 48 w 87"/>
                <a:gd name="T101" fmla="*/ 55 h 91"/>
                <a:gd name="T102" fmla="*/ 38 w 87"/>
                <a:gd name="T103" fmla="*/ 28 h 91"/>
                <a:gd name="T104" fmla="*/ 27 w 87"/>
                <a:gd name="T105" fmla="*/ 13 h 91"/>
                <a:gd name="T106" fmla="*/ 12 w 87"/>
                <a:gd name="T107" fmla="*/ 31 h 91"/>
                <a:gd name="T108" fmla="*/ 27 w 87"/>
                <a:gd name="T109" fmla="*/ 41 h 91"/>
                <a:gd name="T110" fmla="*/ 11 w 87"/>
                <a:gd name="T111" fmla="*/ 34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3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3" y="25"/>
                    <a:pt x="82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6" y="23"/>
                    <a:pt x="75" y="23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18"/>
                    <a:pt x="78" y="17"/>
                    <a:pt x="77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8"/>
                    <a:pt x="71" y="18"/>
                    <a:pt x="71" y="17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3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6" y="13"/>
                    <a:pt x="65" y="13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7" y="7"/>
                    <a:pt x="66" y="6"/>
                    <a:pt x="65" y="6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10"/>
                    <a:pt x="60" y="9"/>
                    <a:pt x="59" y="9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3"/>
                    <a:pt x="59" y="3"/>
                    <a:pt x="58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4" y="7"/>
                    <a:pt x="53" y="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0"/>
                    <a:pt x="42" y="0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3" y="7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6"/>
                    <a:pt x="20" y="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6" y="18"/>
                    <a:pt x="16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6"/>
                    <a:pt x="10" y="17"/>
                    <a:pt x="9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3"/>
                    <a:pt x="12" y="24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6" y="24"/>
                    <a:pt x="5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30"/>
                    <a:pt x="9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3" y="31"/>
                    <a:pt x="2" y="33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7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9"/>
                    <a:pt x="1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1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2" y="56"/>
                    <a:pt x="2" y="5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7"/>
                    <a:pt x="8" y="58"/>
                    <a:pt x="8" y="59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4" y="62"/>
                    <a:pt x="4" y="63"/>
                    <a:pt x="4" y="64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3"/>
                    <a:pt x="10" y="64"/>
                    <a:pt x="11" y="65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7" y="70"/>
                    <a:pt x="8" y="70"/>
                    <a:pt x="8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4" y="70"/>
                    <a:pt x="14" y="70"/>
                    <a:pt x="15" y="7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2" y="76"/>
                    <a:pt x="13" y="77"/>
                    <a:pt x="13" y="78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5"/>
                    <a:pt x="19" y="75"/>
                    <a:pt x="19" y="76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8" y="81"/>
                    <a:pt x="18" y="82"/>
                    <a:pt x="19" y="83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4" y="79"/>
                    <a:pt x="24" y="80"/>
                    <a:pt x="25" y="80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6"/>
                    <a:pt x="25" y="86"/>
                    <a:pt x="26" y="87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30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89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7" y="85"/>
                    <a:pt x="38" y="85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1"/>
                    <a:pt x="40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7" y="91"/>
                    <a:pt x="48" y="91"/>
                    <a:pt x="49" y="90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50" y="85"/>
                    <a:pt x="51" y="85"/>
                    <a:pt x="52" y="8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89"/>
                    <a:pt x="56" y="89"/>
                    <a:pt x="57" y="89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7" y="83"/>
                    <a:pt x="57" y="83"/>
                    <a:pt x="58" y="82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7"/>
                    <a:pt x="62" y="87"/>
                    <a:pt x="63" y="86"/>
                  </a:cubicBezTo>
                  <a:cubicBezTo>
                    <a:pt x="63" y="86"/>
                    <a:pt x="63" y="86"/>
                    <a:pt x="64" y="86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3" y="80"/>
                    <a:pt x="64" y="80"/>
                    <a:pt x="64" y="79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76"/>
                    <a:pt x="69" y="75"/>
                    <a:pt x="70" y="75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5" y="77"/>
                    <a:pt x="75" y="77"/>
                    <a:pt x="76" y="76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1"/>
                    <a:pt x="74" y="70"/>
                    <a:pt x="74" y="69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80" y="71"/>
                    <a:pt x="80" y="70"/>
                    <a:pt x="81" y="69"/>
                  </a:cubicBezTo>
                  <a:cubicBezTo>
                    <a:pt x="77" y="66"/>
                    <a:pt x="77" y="66"/>
                    <a:pt x="77" y="66"/>
                  </a:cubicBezTo>
                  <a:cubicBezTo>
                    <a:pt x="77" y="65"/>
                    <a:pt x="78" y="64"/>
                    <a:pt x="78" y="63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3" y="64"/>
                    <a:pt x="84" y="63"/>
                    <a:pt x="84" y="62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0" y="58"/>
                    <a:pt x="80" y="58"/>
                    <a:pt x="80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6"/>
                    <a:pt x="86" y="55"/>
                    <a:pt x="87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2" y="51"/>
                    <a:pt x="82" y="51"/>
                    <a:pt x="82" y="50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4"/>
                    <a:pt x="82" y="43"/>
                    <a:pt x="82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39"/>
                    <a:pt x="87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1" y="36"/>
                    <a:pt x="81" y="35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5" y="32"/>
                    <a:pt x="85" y="31"/>
                    <a:pt x="85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9" y="30"/>
                    <a:pt x="78" y="29"/>
                  </a:cubicBezTo>
                  <a:close/>
                  <a:moveTo>
                    <a:pt x="75" y="28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7" y="32"/>
                    <a:pt x="54" y="30"/>
                    <a:pt x="51" y="29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4" y="15"/>
                    <a:pt x="71" y="20"/>
                    <a:pt x="75" y="28"/>
                  </a:cubicBezTo>
                  <a:close/>
                  <a:moveTo>
                    <a:pt x="48" y="55"/>
                  </a:moveTo>
                  <a:cubicBezTo>
                    <a:pt x="43" y="57"/>
                    <a:pt x="37" y="55"/>
                    <a:pt x="35" y="50"/>
                  </a:cubicBezTo>
                  <a:cubicBezTo>
                    <a:pt x="33" y="45"/>
                    <a:pt x="35" y="39"/>
                    <a:pt x="40" y="36"/>
                  </a:cubicBezTo>
                  <a:cubicBezTo>
                    <a:pt x="45" y="34"/>
                    <a:pt x="50" y="36"/>
                    <a:pt x="53" y="41"/>
                  </a:cubicBezTo>
                  <a:cubicBezTo>
                    <a:pt x="55" y="46"/>
                    <a:pt x="53" y="52"/>
                    <a:pt x="48" y="55"/>
                  </a:cubicBezTo>
                  <a:close/>
                  <a:moveTo>
                    <a:pt x="54" y="10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5" y="27"/>
                    <a:pt x="41" y="27"/>
                    <a:pt x="38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8" y="8"/>
                    <a:pt x="46" y="8"/>
                    <a:pt x="54" y="10"/>
                  </a:cubicBezTo>
                  <a:close/>
                  <a:moveTo>
                    <a:pt x="27" y="13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2" y="31"/>
                    <a:pt x="29" y="34"/>
                    <a:pt x="28" y="37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5" y="24"/>
                    <a:pt x="20" y="17"/>
                    <a:pt x="27" y="13"/>
                  </a:cubicBezTo>
                  <a:close/>
                  <a:moveTo>
                    <a:pt x="11" y="34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6" y="44"/>
                    <a:pt x="26" y="48"/>
                    <a:pt x="27" y="51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8" y="51"/>
                    <a:pt x="8" y="42"/>
                    <a:pt x="11" y="34"/>
                  </a:cubicBezTo>
                  <a:close/>
                  <a:moveTo>
                    <a:pt x="13" y="62"/>
                  </a:moveTo>
                  <a:cubicBezTo>
                    <a:pt x="29" y="55"/>
                    <a:pt x="29" y="55"/>
                    <a:pt x="29" y="55"/>
                  </a:cubicBezTo>
                  <a:cubicBezTo>
                    <a:pt x="30" y="58"/>
                    <a:pt x="33" y="60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3" y="76"/>
                    <a:pt x="17" y="70"/>
                    <a:pt x="13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3" y="64"/>
                    <a:pt x="46" y="64"/>
                    <a:pt x="50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1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6" y="59"/>
                    <a:pt x="59" y="56"/>
                    <a:pt x="60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8" y="73"/>
                    <a:pt x="60" y="78"/>
                  </a:cubicBezTo>
                  <a:close/>
                  <a:moveTo>
                    <a:pt x="77" y="56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2" y="46"/>
                    <a:pt x="62" y="42"/>
                    <a:pt x="60" y="39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9" y="39"/>
                    <a:pt x="80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10"/>
            <p:cNvSpPr>
              <a:spLocks noEditPoints="1"/>
            </p:cNvSpPr>
            <p:nvPr/>
          </p:nvSpPr>
          <p:spPr bwMode="auto">
            <a:xfrm>
              <a:off x="1171575" y="2608263"/>
              <a:ext cx="93663" cy="96838"/>
            </a:xfrm>
            <a:custGeom>
              <a:avLst/>
              <a:gdLst>
                <a:gd name="T0" fmla="*/ 81 w 87"/>
                <a:gd name="T1" fmla="*/ 23 h 91"/>
                <a:gd name="T2" fmla="*/ 78 w 87"/>
                <a:gd name="T3" fmla="*/ 19 h 91"/>
                <a:gd name="T4" fmla="*/ 70 w 87"/>
                <a:gd name="T5" fmla="*/ 17 h 91"/>
                <a:gd name="T6" fmla="*/ 67 w 87"/>
                <a:gd name="T7" fmla="*/ 14 h 91"/>
                <a:gd name="T8" fmla="*/ 64 w 87"/>
                <a:gd name="T9" fmla="*/ 6 h 91"/>
                <a:gd name="T10" fmla="*/ 60 w 87"/>
                <a:gd name="T11" fmla="*/ 4 h 91"/>
                <a:gd name="T12" fmla="*/ 52 w 87"/>
                <a:gd name="T13" fmla="*/ 7 h 91"/>
                <a:gd name="T14" fmla="*/ 48 w 87"/>
                <a:gd name="T15" fmla="*/ 6 h 91"/>
                <a:gd name="T16" fmla="*/ 42 w 87"/>
                <a:gd name="T17" fmla="*/ 0 h 91"/>
                <a:gd name="T18" fmla="*/ 37 w 87"/>
                <a:gd name="T19" fmla="*/ 0 h 91"/>
                <a:gd name="T20" fmla="*/ 32 w 87"/>
                <a:gd name="T21" fmla="*/ 7 h 91"/>
                <a:gd name="T22" fmla="*/ 28 w 87"/>
                <a:gd name="T23" fmla="*/ 9 h 91"/>
                <a:gd name="T24" fmla="*/ 23 w 87"/>
                <a:gd name="T25" fmla="*/ 5 h 91"/>
                <a:gd name="T26" fmla="*/ 20 w 87"/>
                <a:gd name="T27" fmla="*/ 14 h 91"/>
                <a:gd name="T28" fmla="*/ 17 w 87"/>
                <a:gd name="T29" fmla="*/ 17 h 91"/>
                <a:gd name="T30" fmla="*/ 8 w 87"/>
                <a:gd name="T31" fmla="*/ 18 h 91"/>
                <a:gd name="T32" fmla="*/ 6 w 87"/>
                <a:gd name="T33" fmla="*/ 22 h 91"/>
                <a:gd name="T34" fmla="*/ 8 w 87"/>
                <a:gd name="T35" fmla="*/ 31 h 91"/>
                <a:gd name="T36" fmla="*/ 6 w 87"/>
                <a:gd name="T37" fmla="*/ 35 h 91"/>
                <a:gd name="T38" fmla="*/ 0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6 w 87"/>
                <a:gd name="T45" fmla="*/ 56 h 91"/>
                <a:gd name="T46" fmla="*/ 4 w 87"/>
                <a:gd name="T47" fmla="*/ 64 h 91"/>
                <a:gd name="T48" fmla="*/ 6 w 87"/>
                <a:gd name="T49" fmla="*/ 69 h 91"/>
                <a:gd name="T50" fmla="*/ 14 w 87"/>
                <a:gd name="T51" fmla="*/ 71 h 91"/>
                <a:gd name="T52" fmla="*/ 17 w 87"/>
                <a:gd name="T53" fmla="*/ 74 h 91"/>
                <a:gd name="T54" fmla="*/ 19 w 87"/>
                <a:gd name="T55" fmla="*/ 83 h 91"/>
                <a:gd name="T56" fmla="*/ 22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5 w 87"/>
                <a:gd name="T65" fmla="*/ 91 h 91"/>
                <a:gd name="T66" fmla="*/ 51 w 87"/>
                <a:gd name="T67" fmla="*/ 84 h 91"/>
                <a:gd name="T68" fmla="*/ 55 w 87"/>
                <a:gd name="T69" fmla="*/ 83 h 91"/>
                <a:gd name="T70" fmla="*/ 62 w 87"/>
                <a:gd name="T71" fmla="*/ 86 h 91"/>
                <a:gd name="T72" fmla="*/ 64 w 87"/>
                <a:gd name="T73" fmla="*/ 79 h 91"/>
                <a:gd name="T74" fmla="*/ 67 w 87"/>
                <a:gd name="T75" fmla="*/ 76 h 91"/>
                <a:gd name="T76" fmla="*/ 76 w 87"/>
                <a:gd name="T77" fmla="*/ 76 h 91"/>
                <a:gd name="T78" fmla="*/ 78 w 87"/>
                <a:gd name="T79" fmla="*/ 72 h 91"/>
                <a:gd name="T80" fmla="*/ 77 w 87"/>
                <a:gd name="T81" fmla="*/ 63 h 91"/>
                <a:gd name="T82" fmla="*/ 79 w 87"/>
                <a:gd name="T83" fmla="*/ 59 h 91"/>
                <a:gd name="T84" fmla="*/ 86 w 87"/>
                <a:gd name="T85" fmla="*/ 54 h 91"/>
                <a:gd name="T86" fmla="*/ 86 w 87"/>
                <a:gd name="T87" fmla="*/ 49 h 91"/>
                <a:gd name="T88" fmla="*/ 81 w 87"/>
                <a:gd name="T89" fmla="*/ 43 h 91"/>
                <a:gd name="T90" fmla="*/ 81 w 87"/>
                <a:gd name="T91" fmla="*/ 38 h 91"/>
                <a:gd name="T92" fmla="*/ 84 w 87"/>
                <a:gd name="T93" fmla="*/ 30 h 91"/>
                <a:gd name="T94" fmla="*/ 74 w 87"/>
                <a:gd name="T95" fmla="*/ 28 h 91"/>
                <a:gd name="T96" fmla="*/ 56 w 87"/>
                <a:gd name="T97" fmla="*/ 12 h 91"/>
                <a:gd name="T98" fmla="*/ 34 w 87"/>
                <a:gd name="T99" fmla="*/ 50 h 91"/>
                <a:gd name="T100" fmla="*/ 47 w 87"/>
                <a:gd name="T101" fmla="*/ 55 h 91"/>
                <a:gd name="T102" fmla="*/ 37 w 87"/>
                <a:gd name="T103" fmla="*/ 28 h 91"/>
                <a:gd name="T104" fmla="*/ 27 w 87"/>
                <a:gd name="T105" fmla="*/ 13 h 91"/>
                <a:gd name="T106" fmla="*/ 11 w 87"/>
                <a:gd name="T107" fmla="*/ 31 h 91"/>
                <a:gd name="T108" fmla="*/ 26 w 87"/>
                <a:gd name="T109" fmla="*/ 41 h 91"/>
                <a:gd name="T110" fmla="*/ 10 w 87"/>
                <a:gd name="T111" fmla="*/ 35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2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1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5" y="24"/>
                    <a:pt x="75" y="23"/>
                    <a:pt x="74" y="2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7" y="17"/>
                    <a:pt x="76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1" y="18"/>
                    <a:pt x="71" y="18"/>
                    <a:pt x="70" y="17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2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6" y="14"/>
                    <a:pt x="65" y="13"/>
                    <a:pt x="65" y="13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5" y="6"/>
                    <a:pt x="64" y="6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0" y="10"/>
                    <a:pt x="60" y="9"/>
                    <a:pt x="59" y="9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3"/>
                    <a:pt x="58" y="3"/>
                    <a:pt x="57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3" y="7"/>
                    <a:pt x="52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3" y="0"/>
                    <a:pt x="42" y="0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6"/>
                    <a:pt x="40" y="6"/>
                    <a:pt x="39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1"/>
                    <a:pt x="35" y="1"/>
                    <a:pt x="34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3" y="7"/>
                    <a:pt x="32" y="7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7" y="9"/>
                    <a:pt x="27" y="9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7"/>
                    <a:pt x="20" y="7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3"/>
                    <a:pt x="20" y="1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1"/>
                    <a:pt x="14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7"/>
                    <a:pt x="16" y="18"/>
                    <a:pt x="15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9" y="17"/>
                    <a:pt x="8" y="18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3"/>
                    <a:pt x="11" y="23"/>
                    <a:pt x="11" y="24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3"/>
                    <a:pt x="5" y="24"/>
                    <a:pt x="4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9"/>
                    <a:pt x="8" y="30"/>
                    <a:pt x="8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2" y="31"/>
                    <a:pt x="2" y="33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6" y="37"/>
                    <a:pt x="6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5" y="44"/>
                    <a:pt x="5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0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5" y="51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54"/>
                    <a:pt x="1" y="56"/>
                    <a:pt x="1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8"/>
                    <a:pt x="7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3" y="62"/>
                    <a:pt x="3" y="63"/>
                    <a:pt x="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4"/>
                    <a:pt x="10" y="64"/>
                    <a:pt x="10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70"/>
                    <a:pt x="7" y="71"/>
                    <a:pt x="8" y="71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3" y="70"/>
                    <a:pt x="13" y="70"/>
                    <a:pt x="14" y="71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1" y="76"/>
                    <a:pt x="12" y="77"/>
                    <a:pt x="13" y="7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5"/>
                    <a:pt x="18" y="75"/>
                    <a:pt x="19" y="76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7" y="82"/>
                    <a:pt x="18" y="82"/>
                    <a:pt x="19" y="83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3" y="79"/>
                    <a:pt x="24" y="80"/>
                    <a:pt x="24" y="80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3" y="86"/>
                    <a:pt x="24" y="86"/>
                    <a:pt x="25" y="87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9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90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6" y="85"/>
                    <a:pt x="37" y="85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8" y="91"/>
                    <a:pt x="39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5"/>
                    <a:pt x="43" y="85"/>
                    <a:pt x="44" y="85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6" y="91"/>
                    <a:pt x="47" y="91"/>
                    <a:pt x="48" y="91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9" y="85"/>
                    <a:pt x="50" y="85"/>
                    <a:pt x="51" y="8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89"/>
                    <a:pt x="55" y="89"/>
                    <a:pt x="56" y="89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56" y="83"/>
                    <a:pt x="57" y="83"/>
                    <a:pt x="57" y="82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1" y="87"/>
                    <a:pt x="61" y="87"/>
                    <a:pt x="62" y="86"/>
                  </a:cubicBezTo>
                  <a:cubicBezTo>
                    <a:pt x="62" y="86"/>
                    <a:pt x="63" y="86"/>
                    <a:pt x="63" y="86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2" y="80"/>
                    <a:pt x="63" y="80"/>
                    <a:pt x="64" y="79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8" y="83"/>
                    <a:pt x="69" y="82"/>
                    <a:pt x="70" y="81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68" y="75"/>
                    <a:pt x="69" y="75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5" y="77"/>
                    <a:pt x="76" y="7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3" y="71"/>
                    <a:pt x="73" y="70"/>
                    <a:pt x="74" y="69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9" y="71"/>
                    <a:pt x="80" y="70"/>
                    <a:pt x="80" y="69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5"/>
                    <a:pt x="77" y="64"/>
                    <a:pt x="77" y="63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3" y="64"/>
                    <a:pt x="83" y="63"/>
                    <a:pt x="84" y="62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79" y="58"/>
                    <a:pt x="80" y="58"/>
                    <a:pt x="80" y="57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5" y="56"/>
                    <a:pt x="86" y="55"/>
                    <a:pt x="86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1"/>
                    <a:pt x="81" y="51"/>
                    <a:pt x="81" y="50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1" y="44"/>
                    <a:pt x="81" y="43"/>
                    <a:pt x="81" y="43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0"/>
                    <a:pt x="86" y="39"/>
                    <a:pt x="86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0" y="36"/>
                    <a:pt x="80" y="35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5" y="32"/>
                    <a:pt x="84" y="31"/>
                    <a:pt x="84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8" y="30"/>
                    <a:pt x="78" y="29"/>
                  </a:cubicBezTo>
                  <a:close/>
                  <a:moveTo>
                    <a:pt x="74" y="28"/>
                  </a:moveTo>
                  <a:cubicBezTo>
                    <a:pt x="58" y="36"/>
                    <a:pt x="58" y="36"/>
                    <a:pt x="58" y="36"/>
                  </a:cubicBezTo>
                  <a:cubicBezTo>
                    <a:pt x="56" y="32"/>
                    <a:pt x="54" y="30"/>
                    <a:pt x="50" y="2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5"/>
                    <a:pt x="70" y="20"/>
                    <a:pt x="74" y="28"/>
                  </a:cubicBezTo>
                  <a:close/>
                  <a:moveTo>
                    <a:pt x="47" y="55"/>
                  </a:moveTo>
                  <a:cubicBezTo>
                    <a:pt x="43" y="57"/>
                    <a:pt x="37" y="55"/>
                    <a:pt x="34" y="50"/>
                  </a:cubicBezTo>
                  <a:cubicBezTo>
                    <a:pt x="32" y="45"/>
                    <a:pt x="34" y="39"/>
                    <a:pt x="39" y="36"/>
                  </a:cubicBezTo>
                  <a:cubicBezTo>
                    <a:pt x="44" y="34"/>
                    <a:pt x="50" y="36"/>
                    <a:pt x="52" y="41"/>
                  </a:cubicBezTo>
                  <a:cubicBezTo>
                    <a:pt x="54" y="46"/>
                    <a:pt x="52" y="52"/>
                    <a:pt x="47" y="55"/>
                  </a:cubicBezTo>
                  <a:close/>
                  <a:moveTo>
                    <a:pt x="53" y="10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44" y="27"/>
                    <a:pt x="41" y="27"/>
                    <a:pt x="37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7" y="8"/>
                    <a:pt x="46" y="8"/>
                    <a:pt x="53" y="10"/>
                  </a:cubicBezTo>
                  <a:close/>
                  <a:moveTo>
                    <a:pt x="27" y="13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29" y="34"/>
                    <a:pt x="27" y="37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4" y="24"/>
                    <a:pt x="19" y="17"/>
                    <a:pt x="27" y="13"/>
                  </a:cubicBezTo>
                  <a:close/>
                  <a:moveTo>
                    <a:pt x="10" y="35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4"/>
                    <a:pt x="25" y="48"/>
                    <a:pt x="26" y="51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8" y="51"/>
                    <a:pt x="8" y="42"/>
                    <a:pt x="10" y="35"/>
                  </a:cubicBezTo>
                  <a:close/>
                  <a:moveTo>
                    <a:pt x="12" y="62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30" y="58"/>
                    <a:pt x="32" y="60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2" y="76"/>
                    <a:pt x="16" y="70"/>
                    <a:pt x="12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6" y="64"/>
                    <a:pt x="49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0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2" y="61"/>
                    <a:pt x="52" y="61"/>
                    <a:pt x="52" y="61"/>
                  </a:cubicBezTo>
                  <a:cubicBezTo>
                    <a:pt x="55" y="59"/>
                    <a:pt x="58" y="56"/>
                    <a:pt x="59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7" y="73"/>
                    <a:pt x="60" y="78"/>
                  </a:cubicBezTo>
                  <a:close/>
                  <a:moveTo>
                    <a:pt x="77" y="56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1" y="46"/>
                    <a:pt x="61" y="42"/>
                    <a:pt x="60" y="39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9" y="39"/>
                    <a:pt x="79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11"/>
            <p:cNvSpPr>
              <a:spLocks noEditPoints="1"/>
            </p:cNvSpPr>
            <p:nvPr/>
          </p:nvSpPr>
          <p:spPr bwMode="auto">
            <a:xfrm>
              <a:off x="1127125" y="2659063"/>
              <a:ext cx="39688" cy="41275"/>
            </a:xfrm>
            <a:custGeom>
              <a:avLst/>
              <a:gdLst>
                <a:gd name="T0" fmla="*/ 36 w 37"/>
                <a:gd name="T1" fmla="*/ 26 h 38"/>
                <a:gd name="T2" fmla="*/ 36 w 37"/>
                <a:gd name="T3" fmla="*/ 24 h 38"/>
                <a:gd name="T4" fmla="*/ 34 w 37"/>
                <a:gd name="T5" fmla="*/ 21 h 38"/>
                <a:gd name="T6" fmla="*/ 35 w 37"/>
                <a:gd name="T7" fmla="*/ 19 h 38"/>
                <a:gd name="T8" fmla="*/ 36 w 37"/>
                <a:gd name="T9" fmla="*/ 16 h 38"/>
                <a:gd name="T10" fmla="*/ 36 w 37"/>
                <a:gd name="T11" fmla="*/ 14 h 38"/>
                <a:gd name="T12" fmla="*/ 33 w 37"/>
                <a:gd name="T13" fmla="*/ 12 h 38"/>
                <a:gd name="T14" fmla="*/ 32 w 37"/>
                <a:gd name="T15" fmla="*/ 10 h 38"/>
                <a:gd name="T16" fmla="*/ 32 w 37"/>
                <a:gd name="T17" fmla="*/ 6 h 38"/>
                <a:gd name="T18" fmla="*/ 31 w 37"/>
                <a:gd name="T19" fmla="*/ 5 h 38"/>
                <a:gd name="T20" fmla="*/ 27 w 37"/>
                <a:gd name="T21" fmla="*/ 5 h 38"/>
                <a:gd name="T22" fmla="*/ 26 w 37"/>
                <a:gd name="T23" fmla="*/ 4 h 38"/>
                <a:gd name="T24" fmla="*/ 25 w 37"/>
                <a:gd name="T25" fmla="*/ 1 h 38"/>
                <a:gd name="T26" fmla="*/ 22 w 37"/>
                <a:gd name="T27" fmla="*/ 3 h 38"/>
                <a:gd name="T28" fmla="*/ 20 w 37"/>
                <a:gd name="T29" fmla="*/ 2 h 38"/>
                <a:gd name="T30" fmla="*/ 18 w 37"/>
                <a:gd name="T31" fmla="*/ 0 h 38"/>
                <a:gd name="T32" fmla="*/ 16 w 37"/>
                <a:gd name="T33" fmla="*/ 0 h 38"/>
                <a:gd name="T34" fmla="*/ 14 w 37"/>
                <a:gd name="T35" fmla="*/ 3 h 38"/>
                <a:gd name="T36" fmla="*/ 12 w 37"/>
                <a:gd name="T37" fmla="*/ 4 h 38"/>
                <a:gd name="T38" fmla="*/ 8 w 37"/>
                <a:gd name="T39" fmla="*/ 3 h 38"/>
                <a:gd name="T40" fmla="*/ 7 w 37"/>
                <a:gd name="T41" fmla="*/ 4 h 38"/>
                <a:gd name="T42" fmla="*/ 6 w 37"/>
                <a:gd name="T43" fmla="*/ 8 h 38"/>
                <a:gd name="T44" fmla="*/ 5 w 37"/>
                <a:gd name="T45" fmla="*/ 10 h 38"/>
                <a:gd name="T46" fmla="*/ 2 w 37"/>
                <a:gd name="T47" fmla="*/ 11 h 38"/>
                <a:gd name="T48" fmla="*/ 1 w 37"/>
                <a:gd name="T49" fmla="*/ 13 h 38"/>
                <a:gd name="T50" fmla="*/ 3 w 37"/>
                <a:gd name="T51" fmla="*/ 16 h 38"/>
                <a:gd name="T52" fmla="*/ 2 w 37"/>
                <a:gd name="T53" fmla="*/ 18 h 38"/>
                <a:gd name="T54" fmla="*/ 0 w 37"/>
                <a:gd name="T55" fmla="*/ 21 h 38"/>
                <a:gd name="T56" fmla="*/ 0 w 37"/>
                <a:gd name="T57" fmla="*/ 23 h 38"/>
                <a:gd name="T58" fmla="*/ 3 w 37"/>
                <a:gd name="T59" fmla="*/ 25 h 38"/>
                <a:gd name="T60" fmla="*/ 4 w 37"/>
                <a:gd name="T61" fmla="*/ 27 h 38"/>
                <a:gd name="T62" fmla="*/ 4 w 37"/>
                <a:gd name="T63" fmla="*/ 30 h 38"/>
                <a:gd name="T64" fmla="*/ 5 w 37"/>
                <a:gd name="T65" fmla="*/ 32 h 38"/>
                <a:gd name="T66" fmla="*/ 8 w 37"/>
                <a:gd name="T67" fmla="*/ 32 h 38"/>
                <a:gd name="T68" fmla="*/ 10 w 37"/>
                <a:gd name="T69" fmla="*/ 33 h 38"/>
                <a:gd name="T70" fmla="*/ 11 w 37"/>
                <a:gd name="T71" fmla="*/ 37 h 38"/>
                <a:gd name="T72" fmla="*/ 13 w 37"/>
                <a:gd name="T73" fmla="*/ 35 h 38"/>
                <a:gd name="T74" fmla="*/ 15 w 37"/>
                <a:gd name="T75" fmla="*/ 36 h 38"/>
                <a:gd name="T76" fmla="*/ 18 w 37"/>
                <a:gd name="T77" fmla="*/ 38 h 38"/>
                <a:gd name="T78" fmla="*/ 20 w 37"/>
                <a:gd name="T79" fmla="*/ 38 h 38"/>
                <a:gd name="T80" fmla="*/ 22 w 37"/>
                <a:gd name="T81" fmla="*/ 36 h 38"/>
                <a:gd name="T82" fmla="*/ 24 w 37"/>
                <a:gd name="T83" fmla="*/ 35 h 38"/>
                <a:gd name="T84" fmla="*/ 27 w 37"/>
                <a:gd name="T85" fmla="*/ 36 h 38"/>
                <a:gd name="T86" fmla="*/ 29 w 37"/>
                <a:gd name="T87" fmla="*/ 35 h 38"/>
                <a:gd name="T88" fmla="*/ 30 w 37"/>
                <a:gd name="T89" fmla="*/ 31 h 38"/>
                <a:gd name="T90" fmla="*/ 31 w 37"/>
                <a:gd name="T91" fmla="*/ 30 h 38"/>
                <a:gd name="T92" fmla="*/ 34 w 37"/>
                <a:gd name="T93" fmla="*/ 29 h 38"/>
                <a:gd name="T94" fmla="*/ 32 w 37"/>
                <a:gd name="T95" fmla="*/ 25 h 38"/>
                <a:gd name="T96" fmla="*/ 32 w 37"/>
                <a:gd name="T97" fmla="*/ 14 h 38"/>
                <a:gd name="T98" fmla="*/ 15 w 37"/>
                <a:gd name="T99" fmla="*/ 17 h 38"/>
                <a:gd name="T100" fmla="*/ 17 w 37"/>
                <a:gd name="T101" fmla="*/ 23 h 38"/>
                <a:gd name="T102" fmla="*/ 22 w 37"/>
                <a:gd name="T103" fmla="*/ 12 h 38"/>
                <a:gd name="T104" fmla="*/ 24 w 37"/>
                <a:gd name="T105" fmla="*/ 5 h 38"/>
                <a:gd name="T106" fmla="*/ 14 w 37"/>
                <a:gd name="T107" fmla="*/ 4 h 38"/>
                <a:gd name="T108" fmla="*/ 15 w 37"/>
                <a:gd name="T109" fmla="*/ 12 h 38"/>
                <a:gd name="T110" fmla="*/ 13 w 37"/>
                <a:gd name="T111" fmla="*/ 5 h 38"/>
                <a:gd name="T112" fmla="*/ 11 w 37"/>
                <a:gd name="T113" fmla="*/ 21 h 38"/>
                <a:gd name="T114" fmla="*/ 5 w 37"/>
                <a:gd name="T115" fmla="*/ 25 h 38"/>
                <a:gd name="T116" fmla="*/ 12 w 37"/>
                <a:gd name="T117" fmla="*/ 33 h 38"/>
                <a:gd name="T118" fmla="*/ 16 w 37"/>
                <a:gd name="T119" fmla="*/ 26 h 38"/>
                <a:gd name="T120" fmla="*/ 13 w 37"/>
                <a:gd name="T121" fmla="*/ 33 h 38"/>
                <a:gd name="T122" fmla="*/ 25 w 37"/>
                <a:gd name="T123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8">
                  <a:moveTo>
                    <a:pt x="33" y="26"/>
                  </a:move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6"/>
                    <a:pt x="36" y="26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3"/>
                    <a:pt x="36" y="23"/>
                    <a:pt x="37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4" y="18"/>
                    <a:pt x="34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6"/>
                    <a:pt x="36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2"/>
                    <a:pt x="33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0"/>
                    <a:pt x="34" y="10"/>
                    <a:pt x="34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1" y="9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7"/>
                    <a:pt x="32" y="7"/>
                    <a:pt x="32" y="6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4"/>
                    <a:pt x="30" y="4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5"/>
                    <a:pt x="27" y="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2"/>
                    <a:pt x="27" y="2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4" y="1"/>
                    <a:pt x="24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2" y="1"/>
                    <a:pt x="11" y="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8"/>
                    <a:pt x="6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4"/>
                    <a:pt x="1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5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3" y="30"/>
                    <a:pt x="4" y="30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3"/>
                    <a:pt x="6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1" y="34"/>
                    <a:pt x="11" y="34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8"/>
                    <a:pt x="18" y="3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1" y="38"/>
                    <a:pt x="21" y="3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2" y="36"/>
                    <a:pt x="22" y="3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4" y="37"/>
                    <a:pt x="24" y="37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5" y="35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6"/>
                    <a:pt x="27" y="36"/>
                    <a:pt x="27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7" y="34"/>
                    <a:pt x="27" y="33"/>
                    <a:pt x="27" y="33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30" y="34"/>
                    <a:pt x="30" y="34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30" y="31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30"/>
                    <a:pt x="31" y="29"/>
                    <a:pt x="31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0"/>
                    <a:pt x="34" y="29"/>
                    <a:pt x="34" y="29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3" y="27"/>
                    <a:pt x="33" y="27"/>
                    <a:pt x="33" y="26"/>
                  </a:cubicBezTo>
                  <a:close/>
                  <a:moveTo>
                    <a:pt x="32" y="25"/>
                  </a:moveTo>
                  <a:cubicBezTo>
                    <a:pt x="26" y="22"/>
                    <a:pt x="26" y="22"/>
                    <a:pt x="26" y="22"/>
                  </a:cubicBezTo>
                  <a:cubicBezTo>
                    <a:pt x="26" y="20"/>
                    <a:pt x="26" y="19"/>
                    <a:pt x="26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8"/>
                    <a:pt x="33" y="21"/>
                    <a:pt x="32" y="25"/>
                  </a:cubicBezTo>
                  <a:close/>
                  <a:moveTo>
                    <a:pt x="17" y="23"/>
                  </a:moveTo>
                  <a:cubicBezTo>
                    <a:pt x="15" y="22"/>
                    <a:pt x="14" y="20"/>
                    <a:pt x="15" y="17"/>
                  </a:cubicBezTo>
                  <a:cubicBezTo>
                    <a:pt x="16" y="15"/>
                    <a:pt x="18" y="14"/>
                    <a:pt x="20" y="15"/>
                  </a:cubicBezTo>
                  <a:cubicBezTo>
                    <a:pt x="22" y="16"/>
                    <a:pt x="23" y="19"/>
                    <a:pt x="22" y="21"/>
                  </a:cubicBezTo>
                  <a:cubicBezTo>
                    <a:pt x="21" y="23"/>
                    <a:pt x="19" y="24"/>
                    <a:pt x="17" y="23"/>
                  </a:cubicBezTo>
                  <a:close/>
                  <a:moveTo>
                    <a:pt x="32" y="13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25" y="14"/>
                    <a:pt x="24" y="13"/>
                    <a:pt x="22" y="1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8" y="7"/>
                    <a:pt x="31" y="10"/>
                    <a:pt x="32" y="13"/>
                  </a:cubicBezTo>
                  <a:close/>
                  <a:moveTo>
                    <a:pt x="24" y="5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20" y="11"/>
                    <a:pt x="18" y="11"/>
                    <a:pt x="17" y="1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7" y="3"/>
                    <a:pt x="21" y="3"/>
                    <a:pt x="24" y="5"/>
                  </a:cubicBezTo>
                  <a:close/>
                  <a:moveTo>
                    <a:pt x="13" y="5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4" y="13"/>
                    <a:pt x="13" y="14"/>
                    <a:pt x="12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9"/>
                    <a:pt x="10" y="6"/>
                    <a:pt x="13" y="5"/>
                  </a:cubicBezTo>
                  <a:close/>
                  <a:moveTo>
                    <a:pt x="5" y="13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8"/>
                    <a:pt x="11" y="20"/>
                    <a:pt x="11" y="21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0"/>
                    <a:pt x="4" y="17"/>
                    <a:pt x="5" y="13"/>
                  </a:cubicBezTo>
                  <a:close/>
                  <a:moveTo>
                    <a:pt x="5" y="25"/>
                  </a:moveTo>
                  <a:cubicBezTo>
                    <a:pt x="12" y="22"/>
                    <a:pt x="12" y="22"/>
                    <a:pt x="12" y="22"/>
                  </a:cubicBezTo>
                  <a:cubicBezTo>
                    <a:pt x="12" y="24"/>
                    <a:pt x="13" y="25"/>
                    <a:pt x="15" y="26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8" y="31"/>
                    <a:pt x="6" y="28"/>
                    <a:pt x="5" y="25"/>
                  </a:cubicBezTo>
                  <a:close/>
                  <a:moveTo>
                    <a:pt x="13" y="33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7" y="27"/>
                    <a:pt x="19" y="27"/>
                    <a:pt x="20" y="27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0" y="35"/>
                    <a:pt x="16" y="35"/>
                    <a:pt x="13" y="33"/>
                  </a:cubicBezTo>
                  <a:close/>
                  <a:moveTo>
                    <a:pt x="24" y="33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9"/>
                    <a:pt x="27" y="32"/>
                    <a:pt x="24" y="3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12"/>
            <p:cNvSpPr>
              <a:spLocks noEditPoints="1"/>
            </p:cNvSpPr>
            <p:nvPr/>
          </p:nvSpPr>
          <p:spPr bwMode="auto">
            <a:xfrm>
              <a:off x="1038225" y="2528888"/>
              <a:ext cx="22225" cy="25400"/>
            </a:xfrm>
            <a:custGeom>
              <a:avLst/>
              <a:gdLst>
                <a:gd name="T0" fmla="*/ 21 w 21"/>
                <a:gd name="T1" fmla="*/ 11 h 23"/>
                <a:gd name="T2" fmla="*/ 21 w 21"/>
                <a:gd name="T3" fmla="*/ 9 h 23"/>
                <a:gd name="T4" fmla="*/ 19 w 21"/>
                <a:gd name="T5" fmla="*/ 8 h 23"/>
                <a:gd name="T6" fmla="*/ 19 w 21"/>
                <a:gd name="T7" fmla="*/ 7 h 23"/>
                <a:gd name="T8" fmla="*/ 19 w 21"/>
                <a:gd name="T9" fmla="*/ 5 h 23"/>
                <a:gd name="T10" fmla="*/ 18 w 21"/>
                <a:gd name="T11" fmla="*/ 4 h 23"/>
                <a:gd name="T12" fmla="*/ 16 w 21"/>
                <a:gd name="T13" fmla="*/ 4 h 23"/>
                <a:gd name="T14" fmla="*/ 15 w 21"/>
                <a:gd name="T15" fmla="*/ 3 h 23"/>
                <a:gd name="T16" fmla="*/ 15 w 21"/>
                <a:gd name="T17" fmla="*/ 1 h 23"/>
                <a:gd name="T18" fmla="*/ 14 w 21"/>
                <a:gd name="T19" fmla="*/ 1 h 23"/>
                <a:gd name="T20" fmla="*/ 12 w 21"/>
                <a:gd name="T21" fmla="*/ 2 h 23"/>
                <a:gd name="T22" fmla="*/ 11 w 21"/>
                <a:gd name="T23" fmla="*/ 2 h 23"/>
                <a:gd name="T24" fmla="*/ 10 w 21"/>
                <a:gd name="T25" fmla="*/ 0 h 23"/>
                <a:gd name="T26" fmla="*/ 8 w 21"/>
                <a:gd name="T27" fmla="*/ 2 h 23"/>
                <a:gd name="T28" fmla="*/ 7 w 21"/>
                <a:gd name="T29" fmla="*/ 2 h 23"/>
                <a:gd name="T30" fmla="*/ 5 w 21"/>
                <a:gd name="T31" fmla="*/ 2 h 23"/>
                <a:gd name="T32" fmla="*/ 4 w 21"/>
                <a:gd name="T33" fmla="*/ 2 h 23"/>
                <a:gd name="T34" fmla="*/ 4 w 21"/>
                <a:gd name="T35" fmla="*/ 4 h 23"/>
                <a:gd name="T36" fmla="*/ 3 w 21"/>
                <a:gd name="T37" fmla="*/ 5 h 23"/>
                <a:gd name="T38" fmla="*/ 1 w 21"/>
                <a:gd name="T39" fmla="*/ 6 h 23"/>
                <a:gd name="T40" fmla="*/ 1 w 21"/>
                <a:gd name="T41" fmla="*/ 7 h 23"/>
                <a:gd name="T42" fmla="*/ 1 w 21"/>
                <a:gd name="T43" fmla="*/ 9 h 23"/>
                <a:gd name="T44" fmla="*/ 1 w 21"/>
                <a:gd name="T45" fmla="*/ 10 h 23"/>
                <a:gd name="T46" fmla="*/ 0 w 21"/>
                <a:gd name="T47" fmla="*/ 11 h 23"/>
                <a:gd name="T48" fmla="*/ 0 w 21"/>
                <a:gd name="T49" fmla="*/ 12 h 23"/>
                <a:gd name="T50" fmla="*/ 1 w 21"/>
                <a:gd name="T51" fmla="*/ 14 h 23"/>
                <a:gd name="T52" fmla="*/ 1 w 21"/>
                <a:gd name="T53" fmla="*/ 15 h 23"/>
                <a:gd name="T54" fmla="*/ 1 w 21"/>
                <a:gd name="T55" fmla="*/ 17 h 23"/>
                <a:gd name="T56" fmla="*/ 2 w 21"/>
                <a:gd name="T57" fmla="*/ 18 h 23"/>
                <a:gd name="T58" fmla="*/ 4 w 21"/>
                <a:gd name="T59" fmla="*/ 18 h 23"/>
                <a:gd name="T60" fmla="*/ 4 w 21"/>
                <a:gd name="T61" fmla="*/ 19 h 23"/>
                <a:gd name="T62" fmla="*/ 5 w 21"/>
                <a:gd name="T63" fmla="*/ 21 h 23"/>
                <a:gd name="T64" fmla="*/ 6 w 21"/>
                <a:gd name="T65" fmla="*/ 22 h 23"/>
                <a:gd name="T66" fmla="*/ 8 w 21"/>
                <a:gd name="T67" fmla="*/ 21 h 23"/>
                <a:gd name="T68" fmla="*/ 9 w 21"/>
                <a:gd name="T69" fmla="*/ 21 h 23"/>
                <a:gd name="T70" fmla="*/ 10 w 21"/>
                <a:gd name="T71" fmla="*/ 23 h 23"/>
                <a:gd name="T72" fmla="*/ 11 w 21"/>
                <a:gd name="T73" fmla="*/ 21 h 23"/>
                <a:gd name="T74" fmla="*/ 12 w 21"/>
                <a:gd name="T75" fmla="*/ 21 h 23"/>
                <a:gd name="T76" fmla="*/ 14 w 21"/>
                <a:gd name="T77" fmla="*/ 22 h 23"/>
                <a:gd name="T78" fmla="*/ 15 w 21"/>
                <a:gd name="T79" fmla="*/ 21 h 23"/>
                <a:gd name="T80" fmla="*/ 16 w 21"/>
                <a:gd name="T81" fmla="*/ 19 h 23"/>
                <a:gd name="T82" fmla="*/ 17 w 21"/>
                <a:gd name="T83" fmla="*/ 19 h 23"/>
                <a:gd name="T84" fmla="*/ 19 w 21"/>
                <a:gd name="T85" fmla="*/ 18 h 23"/>
                <a:gd name="T86" fmla="*/ 20 w 21"/>
                <a:gd name="T87" fmla="*/ 17 h 23"/>
                <a:gd name="T88" fmla="*/ 19 w 21"/>
                <a:gd name="T89" fmla="*/ 15 h 23"/>
                <a:gd name="T90" fmla="*/ 19 w 21"/>
                <a:gd name="T91" fmla="*/ 14 h 23"/>
                <a:gd name="T92" fmla="*/ 21 w 21"/>
                <a:gd name="T93" fmla="*/ 13 h 23"/>
                <a:gd name="T94" fmla="*/ 19 w 21"/>
                <a:gd name="T95" fmla="*/ 11 h 23"/>
                <a:gd name="T96" fmla="*/ 17 w 21"/>
                <a:gd name="T97" fmla="*/ 5 h 23"/>
                <a:gd name="T98" fmla="*/ 8 w 21"/>
                <a:gd name="T99" fmla="*/ 11 h 23"/>
                <a:gd name="T100" fmla="*/ 10 w 21"/>
                <a:gd name="T101" fmla="*/ 14 h 23"/>
                <a:gd name="T102" fmla="*/ 11 w 21"/>
                <a:gd name="T103" fmla="*/ 7 h 23"/>
                <a:gd name="T104" fmla="*/ 10 w 21"/>
                <a:gd name="T105" fmla="*/ 2 h 23"/>
                <a:gd name="T106" fmla="*/ 4 w 21"/>
                <a:gd name="T107" fmla="*/ 5 h 23"/>
                <a:gd name="T108" fmla="*/ 7 w 21"/>
                <a:gd name="T109" fmla="*/ 8 h 23"/>
                <a:gd name="T110" fmla="*/ 4 w 21"/>
                <a:gd name="T111" fmla="*/ 5 h 23"/>
                <a:gd name="T112" fmla="*/ 7 w 21"/>
                <a:gd name="T113" fmla="*/ 14 h 23"/>
                <a:gd name="T114" fmla="*/ 4 w 21"/>
                <a:gd name="T115" fmla="*/ 18 h 23"/>
                <a:gd name="T116" fmla="*/ 10 w 21"/>
                <a:gd name="T117" fmla="*/ 20 h 23"/>
                <a:gd name="T118" fmla="*/ 11 w 21"/>
                <a:gd name="T119" fmla="*/ 16 h 23"/>
                <a:gd name="T120" fmla="*/ 11 w 21"/>
                <a:gd name="T121" fmla="*/ 20 h 23"/>
                <a:gd name="T122" fmla="*/ 15 w 21"/>
                <a:gd name="T12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" h="23">
                  <a:moveTo>
                    <a:pt x="20" y="12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8"/>
                    <a:pt x="19" y="8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8" y="7"/>
                    <a:pt x="18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3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4" y="18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19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2"/>
                    <a:pt x="13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8" y="2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19" y="18"/>
                    <a:pt x="19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5"/>
                    <a:pt x="21" y="1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lose/>
                  <a:moveTo>
                    <a:pt x="19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7"/>
                    <a:pt x="19" y="9"/>
                    <a:pt x="19" y="11"/>
                  </a:cubicBezTo>
                  <a:close/>
                  <a:moveTo>
                    <a:pt x="10" y="14"/>
                  </a:moveTo>
                  <a:cubicBezTo>
                    <a:pt x="9" y="14"/>
                    <a:pt x="8" y="13"/>
                    <a:pt x="8" y="11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12" y="9"/>
                    <a:pt x="13" y="10"/>
                    <a:pt x="13" y="11"/>
                  </a:cubicBezTo>
                  <a:cubicBezTo>
                    <a:pt x="13" y="13"/>
                    <a:pt x="12" y="14"/>
                    <a:pt x="10" y="14"/>
                  </a:cubicBezTo>
                  <a:close/>
                  <a:moveTo>
                    <a:pt x="16" y="5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12" y="7"/>
                    <a:pt x="11" y="7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3"/>
                    <a:pt x="15" y="3"/>
                    <a:pt x="16" y="5"/>
                  </a:cubicBezTo>
                  <a:close/>
                  <a:moveTo>
                    <a:pt x="10" y="2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8" y="7"/>
                    <a:pt x="8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3"/>
                    <a:pt x="8" y="3"/>
                    <a:pt x="10" y="2"/>
                  </a:cubicBezTo>
                  <a:close/>
                  <a:moveTo>
                    <a:pt x="4" y="5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10"/>
                    <a:pt x="6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9"/>
                    <a:pt x="3" y="7"/>
                    <a:pt x="4" y="5"/>
                  </a:cubicBezTo>
                  <a:close/>
                  <a:moveTo>
                    <a:pt x="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3"/>
                    <a:pt x="6" y="14"/>
                    <a:pt x="7" y="1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2" y="14"/>
                    <a:pt x="2" y="12"/>
                  </a:cubicBezTo>
                  <a:close/>
                  <a:moveTo>
                    <a:pt x="4" y="18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20"/>
                    <a:pt x="6" y="19"/>
                    <a:pt x="4" y="18"/>
                  </a:cubicBezTo>
                  <a:close/>
                  <a:moveTo>
                    <a:pt x="11" y="20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9"/>
                    <a:pt x="13" y="20"/>
                    <a:pt x="11" y="20"/>
                  </a:cubicBezTo>
                  <a:close/>
                  <a:moveTo>
                    <a:pt x="17" y="17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5" y="13"/>
                    <a:pt x="15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4"/>
                    <a:pt x="18" y="16"/>
                    <a:pt x="17" y="17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13"/>
            <p:cNvSpPr>
              <a:spLocks noEditPoints="1"/>
            </p:cNvSpPr>
            <p:nvPr/>
          </p:nvSpPr>
          <p:spPr bwMode="auto">
            <a:xfrm>
              <a:off x="1322388" y="2455863"/>
              <a:ext cx="25400" cy="26988"/>
            </a:xfrm>
            <a:custGeom>
              <a:avLst/>
              <a:gdLst>
                <a:gd name="T0" fmla="*/ 24 w 24"/>
                <a:gd name="T1" fmla="*/ 15 h 25"/>
                <a:gd name="T2" fmla="*/ 24 w 24"/>
                <a:gd name="T3" fmla="*/ 14 h 25"/>
                <a:gd name="T4" fmla="*/ 23 w 24"/>
                <a:gd name="T5" fmla="*/ 12 h 25"/>
                <a:gd name="T6" fmla="*/ 23 w 24"/>
                <a:gd name="T7" fmla="*/ 11 h 25"/>
                <a:gd name="T8" fmla="*/ 24 w 24"/>
                <a:gd name="T9" fmla="*/ 8 h 25"/>
                <a:gd name="T10" fmla="*/ 23 w 24"/>
                <a:gd name="T11" fmla="*/ 7 h 25"/>
                <a:gd name="T12" fmla="*/ 21 w 24"/>
                <a:gd name="T13" fmla="*/ 6 h 25"/>
                <a:gd name="T14" fmla="*/ 20 w 24"/>
                <a:gd name="T15" fmla="*/ 5 h 25"/>
                <a:gd name="T16" fmla="*/ 20 w 24"/>
                <a:gd name="T17" fmla="*/ 3 h 25"/>
                <a:gd name="T18" fmla="*/ 19 w 24"/>
                <a:gd name="T19" fmla="*/ 2 h 25"/>
                <a:gd name="T20" fmla="*/ 17 w 24"/>
                <a:gd name="T21" fmla="*/ 3 h 25"/>
                <a:gd name="T22" fmla="*/ 16 w 24"/>
                <a:gd name="T23" fmla="*/ 2 h 25"/>
                <a:gd name="T24" fmla="*/ 15 w 24"/>
                <a:gd name="T25" fmla="*/ 1 h 25"/>
                <a:gd name="T26" fmla="*/ 13 w 24"/>
                <a:gd name="T27" fmla="*/ 2 h 25"/>
                <a:gd name="T28" fmla="*/ 12 w 24"/>
                <a:gd name="T29" fmla="*/ 2 h 25"/>
                <a:gd name="T30" fmla="*/ 10 w 24"/>
                <a:gd name="T31" fmla="*/ 0 h 25"/>
                <a:gd name="T32" fmla="*/ 9 w 24"/>
                <a:gd name="T33" fmla="*/ 1 h 25"/>
                <a:gd name="T34" fmla="*/ 8 w 24"/>
                <a:gd name="T35" fmla="*/ 3 h 25"/>
                <a:gd name="T36" fmla="*/ 7 w 24"/>
                <a:gd name="T37" fmla="*/ 4 h 25"/>
                <a:gd name="T38" fmla="*/ 4 w 24"/>
                <a:gd name="T39" fmla="*/ 4 h 25"/>
                <a:gd name="T40" fmla="*/ 3 w 24"/>
                <a:gd name="T41" fmla="*/ 4 h 25"/>
                <a:gd name="T42" fmla="*/ 4 w 24"/>
                <a:gd name="T43" fmla="*/ 7 h 25"/>
                <a:gd name="T44" fmla="*/ 3 w 24"/>
                <a:gd name="T45" fmla="*/ 8 h 25"/>
                <a:gd name="T46" fmla="*/ 1 w 24"/>
                <a:gd name="T47" fmla="*/ 9 h 25"/>
                <a:gd name="T48" fmla="*/ 1 w 24"/>
                <a:gd name="T49" fmla="*/ 10 h 25"/>
                <a:gd name="T50" fmla="*/ 2 w 24"/>
                <a:gd name="T51" fmla="*/ 12 h 25"/>
                <a:gd name="T52" fmla="*/ 2 w 24"/>
                <a:gd name="T53" fmla="*/ 14 h 25"/>
                <a:gd name="T54" fmla="*/ 1 w 24"/>
                <a:gd name="T55" fmla="*/ 16 h 25"/>
                <a:gd name="T56" fmla="*/ 1 w 24"/>
                <a:gd name="T57" fmla="*/ 17 h 25"/>
                <a:gd name="T58" fmla="*/ 3 w 24"/>
                <a:gd name="T59" fmla="*/ 18 h 25"/>
                <a:gd name="T60" fmla="*/ 4 w 24"/>
                <a:gd name="T61" fmla="*/ 19 h 25"/>
                <a:gd name="T62" fmla="*/ 4 w 24"/>
                <a:gd name="T63" fmla="*/ 22 h 25"/>
                <a:gd name="T64" fmla="*/ 5 w 24"/>
                <a:gd name="T65" fmla="*/ 22 h 25"/>
                <a:gd name="T66" fmla="*/ 7 w 24"/>
                <a:gd name="T67" fmla="*/ 22 h 25"/>
                <a:gd name="T68" fmla="*/ 8 w 24"/>
                <a:gd name="T69" fmla="*/ 23 h 25"/>
                <a:gd name="T70" fmla="*/ 9 w 24"/>
                <a:gd name="T71" fmla="*/ 25 h 25"/>
                <a:gd name="T72" fmla="*/ 11 w 24"/>
                <a:gd name="T73" fmla="*/ 24 h 25"/>
                <a:gd name="T74" fmla="*/ 12 w 24"/>
                <a:gd name="T75" fmla="*/ 24 h 25"/>
                <a:gd name="T76" fmla="*/ 14 w 24"/>
                <a:gd name="T77" fmla="*/ 25 h 25"/>
                <a:gd name="T78" fmla="*/ 15 w 24"/>
                <a:gd name="T79" fmla="*/ 25 h 25"/>
                <a:gd name="T80" fmla="*/ 16 w 24"/>
                <a:gd name="T81" fmla="*/ 23 h 25"/>
                <a:gd name="T82" fmla="*/ 17 w 24"/>
                <a:gd name="T83" fmla="*/ 22 h 25"/>
                <a:gd name="T84" fmla="*/ 20 w 24"/>
                <a:gd name="T85" fmla="*/ 23 h 25"/>
                <a:gd name="T86" fmla="*/ 21 w 24"/>
                <a:gd name="T87" fmla="*/ 22 h 25"/>
                <a:gd name="T88" fmla="*/ 21 w 24"/>
                <a:gd name="T89" fmla="*/ 19 h 25"/>
                <a:gd name="T90" fmla="*/ 21 w 24"/>
                <a:gd name="T91" fmla="*/ 18 h 25"/>
                <a:gd name="T92" fmla="*/ 24 w 24"/>
                <a:gd name="T93" fmla="*/ 17 h 25"/>
                <a:gd name="T94" fmla="*/ 22 w 24"/>
                <a:gd name="T95" fmla="*/ 15 h 25"/>
                <a:gd name="T96" fmla="*/ 21 w 24"/>
                <a:gd name="T97" fmla="*/ 8 h 25"/>
                <a:gd name="T98" fmla="*/ 10 w 24"/>
                <a:gd name="T99" fmla="*/ 12 h 25"/>
                <a:gd name="T100" fmla="*/ 12 w 24"/>
                <a:gd name="T101" fmla="*/ 15 h 25"/>
                <a:gd name="T102" fmla="*/ 14 w 24"/>
                <a:gd name="T103" fmla="*/ 8 h 25"/>
                <a:gd name="T104" fmla="*/ 15 w 24"/>
                <a:gd name="T105" fmla="*/ 3 h 25"/>
                <a:gd name="T106" fmla="*/ 8 w 24"/>
                <a:gd name="T107" fmla="*/ 4 h 25"/>
                <a:gd name="T108" fmla="*/ 10 w 24"/>
                <a:gd name="T109" fmla="*/ 9 h 25"/>
                <a:gd name="T110" fmla="*/ 7 w 24"/>
                <a:gd name="T111" fmla="*/ 4 h 25"/>
                <a:gd name="T112" fmla="*/ 8 w 24"/>
                <a:gd name="T113" fmla="*/ 15 h 25"/>
                <a:gd name="T114" fmla="*/ 4 w 24"/>
                <a:gd name="T115" fmla="*/ 18 h 25"/>
                <a:gd name="T116" fmla="*/ 9 w 24"/>
                <a:gd name="T117" fmla="*/ 22 h 25"/>
                <a:gd name="T118" fmla="*/ 12 w 24"/>
                <a:gd name="T119" fmla="*/ 18 h 25"/>
                <a:gd name="T120" fmla="*/ 10 w 24"/>
                <a:gd name="T121" fmla="*/ 23 h 25"/>
                <a:gd name="T122" fmla="*/ 17 w 24"/>
                <a:gd name="T12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" h="25">
                  <a:moveTo>
                    <a:pt x="23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5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8" y="2"/>
                    <a:pt x="18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7"/>
                    <a:pt x="4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20"/>
                    <a:pt x="3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20"/>
                    <a:pt x="4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6" y="21"/>
                    <a:pt x="6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3"/>
                    <a:pt x="5" y="23"/>
                    <a:pt x="6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10" y="25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1" y="24"/>
                    <a:pt x="11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5" y="2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20" y="23"/>
                    <a:pt x="20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1" y="21"/>
                    <a:pt x="21" y="2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1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3" y="19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4" y="17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3" y="16"/>
                  </a:cubicBezTo>
                  <a:close/>
                  <a:moveTo>
                    <a:pt x="22" y="15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1"/>
                    <a:pt x="17" y="1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10"/>
                    <a:pt x="22" y="13"/>
                    <a:pt x="22" y="15"/>
                  </a:cubicBezTo>
                  <a:close/>
                  <a:moveTo>
                    <a:pt x="12" y="15"/>
                  </a:moveTo>
                  <a:cubicBezTo>
                    <a:pt x="10" y="15"/>
                    <a:pt x="9" y="13"/>
                    <a:pt x="10" y="12"/>
                  </a:cubicBezTo>
                  <a:cubicBezTo>
                    <a:pt x="10" y="10"/>
                    <a:pt x="12" y="10"/>
                    <a:pt x="13" y="10"/>
                  </a:cubicBezTo>
                  <a:cubicBezTo>
                    <a:pt x="15" y="10"/>
                    <a:pt x="15" y="12"/>
                    <a:pt x="15" y="13"/>
                  </a:cubicBezTo>
                  <a:cubicBezTo>
                    <a:pt x="15" y="15"/>
                    <a:pt x="13" y="16"/>
                    <a:pt x="12" y="15"/>
                  </a:cubicBezTo>
                  <a:close/>
                  <a:moveTo>
                    <a:pt x="21" y="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9"/>
                    <a:pt x="15" y="8"/>
                    <a:pt x="14" y="8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4"/>
                    <a:pt x="19" y="5"/>
                    <a:pt x="21" y="7"/>
                  </a:cubicBezTo>
                  <a:close/>
                  <a:moveTo>
                    <a:pt x="15" y="3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0" y="3"/>
                    <a:pt x="12" y="2"/>
                    <a:pt x="15" y="3"/>
                  </a:cubicBezTo>
                  <a:close/>
                  <a:moveTo>
                    <a:pt x="7" y="4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8" y="10"/>
                    <a:pt x="8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7"/>
                    <a:pt x="6" y="5"/>
                    <a:pt x="7" y="4"/>
                  </a:cubicBezTo>
                  <a:close/>
                  <a:moveTo>
                    <a:pt x="3" y="10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7" y="13"/>
                    <a:pt x="8" y="14"/>
                    <a:pt x="8" y="15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5"/>
                    <a:pt x="3" y="13"/>
                    <a:pt x="3" y="10"/>
                  </a:cubicBezTo>
                  <a:close/>
                  <a:moveTo>
                    <a:pt x="4" y="18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7"/>
                    <a:pt x="11" y="17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7" y="22"/>
                    <a:pt x="5" y="20"/>
                    <a:pt x="4" y="18"/>
                  </a:cubicBezTo>
                  <a:close/>
                  <a:moveTo>
                    <a:pt x="10" y="23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4" y="18"/>
                    <a:pt x="14" y="1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3"/>
                    <a:pt x="13" y="23"/>
                    <a:pt x="10" y="23"/>
                  </a:cubicBezTo>
                  <a:close/>
                  <a:moveTo>
                    <a:pt x="18" y="21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6" y="16"/>
                    <a:pt x="17" y="15"/>
                    <a:pt x="17" y="1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18"/>
                    <a:pt x="19" y="20"/>
                    <a:pt x="18" y="2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14"/>
            <p:cNvSpPr>
              <a:spLocks noEditPoints="1"/>
            </p:cNvSpPr>
            <p:nvPr/>
          </p:nvSpPr>
          <p:spPr bwMode="auto">
            <a:xfrm>
              <a:off x="1054100" y="2536826"/>
              <a:ext cx="63500" cy="66675"/>
            </a:xfrm>
            <a:custGeom>
              <a:avLst/>
              <a:gdLst>
                <a:gd name="T0" fmla="*/ 54 w 60"/>
                <a:gd name="T1" fmla="*/ 14 h 63"/>
                <a:gd name="T2" fmla="*/ 53 w 60"/>
                <a:gd name="T3" fmla="*/ 11 h 63"/>
                <a:gd name="T4" fmla="*/ 47 w 60"/>
                <a:gd name="T5" fmla="*/ 11 h 63"/>
                <a:gd name="T6" fmla="*/ 44 w 60"/>
                <a:gd name="T7" fmla="*/ 9 h 63"/>
                <a:gd name="T8" fmla="*/ 42 w 60"/>
                <a:gd name="T9" fmla="*/ 3 h 63"/>
                <a:gd name="T10" fmla="*/ 39 w 60"/>
                <a:gd name="T11" fmla="*/ 2 h 63"/>
                <a:gd name="T12" fmla="*/ 34 w 60"/>
                <a:gd name="T13" fmla="*/ 4 h 63"/>
                <a:gd name="T14" fmla="*/ 31 w 60"/>
                <a:gd name="T15" fmla="*/ 4 h 63"/>
                <a:gd name="T16" fmla="*/ 26 w 60"/>
                <a:gd name="T17" fmla="*/ 0 h 63"/>
                <a:gd name="T18" fmla="*/ 23 w 60"/>
                <a:gd name="T19" fmla="*/ 1 h 63"/>
                <a:gd name="T20" fmla="*/ 20 w 60"/>
                <a:gd name="T21" fmla="*/ 6 h 63"/>
                <a:gd name="T22" fmla="*/ 17 w 60"/>
                <a:gd name="T23" fmla="*/ 7 h 63"/>
                <a:gd name="T24" fmla="*/ 14 w 60"/>
                <a:gd name="T25" fmla="*/ 5 h 63"/>
                <a:gd name="T26" fmla="*/ 12 w 60"/>
                <a:gd name="T27" fmla="*/ 11 h 63"/>
                <a:gd name="T28" fmla="*/ 10 w 60"/>
                <a:gd name="T29" fmla="*/ 13 h 63"/>
                <a:gd name="T30" fmla="*/ 4 w 60"/>
                <a:gd name="T31" fmla="*/ 15 h 63"/>
                <a:gd name="T32" fmla="*/ 3 w 60"/>
                <a:gd name="T33" fmla="*/ 17 h 63"/>
                <a:gd name="T34" fmla="*/ 4 w 60"/>
                <a:gd name="T35" fmla="*/ 23 h 63"/>
                <a:gd name="T36" fmla="*/ 4 w 60"/>
                <a:gd name="T37" fmla="*/ 26 h 63"/>
                <a:gd name="T38" fmla="*/ 0 w 60"/>
                <a:gd name="T39" fmla="*/ 30 h 63"/>
                <a:gd name="T40" fmla="*/ 0 w 60"/>
                <a:gd name="T41" fmla="*/ 34 h 63"/>
                <a:gd name="T42" fmla="*/ 4 w 60"/>
                <a:gd name="T43" fmla="*/ 38 h 63"/>
                <a:gd name="T44" fmla="*/ 5 w 60"/>
                <a:gd name="T45" fmla="*/ 41 h 63"/>
                <a:gd name="T46" fmla="*/ 3 w 60"/>
                <a:gd name="T47" fmla="*/ 47 h 63"/>
                <a:gd name="T48" fmla="*/ 5 w 60"/>
                <a:gd name="T49" fmla="*/ 49 h 63"/>
                <a:gd name="T50" fmla="*/ 11 w 60"/>
                <a:gd name="T51" fmla="*/ 51 h 63"/>
                <a:gd name="T52" fmla="*/ 13 w 60"/>
                <a:gd name="T53" fmla="*/ 53 h 63"/>
                <a:gd name="T54" fmla="*/ 14 w 60"/>
                <a:gd name="T55" fmla="*/ 59 h 63"/>
                <a:gd name="T56" fmla="*/ 17 w 60"/>
                <a:gd name="T57" fmla="*/ 60 h 63"/>
                <a:gd name="T58" fmla="*/ 23 w 60"/>
                <a:gd name="T59" fmla="*/ 58 h 63"/>
                <a:gd name="T60" fmla="*/ 26 w 60"/>
                <a:gd name="T61" fmla="*/ 59 h 63"/>
                <a:gd name="T62" fmla="*/ 30 w 60"/>
                <a:gd name="T63" fmla="*/ 63 h 63"/>
                <a:gd name="T64" fmla="*/ 33 w 60"/>
                <a:gd name="T65" fmla="*/ 63 h 63"/>
                <a:gd name="T66" fmla="*/ 37 w 60"/>
                <a:gd name="T67" fmla="*/ 58 h 63"/>
                <a:gd name="T68" fmla="*/ 40 w 60"/>
                <a:gd name="T69" fmla="*/ 57 h 63"/>
                <a:gd name="T70" fmla="*/ 45 w 60"/>
                <a:gd name="T71" fmla="*/ 59 h 63"/>
                <a:gd name="T72" fmla="*/ 45 w 60"/>
                <a:gd name="T73" fmla="*/ 54 h 63"/>
                <a:gd name="T74" fmla="*/ 48 w 60"/>
                <a:gd name="T75" fmla="*/ 52 h 63"/>
                <a:gd name="T76" fmla="*/ 53 w 60"/>
                <a:gd name="T77" fmla="*/ 51 h 63"/>
                <a:gd name="T78" fmla="*/ 55 w 60"/>
                <a:gd name="T79" fmla="*/ 48 h 63"/>
                <a:gd name="T80" fmla="*/ 54 w 60"/>
                <a:gd name="T81" fmla="*/ 42 h 63"/>
                <a:gd name="T82" fmla="*/ 55 w 60"/>
                <a:gd name="T83" fmla="*/ 39 h 63"/>
                <a:gd name="T84" fmla="*/ 59 w 60"/>
                <a:gd name="T85" fmla="*/ 35 h 63"/>
                <a:gd name="T86" fmla="*/ 60 w 60"/>
                <a:gd name="T87" fmla="*/ 32 h 63"/>
                <a:gd name="T88" fmla="*/ 56 w 60"/>
                <a:gd name="T89" fmla="*/ 28 h 63"/>
                <a:gd name="T90" fmla="*/ 55 w 60"/>
                <a:gd name="T91" fmla="*/ 24 h 63"/>
                <a:gd name="T92" fmla="*/ 57 w 60"/>
                <a:gd name="T93" fmla="*/ 19 h 63"/>
                <a:gd name="T94" fmla="*/ 20 w 60"/>
                <a:gd name="T95" fmla="*/ 47 h 63"/>
                <a:gd name="T96" fmla="*/ 22 w 60"/>
                <a:gd name="T97" fmla="*/ 36 h 63"/>
                <a:gd name="T98" fmla="*/ 31 w 60"/>
                <a:gd name="T99" fmla="*/ 50 h 63"/>
                <a:gd name="T100" fmla="*/ 41 w 60"/>
                <a:gd name="T101" fmla="*/ 53 h 63"/>
                <a:gd name="T102" fmla="*/ 32 w 60"/>
                <a:gd name="T103" fmla="*/ 30 h 63"/>
                <a:gd name="T104" fmla="*/ 26 w 60"/>
                <a:gd name="T105" fmla="*/ 24 h 63"/>
                <a:gd name="T106" fmla="*/ 28 w 60"/>
                <a:gd name="T107" fmla="*/ 13 h 63"/>
                <a:gd name="T108" fmla="*/ 37 w 60"/>
                <a:gd name="T109" fmla="*/ 27 h 63"/>
                <a:gd name="T110" fmla="*/ 47 w 60"/>
                <a:gd name="T1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" h="63">
                  <a:moveTo>
                    <a:pt x="53" y="18"/>
                  </a:moveTo>
                  <a:cubicBezTo>
                    <a:pt x="56" y="16"/>
                    <a:pt x="56" y="16"/>
                    <a:pt x="56" y="16"/>
                  </a:cubicBezTo>
                  <a:cubicBezTo>
                    <a:pt x="55" y="15"/>
                    <a:pt x="55" y="14"/>
                    <a:pt x="54" y="14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5"/>
                    <a:pt x="50" y="15"/>
                    <a:pt x="50" y="14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1"/>
                    <a:pt x="52" y="10"/>
                    <a:pt x="51" y="9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1"/>
                    <a:pt x="47" y="11"/>
                    <a:pt x="47" y="11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8" y="7"/>
                    <a:pt x="48" y="6"/>
                    <a:pt x="47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3" y="3"/>
                    <a:pt x="42" y="3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8" y="1"/>
                    <a:pt x="37" y="1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5"/>
                    <a:pt x="35" y="4"/>
                    <a:pt x="34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0" y="4"/>
                    <a:pt x="29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6"/>
                    <a:pt x="20" y="6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5"/>
                    <a:pt x="12" y="6"/>
                    <a:pt x="12" y="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2" y="1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9"/>
                    <a:pt x="8" y="9"/>
                    <a:pt x="8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4"/>
                    <a:pt x="9" y="14"/>
                    <a:pt x="9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5" y="14"/>
                    <a:pt x="4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7" y="18"/>
                    <a:pt x="6" y="19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8"/>
                    <a:pt x="2" y="19"/>
                    <a:pt x="2" y="2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3"/>
                    <a:pt x="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4"/>
                    <a:pt x="0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2"/>
                    <a:pt x="3" y="32"/>
                    <a:pt x="3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7"/>
                    <a:pt x="4" y="37"/>
                    <a:pt x="4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0"/>
                    <a:pt x="1" y="41"/>
                    <a:pt x="1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2"/>
                    <a:pt x="5" y="42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3" y="45"/>
                    <a:pt x="3" y="46"/>
                    <a:pt x="3" y="4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7" y="46"/>
                    <a:pt x="8" y="47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6" y="51"/>
                    <a:pt x="6" y="51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0" y="50"/>
                    <a:pt x="10" y="50"/>
                    <a:pt x="11" y="5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9" y="54"/>
                    <a:pt x="9" y="55"/>
                    <a:pt x="10" y="55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4" y="54"/>
                    <a:pt x="14" y="54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58"/>
                    <a:pt x="14" y="58"/>
                    <a:pt x="14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18" y="56"/>
                    <a:pt x="18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61"/>
                    <a:pt x="19" y="61"/>
                    <a:pt x="19" y="61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2" y="58"/>
                    <a:pt x="22" y="58"/>
                    <a:pt x="23" y="58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2"/>
                    <a:pt x="24" y="62"/>
                    <a:pt x="25" y="63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6" y="59"/>
                    <a:pt x="27" y="59"/>
                    <a:pt x="27" y="59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9" y="63"/>
                    <a:pt x="30" y="63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2" y="59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5" y="63"/>
                    <a:pt x="35" y="62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6" y="58"/>
                    <a:pt x="36" y="58"/>
                    <a:pt x="37" y="58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9" y="61"/>
                    <a:pt x="40" y="61"/>
                    <a:pt x="41" y="61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41" y="57"/>
                    <a:pt x="41" y="56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59"/>
                    <a:pt x="44" y="59"/>
                    <a:pt x="45" y="59"/>
                  </a:cubicBezTo>
                  <a:cubicBezTo>
                    <a:pt x="45" y="59"/>
                    <a:pt x="45" y="59"/>
                    <a:pt x="45" y="58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54"/>
                    <a:pt x="45" y="54"/>
                    <a:pt x="45" y="54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6"/>
                    <a:pt x="49" y="56"/>
                    <a:pt x="50" y="55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1"/>
                    <a:pt x="48" y="51"/>
                    <a:pt x="49" y="50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2"/>
                    <a:pt x="53" y="51"/>
                    <a:pt x="53" y="51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7"/>
                    <a:pt x="52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6" y="47"/>
                    <a:pt x="56" y="47"/>
                    <a:pt x="56" y="46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4" y="43"/>
                    <a:pt x="54" y="43"/>
                    <a:pt x="54" y="42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42"/>
                    <a:pt x="58" y="42"/>
                    <a:pt x="58" y="41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8"/>
                    <a:pt x="55" y="37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37"/>
                    <a:pt x="59" y="36"/>
                    <a:pt x="59" y="35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3"/>
                    <a:pt x="56" y="33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31"/>
                    <a:pt x="60" y="30"/>
                    <a:pt x="60" y="30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8"/>
                    <a:pt x="56" y="28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9" y="25"/>
                    <a:pt x="59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24"/>
                    <a:pt x="55" y="23"/>
                    <a:pt x="55" y="23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0"/>
                    <a:pt x="57" y="19"/>
                    <a:pt x="57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19"/>
                    <a:pt x="53" y="19"/>
                    <a:pt x="53" y="18"/>
                  </a:cubicBezTo>
                  <a:close/>
                  <a:moveTo>
                    <a:pt x="20" y="47"/>
                  </a:moveTo>
                  <a:cubicBezTo>
                    <a:pt x="16" y="49"/>
                    <a:pt x="11" y="47"/>
                    <a:pt x="9" y="44"/>
                  </a:cubicBezTo>
                  <a:cubicBezTo>
                    <a:pt x="7" y="40"/>
                    <a:pt x="9" y="35"/>
                    <a:pt x="12" y="33"/>
                  </a:cubicBezTo>
                  <a:cubicBezTo>
                    <a:pt x="16" y="31"/>
                    <a:pt x="20" y="32"/>
                    <a:pt x="22" y="36"/>
                  </a:cubicBezTo>
                  <a:cubicBezTo>
                    <a:pt x="24" y="40"/>
                    <a:pt x="23" y="44"/>
                    <a:pt x="20" y="47"/>
                  </a:cubicBezTo>
                  <a:close/>
                  <a:moveTo>
                    <a:pt x="41" y="53"/>
                  </a:moveTo>
                  <a:cubicBezTo>
                    <a:pt x="38" y="55"/>
                    <a:pt x="33" y="54"/>
                    <a:pt x="31" y="50"/>
                  </a:cubicBezTo>
                  <a:cubicBezTo>
                    <a:pt x="29" y="46"/>
                    <a:pt x="30" y="41"/>
                    <a:pt x="34" y="39"/>
                  </a:cubicBezTo>
                  <a:cubicBezTo>
                    <a:pt x="37" y="37"/>
                    <a:pt x="42" y="38"/>
                    <a:pt x="44" y="42"/>
                  </a:cubicBezTo>
                  <a:cubicBezTo>
                    <a:pt x="46" y="46"/>
                    <a:pt x="45" y="50"/>
                    <a:pt x="41" y="53"/>
                  </a:cubicBezTo>
                  <a:close/>
                  <a:moveTo>
                    <a:pt x="27" y="33"/>
                  </a:moveTo>
                  <a:cubicBezTo>
                    <a:pt x="26" y="32"/>
                    <a:pt x="26" y="30"/>
                    <a:pt x="28" y="29"/>
                  </a:cubicBezTo>
                  <a:cubicBezTo>
                    <a:pt x="30" y="28"/>
                    <a:pt x="32" y="28"/>
                    <a:pt x="32" y="30"/>
                  </a:cubicBezTo>
                  <a:cubicBezTo>
                    <a:pt x="33" y="31"/>
                    <a:pt x="33" y="34"/>
                    <a:pt x="31" y="35"/>
                  </a:cubicBezTo>
                  <a:cubicBezTo>
                    <a:pt x="30" y="35"/>
                    <a:pt x="28" y="35"/>
                    <a:pt x="27" y="33"/>
                  </a:cubicBezTo>
                  <a:close/>
                  <a:moveTo>
                    <a:pt x="26" y="24"/>
                  </a:moveTo>
                  <a:cubicBezTo>
                    <a:pt x="22" y="26"/>
                    <a:pt x="17" y="25"/>
                    <a:pt x="15" y="21"/>
                  </a:cubicBezTo>
                  <a:cubicBezTo>
                    <a:pt x="13" y="17"/>
                    <a:pt x="14" y="13"/>
                    <a:pt x="18" y="10"/>
                  </a:cubicBezTo>
                  <a:cubicBezTo>
                    <a:pt x="22" y="8"/>
                    <a:pt x="26" y="10"/>
                    <a:pt x="28" y="13"/>
                  </a:cubicBezTo>
                  <a:cubicBezTo>
                    <a:pt x="30" y="17"/>
                    <a:pt x="29" y="22"/>
                    <a:pt x="26" y="24"/>
                  </a:cubicBezTo>
                  <a:close/>
                  <a:moveTo>
                    <a:pt x="47" y="30"/>
                  </a:moveTo>
                  <a:cubicBezTo>
                    <a:pt x="43" y="32"/>
                    <a:pt x="39" y="31"/>
                    <a:pt x="37" y="27"/>
                  </a:cubicBezTo>
                  <a:cubicBezTo>
                    <a:pt x="35" y="23"/>
                    <a:pt x="36" y="19"/>
                    <a:pt x="40" y="17"/>
                  </a:cubicBezTo>
                  <a:cubicBezTo>
                    <a:pt x="43" y="14"/>
                    <a:pt x="48" y="16"/>
                    <a:pt x="50" y="19"/>
                  </a:cubicBezTo>
                  <a:cubicBezTo>
                    <a:pt x="52" y="23"/>
                    <a:pt x="51" y="28"/>
                    <a:pt x="47" y="3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15"/>
            <p:cNvSpPr>
              <a:spLocks noEditPoints="1"/>
            </p:cNvSpPr>
            <p:nvPr/>
          </p:nvSpPr>
          <p:spPr bwMode="auto">
            <a:xfrm>
              <a:off x="1225550" y="2528888"/>
              <a:ext cx="76200" cy="79375"/>
            </a:xfrm>
            <a:custGeom>
              <a:avLst/>
              <a:gdLst>
                <a:gd name="T0" fmla="*/ 65 w 71"/>
                <a:gd name="T1" fmla="*/ 17 h 75"/>
                <a:gd name="T2" fmla="*/ 63 w 71"/>
                <a:gd name="T3" fmla="*/ 14 h 75"/>
                <a:gd name="T4" fmla="*/ 56 w 71"/>
                <a:gd name="T5" fmla="*/ 13 h 75"/>
                <a:gd name="T6" fmla="*/ 53 w 71"/>
                <a:gd name="T7" fmla="*/ 11 h 75"/>
                <a:gd name="T8" fmla="*/ 51 w 71"/>
                <a:gd name="T9" fmla="*/ 4 h 75"/>
                <a:gd name="T10" fmla="*/ 47 w 71"/>
                <a:gd name="T11" fmla="*/ 2 h 75"/>
                <a:gd name="T12" fmla="*/ 41 w 71"/>
                <a:gd name="T13" fmla="*/ 5 h 75"/>
                <a:gd name="T14" fmla="*/ 37 w 71"/>
                <a:gd name="T15" fmla="*/ 5 h 75"/>
                <a:gd name="T16" fmla="*/ 32 w 71"/>
                <a:gd name="T17" fmla="*/ 1 h 75"/>
                <a:gd name="T18" fmla="*/ 28 w 71"/>
                <a:gd name="T19" fmla="*/ 1 h 75"/>
                <a:gd name="T20" fmla="*/ 24 w 71"/>
                <a:gd name="T21" fmla="*/ 7 h 75"/>
                <a:gd name="T22" fmla="*/ 21 w 71"/>
                <a:gd name="T23" fmla="*/ 9 h 75"/>
                <a:gd name="T24" fmla="*/ 17 w 71"/>
                <a:gd name="T25" fmla="*/ 6 h 75"/>
                <a:gd name="T26" fmla="*/ 15 w 71"/>
                <a:gd name="T27" fmla="*/ 13 h 75"/>
                <a:gd name="T28" fmla="*/ 12 w 71"/>
                <a:gd name="T29" fmla="*/ 16 h 75"/>
                <a:gd name="T30" fmla="*/ 6 w 71"/>
                <a:gd name="T31" fmla="*/ 18 h 75"/>
                <a:gd name="T32" fmla="*/ 4 w 71"/>
                <a:gd name="T33" fmla="*/ 21 h 75"/>
                <a:gd name="T34" fmla="*/ 6 w 71"/>
                <a:gd name="T35" fmla="*/ 28 h 75"/>
                <a:gd name="T36" fmla="*/ 5 w 71"/>
                <a:gd name="T37" fmla="*/ 31 h 75"/>
                <a:gd name="T38" fmla="*/ 0 w 71"/>
                <a:gd name="T39" fmla="*/ 36 h 75"/>
                <a:gd name="T40" fmla="*/ 0 w 71"/>
                <a:gd name="T41" fmla="*/ 40 h 75"/>
                <a:gd name="T42" fmla="*/ 5 w 71"/>
                <a:gd name="T43" fmla="*/ 45 h 75"/>
                <a:gd name="T44" fmla="*/ 6 w 71"/>
                <a:gd name="T45" fmla="*/ 49 h 75"/>
                <a:gd name="T46" fmla="*/ 4 w 71"/>
                <a:gd name="T47" fmla="*/ 56 h 75"/>
                <a:gd name="T48" fmla="*/ 6 w 71"/>
                <a:gd name="T49" fmla="*/ 59 h 75"/>
                <a:gd name="T50" fmla="*/ 13 w 71"/>
                <a:gd name="T51" fmla="*/ 60 h 75"/>
                <a:gd name="T52" fmla="*/ 16 w 71"/>
                <a:gd name="T53" fmla="*/ 63 h 75"/>
                <a:gd name="T54" fmla="*/ 18 w 71"/>
                <a:gd name="T55" fmla="*/ 70 h 75"/>
                <a:gd name="T56" fmla="*/ 21 w 71"/>
                <a:gd name="T57" fmla="*/ 72 h 75"/>
                <a:gd name="T58" fmla="*/ 27 w 71"/>
                <a:gd name="T59" fmla="*/ 69 h 75"/>
                <a:gd name="T60" fmla="*/ 31 w 71"/>
                <a:gd name="T61" fmla="*/ 70 h 75"/>
                <a:gd name="T62" fmla="*/ 36 w 71"/>
                <a:gd name="T63" fmla="*/ 75 h 75"/>
                <a:gd name="T64" fmla="*/ 40 w 71"/>
                <a:gd name="T65" fmla="*/ 75 h 75"/>
                <a:gd name="T66" fmla="*/ 44 w 71"/>
                <a:gd name="T67" fmla="*/ 69 h 75"/>
                <a:gd name="T68" fmla="*/ 48 w 71"/>
                <a:gd name="T69" fmla="*/ 68 h 75"/>
                <a:gd name="T70" fmla="*/ 53 w 71"/>
                <a:gd name="T71" fmla="*/ 70 h 75"/>
                <a:gd name="T72" fmla="*/ 54 w 71"/>
                <a:gd name="T73" fmla="*/ 64 h 75"/>
                <a:gd name="T74" fmla="*/ 57 w 71"/>
                <a:gd name="T75" fmla="*/ 62 h 75"/>
                <a:gd name="T76" fmla="*/ 64 w 71"/>
                <a:gd name="T77" fmla="*/ 61 h 75"/>
                <a:gd name="T78" fmla="*/ 66 w 71"/>
                <a:gd name="T79" fmla="*/ 57 h 75"/>
                <a:gd name="T80" fmla="*/ 65 w 71"/>
                <a:gd name="T81" fmla="*/ 50 h 75"/>
                <a:gd name="T82" fmla="*/ 66 w 71"/>
                <a:gd name="T83" fmla="*/ 47 h 75"/>
                <a:gd name="T84" fmla="*/ 71 w 71"/>
                <a:gd name="T85" fmla="*/ 42 h 75"/>
                <a:gd name="T86" fmla="*/ 71 w 71"/>
                <a:gd name="T87" fmla="*/ 38 h 75"/>
                <a:gd name="T88" fmla="*/ 67 w 71"/>
                <a:gd name="T89" fmla="*/ 33 h 75"/>
                <a:gd name="T90" fmla="*/ 66 w 71"/>
                <a:gd name="T91" fmla="*/ 29 h 75"/>
                <a:gd name="T92" fmla="*/ 68 w 71"/>
                <a:gd name="T93" fmla="*/ 23 h 75"/>
                <a:gd name="T94" fmla="*/ 24 w 71"/>
                <a:gd name="T95" fmla="*/ 56 h 75"/>
                <a:gd name="T96" fmla="*/ 27 w 71"/>
                <a:gd name="T97" fmla="*/ 43 h 75"/>
                <a:gd name="T98" fmla="*/ 37 w 71"/>
                <a:gd name="T99" fmla="*/ 59 h 75"/>
                <a:gd name="T100" fmla="*/ 49 w 71"/>
                <a:gd name="T101" fmla="*/ 63 h 75"/>
                <a:gd name="T102" fmla="*/ 39 w 71"/>
                <a:gd name="T103" fmla="*/ 36 h 75"/>
                <a:gd name="T104" fmla="*/ 31 w 71"/>
                <a:gd name="T105" fmla="*/ 29 h 75"/>
                <a:gd name="T106" fmla="*/ 34 w 71"/>
                <a:gd name="T107" fmla="*/ 16 h 75"/>
                <a:gd name="T108" fmla="*/ 44 w 71"/>
                <a:gd name="T109" fmla="*/ 33 h 75"/>
                <a:gd name="T110" fmla="*/ 56 w 71"/>
                <a:gd name="T111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75">
                  <a:moveTo>
                    <a:pt x="63" y="22"/>
                  </a:moveTo>
                  <a:cubicBezTo>
                    <a:pt x="67" y="19"/>
                    <a:pt x="67" y="19"/>
                    <a:pt x="67" y="19"/>
                  </a:cubicBezTo>
                  <a:cubicBezTo>
                    <a:pt x="66" y="18"/>
                    <a:pt x="66" y="17"/>
                    <a:pt x="65" y="17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8"/>
                    <a:pt x="60" y="18"/>
                    <a:pt x="60" y="1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3"/>
                    <a:pt x="62" y="12"/>
                    <a:pt x="61" y="11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7" y="14"/>
                    <a:pt x="57" y="13"/>
                    <a:pt x="56" y="13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7" y="8"/>
                    <a:pt x="56" y="7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0"/>
                    <a:pt x="52" y="10"/>
                    <a:pt x="51" y="9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2" y="5"/>
                    <a:pt x="51" y="4"/>
                    <a:pt x="51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2"/>
                    <a:pt x="46" y="2"/>
                    <a:pt x="45" y="2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2" y="6"/>
                    <a:pt x="42" y="6"/>
                    <a:pt x="41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1"/>
                    <a:pt x="39" y="1"/>
                    <a:pt x="38" y="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5" y="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3" y="0"/>
                    <a:pt x="32" y="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0" y="5"/>
                    <a:pt x="30" y="6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1"/>
                    <a:pt x="27" y="2"/>
                    <a:pt x="26" y="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7"/>
                    <a:pt x="25" y="7"/>
                    <a:pt x="24" y="7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4"/>
                    <a:pt x="20" y="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0" y="9"/>
                    <a:pt x="20" y="9"/>
                  </a:cubicBezTo>
                  <a:cubicBezTo>
                    <a:pt x="20" y="9"/>
                    <a:pt x="20" y="10"/>
                    <a:pt x="19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7"/>
                    <a:pt x="15" y="7"/>
                    <a:pt x="14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5" y="13"/>
                    <a:pt x="15" y="13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1"/>
                    <a:pt x="10" y="12"/>
                    <a:pt x="10" y="1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1" y="17"/>
                    <a:pt x="11" y="17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6" y="17"/>
                    <a:pt x="6" y="18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8" y="22"/>
                    <a:pt x="8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3" y="23"/>
                    <a:pt x="3" y="23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7"/>
                    <a:pt x="6" y="28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9"/>
                    <a:pt x="1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2"/>
                    <a:pt x="5" y="33"/>
                    <a:pt x="5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6"/>
                    <a:pt x="0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8"/>
                    <a:pt x="4" y="39"/>
                    <a:pt x="4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5" y="45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2" y="49"/>
                    <a:pt x="2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9"/>
                    <a:pt x="7" y="50"/>
                    <a:pt x="7" y="51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4" y="54"/>
                    <a:pt x="4" y="55"/>
                    <a:pt x="4" y="56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5"/>
                    <a:pt x="9" y="55"/>
                    <a:pt x="10" y="56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7" y="60"/>
                    <a:pt x="7" y="61"/>
                    <a:pt x="8" y="61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3" y="60"/>
                    <a:pt x="13" y="60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1" y="65"/>
                    <a:pt x="12" y="65"/>
                    <a:pt x="12" y="66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7" y="64"/>
                    <a:pt x="17" y="64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6" y="69"/>
                    <a:pt x="17" y="69"/>
                    <a:pt x="18" y="70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67"/>
                    <a:pt x="22" y="67"/>
                    <a:pt x="22" y="67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2" y="72"/>
                    <a:pt x="23" y="72"/>
                    <a:pt x="23" y="73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69"/>
                    <a:pt x="27" y="69"/>
                    <a:pt x="27" y="69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8" y="74"/>
                    <a:pt x="29" y="74"/>
                    <a:pt x="30" y="75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2" y="70"/>
                    <a:pt x="32" y="70"/>
                    <a:pt x="33" y="70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4" y="75"/>
                    <a:pt x="35" y="75"/>
                    <a:pt x="36" y="75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7" y="70"/>
                    <a:pt x="38" y="70"/>
                    <a:pt x="39" y="70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1" y="75"/>
                    <a:pt x="42" y="75"/>
                    <a:pt x="42" y="74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3" y="70"/>
                    <a:pt x="43" y="69"/>
                    <a:pt x="44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3"/>
                    <a:pt x="48" y="73"/>
                    <a:pt x="49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68"/>
                    <a:pt x="49" y="67"/>
                    <a:pt x="49" y="67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1"/>
                    <a:pt x="53" y="70"/>
                    <a:pt x="53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4" y="64"/>
                    <a:pt x="54" y="64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8" y="67"/>
                    <a:pt x="59" y="66"/>
                    <a:pt x="59" y="66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1"/>
                    <a:pt x="58" y="61"/>
                    <a:pt x="58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3" y="62"/>
                    <a:pt x="63" y="61"/>
                    <a:pt x="64" y="61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62" y="56"/>
                    <a:pt x="62" y="5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7"/>
                    <a:pt x="67" y="56"/>
                    <a:pt x="67" y="55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4" y="52"/>
                    <a:pt x="64" y="51"/>
                    <a:pt x="65" y="50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9" y="50"/>
                    <a:pt x="70" y="49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6" y="46"/>
                    <a:pt x="66" y="45"/>
                    <a:pt x="66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4"/>
                    <a:pt x="71" y="43"/>
                    <a:pt x="71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0"/>
                    <a:pt x="67" y="40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7"/>
                    <a:pt x="71" y="36"/>
                    <a:pt x="71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4"/>
                    <a:pt x="67" y="34"/>
                    <a:pt x="67" y="33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1"/>
                    <a:pt x="71" y="30"/>
                    <a:pt x="70" y="29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6" y="29"/>
                    <a:pt x="66" y="28"/>
                    <a:pt x="65" y="27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24"/>
                    <a:pt x="69" y="23"/>
                    <a:pt x="68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3"/>
                    <a:pt x="63" y="23"/>
                    <a:pt x="63" y="22"/>
                  </a:cubicBezTo>
                  <a:close/>
                  <a:moveTo>
                    <a:pt x="24" y="56"/>
                  </a:moveTo>
                  <a:cubicBezTo>
                    <a:pt x="20" y="58"/>
                    <a:pt x="14" y="57"/>
                    <a:pt x="12" y="52"/>
                  </a:cubicBezTo>
                  <a:cubicBezTo>
                    <a:pt x="9" y="48"/>
                    <a:pt x="11" y="42"/>
                    <a:pt x="15" y="39"/>
                  </a:cubicBezTo>
                  <a:cubicBezTo>
                    <a:pt x="19" y="37"/>
                    <a:pt x="25" y="38"/>
                    <a:pt x="27" y="43"/>
                  </a:cubicBezTo>
                  <a:cubicBezTo>
                    <a:pt x="30" y="47"/>
                    <a:pt x="28" y="53"/>
                    <a:pt x="24" y="56"/>
                  </a:cubicBezTo>
                  <a:close/>
                  <a:moveTo>
                    <a:pt x="49" y="63"/>
                  </a:moveTo>
                  <a:cubicBezTo>
                    <a:pt x="45" y="65"/>
                    <a:pt x="40" y="64"/>
                    <a:pt x="37" y="59"/>
                  </a:cubicBezTo>
                  <a:cubicBezTo>
                    <a:pt x="35" y="55"/>
                    <a:pt x="36" y="49"/>
                    <a:pt x="41" y="47"/>
                  </a:cubicBezTo>
                  <a:cubicBezTo>
                    <a:pt x="45" y="44"/>
                    <a:pt x="50" y="46"/>
                    <a:pt x="53" y="50"/>
                  </a:cubicBezTo>
                  <a:cubicBezTo>
                    <a:pt x="55" y="55"/>
                    <a:pt x="54" y="60"/>
                    <a:pt x="49" y="63"/>
                  </a:cubicBezTo>
                  <a:close/>
                  <a:moveTo>
                    <a:pt x="32" y="40"/>
                  </a:moveTo>
                  <a:cubicBezTo>
                    <a:pt x="31" y="38"/>
                    <a:pt x="32" y="35"/>
                    <a:pt x="34" y="34"/>
                  </a:cubicBezTo>
                  <a:cubicBezTo>
                    <a:pt x="36" y="33"/>
                    <a:pt x="38" y="34"/>
                    <a:pt x="39" y="36"/>
                  </a:cubicBezTo>
                  <a:cubicBezTo>
                    <a:pt x="40" y="38"/>
                    <a:pt x="39" y="40"/>
                    <a:pt x="38" y="41"/>
                  </a:cubicBezTo>
                  <a:cubicBezTo>
                    <a:pt x="36" y="42"/>
                    <a:pt x="33" y="42"/>
                    <a:pt x="32" y="40"/>
                  </a:cubicBezTo>
                  <a:close/>
                  <a:moveTo>
                    <a:pt x="31" y="29"/>
                  </a:moveTo>
                  <a:cubicBezTo>
                    <a:pt x="27" y="31"/>
                    <a:pt x="21" y="30"/>
                    <a:pt x="19" y="25"/>
                  </a:cubicBezTo>
                  <a:cubicBezTo>
                    <a:pt x="16" y="21"/>
                    <a:pt x="18" y="15"/>
                    <a:pt x="22" y="13"/>
                  </a:cubicBezTo>
                  <a:cubicBezTo>
                    <a:pt x="26" y="10"/>
                    <a:pt x="32" y="12"/>
                    <a:pt x="34" y="16"/>
                  </a:cubicBezTo>
                  <a:cubicBezTo>
                    <a:pt x="36" y="21"/>
                    <a:pt x="35" y="26"/>
                    <a:pt x="31" y="29"/>
                  </a:cubicBezTo>
                  <a:close/>
                  <a:moveTo>
                    <a:pt x="56" y="36"/>
                  </a:moveTo>
                  <a:cubicBezTo>
                    <a:pt x="52" y="39"/>
                    <a:pt x="47" y="37"/>
                    <a:pt x="44" y="33"/>
                  </a:cubicBezTo>
                  <a:cubicBezTo>
                    <a:pt x="42" y="28"/>
                    <a:pt x="43" y="22"/>
                    <a:pt x="47" y="20"/>
                  </a:cubicBezTo>
                  <a:cubicBezTo>
                    <a:pt x="52" y="17"/>
                    <a:pt x="57" y="19"/>
                    <a:pt x="60" y="23"/>
                  </a:cubicBezTo>
                  <a:cubicBezTo>
                    <a:pt x="62" y="28"/>
                    <a:pt x="61" y="34"/>
                    <a:pt x="56" y="3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16"/>
            <p:cNvSpPr>
              <a:spLocks noEditPoints="1"/>
            </p:cNvSpPr>
            <p:nvPr/>
          </p:nvSpPr>
          <p:spPr bwMode="auto">
            <a:xfrm>
              <a:off x="1192213" y="2576513"/>
              <a:ext cx="28575" cy="28575"/>
            </a:xfrm>
            <a:custGeom>
              <a:avLst/>
              <a:gdLst>
                <a:gd name="T0" fmla="*/ 23 w 27"/>
                <a:gd name="T1" fmla="*/ 14 h 27"/>
                <a:gd name="T2" fmla="*/ 23 w 27"/>
                <a:gd name="T3" fmla="*/ 14 h 27"/>
                <a:gd name="T4" fmla="*/ 23 w 27"/>
                <a:gd name="T5" fmla="*/ 12 h 27"/>
                <a:gd name="T6" fmla="*/ 27 w 27"/>
                <a:gd name="T7" fmla="*/ 10 h 27"/>
                <a:gd name="T8" fmla="*/ 25 w 27"/>
                <a:gd name="T9" fmla="*/ 6 h 27"/>
                <a:gd name="T10" fmla="*/ 21 w 27"/>
                <a:gd name="T11" fmla="*/ 7 h 27"/>
                <a:gd name="T12" fmla="*/ 19 w 27"/>
                <a:gd name="T13" fmla="*/ 5 h 27"/>
                <a:gd name="T14" fmla="*/ 20 w 27"/>
                <a:gd name="T15" fmla="*/ 1 h 27"/>
                <a:gd name="T16" fmla="*/ 16 w 27"/>
                <a:gd name="T17" fmla="*/ 0 h 27"/>
                <a:gd name="T18" fmla="*/ 14 w 27"/>
                <a:gd name="T19" fmla="*/ 3 h 27"/>
                <a:gd name="T20" fmla="*/ 13 w 27"/>
                <a:gd name="T21" fmla="*/ 3 h 27"/>
                <a:gd name="T22" fmla="*/ 12 w 27"/>
                <a:gd name="T23" fmla="*/ 3 h 27"/>
                <a:gd name="T24" fmla="*/ 10 w 27"/>
                <a:gd name="T25" fmla="*/ 0 h 27"/>
                <a:gd name="T26" fmla="*/ 6 w 27"/>
                <a:gd name="T27" fmla="*/ 2 h 27"/>
                <a:gd name="T28" fmla="*/ 7 w 27"/>
                <a:gd name="T29" fmla="*/ 6 h 27"/>
                <a:gd name="T30" fmla="*/ 6 w 27"/>
                <a:gd name="T31" fmla="*/ 7 h 27"/>
                <a:gd name="T32" fmla="*/ 2 w 27"/>
                <a:gd name="T33" fmla="*/ 6 h 27"/>
                <a:gd name="T34" fmla="*/ 0 w 27"/>
                <a:gd name="T35" fmla="*/ 11 h 27"/>
                <a:gd name="T36" fmla="*/ 4 w 27"/>
                <a:gd name="T37" fmla="*/ 13 h 27"/>
                <a:gd name="T38" fmla="*/ 4 w 27"/>
                <a:gd name="T39" fmla="*/ 14 h 27"/>
                <a:gd name="T40" fmla="*/ 4 w 27"/>
                <a:gd name="T41" fmla="*/ 15 h 27"/>
                <a:gd name="T42" fmla="*/ 0 w 27"/>
                <a:gd name="T43" fmla="*/ 17 h 27"/>
                <a:gd name="T44" fmla="*/ 2 w 27"/>
                <a:gd name="T45" fmla="*/ 21 h 27"/>
                <a:gd name="T46" fmla="*/ 6 w 27"/>
                <a:gd name="T47" fmla="*/ 20 h 27"/>
                <a:gd name="T48" fmla="*/ 8 w 27"/>
                <a:gd name="T49" fmla="*/ 22 h 27"/>
                <a:gd name="T50" fmla="*/ 7 w 27"/>
                <a:gd name="T51" fmla="*/ 26 h 27"/>
                <a:gd name="T52" fmla="*/ 11 w 27"/>
                <a:gd name="T53" fmla="*/ 27 h 27"/>
                <a:gd name="T54" fmla="*/ 13 w 27"/>
                <a:gd name="T55" fmla="*/ 24 h 27"/>
                <a:gd name="T56" fmla="*/ 13 w 27"/>
                <a:gd name="T57" fmla="*/ 24 h 27"/>
                <a:gd name="T58" fmla="*/ 15 w 27"/>
                <a:gd name="T59" fmla="*/ 24 h 27"/>
                <a:gd name="T60" fmla="*/ 17 w 27"/>
                <a:gd name="T61" fmla="*/ 27 h 27"/>
                <a:gd name="T62" fmla="*/ 21 w 27"/>
                <a:gd name="T63" fmla="*/ 25 h 27"/>
                <a:gd name="T64" fmla="*/ 20 w 27"/>
                <a:gd name="T65" fmla="*/ 21 h 27"/>
                <a:gd name="T66" fmla="*/ 21 w 27"/>
                <a:gd name="T67" fmla="*/ 20 h 27"/>
                <a:gd name="T68" fmla="*/ 25 w 27"/>
                <a:gd name="T69" fmla="*/ 21 h 27"/>
                <a:gd name="T70" fmla="*/ 27 w 27"/>
                <a:gd name="T71" fmla="*/ 16 h 27"/>
                <a:gd name="T72" fmla="*/ 23 w 27"/>
                <a:gd name="T73" fmla="*/ 14 h 27"/>
                <a:gd name="T74" fmla="*/ 13 w 27"/>
                <a:gd name="T75" fmla="*/ 18 h 27"/>
                <a:gd name="T76" fmla="*/ 9 w 27"/>
                <a:gd name="T77" fmla="*/ 14 h 27"/>
                <a:gd name="T78" fmla="*/ 13 w 27"/>
                <a:gd name="T79" fmla="*/ 9 h 27"/>
                <a:gd name="T80" fmla="*/ 18 w 27"/>
                <a:gd name="T81" fmla="*/ 14 h 27"/>
                <a:gd name="T82" fmla="*/ 13 w 27"/>
                <a:gd name="T83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" h="27">
                  <a:moveTo>
                    <a:pt x="23" y="14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3" y="13"/>
                    <a:pt x="23" y="13"/>
                    <a:pt x="23" y="12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8"/>
                    <a:pt x="26" y="7"/>
                    <a:pt x="25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20" y="6"/>
                    <a:pt x="19" y="5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3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7" y="1"/>
                    <a:pt x="6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7"/>
                    <a:pt x="6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9"/>
                    <a:pt x="0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4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9"/>
                    <a:pt x="1" y="20"/>
                    <a:pt x="2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1"/>
                    <a:pt x="7" y="21"/>
                    <a:pt x="8" y="2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6"/>
                    <a:pt x="9" y="27"/>
                    <a:pt x="11" y="27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4" y="24"/>
                    <a:pt x="14" y="24"/>
                    <a:pt x="15" y="24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20" y="26"/>
                    <a:pt x="21" y="25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1" y="20"/>
                    <a:pt x="21" y="20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19"/>
                    <a:pt x="26" y="18"/>
                    <a:pt x="27" y="16"/>
                  </a:cubicBezTo>
                  <a:lnTo>
                    <a:pt x="23" y="14"/>
                  </a:lnTo>
                  <a:close/>
                  <a:moveTo>
                    <a:pt x="13" y="18"/>
                  </a:moveTo>
                  <a:cubicBezTo>
                    <a:pt x="11" y="18"/>
                    <a:pt x="9" y="16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16" y="9"/>
                    <a:pt x="18" y="11"/>
                    <a:pt x="18" y="14"/>
                  </a:cubicBezTo>
                  <a:cubicBezTo>
                    <a:pt x="18" y="16"/>
                    <a:pt x="16" y="18"/>
                    <a:pt x="13" y="1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17"/>
            <p:cNvSpPr>
              <a:spLocks noEditPoints="1"/>
            </p:cNvSpPr>
            <p:nvPr/>
          </p:nvSpPr>
          <p:spPr bwMode="auto">
            <a:xfrm>
              <a:off x="1203325" y="2713038"/>
              <a:ext cx="25400" cy="25400"/>
            </a:xfrm>
            <a:custGeom>
              <a:avLst/>
              <a:gdLst>
                <a:gd name="T0" fmla="*/ 21 w 24"/>
                <a:gd name="T1" fmla="*/ 13 h 25"/>
                <a:gd name="T2" fmla="*/ 21 w 24"/>
                <a:gd name="T3" fmla="*/ 12 h 25"/>
                <a:gd name="T4" fmla="*/ 21 w 24"/>
                <a:gd name="T5" fmla="*/ 11 h 25"/>
                <a:gd name="T6" fmla="*/ 24 w 24"/>
                <a:gd name="T7" fmla="*/ 9 h 25"/>
                <a:gd name="T8" fmla="*/ 23 w 24"/>
                <a:gd name="T9" fmla="*/ 5 h 25"/>
                <a:gd name="T10" fmla="*/ 19 w 24"/>
                <a:gd name="T11" fmla="*/ 6 h 25"/>
                <a:gd name="T12" fmla="*/ 18 w 24"/>
                <a:gd name="T13" fmla="*/ 5 h 25"/>
                <a:gd name="T14" fmla="*/ 18 w 24"/>
                <a:gd name="T15" fmla="*/ 1 h 25"/>
                <a:gd name="T16" fmla="*/ 15 w 24"/>
                <a:gd name="T17" fmla="*/ 0 h 25"/>
                <a:gd name="T18" fmla="*/ 13 w 24"/>
                <a:gd name="T19" fmla="*/ 3 h 25"/>
                <a:gd name="T20" fmla="*/ 12 w 24"/>
                <a:gd name="T21" fmla="*/ 3 h 25"/>
                <a:gd name="T22" fmla="*/ 11 w 24"/>
                <a:gd name="T23" fmla="*/ 3 h 25"/>
                <a:gd name="T24" fmla="*/ 9 w 24"/>
                <a:gd name="T25" fmla="*/ 0 h 25"/>
                <a:gd name="T26" fmla="*/ 6 w 24"/>
                <a:gd name="T27" fmla="*/ 2 h 25"/>
                <a:gd name="T28" fmla="*/ 7 w 24"/>
                <a:gd name="T29" fmla="*/ 5 h 25"/>
                <a:gd name="T30" fmla="*/ 5 w 24"/>
                <a:gd name="T31" fmla="*/ 7 h 25"/>
                <a:gd name="T32" fmla="*/ 2 w 24"/>
                <a:gd name="T33" fmla="*/ 6 h 25"/>
                <a:gd name="T34" fmla="*/ 0 w 24"/>
                <a:gd name="T35" fmla="*/ 10 h 25"/>
                <a:gd name="T36" fmla="*/ 4 w 24"/>
                <a:gd name="T37" fmla="*/ 11 h 25"/>
                <a:gd name="T38" fmla="*/ 4 w 24"/>
                <a:gd name="T39" fmla="*/ 12 h 25"/>
                <a:gd name="T40" fmla="*/ 4 w 24"/>
                <a:gd name="T41" fmla="*/ 13 h 25"/>
                <a:gd name="T42" fmla="*/ 1 w 24"/>
                <a:gd name="T43" fmla="*/ 15 h 25"/>
                <a:gd name="T44" fmla="*/ 2 w 24"/>
                <a:gd name="T45" fmla="*/ 19 h 25"/>
                <a:gd name="T46" fmla="*/ 6 w 24"/>
                <a:gd name="T47" fmla="*/ 18 h 25"/>
                <a:gd name="T48" fmla="*/ 7 w 24"/>
                <a:gd name="T49" fmla="*/ 20 h 25"/>
                <a:gd name="T50" fmla="*/ 6 w 24"/>
                <a:gd name="T51" fmla="*/ 23 h 25"/>
                <a:gd name="T52" fmla="*/ 10 w 24"/>
                <a:gd name="T53" fmla="*/ 25 h 25"/>
                <a:gd name="T54" fmla="*/ 12 w 24"/>
                <a:gd name="T55" fmla="*/ 21 h 25"/>
                <a:gd name="T56" fmla="*/ 12 w 24"/>
                <a:gd name="T57" fmla="*/ 21 h 25"/>
                <a:gd name="T58" fmla="*/ 13 w 24"/>
                <a:gd name="T59" fmla="*/ 21 h 25"/>
                <a:gd name="T60" fmla="*/ 15 w 24"/>
                <a:gd name="T61" fmla="*/ 25 h 25"/>
                <a:gd name="T62" fmla="*/ 19 w 24"/>
                <a:gd name="T63" fmla="*/ 23 h 25"/>
                <a:gd name="T64" fmla="*/ 18 w 24"/>
                <a:gd name="T65" fmla="*/ 19 h 25"/>
                <a:gd name="T66" fmla="*/ 19 w 24"/>
                <a:gd name="T67" fmla="*/ 18 h 25"/>
                <a:gd name="T68" fmla="*/ 23 w 24"/>
                <a:gd name="T69" fmla="*/ 19 h 25"/>
                <a:gd name="T70" fmla="*/ 24 w 24"/>
                <a:gd name="T71" fmla="*/ 15 h 25"/>
                <a:gd name="T72" fmla="*/ 21 w 24"/>
                <a:gd name="T73" fmla="*/ 13 h 25"/>
                <a:gd name="T74" fmla="*/ 12 w 24"/>
                <a:gd name="T75" fmla="*/ 16 h 25"/>
                <a:gd name="T76" fmla="*/ 8 w 24"/>
                <a:gd name="T77" fmla="*/ 12 h 25"/>
                <a:gd name="T78" fmla="*/ 12 w 24"/>
                <a:gd name="T79" fmla="*/ 8 h 25"/>
                <a:gd name="T80" fmla="*/ 16 w 24"/>
                <a:gd name="T81" fmla="*/ 12 h 25"/>
                <a:gd name="T82" fmla="*/ 12 w 24"/>
                <a:gd name="T83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" h="25">
                  <a:moveTo>
                    <a:pt x="21" y="13"/>
                  </a:moveTo>
                  <a:cubicBezTo>
                    <a:pt x="21" y="13"/>
                    <a:pt x="21" y="13"/>
                    <a:pt x="21" y="12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8"/>
                    <a:pt x="23" y="6"/>
                    <a:pt x="23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8" y="5"/>
                    <a:pt x="18" y="5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1"/>
                    <a:pt x="6" y="2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6"/>
                    <a:pt x="6" y="6"/>
                    <a:pt x="5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8"/>
                    <a:pt x="0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7"/>
                    <a:pt x="1" y="18"/>
                    <a:pt x="2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7" y="2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4"/>
                    <a:pt x="8" y="24"/>
                    <a:pt x="10" y="25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4"/>
                    <a:pt x="18" y="24"/>
                    <a:pt x="19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9" y="18"/>
                    <a:pt x="19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8"/>
                    <a:pt x="24" y="16"/>
                    <a:pt x="24" y="15"/>
                  </a:cubicBezTo>
                  <a:lnTo>
                    <a:pt x="21" y="13"/>
                  </a:lnTo>
                  <a:close/>
                  <a:moveTo>
                    <a:pt x="12" y="16"/>
                  </a:moveTo>
                  <a:cubicBezTo>
                    <a:pt x="10" y="16"/>
                    <a:pt x="8" y="15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5" y="8"/>
                    <a:pt x="16" y="10"/>
                    <a:pt x="16" y="12"/>
                  </a:cubicBezTo>
                  <a:cubicBezTo>
                    <a:pt x="16" y="15"/>
                    <a:pt x="15" y="16"/>
                    <a:pt x="12" y="1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18"/>
            <p:cNvSpPr>
              <a:spLocks noEditPoints="1"/>
            </p:cNvSpPr>
            <p:nvPr/>
          </p:nvSpPr>
          <p:spPr bwMode="auto">
            <a:xfrm>
              <a:off x="1301750" y="2359026"/>
              <a:ext cx="74613" cy="77788"/>
            </a:xfrm>
            <a:custGeom>
              <a:avLst/>
              <a:gdLst>
                <a:gd name="T0" fmla="*/ 70 w 70"/>
                <a:gd name="T1" fmla="*/ 37 h 73"/>
                <a:gd name="T2" fmla="*/ 64 w 70"/>
                <a:gd name="T3" fmla="*/ 31 h 73"/>
                <a:gd name="T4" fmla="*/ 68 w 70"/>
                <a:gd name="T5" fmla="*/ 27 h 73"/>
                <a:gd name="T6" fmla="*/ 62 w 70"/>
                <a:gd name="T7" fmla="*/ 23 h 73"/>
                <a:gd name="T8" fmla="*/ 64 w 70"/>
                <a:gd name="T9" fmla="*/ 17 h 73"/>
                <a:gd name="T10" fmla="*/ 57 w 70"/>
                <a:gd name="T11" fmla="*/ 16 h 73"/>
                <a:gd name="T12" fmla="*/ 58 w 70"/>
                <a:gd name="T13" fmla="*/ 9 h 73"/>
                <a:gd name="T14" fmla="*/ 50 w 70"/>
                <a:gd name="T15" fmla="*/ 10 h 73"/>
                <a:gd name="T16" fmla="*/ 50 w 70"/>
                <a:gd name="T17" fmla="*/ 4 h 73"/>
                <a:gd name="T18" fmla="*/ 42 w 70"/>
                <a:gd name="T19" fmla="*/ 7 h 73"/>
                <a:gd name="T20" fmla="*/ 40 w 70"/>
                <a:gd name="T21" fmla="*/ 1 h 73"/>
                <a:gd name="T22" fmla="*/ 34 w 70"/>
                <a:gd name="T23" fmla="*/ 6 h 73"/>
                <a:gd name="T24" fmla="*/ 30 w 70"/>
                <a:gd name="T25" fmla="*/ 1 h 73"/>
                <a:gd name="T26" fmla="*/ 26 w 70"/>
                <a:gd name="T27" fmla="*/ 7 h 73"/>
                <a:gd name="T28" fmla="*/ 21 w 70"/>
                <a:gd name="T29" fmla="*/ 4 h 73"/>
                <a:gd name="T30" fmla="*/ 18 w 70"/>
                <a:gd name="T31" fmla="*/ 11 h 73"/>
                <a:gd name="T32" fmla="*/ 12 w 70"/>
                <a:gd name="T33" fmla="*/ 9 h 73"/>
                <a:gd name="T34" fmla="*/ 12 w 70"/>
                <a:gd name="T35" fmla="*/ 17 h 73"/>
                <a:gd name="T36" fmla="*/ 6 w 70"/>
                <a:gd name="T37" fmla="*/ 17 h 73"/>
                <a:gd name="T38" fmla="*/ 8 w 70"/>
                <a:gd name="T39" fmla="*/ 25 h 73"/>
                <a:gd name="T40" fmla="*/ 2 w 70"/>
                <a:gd name="T41" fmla="*/ 26 h 73"/>
                <a:gd name="T42" fmla="*/ 5 w 70"/>
                <a:gd name="T43" fmla="*/ 33 h 73"/>
                <a:gd name="T44" fmla="*/ 0 w 70"/>
                <a:gd name="T45" fmla="*/ 36 h 73"/>
                <a:gd name="T46" fmla="*/ 0 w 70"/>
                <a:gd name="T47" fmla="*/ 42 h 73"/>
                <a:gd name="T48" fmla="*/ 6 w 70"/>
                <a:gd name="T49" fmla="*/ 44 h 73"/>
                <a:gd name="T50" fmla="*/ 3 w 70"/>
                <a:gd name="T51" fmla="*/ 52 h 73"/>
                <a:gd name="T52" fmla="*/ 9 w 70"/>
                <a:gd name="T53" fmla="*/ 52 h 73"/>
                <a:gd name="T54" fmla="*/ 8 w 70"/>
                <a:gd name="T55" fmla="*/ 60 h 73"/>
                <a:gd name="T56" fmla="*/ 15 w 70"/>
                <a:gd name="T57" fmla="*/ 59 h 73"/>
                <a:gd name="T58" fmla="*/ 16 w 70"/>
                <a:gd name="T59" fmla="*/ 67 h 73"/>
                <a:gd name="T60" fmla="*/ 21 w 70"/>
                <a:gd name="T61" fmla="*/ 64 h 73"/>
                <a:gd name="T62" fmla="*/ 25 w 70"/>
                <a:gd name="T63" fmla="*/ 72 h 73"/>
                <a:gd name="T64" fmla="*/ 30 w 70"/>
                <a:gd name="T65" fmla="*/ 67 h 73"/>
                <a:gd name="T66" fmla="*/ 35 w 70"/>
                <a:gd name="T67" fmla="*/ 73 h 73"/>
                <a:gd name="T68" fmla="*/ 38 w 70"/>
                <a:gd name="T69" fmla="*/ 68 h 73"/>
                <a:gd name="T70" fmla="*/ 44 w 70"/>
                <a:gd name="T71" fmla="*/ 72 h 73"/>
                <a:gd name="T72" fmla="*/ 46 w 70"/>
                <a:gd name="T73" fmla="*/ 65 h 73"/>
                <a:gd name="T74" fmla="*/ 53 w 70"/>
                <a:gd name="T75" fmla="*/ 67 h 73"/>
                <a:gd name="T76" fmla="*/ 53 w 70"/>
                <a:gd name="T77" fmla="*/ 61 h 73"/>
                <a:gd name="T78" fmla="*/ 61 w 70"/>
                <a:gd name="T79" fmla="*/ 61 h 73"/>
                <a:gd name="T80" fmla="*/ 59 w 70"/>
                <a:gd name="T81" fmla="*/ 54 h 73"/>
                <a:gd name="T82" fmla="*/ 66 w 70"/>
                <a:gd name="T83" fmla="*/ 52 h 73"/>
                <a:gd name="T84" fmla="*/ 63 w 70"/>
                <a:gd name="T85" fmla="*/ 47 h 73"/>
                <a:gd name="T86" fmla="*/ 69 w 70"/>
                <a:gd name="T87" fmla="*/ 42 h 73"/>
                <a:gd name="T88" fmla="*/ 65 w 70"/>
                <a:gd name="T89" fmla="*/ 38 h 73"/>
                <a:gd name="T90" fmla="*/ 35 w 70"/>
                <a:gd name="T91" fmla="*/ 64 h 73"/>
                <a:gd name="T92" fmla="*/ 35 w 70"/>
                <a:gd name="T93" fmla="*/ 10 h 73"/>
                <a:gd name="T94" fmla="*/ 35 w 70"/>
                <a:gd name="T95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" h="73">
                  <a:moveTo>
                    <a:pt x="70" y="37"/>
                  </a:moveTo>
                  <a:cubicBezTo>
                    <a:pt x="70" y="37"/>
                    <a:pt x="70" y="37"/>
                    <a:pt x="70" y="37"/>
                  </a:cubicBezTo>
                  <a:cubicBezTo>
                    <a:pt x="70" y="35"/>
                    <a:pt x="70" y="33"/>
                    <a:pt x="69" y="32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31"/>
                    <a:pt x="64" y="30"/>
                    <a:pt x="64" y="29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25"/>
                    <a:pt x="67" y="23"/>
                    <a:pt x="67" y="22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1" y="22"/>
                    <a:pt x="61" y="22"/>
                    <a:pt x="60" y="21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3" y="16"/>
                    <a:pt x="62" y="14"/>
                    <a:pt x="61" y="13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6" y="15"/>
                    <a:pt x="56" y="15"/>
                    <a:pt x="55" y="14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8"/>
                    <a:pt x="55" y="7"/>
                    <a:pt x="54" y="6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49" y="9"/>
                    <a:pt x="48" y="9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8" y="3"/>
                    <a:pt x="46" y="2"/>
                    <a:pt x="45" y="2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6"/>
                    <a:pt x="41" y="6"/>
                    <a:pt x="40" y="6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1"/>
                    <a:pt x="27" y="1"/>
                    <a:pt x="25" y="2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7"/>
                    <a:pt x="24" y="8"/>
                    <a:pt x="24" y="8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9" y="4"/>
                    <a:pt x="18" y="5"/>
                    <a:pt x="16" y="6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7" y="12"/>
                    <a:pt x="16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10"/>
                    <a:pt x="10" y="11"/>
                    <a:pt x="9" y="1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8"/>
                    <a:pt x="11" y="18"/>
                    <a:pt x="10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8"/>
                    <a:pt x="4" y="20"/>
                    <a:pt x="3" y="21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7" y="26"/>
                    <a:pt x="7" y="2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8"/>
                    <a:pt x="1" y="30"/>
                    <a:pt x="0" y="31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5"/>
                    <a:pt x="5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0" y="40"/>
                    <a:pt x="0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4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2" y="48"/>
                    <a:pt x="2" y="50"/>
                    <a:pt x="3" y="52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1"/>
                    <a:pt x="9" y="52"/>
                    <a:pt x="9" y="5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6" y="58"/>
                    <a:pt x="7" y="59"/>
                    <a:pt x="8" y="60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4" y="59"/>
                    <a:pt x="15" y="59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3" y="65"/>
                    <a:pt x="14" y="66"/>
                    <a:pt x="16" y="67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4"/>
                    <a:pt x="21" y="64"/>
                    <a:pt x="21" y="64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2" y="70"/>
                    <a:pt x="23" y="71"/>
                    <a:pt x="25" y="7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9" y="67"/>
                    <a:pt x="30" y="67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1" y="73"/>
                    <a:pt x="33" y="73"/>
                    <a:pt x="35" y="73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6" y="68"/>
                    <a:pt x="37" y="68"/>
                    <a:pt x="38" y="68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1" y="73"/>
                    <a:pt x="43" y="72"/>
                    <a:pt x="44" y="72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5" y="66"/>
                    <a:pt x="45" y="66"/>
                    <a:pt x="46" y="65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51" y="69"/>
                    <a:pt x="52" y="68"/>
                    <a:pt x="53" y="67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3" y="61"/>
                    <a:pt x="53" y="61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9" y="63"/>
                    <a:pt x="60" y="62"/>
                    <a:pt x="61" y="61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6"/>
                    <a:pt x="59" y="55"/>
                    <a:pt x="59" y="54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5"/>
                    <a:pt x="66" y="54"/>
                    <a:pt x="66" y="52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3" y="48"/>
                    <a:pt x="63" y="47"/>
                    <a:pt x="63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6"/>
                    <a:pt x="69" y="44"/>
                    <a:pt x="69" y="42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5" y="39"/>
                    <a:pt x="65" y="38"/>
                  </a:cubicBezTo>
                  <a:lnTo>
                    <a:pt x="70" y="37"/>
                  </a:lnTo>
                  <a:close/>
                  <a:moveTo>
                    <a:pt x="35" y="64"/>
                  </a:moveTo>
                  <a:cubicBezTo>
                    <a:pt x="21" y="64"/>
                    <a:pt x="9" y="52"/>
                    <a:pt x="9" y="37"/>
                  </a:cubicBezTo>
                  <a:cubicBezTo>
                    <a:pt x="9" y="22"/>
                    <a:pt x="21" y="10"/>
                    <a:pt x="35" y="10"/>
                  </a:cubicBezTo>
                  <a:cubicBezTo>
                    <a:pt x="49" y="10"/>
                    <a:pt x="61" y="22"/>
                    <a:pt x="61" y="37"/>
                  </a:cubicBezTo>
                  <a:cubicBezTo>
                    <a:pt x="61" y="52"/>
                    <a:pt x="49" y="64"/>
                    <a:pt x="35" y="6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19"/>
            <p:cNvSpPr>
              <a:spLocks noEditPoints="1"/>
            </p:cNvSpPr>
            <p:nvPr/>
          </p:nvSpPr>
          <p:spPr bwMode="auto">
            <a:xfrm>
              <a:off x="1312863" y="2371726"/>
              <a:ext cx="52388" cy="53975"/>
            </a:xfrm>
            <a:custGeom>
              <a:avLst/>
              <a:gdLst>
                <a:gd name="T0" fmla="*/ 25 w 50"/>
                <a:gd name="T1" fmla="*/ 0 h 52"/>
                <a:gd name="T2" fmla="*/ 0 w 50"/>
                <a:gd name="T3" fmla="*/ 26 h 52"/>
                <a:gd name="T4" fmla="*/ 25 w 50"/>
                <a:gd name="T5" fmla="*/ 52 h 52"/>
                <a:gd name="T6" fmla="*/ 50 w 50"/>
                <a:gd name="T7" fmla="*/ 26 h 52"/>
                <a:gd name="T8" fmla="*/ 25 w 50"/>
                <a:gd name="T9" fmla="*/ 0 h 52"/>
                <a:gd name="T10" fmla="*/ 25 w 50"/>
                <a:gd name="T11" fmla="*/ 48 h 52"/>
                <a:gd name="T12" fmla="*/ 4 w 50"/>
                <a:gd name="T13" fmla="*/ 26 h 52"/>
                <a:gd name="T14" fmla="*/ 25 w 50"/>
                <a:gd name="T15" fmla="*/ 4 h 52"/>
                <a:gd name="T16" fmla="*/ 46 w 50"/>
                <a:gd name="T17" fmla="*/ 26 h 52"/>
                <a:gd name="T18" fmla="*/ 25 w 50"/>
                <a:gd name="T19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2">
                  <a:moveTo>
                    <a:pt x="25" y="0"/>
                  </a:moveTo>
                  <a:cubicBezTo>
                    <a:pt x="11" y="0"/>
                    <a:pt x="0" y="11"/>
                    <a:pt x="0" y="26"/>
                  </a:cubicBezTo>
                  <a:cubicBezTo>
                    <a:pt x="0" y="40"/>
                    <a:pt x="11" y="52"/>
                    <a:pt x="25" y="52"/>
                  </a:cubicBezTo>
                  <a:cubicBezTo>
                    <a:pt x="39" y="52"/>
                    <a:pt x="50" y="40"/>
                    <a:pt x="50" y="26"/>
                  </a:cubicBezTo>
                  <a:cubicBezTo>
                    <a:pt x="50" y="11"/>
                    <a:pt x="39" y="0"/>
                    <a:pt x="25" y="0"/>
                  </a:cubicBezTo>
                  <a:close/>
                  <a:moveTo>
                    <a:pt x="25" y="48"/>
                  </a:moveTo>
                  <a:cubicBezTo>
                    <a:pt x="13" y="48"/>
                    <a:pt x="4" y="38"/>
                    <a:pt x="4" y="26"/>
                  </a:cubicBezTo>
                  <a:cubicBezTo>
                    <a:pt x="4" y="14"/>
                    <a:pt x="13" y="4"/>
                    <a:pt x="25" y="4"/>
                  </a:cubicBezTo>
                  <a:cubicBezTo>
                    <a:pt x="36" y="4"/>
                    <a:pt x="46" y="14"/>
                    <a:pt x="46" y="26"/>
                  </a:cubicBezTo>
                  <a:cubicBezTo>
                    <a:pt x="46" y="38"/>
                    <a:pt x="36" y="48"/>
                    <a:pt x="25" y="4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20"/>
            <p:cNvSpPr>
              <a:spLocks noEditPoints="1"/>
            </p:cNvSpPr>
            <p:nvPr/>
          </p:nvSpPr>
          <p:spPr bwMode="auto">
            <a:xfrm>
              <a:off x="1133475" y="2698751"/>
              <a:ext cx="66675" cy="69850"/>
            </a:xfrm>
            <a:custGeom>
              <a:avLst/>
              <a:gdLst>
                <a:gd name="T0" fmla="*/ 63 w 63"/>
                <a:gd name="T1" fmla="*/ 33 h 66"/>
                <a:gd name="T2" fmla="*/ 58 w 63"/>
                <a:gd name="T3" fmla="*/ 28 h 66"/>
                <a:gd name="T4" fmla="*/ 62 w 63"/>
                <a:gd name="T5" fmla="*/ 24 h 66"/>
                <a:gd name="T6" fmla="*/ 56 w 63"/>
                <a:gd name="T7" fmla="*/ 20 h 66"/>
                <a:gd name="T8" fmla="*/ 59 w 63"/>
                <a:gd name="T9" fmla="*/ 15 h 66"/>
                <a:gd name="T10" fmla="*/ 52 w 63"/>
                <a:gd name="T11" fmla="*/ 14 h 66"/>
                <a:gd name="T12" fmla="*/ 53 w 63"/>
                <a:gd name="T13" fmla="*/ 8 h 66"/>
                <a:gd name="T14" fmla="*/ 46 w 63"/>
                <a:gd name="T15" fmla="*/ 9 h 66"/>
                <a:gd name="T16" fmla="*/ 45 w 63"/>
                <a:gd name="T17" fmla="*/ 3 h 66"/>
                <a:gd name="T18" fmla="*/ 39 w 63"/>
                <a:gd name="T19" fmla="*/ 5 h 66"/>
                <a:gd name="T20" fmla="*/ 36 w 63"/>
                <a:gd name="T21" fmla="*/ 0 h 66"/>
                <a:gd name="T22" fmla="*/ 31 w 63"/>
                <a:gd name="T23" fmla="*/ 4 h 66"/>
                <a:gd name="T24" fmla="*/ 27 w 63"/>
                <a:gd name="T25" fmla="*/ 0 h 66"/>
                <a:gd name="T26" fmla="*/ 23 w 63"/>
                <a:gd name="T27" fmla="*/ 6 h 66"/>
                <a:gd name="T28" fmla="*/ 19 w 63"/>
                <a:gd name="T29" fmla="*/ 3 h 66"/>
                <a:gd name="T30" fmla="*/ 16 w 63"/>
                <a:gd name="T31" fmla="*/ 9 h 66"/>
                <a:gd name="T32" fmla="*/ 11 w 63"/>
                <a:gd name="T33" fmla="*/ 8 h 66"/>
                <a:gd name="T34" fmla="*/ 11 w 63"/>
                <a:gd name="T35" fmla="*/ 15 h 66"/>
                <a:gd name="T36" fmla="*/ 5 w 63"/>
                <a:gd name="T37" fmla="*/ 15 h 66"/>
                <a:gd name="T38" fmla="*/ 7 w 63"/>
                <a:gd name="T39" fmla="*/ 22 h 66"/>
                <a:gd name="T40" fmla="*/ 1 w 63"/>
                <a:gd name="T41" fmla="*/ 23 h 66"/>
                <a:gd name="T42" fmla="*/ 5 w 63"/>
                <a:gd name="T43" fmla="*/ 30 h 66"/>
                <a:gd name="T44" fmla="*/ 0 w 63"/>
                <a:gd name="T45" fmla="*/ 33 h 66"/>
                <a:gd name="T46" fmla="*/ 0 w 63"/>
                <a:gd name="T47" fmla="*/ 37 h 66"/>
                <a:gd name="T48" fmla="*/ 5 w 63"/>
                <a:gd name="T49" fmla="*/ 40 h 66"/>
                <a:gd name="T50" fmla="*/ 3 w 63"/>
                <a:gd name="T51" fmla="*/ 46 h 66"/>
                <a:gd name="T52" fmla="*/ 8 w 63"/>
                <a:gd name="T53" fmla="*/ 47 h 66"/>
                <a:gd name="T54" fmla="*/ 7 w 63"/>
                <a:gd name="T55" fmla="*/ 54 h 66"/>
                <a:gd name="T56" fmla="*/ 13 w 63"/>
                <a:gd name="T57" fmla="*/ 54 h 66"/>
                <a:gd name="T58" fmla="*/ 14 w 63"/>
                <a:gd name="T59" fmla="*/ 61 h 66"/>
                <a:gd name="T60" fmla="*/ 19 w 63"/>
                <a:gd name="T61" fmla="*/ 58 h 66"/>
                <a:gd name="T62" fmla="*/ 22 w 63"/>
                <a:gd name="T63" fmla="*/ 65 h 66"/>
                <a:gd name="T64" fmla="*/ 27 w 63"/>
                <a:gd name="T65" fmla="*/ 61 h 66"/>
                <a:gd name="T66" fmla="*/ 31 w 63"/>
                <a:gd name="T67" fmla="*/ 66 h 66"/>
                <a:gd name="T68" fmla="*/ 34 w 63"/>
                <a:gd name="T69" fmla="*/ 61 h 66"/>
                <a:gd name="T70" fmla="*/ 40 w 63"/>
                <a:gd name="T71" fmla="*/ 65 h 66"/>
                <a:gd name="T72" fmla="*/ 42 w 63"/>
                <a:gd name="T73" fmla="*/ 59 h 66"/>
                <a:gd name="T74" fmla="*/ 49 w 63"/>
                <a:gd name="T75" fmla="*/ 61 h 66"/>
                <a:gd name="T76" fmla="*/ 49 w 63"/>
                <a:gd name="T77" fmla="*/ 55 h 66"/>
                <a:gd name="T78" fmla="*/ 56 w 63"/>
                <a:gd name="T79" fmla="*/ 55 h 66"/>
                <a:gd name="T80" fmla="*/ 54 w 63"/>
                <a:gd name="T81" fmla="*/ 49 h 66"/>
                <a:gd name="T82" fmla="*/ 60 w 63"/>
                <a:gd name="T83" fmla="*/ 47 h 66"/>
                <a:gd name="T84" fmla="*/ 57 w 63"/>
                <a:gd name="T85" fmla="*/ 42 h 66"/>
                <a:gd name="T86" fmla="*/ 63 w 63"/>
                <a:gd name="T87" fmla="*/ 38 h 66"/>
                <a:gd name="T88" fmla="*/ 59 w 63"/>
                <a:gd name="T89" fmla="*/ 34 h 66"/>
                <a:gd name="T90" fmla="*/ 32 w 63"/>
                <a:gd name="T91" fmla="*/ 57 h 66"/>
                <a:gd name="T92" fmla="*/ 32 w 63"/>
                <a:gd name="T93" fmla="*/ 8 h 66"/>
                <a:gd name="T94" fmla="*/ 32 w 63"/>
                <a:gd name="T95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" h="66">
                  <a:moveTo>
                    <a:pt x="63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3" y="31"/>
                    <a:pt x="63" y="30"/>
                    <a:pt x="63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8" y="27"/>
                    <a:pt x="58" y="27"/>
                    <a:pt x="58" y="26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2"/>
                    <a:pt x="61" y="21"/>
                    <a:pt x="61" y="19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5" y="19"/>
                    <a:pt x="55" y="18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8" y="14"/>
                    <a:pt x="57" y="12"/>
                    <a:pt x="56" y="11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1" y="13"/>
                    <a:pt x="51" y="13"/>
                    <a:pt x="50" y="1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7"/>
                    <a:pt x="50" y="6"/>
                    <a:pt x="49" y="5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8"/>
                    <a:pt x="44" y="8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2"/>
                    <a:pt x="42" y="1"/>
                    <a:pt x="41" y="1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5"/>
                    <a:pt x="37" y="5"/>
                    <a:pt x="37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5"/>
                    <a:pt x="30" y="5"/>
                    <a:pt x="29" y="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4" y="0"/>
                    <a:pt x="23" y="1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2" y="6"/>
                    <a:pt x="21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6" y="4"/>
                    <a:pt x="15" y="5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5" y="10"/>
                    <a:pt x="15" y="1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9"/>
                    <a:pt x="9" y="10"/>
                    <a:pt x="8" y="11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10" y="16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6"/>
                    <a:pt x="3" y="17"/>
                    <a:pt x="3" y="19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0" y="26"/>
                    <a:pt x="0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1"/>
                    <a:pt x="5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0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9"/>
                    <a:pt x="5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2" y="45"/>
                    <a:pt x="3" y="46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8" y="47"/>
                    <a:pt x="8" y="47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2"/>
                    <a:pt x="6" y="53"/>
                    <a:pt x="7" y="54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3"/>
                    <a:pt x="13" y="53"/>
                    <a:pt x="13" y="5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2" y="59"/>
                    <a:pt x="13" y="60"/>
                    <a:pt x="14" y="61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8"/>
                    <a:pt x="19" y="58"/>
                    <a:pt x="19" y="58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0" y="64"/>
                    <a:pt x="21" y="64"/>
                    <a:pt x="22" y="65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61"/>
                    <a:pt x="26" y="61"/>
                    <a:pt x="27" y="61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8" y="66"/>
                    <a:pt x="30" y="66"/>
                    <a:pt x="31" y="66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1"/>
                    <a:pt x="34" y="61"/>
                    <a:pt x="34" y="61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7" y="66"/>
                    <a:pt x="39" y="65"/>
                    <a:pt x="40" y="65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1" y="60"/>
                    <a:pt x="41" y="59"/>
                    <a:pt x="42" y="59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6" y="63"/>
                    <a:pt x="47" y="62"/>
                    <a:pt x="49" y="61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8" y="56"/>
                    <a:pt x="48" y="56"/>
                    <a:pt x="49" y="55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3" y="57"/>
                    <a:pt x="55" y="56"/>
                    <a:pt x="56" y="55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0"/>
                    <a:pt x="54" y="50"/>
                    <a:pt x="54" y="49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0"/>
                    <a:pt x="60" y="48"/>
                    <a:pt x="60" y="47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3"/>
                    <a:pt x="57" y="43"/>
                    <a:pt x="57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3" y="41"/>
                    <a:pt x="63" y="39"/>
                    <a:pt x="63" y="38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5"/>
                    <a:pt x="59" y="35"/>
                    <a:pt x="59" y="34"/>
                  </a:cubicBezTo>
                  <a:lnTo>
                    <a:pt x="63" y="33"/>
                  </a:lnTo>
                  <a:close/>
                  <a:moveTo>
                    <a:pt x="32" y="57"/>
                  </a:moveTo>
                  <a:cubicBezTo>
                    <a:pt x="19" y="57"/>
                    <a:pt x="8" y="46"/>
                    <a:pt x="8" y="33"/>
                  </a:cubicBezTo>
                  <a:cubicBezTo>
                    <a:pt x="8" y="19"/>
                    <a:pt x="19" y="8"/>
                    <a:pt x="32" y="8"/>
                  </a:cubicBezTo>
                  <a:cubicBezTo>
                    <a:pt x="45" y="8"/>
                    <a:pt x="55" y="19"/>
                    <a:pt x="55" y="33"/>
                  </a:cubicBezTo>
                  <a:cubicBezTo>
                    <a:pt x="55" y="46"/>
                    <a:pt x="45" y="57"/>
                    <a:pt x="32" y="57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21"/>
            <p:cNvSpPr>
              <a:spLocks noEditPoints="1"/>
            </p:cNvSpPr>
            <p:nvPr/>
          </p:nvSpPr>
          <p:spPr bwMode="auto">
            <a:xfrm>
              <a:off x="1143000" y="2708276"/>
              <a:ext cx="47625" cy="50800"/>
            </a:xfrm>
            <a:custGeom>
              <a:avLst/>
              <a:gdLst>
                <a:gd name="T0" fmla="*/ 23 w 45"/>
                <a:gd name="T1" fmla="*/ 0 h 48"/>
                <a:gd name="T2" fmla="*/ 0 w 45"/>
                <a:gd name="T3" fmla="*/ 24 h 48"/>
                <a:gd name="T4" fmla="*/ 23 w 45"/>
                <a:gd name="T5" fmla="*/ 48 h 48"/>
                <a:gd name="T6" fmla="*/ 45 w 45"/>
                <a:gd name="T7" fmla="*/ 24 h 48"/>
                <a:gd name="T8" fmla="*/ 23 w 45"/>
                <a:gd name="T9" fmla="*/ 0 h 48"/>
                <a:gd name="T10" fmla="*/ 23 w 45"/>
                <a:gd name="T11" fmla="*/ 44 h 48"/>
                <a:gd name="T12" fmla="*/ 4 w 45"/>
                <a:gd name="T13" fmla="*/ 24 h 48"/>
                <a:gd name="T14" fmla="*/ 23 w 45"/>
                <a:gd name="T15" fmla="*/ 4 h 48"/>
                <a:gd name="T16" fmla="*/ 42 w 45"/>
                <a:gd name="T17" fmla="*/ 24 h 48"/>
                <a:gd name="T18" fmla="*/ 23 w 45"/>
                <a:gd name="T1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8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8"/>
                    <a:pt x="23" y="48"/>
                  </a:cubicBezTo>
                  <a:cubicBezTo>
                    <a:pt x="35" y="48"/>
                    <a:pt x="45" y="37"/>
                    <a:pt x="45" y="24"/>
                  </a:cubicBezTo>
                  <a:cubicBezTo>
                    <a:pt x="45" y="11"/>
                    <a:pt x="35" y="0"/>
                    <a:pt x="23" y="0"/>
                  </a:cubicBezTo>
                  <a:close/>
                  <a:moveTo>
                    <a:pt x="23" y="44"/>
                  </a:moveTo>
                  <a:cubicBezTo>
                    <a:pt x="12" y="44"/>
                    <a:pt x="4" y="35"/>
                    <a:pt x="4" y="24"/>
                  </a:cubicBezTo>
                  <a:cubicBezTo>
                    <a:pt x="4" y="13"/>
                    <a:pt x="12" y="4"/>
                    <a:pt x="23" y="4"/>
                  </a:cubicBezTo>
                  <a:cubicBezTo>
                    <a:pt x="33" y="4"/>
                    <a:pt x="42" y="13"/>
                    <a:pt x="42" y="24"/>
                  </a:cubicBezTo>
                  <a:cubicBezTo>
                    <a:pt x="42" y="35"/>
                    <a:pt x="33" y="44"/>
                    <a:pt x="23" y="4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Freeform 22"/>
            <p:cNvSpPr>
              <a:spLocks noEditPoints="1"/>
            </p:cNvSpPr>
            <p:nvPr/>
          </p:nvSpPr>
          <p:spPr bwMode="auto">
            <a:xfrm>
              <a:off x="1041400" y="2400301"/>
              <a:ext cx="34925" cy="38100"/>
            </a:xfrm>
            <a:custGeom>
              <a:avLst/>
              <a:gdLst>
                <a:gd name="T0" fmla="*/ 34 w 34"/>
                <a:gd name="T1" fmla="*/ 15 h 36"/>
                <a:gd name="T2" fmla="*/ 31 w 34"/>
                <a:gd name="T3" fmla="*/ 13 h 36"/>
                <a:gd name="T4" fmla="*/ 32 w 34"/>
                <a:gd name="T5" fmla="*/ 10 h 36"/>
                <a:gd name="T6" fmla="*/ 29 w 34"/>
                <a:gd name="T7" fmla="*/ 9 h 36"/>
                <a:gd name="T8" fmla="*/ 29 w 34"/>
                <a:gd name="T9" fmla="*/ 6 h 36"/>
                <a:gd name="T10" fmla="*/ 26 w 34"/>
                <a:gd name="T11" fmla="*/ 6 h 36"/>
                <a:gd name="T12" fmla="*/ 26 w 34"/>
                <a:gd name="T13" fmla="*/ 3 h 36"/>
                <a:gd name="T14" fmla="*/ 22 w 34"/>
                <a:gd name="T15" fmla="*/ 4 h 36"/>
                <a:gd name="T16" fmla="*/ 21 w 34"/>
                <a:gd name="T17" fmla="*/ 1 h 36"/>
                <a:gd name="T18" fmla="*/ 18 w 34"/>
                <a:gd name="T19" fmla="*/ 3 h 36"/>
                <a:gd name="T20" fmla="*/ 16 w 34"/>
                <a:gd name="T21" fmla="*/ 0 h 36"/>
                <a:gd name="T22" fmla="*/ 14 w 34"/>
                <a:gd name="T23" fmla="*/ 3 h 36"/>
                <a:gd name="T24" fmla="*/ 12 w 34"/>
                <a:gd name="T25" fmla="*/ 1 h 36"/>
                <a:gd name="T26" fmla="*/ 10 w 34"/>
                <a:gd name="T27" fmla="*/ 5 h 36"/>
                <a:gd name="T28" fmla="*/ 7 w 34"/>
                <a:gd name="T29" fmla="*/ 4 h 36"/>
                <a:gd name="T30" fmla="*/ 7 w 34"/>
                <a:gd name="T31" fmla="*/ 8 h 36"/>
                <a:gd name="T32" fmla="*/ 4 w 34"/>
                <a:gd name="T33" fmla="*/ 7 h 36"/>
                <a:gd name="T34" fmla="*/ 4 w 34"/>
                <a:gd name="T35" fmla="*/ 11 h 36"/>
                <a:gd name="T36" fmla="*/ 2 w 34"/>
                <a:gd name="T37" fmla="*/ 12 h 36"/>
                <a:gd name="T38" fmla="*/ 3 w 34"/>
                <a:gd name="T39" fmla="*/ 15 h 36"/>
                <a:gd name="T40" fmla="*/ 0 w 34"/>
                <a:gd name="T41" fmla="*/ 16 h 36"/>
                <a:gd name="T42" fmla="*/ 3 w 34"/>
                <a:gd name="T43" fmla="*/ 19 h 36"/>
                <a:gd name="T44" fmla="*/ 1 w 34"/>
                <a:gd name="T45" fmla="*/ 21 h 36"/>
                <a:gd name="T46" fmla="*/ 1 w 34"/>
                <a:gd name="T47" fmla="*/ 24 h 36"/>
                <a:gd name="T48" fmla="*/ 4 w 34"/>
                <a:gd name="T49" fmla="*/ 25 h 36"/>
                <a:gd name="T50" fmla="*/ 3 w 34"/>
                <a:gd name="T51" fmla="*/ 28 h 36"/>
                <a:gd name="T52" fmla="*/ 6 w 34"/>
                <a:gd name="T53" fmla="*/ 28 h 36"/>
                <a:gd name="T54" fmla="*/ 7 w 34"/>
                <a:gd name="T55" fmla="*/ 32 h 36"/>
                <a:gd name="T56" fmla="*/ 10 w 34"/>
                <a:gd name="T57" fmla="*/ 31 h 36"/>
                <a:gd name="T58" fmla="*/ 11 w 34"/>
                <a:gd name="T59" fmla="*/ 34 h 36"/>
                <a:gd name="T60" fmla="*/ 13 w 34"/>
                <a:gd name="T61" fmla="*/ 33 h 36"/>
                <a:gd name="T62" fmla="*/ 16 w 34"/>
                <a:gd name="T63" fmla="*/ 36 h 36"/>
                <a:gd name="T64" fmla="*/ 17 w 34"/>
                <a:gd name="T65" fmla="*/ 33 h 36"/>
                <a:gd name="T66" fmla="*/ 20 w 34"/>
                <a:gd name="T67" fmla="*/ 35 h 36"/>
                <a:gd name="T68" fmla="*/ 22 w 34"/>
                <a:gd name="T69" fmla="*/ 32 h 36"/>
                <a:gd name="T70" fmla="*/ 25 w 34"/>
                <a:gd name="T71" fmla="*/ 34 h 36"/>
                <a:gd name="T72" fmla="*/ 25 w 34"/>
                <a:gd name="T73" fmla="*/ 31 h 36"/>
                <a:gd name="T74" fmla="*/ 29 w 34"/>
                <a:gd name="T75" fmla="*/ 31 h 36"/>
                <a:gd name="T76" fmla="*/ 28 w 34"/>
                <a:gd name="T77" fmla="*/ 28 h 36"/>
                <a:gd name="T78" fmla="*/ 32 w 34"/>
                <a:gd name="T79" fmla="*/ 27 h 36"/>
                <a:gd name="T80" fmla="*/ 30 w 34"/>
                <a:gd name="T81" fmla="*/ 24 h 36"/>
                <a:gd name="T82" fmla="*/ 34 w 34"/>
                <a:gd name="T83" fmla="*/ 22 h 36"/>
                <a:gd name="T84" fmla="*/ 31 w 34"/>
                <a:gd name="T85" fmla="*/ 20 h 36"/>
                <a:gd name="T86" fmla="*/ 34 w 34"/>
                <a:gd name="T87" fmla="*/ 17 h 36"/>
                <a:gd name="T88" fmla="*/ 31 w 34"/>
                <a:gd name="T89" fmla="*/ 16 h 36"/>
                <a:gd name="T90" fmla="*/ 20 w 34"/>
                <a:gd name="T91" fmla="*/ 31 h 36"/>
                <a:gd name="T92" fmla="*/ 15 w 34"/>
                <a:gd name="T93" fmla="*/ 5 h 36"/>
                <a:gd name="T94" fmla="*/ 20 w 34"/>
                <a:gd name="T95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6"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14"/>
                    <a:pt x="33" y="13"/>
                    <a:pt x="33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9"/>
                    <a:pt x="31" y="8"/>
                    <a:pt x="31" y="8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8"/>
                    <a:pt x="28" y="8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5"/>
                    <a:pt x="28" y="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5"/>
                    <a:pt x="25" y="5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2"/>
                    <a:pt x="24" y="2"/>
                    <a:pt x="23" y="2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1"/>
                    <a:pt x="20" y="1"/>
                    <a:pt x="19" y="1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7" y="3"/>
                    <a:pt x="17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5" y="1"/>
                    <a:pt x="14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3" y="4"/>
                    <a:pt x="13" y="4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9" y="5"/>
                    <a:pt x="9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5"/>
                    <a:pt x="6" y="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2"/>
                    <a:pt x="4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3"/>
                    <a:pt x="1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8"/>
                    <a:pt x="3" y="28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6" y="31"/>
                    <a:pt x="7" y="32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0" y="34"/>
                    <a:pt x="10" y="34"/>
                    <a:pt x="11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3" y="32"/>
                    <a:pt x="13" y="33"/>
                    <a:pt x="13" y="33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5"/>
                    <a:pt x="15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6"/>
                    <a:pt x="20" y="36"/>
                    <a:pt x="20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2" y="3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4"/>
                    <a:pt x="24" y="34"/>
                    <a:pt x="25" y="3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32"/>
                    <a:pt x="28" y="31"/>
                    <a:pt x="29" y="3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8"/>
                    <a:pt x="31" y="28"/>
                    <a:pt x="32" y="2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4"/>
                    <a:pt x="30" y="24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4"/>
                    <a:pt x="33" y="23"/>
                    <a:pt x="34" y="22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0"/>
                    <a:pt x="31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9"/>
                    <a:pt x="34" y="18"/>
                    <a:pt x="34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1" y="16"/>
                    <a:pt x="31" y="16"/>
                  </a:cubicBezTo>
                  <a:lnTo>
                    <a:pt x="34" y="15"/>
                  </a:lnTo>
                  <a:close/>
                  <a:moveTo>
                    <a:pt x="20" y="31"/>
                  </a:moveTo>
                  <a:cubicBezTo>
                    <a:pt x="13" y="32"/>
                    <a:pt x="6" y="28"/>
                    <a:pt x="5" y="21"/>
                  </a:cubicBezTo>
                  <a:cubicBezTo>
                    <a:pt x="4" y="14"/>
                    <a:pt x="8" y="7"/>
                    <a:pt x="15" y="5"/>
                  </a:cubicBezTo>
                  <a:cubicBezTo>
                    <a:pt x="21" y="4"/>
                    <a:pt x="28" y="8"/>
                    <a:pt x="29" y="15"/>
                  </a:cubicBezTo>
                  <a:cubicBezTo>
                    <a:pt x="31" y="23"/>
                    <a:pt x="26" y="29"/>
                    <a:pt x="20" y="3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23"/>
            <p:cNvSpPr>
              <a:spLocks noEditPoints="1"/>
            </p:cNvSpPr>
            <p:nvPr/>
          </p:nvSpPr>
          <p:spPr bwMode="auto">
            <a:xfrm>
              <a:off x="1044575" y="2405063"/>
              <a:ext cx="28575" cy="30163"/>
            </a:xfrm>
            <a:custGeom>
              <a:avLst/>
              <a:gdLst>
                <a:gd name="T0" fmla="*/ 11 w 26"/>
                <a:gd name="T1" fmla="*/ 2 h 28"/>
                <a:gd name="T2" fmla="*/ 1 w 26"/>
                <a:gd name="T3" fmla="*/ 17 h 28"/>
                <a:gd name="T4" fmla="*/ 16 w 26"/>
                <a:gd name="T5" fmla="*/ 26 h 28"/>
                <a:gd name="T6" fmla="*/ 25 w 26"/>
                <a:gd name="T7" fmla="*/ 12 h 28"/>
                <a:gd name="T8" fmla="*/ 11 w 26"/>
                <a:gd name="T9" fmla="*/ 2 h 28"/>
                <a:gd name="T10" fmla="*/ 15 w 26"/>
                <a:gd name="T11" fmla="*/ 24 h 28"/>
                <a:gd name="T12" fmla="*/ 3 w 26"/>
                <a:gd name="T13" fmla="*/ 16 h 28"/>
                <a:gd name="T14" fmla="*/ 11 w 26"/>
                <a:gd name="T15" fmla="*/ 4 h 28"/>
                <a:gd name="T16" fmla="*/ 23 w 26"/>
                <a:gd name="T17" fmla="*/ 12 h 28"/>
                <a:gd name="T18" fmla="*/ 15 w 26"/>
                <a:gd name="T1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8">
                  <a:moveTo>
                    <a:pt x="11" y="2"/>
                  </a:moveTo>
                  <a:cubicBezTo>
                    <a:pt x="4" y="3"/>
                    <a:pt x="0" y="10"/>
                    <a:pt x="1" y="17"/>
                  </a:cubicBezTo>
                  <a:cubicBezTo>
                    <a:pt x="3" y="23"/>
                    <a:pt x="9" y="28"/>
                    <a:pt x="16" y="26"/>
                  </a:cubicBezTo>
                  <a:cubicBezTo>
                    <a:pt x="22" y="25"/>
                    <a:pt x="26" y="18"/>
                    <a:pt x="25" y="12"/>
                  </a:cubicBezTo>
                  <a:cubicBezTo>
                    <a:pt x="24" y="5"/>
                    <a:pt x="17" y="0"/>
                    <a:pt x="11" y="2"/>
                  </a:cubicBezTo>
                  <a:close/>
                  <a:moveTo>
                    <a:pt x="15" y="24"/>
                  </a:moveTo>
                  <a:cubicBezTo>
                    <a:pt x="10" y="26"/>
                    <a:pt x="4" y="22"/>
                    <a:pt x="3" y="16"/>
                  </a:cubicBezTo>
                  <a:cubicBezTo>
                    <a:pt x="2" y="10"/>
                    <a:pt x="6" y="5"/>
                    <a:pt x="11" y="4"/>
                  </a:cubicBezTo>
                  <a:cubicBezTo>
                    <a:pt x="17" y="3"/>
                    <a:pt x="22" y="6"/>
                    <a:pt x="23" y="12"/>
                  </a:cubicBezTo>
                  <a:cubicBezTo>
                    <a:pt x="24" y="18"/>
                    <a:pt x="21" y="23"/>
                    <a:pt x="15" y="2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24"/>
            <p:cNvSpPr>
              <a:spLocks noEditPoints="1"/>
            </p:cNvSpPr>
            <p:nvPr/>
          </p:nvSpPr>
          <p:spPr bwMode="auto">
            <a:xfrm>
              <a:off x="1309688" y="2579688"/>
              <a:ext cx="44450" cy="44450"/>
            </a:xfrm>
            <a:custGeom>
              <a:avLst/>
              <a:gdLst>
                <a:gd name="T0" fmla="*/ 42 w 42"/>
                <a:gd name="T1" fmla="*/ 21 h 43"/>
                <a:gd name="T2" fmla="*/ 39 w 42"/>
                <a:gd name="T3" fmla="*/ 18 h 43"/>
                <a:gd name="T4" fmla="*/ 41 w 42"/>
                <a:gd name="T5" fmla="*/ 15 h 43"/>
                <a:gd name="T6" fmla="*/ 37 w 42"/>
                <a:gd name="T7" fmla="*/ 13 h 43"/>
                <a:gd name="T8" fmla="*/ 39 w 42"/>
                <a:gd name="T9" fmla="*/ 10 h 43"/>
                <a:gd name="T10" fmla="*/ 34 w 42"/>
                <a:gd name="T11" fmla="*/ 9 h 43"/>
                <a:gd name="T12" fmla="*/ 35 w 42"/>
                <a:gd name="T13" fmla="*/ 5 h 43"/>
                <a:gd name="T14" fmla="*/ 30 w 42"/>
                <a:gd name="T15" fmla="*/ 6 h 43"/>
                <a:gd name="T16" fmla="*/ 30 w 42"/>
                <a:gd name="T17" fmla="*/ 2 h 43"/>
                <a:gd name="T18" fmla="*/ 26 w 42"/>
                <a:gd name="T19" fmla="*/ 3 h 43"/>
                <a:gd name="T20" fmla="*/ 24 w 42"/>
                <a:gd name="T21" fmla="*/ 0 h 43"/>
                <a:gd name="T22" fmla="*/ 21 w 42"/>
                <a:gd name="T23" fmla="*/ 3 h 43"/>
                <a:gd name="T24" fmla="*/ 18 w 42"/>
                <a:gd name="T25" fmla="*/ 0 h 43"/>
                <a:gd name="T26" fmla="*/ 16 w 42"/>
                <a:gd name="T27" fmla="*/ 4 h 43"/>
                <a:gd name="T28" fmla="*/ 13 w 42"/>
                <a:gd name="T29" fmla="*/ 2 h 43"/>
                <a:gd name="T30" fmla="*/ 11 w 42"/>
                <a:gd name="T31" fmla="*/ 6 h 43"/>
                <a:gd name="T32" fmla="*/ 8 w 42"/>
                <a:gd name="T33" fmla="*/ 5 h 43"/>
                <a:gd name="T34" fmla="*/ 7 w 42"/>
                <a:gd name="T35" fmla="*/ 10 h 43"/>
                <a:gd name="T36" fmla="*/ 4 w 42"/>
                <a:gd name="T37" fmla="*/ 10 h 43"/>
                <a:gd name="T38" fmla="*/ 5 w 42"/>
                <a:gd name="T39" fmla="*/ 14 h 43"/>
                <a:gd name="T40" fmla="*/ 1 w 42"/>
                <a:gd name="T41" fmla="*/ 15 h 43"/>
                <a:gd name="T42" fmla="*/ 4 w 42"/>
                <a:gd name="T43" fmla="*/ 19 h 43"/>
                <a:gd name="T44" fmla="*/ 0 w 42"/>
                <a:gd name="T45" fmla="*/ 21 h 43"/>
                <a:gd name="T46" fmla="*/ 1 w 42"/>
                <a:gd name="T47" fmla="*/ 24 h 43"/>
                <a:gd name="T48" fmla="*/ 4 w 42"/>
                <a:gd name="T49" fmla="*/ 26 h 43"/>
                <a:gd name="T50" fmla="*/ 2 w 42"/>
                <a:gd name="T51" fmla="*/ 30 h 43"/>
                <a:gd name="T52" fmla="*/ 6 w 42"/>
                <a:gd name="T53" fmla="*/ 31 h 43"/>
                <a:gd name="T54" fmla="*/ 5 w 42"/>
                <a:gd name="T55" fmla="*/ 36 h 43"/>
                <a:gd name="T56" fmla="*/ 9 w 42"/>
                <a:gd name="T57" fmla="*/ 35 h 43"/>
                <a:gd name="T58" fmla="*/ 10 w 42"/>
                <a:gd name="T59" fmla="*/ 40 h 43"/>
                <a:gd name="T60" fmla="*/ 13 w 42"/>
                <a:gd name="T61" fmla="*/ 38 h 43"/>
                <a:gd name="T62" fmla="*/ 15 w 42"/>
                <a:gd name="T63" fmla="*/ 42 h 43"/>
                <a:gd name="T64" fmla="*/ 18 w 42"/>
                <a:gd name="T65" fmla="*/ 40 h 43"/>
                <a:gd name="T66" fmla="*/ 21 w 42"/>
                <a:gd name="T67" fmla="*/ 43 h 43"/>
                <a:gd name="T68" fmla="*/ 23 w 42"/>
                <a:gd name="T69" fmla="*/ 40 h 43"/>
                <a:gd name="T70" fmla="*/ 27 w 42"/>
                <a:gd name="T71" fmla="*/ 42 h 43"/>
                <a:gd name="T72" fmla="*/ 28 w 42"/>
                <a:gd name="T73" fmla="*/ 39 h 43"/>
                <a:gd name="T74" fmla="*/ 32 w 42"/>
                <a:gd name="T75" fmla="*/ 40 h 43"/>
                <a:gd name="T76" fmla="*/ 32 w 42"/>
                <a:gd name="T77" fmla="*/ 36 h 43"/>
                <a:gd name="T78" fmla="*/ 37 w 42"/>
                <a:gd name="T79" fmla="*/ 36 h 43"/>
                <a:gd name="T80" fmla="*/ 36 w 42"/>
                <a:gd name="T81" fmla="*/ 32 h 43"/>
                <a:gd name="T82" fmla="*/ 40 w 42"/>
                <a:gd name="T83" fmla="*/ 31 h 43"/>
                <a:gd name="T84" fmla="*/ 38 w 42"/>
                <a:gd name="T85" fmla="*/ 27 h 43"/>
                <a:gd name="T86" fmla="*/ 42 w 42"/>
                <a:gd name="T87" fmla="*/ 25 h 43"/>
                <a:gd name="T88" fmla="*/ 39 w 42"/>
                <a:gd name="T89" fmla="*/ 22 h 43"/>
                <a:gd name="T90" fmla="*/ 21 w 42"/>
                <a:gd name="T91" fmla="*/ 38 h 43"/>
                <a:gd name="T92" fmla="*/ 21 w 42"/>
                <a:gd name="T93" fmla="*/ 5 h 43"/>
                <a:gd name="T94" fmla="*/ 21 w 42"/>
                <a:gd name="T95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cubicBezTo>
                    <a:pt x="42" y="22"/>
                    <a:pt x="42" y="21"/>
                    <a:pt x="42" y="21"/>
                  </a:cubicBezTo>
                  <a:cubicBezTo>
                    <a:pt x="42" y="20"/>
                    <a:pt x="42" y="19"/>
                    <a:pt x="42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7"/>
                    <a:pt x="38" y="17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4"/>
                    <a:pt x="41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2"/>
                    <a:pt x="37" y="12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9"/>
                    <a:pt x="38" y="8"/>
                    <a:pt x="37" y="7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8"/>
                    <a:pt x="33" y="8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4"/>
                    <a:pt x="33" y="4"/>
                    <a:pt x="33" y="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29" y="5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8" y="1"/>
                    <a:pt x="27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4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4"/>
                    <a:pt x="15" y="4"/>
                    <a:pt x="14" y="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7"/>
                    <a:pt x="10" y="7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6" y="6"/>
                    <a:pt x="6" y="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1"/>
                    <a:pt x="2" y="1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5" y="15"/>
                    <a:pt x="4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3" y="20"/>
                    <a:pt x="3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6"/>
                    <a:pt x="4" y="2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2" y="29"/>
                    <a:pt x="2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6" y="30"/>
                    <a:pt x="6" y="3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5" y="35"/>
                    <a:pt x="5" y="36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5"/>
                    <a:pt x="9" y="35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8"/>
                    <a:pt x="9" y="39"/>
                    <a:pt x="10" y="4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2"/>
                    <a:pt x="14" y="42"/>
                    <a:pt x="15" y="42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0"/>
                    <a:pt x="18" y="40"/>
                    <a:pt x="18" y="4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20" y="43"/>
                    <a:pt x="21" y="4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3" y="40"/>
                    <a:pt x="23" y="40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6" y="43"/>
                    <a:pt x="27" y="42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8" y="39"/>
                    <a:pt x="28" y="39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6" y="37"/>
                    <a:pt x="36" y="37"/>
                    <a:pt x="37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2"/>
                    <a:pt x="36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40" y="32"/>
                    <a:pt x="40" y="31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8"/>
                    <a:pt x="38" y="28"/>
                    <a:pt x="38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7"/>
                    <a:pt x="42" y="26"/>
                    <a:pt x="42" y="25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3"/>
                    <a:pt x="39" y="23"/>
                    <a:pt x="39" y="22"/>
                  </a:cubicBezTo>
                  <a:lnTo>
                    <a:pt x="42" y="22"/>
                  </a:lnTo>
                  <a:close/>
                  <a:moveTo>
                    <a:pt x="21" y="38"/>
                  </a:moveTo>
                  <a:cubicBezTo>
                    <a:pt x="13" y="38"/>
                    <a:pt x="6" y="30"/>
                    <a:pt x="6" y="21"/>
                  </a:cubicBezTo>
                  <a:cubicBezTo>
                    <a:pt x="6" y="13"/>
                    <a:pt x="13" y="5"/>
                    <a:pt x="21" y="5"/>
                  </a:cubicBezTo>
                  <a:cubicBezTo>
                    <a:pt x="30" y="5"/>
                    <a:pt x="37" y="13"/>
                    <a:pt x="37" y="21"/>
                  </a:cubicBezTo>
                  <a:cubicBezTo>
                    <a:pt x="37" y="30"/>
                    <a:pt x="30" y="38"/>
                    <a:pt x="21" y="3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25"/>
            <p:cNvSpPr>
              <a:spLocks noEditPoints="1"/>
            </p:cNvSpPr>
            <p:nvPr/>
          </p:nvSpPr>
          <p:spPr bwMode="auto">
            <a:xfrm>
              <a:off x="1316038" y="2586038"/>
              <a:ext cx="31750" cy="31750"/>
            </a:xfrm>
            <a:custGeom>
              <a:avLst/>
              <a:gdLst>
                <a:gd name="T0" fmla="*/ 15 w 30"/>
                <a:gd name="T1" fmla="*/ 0 h 31"/>
                <a:gd name="T2" fmla="*/ 0 w 30"/>
                <a:gd name="T3" fmla="*/ 15 h 31"/>
                <a:gd name="T4" fmla="*/ 15 w 30"/>
                <a:gd name="T5" fmla="*/ 31 h 31"/>
                <a:gd name="T6" fmla="*/ 30 w 30"/>
                <a:gd name="T7" fmla="*/ 15 h 31"/>
                <a:gd name="T8" fmla="*/ 15 w 30"/>
                <a:gd name="T9" fmla="*/ 0 h 31"/>
                <a:gd name="T10" fmla="*/ 15 w 30"/>
                <a:gd name="T11" fmla="*/ 29 h 31"/>
                <a:gd name="T12" fmla="*/ 3 w 30"/>
                <a:gd name="T13" fmla="*/ 15 h 31"/>
                <a:gd name="T14" fmla="*/ 15 w 30"/>
                <a:gd name="T15" fmla="*/ 2 h 31"/>
                <a:gd name="T16" fmla="*/ 28 w 30"/>
                <a:gd name="T17" fmla="*/ 15 h 31"/>
                <a:gd name="T18" fmla="*/ 15 w 30"/>
                <a:gd name="T1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3" y="31"/>
                    <a:pt x="30" y="24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29"/>
                  </a:moveTo>
                  <a:cubicBezTo>
                    <a:pt x="8" y="29"/>
                    <a:pt x="3" y="23"/>
                    <a:pt x="3" y="15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22" y="2"/>
                    <a:pt x="28" y="8"/>
                    <a:pt x="28" y="15"/>
                  </a:cubicBezTo>
                  <a:cubicBezTo>
                    <a:pt x="28" y="23"/>
                    <a:pt x="22" y="29"/>
                    <a:pt x="15" y="29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26"/>
            <p:cNvSpPr>
              <a:spLocks noEditPoints="1"/>
            </p:cNvSpPr>
            <p:nvPr/>
          </p:nvSpPr>
          <p:spPr bwMode="auto">
            <a:xfrm>
              <a:off x="1303338" y="2484438"/>
              <a:ext cx="88900" cy="92075"/>
            </a:xfrm>
            <a:custGeom>
              <a:avLst/>
              <a:gdLst>
                <a:gd name="T0" fmla="*/ 72 w 83"/>
                <a:gd name="T1" fmla="*/ 46 h 87"/>
                <a:gd name="T2" fmla="*/ 72 w 83"/>
                <a:gd name="T3" fmla="*/ 43 h 87"/>
                <a:gd name="T4" fmla="*/ 72 w 83"/>
                <a:gd name="T5" fmla="*/ 39 h 87"/>
                <a:gd name="T6" fmla="*/ 82 w 83"/>
                <a:gd name="T7" fmla="*/ 32 h 87"/>
                <a:gd name="T8" fmla="*/ 77 w 83"/>
                <a:gd name="T9" fmla="*/ 19 h 87"/>
                <a:gd name="T10" fmla="*/ 65 w 83"/>
                <a:gd name="T11" fmla="*/ 23 h 87"/>
                <a:gd name="T12" fmla="*/ 60 w 83"/>
                <a:gd name="T13" fmla="*/ 18 h 87"/>
                <a:gd name="T14" fmla="*/ 63 w 83"/>
                <a:gd name="T15" fmla="*/ 5 h 87"/>
                <a:gd name="T16" fmla="*/ 50 w 83"/>
                <a:gd name="T17" fmla="*/ 0 h 87"/>
                <a:gd name="T18" fmla="*/ 44 w 83"/>
                <a:gd name="T19" fmla="*/ 11 h 87"/>
                <a:gd name="T20" fmla="*/ 41 w 83"/>
                <a:gd name="T21" fmla="*/ 11 h 87"/>
                <a:gd name="T22" fmla="*/ 37 w 83"/>
                <a:gd name="T23" fmla="*/ 12 h 87"/>
                <a:gd name="T24" fmla="*/ 31 w 83"/>
                <a:gd name="T25" fmla="*/ 0 h 87"/>
                <a:gd name="T26" fmla="*/ 18 w 83"/>
                <a:gd name="T27" fmla="*/ 6 h 87"/>
                <a:gd name="T28" fmla="*/ 22 w 83"/>
                <a:gd name="T29" fmla="*/ 19 h 87"/>
                <a:gd name="T30" fmla="*/ 17 w 83"/>
                <a:gd name="T31" fmla="*/ 24 h 87"/>
                <a:gd name="T32" fmla="*/ 5 w 83"/>
                <a:gd name="T33" fmla="*/ 21 h 87"/>
                <a:gd name="T34" fmla="*/ 0 w 83"/>
                <a:gd name="T35" fmla="*/ 34 h 87"/>
                <a:gd name="T36" fmla="*/ 11 w 83"/>
                <a:gd name="T37" fmla="*/ 40 h 87"/>
                <a:gd name="T38" fmla="*/ 11 w 83"/>
                <a:gd name="T39" fmla="*/ 43 h 87"/>
                <a:gd name="T40" fmla="*/ 11 w 83"/>
                <a:gd name="T41" fmla="*/ 47 h 87"/>
                <a:gd name="T42" fmla="*/ 0 w 83"/>
                <a:gd name="T43" fmla="*/ 54 h 87"/>
                <a:gd name="T44" fmla="*/ 6 w 83"/>
                <a:gd name="T45" fmla="*/ 67 h 87"/>
                <a:gd name="T46" fmla="*/ 18 w 83"/>
                <a:gd name="T47" fmla="*/ 64 h 87"/>
                <a:gd name="T48" fmla="*/ 23 w 83"/>
                <a:gd name="T49" fmla="*/ 69 h 87"/>
                <a:gd name="T50" fmla="*/ 20 w 83"/>
                <a:gd name="T51" fmla="*/ 81 h 87"/>
                <a:gd name="T52" fmla="*/ 33 w 83"/>
                <a:gd name="T53" fmla="*/ 87 h 87"/>
                <a:gd name="T54" fmla="*/ 39 w 83"/>
                <a:gd name="T55" fmla="*/ 75 h 87"/>
                <a:gd name="T56" fmla="*/ 41 w 83"/>
                <a:gd name="T57" fmla="*/ 75 h 87"/>
                <a:gd name="T58" fmla="*/ 45 w 83"/>
                <a:gd name="T59" fmla="*/ 75 h 87"/>
                <a:gd name="T60" fmla="*/ 52 w 83"/>
                <a:gd name="T61" fmla="*/ 86 h 87"/>
                <a:gd name="T62" fmla="*/ 64 w 83"/>
                <a:gd name="T63" fmla="*/ 80 h 87"/>
                <a:gd name="T64" fmla="*/ 61 w 83"/>
                <a:gd name="T65" fmla="*/ 68 h 87"/>
                <a:gd name="T66" fmla="*/ 66 w 83"/>
                <a:gd name="T67" fmla="*/ 62 h 87"/>
                <a:gd name="T68" fmla="*/ 78 w 83"/>
                <a:gd name="T69" fmla="*/ 66 h 87"/>
                <a:gd name="T70" fmla="*/ 83 w 83"/>
                <a:gd name="T71" fmla="*/ 52 h 87"/>
                <a:gd name="T72" fmla="*/ 72 w 83"/>
                <a:gd name="T73" fmla="*/ 46 h 87"/>
                <a:gd name="T74" fmla="*/ 41 w 83"/>
                <a:gd name="T75" fmla="*/ 58 h 87"/>
                <a:gd name="T76" fmla="*/ 27 w 83"/>
                <a:gd name="T77" fmla="*/ 43 h 87"/>
                <a:gd name="T78" fmla="*/ 41 w 83"/>
                <a:gd name="T79" fmla="*/ 28 h 87"/>
                <a:gd name="T80" fmla="*/ 55 w 83"/>
                <a:gd name="T81" fmla="*/ 43 h 87"/>
                <a:gd name="T82" fmla="*/ 41 w 83"/>
                <a:gd name="T83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" h="87">
                  <a:moveTo>
                    <a:pt x="72" y="46"/>
                  </a:moveTo>
                  <a:cubicBezTo>
                    <a:pt x="72" y="45"/>
                    <a:pt x="72" y="44"/>
                    <a:pt x="72" y="43"/>
                  </a:cubicBezTo>
                  <a:cubicBezTo>
                    <a:pt x="72" y="42"/>
                    <a:pt x="72" y="40"/>
                    <a:pt x="72" y="3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1" y="27"/>
                    <a:pt x="79" y="23"/>
                    <a:pt x="77" y="19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3" y="21"/>
                    <a:pt x="62" y="19"/>
                    <a:pt x="60" y="18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59" y="3"/>
                    <a:pt x="55" y="1"/>
                    <a:pt x="50" y="0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3" y="11"/>
                    <a:pt x="42" y="11"/>
                    <a:pt x="41" y="11"/>
                  </a:cubicBezTo>
                  <a:cubicBezTo>
                    <a:pt x="40" y="11"/>
                    <a:pt x="39" y="11"/>
                    <a:pt x="37" y="1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1"/>
                    <a:pt x="22" y="3"/>
                    <a:pt x="18" y="6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0" y="20"/>
                    <a:pt x="18" y="22"/>
                    <a:pt x="17" y="2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5"/>
                    <a:pt x="1" y="29"/>
                    <a:pt x="0" y="34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1" y="45"/>
                    <a:pt x="11" y="46"/>
                    <a:pt x="11" y="4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9"/>
                    <a:pt x="3" y="63"/>
                    <a:pt x="6" y="67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65"/>
                    <a:pt x="21" y="67"/>
                    <a:pt x="23" y="6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4" y="84"/>
                    <a:pt x="28" y="86"/>
                    <a:pt x="33" y="87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40" y="75"/>
                    <a:pt x="40" y="75"/>
                    <a:pt x="41" y="75"/>
                  </a:cubicBezTo>
                  <a:cubicBezTo>
                    <a:pt x="43" y="75"/>
                    <a:pt x="44" y="75"/>
                    <a:pt x="45" y="75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7" y="85"/>
                    <a:pt x="61" y="83"/>
                    <a:pt x="64" y="80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63" y="66"/>
                    <a:pt x="64" y="64"/>
                    <a:pt x="66" y="62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80" y="62"/>
                    <a:pt x="82" y="57"/>
                    <a:pt x="83" y="52"/>
                  </a:cubicBezTo>
                  <a:lnTo>
                    <a:pt x="72" y="46"/>
                  </a:lnTo>
                  <a:close/>
                  <a:moveTo>
                    <a:pt x="41" y="58"/>
                  </a:moveTo>
                  <a:cubicBezTo>
                    <a:pt x="34" y="58"/>
                    <a:pt x="27" y="51"/>
                    <a:pt x="27" y="43"/>
                  </a:cubicBezTo>
                  <a:cubicBezTo>
                    <a:pt x="27" y="35"/>
                    <a:pt x="34" y="28"/>
                    <a:pt x="41" y="28"/>
                  </a:cubicBezTo>
                  <a:cubicBezTo>
                    <a:pt x="49" y="28"/>
                    <a:pt x="55" y="35"/>
                    <a:pt x="55" y="43"/>
                  </a:cubicBezTo>
                  <a:cubicBezTo>
                    <a:pt x="55" y="51"/>
                    <a:pt x="49" y="58"/>
                    <a:pt x="41" y="5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27"/>
            <p:cNvSpPr>
              <a:spLocks noEditPoints="1"/>
            </p:cNvSpPr>
            <p:nvPr/>
          </p:nvSpPr>
          <p:spPr bwMode="auto">
            <a:xfrm>
              <a:off x="1184275" y="2290763"/>
              <a:ext cx="41275" cy="42863"/>
            </a:xfrm>
            <a:custGeom>
              <a:avLst/>
              <a:gdLst>
                <a:gd name="T0" fmla="*/ 31 w 38"/>
                <a:gd name="T1" fmla="*/ 26 h 40"/>
                <a:gd name="T2" fmla="*/ 32 w 38"/>
                <a:gd name="T3" fmla="*/ 25 h 40"/>
                <a:gd name="T4" fmla="*/ 32 w 38"/>
                <a:gd name="T5" fmla="*/ 23 h 40"/>
                <a:gd name="T6" fmla="*/ 38 w 38"/>
                <a:gd name="T7" fmla="*/ 22 h 40"/>
                <a:gd name="T8" fmla="*/ 37 w 38"/>
                <a:gd name="T9" fmla="*/ 16 h 40"/>
                <a:gd name="T10" fmla="*/ 32 w 38"/>
                <a:gd name="T11" fmla="*/ 15 h 40"/>
                <a:gd name="T12" fmla="*/ 31 w 38"/>
                <a:gd name="T13" fmla="*/ 12 h 40"/>
                <a:gd name="T14" fmla="*/ 34 w 38"/>
                <a:gd name="T15" fmla="*/ 8 h 40"/>
                <a:gd name="T16" fmla="*/ 29 w 38"/>
                <a:gd name="T17" fmla="*/ 3 h 40"/>
                <a:gd name="T18" fmla="*/ 25 w 38"/>
                <a:gd name="T19" fmla="*/ 7 h 40"/>
                <a:gd name="T20" fmla="*/ 24 w 38"/>
                <a:gd name="T21" fmla="*/ 6 h 40"/>
                <a:gd name="T22" fmla="*/ 22 w 38"/>
                <a:gd name="T23" fmla="*/ 6 h 40"/>
                <a:gd name="T24" fmla="*/ 21 w 38"/>
                <a:gd name="T25" fmla="*/ 0 h 40"/>
                <a:gd name="T26" fmla="*/ 15 w 38"/>
                <a:gd name="T27" fmla="*/ 0 h 40"/>
                <a:gd name="T28" fmla="*/ 15 w 38"/>
                <a:gd name="T29" fmla="*/ 6 h 40"/>
                <a:gd name="T30" fmla="*/ 12 w 38"/>
                <a:gd name="T31" fmla="*/ 7 h 40"/>
                <a:gd name="T32" fmla="*/ 7 w 38"/>
                <a:gd name="T33" fmla="*/ 4 h 40"/>
                <a:gd name="T34" fmla="*/ 3 w 38"/>
                <a:gd name="T35" fmla="*/ 9 h 40"/>
                <a:gd name="T36" fmla="*/ 7 w 38"/>
                <a:gd name="T37" fmla="*/ 13 h 40"/>
                <a:gd name="T38" fmla="*/ 6 w 38"/>
                <a:gd name="T39" fmla="*/ 14 h 40"/>
                <a:gd name="T40" fmla="*/ 6 w 38"/>
                <a:gd name="T41" fmla="*/ 16 h 40"/>
                <a:gd name="T42" fmla="*/ 0 w 38"/>
                <a:gd name="T43" fmla="*/ 17 h 40"/>
                <a:gd name="T44" fmla="*/ 0 w 38"/>
                <a:gd name="T45" fmla="*/ 23 h 40"/>
                <a:gd name="T46" fmla="*/ 6 w 38"/>
                <a:gd name="T47" fmla="*/ 24 h 40"/>
                <a:gd name="T48" fmla="*/ 7 w 38"/>
                <a:gd name="T49" fmla="*/ 27 h 40"/>
                <a:gd name="T50" fmla="*/ 4 w 38"/>
                <a:gd name="T51" fmla="*/ 32 h 40"/>
                <a:gd name="T52" fmla="*/ 8 w 38"/>
                <a:gd name="T53" fmla="*/ 36 h 40"/>
                <a:gd name="T54" fmla="*/ 13 w 38"/>
                <a:gd name="T55" fmla="*/ 32 h 40"/>
                <a:gd name="T56" fmla="*/ 14 w 38"/>
                <a:gd name="T57" fmla="*/ 33 h 40"/>
                <a:gd name="T58" fmla="*/ 16 w 38"/>
                <a:gd name="T59" fmla="*/ 33 h 40"/>
                <a:gd name="T60" fmla="*/ 17 w 38"/>
                <a:gd name="T61" fmla="*/ 39 h 40"/>
                <a:gd name="T62" fmla="*/ 23 w 38"/>
                <a:gd name="T63" fmla="*/ 39 h 40"/>
                <a:gd name="T64" fmla="*/ 23 w 38"/>
                <a:gd name="T65" fmla="*/ 33 h 40"/>
                <a:gd name="T66" fmla="*/ 26 w 38"/>
                <a:gd name="T67" fmla="*/ 32 h 40"/>
                <a:gd name="T68" fmla="*/ 30 w 38"/>
                <a:gd name="T69" fmla="*/ 35 h 40"/>
                <a:gd name="T70" fmla="*/ 35 w 38"/>
                <a:gd name="T71" fmla="*/ 31 h 40"/>
                <a:gd name="T72" fmla="*/ 31 w 38"/>
                <a:gd name="T73" fmla="*/ 26 h 40"/>
                <a:gd name="T74" fmla="*/ 17 w 38"/>
                <a:gd name="T75" fmla="*/ 26 h 40"/>
                <a:gd name="T76" fmla="*/ 13 w 38"/>
                <a:gd name="T77" fmla="*/ 17 h 40"/>
                <a:gd name="T78" fmla="*/ 21 w 38"/>
                <a:gd name="T79" fmla="*/ 14 h 40"/>
                <a:gd name="T80" fmla="*/ 25 w 38"/>
                <a:gd name="T81" fmla="*/ 22 h 40"/>
                <a:gd name="T82" fmla="*/ 17 w 38"/>
                <a:gd name="T83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" h="40">
                  <a:moveTo>
                    <a:pt x="31" y="26"/>
                  </a:moveTo>
                  <a:cubicBezTo>
                    <a:pt x="31" y="26"/>
                    <a:pt x="31" y="25"/>
                    <a:pt x="32" y="25"/>
                  </a:cubicBezTo>
                  <a:cubicBezTo>
                    <a:pt x="32" y="24"/>
                    <a:pt x="32" y="24"/>
                    <a:pt x="32" y="23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0"/>
                    <a:pt x="38" y="18"/>
                    <a:pt x="37" y="16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4"/>
                    <a:pt x="31" y="13"/>
                    <a:pt x="31" y="1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6"/>
                    <a:pt x="31" y="4"/>
                    <a:pt x="29" y="3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4" y="7"/>
                    <a:pt x="3" y="9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21"/>
                    <a:pt x="0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7" y="26"/>
                    <a:pt x="7" y="2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3"/>
                    <a:pt x="7" y="35"/>
                    <a:pt x="8" y="36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3" y="33"/>
                    <a:pt x="14" y="33"/>
                  </a:cubicBezTo>
                  <a:cubicBezTo>
                    <a:pt x="14" y="33"/>
                    <a:pt x="15" y="33"/>
                    <a:pt x="16" y="33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9" y="40"/>
                    <a:pt x="21" y="39"/>
                    <a:pt x="23" y="3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3"/>
                    <a:pt x="25" y="32"/>
                    <a:pt x="26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2" y="34"/>
                    <a:pt x="33" y="32"/>
                    <a:pt x="35" y="31"/>
                  </a:cubicBezTo>
                  <a:lnTo>
                    <a:pt x="31" y="26"/>
                  </a:lnTo>
                  <a:close/>
                  <a:moveTo>
                    <a:pt x="17" y="26"/>
                  </a:moveTo>
                  <a:cubicBezTo>
                    <a:pt x="13" y="24"/>
                    <a:pt x="12" y="21"/>
                    <a:pt x="13" y="17"/>
                  </a:cubicBezTo>
                  <a:cubicBezTo>
                    <a:pt x="14" y="14"/>
                    <a:pt x="18" y="12"/>
                    <a:pt x="21" y="14"/>
                  </a:cubicBezTo>
                  <a:cubicBezTo>
                    <a:pt x="24" y="15"/>
                    <a:pt x="26" y="19"/>
                    <a:pt x="25" y="22"/>
                  </a:cubicBezTo>
                  <a:cubicBezTo>
                    <a:pt x="23" y="25"/>
                    <a:pt x="20" y="27"/>
                    <a:pt x="17" y="2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28"/>
            <p:cNvSpPr>
              <a:spLocks noEditPoints="1"/>
            </p:cNvSpPr>
            <p:nvPr/>
          </p:nvSpPr>
          <p:spPr bwMode="auto">
            <a:xfrm>
              <a:off x="1265238" y="2665413"/>
              <a:ext cx="36513" cy="38100"/>
            </a:xfrm>
            <a:custGeom>
              <a:avLst/>
              <a:gdLst>
                <a:gd name="T0" fmla="*/ 29 w 35"/>
                <a:gd name="T1" fmla="*/ 23 h 36"/>
                <a:gd name="T2" fmla="*/ 29 w 35"/>
                <a:gd name="T3" fmla="*/ 22 h 36"/>
                <a:gd name="T4" fmla="*/ 30 w 35"/>
                <a:gd name="T5" fmla="*/ 20 h 36"/>
                <a:gd name="T6" fmla="*/ 34 w 35"/>
                <a:gd name="T7" fmla="*/ 18 h 36"/>
                <a:gd name="T8" fmla="*/ 34 w 35"/>
                <a:gd name="T9" fmla="*/ 13 h 36"/>
                <a:gd name="T10" fmla="*/ 29 w 35"/>
                <a:gd name="T11" fmla="*/ 13 h 36"/>
                <a:gd name="T12" fmla="*/ 27 w 35"/>
                <a:gd name="T13" fmla="*/ 10 h 36"/>
                <a:gd name="T14" fmla="*/ 30 w 35"/>
                <a:gd name="T15" fmla="*/ 6 h 36"/>
                <a:gd name="T16" fmla="*/ 26 w 35"/>
                <a:gd name="T17" fmla="*/ 2 h 36"/>
                <a:gd name="T18" fmla="*/ 22 w 35"/>
                <a:gd name="T19" fmla="*/ 6 h 36"/>
                <a:gd name="T20" fmla="*/ 21 w 35"/>
                <a:gd name="T21" fmla="*/ 5 h 36"/>
                <a:gd name="T22" fmla="*/ 19 w 35"/>
                <a:gd name="T23" fmla="*/ 5 h 36"/>
                <a:gd name="T24" fmla="*/ 18 w 35"/>
                <a:gd name="T25" fmla="*/ 0 h 36"/>
                <a:gd name="T26" fmla="*/ 13 w 35"/>
                <a:gd name="T27" fmla="*/ 1 h 36"/>
                <a:gd name="T28" fmla="*/ 13 w 35"/>
                <a:gd name="T29" fmla="*/ 6 h 36"/>
                <a:gd name="T30" fmla="*/ 10 w 35"/>
                <a:gd name="T31" fmla="*/ 7 h 36"/>
                <a:gd name="T32" fmla="*/ 6 w 35"/>
                <a:gd name="T33" fmla="*/ 5 h 36"/>
                <a:gd name="T34" fmla="*/ 2 w 35"/>
                <a:gd name="T35" fmla="*/ 9 h 36"/>
                <a:gd name="T36" fmla="*/ 6 w 35"/>
                <a:gd name="T37" fmla="*/ 13 h 36"/>
                <a:gd name="T38" fmla="*/ 6 w 35"/>
                <a:gd name="T39" fmla="*/ 14 h 36"/>
                <a:gd name="T40" fmla="*/ 5 w 35"/>
                <a:gd name="T41" fmla="*/ 16 h 36"/>
                <a:gd name="T42" fmla="*/ 0 w 35"/>
                <a:gd name="T43" fmla="*/ 17 h 36"/>
                <a:gd name="T44" fmla="*/ 1 w 35"/>
                <a:gd name="T45" fmla="*/ 23 h 36"/>
                <a:gd name="T46" fmla="*/ 6 w 35"/>
                <a:gd name="T47" fmla="*/ 23 h 36"/>
                <a:gd name="T48" fmla="*/ 7 w 35"/>
                <a:gd name="T49" fmla="*/ 25 h 36"/>
                <a:gd name="T50" fmla="*/ 5 w 35"/>
                <a:gd name="T51" fmla="*/ 30 h 36"/>
                <a:gd name="T52" fmla="*/ 9 w 35"/>
                <a:gd name="T53" fmla="*/ 33 h 36"/>
                <a:gd name="T54" fmla="*/ 13 w 35"/>
                <a:gd name="T55" fmla="*/ 30 h 36"/>
                <a:gd name="T56" fmla="*/ 14 w 35"/>
                <a:gd name="T57" fmla="*/ 30 h 36"/>
                <a:gd name="T58" fmla="*/ 15 w 35"/>
                <a:gd name="T59" fmla="*/ 30 h 36"/>
                <a:gd name="T60" fmla="*/ 17 w 35"/>
                <a:gd name="T61" fmla="*/ 36 h 36"/>
                <a:gd name="T62" fmla="*/ 22 w 35"/>
                <a:gd name="T63" fmla="*/ 35 h 36"/>
                <a:gd name="T64" fmla="*/ 22 w 35"/>
                <a:gd name="T65" fmla="*/ 30 h 36"/>
                <a:gd name="T66" fmla="*/ 25 w 35"/>
                <a:gd name="T67" fmla="*/ 28 h 36"/>
                <a:gd name="T68" fmla="*/ 29 w 35"/>
                <a:gd name="T69" fmla="*/ 31 h 36"/>
                <a:gd name="T70" fmla="*/ 32 w 35"/>
                <a:gd name="T71" fmla="*/ 26 h 36"/>
                <a:gd name="T72" fmla="*/ 29 w 35"/>
                <a:gd name="T73" fmla="*/ 23 h 36"/>
                <a:gd name="T74" fmla="*/ 16 w 35"/>
                <a:gd name="T75" fmla="*/ 23 h 36"/>
                <a:gd name="T76" fmla="*/ 12 w 35"/>
                <a:gd name="T77" fmla="*/ 16 h 36"/>
                <a:gd name="T78" fmla="*/ 19 w 35"/>
                <a:gd name="T79" fmla="*/ 12 h 36"/>
                <a:gd name="T80" fmla="*/ 23 w 35"/>
                <a:gd name="T81" fmla="*/ 19 h 36"/>
                <a:gd name="T82" fmla="*/ 16 w 35"/>
                <a:gd name="T83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" h="36">
                  <a:moveTo>
                    <a:pt x="29" y="23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1"/>
                    <a:pt x="29" y="20"/>
                    <a:pt x="30" y="20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17"/>
                    <a:pt x="34" y="15"/>
                    <a:pt x="34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2"/>
                    <a:pt x="28" y="11"/>
                    <a:pt x="27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4"/>
                    <a:pt x="27" y="3"/>
                    <a:pt x="26" y="2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1" y="6"/>
                    <a:pt x="21" y="5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4" y="0"/>
                    <a:pt x="1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6"/>
                    <a:pt x="3" y="7"/>
                    <a:pt x="2" y="9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5" y="14"/>
                    <a:pt x="5" y="15"/>
                    <a:pt x="5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21"/>
                    <a:pt x="1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7" y="24"/>
                    <a:pt x="7" y="25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2"/>
                    <a:pt x="9" y="33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8" y="36"/>
                    <a:pt x="20" y="35"/>
                    <a:pt x="22" y="35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29"/>
                    <a:pt x="24" y="29"/>
                    <a:pt x="25" y="2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1" y="28"/>
                    <a:pt x="32" y="26"/>
                  </a:cubicBezTo>
                  <a:lnTo>
                    <a:pt x="29" y="23"/>
                  </a:lnTo>
                  <a:close/>
                  <a:moveTo>
                    <a:pt x="16" y="23"/>
                  </a:moveTo>
                  <a:cubicBezTo>
                    <a:pt x="13" y="22"/>
                    <a:pt x="11" y="19"/>
                    <a:pt x="12" y="16"/>
                  </a:cubicBezTo>
                  <a:cubicBezTo>
                    <a:pt x="13" y="13"/>
                    <a:pt x="16" y="11"/>
                    <a:pt x="19" y="12"/>
                  </a:cubicBezTo>
                  <a:cubicBezTo>
                    <a:pt x="22" y="13"/>
                    <a:pt x="24" y="16"/>
                    <a:pt x="23" y="19"/>
                  </a:cubicBezTo>
                  <a:cubicBezTo>
                    <a:pt x="22" y="23"/>
                    <a:pt x="19" y="24"/>
                    <a:pt x="16" y="2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29"/>
            <p:cNvSpPr>
              <a:spLocks/>
            </p:cNvSpPr>
            <p:nvPr/>
          </p:nvSpPr>
          <p:spPr bwMode="auto">
            <a:xfrm>
              <a:off x="1076325" y="2314576"/>
              <a:ext cx="141288" cy="146050"/>
            </a:xfrm>
            <a:custGeom>
              <a:avLst/>
              <a:gdLst>
                <a:gd name="T0" fmla="*/ 133 w 133"/>
                <a:gd name="T1" fmla="*/ 64 h 139"/>
                <a:gd name="T2" fmla="*/ 132 w 133"/>
                <a:gd name="T3" fmla="*/ 57 h 139"/>
                <a:gd name="T4" fmla="*/ 122 w 133"/>
                <a:gd name="T5" fmla="*/ 49 h 139"/>
                <a:gd name="T6" fmla="*/ 119 w 133"/>
                <a:gd name="T7" fmla="*/ 43 h 139"/>
                <a:gd name="T8" fmla="*/ 121 w 133"/>
                <a:gd name="T9" fmla="*/ 29 h 139"/>
                <a:gd name="T10" fmla="*/ 117 w 133"/>
                <a:gd name="T11" fmla="*/ 24 h 139"/>
                <a:gd name="T12" fmla="*/ 104 w 133"/>
                <a:gd name="T13" fmla="*/ 23 h 139"/>
                <a:gd name="T14" fmla="*/ 98 w 133"/>
                <a:gd name="T15" fmla="*/ 19 h 139"/>
                <a:gd name="T16" fmla="*/ 94 w 133"/>
                <a:gd name="T17" fmla="*/ 6 h 139"/>
                <a:gd name="T18" fmla="*/ 87 w 133"/>
                <a:gd name="T19" fmla="*/ 3 h 139"/>
                <a:gd name="T20" fmla="*/ 76 w 133"/>
                <a:gd name="T21" fmla="*/ 9 h 139"/>
                <a:gd name="T22" fmla="*/ 69 w 133"/>
                <a:gd name="T23" fmla="*/ 9 h 139"/>
                <a:gd name="T24" fmla="*/ 64 w 133"/>
                <a:gd name="T25" fmla="*/ 0 h 139"/>
                <a:gd name="T26" fmla="*/ 55 w 133"/>
                <a:gd name="T27" fmla="*/ 10 h 139"/>
                <a:gd name="T28" fmla="*/ 48 w 133"/>
                <a:gd name="T29" fmla="*/ 12 h 139"/>
                <a:gd name="T30" fmla="*/ 36 w 133"/>
                <a:gd name="T31" fmla="*/ 8 h 139"/>
                <a:gd name="T32" fmla="*/ 30 w 133"/>
                <a:gd name="T33" fmla="*/ 11 h 139"/>
                <a:gd name="T34" fmla="*/ 27 w 133"/>
                <a:gd name="T35" fmla="*/ 25 h 139"/>
                <a:gd name="T36" fmla="*/ 23 w 133"/>
                <a:gd name="T37" fmla="*/ 30 h 139"/>
                <a:gd name="T38" fmla="*/ 10 w 133"/>
                <a:gd name="T39" fmla="*/ 33 h 139"/>
                <a:gd name="T40" fmla="*/ 7 w 133"/>
                <a:gd name="T41" fmla="*/ 39 h 139"/>
                <a:gd name="T42" fmla="*/ 11 w 133"/>
                <a:gd name="T43" fmla="*/ 52 h 139"/>
                <a:gd name="T44" fmla="*/ 9 w 133"/>
                <a:gd name="T45" fmla="*/ 59 h 139"/>
                <a:gd name="T46" fmla="*/ 0 w 133"/>
                <a:gd name="T47" fmla="*/ 69 h 139"/>
                <a:gd name="T48" fmla="*/ 0 w 133"/>
                <a:gd name="T49" fmla="*/ 76 h 139"/>
                <a:gd name="T50" fmla="*/ 10 w 133"/>
                <a:gd name="T51" fmla="*/ 85 h 139"/>
                <a:gd name="T52" fmla="*/ 12 w 133"/>
                <a:gd name="T53" fmla="*/ 91 h 139"/>
                <a:gd name="T54" fmla="*/ 9 w 133"/>
                <a:gd name="T55" fmla="*/ 104 h 139"/>
                <a:gd name="T56" fmla="*/ 13 w 133"/>
                <a:gd name="T57" fmla="*/ 110 h 139"/>
                <a:gd name="T58" fmla="*/ 25 w 133"/>
                <a:gd name="T59" fmla="*/ 113 h 139"/>
                <a:gd name="T60" fmla="*/ 30 w 133"/>
                <a:gd name="T61" fmla="*/ 118 h 139"/>
                <a:gd name="T62" fmla="*/ 34 w 133"/>
                <a:gd name="T63" fmla="*/ 130 h 139"/>
                <a:gd name="T64" fmla="*/ 40 w 133"/>
                <a:gd name="T65" fmla="*/ 134 h 139"/>
                <a:gd name="T66" fmla="*/ 52 w 133"/>
                <a:gd name="T67" fmla="*/ 129 h 139"/>
                <a:gd name="T68" fmla="*/ 59 w 133"/>
                <a:gd name="T69" fmla="*/ 130 h 139"/>
                <a:gd name="T70" fmla="*/ 67 w 133"/>
                <a:gd name="T71" fmla="*/ 139 h 139"/>
                <a:gd name="T72" fmla="*/ 73 w 133"/>
                <a:gd name="T73" fmla="*/ 130 h 139"/>
                <a:gd name="T74" fmla="*/ 80 w 133"/>
                <a:gd name="T75" fmla="*/ 129 h 139"/>
                <a:gd name="T76" fmla="*/ 92 w 133"/>
                <a:gd name="T77" fmla="*/ 134 h 139"/>
                <a:gd name="T78" fmla="*/ 98 w 133"/>
                <a:gd name="T79" fmla="*/ 131 h 139"/>
                <a:gd name="T80" fmla="*/ 102 w 133"/>
                <a:gd name="T81" fmla="*/ 118 h 139"/>
                <a:gd name="T82" fmla="*/ 107 w 133"/>
                <a:gd name="T83" fmla="*/ 114 h 139"/>
                <a:gd name="T84" fmla="*/ 120 w 133"/>
                <a:gd name="T85" fmla="*/ 111 h 139"/>
                <a:gd name="T86" fmla="*/ 124 w 133"/>
                <a:gd name="T87" fmla="*/ 105 h 139"/>
                <a:gd name="T88" fmla="*/ 121 w 133"/>
                <a:gd name="T89" fmla="*/ 92 h 139"/>
                <a:gd name="T90" fmla="*/ 123 w 133"/>
                <a:gd name="T91" fmla="*/ 86 h 139"/>
                <a:gd name="T92" fmla="*/ 133 w 133"/>
                <a:gd name="T9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39">
                  <a:moveTo>
                    <a:pt x="125" y="71"/>
                  </a:moveTo>
                  <a:cubicBezTo>
                    <a:pt x="133" y="70"/>
                    <a:pt x="133" y="70"/>
                    <a:pt x="133" y="70"/>
                  </a:cubicBezTo>
                  <a:cubicBezTo>
                    <a:pt x="133" y="68"/>
                    <a:pt x="133" y="66"/>
                    <a:pt x="133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62"/>
                    <a:pt x="124" y="61"/>
                    <a:pt x="124" y="60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5"/>
                    <a:pt x="131" y="54"/>
                    <a:pt x="131" y="52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2" y="52"/>
                    <a:pt x="122" y="50"/>
                    <a:pt x="122" y="49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28" y="43"/>
                    <a:pt x="128" y="42"/>
                    <a:pt x="127" y="40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8" y="40"/>
                    <a:pt x="117" y="39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23" y="32"/>
                    <a:pt x="122" y="31"/>
                    <a:pt x="121" y="29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3" y="32"/>
                    <a:pt x="112" y="31"/>
                    <a:pt x="111" y="30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6" y="23"/>
                    <a:pt x="114" y="21"/>
                    <a:pt x="113" y="20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6" y="24"/>
                    <a:pt x="105" y="23"/>
                    <a:pt x="104" y="23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7" y="14"/>
                    <a:pt x="105" y="13"/>
                    <a:pt x="104" y="12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8"/>
                    <a:pt x="96" y="17"/>
                    <a:pt x="95" y="16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7" y="8"/>
                    <a:pt x="95" y="7"/>
                    <a:pt x="94" y="6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8" y="13"/>
                    <a:pt x="87" y="12"/>
                    <a:pt x="86" y="12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6" y="3"/>
                    <a:pt x="84" y="2"/>
                    <a:pt x="82" y="2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8" y="10"/>
                    <a:pt x="77" y="10"/>
                    <a:pt x="76" y="9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4" y="0"/>
                    <a:pt x="72" y="0"/>
                    <a:pt x="70" y="0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8" y="9"/>
                    <a:pt x="67" y="9"/>
                    <a:pt x="67" y="9"/>
                  </a:cubicBezTo>
                  <a:cubicBezTo>
                    <a:pt x="66" y="9"/>
                    <a:pt x="66" y="9"/>
                    <a:pt x="65" y="9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0" y="0"/>
                    <a:pt x="59" y="1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9"/>
                    <a:pt x="56" y="10"/>
                    <a:pt x="55" y="1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0" y="2"/>
                    <a:pt x="49" y="3"/>
                    <a:pt x="47" y="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7" y="12"/>
                    <a:pt x="46" y="13"/>
                    <a:pt x="45" y="13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39" y="6"/>
                    <a:pt x="37" y="7"/>
                    <a:pt x="36" y="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8" y="17"/>
                    <a:pt x="37" y="17"/>
                    <a:pt x="35" y="18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12"/>
                    <a:pt x="27" y="14"/>
                    <a:pt x="26" y="15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9" y="23"/>
                    <a:pt x="28" y="24"/>
                    <a:pt x="27" y="25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20"/>
                    <a:pt x="18" y="22"/>
                    <a:pt x="17" y="2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2" y="31"/>
                    <a:pt x="21" y="32"/>
                    <a:pt x="20" y="33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30"/>
                    <a:pt x="11" y="32"/>
                    <a:pt x="10" y="33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0"/>
                    <a:pt x="15" y="41"/>
                    <a:pt x="15" y="42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1"/>
                    <a:pt x="5" y="43"/>
                    <a:pt x="5" y="4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1" y="50"/>
                    <a:pt x="11" y="51"/>
                    <a:pt x="11" y="52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3"/>
                    <a:pt x="2" y="54"/>
                    <a:pt x="1" y="56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0"/>
                    <a:pt x="9" y="62"/>
                    <a:pt x="9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0" y="67"/>
                    <a:pt x="0" y="6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71"/>
                    <a:pt x="8" y="72"/>
                    <a:pt x="8" y="7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7"/>
                    <a:pt x="1" y="79"/>
                    <a:pt x="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9" y="82"/>
                    <a:pt x="10" y="83"/>
                    <a:pt x="10" y="85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3" y="90"/>
                    <a:pt x="3" y="91"/>
                    <a:pt x="4" y="93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2" y="93"/>
                    <a:pt x="13" y="94"/>
                    <a:pt x="13" y="95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7" y="101"/>
                    <a:pt x="8" y="103"/>
                    <a:pt x="9" y="104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17" y="102"/>
                    <a:pt x="18" y="103"/>
                    <a:pt x="19" y="105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2"/>
                    <a:pt x="15" y="113"/>
                    <a:pt x="16" y="11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4" y="111"/>
                    <a:pt x="24" y="112"/>
                    <a:pt x="25" y="113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2" y="121"/>
                    <a:pt x="23" y="122"/>
                    <a:pt x="24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1" y="118"/>
                    <a:pt x="32" y="119"/>
                    <a:pt x="33" y="120"/>
                  </a:cubicBezTo>
                  <a:cubicBezTo>
                    <a:pt x="30" y="128"/>
                    <a:pt x="30" y="128"/>
                    <a:pt x="30" y="128"/>
                  </a:cubicBezTo>
                  <a:cubicBezTo>
                    <a:pt x="31" y="129"/>
                    <a:pt x="33" y="130"/>
                    <a:pt x="34" y="130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40" y="124"/>
                    <a:pt x="41" y="125"/>
                    <a:pt x="43" y="125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2" y="134"/>
                    <a:pt x="43" y="135"/>
                    <a:pt x="45" y="136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50" y="128"/>
                    <a:pt x="51" y="129"/>
                    <a:pt x="52" y="129"/>
                  </a:cubicBezTo>
                  <a:cubicBezTo>
                    <a:pt x="52" y="138"/>
                    <a:pt x="52" y="138"/>
                    <a:pt x="52" y="138"/>
                  </a:cubicBezTo>
                  <a:cubicBezTo>
                    <a:pt x="53" y="138"/>
                    <a:pt x="55" y="138"/>
                    <a:pt x="57" y="139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0" y="130"/>
                    <a:pt x="62" y="131"/>
                    <a:pt x="63" y="131"/>
                  </a:cubicBezTo>
                  <a:cubicBezTo>
                    <a:pt x="64" y="139"/>
                    <a:pt x="64" y="139"/>
                    <a:pt x="64" y="139"/>
                  </a:cubicBezTo>
                  <a:cubicBezTo>
                    <a:pt x="65" y="139"/>
                    <a:pt x="66" y="139"/>
                    <a:pt x="67" y="139"/>
                  </a:cubicBezTo>
                  <a:cubicBezTo>
                    <a:pt x="67" y="139"/>
                    <a:pt x="68" y="139"/>
                    <a:pt x="69" y="139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71" y="131"/>
                    <a:pt x="72" y="131"/>
                    <a:pt x="73" y="130"/>
                  </a:cubicBezTo>
                  <a:cubicBezTo>
                    <a:pt x="75" y="139"/>
                    <a:pt x="75" y="139"/>
                    <a:pt x="75" y="139"/>
                  </a:cubicBezTo>
                  <a:cubicBezTo>
                    <a:pt x="77" y="138"/>
                    <a:pt x="79" y="138"/>
                    <a:pt x="81" y="138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81" y="129"/>
                    <a:pt x="82" y="129"/>
                    <a:pt x="84" y="128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89" y="135"/>
                    <a:pt x="90" y="135"/>
                    <a:pt x="92" y="134"/>
                  </a:cubicBezTo>
                  <a:cubicBezTo>
                    <a:pt x="90" y="126"/>
                    <a:pt x="90" y="126"/>
                    <a:pt x="90" y="126"/>
                  </a:cubicBezTo>
                  <a:cubicBezTo>
                    <a:pt x="91" y="125"/>
                    <a:pt x="92" y="125"/>
                    <a:pt x="93" y="124"/>
                  </a:cubicBezTo>
                  <a:cubicBezTo>
                    <a:pt x="98" y="131"/>
                    <a:pt x="98" y="131"/>
                    <a:pt x="98" y="131"/>
                  </a:cubicBezTo>
                  <a:cubicBezTo>
                    <a:pt x="100" y="130"/>
                    <a:pt x="101" y="129"/>
                    <a:pt x="103" y="128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100" y="120"/>
                    <a:pt x="101" y="119"/>
                    <a:pt x="102" y="118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09" y="123"/>
                    <a:pt x="111" y="122"/>
                    <a:pt x="112" y="121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108" y="113"/>
                    <a:pt x="109" y="112"/>
                    <a:pt x="110" y="111"/>
                  </a:cubicBezTo>
                  <a:cubicBezTo>
                    <a:pt x="117" y="116"/>
                    <a:pt x="117" y="116"/>
                    <a:pt x="117" y="116"/>
                  </a:cubicBezTo>
                  <a:cubicBezTo>
                    <a:pt x="118" y="114"/>
                    <a:pt x="119" y="113"/>
                    <a:pt x="120" y="111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4"/>
                    <a:pt x="116" y="103"/>
                    <a:pt x="116" y="102"/>
                  </a:cubicBezTo>
                  <a:cubicBezTo>
                    <a:pt x="124" y="105"/>
                    <a:pt x="124" y="105"/>
                    <a:pt x="124" y="105"/>
                  </a:cubicBezTo>
                  <a:cubicBezTo>
                    <a:pt x="125" y="104"/>
                    <a:pt x="126" y="102"/>
                    <a:pt x="126" y="101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20" y="95"/>
                    <a:pt x="120" y="93"/>
                    <a:pt x="121" y="92"/>
                  </a:cubicBezTo>
                  <a:cubicBezTo>
                    <a:pt x="129" y="94"/>
                    <a:pt x="129" y="94"/>
                    <a:pt x="129" y="94"/>
                  </a:cubicBezTo>
                  <a:cubicBezTo>
                    <a:pt x="130" y="92"/>
                    <a:pt x="130" y="91"/>
                    <a:pt x="131" y="89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84"/>
                    <a:pt x="124" y="83"/>
                    <a:pt x="124" y="82"/>
                  </a:cubicBezTo>
                  <a:cubicBezTo>
                    <a:pt x="132" y="82"/>
                    <a:pt x="132" y="82"/>
                    <a:pt x="132" y="82"/>
                  </a:cubicBezTo>
                  <a:cubicBezTo>
                    <a:pt x="132" y="80"/>
                    <a:pt x="133" y="79"/>
                    <a:pt x="133" y="77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5" y="73"/>
                    <a:pt x="125" y="72"/>
                    <a:pt x="125" y="7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30"/>
            <p:cNvSpPr>
              <a:spLocks/>
            </p:cNvSpPr>
            <p:nvPr/>
          </p:nvSpPr>
          <p:spPr bwMode="auto">
            <a:xfrm>
              <a:off x="1157288" y="2359026"/>
              <a:ext cx="46038" cy="28575"/>
            </a:xfrm>
            <a:custGeom>
              <a:avLst/>
              <a:gdLst>
                <a:gd name="T0" fmla="*/ 44 w 44"/>
                <a:gd name="T1" fmla="*/ 26 h 26"/>
                <a:gd name="T2" fmla="*/ 1 w 44"/>
                <a:gd name="T3" fmla="*/ 26 h 26"/>
                <a:gd name="T4" fmla="*/ 0 w 44"/>
                <a:gd name="T5" fmla="*/ 22 h 26"/>
                <a:gd name="T6" fmla="*/ 37 w 44"/>
                <a:gd name="T7" fmla="*/ 0 h 26"/>
                <a:gd name="T8" fmla="*/ 44 w 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44" y="26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0" y="23"/>
                    <a:pt x="0" y="2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1" y="7"/>
                    <a:pt x="44" y="16"/>
                    <a:pt x="44" y="2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Oval 31"/>
            <p:cNvSpPr>
              <a:spLocks noChangeArrowheads="1"/>
            </p:cNvSpPr>
            <p:nvPr/>
          </p:nvSpPr>
          <p:spPr bwMode="auto">
            <a:xfrm>
              <a:off x="1143000" y="2382838"/>
              <a:ext cx="9525" cy="11113"/>
            </a:xfrm>
            <a:prstGeom prst="ellipse">
              <a:avLst/>
            </a:pr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32"/>
            <p:cNvSpPr>
              <a:spLocks/>
            </p:cNvSpPr>
            <p:nvPr/>
          </p:nvSpPr>
          <p:spPr bwMode="auto">
            <a:xfrm>
              <a:off x="1152525" y="2336801"/>
              <a:ext cx="42863" cy="44450"/>
            </a:xfrm>
            <a:custGeom>
              <a:avLst/>
              <a:gdLst>
                <a:gd name="T0" fmla="*/ 40 w 40"/>
                <a:gd name="T1" fmla="*/ 19 h 42"/>
                <a:gd name="T2" fmla="*/ 3 w 40"/>
                <a:gd name="T3" fmla="*/ 42 h 42"/>
                <a:gd name="T4" fmla="*/ 0 w 40"/>
                <a:gd name="T5" fmla="*/ 39 h 42"/>
                <a:gd name="T6" fmla="*/ 22 w 40"/>
                <a:gd name="T7" fmla="*/ 0 h 42"/>
                <a:gd name="T8" fmla="*/ 40 w 40"/>
                <a:gd name="T9" fmla="*/ 1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40" y="19"/>
                  </a:moveTo>
                  <a:cubicBezTo>
                    <a:pt x="3" y="42"/>
                    <a:pt x="3" y="42"/>
                    <a:pt x="3" y="42"/>
                  </a:cubicBezTo>
                  <a:cubicBezTo>
                    <a:pt x="2" y="41"/>
                    <a:pt x="1" y="40"/>
                    <a:pt x="0" y="39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0" y="5"/>
                    <a:pt x="36" y="11"/>
                    <a:pt x="40" y="1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33"/>
            <p:cNvSpPr>
              <a:spLocks/>
            </p:cNvSpPr>
            <p:nvPr/>
          </p:nvSpPr>
          <p:spPr bwMode="auto">
            <a:xfrm>
              <a:off x="1147763" y="2328863"/>
              <a:ext cx="26988" cy="49213"/>
            </a:xfrm>
            <a:custGeom>
              <a:avLst/>
              <a:gdLst>
                <a:gd name="T0" fmla="*/ 26 w 26"/>
                <a:gd name="T1" fmla="*/ 7 h 46"/>
                <a:gd name="T2" fmla="*/ 4 w 26"/>
                <a:gd name="T3" fmla="*/ 46 h 46"/>
                <a:gd name="T4" fmla="*/ 0 w 26"/>
                <a:gd name="T5" fmla="*/ 45 h 46"/>
                <a:gd name="T6" fmla="*/ 0 w 26"/>
                <a:gd name="T7" fmla="*/ 0 h 46"/>
                <a:gd name="T8" fmla="*/ 26 w 26"/>
                <a:gd name="T9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26" y="7"/>
                  </a:moveTo>
                  <a:cubicBezTo>
                    <a:pt x="4" y="46"/>
                    <a:pt x="4" y="46"/>
                    <a:pt x="4" y="46"/>
                  </a:cubicBezTo>
                  <a:cubicBezTo>
                    <a:pt x="3" y="46"/>
                    <a:pt x="2" y="45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3"/>
                    <a:pt x="26" y="7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34"/>
            <p:cNvSpPr>
              <a:spLocks/>
            </p:cNvSpPr>
            <p:nvPr/>
          </p:nvSpPr>
          <p:spPr bwMode="auto">
            <a:xfrm>
              <a:off x="1120775" y="2328863"/>
              <a:ext cx="25400" cy="49213"/>
            </a:xfrm>
            <a:custGeom>
              <a:avLst/>
              <a:gdLst>
                <a:gd name="T0" fmla="*/ 25 w 25"/>
                <a:gd name="T1" fmla="*/ 0 h 46"/>
                <a:gd name="T2" fmla="*/ 25 w 25"/>
                <a:gd name="T3" fmla="*/ 45 h 46"/>
                <a:gd name="T4" fmla="*/ 21 w 25"/>
                <a:gd name="T5" fmla="*/ 46 h 46"/>
                <a:gd name="T6" fmla="*/ 0 w 25"/>
                <a:gd name="T7" fmla="*/ 7 h 46"/>
                <a:gd name="T8" fmla="*/ 25 w 2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6">
                  <a:moveTo>
                    <a:pt x="25" y="0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4" y="45"/>
                    <a:pt x="22" y="46"/>
                    <a:pt x="21" y="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" y="3"/>
                    <a:pt x="16" y="0"/>
                    <a:pt x="25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35"/>
            <p:cNvSpPr>
              <a:spLocks/>
            </p:cNvSpPr>
            <p:nvPr/>
          </p:nvSpPr>
          <p:spPr bwMode="auto">
            <a:xfrm>
              <a:off x="1098550" y="2336801"/>
              <a:ext cx="42863" cy="44450"/>
            </a:xfrm>
            <a:custGeom>
              <a:avLst/>
              <a:gdLst>
                <a:gd name="T0" fmla="*/ 18 w 40"/>
                <a:gd name="T1" fmla="*/ 0 h 42"/>
                <a:gd name="T2" fmla="*/ 40 w 40"/>
                <a:gd name="T3" fmla="*/ 39 h 42"/>
                <a:gd name="T4" fmla="*/ 37 w 40"/>
                <a:gd name="T5" fmla="*/ 42 h 42"/>
                <a:gd name="T6" fmla="*/ 0 w 40"/>
                <a:gd name="T7" fmla="*/ 19 h 42"/>
                <a:gd name="T8" fmla="*/ 18 w 40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18" y="0"/>
                  </a:moveTo>
                  <a:cubicBezTo>
                    <a:pt x="40" y="39"/>
                    <a:pt x="40" y="39"/>
                    <a:pt x="40" y="39"/>
                  </a:cubicBezTo>
                  <a:cubicBezTo>
                    <a:pt x="39" y="40"/>
                    <a:pt x="38" y="41"/>
                    <a:pt x="37" y="4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11"/>
                    <a:pt x="11" y="5"/>
                    <a:pt x="18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36"/>
            <p:cNvSpPr>
              <a:spLocks/>
            </p:cNvSpPr>
            <p:nvPr/>
          </p:nvSpPr>
          <p:spPr bwMode="auto">
            <a:xfrm>
              <a:off x="1090613" y="2359026"/>
              <a:ext cx="47625" cy="28575"/>
            </a:xfrm>
            <a:custGeom>
              <a:avLst/>
              <a:gdLst>
                <a:gd name="T0" fmla="*/ 7 w 45"/>
                <a:gd name="T1" fmla="*/ 0 h 26"/>
                <a:gd name="T2" fmla="*/ 45 w 45"/>
                <a:gd name="T3" fmla="*/ 22 h 26"/>
                <a:gd name="T4" fmla="*/ 44 w 45"/>
                <a:gd name="T5" fmla="*/ 26 h 26"/>
                <a:gd name="T6" fmla="*/ 0 w 45"/>
                <a:gd name="T7" fmla="*/ 26 h 26"/>
                <a:gd name="T8" fmla="*/ 7 w 4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7" y="0"/>
                  </a:moveTo>
                  <a:cubicBezTo>
                    <a:pt x="45" y="22"/>
                    <a:pt x="45" y="22"/>
                    <a:pt x="45" y="22"/>
                  </a:cubicBezTo>
                  <a:cubicBezTo>
                    <a:pt x="44" y="23"/>
                    <a:pt x="44" y="25"/>
                    <a:pt x="44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6"/>
                    <a:pt x="3" y="7"/>
                    <a:pt x="7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37"/>
            <p:cNvSpPr>
              <a:spLocks/>
            </p:cNvSpPr>
            <p:nvPr/>
          </p:nvSpPr>
          <p:spPr bwMode="auto">
            <a:xfrm>
              <a:off x="1090613" y="2389188"/>
              <a:ext cx="47625" cy="26988"/>
            </a:xfrm>
            <a:custGeom>
              <a:avLst/>
              <a:gdLst>
                <a:gd name="T0" fmla="*/ 0 w 45"/>
                <a:gd name="T1" fmla="*/ 0 h 26"/>
                <a:gd name="T2" fmla="*/ 44 w 45"/>
                <a:gd name="T3" fmla="*/ 0 h 26"/>
                <a:gd name="T4" fmla="*/ 45 w 45"/>
                <a:gd name="T5" fmla="*/ 3 h 26"/>
                <a:gd name="T6" fmla="*/ 7 w 45"/>
                <a:gd name="T7" fmla="*/ 26 h 26"/>
                <a:gd name="T8" fmla="*/ 0 w 4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0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2"/>
                    <a:pt x="45" y="3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3" y="18"/>
                    <a:pt x="0" y="9"/>
                    <a:pt x="0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38"/>
            <p:cNvSpPr>
              <a:spLocks/>
            </p:cNvSpPr>
            <p:nvPr/>
          </p:nvSpPr>
          <p:spPr bwMode="auto">
            <a:xfrm>
              <a:off x="1098550" y="2393951"/>
              <a:ext cx="42863" cy="44450"/>
            </a:xfrm>
            <a:custGeom>
              <a:avLst/>
              <a:gdLst>
                <a:gd name="T0" fmla="*/ 0 w 40"/>
                <a:gd name="T1" fmla="*/ 22 h 42"/>
                <a:gd name="T2" fmla="*/ 37 w 40"/>
                <a:gd name="T3" fmla="*/ 0 h 42"/>
                <a:gd name="T4" fmla="*/ 40 w 40"/>
                <a:gd name="T5" fmla="*/ 3 h 42"/>
                <a:gd name="T6" fmla="*/ 18 w 40"/>
                <a:gd name="T7" fmla="*/ 42 h 42"/>
                <a:gd name="T8" fmla="*/ 0 w 40"/>
                <a:gd name="T9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0" y="22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1"/>
                    <a:pt x="39" y="2"/>
                    <a:pt x="40" y="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1" y="37"/>
                    <a:pt x="4" y="30"/>
                    <a:pt x="0" y="2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39"/>
            <p:cNvSpPr>
              <a:spLocks/>
            </p:cNvSpPr>
            <p:nvPr/>
          </p:nvSpPr>
          <p:spPr bwMode="auto">
            <a:xfrm>
              <a:off x="1120775" y="2397126"/>
              <a:ext cx="25400" cy="49213"/>
            </a:xfrm>
            <a:custGeom>
              <a:avLst/>
              <a:gdLst>
                <a:gd name="T0" fmla="*/ 0 w 25"/>
                <a:gd name="T1" fmla="*/ 39 h 46"/>
                <a:gd name="T2" fmla="*/ 21 w 25"/>
                <a:gd name="T3" fmla="*/ 0 h 46"/>
                <a:gd name="T4" fmla="*/ 25 w 25"/>
                <a:gd name="T5" fmla="*/ 1 h 46"/>
                <a:gd name="T6" fmla="*/ 25 w 25"/>
                <a:gd name="T7" fmla="*/ 46 h 46"/>
                <a:gd name="T8" fmla="*/ 0 w 25"/>
                <a:gd name="T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6">
                  <a:moveTo>
                    <a:pt x="0" y="39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2" y="1"/>
                    <a:pt x="24" y="1"/>
                    <a:pt x="25" y="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16" y="46"/>
                    <a:pt x="7" y="44"/>
                    <a:pt x="0" y="3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40"/>
            <p:cNvSpPr>
              <a:spLocks/>
            </p:cNvSpPr>
            <p:nvPr/>
          </p:nvSpPr>
          <p:spPr bwMode="auto">
            <a:xfrm>
              <a:off x="1147763" y="2397126"/>
              <a:ext cx="26988" cy="49213"/>
            </a:xfrm>
            <a:custGeom>
              <a:avLst/>
              <a:gdLst>
                <a:gd name="T0" fmla="*/ 0 w 26"/>
                <a:gd name="T1" fmla="*/ 46 h 46"/>
                <a:gd name="T2" fmla="*/ 0 w 26"/>
                <a:gd name="T3" fmla="*/ 1 h 46"/>
                <a:gd name="T4" fmla="*/ 4 w 26"/>
                <a:gd name="T5" fmla="*/ 0 h 46"/>
                <a:gd name="T6" fmla="*/ 26 w 26"/>
                <a:gd name="T7" fmla="*/ 39 h 46"/>
                <a:gd name="T8" fmla="*/ 0 w 2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0" y="46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8" y="44"/>
                    <a:pt x="10" y="46"/>
                    <a:pt x="0" y="4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41"/>
            <p:cNvSpPr>
              <a:spLocks/>
            </p:cNvSpPr>
            <p:nvPr/>
          </p:nvSpPr>
          <p:spPr bwMode="auto">
            <a:xfrm>
              <a:off x="1152525" y="2393951"/>
              <a:ext cx="42863" cy="44450"/>
            </a:xfrm>
            <a:custGeom>
              <a:avLst/>
              <a:gdLst>
                <a:gd name="T0" fmla="*/ 22 w 40"/>
                <a:gd name="T1" fmla="*/ 42 h 42"/>
                <a:gd name="T2" fmla="*/ 0 w 40"/>
                <a:gd name="T3" fmla="*/ 3 h 42"/>
                <a:gd name="T4" fmla="*/ 3 w 40"/>
                <a:gd name="T5" fmla="*/ 0 h 42"/>
                <a:gd name="T6" fmla="*/ 40 w 40"/>
                <a:gd name="T7" fmla="*/ 22 h 42"/>
                <a:gd name="T8" fmla="*/ 22 w 4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22" y="4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6" y="30"/>
                    <a:pt x="30" y="37"/>
                    <a:pt x="22" y="4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42"/>
            <p:cNvSpPr>
              <a:spLocks/>
            </p:cNvSpPr>
            <p:nvPr/>
          </p:nvSpPr>
          <p:spPr bwMode="auto">
            <a:xfrm>
              <a:off x="1157288" y="2389188"/>
              <a:ext cx="46038" cy="26988"/>
            </a:xfrm>
            <a:custGeom>
              <a:avLst/>
              <a:gdLst>
                <a:gd name="T0" fmla="*/ 37 w 44"/>
                <a:gd name="T1" fmla="*/ 26 h 26"/>
                <a:gd name="T2" fmla="*/ 0 w 44"/>
                <a:gd name="T3" fmla="*/ 3 h 26"/>
                <a:gd name="T4" fmla="*/ 1 w 44"/>
                <a:gd name="T5" fmla="*/ 0 h 26"/>
                <a:gd name="T6" fmla="*/ 44 w 44"/>
                <a:gd name="T7" fmla="*/ 0 h 26"/>
                <a:gd name="T8" fmla="*/ 37 w 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37" y="2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9"/>
                    <a:pt x="41" y="18"/>
                    <a:pt x="37" y="2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43"/>
            <p:cNvSpPr>
              <a:spLocks/>
            </p:cNvSpPr>
            <p:nvPr/>
          </p:nvSpPr>
          <p:spPr bwMode="auto">
            <a:xfrm>
              <a:off x="1211263" y="2414588"/>
              <a:ext cx="98425" cy="103188"/>
            </a:xfrm>
            <a:custGeom>
              <a:avLst/>
              <a:gdLst>
                <a:gd name="T0" fmla="*/ 93 w 93"/>
                <a:gd name="T1" fmla="*/ 45 h 97"/>
                <a:gd name="T2" fmla="*/ 92 w 93"/>
                <a:gd name="T3" fmla="*/ 40 h 97"/>
                <a:gd name="T4" fmla="*/ 85 w 93"/>
                <a:gd name="T5" fmla="*/ 34 h 97"/>
                <a:gd name="T6" fmla="*/ 83 w 93"/>
                <a:gd name="T7" fmla="*/ 30 h 97"/>
                <a:gd name="T8" fmla="*/ 84 w 93"/>
                <a:gd name="T9" fmla="*/ 21 h 97"/>
                <a:gd name="T10" fmla="*/ 81 w 93"/>
                <a:gd name="T11" fmla="*/ 17 h 97"/>
                <a:gd name="T12" fmla="*/ 72 w 93"/>
                <a:gd name="T13" fmla="*/ 16 h 97"/>
                <a:gd name="T14" fmla="*/ 69 w 93"/>
                <a:gd name="T15" fmla="*/ 13 h 97"/>
                <a:gd name="T16" fmla="*/ 65 w 93"/>
                <a:gd name="T17" fmla="*/ 4 h 97"/>
                <a:gd name="T18" fmla="*/ 61 w 93"/>
                <a:gd name="T19" fmla="*/ 3 h 97"/>
                <a:gd name="T20" fmla="*/ 53 w 93"/>
                <a:gd name="T21" fmla="*/ 7 h 97"/>
                <a:gd name="T22" fmla="*/ 48 w 93"/>
                <a:gd name="T23" fmla="*/ 6 h 97"/>
                <a:gd name="T24" fmla="*/ 44 w 93"/>
                <a:gd name="T25" fmla="*/ 0 h 97"/>
                <a:gd name="T26" fmla="*/ 38 w 93"/>
                <a:gd name="T27" fmla="*/ 7 h 97"/>
                <a:gd name="T28" fmla="*/ 34 w 93"/>
                <a:gd name="T29" fmla="*/ 8 h 97"/>
                <a:gd name="T30" fmla="*/ 25 w 93"/>
                <a:gd name="T31" fmla="*/ 6 h 97"/>
                <a:gd name="T32" fmla="*/ 21 w 93"/>
                <a:gd name="T33" fmla="*/ 8 h 97"/>
                <a:gd name="T34" fmla="*/ 19 w 93"/>
                <a:gd name="T35" fmla="*/ 17 h 97"/>
                <a:gd name="T36" fmla="*/ 16 w 93"/>
                <a:gd name="T37" fmla="*/ 21 h 97"/>
                <a:gd name="T38" fmla="*/ 7 w 93"/>
                <a:gd name="T39" fmla="*/ 23 h 97"/>
                <a:gd name="T40" fmla="*/ 5 w 93"/>
                <a:gd name="T41" fmla="*/ 27 h 97"/>
                <a:gd name="T42" fmla="*/ 8 w 93"/>
                <a:gd name="T43" fmla="*/ 36 h 97"/>
                <a:gd name="T44" fmla="*/ 6 w 93"/>
                <a:gd name="T45" fmla="*/ 41 h 97"/>
                <a:gd name="T46" fmla="*/ 0 w 93"/>
                <a:gd name="T47" fmla="*/ 48 h 97"/>
                <a:gd name="T48" fmla="*/ 0 w 93"/>
                <a:gd name="T49" fmla="*/ 53 h 97"/>
                <a:gd name="T50" fmla="*/ 7 w 93"/>
                <a:gd name="T51" fmla="*/ 59 h 97"/>
                <a:gd name="T52" fmla="*/ 8 w 93"/>
                <a:gd name="T53" fmla="*/ 64 h 97"/>
                <a:gd name="T54" fmla="*/ 6 w 93"/>
                <a:gd name="T55" fmla="*/ 73 h 97"/>
                <a:gd name="T56" fmla="*/ 9 w 93"/>
                <a:gd name="T57" fmla="*/ 77 h 97"/>
                <a:gd name="T58" fmla="*/ 18 w 93"/>
                <a:gd name="T59" fmla="*/ 79 h 97"/>
                <a:gd name="T60" fmla="*/ 21 w 93"/>
                <a:gd name="T61" fmla="*/ 82 h 97"/>
                <a:gd name="T62" fmla="*/ 24 w 93"/>
                <a:gd name="T63" fmla="*/ 91 h 97"/>
                <a:gd name="T64" fmla="*/ 28 w 93"/>
                <a:gd name="T65" fmla="*/ 93 h 97"/>
                <a:gd name="T66" fmla="*/ 37 w 93"/>
                <a:gd name="T67" fmla="*/ 90 h 97"/>
                <a:gd name="T68" fmla="*/ 41 w 93"/>
                <a:gd name="T69" fmla="*/ 91 h 97"/>
                <a:gd name="T70" fmla="*/ 46 w 93"/>
                <a:gd name="T71" fmla="*/ 97 h 97"/>
                <a:gd name="T72" fmla="*/ 51 w 93"/>
                <a:gd name="T73" fmla="*/ 91 h 97"/>
                <a:gd name="T74" fmla="*/ 56 w 93"/>
                <a:gd name="T75" fmla="*/ 90 h 97"/>
                <a:gd name="T76" fmla="*/ 64 w 93"/>
                <a:gd name="T77" fmla="*/ 93 h 97"/>
                <a:gd name="T78" fmla="*/ 68 w 93"/>
                <a:gd name="T79" fmla="*/ 91 h 97"/>
                <a:gd name="T80" fmla="*/ 71 w 93"/>
                <a:gd name="T81" fmla="*/ 82 h 97"/>
                <a:gd name="T82" fmla="*/ 75 w 93"/>
                <a:gd name="T83" fmla="*/ 79 h 97"/>
                <a:gd name="T84" fmla="*/ 84 w 93"/>
                <a:gd name="T85" fmla="*/ 78 h 97"/>
                <a:gd name="T86" fmla="*/ 86 w 93"/>
                <a:gd name="T87" fmla="*/ 73 h 97"/>
                <a:gd name="T88" fmla="*/ 84 w 93"/>
                <a:gd name="T89" fmla="*/ 64 h 97"/>
                <a:gd name="T90" fmla="*/ 86 w 93"/>
                <a:gd name="T91" fmla="*/ 60 h 97"/>
                <a:gd name="T92" fmla="*/ 93 w 93"/>
                <a:gd name="T93" fmla="*/ 5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3" h="97">
                  <a:moveTo>
                    <a:pt x="87" y="49"/>
                  </a:moveTo>
                  <a:cubicBezTo>
                    <a:pt x="93" y="49"/>
                    <a:pt x="93" y="49"/>
                    <a:pt x="93" y="49"/>
                  </a:cubicBezTo>
                  <a:cubicBezTo>
                    <a:pt x="93" y="47"/>
                    <a:pt x="93" y="46"/>
                    <a:pt x="93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7" y="44"/>
                    <a:pt x="87" y="43"/>
                    <a:pt x="87" y="4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7"/>
                    <a:pt x="91" y="36"/>
                  </a:cubicBezTo>
                  <a:cubicBezTo>
                    <a:pt x="86" y="37"/>
                    <a:pt x="86" y="37"/>
                    <a:pt x="86" y="37"/>
                  </a:cubicBezTo>
                  <a:cubicBezTo>
                    <a:pt x="85" y="36"/>
                    <a:pt x="85" y="35"/>
                    <a:pt x="85" y="34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89" y="30"/>
                    <a:pt x="89" y="29"/>
                    <a:pt x="88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3" y="29"/>
                    <a:pt x="82" y="28"/>
                    <a:pt x="82" y="27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23"/>
                    <a:pt x="85" y="22"/>
                    <a:pt x="84" y="21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23"/>
                    <a:pt x="78" y="22"/>
                    <a:pt x="78" y="21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16"/>
                    <a:pt x="80" y="15"/>
                    <a:pt x="79" y="14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7"/>
                    <a:pt x="73" y="16"/>
                    <a:pt x="72" y="1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4" y="10"/>
                    <a:pt x="73" y="9"/>
                    <a:pt x="72" y="9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8" y="13"/>
                    <a:pt x="67" y="12"/>
                    <a:pt x="66" y="1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7" y="5"/>
                    <a:pt x="66" y="5"/>
                    <a:pt x="65" y="4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1" y="9"/>
                    <a:pt x="61" y="9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2"/>
                    <a:pt x="59" y="2"/>
                    <a:pt x="57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4" y="7"/>
                    <a:pt x="53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0"/>
                    <a:pt x="50" y="0"/>
                    <a:pt x="49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6"/>
                    <a:pt x="46" y="6"/>
                    <a:pt x="45" y="6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2" y="0"/>
                    <a:pt x="41" y="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8" y="7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2"/>
                    <a:pt x="34" y="2"/>
                    <a:pt x="33" y="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9"/>
                    <a:pt x="32" y="9"/>
                    <a:pt x="31" y="9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5"/>
                    <a:pt x="26" y="5"/>
                    <a:pt x="25" y="6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2"/>
                    <a:pt x="26" y="12"/>
                    <a:pt x="25" y="13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9"/>
                    <a:pt x="19" y="10"/>
                    <a:pt x="18" y="10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7"/>
                    <a:pt x="19" y="17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4"/>
                    <a:pt x="13" y="15"/>
                    <a:pt x="12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2"/>
                    <a:pt x="14" y="23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21"/>
                    <a:pt x="8" y="22"/>
                    <a:pt x="7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8"/>
                    <a:pt x="11" y="29"/>
                    <a:pt x="10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9"/>
                    <a:pt x="4" y="30"/>
                    <a:pt x="3" y="31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5"/>
                    <a:pt x="8" y="36"/>
                    <a:pt x="8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7"/>
                    <a:pt x="1" y="38"/>
                    <a:pt x="1" y="39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2"/>
                    <a:pt x="6" y="43"/>
                    <a:pt x="6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7"/>
                    <a:pt x="0" y="48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1" y="55"/>
                    <a:pt x="1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8"/>
                    <a:pt x="7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3"/>
                    <a:pt x="2" y="64"/>
                    <a:pt x="3" y="65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9" y="65"/>
                    <a:pt x="9" y="65"/>
                    <a:pt x="9" y="66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1"/>
                    <a:pt x="6" y="72"/>
                    <a:pt x="6" y="73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2" y="71"/>
                    <a:pt x="13" y="72"/>
                    <a:pt x="13" y="73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0" y="78"/>
                    <a:pt x="10" y="79"/>
                    <a:pt x="11" y="80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7" y="77"/>
                    <a:pt x="17" y="78"/>
                    <a:pt x="18" y="79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5" y="84"/>
                    <a:pt x="16" y="85"/>
                    <a:pt x="17" y="86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2" y="82"/>
                    <a:pt x="23" y="83"/>
                    <a:pt x="23" y="84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2" y="90"/>
                    <a:pt x="23" y="90"/>
                    <a:pt x="24" y="91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8" y="87"/>
                    <a:pt x="29" y="87"/>
                    <a:pt x="30" y="87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29" y="94"/>
                    <a:pt x="30" y="94"/>
                    <a:pt x="31" y="94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35" y="89"/>
                    <a:pt x="36" y="90"/>
                    <a:pt x="37" y="90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7" y="96"/>
                    <a:pt x="38" y="96"/>
                    <a:pt x="40" y="97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2" y="91"/>
                    <a:pt x="43" y="91"/>
                    <a:pt x="44" y="91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5" y="97"/>
                    <a:pt x="46" y="97"/>
                    <a:pt x="46" y="97"/>
                  </a:cubicBezTo>
                  <a:cubicBezTo>
                    <a:pt x="47" y="97"/>
                    <a:pt x="47" y="97"/>
                    <a:pt x="48" y="97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9" y="91"/>
                    <a:pt x="50" y="91"/>
                    <a:pt x="51" y="91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4" y="96"/>
                    <a:pt x="55" y="96"/>
                    <a:pt x="56" y="96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7" y="90"/>
                    <a:pt x="57" y="90"/>
                    <a:pt x="58" y="89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2" y="94"/>
                    <a:pt x="63" y="94"/>
                    <a:pt x="64" y="93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7"/>
                    <a:pt x="64" y="87"/>
                    <a:pt x="65" y="86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9" y="91"/>
                    <a:pt x="71" y="90"/>
                    <a:pt x="72" y="8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70" y="83"/>
                    <a:pt x="71" y="83"/>
                    <a:pt x="71" y="82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6" y="86"/>
                    <a:pt x="77" y="85"/>
                    <a:pt x="78" y="84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79"/>
                    <a:pt x="76" y="78"/>
                    <a:pt x="77" y="77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82" y="80"/>
                    <a:pt x="83" y="79"/>
                    <a:pt x="84" y="78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3"/>
                    <a:pt x="81" y="72"/>
                    <a:pt x="81" y="71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87" y="72"/>
                    <a:pt x="87" y="71"/>
                    <a:pt x="88" y="70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6"/>
                    <a:pt x="84" y="65"/>
                    <a:pt x="84" y="64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4"/>
                    <a:pt x="91" y="63"/>
                    <a:pt x="91" y="62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86" y="59"/>
                    <a:pt x="86" y="58"/>
                    <a:pt x="86" y="57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2" y="56"/>
                    <a:pt x="92" y="55"/>
                    <a:pt x="93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1"/>
                    <a:pt x="87" y="50"/>
                    <a:pt x="87" y="49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44"/>
            <p:cNvSpPr>
              <a:spLocks/>
            </p:cNvSpPr>
            <p:nvPr/>
          </p:nvSpPr>
          <p:spPr bwMode="auto">
            <a:xfrm>
              <a:off x="1268413" y="2446338"/>
              <a:ext cx="31750" cy="19050"/>
            </a:xfrm>
            <a:custGeom>
              <a:avLst/>
              <a:gdLst>
                <a:gd name="T0" fmla="*/ 31 w 31"/>
                <a:gd name="T1" fmla="*/ 18 h 18"/>
                <a:gd name="T2" fmla="*/ 1 w 31"/>
                <a:gd name="T3" fmla="*/ 18 h 18"/>
                <a:gd name="T4" fmla="*/ 0 w 31"/>
                <a:gd name="T5" fmla="*/ 15 h 18"/>
                <a:gd name="T6" fmla="*/ 26 w 31"/>
                <a:gd name="T7" fmla="*/ 0 h 18"/>
                <a:gd name="T8" fmla="*/ 31 w 3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5"/>
                    <a:pt x="30" y="11"/>
                    <a:pt x="31" y="18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Oval 45"/>
            <p:cNvSpPr>
              <a:spLocks noChangeArrowheads="1"/>
            </p:cNvSpPr>
            <p:nvPr/>
          </p:nvSpPr>
          <p:spPr bwMode="auto">
            <a:xfrm>
              <a:off x="1257300" y="2462213"/>
              <a:ext cx="7938" cy="7938"/>
            </a:xfrm>
            <a:prstGeom prst="ellipse">
              <a:avLst/>
            </a:pr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46"/>
            <p:cNvSpPr>
              <a:spLocks/>
            </p:cNvSpPr>
            <p:nvPr/>
          </p:nvSpPr>
          <p:spPr bwMode="auto">
            <a:xfrm>
              <a:off x="1265238" y="2430463"/>
              <a:ext cx="28575" cy="31750"/>
            </a:xfrm>
            <a:custGeom>
              <a:avLst/>
              <a:gdLst>
                <a:gd name="T0" fmla="*/ 28 w 28"/>
                <a:gd name="T1" fmla="*/ 14 h 30"/>
                <a:gd name="T2" fmla="*/ 2 w 28"/>
                <a:gd name="T3" fmla="*/ 30 h 30"/>
                <a:gd name="T4" fmla="*/ 0 w 28"/>
                <a:gd name="T5" fmla="*/ 28 h 30"/>
                <a:gd name="T6" fmla="*/ 15 w 28"/>
                <a:gd name="T7" fmla="*/ 0 h 30"/>
                <a:gd name="T8" fmla="*/ 28 w 28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28" y="14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2" y="29"/>
                    <a:pt x="1" y="28"/>
                    <a:pt x="0" y="2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4"/>
                    <a:pt x="25" y="8"/>
                    <a:pt x="28" y="14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47"/>
            <p:cNvSpPr>
              <a:spLocks/>
            </p:cNvSpPr>
            <p:nvPr/>
          </p:nvSpPr>
          <p:spPr bwMode="auto">
            <a:xfrm>
              <a:off x="1262063" y="2425701"/>
              <a:ext cx="19050" cy="33338"/>
            </a:xfrm>
            <a:custGeom>
              <a:avLst/>
              <a:gdLst>
                <a:gd name="T0" fmla="*/ 18 w 18"/>
                <a:gd name="T1" fmla="*/ 5 h 32"/>
                <a:gd name="T2" fmla="*/ 3 w 18"/>
                <a:gd name="T3" fmla="*/ 32 h 32"/>
                <a:gd name="T4" fmla="*/ 0 w 18"/>
                <a:gd name="T5" fmla="*/ 31 h 32"/>
                <a:gd name="T6" fmla="*/ 0 w 18"/>
                <a:gd name="T7" fmla="*/ 0 h 32"/>
                <a:gd name="T8" fmla="*/ 18 w 18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8" y="5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1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12" y="2"/>
                    <a:pt x="18" y="5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48"/>
            <p:cNvSpPr>
              <a:spLocks/>
            </p:cNvSpPr>
            <p:nvPr/>
          </p:nvSpPr>
          <p:spPr bwMode="auto">
            <a:xfrm>
              <a:off x="1241425" y="2425701"/>
              <a:ext cx="19050" cy="33338"/>
            </a:xfrm>
            <a:custGeom>
              <a:avLst/>
              <a:gdLst>
                <a:gd name="T0" fmla="*/ 18 w 18"/>
                <a:gd name="T1" fmla="*/ 0 h 32"/>
                <a:gd name="T2" fmla="*/ 18 w 18"/>
                <a:gd name="T3" fmla="*/ 31 h 32"/>
                <a:gd name="T4" fmla="*/ 15 w 18"/>
                <a:gd name="T5" fmla="*/ 32 h 32"/>
                <a:gd name="T6" fmla="*/ 0 w 18"/>
                <a:gd name="T7" fmla="*/ 5 h 32"/>
                <a:gd name="T8" fmla="*/ 18 w 1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8" y="0"/>
                  </a:moveTo>
                  <a:cubicBezTo>
                    <a:pt x="18" y="31"/>
                    <a:pt x="18" y="31"/>
                    <a:pt x="18" y="31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2"/>
                    <a:pt x="12" y="0"/>
                    <a:pt x="18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49"/>
            <p:cNvSpPr>
              <a:spLocks/>
            </p:cNvSpPr>
            <p:nvPr/>
          </p:nvSpPr>
          <p:spPr bwMode="auto">
            <a:xfrm>
              <a:off x="1227138" y="2430463"/>
              <a:ext cx="30163" cy="31750"/>
            </a:xfrm>
            <a:custGeom>
              <a:avLst/>
              <a:gdLst>
                <a:gd name="T0" fmla="*/ 13 w 28"/>
                <a:gd name="T1" fmla="*/ 0 h 30"/>
                <a:gd name="T2" fmla="*/ 28 w 28"/>
                <a:gd name="T3" fmla="*/ 28 h 30"/>
                <a:gd name="T4" fmla="*/ 26 w 28"/>
                <a:gd name="T5" fmla="*/ 30 h 30"/>
                <a:gd name="T6" fmla="*/ 0 w 28"/>
                <a:gd name="T7" fmla="*/ 14 h 30"/>
                <a:gd name="T8" fmla="*/ 13 w 28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13" y="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7" y="28"/>
                    <a:pt x="26" y="29"/>
                    <a:pt x="26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8"/>
                    <a:pt x="7" y="4"/>
                    <a:pt x="13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50"/>
            <p:cNvSpPr>
              <a:spLocks/>
            </p:cNvSpPr>
            <p:nvPr/>
          </p:nvSpPr>
          <p:spPr bwMode="auto">
            <a:xfrm>
              <a:off x="1220788" y="2446338"/>
              <a:ext cx="33338" cy="19050"/>
            </a:xfrm>
            <a:custGeom>
              <a:avLst/>
              <a:gdLst>
                <a:gd name="T0" fmla="*/ 5 w 31"/>
                <a:gd name="T1" fmla="*/ 0 h 18"/>
                <a:gd name="T2" fmla="*/ 31 w 31"/>
                <a:gd name="T3" fmla="*/ 15 h 18"/>
                <a:gd name="T4" fmla="*/ 30 w 31"/>
                <a:gd name="T5" fmla="*/ 18 h 18"/>
                <a:gd name="T6" fmla="*/ 0 w 31"/>
                <a:gd name="T7" fmla="*/ 18 h 18"/>
                <a:gd name="T8" fmla="*/ 5 w 3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5" y="0"/>
                  </a:moveTo>
                  <a:cubicBezTo>
                    <a:pt x="31" y="15"/>
                    <a:pt x="31" y="15"/>
                    <a:pt x="31" y="15"/>
                  </a:cubicBezTo>
                  <a:cubicBezTo>
                    <a:pt x="31" y="16"/>
                    <a:pt x="31" y="17"/>
                    <a:pt x="3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1"/>
                    <a:pt x="2" y="5"/>
                    <a:pt x="5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51"/>
            <p:cNvSpPr>
              <a:spLocks/>
            </p:cNvSpPr>
            <p:nvPr/>
          </p:nvSpPr>
          <p:spPr bwMode="auto">
            <a:xfrm>
              <a:off x="1220788" y="2466976"/>
              <a:ext cx="33338" cy="19050"/>
            </a:xfrm>
            <a:custGeom>
              <a:avLst/>
              <a:gdLst>
                <a:gd name="T0" fmla="*/ 0 w 31"/>
                <a:gd name="T1" fmla="*/ 0 h 19"/>
                <a:gd name="T2" fmla="*/ 30 w 31"/>
                <a:gd name="T3" fmla="*/ 0 h 19"/>
                <a:gd name="T4" fmla="*/ 31 w 31"/>
                <a:gd name="T5" fmla="*/ 3 h 19"/>
                <a:gd name="T6" fmla="*/ 5 w 31"/>
                <a:gd name="T7" fmla="*/ 19 h 19"/>
                <a:gd name="T8" fmla="*/ 0 w 3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1" y="1"/>
                    <a:pt x="31" y="2"/>
                    <a:pt x="31" y="3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3"/>
                    <a:pt x="1" y="7"/>
                    <a:pt x="0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52"/>
            <p:cNvSpPr>
              <a:spLocks/>
            </p:cNvSpPr>
            <p:nvPr/>
          </p:nvSpPr>
          <p:spPr bwMode="auto">
            <a:xfrm>
              <a:off x="1227138" y="2470151"/>
              <a:ext cx="30163" cy="31750"/>
            </a:xfrm>
            <a:custGeom>
              <a:avLst/>
              <a:gdLst>
                <a:gd name="T0" fmla="*/ 0 w 28"/>
                <a:gd name="T1" fmla="*/ 16 h 29"/>
                <a:gd name="T2" fmla="*/ 26 w 28"/>
                <a:gd name="T3" fmla="*/ 0 h 29"/>
                <a:gd name="T4" fmla="*/ 28 w 28"/>
                <a:gd name="T5" fmla="*/ 2 h 29"/>
                <a:gd name="T6" fmla="*/ 13 w 28"/>
                <a:gd name="T7" fmla="*/ 29 h 29"/>
                <a:gd name="T8" fmla="*/ 0 w 28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7" y="1"/>
                    <a:pt x="28" y="2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7" y="26"/>
                    <a:pt x="3" y="21"/>
                    <a:pt x="0" y="1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53"/>
            <p:cNvSpPr>
              <a:spLocks/>
            </p:cNvSpPr>
            <p:nvPr/>
          </p:nvSpPr>
          <p:spPr bwMode="auto">
            <a:xfrm>
              <a:off x="1241425" y="2473326"/>
              <a:ext cx="19050" cy="33338"/>
            </a:xfrm>
            <a:custGeom>
              <a:avLst/>
              <a:gdLst>
                <a:gd name="T0" fmla="*/ 0 w 18"/>
                <a:gd name="T1" fmla="*/ 27 h 32"/>
                <a:gd name="T2" fmla="*/ 15 w 18"/>
                <a:gd name="T3" fmla="*/ 0 h 32"/>
                <a:gd name="T4" fmla="*/ 18 w 18"/>
                <a:gd name="T5" fmla="*/ 1 h 32"/>
                <a:gd name="T6" fmla="*/ 18 w 18"/>
                <a:gd name="T7" fmla="*/ 32 h 32"/>
                <a:gd name="T8" fmla="*/ 0 w 18"/>
                <a:gd name="T9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0" y="27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7" y="1"/>
                    <a:pt x="18" y="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2" y="32"/>
                    <a:pt x="6" y="31"/>
                    <a:pt x="0" y="27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54"/>
            <p:cNvSpPr>
              <a:spLocks/>
            </p:cNvSpPr>
            <p:nvPr/>
          </p:nvSpPr>
          <p:spPr bwMode="auto">
            <a:xfrm>
              <a:off x="1262063" y="2473326"/>
              <a:ext cx="19050" cy="33338"/>
            </a:xfrm>
            <a:custGeom>
              <a:avLst/>
              <a:gdLst>
                <a:gd name="T0" fmla="*/ 0 w 18"/>
                <a:gd name="T1" fmla="*/ 32 h 32"/>
                <a:gd name="T2" fmla="*/ 0 w 18"/>
                <a:gd name="T3" fmla="*/ 1 h 32"/>
                <a:gd name="T4" fmla="*/ 3 w 18"/>
                <a:gd name="T5" fmla="*/ 0 h 32"/>
                <a:gd name="T6" fmla="*/ 18 w 18"/>
                <a:gd name="T7" fmla="*/ 27 h 32"/>
                <a:gd name="T8" fmla="*/ 0 w 18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0" y="3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2" y="31"/>
                    <a:pt x="6" y="32"/>
                    <a:pt x="0" y="3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55"/>
            <p:cNvSpPr>
              <a:spLocks/>
            </p:cNvSpPr>
            <p:nvPr/>
          </p:nvSpPr>
          <p:spPr bwMode="auto">
            <a:xfrm>
              <a:off x="1265238" y="2470151"/>
              <a:ext cx="28575" cy="31750"/>
            </a:xfrm>
            <a:custGeom>
              <a:avLst/>
              <a:gdLst>
                <a:gd name="T0" fmla="*/ 15 w 28"/>
                <a:gd name="T1" fmla="*/ 29 h 29"/>
                <a:gd name="T2" fmla="*/ 0 w 28"/>
                <a:gd name="T3" fmla="*/ 2 h 29"/>
                <a:gd name="T4" fmla="*/ 2 w 28"/>
                <a:gd name="T5" fmla="*/ 0 h 29"/>
                <a:gd name="T6" fmla="*/ 28 w 28"/>
                <a:gd name="T7" fmla="*/ 16 h 29"/>
                <a:gd name="T8" fmla="*/ 15 w 28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15" y="2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5" y="21"/>
                    <a:pt x="21" y="26"/>
                    <a:pt x="15" y="2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56"/>
            <p:cNvSpPr>
              <a:spLocks/>
            </p:cNvSpPr>
            <p:nvPr/>
          </p:nvSpPr>
          <p:spPr bwMode="auto">
            <a:xfrm>
              <a:off x="1268413" y="2466976"/>
              <a:ext cx="31750" cy="19050"/>
            </a:xfrm>
            <a:custGeom>
              <a:avLst/>
              <a:gdLst>
                <a:gd name="T0" fmla="*/ 26 w 31"/>
                <a:gd name="T1" fmla="*/ 19 h 19"/>
                <a:gd name="T2" fmla="*/ 0 w 31"/>
                <a:gd name="T3" fmla="*/ 3 h 19"/>
                <a:gd name="T4" fmla="*/ 1 w 31"/>
                <a:gd name="T5" fmla="*/ 0 h 19"/>
                <a:gd name="T6" fmla="*/ 31 w 31"/>
                <a:gd name="T7" fmla="*/ 0 h 19"/>
                <a:gd name="T8" fmla="*/ 26 w 31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26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7"/>
                    <a:pt x="29" y="13"/>
                    <a:pt x="26" y="1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57"/>
            <p:cNvSpPr>
              <a:spLocks noEditPoints="1"/>
            </p:cNvSpPr>
            <p:nvPr/>
          </p:nvSpPr>
          <p:spPr bwMode="auto">
            <a:xfrm>
              <a:off x="1100138" y="2582863"/>
              <a:ext cx="74613" cy="76200"/>
            </a:xfrm>
            <a:custGeom>
              <a:avLst/>
              <a:gdLst>
                <a:gd name="T0" fmla="*/ 63 w 70"/>
                <a:gd name="T1" fmla="*/ 24 h 72"/>
                <a:gd name="T2" fmla="*/ 61 w 70"/>
                <a:gd name="T3" fmla="*/ 19 h 72"/>
                <a:gd name="T4" fmla="*/ 58 w 70"/>
                <a:gd name="T5" fmla="*/ 15 h 72"/>
                <a:gd name="T6" fmla="*/ 54 w 70"/>
                <a:gd name="T7" fmla="*/ 11 h 72"/>
                <a:gd name="T8" fmla="*/ 49 w 70"/>
                <a:gd name="T9" fmla="*/ 8 h 72"/>
                <a:gd name="T10" fmla="*/ 44 w 70"/>
                <a:gd name="T11" fmla="*/ 5 h 72"/>
                <a:gd name="T12" fmla="*/ 39 w 70"/>
                <a:gd name="T13" fmla="*/ 4 h 72"/>
                <a:gd name="T14" fmla="*/ 33 w 70"/>
                <a:gd name="T15" fmla="*/ 4 h 72"/>
                <a:gd name="T16" fmla="*/ 28 w 70"/>
                <a:gd name="T17" fmla="*/ 5 h 72"/>
                <a:gd name="T18" fmla="*/ 22 w 70"/>
                <a:gd name="T19" fmla="*/ 2 h 72"/>
                <a:gd name="T20" fmla="*/ 16 w 70"/>
                <a:gd name="T21" fmla="*/ 5 h 72"/>
                <a:gd name="T22" fmla="*/ 11 w 70"/>
                <a:gd name="T23" fmla="*/ 9 h 72"/>
                <a:gd name="T24" fmla="*/ 7 w 70"/>
                <a:gd name="T25" fmla="*/ 14 h 72"/>
                <a:gd name="T26" fmla="*/ 4 w 70"/>
                <a:gd name="T27" fmla="*/ 20 h 72"/>
                <a:gd name="T28" fmla="*/ 2 w 70"/>
                <a:gd name="T29" fmla="*/ 26 h 72"/>
                <a:gd name="T30" fmla="*/ 1 w 70"/>
                <a:gd name="T31" fmla="*/ 32 h 72"/>
                <a:gd name="T32" fmla="*/ 1 w 70"/>
                <a:gd name="T33" fmla="*/ 39 h 72"/>
                <a:gd name="T34" fmla="*/ 2 w 70"/>
                <a:gd name="T35" fmla="*/ 45 h 72"/>
                <a:gd name="T36" fmla="*/ 4 w 70"/>
                <a:gd name="T37" fmla="*/ 51 h 72"/>
                <a:gd name="T38" fmla="*/ 7 w 70"/>
                <a:gd name="T39" fmla="*/ 57 h 72"/>
                <a:gd name="T40" fmla="*/ 11 w 70"/>
                <a:gd name="T41" fmla="*/ 62 h 72"/>
                <a:gd name="T42" fmla="*/ 16 w 70"/>
                <a:gd name="T43" fmla="*/ 66 h 72"/>
                <a:gd name="T44" fmla="*/ 21 w 70"/>
                <a:gd name="T45" fmla="*/ 69 h 72"/>
                <a:gd name="T46" fmla="*/ 27 w 70"/>
                <a:gd name="T47" fmla="*/ 71 h 72"/>
                <a:gd name="T48" fmla="*/ 33 w 70"/>
                <a:gd name="T49" fmla="*/ 72 h 72"/>
                <a:gd name="T50" fmla="*/ 39 w 70"/>
                <a:gd name="T51" fmla="*/ 72 h 72"/>
                <a:gd name="T52" fmla="*/ 44 w 70"/>
                <a:gd name="T53" fmla="*/ 71 h 72"/>
                <a:gd name="T54" fmla="*/ 49 w 70"/>
                <a:gd name="T55" fmla="*/ 69 h 72"/>
                <a:gd name="T56" fmla="*/ 54 w 70"/>
                <a:gd name="T57" fmla="*/ 66 h 72"/>
                <a:gd name="T58" fmla="*/ 59 w 70"/>
                <a:gd name="T59" fmla="*/ 62 h 72"/>
                <a:gd name="T60" fmla="*/ 63 w 70"/>
                <a:gd name="T61" fmla="*/ 57 h 72"/>
                <a:gd name="T62" fmla="*/ 66 w 70"/>
                <a:gd name="T63" fmla="*/ 51 h 72"/>
                <a:gd name="T64" fmla="*/ 68 w 70"/>
                <a:gd name="T65" fmla="*/ 45 h 72"/>
                <a:gd name="T66" fmla="*/ 69 w 70"/>
                <a:gd name="T67" fmla="*/ 39 h 72"/>
                <a:gd name="T68" fmla="*/ 69 w 70"/>
                <a:gd name="T69" fmla="*/ 32 h 72"/>
                <a:gd name="T70" fmla="*/ 62 w 70"/>
                <a:gd name="T71" fmla="*/ 28 h 72"/>
                <a:gd name="T72" fmla="*/ 62 w 70"/>
                <a:gd name="T73" fmla="*/ 28 h 72"/>
                <a:gd name="T74" fmla="*/ 38 w 70"/>
                <a:gd name="T75" fmla="*/ 35 h 72"/>
                <a:gd name="T76" fmla="*/ 37 w 70"/>
                <a:gd name="T77" fmla="*/ 31 h 72"/>
                <a:gd name="T78" fmla="*/ 36 w 70"/>
                <a:gd name="T79" fmla="*/ 30 h 72"/>
                <a:gd name="T80" fmla="*/ 27 w 70"/>
                <a:gd name="T81" fmla="*/ 8 h 72"/>
                <a:gd name="T82" fmla="*/ 27 w 70"/>
                <a:gd name="T83" fmla="*/ 8 h 72"/>
                <a:gd name="T84" fmla="*/ 8 w 70"/>
                <a:gd name="T85" fmla="*/ 28 h 72"/>
                <a:gd name="T86" fmla="*/ 30 w 70"/>
                <a:gd name="T87" fmla="*/ 37 h 72"/>
                <a:gd name="T88" fmla="*/ 30 w 70"/>
                <a:gd name="T89" fmla="*/ 38 h 72"/>
                <a:gd name="T90" fmla="*/ 16 w 70"/>
                <a:gd name="T91" fmla="*/ 57 h 72"/>
                <a:gd name="T92" fmla="*/ 16 w 70"/>
                <a:gd name="T93" fmla="*/ 57 h 72"/>
                <a:gd name="T94" fmla="*/ 42 w 70"/>
                <a:gd name="T95" fmla="*/ 64 h 72"/>
                <a:gd name="T96" fmla="*/ 39 w 70"/>
                <a:gd name="T97" fmla="*/ 40 h 72"/>
                <a:gd name="T98" fmla="*/ 39 w 70"/>
                <a:gd name="T99" fmla="*/ 39 h 72"/>
                <a:gd name="T100" fmla="*/ 62 w 70"/>
                <a:gd name="T101" fmla="*/ 43 h 72"/>
                <a:gd name="T102" fmla="*/ 62 w 70"/>
                <a:gd name="T103" fmla="*/ 4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0" h="72">
                  <a:moveTo>
                    <a:pt x="64" y="28"/>
                  </a:moveTo>
                  <a:cubicBezTo>
                    <a:pt x="68" y="26"/>
                    <a:pt x="68" y="26"/>
                    <a:pt x="68" y="26"/>
                  </a:cubicBezTo>
                  <a:cubicBezTo>
                    <a:pt x="68" y="25"/>
                    <a:pt x="68" y="24"/>
                    <a:pt x="68" y="23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3"/>
                    <a:pt x="63" y="22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19"/>
                    <a:pt x="65" y="18"/>
                    <a:pt x="65" y="17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9"/>
                    <a:pt x="60" y="18"/>
                    <a:pt x="60" y="1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4"/>
                    <a:pt x="62" y="13"/>
                    <a:pt x="61" y="12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4"/>
                    <a:pt x="57" y="14"/>
                    <a:pt x="56" y="13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9"/>
                    <a:pt x="57" y="8"/>
                    <a:pt x="57" y="8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3" y="10"/>
                    <a:pt x="53" y="10"/>
                    <a:pt x="52" y="10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5"/>
                    <a:pt x="52" y="4"/>
                    <a:pt x="52" y="4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7"/>
                    <a:pt x="48" y="7"/>
                    <a:pt x="47" y="7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7" y="2"/>
                    <a:pt x="46" y="1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3" y="5"/>
                    <a:pt x="43" y="5"/>
                    <a:pt x="42" y="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1" y="0"/>
                    <a:pt x="40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7" y="4"/>
                    <a:pt x="37" y="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2" y="4"/>
                    <a:pt x="31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7" y="5"/>
                    <a:pt x="27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2"/>
                    <a:pt x="23" y="2"/>
                    <a:pt x="22" y="2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1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5"/>
                    <a:pt x="16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7" y="10"/>
                    <a:pt x="17" y="1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2" y="9"/>
                    <a:pt x="11" y="9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3" y="14"/>
                    <a:pt x="13" y="14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0" y="18"/>
                    <a:pt x="9" y="1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4" y="19"/>
                    <a:pt x="4" y="2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3"/>
                    <a:pt x="7" y="23"/>
                    <a:pt x="7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5" y="29"/>
                    <a:pt x="5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1" y="31"/>
                    <a:pt x="1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8"/>
                    <a:pt x="1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3"/>
                    <a:pt x="1" y="44"/>
                    <a:pt x="2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5"/>
                    <a:pt x="6" y="46"/>
                    <a:pt x="6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9"/>
                    <a:pt x="3" y="50"/>
                    <a:pt x="4" y="5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1"/>
                    <a:pt x="9" y="52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6" y="55"/>
                    <a:pt x="6" y="56"/>
                    <a:pt x="7" y="57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1" y="55"/>
                    <a:pt x="11" y="56"/>
                    <a:pt x="12" y="56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1"/>
                    <a:pt x="11" y="62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5" y="59"/>
                    <a:pt x="15" y="60"/>
                    <a:pt x="16" y="60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4" y="65"/>
                    <a:pt x="15" y="65"/>
                    <a:pt x="16" y="66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9" y="63"/>
                    <a:pt x="20" y="63"/>
                    <a:pt x="20" y="63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20" y="68"/>
                    <a:pt x="21" y="69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4" y="65"/>
                    <a:pt x="25" y="66"/>
                    <a:pt x="25" y="66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0"/>
                    <a:pt x="26" y="71"/>
                    <a:pt x="27" y="71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9" y="67"/>
                    <a:pt x="30" y="67"/>
                    <a:pt x="30" y="67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1" y="72"/>
                    <a:pt x="32" y="72"/>
                    <a:pt x="33" y="72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5" y="67"/>
                    <a:pt x="35" y="67"/>
                    <a:pt x="36" y="67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8" y="72"/>
                    <a:pt x="38" y="72"/>
                    <a:pt x="39" y="7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0" y="67"/>
                    <a:pt x="41" y="67"/>
                    <a:pt x="41" y="67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4" y="71"/>
                    <a:pt x="44" y="71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66"/>
                    <a:pt x="46" y="65"/>
                    <a:pt x="47" y="65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50" y="69"/>
                    <a:pt x="50" y="68"/>
                    <a:pt x="51" y="68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3"/>
                    <a:pt x="51" y="63"/>
                    <a:pt x="51" y="62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5" y="65"/>
                    <a:pt x="56" y="65"/>
                    <a:pt x="56" y="6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5" y="60"/>
                    <a:pt x="55" y="59"/>
                    <a:pt x="56" y="59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0" y="61"/>
                    <a:pt x="60" y="60"/>
                    <a:pt x="61" y="60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9" y="56"/>
                    <a:pt x="59" y="55"/>
                    <a:pt x="59" y="55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4" y="56"/>
                    <a:pt x="64" y="55"/>
                    <a:pt x="65" y="55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2" y="51"/>
                    <a:pt x="62" y="51"/>
                    <a:pt x="62" y="50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7" y="50"/>
                    <a:pt x="67" y="50"/>
                    <a:pt x="67" y="49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6"/>
                    <a:pt x="64" y="45"/>
                    <a:pt x="64" y="45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9" y="44"/>
                    <a:pt x="69" y="43"/>
                    <a:pt x="69" y="42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0"/>
                    <a:pt x="65" y="40"/>
                    <a:pt x="65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8"/>
                    <a:pt x="70" y="37"/>
                    <a:pt x="70" y="36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5"/>
                    <a:pt x="65" y="34"/>
                    <a:pt x="65" y="33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31"/>
                    <a:pt x="69" y="30"/>
                    <a:pt x="69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29"/>
                    <a:pt x="65" y="28"/>
                    <a:pt x="64" y="28"/>
                  </a:cubicBezTo>
                  <a:close/>
                  <a:moveTo>
                    <a:pt x="62" y="28"/>
                  </a:moveTo>
                  <a:cubicBezTo>
                    <a:pt x="40" y="34"/>
                    <a:pt x="40" y="34"/>
                    <a:pt x="40" y="34"/>
                  </a:cubicBezTo>
                  <a:cubicBezTo>
                    <a:pt x="40" y="33"/>
                    <a:pt x="39" y="33"/>
                    <a:pt x="39" y="32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8" y="19"/>
                    <a:pt x="60" y="23"/>
                    <a:pt x="62" y="28"/>
                  </a:cubicBezTo>
                  <a:close/>
                  <a:moveTo>
                    <a:pt x="36" y="38"/>
                  </a:moveTo>
                  <a:cubicBezTo>
                    <a:pt x="34" y="39"/>
                    <a:pt x="33" y="38"/>
                    <a:pt x="33" y="36"/>
                  </a:cubicBezTo>
                  <a:cubicBezTo>
                    <a:pt x="32" y="35"/>
                    <a:pt x="33" y="34"/>
                    <a:pt x="34" y="33"/>
                  </a:cubicBezTo>
                  <a:cubicBezTo>
                    <a:pt x="36" y="33"/>
                    <a:pt x="37" y="34"/>
                    <a:pt x="38" y="35"/>
                  </a:cubicBezTo>
                  <a:cubicBezTo>
                    <a:pt x="38" y="36"/>
                    <a:pt x="37" y="38"/>
                    <a:pt x="36" y="38"/>
                  </a:cubicBezTo>
                  <a:close/>
                  <a:moveTo>
                    <a:pt x="54" y="15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38" y="31"/>
                    <a:pt x="37" y="31"/>
                    <a:pt x="37" y="31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7" y="9"/>
                    <a:pt x="51" y="11"/>
                    <a:pt x="54" y="15"/>
                  </a:cubicBezTo>
                  <a:close/>
                  <a:moveTo>
                    <a:pt x="42" y="8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4" y="30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3" y="7"/>
                    <a:pt x="37" y="7"/>
                    <a:pt x="42" y="8"/>
                  </a:cubicBezTo>
                  <a:close/>
                  <a:moveTo>
                    <a:pt x="27" y="8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2" y="31"/>
                    <a:pt x="32" y="32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2"/>
                    <a:pt x="23" y="9"/>
                    <a:pt x="27" y="8"/>
                  </a:cubicBezTo>
                  <a:close/>
                  <a:moveTo>
                    <a:pt x="15" y="16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0" y="33"/>
                    <a:pt x="30" y="3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4"/>
                    <a:pt x="12" y="19"/>
                    <a:pt x="15" y="16"/>
                  </a:cubicBezTo>
                  <a:close/>
                  <a:moveTo>
                    <a:pt x="8" y="29"/>
                  </a:move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6"/>
                    <a:pt x="30" y="37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38"/>
                    <a:pt x="7" y="34"/>
                    <a:pt x="8" y="29"/>
                  </a:cubicBezTo>
                  <a:close/>
                  <a:moveTo>
                    <a:pt x="9" y="44"/>
                  </a:move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1" y="39"/>
                    <a:pt x="31" y="39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2" y="53"/>
                    <a:pt x="10" y="49"/>
                    <a:pt x="9" y="44"/>
                  </a:cubicBezTo>
                  <a:close/>
                  <a:moveTo>
                    <a:pt x="16" y="57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40"/>
                    <a:pt x="33" y="41"/>
                    <a:pt x="33" y="4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3" y="62"/>
                    <a:pt x="19" y="60"/>
                    <a:pt x="16" y="57"/>
                  </a:cubicBezTo>
                  <a:close/>
                  <a:moveTo>
                    <a:pt x="29" y="64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5" y="41"/>
                    <a:pt x="35" y="41"/>
                    <a:pt x="36" y="41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38" y="65"/>
                    <a:pt x="33" y="65"/>
                    <a:pt x="29" y="64"/>
                  </a:cubicBezTo>
                  <a:close/>
                  <a:moveTo>
                    <a:pt x="43" y="64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8" y="40"/>
                    <a:pt x="39" y="40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1" y="60"/>
                    <a:pt x="47" y="62"/>
                    <a:pt x="43" y="64"/>
                  </a:cubicBezTo>
                  <a:close/>
                  <a:moveTo>
                    <a:pt x="55" y="56"/>
                  </a:move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40" y="38"/>
                    <a:pt x="40" y="38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1" y="48"/>
                    <a:pt x="58" y="52"/>
                    <a:pt x="55" y="56"/>
                  </a:cubicBezTo>
                  <a:close/>
                  <a:moveTo>
                    <a:pt x="62" y="43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5"/>
                    <a:pt x="40" y="35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3" y="33"/>
                    <a:pt x="63" y="38"/>
                    <a:pt x="62" y="4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58"/>
            <p:cNvSpPr>
              <a:spLocks noEditPoints="1"/>
            </p:cNvSpPr>
            <p:nvPr/>
          </p:nvSpPr>
          <p:spPr bwMode="auto">
            <a:xfrm>
              <a:off x="1030288" y="2438401"/>
              <a:ext cx="90488" cy="95250"/>
            </a:xfrm>
            <a:custGeom>
              <a:avLst/>
              <a:gdLst>
                <a:gd name="T0" fmla="*/ 85 w 85"/>
                <a:gd name="T1" fmla="*/ 48 h 89"/>
                <a:gd name="T2" fmla="*/ 85 w 85"/>
                <a:gd name="T3" fmla="*/ 41 h 89"/>
                <a:gd name="T4" fmla="*/ 75 w 85"/>
                <a:gd name="T5" fmla="*/ 37 h 89"/>
                <a:gd name="T6" fmla="*/ 74 w 85"/>
                <a:gd name="T7" fmla="*/ 33 h 89"/>
                <a:gd name="T8" fmla="*/ 81 w 85"/>
                <a:gd name="T9" fmla="*/ 25 h 89"/>
                <a:gd name="T10" fmla="*/ 78 w 85"/>
                <a:gd name="T11" fmla="*/ 19 h 89"/>
                <a:gd name="T12" fmla="*/ 68 w 85"/>
                <a:gd name="T13" fmla="*/ 21 h 89"/>
                <a:gd name="T14" fmla="*/ 68 w 85"/>
                <a:gd name="T15" fmla="*/ 21 h 89"/>
                <a:gd name="T16" fmla="*/ 65 w 85"/>
                <a:gd name="T17" fmla="*/ 18 h 89"/>
                <a:gd name="T18" fmla="*/ 65 w 85"/>
                <a:gd name="T19" fmla="*/ 18 h 89"/>
                <a:gd name="T20" fmla="*/ 67 w 85"/>
                <a:gd name="T21" fmla="*/ 7 h 89"/>
                <a:gd name="T22" fmla="*/ 61 w 85"/>
                <a:gd name="T23" fmla="*/ 4 h 89"/>
                <a:gd name="T24" fmla="*/ 53 w 85"/>
                <a:gd name="T25" fmla="*/ 11 h 89"/>
                <a:gd name="T26" fmla="*/ 53 w 85"/>
                <a:gd name="T27" fmla="*/ 11 h 89"/>
                <a:gd name="T28" fmla="*/ 49 w 85"/>
                <a:gd name="T29" fmla="*/ 10 h 89"/>
                <a:gd name="T30" fmla="*/ 49 w 85"/>
                <a:gd name="T31" fmla="*/ 10 h 89"/>
                <a:gd name="T32" fmla="*/ 46 w 85"/>
                <a:gd name="T33" fmla="*/ 0 h 89"/>
                <a:gd name="T34" fmla="*/ 39 w 85"/>
                <a:gd name="T35" fmla="*/ 0 h 89"/>
                <a:gd name="T36" fmla="*/ 36 w 85"/>
                <a:gd name="T37" fmla="*/ 10 h 89"/>
                <a:gd name="T38" fmla="*/ 36 w 85"/>
                <a:gd name="T39" fmla="*/ 10 h 89"/>
                <a:gd name="T40" fmla="*/ 32 w 85"/>
                <a:gd name="T41" fmla="*/ 11 h 89"/>
                <a:gd name="T42" fmla="*/ 32 w 85"/>
                <a:gd name="T43" fmla="*/ 11 h 89"/>
                <a:gd name="T44" fmla="*/ 24 w 85"/>
                <a:gd name="T45" fmla="*/ 4 h 89"/>
                <a:gd name="T46" fmla="*/ 18 w 85"/>
                <a:gd name="T47" fmla="*/ 7 h 89"/>
                <a:gd name="T48" fmla="*/ 20 w 85"/>
                <a:gd name="T49" fmla="*/ 18 h 89"/>
                <a:gd name="T50" fmla="*/ 20 w 85"/>
                <a:gd name="T51" fmla="*/ 18 h 89"/>
                <a:gd name="T52" fmla="*/ 17 w 85"/>
                <a:gd name="T53" fmla="*/ 21 h 89"/>
                <a:gd name="T54" fmla="*/ 17 w 85"/>
                <a:gd name="T55" fmla="*/ 21 h 89"/>
                <a:gd name="T56" fmla="*/ 7 w 85"/>
                <a:gd name="T57" fmla="*/ 19 h 89"/>
                <a:gd name="T58" fmla="*/ 4 w 85"/>
                <a:gd name="T59" fmla="*/ 25 h 89"/>
                <a:gd name="T60" fmla="*/ 10 w 85"/>
                <a:gd name="T61" fmla="*/ 33 h 89"/>
                <a:gd name="T62" fmla="*/ 9 w 85"/>
                <a:gd name="T63" fmla="*/ 37 h 89"/>
                <a:gd name="T64" fmla="*/ 0 w 85"/>
                <a:gd name="T65" fmla="*/ 41 h 89"/>
                <a:gd name="T66" fmla="*/ 0 w 85"/>
                <a:gd name="T67" fmla="*/ 48 h 89"/>
                <a:gd name="T68" fmla="*/ 9 w 85"/>
                <a:gd name="T69" fmla="*/ 51 h 89"/>
                <a:gd name="T70" fmla="*/ 10 w 85"/>
                <a:gd name="T71" fmla="*/ 55 h 89"/>
                <a:gd name="T72" fmla="*/ 4 w 85"/>
                <a:gd name="T73" fmla="*/ 63 h 89"/>
                <a:gd name="T74" fmla="*/ 7 w 85"/>
                <a:gd name="T75" fmla="*/ 69 h 89"/>
                <a:gd name="T76" fmla="*/ 17 w 85"/>
                <a:gd name="T77" fmla="*/ 67 h 89"/>
                <a:gd name="T78" fmla="*/ 20 w 85"/>
                <a:gd name="T79" fmla="*/ 71 h 89"/>
                <a:gd name="T80" fmla="*/ 18 w 85"/>
                <a:gd name="T81" fmla="*/ 81 h 89"/>
                <a:gd name="T82" fmla="*/ 24 w 85"/>
                <a:gd name="T83" fmla="*/ 84 h 89"/>
                <a:gd name="T84" fmla="*/ 32 w 85"/>
                <a:gd name="T85" fmla="*/ 78 h 89"/>
                <a:gd name="T86" fmla="*/ 36 w 85"/>
                <a:gd name="T87" fmla="*/ 79 h 89"/>
                <a:gd name="T88" fmla="*/ 39 w 85"/>
                <a:gd name="T89" fmla="*/ 89 h 89"/>
                <a:gd name="T90" fmla="*/ 46 w 85"/>
                <a:gd name="T91" fmla="*/ 89 h 89"/>
                <a:gd name="T92" fmla="*/ 49 w 85"/>
                <a:gd name="T93" fmla="*/ 79 h 89"/>
                <a:gd name="T94" fmla="*/ 53 w 85"/>
                <a:gd name="T95" fmla="*/ 78 h 89"/>
                <a:gd name="T96" fmla="*/ 61 w 85"/>
                <a:gd name="T97" fmla="*/ 84 h 89"/>
                <a:gd name="T98" fmla="*/ 67 w 85"/>
                <a:gd name="T99" fmla="*/ 81 h 89"/>
                <a:gd name="T100" fmla="*/ 65 w 85"/>
                <a:gd name="T101" fmla="*/ 71 h 89"/>
                <a:gd name="T102" fmla="*/ 68 w 85"/>
                <a:gd name="T103" fmla="*/ 67 h 89"/>
                <a:gd name="T104" fmla="*/ 78 w 85"/>
                <a:gd name="T105" fmla="*/ 69 h 89"/>
                <a:gd name="T106" fmla="*/ 81 w 85"/>
                <a:gd name="T107" fmla="*/ 63 h 89"/>
                <a:gd name="T108" fmla="*/ 74 w 85"/>
                <a:gd name="T109" fmla="*/ 55 h 89"/>
                <a:gd name="T110" fmla="*/ 75 w 85"/>
                <a:gd name="T111" fmla="*/ 51 h 89"/>
                <a:gd name="T112" fmla="*/ 85 w 85"/>
                <a:gd name="T113" fmla="*/ 48 h 89"/>
                <a:gd name="T114" fmla="*/ 42 w 85"/>
                <a:gd name="T115" fmla="*/ 62 h 89"/>
                <a:gd name="T116" fmla="*/ 25 w 85"/>
                <a:gd name="T117" fmla="*/ 44 h 89"/>
                <a:gd name="T118" fmla="*/ 42 w 85"/>
                <a:gd name="T119" fmla="*/ 27 h 89"/>
                <a:gd name="T120" fmla="*/ 59 w 85"/>
                <a:gd name="T121" fmla="*/ 44 h 89"/>
                <a:gd name="T122" fmla="*/ 42 w 85"/>
                <a:gd name="T123" fmla="*/ 6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" h="89">
                  <a:moveTo>
                    <a:pt x="85" y="48"/>
                  </a:moveTo>
                  <a:cubicBezTo>
                    <a:pt x="85" y="41"/>
                    <a:pt x="85" y="41"/>
                    <a:pt x="85" y="4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6"/>
                    <a:pt x="75" y="34"/>
                    <a:pt x="74" y="33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7" y="20"/>
                    <a:pt x="66" y="19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0"/>
                    <a:pt x="50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4" y="10"/>
                    <a:pt x="33" y="10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9"/>
                    <a:pt x="18" y="20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0" y="36"/>
                    <a:pt x="9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8" y="69"/>
                    <a:pt x="19" y="70"/>
                    <a:pt x="20" y="7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4" y="78"/>
                    <a:pt x="36" y="79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50" y="78"/>
                    <a:pt x="52" y="78"/>
                    <a:pt x="53" y="78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6" y="70"/>
                    <a:pt x="67" y="69"/>
                    <a:pt x="68" y="67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4"/>
                    <a:pt x="75" y="53"/>
                    <a:pt x="75" y="51"/>
                  </a:cubicBezTo>
                  <a:lnTo>
                    <a:pt x="85" y="48"/>
                  </a:lnTo>
                  <a:close/>
                  <a:moveTo>
                    <a:pt x="42" y="62"/>
                  </a:moveTo>
                  <a:cubicBezTo>
                    <a:pt x="33" y="62"/>
                    <a:pt x="25" y="54"/>
                    <a:pt x="25" y="44"/>
                  </a:cubicBezTo>
                  <a:cubicBezTo>
                    <a:pt x="25" y="34"/>
                    <a:pt x="33" y="27"/>
                    <a:pt x="42" y="27"/>
                  </a:cubicBezTo>
                  <a:cubicBezTo>
                    <a:pt x="52" y="27"/>
                    <a:pt x="59" y="34"/>
                    <a:pt x="59" y="44"/>
                  </a:cubicBezTo>
                  <a:cubicBezTo>
                    <a:pt x="59" y="54"/>
                    <a:pt x="52" y="62"/>
                    <a:pt x="42" y="62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59"/>
            <p:cNvSpPr>
              <a:spLocks noEditPoints="1"/>
            </p:cNvSpPr>
            <p:nvPr/>
          </p:nvSpPr>
          <p:spPr bwMode="auto">
            <a:xfrm>
              <a:off x="1200150" y="2738438"/>
              <a:ext cx="28575" cy="31750"/>
            </a:xfrm>
            <a:custGeom>
              <a:avLst/>
              <a:gdLst>
                <a:gd name="T0" fmla="*/ 27 w 27"/>
                <a:gd name="T1" fmla="*/ 16 h 29"/>
                <a:gd name="T2" fmla="*/ 27 w 27"/>
                <a:gd name="T3" fmla="*/ 14 h 29"/>
                <a:gd name="T4" fmla="*/ 24 w 27"/>
                <a:gd name="T5" fmla="*/ 13 h 29"/>
                <a:gd name="T6" fmla="*/ 24 w 27"/>
                <a:gd name="T7" fmla="*/ 11 h 29"/>
                <a:gd name="T8" fmla="*/ 26 w 27"/>
                <a:gd name="T9" fmla="*/ 9 h 29"/>
                <a:gd name="T10" fmla="*/ 25 w 27"/>
                <a:gd name="T11" fmla="*/ 7 h 29"/>
                <a:gd name="T12" fmla="*/ 22 w 27"/>
                <a:gd name="T13" fmla="*/ 7 h 29"/>
                <a:gd name="T14" fmla="*/ 22 w 27"/>
                <a:gd name="T15" fmla="*/ 7 h 29"/>
                <a:gd name="T16" fmla="*/ 21 w 27"/>
                <a:gd name="T17" fmla="*/ 6 h 29"/>
                <a:gd name="T18" fmla="*/ 21 w 27"/>
                <a:gd name="T19" fmla="*/ 6 h 29"/>
                <a:gd name="T20" fmla="*/ 21 w 27"/>
                <a:gd name="T21" fmla="*/ 3 h 29"/>
                <a:gd name="T22" fmla="*/ 19 w 27"/>
                <a:gd name="T23" fmla="*/ 2 h 29"/>
                <a:gd name="T24" fmla="*/ 17 w 27"/>
                <a:gd name="T25" fmla="*/ 4 h 29"/>
                <a:gd name="T26" fmla="*/ 17 w 27"/>
                <a:gd name="T27" fmla="*/ 4 h 29"/>
                <a:gd name="T28" fmla="*/ 16 w 27"/>
                <a:gd name="T29" fmla="*/ 4 h 29"/>
                <a:gd name="T30" fmla="*/ 16 w 27"/>
                <a:gd name="T31" fmla="*/ 4 h 29"/>
                <a:gd name="T32" fmla="*/ 15 w 27"/>
                <a:gd name="T33" fmla="*/ 0 h 29"/>
                <a:gd name="T34" fmla="*/ 12 w 27"/>
                <a:gd name="T35" fmla="*/ 0 h 29"/>
                <a:gd name="T36" fmla="*/ 11 w 27"/>
                <a:gd name="T37" fmla="*/ 4 h 29"/>
                <a:gd name="T38" fmla="*/ 11 w 27"/>
                <a:gd name="T39" fmla="*/ 4 h 29"/>
                <a:gd name="T40" fmla="*/ 10 w 27"/>
                <a:gd name="T41" fmla="*/ 4 h 29"/>
                <a:gd name="T42" fmla="*/ 10 w 27"/>
                <a:gd name="T43" fmla="*/ 4 h 29"/>
                <a:gd name="T44" fmla="*/ 7 w 27"/>
                <a:gd name="T45" fmla="*/ 2 h 29"/>
                <a:gd name="T46" fmla="*/ 6 w 27"/>
                <a:gd name="T47" fmla="*/ 3 h 29"/>
                <a:gd name="T48" fmla="*/ 6 w 27"/>
                <a:gd name="T49" fmla="*/ 6 h 29"/>
                <a:gd name="T50" fmla="*/ 6 w 27"/>
                <a:gd name="T51" fmla="*/ 6 h 29"/>
                <a:gd name="T52" fmla="*/ 5 w 27"/>
                <a:gd name="T53" fmla="*/ 7 h 29"/>
                <a:gd name="T54" fmla="*/ 5 w 27"/>
                <a:gd name="T55" fmla="*/ 7 h 29"/>
                <a:gd name="T56" fmla="*/ 2 w 27"/>
                <a:gd name="T57" fmla="*/ 7 h 29"/>
                <a:gd name="T58" fmla="*/ 1 w 27"/>
                <a:gd name="T59" fmla="*/ 9 h 29"/>
                <a:gd name="T60" fmla="*/ 3 w 27"/>
                <a:gd name="T61" fmla="*/ 11 h 29"/>
                <a:gd name="T62" fmla="*/ 3 w 27"/>
                <a:gd name="T63" fmla="*/ 13 h 29"/>
                <a:gd name="T64" fmla="*/ 0 w 27"/>
                <a:gd name="T65" fmla="*/ 14 h 29"/>
                <a:gd name="T66" fmla="*/ 0 w 27"/>
                <a:gd name="T67" fmla="*/ 16 h 29"/>
                <a:gd name="T68" fmla="*/ 3 w 27"/>
                <a:gd name="T69" fmla="*/ 17 h 29"/>
                <a:gd name="T70" fmla="*/ 3 w 27"/>
                <a:gd name="T71" fmla="*/ 19 h 29"/>
                <a:gd name="T72" fmla="*/ 1 w 27"/>
                <a:gd name="T73" fmla="*/ 21 h 29"/>
                <a:gd name="T74" fmla="*/ 2 w 27"/>
                <a:gd name="T75" fmla="*/ 23 h 29"/>
                <a:gd name="T76" fmla="*/ 5 w 27"/>
                <a:gd name="T77" fmla="*/ 22 h 29"/>
                <a:gd name="T78" fmla="*/ 6 w 27"/>
                <a:gd name="T79" fmla="*/ 23 h 29"/>
                <a:gd name="T80" fmla="*/ 6 w 27"/>
                <a:gd name="T81" fmla="*/ 27 h 29"/>
                <a:gd name="T82" fmla="*/ 7 w 27"/>
                <a:gd name="T83" fmla="*/ 28 h 29"/>
                <a:gd name="T84" fmla="*/ 10 w 27"/>
                <a:gd name="T85" fmla="*/ 26 h 29"/>
                <a:gd name="T86" fmla="*/ 11 w 27"/>
                <a:gd name="T87" fmla="*/ 26 h 29"/>
                <a:gd name="T88" fmla="*/ 12 w 27"/>
                <a:gd name="T89" fmla="*/ 29 h 29"/>
                <a:gd name="T90" fmla="*/ 15 w 27"/>
                <a:gd name="T91" fmla="*/ 29 h 29"/>
                <a:gd name="T92" fmla="*/ 16 w 27"/>
                <a:gd name="T93" fmla="*/ 26 h 29"/>
                <a:gd name="T94" fmla="*/ 17 w 27"/>
                <a:gd name="T95" fmla="*/ 26 h 29"/>
                <a:gd name="T96" fmla="*/ 19 w 27"/>
                <a:gd name="T97" fmla="*/ 28 h 29"/>
                <a:gd name="T98" fmla="*/ 21 w 27"/>
                <a:gd name="T99" fmla="*/ 27 h 29"/>
                <a:gd name="T100" fmla="*/ 21 w 27"/>
                <a:gd name="T101" fmla="*/ 23 h 29"/>
                <a:gd name="T102" fmla="*/ 22 w 27"/>
                <a:gd name="T103" fmla="*/ 22 h 29"/>
                <a:gd name="T104" fmla="*/ 25 w 27"/>
                <a:gd name="T105" fmla="*/ 23 h 29"/>
                <a:gd name="T106" fmla="*/ 26 w 27"/>
                <a:gd name="T107" fmla="*/ 21 h 29"/>
                <a:gd name="T108" fmla="*/ 24 w 27"/>
                <a:gd name="T109" fmla="*/ 19 h 29"/>
                <a:gd name="T110" fmla="*/ 24 w 27"/>
                <a:gd name="T111" fmla="*/ 17 h 29"/>
                <a:gd name="T112" fmla="*/ 27 w 27"/>
                <a:gd name="T113" fmla="*/ 16 h 29"/>
                <a:gd name="T114" fmla="*/ 13 w 27"/>
                <a:gd name="T115" fmla="*/ 21 h 29"/>
                <a:gd name="T116" fmla="*/ 8 w 27"/>
                <a:gd name="T117" fmla="*/ 15 h 29"/>
                <a:gd name="T118" fmla="*/ 13 w 27"/>
                <a:gd name="T119" fmla="*/ 9 h 29"/>
                <a:gd name="T120" fmla="*/ 19 w 27"/>
                <a:gd name="T121" fmla="*/ 15 h 29"/>
                <a:gd name="T122" fmla="*/ 13 w 27"/>
                <a:gd name="T12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" h="29">
                  <a:moveTo>
                    <a:pt x="27" y="16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2"/>
                    <a:pt x="24" y="12"/>
                    <a:pt x="24" y="1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2" y="22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7"/>
                  </a:cubicBezTo>
                  <a:lnTo>
                    <a:pt x="27" y="16"/>
                  </a:lnTo>
                  <a:close/>
                  <a:moveTo>
                    <a:pt x="13" y="21"/>
                  </a:moveTo>
                  <a:cubicBezTo>
                    <a:pt x="10" y="21"/>
                    <a:pt x="8" y="18"/>
                    <a:pt x="8" y="15"/>
                  </a:cubicBezTo>
                  <a:cubicBezTo>
                    <a:pt x="8" y="12"/>
                    <a:pt x="10" y="9"/>
                    <a:pt x="13" y="9"/>
                  </a:cubicBezTo>
                  <a:cubicBezTo>
                    <a:pt x="16" y="9"/>
                    <a:pt x="19" y="12"/>
                    <a:pt x="19" y="15"/>
                  </a:cubicBezTo>
                  <a:cubicBezTo>
                    <a:pt x="19" y="18"/>
                    <a:pt x="16" y="21"/>
                    <a:pt x="13" y="2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60"/>
            <p:cNvSpPr>
              <a:spLocks noEditPoints="1"/>
            </p:cNvSpPr>
            <p:nvPr/>
          </p:nvSpPr>
          <p:spPr bwMode="auto">
            <a:xfrm>
              <a:off x="1347788" y="2432051"/>
              <a:ext cx="50800" cy="50800"/>
            </a:xfrm>
            <a:custGeom>
              <a:avLst/>
              <a:gdLst>
                <a:gd name="T0" fmla="*/ 47 w 47"/>
                <a:gd name="T1" fmla="*/ 27 h 49"/>
                <a:gd name="T2" fmla="*/ 47 w 47"/>
                <a:gd name="T3" fmla="*/ 23 h 49"/>
                <a:gd name="T4" fmla="*/ 42 w 47"/>
                <a:gd name="T5" fmla="*/ 21 h 49"/>
                <a:gd name="T6" fmla="*/ 41 w 47"/>
                <a:gd name="T7" fmla="*/ 19 h 49"/>
                <a:gd name="T8" fmla="*/ 45 w 47"/>
                <a:gd name="T9" fmla="*/ 14 h 49"/>
                <a:gd name="T10" fmla="*/ 43 w 47"/>
                <a:gd name="T11" fmla="*/ 11 h 49"/>
                <a:gd name="T12" fmla="*/ 38 w 47"/>
                <a:gd name="T13" fmla="*/ 12 h 49"/>
                <a:gd name="T14" fmla="*/ 38 w 47"/>
                <a:gd name="T15" fmla="*/ 12 h 49"/>
                <a:gd name="T16" fmla="*/ 36 w 47"/>
                <a:gd name="T17" fmla="*/ 10 h 49"/>
                <a:gd name="T18" fmla="*/ 36 w 47"/>
                <a:gd name="T19" fmla="*/ 10 h 49"/>
                <a:gd name="T20" fmla="*/ 37 w 47"/>
                <a:gd name="T21" fmla="*/ 5 h 49"/>
                <a:gd name="T22" fmla="*/ 34 w 47"/>
                <a:gd name="T23" fmla="*/ 3 h 49"/>
                <a:gd name="T24" fmla="*/ 30 w 47"/>
                <a:gd name="T25" fmla="*/ 7 h 49"/>
                <a:gd name="T26" fmla="*/ 30 w 47"/>
                <a:gd name="T27" fmla="*/ 7 h 49"/>
                <a:gd name="T28" fmla="*/ 27 w 47"/>
                <a:gd name="T29" fmla="*/ 6 h 49"/>
                <a:gd name="T30" fmla="*/ 27 w 47"/>
                <a:gd name="T31" fmla="*/ 6 h 49"/>
                <a:gd name="T32" fmla="*/ 26 w 47"/>
                <a:gd name="T33" fmla="*/ 0 h 49"/>
                <a:gd name="T34" fmla="*/ 22 w 47"/>
                <a:gd name="T35" fmla="*/ 0 h 49"/>
                <a:gd name="T36" fmla="*/ 20 w 47"/>
                <a:gd name="T37" fmla="*/ 6 h 49"/>
                <a:gd name="T38" fmla="*/ 20 w 47"/>
                <a:gd name="T39" fmla="*/ 6 h 49"/>
                <a:gd name="T40" fmla="*/ 18 w 47"/>
                <a:gd name="T41" fmla="*/ 7 h 49"/>
                <a:gd name="T42" fmla="*/ 18 w 47"/>
                <a:gd name="T43" fmla="*/ 7 h 49"/>
                <a:gd name="T44" fmla="*/ 14 w 47"/>
                <a:gd name="T45" fmla="*/ 3 h 49"/>
                <a:gd name="T46" fmla="*/ 10 w 47"/>
                <a:gd name="T47" fmla="*/ 5 h 49"/>
                <a:gd name="T48" fmla="*/ 12 w 47"/>
                <a:gd name="T49" fmla="*/ 10 h 49"/>
                <a:gd name="T50" fmla="*/ 12 w 47"/>
                <a:gd name="T51" fmla="*/ 10 h 49"/>
                <a:gd name="T52" fmla="*/ 10 w 47"/>
                <a:gd name="T53" fmla="*/ 12 h 49"/>
                <a:gd name="T54" fmla="*/ 10 w 47"/>
                <a:gd name="T55" fmla="*/ 12 h 49"/>
                <a:gd name="T56" fmla="*/ 4 w 47"/>
                <a:gd name="T57" fmla="*/ 11 h 49"/>
                <a:gd name="T58" fmla="*/ 3 w 47"/>
                <a:gd name="T59" fmla="*/ 14 h 49"/>
                <a:gd name="T60" fmla="*/ 6 w 47"/>
                <a:gd name="T61" fmla="*/ 19 h 49"/>
                <a:gd name="T62" fmla="*/ 6 w 47"/>
                <a:gd name="T63" fmla="*/ 21 h 49"/>
                <a:gd name="T64" fmla="*/ 0 w 47"/>
                <a:gd name="T65" fmla="*/ 23 h 49"/>
                <a:gd name="T66" fmla="*/ 0 w 47"/>
                <a:gd name="T67" fmla="*/ 27 h 49"/>
                <a:gd name="T68" fmla="*/ 6 w 47"/>
                <a:gd name="T69" fmla="*/ 29 h 49"/>
                <a:gd name="T70" fmla="*/ 6 w 47"/>
                <a:gd name="T71" fmla="*/ 31 h 49"/>
                <a:gd name="T72" fmla="*/ 3 w 47"/>
                <a:gd name="T73" fmla="*/ 35 h 49"/>
                <a:gd name="T74" fmla="*/ 4 w 47"/>
                <a:gd name="T75" fmla="*/ 39 h 49"/>
                <a:gd name="T76" fmla="*/ 10 w 47"/>
                <a:gd name="T77" fmla="*/ 38 h 49"/>
                <a:gd name="T78" fmla="*/ 12 w 47"/>
                <a:gd name="T79" fmla="*/ 39 h 49"/>
                <a:gd name="T80" fmla="*/ 10 w 47"/>
                <a:gd name="T81" fmla="*/ 45 h 49"/>
                <a:gd name="T82" fmla="*/ 14 w 47"/>
                <a:gd name="T83" fmla="*/ 47 h 49"/>
                <a:gd name="T84" fmla="*/ 18 w 47"/>
                <a:gd name="T85" fmla="*/ 43 h 49"/>
                <a:gd name="T86" fmla="*/ 20 w 47"/>
                <a:gd name="T87" fmla="*/ 44 h 49"/>
                <a:gd name="T88" fmla="*/ 22 w 47"/>
                <a:gd name="T89" fmla="*/ 49 h 49"/>
                <a:gd name="T90" fmla="*/ 26 w 47"/>
                <a:gd name="T91" fmla="*/ 49 h 49"/>
                <a:gd name="T92" fmla="*/ 27 w 47"/>
                <a:gd name="T93" fmla="*/ 44 h 49"/>
                <a:gd name="T94" fmla="*/ 30 w 47"/>
                <a:gd name="T95" fmla="*/ 43 h 49"/>
                <a:gd name="T96" fmla="*/ 34 w 47"/>
                <a:gd name="T97" fmla="*/ 47 h 49"/>
                <a:gd name="T98" fmla="*/ 37 w 47"/>
                <a:gd name="T99" fmla="*/ 45 h 49"/>
                <a:gd name="T100" fmla="*/ 36 w 47"/>
                <a:gd name="T101" fmla="*/ 39 h 49"/>
                <a:gd name="T102" fmla="*/ 38 w 47"/>
                <a:gd name="T103" fmla="*/ 38 h 49"/>
                <a:gd name="T104" fmla="*/ 43 w 47"/>
                <a:gd name="T105" fmla="*/ 39 h 49"/>
                <a:gd name="T106" fmla="*/ 45 w 47"/>
                <a:gd name="T107" fmla="*/ 35 h 49"/>
                <a:gd name="T108" fmla="*/ 41 w 47"/>
                <a:gd name="T109" fmla="*/ 31 h 49"/>
                <a:gd name="T110" fmla="*/ 42 w 47"/>
                <a:gd name="T111" fmla="*/ 29 h 49"/>
                <a:gd name="T112" fmla="*/ 47 w 47"/>
                <a:gd name="T113" fmla="*/ 27 h 49"/>
                <a:gd name="T114" fmla="*/ 24 w 47"/>
                <a:gd name="T115" fmla="*/ 35 h 49"/>
                <a:gd name="T116" fmla="*/ 14 w 47"/>
                <a:gd name="T117" fmla="*/ 25 h 49"/>
                <a:gd name="T118" fmla="*/ 24 w 47"/>
                <a:gd name="T119" fmla="*/ 15 h 49"/>
                <a:gd name="T120" fmla="*/ 33 w 47"/>
                <a:gd name="T121" fmla="*/ 25 h 49"/>
                <a:gd name="T122" fmla="*/ 24 w 47"/>
                <a:gd name="T123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" h="49">
                  <a:moveTo>
                    <a:pt x="47" y="27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0"/>
                    <a:pt x="41" y="19"/>
                    <a:pt x="41" y="19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1"/>
                    <a:pt x="37" y="11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9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1"/>
                    <a:pt x="10" y="11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20"/>
                    <a:pt x="6" y="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30"/>
                    <a:pt x="6" y="31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1" y="39"/>
                    <a:pt x="12" y="39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19" y="44"/>
                    <a:pt x="20" y="44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8" y="44"/>
                    <a:pt x="29" y="43"/>
                    <a:pt x="30" y="4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7" y="39"/>
                    <a:pt x="37" y="38"/>
                    <a:pt x="38" y="38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0"/>
                    <a:pt x="42" y="29"/>
                    <a:pt x="42" y="29"/>
                  </a:cubicBezTo>
                  <a:lnTo>
                    <a:pt x="47" y="27"/>
                  </a:lnTo>
                  <a:close/>
                  <a:moveTo>
                    <a:pt x="24" y="35"/>
                  </a:moveTo>
                  <a:cubicBezTo>
                    <a:pt x="19" y="35"/>
                    <a:pt x="14" y="30"/>
                    <a:pt x="14" y="25"/>
                  </a:cubicBezTo>
                  <a:cubicBezTo>
                    <a:pt x="14" y="20"/>
                    <a:pt x="19" y="15"/>
                    <a:pt x="24" y="15"/>
                  </a:cubicBezTo>
                  <a:cubicBezTo>
                    <a:pt x="29" y="15"/>
                    <a:pt x="33" y="20"/>
                    <a:pt x="33" y="25"/>
                  </a:cubicBezTo>
                  <a:cubicBezTo>
                    <a:pt x="33" y="30"/>
                    <a:pt x="29" y="35"/>
                    <a:pt x="24" y="35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61"/>
            <p:cNvSpPr>
              <a:spLocks noEditPoints="1"/>
            </p:cNvSpPr>
            <p:nvPr/>
          </p:nvSpPr>
          <p:spPr bwMode="auto">
            <a:xfrm>
              <a:off x="1270000" y="2611438"/>
              <a:ext cx="49213" cy="53975"/>
            </a:xfrm>
            <a:custGeom>
              <a:avLst/>
              <a:gdLst>
                <a:gd name="T0" fmla="*/ 46 w 47"/>
                <a:gd name="T1" fmla="*/ 35 h 50"/>
                <a:gd name="T2" fmla="*/ 47 w 47"/>
                <a:gd name="T3" fmla="*/ 31 h 50"/>
                <a:gd name="T4" fmla="*/ 42 w 47"/>
                <a:gd name="T5" fmla="*/ 27 h 50"/>
                <a:gd name="T6" fmla="*/ 42 w 47"/>
                <a:gd name="T7" fmla="*/ 25 h 50"/>
                <a:gd name="T8" fmla="*/ 47 w 47"/>
                <a:gd name="T9" fmla="*/ 22 h 50"/>
                <a:gd name="T10" fmla="*/ 46 w 47"/>
                <a:gd name="T11" fmla="*/ 18 h 50"/>
                <a:gd name="T12" fmla="*/ 41 w 47"/>
                <a:gd name="T13" fmla="*/ 17 h 50"/>
                <a:gd name="T14" fmla="*/ 41 w 47"/>
                <a:gd name="T15" fmla="*/ 17 h 50"/>
                <a:gd name="T16" fmla="*/ 40 w 47"/>
                <a:gd name="T17" fmla="*/ 15 h 50"/>
                <a:gd name="T18" fmla="*/ 40 w 47"/>
                <a:gd name="T19" fmla="*/ 15 h 50"/>
                <a:gd name="T20" fmla="*/ 42 w 47"/>
                <a:gd name="T21" fmla="*/ 10 h 50"/>
                <a:gd name="T22" fmla="*/ 40 w 47"/>
                <a:gd name="T23" fmla="*/ 7 h 50"/>
                <a:gd name="T24" fmla="*/ 35 w 47"/>
                <a:gd name="T25" fmla="*/ 9 h 50"/>
                <a:gd name="T26" fmla="*/ 35 w 47"/>
                <a:gd name="T27" fmla="*/ 9 h 50"/>
                <a:gd name="T28" fmla="*/ 33 w 47"/>
                <a:gd name="T29" fmla="*/ 8 h 50"/>
                <a:gd name="T30" fmla="*/ 33 w 47"/>
                <a:gd name="T31" fmla="*/ 8 h 50"/>
                <a:gd name="T32" fmla="*/ 33 w 47"/>
                <a:gd name="T33" fmla="*/ 2 h 50"/>
                <a:gd name="T34" fmla="*/ 29 w 47"/>
                <a:gd name="T35" fmla="*/ 1 h 50"/>
                <a:gd name="T36" fmla="*/ 25 w 47"/>
                <a:gd name="T37" fmla="*/ 5 h 50"/>
                <a:gd name="T38" fmla="*/ 25 w 47"/>
                <a:gd name="T39" fmla="*/ 5 h 50"/>
                <a:gd name="T40" fmla="*/ 23 w 47"/>
                <a:gd name="T41" fmla="*/ 5 h 50"/>
                <a:gd name="T42" fmla="*/ 23 w 47"/>
                <a:gd name="T43" fmla="*/ 5 h 50"/>
                <a:gd name="T44" fmla="*/ 20 w 47"/>
                <a:gd name="T45" fmla="*/ 0 h 50"/>
                <a:gd name="T46" fmla="*/ 16 w 47"/>
                <a:gd name="T47" fmla="*/ 1 h 50"/>
                <a:gd name="T48" fmla="*/ 16 w 47"/>
                <a:gd name="T49" fmla="*/ 7 h 50"/>
                <a:gd name="T50" fmla="*/ 16 w 47"/>
                <a:gd name="T51" fmla="*/ 7 h 50"/>
                <a:gd name="T52" fmla="*/ 14 w 47"/>
                <a:gd name="T53" fmla="*/ 8 h 50"/>
                <a:gd name="T54" fmla="*/ 14 w 47"/>
                <a:gd name="T55" fmla="*/ 8 h 50"/>
                <a:gd name="T56" fmla="*/ 9 w 47"/>
                <a:gd name="T57" fmla="*/ 5 h 50"/>
                <a:gd name="T58" fmla="*/ 6 w 47"/>
                <a:gd name="T59" fmla="*/ 8 h 50"/>
                <a:gd name="T60" fmla="*/ 8 w 47"/>
                <a:gd name="T61" fmla="*/ 13 h 50"/>
                <a:gd name="T62" fmla="*/ 7 w 47"/>
                <a:gd name="T63" fmla="*/ 15 h 50"/>
                <a:gd name="T64" fmla="*/ 1 w 47"/>
                <a:gd name="T65" fmla="*/ 15 h 50"/>
                <a:gd name="T66" fmla="*/ 0 w 47"/>
                <a:gd name="T67" fmla="*/ 19 h 50"/>
                <a:gd name="T68" fmla="*/ 4 w 47"/>
                <a:gd name="T69" fmla="*/ 23 h 50"/>
                <a:gd name="T70" fmla="*/ 4 w 47"/>
                <a:gd name="T71" fmla="*/ 25 h 50"/>
                <a:gd name="T72" fmla="*/ 0 w 47"/>
                <a:gd name="T73" fmla="*/ 28 h 50"/>
                <a:gd name="T74" fmla="*/ 0 w 47"/>
                <a:gd name="T75" fmla="*/ 32 h 50"/>
                <a:gd name="T76" fmla="*/ 6 w 47"/>
                <a:gd name="T77" fmla="*/ 33 h 50"/>
                <a:gd name="T78" fmla="*/ 7 w 47"/>
                <a:gd name="T79" fmla="*/ 35 h 50"/>
                <a:gd name="T80" fmla="*/ 4 w 47"/>
                <a:gd name="T81" fmla="*/ 40 h 50"/>
                <a:gd name="T82" fmla="*/ 7 w 47"/>
                <a:gd name="T83" fmla="*/ 43 h 50"/>
                <a:gd name="T84" fmla="*/ 12 w 47"/>
                <a:gd name="T85" fmla="*/ 41 h 50"/>
                <a:gd name="T86" fmla="*/ 14 w 47"/>
                <a:gd name="T87" fmla="*/ 42 h 50"/>
                <a:gd name="T88" fmla="*/ 14 w 47"/>
                <a:gd name="T89" fmla="*/ 48 h 50"/>
                <a:gd name="T90" fmla="*/ 18 w 47"/>
                <a:gd name="T91" fmla="*/ 49 h 50"/>
                <a:gd name="T92" fmla="*/ 21 w 47"/>
                <a:gd name="T93" fmla="*/ 45 h 50"/>
                <a:gd name="T94" fmla="*/ 24 w 47"/>
                <a:gd name="T95" fmla="*/ 45 h 50"/>
                <a:gd name="T96" fmla="*/ 27 w 47"/>
                <a:gd name="T97" fmla="*/ 50 h 50"/>
                <a:gd name="T98" fmla="*/ 30 w 47"/>
                <a:gd name="T99" fmla="*/ 49 h 50"/>
                <a:gd name="T100" fmla="*/ 31 w 47"/>
                <a:gd name="T101" fmla="*/ 43 h 50"/>
                <a:gd name="T102" fmla="*/ 33 w 47"/>
                <a:gd name="T103" fmla="*/ 42 h 50"/>
                <a:gd name="T104" fmla="*/ 38 w 47"/>
                <a:gd name="T105" fmla="*/ 45 h 50"/>
                <a:gd name="T106" fmla="*/ 41 w 47"/>
                <a:gd name="T107" fmla="*/ 42 h 50"/>
                <a:gd name="T108" fmla="*/ 39 w 47"/>
                <a:gd name="T109" fmla="*/ 37 h 50"/>
                <a:gd name="T110" fmla="*/ 40 w 47"/>
                <a:gd name="T111" fmla="*/ 35 h 50"/>
                <a:gd name="T112" fmla="*/ 46 w 47"/>
                <a:gd name="T113" fmla="*/ 35 h 50"/>
                <a:gd name="T114" fmla="*/ 20 w 47"/>
                <a:gd name="T115" fmla="*/ 35 h 50"/>
                <a:gd name="T116" fmla="*/ 14 w 47"/>
                <a:gd name="T117" fmla="*/ 22 h 50"/>
                <a:gd name="T118" fmla="*/ 26 w 47"/>
                <a:gd name="T119" fmla="*/ 16 h 50"/>
                <a:gd name="T120" fmla="*/ 32 w 47"/>
                <a:gd name="T121" fmla="*/ 28 h 50"/>
                <a:gd name="T122" fmla="*/ 20 w 47"/>
                <a:gd name="T123" fmla="*/ 3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" h="50">
                  <a:moveTo>
                    <a:pt x="46" y="35"/>
                  </a:moveTo>
                  <a:cubicBezTo>
                    <a:pt x="47" y="31"/>
                    <a:pt x="47" y="31"/>
                    <a:pt x="47" y="31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2" y="26"/>
                    <a:pt x="42" y="2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0" y="16"/>
                    <a:pt x="40" y="16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9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4"/>
                    <a:pt x="7" y="34"/>
                    <a:pt x="7" y="3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2"/>
                    <a:pt x="13" y="42"/>
                    <a:pt x="14" y="42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45"/>
                    <a:pt x="23" y="45"/>
                    <a:pt x="24" y="45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2" y="43"/>
                    <a:pt x="32" y="43"/>
                    <a:pt x="33" y="42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6"/>
                    <a:pt x="40" y="35"/>
                    <a:pt x="40" y="35"/>
                  </a:cubicBezTo>
                  <a:lnTo>
                    <a:pt x="46" y="35"/>
                  </a:lnTo>
                  <a:close/>
                  <a:moveTo>
                    <a:pt x="20" y="35"/>
                  </a:moveTo>
                  <a:cubicBezTo>
                    <a:pt x="15" y="33"/>
                    <a:pt x="13" y="27"/>
                    <a:pt x="14" y="22"/>
                  </a:cubicBezTo>
                  <a:cubicBezTo>
                    <a:pt x="16" y="17"/>
                    <a:pt x="21" y="14"/>
                    <a:pt x="26" y="16"/>
                  </a:cubicBezTo>
                  <a:cubicBezTo>
                    <a:pt x="31" y="17"/>
                    <a:pt x="34" y="23"/>
                    <a:pt x="32" y="28"/>
                  </a:cubicBezTo>
                  <a:cubicBezTo>
                    <a:pt x="31" y="33"/>
                    <a:pt x="25" y="36"/>
                    <a:pt x="20" y="35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62"/>
            <p:cNvSpPr>
              <a:spLocks noEditPoints="1"/>
            </p:cNvSpPr>
            <p:nvPr/>
          </p:nvSpPr>
          <p:spPr bwMode="auto">
            <a:xfrm>
              <a:off x="996950" y="2262188"/>
              <a:ext cx="434975" cy="696913"/>
            </a:xfrm>
            <a:custGeom>
              <a:avLst/>
              <a:gdLst>
                <a:gd name="T0" fmla="*/ 217 w 410"/>
                <a:gd name="T1" fmla="*/ 18 h 658"/>
                <a:gd name="T2" fmla="*/ 392 w 410"/>
                <a:gd name="T3" fmla="*/ 217 h 658"/>
                <a:gd name="T4" fmla="*/ 330 w 410"/>
                <a:gd name="T5" fmla="*/ 366 h 658"/>
                <a:gd name="T6" fmla="*/ 290 w 410"/>
                <a:gd name="T7" fmla="*/ 484 h 658"/>
                <a:gd name="T8" fmla="*/ 296 w 410"/>
                <a:gd name="T9" fmla="*/ 508 h 658"/>
                <a:gd name="T10" fmla="*/ 296 w 410"/>
                <a:gd name="T11" fmla="*/ 537 h 658"/>
                <a:gd name="T12" fmla="*/ 287 w 410"/>
                <a:gd name="T13" fmla="*/ 564 h 658"/>
                <a:gd name="T14" fmla="*/ 289 w 410"/>
                <a:gd name="T15" fmla="*/ 580 h 658"/>
                <a:gd name="T16" fmla="*/ 259 w 410"/>
                <a:gd name="T17" fmla="*/ 605 h 658"/>
                <a:gd name="T18" fmla="*/ 259 w 410"/>
                <a:gd name="T19" fmla="*/ 615 h 658"/>
                <a:gd name="T20" fmla="*/ 177 w 410"/>
                <a:gd name="T21" fmla="*/ 640 h 658"/>
                <a:gd name="T22" fmla="*/ 152 w 410"/>
                <a:gd name="T23" fmla="*/ 608 h 658"/>
                <a:gd name="T24" fmla="*/ 147 w 410"/>
                <a:gd name="T25" fmla="*/ 605 h 658"/>
                <a:gd name="T26" fmla="*/ 122 w 410"/>
                <a:gd name="T27" fmla="*/ 573 h 658"/>
                <a:gd name="T28" fmla="*/ 115 w 410"/>
                <a:gd name="T29" fmla="*/ 544 h 658"/>
                <a:gd name="T30" fmla="*/ 119 w 410"/>
                <a:gd name="T31" fmla="*/ 523 h 658"/>
                <a:gd name="T32" fmla="*/ 115 w 410"/>
                <a:gd name="T33" fmla="*/ 502 h 658"/>
                <a:gd name="T34" fmla="*/ 117 w 410"/>
                <a:gd name="T35" fmla="*/ 432 h 658"/>
                <a:gd name="T36" fmla="*/ 39 w 410"/>
                <a:gd name="T37" fmla="*/ 310 h 658"/>
                <a:gd name="T38" fmla="*/ 72 w 410"/>
                <a:gd name="T39" fmla="*/ 76 h 658"/>
                <a:gd name="T40" fmla="*/ 205 w 410"/>
                <a:gd name="T41" fmla="*/ 18 h 658"/>
                <a:gd name="T42" fmla="*/ 193 w 410"/>
                <a:gd name="T43" fmla="*/ 1 h 658"/>
                <a:gd name="T44" fmla="*/ 192 w 410"/>
                <a:gd name="T45" fmla="*/ 1 h 658"/>
                <a:gd name="T46" fmla="*/ 60 w 410"/>
                <a:gd name="T47" fmla="*/ 64 h 658"/>
                <a:gd name="T48" fmla="*/ 24 w 410"/>
                <a:gd name="T49" fmla="*/ 317 h 658"/>
                <a:gd name="T50" fmla="*/ 100 w 410"/>
                <a:gd name="T51" fmla="*/ 433 h 658"/>
                <a:gd name="T52" fmla="*/ 98 w 410"/>
                <a:gd name="T53" fmla="*/ 502 h 658"/>
                <a:gd name="T54" fmla="*/ 101 w 410"/>
                <a:gd name="T55" fmla="*/ 523 h 658"/>
                <a:gd name="T56" fmla="*/ 98 w 410"/>
                <a:gd name="T57" fmla="*/ 544 h 658"/>
                <a:gd name="T58" fmla="*/ 106 w 410"/>
                <a:gd name="T59" fmla="*/ 573 h 658"/>
                <a:gd name="T60" fmla="*/ 136 w 410"/>
                <a:gd name="T61" fmla="*/ 621 h 658"/>
                <a:gd name="T62" fmla="*/ 234 w 410"/>
                <a:gd name="T63" fmla="*/ 658 h 658"/>
                <a:gd name="T64" fmla="*/ 305 w 410"/>
                <a:gd name="T65" fmla="*/ 580 h 658"/>
                <a:gd name="T66" fmla="*/ 305 w 410"/>
                <a:gd name="T67" fmla="*/ 569 h 658"/>
                <a:gd name="T68" fmla="*/ 313 w 410"/>
                <a:gd name="T69" fmla="*/ 537 h 658"/>
                <a:gd name="T70" fmla="*/ 313 w 410"/>
                <a:gd name="T71" fmla="*/ 508 h 658"/>
                <a:gd name="T72" fmla="*/ 307 w 410"/>
                <a:gd name="T73" fmla="*/ 480 h 658"/>
                <a:gd name="T74" fmla="*/ 341 w 410"/>
                <a:gd name="T75" fmla="*/ 379 h 658"/>
                <a:gd name="T76" fmla="*/ 409 w 410"/>
                <a:gd name="T77" fmla="*/ 216 h 658"/>
                <a:gd name="T78" fmla="*/ 290 w 410"/>
                <a:gd name="T79" fmla="*/ 19 h 658"/>
                <a:gd name="T80" fmla="*/ 218 w 410"/>
                <a:gd name="T81" fmla="*/ 1 h 658"/>
                <a:gd name="T82" fmla="*/ 205 w 410"/>
                <a:gd name="T83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0" h="658">
                  <a:moveTo>
                    <a:pt x="205" y="18"/>
                  </a:moveTo>
                  <a:cubicBezTo>
                    <a:pt x="209" y="18"/>
                    <a:pt x="217" y="18"/>
                    <a:pt x="217" y="18"/>
                  </a:cubicBezTo>
                  <a:cubicBezTo>
                    <a:pt x="264" y="21"/>
                    <a:pt x="306" y="41"/>
                    <a:pt x="339" y="76"/>
                  </a:cubicBezTo>
                  <a:cubicBezTo>
                    <a:pt x="373" y="114"/>
                    <a:pt x="392" y="163"/>
                    <a:pt x="392" y="217"/>
                  </a:cubicBezTo>
                  <a:cubicBezTo>
                    <a:pt x="393" y="222"/>
                    <a:pt x="394" y="262"/>
                    <a:pt x="372" y="310"/>
                  </a:cubicBezTo>
                  <a:cubicBezTo>
                    <a:pt x="360" y="335"/>
                    <a:pt x="344" y="352"/>
                    <a:pt x="330" y="366"/>
                  </a:cubicBezTo>
                  <a:cubicBezTo>
                    <a:pt x="311" y="386"/>
                    <a:pt x="295" y="402"/>
                    <a:pt x="294" y="432"/>
                  </a:cubicBezTo>
                  <a:cubicBezTo>
                    <a:pt x="294" y="436"/>
                    <a:pt x="292" y="471"/>
                    <a:pt x="290" y="484"/>
                  </a:cubicBezTo>
                  <a:cubicBezTo>
                    <a:pt x="294" y="489"/>
                    <a:pt x="296" y="495"/>
                    <a:pt x="296" y="502"/>
                  </a:cubicBezTo>
                  <a:cubicBezTo>
                    <a:pt x="296" y="508"/>
                    <a:pt x="296" y="508"/>
                    <a:pt x="296" y="508"/>
                  </a:cubicBezTo>
                  <a:cubicBezTo>
                    <a:pt x="296" y="513"/>
                    <a:pt x="294" y="518"/>
                    <a:pt x="291" y="523"/>
                  </a:cubicBezTo>
                  <a:cubicBezTo>
                    <a:pt x="294" y="527"/>
                    <a:pt x="296" y="532"/>
                    <a:pt x="296" y="537"/>
                  </a:cubicBezTo>
                  <a:cubicBezTo>
                    <a:pt x="296" y="544"/>
                    <a:pt x="296" y="544"/>
                    <a:pt x="296" y="544"/>
                  </a:cubicBezTo>
                  <a:cubicBezTo>
                    <a:pt x="296" y="552"/>
                    <a:pt x="292" y="559"/>
                    <a:pt x="287" y="564"/>
                  </a:cubicBezTo>
                  <a:cubicBezTo>
                    <a:pt x="288" y="567"/>
                    <a:pt x="289" y="570"/>
                    <a:pt x="289" y="573"/>
                  </a:cubicBezTo>
                  <a:cubicBezTo>
                    <a:pt x="289" y="580"/>
                    <a:pt x="289" y="580"/>
                    <a:pt x="289" y="580"/>
                  </a:cubicBezTo>
                  <a:cubicBezTo>
                    <a:pt x="289" y="594"/>
                    <a:pt x="277" y="605"/>
                    <a:pt x="264" y="605"/>
                  </a:cubicBezTo>
                  <a:cubicBezTo>
                    <a:pt x="259" y="605"/>
                    <a:pt x="259" y="605"/>
                    <a:pt x="259" y="605"/>
                  </a:cubicBezTo>
                  <a:cubicBezTo>
                    <a:pt x="259" y="606"/>
                    <a:pt x="259" y="607"/>
                    <a:pt x="259" y="608"/>
                  </a:cubicBezTo>
                  <a:cubicBezTo>
                    <a:pt x="259" y="615"/>
                    <a:pt x="259" y="615"/>
                    <a:pt x="259" y="615"/>
                  </a:cubicBezTo>
                  <a:cubicBezTo>
                    <a:pt x="259" y="629"/>
                    <a:pt x="248" y="640"/>
                    <a:pt x="234" y="640"/>
                  </a:cubicBezTo>
                  <a:cubicBezTo>
                    <a:pt x="177" y="640"/>
                    <a:pt x="177" y="640"/>
                    <a:pt x="177" y="640"/>
                  </a:cubicBezTo>
                  <a:cubicBezTo>
                    <a:pt x="163" y="640"/>
                    <a:pt x="152" y="629"/>
                    <a:pt x="152" y="615"/>
                  </a:cubicBezTo>
                  <a:cubicBezTo>
                    <a:pt x="152" y="608"/>
                    <a:pt x="152" y="608"/>
                    <a:pt x="152" y="608"/>
                  </a:cubicBezTo>
                  <a:cubicBezTo>
                    <a:pt x="152" y="607"/>
                    <a:pt x="152" y="606"/>
                    <a:pt x="152" y="605"/>
                  </a:cubicBezTo>
                  <a:cubicBezTo>
                    <a:pt x="147" y="605"/>
                    <a:pt x="147" y="605"/>
                    <a:pt x="147" y="605"/>
                  </a:cubicBezTo>
                  <a:cubicBezTo>
                    <a:pt x="133" y="605"/>
                    <a:pt x="122" y="594"/>
                    <a:pt x="122" y="580"/>
                  </a:cubicBezTo>
                  <a:cubicBezTo>
                    <a:pt x="122" y="573"/>
                    <a:pt x="122" y="573"/>
                    <a:pt x="122" y="573"/>
                  </a:cubicBezTo>
                  <a:cubicBezTo>
                    <a:pt x="122" y="570"/>
                    <a:pt x="123" y="567"/>
                    <a:pt x="124" y="564"/>
                  </a:cubicBezTo>
                  <a:cubicBezTo>
                    <a:pt x="118" y="559"/>
                    <a:pt x="115" y="552"/>
                    <a:pt x="115" y="544"/>
                  </a:cubicBezTo>
                  <a:cubicBezTo>
                    <a:pt x="115" y="537"/>
                    <a:pt x="115" y="537"/>
                    <a:pt x="115" y="537"/>
                  </a:cubicBezTo>
                  <a:cubicBezTo>
                    <a:pt x="115" y="532"/>
                    <a:pt x="117" y="527"/>
                    <a:pt x="119" y="523"/>
                  </a:cubicBezTo>
                  <a:cubicBezTo>
                    <a:pt x="117" y="518"/>
                    <a:pt x="115" y="513"/>
                    <a:pt x="115" y="508"/>
                  </a:cubicBezTo>
                  <a:cubicBezTo>
                    <a:pt x="115" y="502"/>
                    <a:pt x="115" y="502"/>
                    <a:pt x="115" y="502"/>
                  </a:cubicBezTo>
                  <a:cubicBezTo>
                    <a:pt x="115" y="495"/>
                    <a:pt x="117" y="489"/>
                    <a:pt x="121" y="484"/>
                  </a:cubicBezTo>
                  <a:cubicBezTo>
                    <a:pt x="119" y="471"/>
                    <a:pt x="117" y="436"/>
                    <a:pt x="117" y="432"/>
                  </a:cubicBezTo>
                  <a:cubicBezTo>
                    <a:pt x="116" y="402"/>
                    <a:pt x="100" y="386"/>
                    <a:pt x="81" y="366"/>
                  </a:cubicBezTo>
                  <a:cubicBezTo>
                    <a:pt x="67" y="352"/>
                    <a:pt x="51" y="335"/>
                    <a:pt x="39" y="310"/>
                  </a:cubicBezTo>
                  <a:cubicBezTo>
                    <a:pt x="16" y="262"/>
                    <a:pt x="18" y="222"/>
                    <a:pt x="18" y="217"/>
                  </a:cubicBezTo>
                  <a:cubicBezTo>
                    <a:pt x="18" y="163"/>
                    <a:pt x="38" y="114"/>
                    <a:pt x="72" y="76"/>
                  </a:cubicBezTo>
                  <a:cubicBezTo>
                    <a:pt x="105" y="41"/>
                    <a:pt x="147" y="21"/>
                    <a:pt x="193" y="18"/>
                  </a:cubicBezTo>
                  <a:cubicBezTo>
                    <a:pt x="193" y="18"/>
                    <a:pt x="202" y="18"/>
                    <a:pt x="205" y="18"/>
                  </a:cubicBezTo>
                  <a:moveTo>
                    <a:pt x="205" y="0"/>
                  </a:moveTo>
                  <a:cubicBezTo>
                    <a:pt x="202" y="0"/>
                    <a:pt x="194" y="0"/>
                    <a:pt x="193" y="1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67" y="2"/>
                    <a:pt x="143" y="9"/>
                    <a:pt x="121" y="19"/>
                  </a:cubicBezTo>
                  <a:cubicBezTo>
                    <a:pt x="98" y="30"/>
                    <a:pt x="78" y="45"/>
                    <a:pt x="60" y="64"/>
                  </a:cubicBezTo>
                  <a:cubicBezTo>
                    <a:pt x="23" y="105"/>
                    <a:pt x="2" y="158"/>
                    <a:pt x="2" y="216"/>
                  </a:cubicBezTo>
                  <a:cubicBezTo>
                    <a:pt x="1" y="225"/>
                    <a:pt x="0" y="268"/>
                    <a:pt x="24" y="317"/>
                  </a:cubicBezTo>
                  <a:cubicBezTo>
                    <a:pt x="37" y="345"/>
                    <a:pt x="55" y="364"/>
                    <a:pt x="69" y="379"/>
                  </a:cubicBezTo>
                  <a:cubicBezTo>
                    <a:pt x="88" y="398"/>
                    <a:pt x="99" y="410"/>
                    <a:pt x="100" y="433"/>
                  </a:cubicBezTo>
                  <a:cubicBezTo>
                    <a:pt x="101" y="439"/>
                    <a:pt x="102" y="464"/>
                    <a:pt x="104" y="480"/>
                  </a:cubicBezTo>
                  <a:cubicBezTo>
                    <a:pt x="100" y="486"/>
                    <a:pt x="98" y="494"/>
                    <a:pt x="98" y="502"/>
                  </a:cubicBezTo>
                  <a:cubicBezTo>
                    <a:pt x="98" y="508"/>
                    <a:pt x="98" y="508"/>
                    <a:pt x="98" y="508"/>
                  </a:cubicBezTo>
                  <a:cubicBezTo>
                    <a:pt x="98" y="513"/>
                    <a:pt x="99" y="518"/>
                    <a:pt x="101" y="523"/>
                  </a:cubicBezTo>
                  <a:cubicBezTo>
                    <a:pt x="99" y="527"/>
                    <a:pt x="98" y="532"/>
                    <a:pt x="98" y="537"/>
                  </a:cubicBezTo>
                  <a:cubicBezTo>
                    <a:pt x="98" y="544"/>
                    <a:pt x="98" y="544"/>
                    <a:pt x="98" y="544"/>
                  </a:cubicBezTo>
                  <a:cubicBezTo>
                    <a:pt x="98" y="553"/>
                    <a:pt x="101" y="562"/>
                    <a:pt x="106" y="569"/>
                  </a:cubicBezTo>
                  <a:cubicBezTo>
                    <a:pt x="106" y="570"/>
                    <a:pt x="106" y="572"/>
                    <a:pt x="106" y="573"/>
                  </a:cubicBezTo>
                  <a:cubicBezTo>
                    <a:pt x="106" y="580"/>
                    <a:pt x="106" y="580"/>
                    <a:pt x="106" y="580"/>
                  </a:cubicBezTo>
                  <a:cubicBezTo>
                    <a:pt x="106" y="599"/>
                    <a:pt x="119" y="616"/>
                    <a:pt x="136" y="621"/>
                  </a:cubicBezTo>
                  <a:cubicBezTo>
                    <a:pt x="139" y="642"/>
                    <a:pt x="156" y="658"/>
                    <a:pt x="177" y="658"/>
                  </a:cubicBezTo>
                  <a:cubicBezTo>
                    <a:pt x="234" y="658"/>
                    <a:pt x="234" y="658"/>
                    <a:pt x="234" y="658"/>
                  </a:cubicBezTo>
                  <a:cubicBezTo>
                    <a:pt x="255" y="658"/>
                    <a:pt x="272" y="642"/>
                    <a:pt x="275" y="621"/>
                  </a:cubicBezTo>
                  <a:cubicBezTo>
                    <a:pt x="292" y="616"/>
                    <a:pt x="305" y="599"/>
                    <a:pt x="305" y="580"/>
                  </a:cubicBezTo>
                  <a:cubicBezTo>
                    <a:pt x="305" y="573"/>
                    <a:pt x="305" y="573"/>
                    <a:pt x="305" y="573"/>
                  </a:cubicBezTo>
                  <a:cubicBezTo>
                    <a:pt x="305" y="572"/>
                    <a:pt x="305" y="570"/>
                    <a:pt x="305" y="569"/>
                  </a:cubicBezTo>
                  <a:cubicBezTo>
                    <a:pt x="310" y="562"/>
                    <a:pt x="313" y="553"/>
                    <a:pt x="313" y="544"/>
                  </a:cubicBezTo>
                  <a:cubicBezTo>
                    <a:pt x="313" y="537"/>
                    <a:pt x="313" y="537"/>
                    <a:pt x="313" y="537"/>
                  </a:cubicBezTo>
                  <a:cubicBezTo>
                    <a:pt x="313" y="532"/>
                    <a:pt x="312" y="527"/>
                    <a:pt x="310" y="523"/>
                  </a:cubicBezTo>
                  <a:cubicBezTo>
                    <a:pt x="312" y="518"/>
                    <a:pt x="313" y="513"/>
                    <a:pt x="313" y="508"/>
                  </a:cubicBezTo>
                  <a:cubicBezTo>
                    <a:pt x="313" y="502"/>
                    <a:pt x="313" y="502"/>
                    <a:pt x="313" y="502"/>
                  </a:cubicBezTo>
                  <a:cubicBezTo>
                    <a:pt x="313" y="494"/>
                    <a:pt x="311" y="486"/>
                    <a:pt x="307" y="480"/>
                  </a:cubicBezTo>
                  <a:cubicBezTo>
                    <a:pt x="309" y="464"/>
                    <a:pt x="310" y="439"/>
                    <a:pt x="310" y="433"/>
                  </a:cubicBezTo>
                  <a:cubicBezTo>
                    <a:pt x="312" y="410"/>
                    <a:pt x="323" y="398"/>
                    <a:pt x="341" y="379"/>
                  </a:cubicBezTo>
                  <a:cubicBezTo>
                    <a:pt x="356" y="364"/>
                    <a:pt x="374" y="345"/>
                    <a:pt x="387" y="317"/>
                  </a:cubicBezTo>
                  <a:cubicBezTo>
                    <a:pt x="410" y="268"/>
                    <a:pt x="410" y="225"/>
                    <a:pt x="409" y="216"/>
                  </a:cubicBezTo>
                  <a:cubicBezTo>
                    <a:pt x="409" y="158"/>
                    <a:pt x="388" y="105"/>
                    <a:pt x="351" y="64"/>
                  </a:cubicBezTo>
                  <a:cubicBezTo>
                    <a:pt x="333" y="45"/>
                    <a:pt x="313" y="30"/>
                    <a:pt x="290" y="19"/>
                  </a:cubicBezTo>
                  <a:cubicBezTo>
                    <a:pt x="268" y="9"/>
                    <a:pt x="244" y="2"/>
                    <a:pt x="218" y="1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7" y="0"/>
                    <a:pt x="209" y="0"/>
                    <a:pt x="205" y="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63"/>
            <p:cNvSpPr>
              <a:spLocks/>
            </p:cNvSpPr>
            <p:nvPr/>
          </p:nvSpPr>
          <p:spPr bwMode="auto">
            <a:xfrm>
              <a:off x="1127125" y="2776538"/>
              <a:ext cx="176213" cy="38100"/>
            </a:xfrm>
            <a:custGeom>
              <a:avLst/>
              <a:gdLst>
                <a:gd name="T0" fmla="*/ 166 w 166"/>
                <a:gd name="T1" fmla="*/ 21 h 36"/>
                <a:gd name="T2" fmla="*/ 152 w 166"/>
                <a:gd name="T3" fmla="*/ 36 h 36"/>
                <a:gd name="T4" fmla="*/ 14 w 166"/>
                <a:gd name="T5" fmla="*/ 36 h 36"/>
                <a:gd name="T6" fmla="*/ 0 w 166"/>
                <a:gd name="T7" fmla="*/ 21 h 36"/>
                <a:gd name="T8" fmla="*/ 0 w 166"/>
                <a:gd name="T9" fmla="*/ 15 h 36"/>
                <a:gd name="T10" fmla="*/ 14 w 166"/>
                <a:gd name="T11" fmla="*/ 0 h 36"/>
                <a:gd name="T12" fmla="*/ 152 w 166"/>
                <a:gd name="T13" fmla="*/ 0 h 36"/>
                <a:gd name="T14" fmla="*/ 166 w 166"/>
                <a:gd name="T15" fmla="*/ 15 h 36"/>
                <a:gd name="T16" fmla="*/ 166 w 166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6">
                  <a:moveTo>
                    <a:pt x="166" y="21"/>
                  </a:moveTo>
                  <a:cubicBezTo>
                    <a:pt x="166" y="29"/>
                    <a:pt x="160" y="36"/>
                    <a:pt x="152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7" y="36"/>
                    <a:pt x="0" y="29"/>
                    <a:pt x="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0" y="0"/>
                    <a:pt x="166" y="7"/>
                    <a:pt x="166" y="15"/>
                  </a:cubicBezTo>
                  <a:lnTo>
                    <a:pt x="166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64"/>
            <p:cNvSpPr>
              <a:spLocks/>
            </p:cNvSpPr>
            <p:nvPr/>
          </p:nvSpPr>
          <p:spPr bwMode="auto">
            <a:xfrm>
              <a:off x="1127125" y="2816226"/>
              <a:ext cx="176213" cy="38100"/>
            </a:xfrm>
            <a:custGeom>
              <a:avLst/>
              <a:gdLst>
                <a:gd name="T0" fmla="*/ 166 w 166"/>
                <a:gd name="T1" fmla="*/ 21 h 35"/>
                <a:gd name="T2" fmla="*/ 152 w 166"/>
                <a:gd name="T3" fmla="*/ 35 h 35"/>
                <a:gd name="T4" fmla="*/ 14 w 166"/>
                <a:gd name="T5" fmla="*/ 35 h 35"/>
                <a:gd name="T6" fmla="*/ 0 w 166"/>
                <a:gd name="T7" fmla="*/ 21 h 35"/>
                <a:gd name="T8" fmla="*/ 0 w 166"/>
                <a:gd name="T9" fmla="*/ 14 h 35"/>
                <a:gd name="T10" fmla="*/ 14 w 166"/>
                <a:gd name="T11" fmla="*/ 0 h 35"/>
                <a:gd name="T12" fmla="*/ 152 w 166"/>
                <a:gd name="T13" fmla="*/ 0 h 35"/>
                <a:gd name="T14" fmla="*/ 166 w 166"/>
                <a:gd name="T15" fmla="*/ 14 h 35"/>
                <a:gd name="T16" fmla="*/ 166 w 166"/>
                <a:gd name="T17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5">
                  <a:moveTo>
                    <a:pt x="166" y="21"/>
                  </a:moveTo>
                  <a:cubicBezTo>
                    <a:pt x="166" y="29"/>
                    <a:pt x="160" y="35"/>
                    <a:pt x="152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7" y="35"/>
                    <a:pt x="0" y="29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0" y="0"/>
                    <a:pt x="166" y="6"/>
                    <a:pt x="166" y="14"/>
                  </a:cubicBezTo>
                  <a:lnTo>
                    <a:pt x="166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65"/>
            <p:cNvSpPr>
              <a:spLocks/>
            </p:cNvSpPr>
            <p:nvPr/>
          </p:nvSpPr>
          <p:spPr bwMode="auto">
            <a:xfrm>
              <a:off x="1136650" y="2857501"/>
              <a:ext cx="158750" cy="36513"/>
            </a:xfrm>
            <a:custGeom>
              <a:avLst/>
              <a:gdLst>
                <a:gd name="T0" fmla="*/ 150 w 150"/>
                <a:gd name="T1" fmla="*/ 20 h 35"/>
                <a:gd name="T2" fmla="*/ 137 w 150"/>
                <a:gd name="T3" fmla="*/ 35 h 35"/>
                <a:gd name="T4" fmla="*/ 14 w 150"/>
                <a:gd name="T5" fmla="*/ 35 h 35"/>
                <a:gd name="T6" fmla="*/ 0 w 150"/>
                <a:gd name="T7" fmla="*/ 20 h 35"/>
                <a:gd name="T8" fmla="*/ 0 w 150"/>
                <a:gd name="T9" fmla="*/ 14 h 35"/>
                <a:gd name="T10" fmla="*/ 14 w 150"/>
                <a:gd name="T11" fmla="*/ 0 h 35"/>
                <a:gd name="T12" fmla="*/ 137 w 150"/>
                <a:gd name="T13" fmla="*/ 0 h 35"/>
                <a:gd name="T14" fmla="*/ 150 w 150"/>
                <a:gd name="T15" fmla="*/ 14 h 35"/>
                <a:gd name="T16" fmla="*/ 150 w 150"/>
                <a:gd name="T17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35">
                  <a:moveTo>
                    <a:pt x="150" y="20"/>
                  </a:moveTo>
                  <a:cubicBezTo>
                    <a:pt x="150" y="28"/>
                    <a:pt x="144" y="35"/>
                    <a:pt x="137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6" y="35"/>
                    <a:pt x="0" y="28"/>
                    <a:pt x="0" y="2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4" y="0"/>
                    <a:pt x="150" y="6"/>
                    <a:pt x="150" y="14"/>
                  </a:cubicBezTo>
                  <a:lnTo>
                    <a:pt x="150" y="20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66"/>
            <p:cNvSpPr>
              <a:spLocks/>
            </p:cNvSpPr>
            <p:nvPr/>
          </p:nvSpPr>
          <p:spPr bwMode="auto">
            <a:xfrm>
              <a:off x="1169988" y="2895601"/>
              <a:ext cx="92075" cy="38100"/>
            </a:xfrm>
            <a:custGeom>
              <a:avLst/>
              <a:gdLst>
                <a:gd name="T0" fmla="*/ 87 w 87"/>
                <a:gd name="T1" fmla="*/ 21 h 36"/>
                <a:gd name="T2" fmla="*/ 73 w 87"/>
                <a:gd name="T3" fmla="*/ 36 h 36"/>
                <a:gd name="T4" fmla="*/ 13 w 87"/>
                <a:gd name="T5" fmla="*/ 36 h 36"/>
                <a:gd name="T6" fmla="*/ 0 w 87"/>
                <a:gd name="T7" fmla="*/ 21 h 36"/>
                <a:gd name="T8" fmla="*/ 0 w 87"/>
                <a:gd name="T9" fmla="*/ 15 h 36"/>
                <a:gd name="T10" fmla="*/ 13 w 87"/>
                <a:gd name="T11" fmla="*/ 0 h 36"/>
                <a:gd name="T12" fmla="*/ 73 w 87"/>
                <a:gd name="T13" fmla="*/ 0 h 36"/>
                <a:gd name="T14" fmla="*/ 87 w 87"/>
                <a:gd name="T15" fmla="*/ 15 h 36"/>
                <a:gd name="T16" fmla="*/ 87 w 87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36">
                  <a:moveTo>
                    <a:pt x="87" y="21"/>
                  </a:moveTo>
                  <a:cubicBezTo>
                    <a:pt x="87" y="29"/>
                    <a:pt x="81" y="36"/>
                    <a:pt x="7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6" y="36"/>
                    <a:pt x="0" y="29"/>
                    <a:pt x="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1" y="0"/>
                    <a:pt x="87" y="7"/>
                    <a:pt x="87" y="15"/>
                  </a:cubicBezTo>
                  <a:lnTo>
                    <a:pt x="87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67"/>
            <p:cNvSpPr>
              <a:spLocks noEditPoints="1"/>
            </p:cNvSpPr>
            <p:nvPr/>
          </p:nvSpPr>
          <p:spPr bwMode="auto">
            <a:xfrm>
              <a:off x="1228725" y="2700338"/>
              <a:ext cx="68263" cy="69850"/>
            </a:xfrm>
            <a:custGeom>
              <a:avLst/>
              <a:gdLst>
                <a:gd name="T0" fmla="*/ 59 w 63"/>
                <a:gd name="T1" fmla="*/ 30 h 65"/>
                <a:gd name="T2" fmla="*/ 58 w 63"/>
                <a:gd name="T3" fmla="*/ 25 h 65"/>
                <a:gd name="T4" fmla="*/ 56 w 63"/>
                <a:gd name="T5" fmla="*/ 20 h 65"/>
                <a:gd name="T6" fmla="*/ 53 w 63"/>
                <a:gd name="T7" fmla="*/ 16 h 65"/>
                <a:gd name="T8" fmla="*/ 50 w 63"/>
                <a:gd name="T9" fmla="*/ 12 h 65"/>
                <a:gd name="T10" fmla="*/ 46 w 63"/>
                <a:gd name="T11" fmla="*/ 9 h 65"/>
                <a:gd name="T12" fmla="*/ 42 w 63"/>
                <a:gd name="T13" fmla="*/ 7 h 65"/>
                <a:gd name="T14" fmla="*/ 37 w 63"/>
                <a:gd name="T15" fmla="*/ 5 h 65"/>
                <a:gd name="T16" fmla="*/ 33 w 63"/>
                <a:gd name="T17" fmla="*/ 4 h 65"/>
                <a:gd name="T18" fmla="*/ 28 w 63"/>
                <a:gd name="T19" fmla="*/ 1 h 65"/>
                <a:gd name="T20" fmla="*/ 22 w 63"/>
                <a:gd name="T21" fmla="*/ 2 h 65"/>
                <a:gd name="T22" fmla="*/ 17 w 63"/>
                <a:gd name="T23" fmla="*/ 4 h 65"/>
                <a:gd name="T24" fmla="*/ 12 w 63"/>
                <a:gd name="T25" fmla="*/ 7 h 65"/>
                <a:gd name="T26" fmla="*/ 8 w 63"/>
                <a:gd name="T27" fmla="*/ 11 h 65"/>
                <a:gd name="T28" fmla="*/ 5 w 63"/>
                <a:gd name="T29" fmla="*/ 16 h 65"/>
                <a:gd name="T30" fmla="*/ 3 w 63"/>
                <a:gd name="T31" fmla="*/ 21 h 65"/>
                <a:gd name="T32" fmla="*/ 1 w 63"/>
                <a:gd name="T33" fmla="*/ 27 h 65"/>
                <a:gd name="T34" fmla="*/ 0 w 63"/>
                <a:gd name="T35" fmla="*/ 32 h 65"/>
                <a:gd name="T36" fmla="*/ 1 w 63"/>
                <a:gd name="T37" fmla="*/ 38 h 65"/>
                <a:gd name="T38" fmla="*/ 2 w 63"/>
                <a:gd name="T39" fmla="*/ 44 h 65"/>
                <a:gd name="T40" fmla="*/ 5 w 63"/>
                <a:gd name="T41" fmla="*/ 49 h 65"/>
                <a:gd name="T42" fmla="*/ 8 w 63"/>
                <a:gd name="T43" fmla="*/ 54 h 65"/>
                <a:gd name="T44" fmla="*/ 12 w 63"/>
                <a:gd name="T45" fmla="*/ 58 h 65"/>
                <a:gd name="T46" fmla="*/ 16 w 63"/>
                <a:gd name="T47" fmla="*/ 61 h 65"/>
                <a:gd name="T48" fmla="*/ 21 w 63"/>
                <a:gd name="T49" fmla="*/ 64 h 65"/>
                <a:gd name="T50" fmla="*/ 27 w 63"/>
                <a:gd name="T51" fmla="*/ 65 h 65"/>
                <a:gd name="T52" fmla="*/ 31 w 63"/>
                <a:gd name="T53" fmla="*/ 65 h 65"/>
                <a:gd name="T54" fmla="*/ 36 w 63"/>
                <a:gd name="T55" fmla="*/ 65 h 65"/>
                <a:gd name="T56" fmla="*/ 41 w 63"/>
                <a:gd name="T57" fmla="*/ 64 h 65"/>
                <a:gd name="T58" fmla="*/ 46 w 63"/>
                <a:gd name="T59" fmla="*/ 61 h 65"/>
                <a:gd name="T60" fmla="*/ 51 w 63"/>
                <a:gd name="T61" fmla="*/ 58 h 65"/>
                <a:gd name="T62" fmla="*/ 55 w 63"/>
                <a:gd name="T63" fmla="*/ 54 h 65"/>
                <a:gd name="T64" fmla="*/ 58 w 63"/>
                <a:gd name="T65" fmla="*/ 49 h 65"/>
                <a:gd name="T66" fmla="*/ 61 w 63"/>
                <a:gd name="T67" fmla="*/ 44 h 65"/>
                <a:gd name="T68" fmla="*/ 62 w 63"/>
                <a:gd name="T69" fmla="*/ 39 h 65"/>
                <a:gd name="T70" fmla="*/ 56 w 63"/>
                <a:gd name="T71" fmla="*/ 32 h 65"/>
                <a:gd name="T72" fmla="*/ 56 w 63"/>
                <a:gd name="T73" fmla="*/ 32 h 65"/>
                <a:gd name="T74" fmla="*/ 34 w 63"/>
                <a:gd name="T75" fmla="*/ 33 h 65"/>
                <a:gd name="T76" fmla="*/ 34 w 63"/>
                <a:gd name="T77" fmla="*/ 29 h 65"/>
                <a:gd name="T78" fmla="*/ 34 w 63"/>
                <a:gd name="T79" fmla="*/ 28 h 65"/>
                <a:gd name="T80" fmla="*/ 31 w 63"/>
                <a:gd name="T81" fmla="*/ 7 h 65"/>
                <a:gd name="T82" fmla="*/ 31 w 63"/>
                <a:gd name="T83" fmla="*/ 7 h 65"/>
                <a:gd name="T84" fmla="*/ 10 w 63"/>
                <a:gd name="T85" fmla="*/ 20 h 65"/>
                <a:gd name="T86" fmla="*/ 27 w 63"/>
                <a:gd name="T87" fmla="*/ 32 h 65"/>
                <a:gd name="T88" fmla="*/ 27 w 63"/>
                <a:gd name="T89" fmla="*/ 33 h 65"/>
                <a:gd name="T90" fmla="*/ 10 w 63"/>
                <a:gd name="T91" fmla="*/ 46 h 65"/>
                <a:gd name="T92" fmla="*/ 10 w 63"/>
                <a:gd name="T93" fmla="*/ 46 h 65"/>
                <a:gd name="T94" fmla="*/ 31 w 63"/>
                <a:gd name="T95" fmla="*/ 59 h 65"/>
                <a:gd name="T96" fmla="*/ 34 w 63"/>
                <a:gd name="T97" fmla="*/ 37 h 65"/>
                <a:gd name="T98" fmla="*/ 34 w 63"/>
                <a:gd name="T99" fmla="*/ 37 h 65"/>
                <a:gd name="T100" fmla="*/ 53 w 63"/>
                <a:gd name="T101" fmla="*/ 46 h 65"/>
                <a:gd name="T102" fmla="*/ 53 w 63"/>
                <a:gd name="T103" fmla="*/ 4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3" h="65">
                  <a:moveTo>
                    <a:pt x="59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3" y="32"/>
                    <a:pt x="62" y="31"/>
                    <a:pt x="62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9"/>
                    <a:pt x="58" y="29"/>
                    <a:pt x="58" y="28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6"/>
                    <a:pt x="62" y="25"/>
                    <a:pt x="61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7" y="24"/>
                    <a:pt x="57" y="24"/>
                    <a:pt x="57" y="23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0" y="21"/>
                    <a:pt x="60" y="20"/>
                    <a:pt x="60" y="19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5" y="19"/>
                    <a:pt x="55" y="19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8" y="15"/>
                    <a:pt x="57" y="15"/>
                    <a:pt x="57" y="14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5"/>
                    <a:pt x="53" y="15"/>
                    <a:pt x="52" y="14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4" y="11"/>
                    <a:pt x="54" y="10"/>
                    <a:pt x="53" y="1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49" y="11"/>
                    <a:pt x="49" y="11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6"/>
                    <a:pt x="49" y="6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5" y="8"/>
                    <a:pt x="45" y="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5" y="4"/>
                    <a:pt x="45" y="3"/>
                    <a:pt x="44" y="3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2"/>
                    <a:pt x="40" y="1"/>
                    <a:pt x="39" y="1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4" y="0"/>
                    <a:pt x="33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2" y="4"/>
                    <a:pt x="32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1"/>
                    <a:pt x="28" y="1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2" y="6"/>
                    <a:pt x="21" y="6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7" y="9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3" y="11"/>
                    <a:pt x="13" y="12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10"/>
                    <a:pt x="9" y="10"/>
                    <a:pt x="8" y="1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0" y="15"/>
                    <a:pt x="10" y="1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5" y="15"/>
                    <a:pt x="5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9"/>
                    <a:pt x="7" y="19"/>
                    <a:pt x="7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4"/>
                    <a:pt x="5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5"/>
                    <a:pt x="1" y="26"/>
                    <a:pt x="1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4" y="29"/>
                    <a:pt x="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4" y="34"/>
                    <a:pt x="4" y="35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7"/>
                    <a:pt x="1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39"/>
                    <a:pt x="5" y="4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2"/>
                    <a:pt x="2" y="43"/>
                    <a:pt x="2" y="44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4"/>
                    <a:pt x="7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8"/>
                    <a:pt x="4" y="48"/>
                    <a:pt x="5" y="49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7" y="53"/>
                    <a:pt x="7" y="53"/>
                    <a:pt x="8" y="54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2"/>
                    <a:pt x="12" y="53"/>
                    <a:pt x="12" y="53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7"/>
                    <a:pt x="11" y="57"/>
                    <a:pt x="12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6"/>
                    <a:pt x="15" y="56"/>
                    <a:pt x="16" y="56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5" y="60"/>
                    <a:pt x="16" y="61"/>
                    <a:pt x="16" y="61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20" y="59"/>
                    <a:pt x="20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3"/>
                    <a:pt x="21" y="63"/>
                    <a:pt x="21" y="64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4" y="60"/>
                    <a:pt x="24" y="60"/>
                    <a:pt x="25" y="60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5"/>
                    <a:pt x="26" y="65"/>
                    <a:pt x="27" y="65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9" y="61"/>
                    <a:pt x="30" y="61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1" y="65"/>
                    <a:pt x="31" y="6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4" y="61"/>
                    <a:pt x="35" y="61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7" y="65"/>
                    <a:pt x="38" y="65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0"/>
                    <a:pt x="39" y="60"/>
                    <a:pt x="39" y="60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2" y="63"/>
                    <a:pt x="43" y="63"/>
                    <a:pt x="43" y="63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3" y="59"/>
                    <a:pt x="43" y="58"/>
                    <a:pt x="44" y="58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7" y="61"/>
                    <a:pt x="48" y="61"/>
                    <a:pt x="48" y="60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6"/>
                    <a:pt x="48" y="56"/>
                    <a:pt x="48" y="55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1" y="58"/>
                    <a:pt x="52" y="57"/>
                    <a:pt x="53" y="57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1" y="53"/>
                    <a:pt x="51" y="52"/>
                    <a:pt x="52" y="52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4"/>
                    <a:pt x="56" y="53"/>
                    <a:pt x="56" y="52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5" y="48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9" y="49"/>
                    <a:pt x="59" y="48"/>
                    <a:pt x="59" y="4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44"/>
                    <a:pt x="57" y="44"/>
                    <a:pt x="57" y="43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3"/>
                    <a:pt x="61" y="43"/>
                    <a:pt x="61" y="4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8" y="40"/>
                    <a:pt x="58" y="39"/>
                    <a:pt x="58" y="38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8"/>
                    <a:pt x="62" y="37"/>
                    <a:pt x="62" y="36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5"/>
                    <a:pt x="59" y="34"/>
                    <a:pt x="59" y="33"/>
                  </a:cubicBezTo>
                  <a:close/>
                  <a:moveTo>
                    <a:pt x="56" y="32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6" y="31"/>
                    <a:pt x="36" y="3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5" y="24"/>
                    <a:pt x="56" y="28"/>
                    <a:pt x="56" y="32"/>
                  </a:cubicBezTo>
                  <a:close/>
                  <a:moveTo>
                    <a:pt x="31" y="35"/>
                  </a:moveTo>
                  <a:cubicBezTo>
                    <a:pt x="30" y="35"/>
                    <a:pt x="29" y="34"/>
                    <a:pt x="29" y="33"/>
                  </a:cubicBezTo>
                  <a:cubicBezTo>
                    <a:pt x="29" y="32"/>
                    <a:pt x="30" y="30"/>
                    <a:pt x="31" y="30"/>
                  </a:cubicBezTo>
                  <a:cubicBezTo>
                    <a:pt x="33" y="30"/>
                    <a:pt x="34" y="32"/>
                    <a:pt x="34" y="33"/>
                  </a:cubicBezTo>
                  <a:cubicBezTo>
                    <a:pt x="34" y="34"/>
                    <a:pt x="33" y="35"/>
                    <a:pt x="31" y="35"/>
                  </a:cubicBezTo>
                  <a:close/>
                  <a:moveTo>
                    <a:pt x="53" y="20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29"/>
                    <a:pt x="34" y="29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8" y="13"/>
                    <a:pt x="51" y="16"/>
                    <a:pt x="53" y="20"/>
                  </a:cubicBezTo>
                  <a:close/>
                  <a:moveTo>
                    <a:pt x="44" y="10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3" y="28"/>
                    <a:pt x="32" y="28"/>
                    <a:pt x="32" y="2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6" y="7"/>
                    <a:pt x="40" y="8"/>
                    <a:pt x="44" y="10"/>
                  </a:cubicBezTo>
                  <a:close/>
                  <a:moveTo>
                    <a:pt x="31" y="7"/>
                  </a:move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0" y="28"/>
                    <a:pt x="29" y="28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3" y="8"/>
                    <a:pt x="27" y="7"/>
                    <a:pt x="31" y="7"/>
                  </a:cubicBezTo>
                  <a:close/>
                  <a:moveTo>
                    <a:pt x="19" y="11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8" y="30"/>
                    <a:pt x="28" y="3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2" y="16"/>
                    <a:pt x="15" y="13"/>
                    <a:pt x="19" y="11"/>
                  </a:cubicBezTo>
                  <a:close/>
                  <a:moveTo>
                    <a:pt x="10" y="20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2"/>
                    <a:pt x="2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28"/>
                    <a:pt x="8" y="24"/>
                    <a:pt x="10" y="20"/>
                  </a:cubicBezTo>
                  <a:close/>
                  <a:moveTo>
                    <a:pt x="7" y="33"/>
                  </a:moveTo>
                  <a:cubicBezTo>
                    <a:pt x="27" y="33"/>
                    <a:pt x="27" y="33"/>
                    <a:pt x="27" y="33"/>
                  </a:cubicBezTo>
                  <a:cubicBezTo>
                    <a:pt x="27" y="34"/>
                    <a:pt x="27" y="34"/>
                    <a:pt x="27" y="3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8" y="42"/>
                    <a:pt x="7" y="38"/>
                    <a:pt x="7" y="33"/>
                  </a:cubicBezTo>
                  <a:close/>
                  <a:moveTo>
                    <a:pt x="10" y="46"/>
                  </a:move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7"/>
                    <a:pt x="29" y="37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5" y="53"/>
                    <a:pt x="12" y="50"/>
                    <a:pt x="10" y="46"/>
                  </a:cubicBezTo>
                  <a:close/>
                  <a:moveTo>
                    <a:pt x="19" y="56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30" y="38"/>
                    <a:pt x="31" y="38"/>
                    <a:pt x="31" y="38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27" y="59"/>
                    <a:pt x="23" y="58"/>
                    <a:pt x="19" y="56"/>
                  </a:cubicBezTo>
                  <a:close/>
                  <a:moveTo>
                    <a:pt x="32" y="59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3" y="38"/>
                    <a:pt x="34" y="37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0" y="58"/>
                    <a:pt x="36" y="59"/>
                    <a:pt x="32" y="59"/>
                  </a:cubicBezTo>
                  <a:close/>
                  <a:moveTo>
                    <a:pt x="44" y="55"/>
                  </a:move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5" y="36"/>
                    <a:pt x="35" y="36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1" y="50"/>
                    <a:pt x="48" y="53"/>
                    <a:pt x="44" y="55"/>
                  </a:cubicBezTo>
                  <a:close/>
                  <a:moveTo>
                    <a:pt x="53" y="46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36" y="34"/>
                    <a:pt x="36" y="34"/>
                    <a:pt x="3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8"/>
                    <a:pt x="55" y="42"/>
                    <a:pt x="53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46709" y="708630"/>
            <a:ext cx="2399181" cy="2399181"/>
            <a:chOff x="817563" y="2030413"/>
            <a:chExt cx="765175" cy="765175"/>
          </a:xfrm>
          <a:solidFill>
            <a:schemeClr val="bg1">
              <a:lumMod val="75000"/>
            </a:schemeClr>
          </a:solidFill>
        </p:grpSpPr>
        <p:grpSp>
          <p:nvGrpSpPr>
            <p:cNvPr id="46" name="组合 45"/>
            <p:cNvGrpSpPr/>
            <p:nvPr/>
          </p:nvGrpSpPr>
          <p:grpSpPr>
            <a:xfrm>
              <a:off x="1050925" y="2039938"/>
              <a:ext cx="495300" cy="269876"/>
              <a:chOff x="1050925" y="2039938"/>
              <a:chExt cx="495300" cy="269876"/>
            </a:xfrm>
            <a:grpFill/>
          </p:grpSpPr>
          <p:sp>
            <p:nvSpPr>
              <p:cNvPr id="445" name="Freeform 68"/>
              <p:cNvSpPr>
                <a:spLocks noEditPoints="1"/>
              </p:cNvSpPr>
              <p:nvPr/>
            </p:nvSpPr>
            <p:spPr bwMode="auto">
              <a:xfrm>
                <a:off x="1208088" y="2168526"/>
                <a:ext cx="179388" cy="82550"/>
              </a:xfrm>
              <a:custGeom>
                <a:avLst/>
                <a:gdLst>
                  <a:gd name="T0" fmla="*/ 154 w 169"/>
                  <a:gd name="T1" fmla="*/ 62 h 77"/>
                  <a:gd name="T2" fmla="*/ 156 w 169"/>
                  <a:gd name="T3" fmla="*/ 36 h 77"/>
                  <a:gd name="T4" fmla="*/ 151 w 169"/>
                  <a:gd name="T5" fmla="*/ 36 h 77"/>
                  <a:gd name="T6" fmla="*/ 116 w 169"/>
                  <a:gd name="T7" fmla="*/ 57 h 77"/>
                  <a:gd name="T8" fmla="*/ 115 w 169"/>
                  <a:gd name="T9" fmla="*/ 50 h 77"/>
                  <a:gd name="T10" fmla="*/ 98 w 169"/>
                  <a:gd name="T11" fmla="*/ 45 h 77"/>
                  <a:gd name="T12" fmla="*/ 81 w 169"/>
                  <a:gd name="T13" fmla="*/ 67 h 77"/>
                  <a:gd name="T14" fmla="*/ 84 w 169"/>
                  <a:gd name="T15" fmla="*/ 51 h 77"/>
                  <a:gd name="T16" fmla="*/ 107 w 169"/>
                  <a:gd name="T17" fmla="*/ 1 h 77"/>
                  <a:gd name="T18" fmla="*/ 84 w 169"/>
                  <a:gd name="T19" fmla="*/ 37 h 77"/>
                  <a:gd name="T20" fmla="*/ 33 w 169"/>
                  <a:gd name="T21" fmla="*/ 69 h 77"/>
                  <a:gd name="T22" fmla="*/ 36 w 169"/>
                  <a:gd name="T23" fmla="*/ 36 h 77"/>
                  <a:gd name="T24" fmla="*/ 25 w 169"/>
                  <a:gd name="T25" fmla="*/ 50 h 77"/>
                  <a:gd name="T26" fmla="*/ 1 w 169"/>
                  <a:gd name="T27" fmla="*/ 70 h 77"/>
                  <a:gd name="T28" fmla="*/ 4 w 169"/>
                  <a:gd name="T29" fmla="*/ 73 h 77"/>
                  <a:gd name="T30" fmla="*/ 11 w 169"/>
                  <a:gd name="T31" fmla="*/ 70 h 77"/>
                  <a:gd name="T32" fmla="*/ 22 w 169"/>
                  <a:gd name="T33" fmla="*/ 62 h 77"/>
                  <a:gd name="T34" fmla="*/ 48 w 169"/>
                  <a:gd name="T35" fmla="*/ 64 h 77"/>
                  <a:gd name="T36" fmla="*/ 61 w 169"/>
                  <a:gd name="T37" fmla="*/ 72 h 77"/>
                  <a:gd name="T38" fmla="*/ 75 w 169"/>
                  <a:gd name="T39" fmla="*/ 67 h 77"/>
                  <a:gd name="T40" fmla="*/ 121 w 169"/>
                  <a:gd name="T41" fmla="*/ 58 h 77"/>
                  <a:gd name="T42" fmla="*/ 128 w 169"/>
                  <a:gd name="T43" fmla="*/ 68 h 77"/>
                  <a:gd name="T44" fmla="*/ 148 w 169"/>
                  <a:gd name="T45" fmla="*/ 60 h 77"/>
                  <a:gd name="T46" fmla="*/ 163 w 169"/>
                  <a:gd name="T47" fmla="*/ 58 h 77"/>
                  <a:gd name="T48" fmla="*/ 101 w 169"/>
                  <a:gd name="T49" fmla="*/ 12 h 77"/>
                  <a:gd name="T50" fmla="*/ 73 w 169"/>
                  <a:gd name="T51" fmla="*/ 59 h 77"/>
                  <a:gd name="T52" fmla="*/ 59 w 169"/>
                  <a:gd name="T53" fmla="*/ 55 h 77"/>
                  <a:gd name="T54" fmla="*/ 74 w 169"/>
                  <a:gd name="T55" fmla="*/ 59 h 77"/>
                  <a:gd name="T56" fmla="*/ 100 w 169"/>
                  <a:gd name="T57" fmla="*/ 54 h 77"/>
                  <a:gd name="T58" fmla="*/ 103 w 169"/>
                  <a:gd name="T59" fmla="*/ 58 h 77"/>
                  <a:gd name="T60" fmla="*/ 100 w 169"/>
                  <a:gd name="T61" fmla="*/ 54 h 77"/>
                  <a:gd name="T62" fmla="*/ 130 w 169"/>
                  <a:gd name="T63" fmla="*/ 64 h 77"/>
                  <a:gd name="T64" fmla="*/ 149 w 169"/>
                  <a:gd name="T65" fmla="*/ 38 h 77"/>
                  <a:gd name="T66" fmla="*/ 137 w 169"/>
                  <a:gd name="T67" fmla="*/ 6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9" h="77">
                    <a:moveTo>
                      <a:pt x="163" y="58"/>
                    </a:moveTo>
                    <a:cubicBezTo>
                      <a:pt x="161" y="59"/>
                      <a:pt x="157" y="63"/>
                      <a:pt x="154" y="62"/>
                    </a:cubicBezTo>
                    <a:cubicBezTo>
                      <a:pt x="151" y="61"/>
                      <a:pt x="152" y="56"/>
                      <a:pt x="152" y="54"/>
                    </a:cubicBezTo>
                    <a:cubicBezTo>
                      <a:pt x="151" y="48"/>
                      <a:pt x="153" y="41"/>
                      <a:pt x="156" y="36"/>
                    </a:cubicBezTo>
                    <a:cubicBezTo>
                      <a:pt x="158" y="33"/>
                      <a:pt x="154" y="31"/>
                      <a:pt x="153" y="33"/>
                    </a:cubicBezTo>
                    <a:cubicBezTo>
                      <a:pt x="152" y="34"/>
                      <a:pt x="152" y="35"/>
                      <a:pt x="151" y="36"/>
                    </a:cubicBezTo>
                    <a:cubicBezTo>
                      <a:pt x="151" y="35"/>
                      <a:pt x="151" y="34"/>
                      <a:pt x="150" y="34"/>
                    </a:cubicBezTo>
                    <a:cubicBezTo>
                      <a:pt x="132" y="26"/>
                      <a:pt x="125" y="46"/>
                      <a:pt x="116" y="57"/>
                    </a:cubicBezTo>
                    <a:cubicBezTo>
                      <a:pt x="113" y="61"/>
                      <a:pt x="108" y="63"/>
                      <a:pt x="104" y="63"/>
                    </a:cubicBezTo>
                    <a:cubicBezTo>
                      <a:pt x="109" y="58"/>
                      <a:pt x="113" y="53"/>
                      <a:pt x="115" y="50"/>
                    </a:cubicBezTo>
                    <a:cubicBezTo>
                      <a:pt x="118" y="45"/>
                      <a:pt x="120" y="36"/>
                      <a:pt x="113" y="33"/>
                    </a:cubicBezTo>
                    <a:cubicBezTo>
                      <a:pt x="106" y="30"/>
                      <a:pt x="100" y="41"/>
                      <a:pt x="98" y="45"/>
                    </a:cubicBezTo>
                    <a:cubicBezTo>
                      <a:pt x="95" y="51"/>
                      <a:pt x="93" y="59"/>
                      <a:pt x="97" y="64"/>
                    </a:cubicBezTo>
                    <a:cubicBezTo>
                      <a:pt x="92" y="68"/>
                      <a:pt x="85" y="71"/>
                      <a:pt x="81" y="67"/>
                    </a:cubicBezTo>
                    <a:cubicBezTo>
                      <a:pt x="78" y="66"/>
                      <a:pt x="78" y="63"/>
                      <a:pt x="78" y="61"/>
                    </a:cubicBezTo>
                    <a:cubicBezTo>
                      <a:pt x="81" y="57"/>
                      <a:pt x="83" y="54"/>
                      <a:pt x="84" y="51"/>
                    </a:cubicBezTo>
                    <a:cubicBezTo>
                      <a:pt x="94" y="36"/>
                      <a:pt x="102" y="20"/>
                      <a:pt x="110" y="4"/>
                    </a:cubicBezTo>
                    <a:cubicBezTo>
                      <a:pt x="111" y="2"/>
                      <a:pt x="109" y="0"/>
                      <a:pt x="107" y="1"/>
                    </a:cubicBezTo>
                    <a:cubicBezTo>
                      <a:pt x="95" y="8"/>
                      <a:pt x="91" y="23"/>
                      <a:pt x="85" y="34"/>
                    </a:cubicBezTo>
                    <a:cubicBezTo>
                      <a:pt x="85" y="35"/>
                      <a:pt x="84" y="36"/>
                      <a:pt x="84" y="37"/>
                    </a:cubicBezTo>
                    <a:cubicBezTo>
                      <a:pt x="74" y="36"/>
                      <a:pt x="66" y="39"/>
                      <a:pt x="58" y="46"/>
                    </a:cubicBezTo>
                    <a:cubicBezTo>
                      <a:pt x="50" y="53"/>
                      <a:pt x="45" y="66"/>
                      <a:pt x="33" y="69"/>
                    </a:cubicBezTo>
                    <a:cubicBezTo>
                      <a:pt x="25" y="72"/>
                      <a:pt x="27" y="60"/>
                      <a:pt x="30" y="50"/>
                    </a:cubicBezTo>
                    <a:cubicBezTo>
                      <a:pt x="33" y="45"/>
                      <a:pt x="34" y="40"/>
                      <a:pt x="36" y="36"/>
                    </a:cubicBezTo>
                    <a:cubicBezTo>
                      <a:pt x="37" y="33"/>
                      <a:pt x="34" y="32"/>
                      <a:pt x="32" y="34"/>
                    </a:cubicBezTo>
                    <a:cubicBezTo>
                      <a:pt x="30" y="39"/>
                      <a:pt x="27" y="44"/>
                      <a:pt x="25" y="50"/>
                    </a:cubicBezTo>
                    <a:cubicBezTo>
                      <a:pt x="23" y="54"/>
                      <a:pt x="20" y="59"/>
                      <a:pt x="16" y="63"/>
                    </a:cubicBezTo>
                    <a:cubicBezTo>
                      <a:pt x="11" y="66"/>
                      <a:pt x="5" y="66"/>
                      <a:pt x="1" y="70"/>
                    </a:cubicBezTo>
                    <a:cubicBezTo>
                      <a:pt x="0" y="71"/>
                      <a:pt x="1" y="73"/>
                      <a:pt x="2" y="73"/>
                    </a:cubicBezTo>
                    <a:cubicBezTo>
                      <a:pt x="3" y="73"/>
                      <a:pt x="3" y="73"/>
                      <a:pt x="4" y="73"/>
                    </a:cubicBezTo>
                    <a:cubicBezTo>
                      <a:pt x="5" y="73"/>
                      <a:pt x="6" y="73"/>
                      <a:pt x="6" y="72"/>
                    </a:cubicBezTo>
                    <a:cubicBezTo>
                      <a:pt x="8" y="71"/>
                      <a:pt x="10" y="71"/>
                      <a:pt x="11" y="70"/>
                    </a:cubicBezTo>
                    <a:cubicBezTo>
                      <a:pt x="15" y="69"/>
                      <a:pt x="19" y="66"/>
                      <a:pt x="22" y="63"/>
                    </a:cubicBezTo>
                    <a:cubicBezTo>
                      <a:pt x="22" y="63"/>
                      <a:pt x="22" y="62"/>
                      <a:pt x="22" y="62"/>
                    </a:cubicBezTo>
                    <a:cubicBezTo>
                      <a:pt x="22" y="66"/>
                      <a:pt x="23" y="70"/>
                      <a:pt x="26" y="73"/>
                    </a:cubicBezTo>
                    <a:cubicBezTo>
                      <a:pt x="34" y="77"/>
                      <a:pt x="43" y="69"/>
                      <a:pt x="48" y="64"/>
                    </a:cubicBezTo>
                    <a:cubicBezTo>
                      <a:pt x="50" y="62"/>
                      <a:pt x="52" y="60"/>
                      <a:pt x="53" y="58"/>
                    </a:cubicBezTo>
                    <a:cubicBezTo>
                      <a:pt x="51" y="65"/>
                      <a:pt x="52" y="72"/>
                      <a:pt x="61" y="72"/>
                    </a:cubicBezTo>
                    <a:cubicBezTo>
                      <a:pt x="66" y="72"/>
                      <a:pt x="70" y="69"/>
                      <a:pt x="74" y="65"/>
                    </a:cubicBezTo>
                    <a:cubicBezTo>
                      <a:pt x="74" y="66"/>
                      <a:pt x="74" y="66"/>
                      <a:pt x="75" y="67"/>
                    </a:cubicBezTo>
                    <a:cubicBezTo>
                      <a:pt x="80" y="77"/>
                      <a:pt x="91" y="74"/>
                      <a:pt x="100" y="67"/>
                    </a:cubicBezTo>
                    <a:cubicBezTo>
                      <a:pt x="107" y="71"/>
                      <a:pt x="117" y="63"/>
                      <a:pt x="121" y="58"/>
                    </a:cubicBezTo>
                    <a:cubicBezTo>
                      <a:pt x="121" y="57"/>
                      <a:pt x="122" y="56"/>
                      <a:pt x="123" y="55"/>
                    </a:cubicBezTo>
                    <a:cubicBezTo>
                      <a:pt x="121" y="61"/>
                      <a:pt x="122" y="66"/>
                      <a:pt x="128" y="68"/>
                    </a:cubicBezTo>
                    <a:cubicBezTo>
                      <a:pt x="137" y="71"/>
                      <a:pt x="143" y="63"/>
                      <a:pt x="147" y="54"/>
                    </a:cubicBezTo>
                    <a:cubicBezTo>
                      <a:pt x="147" y="56"/>
                      <a:pt x="147" y="58"/>
                      <a:pt x="148" y="60"/>
                    </a:cubicBezTo>
                    <a:cubicBezTo>
                      <a:pt x="150" y="70"/>
                      <a:pt x="161" y="65"/>
                      <a:pt x="166" y="61"/>
                    </a:cubicBezTo>
                    <a:cubicBezTo>
                      <a:pt x="169" y="59"/>
                      <a:pt x="165" y="56"/>
                      <a:pt x="163" y="58"/>
                    </a:cubicBezTo>
                    <a:close/>
                    <a:moveTo>
                      <a:pt x="91" y="32"/>
                    </a:moveTo>
                    <a:cubicBezTo>
                      <a:pt x="94" y="26"/>
                      <a:pt x="97" y="18"/>
                      <a:pt x="101" y="12"/>
                    </a:cubicBezTo>
                    <a:cubicBezTo>
                      <a:pt x="98" y="19"/>
                      <a:pt x="94" y="26"/>
                      <a:pt x="91" y="32"/>
                    </a:cubicBezTo>
                    <a:close/>
                    <a:moveTo>
                      <a:pt x="73" y="59"/>
                    </a:moveTo>
                    <a:cubicBezTo>
                      <a:pt x="70" y="62"/>
                      <a:pt x="67" y="66"/>
                      <a:pt x="63" y="67"/>
                    </a:cubicBezTo>
                    <a:cubicBezTo>
                      <a:pt x="54" y="71"/>
                      <a:pt x="57" y="59"/>
                      <a:pt x="59" y="55"/>
                    </a:cubicBezTo>
                    <a:cubicBezTo>
                      <a:pt x="63" y="46"/>
                      <a:pt x="72" y="42"/>
                      <a:pt x="81" y="41"/>
                    </a:cubicBezTo>
                    <a:cubicBezTo>
                      <a:pt x="78" y="47"/>
                      <a:pt x="75" y="53"/>
                      <a:pt x="74" y="59"/>
                    </a:cubicBezTo>
                    <a:cubicBezTo>
                      <a:pt x="74" y="59"/>
                      <a:pt x="73" y="59"/>
                      <a:pt x="73" y="59"/>
                    </a:cubicBezTo>
                    <a:close/>
                    <a:moveTo>
                      <a:pt x="100" y="54"/>
                    </a:moveTo>
                    <a:cubicBezTo>
                      <a:pt x="100" y="51"/>
                      <a:pt x="108" y="32"/>
                      <a:pt x="113" y="38"/>
                    </a:cubicBezTo>
                    <a:cubicBezTo>
                      <a:pt x="117" y="44"/>
                      <a:pt x="107" y="55"/>
                      <a:pt x="103" y="58"/>
                    </a:cubicBezTo>
                    <a:cubicBezTo>
                      <a:pt x="102" y="59"/>
                      <a:pt x="102" y="60"/>
                      <a:pt x="101" y="61"/>
                    </a:cubicBezTo>
                    <a:cubicBezTo>
                      <a:pt x="99" y="59"/>
                      <a:pt x="99" y="57"/>
                      <a:pt x="100" y="54"/>
                    </a:cubicBezTo>
                    <a:close/>
                    <a:moveTo>
                      <a:pt x="137" y="60"/>
                    </a:moveTo>
                    <a:cubicBezTo>
                      <a:pt x="136" y="63"/>
                      <a:pt x="133" y="65"/>
                      <a:pt x="130" y="64"/>
                    </a:cubicBezTo>
                    <a:cubicBezTo>
                      <a:pt x="124" y="63"/>
                      <a:pt x="127" y="54"/>
                      <a:pt x="129" y="51"/>
                    </a:cubicBezTo>
                    <a:cubicBezTo>
                      <a:pt x="133" y="43"/>
                      <a:pt x="139" y="37"/>
                      <a:pt x="149" y="38"/>
                    </a:cubicBezTo>
                    <a:cubicBezTo>
                      <a:pt x="149" y="38"/>
                      <a:pt x="150" y="38"/>
                      <a:pt x="150" y="37"/>
                    </a:cubicBezTo>
                    <a:cubicBezTo>
                      <a:pt x="146" y="45"/>
                      <a:pt x="143" y="54"/>
                      <a:pt x="13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69"/>
              <p:cNvSpPr>
                <a:spLocks/>
              </p:cNvSpPr>
              <p:nvPr/>
            </p:nvSpPr>
            <p:spPr bwMode="auto">
              <a:xfrm>
                <a:off x="1247775" y="2190751"/>
                <a:ext cx="6350" cy="6350"/>
              </a:xfrm>
              <a:custGeom>
                <a:avLst/>
                <a:gdLst>
                  <a:gd name="T0" fmla="*/ 2 w 6"/>
                  <a:gd name="T1" fmla="*/ 5 h 6"/>
                  <a:gd name="T2" fmla="*/ 5 w 6"/>
                  <a:gd name="T3" fmla="*/ 4 h 6"/>
                  <a:gd name="T4" fmla="*/ 6 w 6"/>
                  <a:gd name="T5" fmla="*/ 2 h 6"/>
                  <a:gd name="T6" fmla="*/ 3 w 6"/>
                  <a:gd name="T7" fmla="*/ 0 h 6"/>
                  <a:gd name="T8" fmla="*/ 1 w 6"/>
                  <a:gd name="T9" fmla="*/ 2 h 6"/>
                  <a:gd name="T10" fmla="*/ 2 w 6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2" y="5"/>
                    </a:moveTo>
                    <a:cubicBezTo>
                      <a:pt x="3" y="6"/>
                      <a:pt x="4" y="5"/>
                      <a:pt x="5" y="4"/>
                    </a:cubicBezTo>
                    <a:cubicBezTo>
                      <a:pt x="5" y="4"/>
                      <a:pt x="6" y="3"/>
                      <a:pt x="6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3"/>
                      <a:pt x="1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70"/>
              <p:cNvSpPr>
                <a:spLocks/>
              </p:cNvSpPr>
              <p:nvPr/>
            </p:nvSpPr>
            <p:spPr bwMode="auto">
              <a:xfrm>
                <a:off x="1154113" y="2085976"/>
                <a:ext cx="123825" cy="92075"/>
              </a:xfrm>
              <a:custGeom>
                <a:avLst/>
                <a:gdLst>
                  <a:gd name="T0" fmla="*/ 0 w 116"/>
                  <a:gd name="T1" fmla="*/ 1 h 87"/>
                  <a:gd name="T2" fmla="*/ 2 w 116"/>
                  <a:gd name="T3" fmla="*/ 40 h 87"/>
                  <a:gd name="T4" fmla="*/ 4 w 116"/>
                  <a:gd name="T5" fmla="*/ 85 h 87"/>
                  <a:gd name="T6" fmla="*/ 5 w 116"/>
                  <a:gd name="T7" fmla="*/ 86 h 87"/>
                  <a:gd name="T8" fmla="*/ 63 w 116"/>
                  <a:gd name="T9" fmla="*/ 82 h 87"/>
                  <a:gd name="T10" fmla="*/ 116 w 116"/>
                  <a:gd name="T11" fmla="*/ 78 h 87"/>
                  <a:gd name="T12" fmla="*/ 116 w 116"/>
                  <a:gd name="T13" fmla="*/ 77 h 87"/>
                  <a:gd name="T14" fmla="*/ 115 w 116"/>
                  <a:gd name="T15" fmla="*/ 75 h 87"/>
                  <a:gd name="T16" fmla="*/ 114 w 116"/>
                  <a:gd name="T17" fmla="*/ 76 h 87"/>
                  <a:gd name="T18" fmla="*/ 91 w 116"/>
                  <a:gd name="T19" fmla="*/ 80 h 87"/>
                  <a:gd name="T20" fmla="*/ 67 w 116"/>
                  <a:gd name="T21" fmla="*/ 81 h 87"/>
                  <a:gd name="T22" fmla="*/ 16 w 116"/>
                  <a:gd name="T23" fmla="*/ 85 h 87"/>
                  <a:gd name="T24" fmla="*/ 5 w 116"/>
                  <a:gd name="T25" fmla="*/ 82 h 87"/>
                  <a:gd name="T26" fmla="*/ 5 w 116"/>
                  <a:gd name="T27" fmla="*/ 71 h 87"/>
                  <a:gd name="T28" fmla="*/ 4 w 116"/>
                  <a:gd name="T29" fmla="*/ 47 h 87"/>
                  <a:gd name="T30" fmla="*/ 2 w 116"/>
                  <a:gd name="T31" fmla="*/ 1 h 87"/>
                  <a:gd name="T32" fmla="*/ 0 w 116"/>
                  <a:gd name="T33" fmla="*/ 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6" h="87">
                    <a:moveTo>
                      <a:pt x="0" y="1"/>
                    </a:moveTo>
                    <a:cubicBezTo>
                      <a:pt x="0" y="14"/>
                      <a:pt x="1" y="27"/>
                      <a:pt x="2" y="40"/>
                    </a:cubicBezTo>
                    <a:cubicBezTo>
                      <a:pt x="4" y="55"/>
                      <a:pt x="3" y="70"/>
                      <a:pt x="4" y="85"/>
                    </a:cubicBezTo>
                    <a:cubicBezTo>
                      <a:pt x="4" y="86"/>
                      <a:pt x="4" y="86"/>
                      <a:pt x="5" y="86"/>
                    </a:cubicBezTo>
                    <a:cubicBezTo>
                      <a:pt x="24" y="87"/>
                      <a:pt x="44" y="83"/>
                      <a:pt x="63" y="82"/>
                    </a:cubicBezTo>
                    <a:cubicBezTo>
                      <a:pt x="81" y="82"/>
                      <a:pt x="98" y="81"/>
                      <a:pt x="116" y="78"/>
                    </a:cubicBezTo>
                    <a:cubicBezTo>
                      <a:pt x="116" y="78"/>
                      <a:pt x="116" y="77"/>
                      <a:pt x="116" y="77"/>
                    </a:cubicBezTo>
                    <a:cubicBezTo>
                      <a:pt x="116" y="76"/>
                      <a:pt x="115" y="76"/>
                      <a:pt x="115" y="75"/>
                    </a:cubicBezTo>
                    <a:cubicBezTo>
                      <a:pt x="114" y="74"/>
                      <a:pt x="113" y="75"/>
                      <a:pt x="114" y="76"/>
                    </a:cubicBezTo>
                    <a:cubicBezTo>
                      <a:pt x="114" y="77"/>
                      <a:pt x="94" y="80"/>
                      <a:pt x="91" y="80"/>
                    </a:cubicBezTo>
                    <a:cubicBezTo>
                      <a:pt x="83" y="80"/>
                      <a:pt x="75" y="81"/>
                      <a:pt x="67" y="81"/>
                    </a:cubicBezTo>
                    <a:cubicBezTo>
                      <a:pt x="49" y="82"/>
                      <a:pt x="33" y="84"/>
                      <a:pt x="16" y="85"/>
                    </a:cubicBezTo>
                    <a:cubicBezTo>
                      <a:pt x="13" y="85"/>
                      <a:pt x="5" y="86"/>
                      <a:pt x="5" y="82"/>
                    </a:cubicBezTo>
                    <a:cubicBezTo>
                      <a:pt x="5" y="78"/>
                      <a:pt x="5" y="75"/>
                      <a:pt x="5" y="71"/>
                    </a:cubicBezTo>
                    <a:cubicBezTo>
                      <a:pt x="5" y="63"/>
                      <a:pt x="4" y="55"/>
                      <a:pt x="4" y="47"/>
                    </a:cubicBezTo>
                    <a:cubicBezTo>
                      <a:pt x="4" y="31"/>
                      <a:pt x="1" y="16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Freeform 71"/>
              <p:cNvSpPr>
                <a:spLocks/>
              </p:cNvSpPr>
              <p:nvPr/>
            </p:nvSpPr>
            <p:spPr bwMode="auto">
              <a:xfrm>
                <a:off x="1168400" y="2144713"/>
                <a:ext cx="19050" cy="31750"/>
              </a:xfrm>
              <a:custGeom>
                <a:avLst/>
                <a:gdLst>
                  <a:gd name="T0" fmla="*/ 4 w 18"/>
                  <a:gd name="T1" fmla="*/ 29 h 30"/>
                  <a:gd name="T2" fmla="*/ 3 w 18"/>
                  <a:gd name="T3" fmla="*/ 12 h 30"/>
                  <a:gd name="T4" fmla="*/ 3 w 18"/>
                  <a:gd name="T5" fmla="*/ 5 h 30"/>
                  <a:gd name="T6" fmla="*/ 6 w 18"/>
                  <a:gd name="T7" fmla="*/ 2 h 30"/>
                  <a:gd name="T8" fmla="*/ 13 w 18"/>
                  <a:gd name="T9" fmla="*/ 3 h 30"/>
                  <a:gd name="T10" fmla="*/ 14 w 18"/>
                  <a:gd name="T11" fmla="*/ 9 h 30"/>
                  <a:gd name="T12" fmla="*/ 16 w 18"/>
                  <a:gd name="T13" fmla="*/ 29 h 30"/>
                  <a:gd name="T14" fmla="*/ 17 w 18"/>
                  <a:gd name="T15" fmla="*/ 29 h 30"/>
                  <a:gd name="T16" fmla="*/ 15 w 18"/>
                  <a:gd name="T17" fmla="*/ 1 h 30"/>
                  <a:gd name="T18" fmla="*/ 14 w 18"/>
                  <a:gd name="T19" fmla="*/ 0 h 30"/>
                  <a:gd name="T20" fmla="*/ 2 w 18"/>
                  <a:gd name="T21" fmla="*/ 0 h 30"/>
                  <a:gd name="T22" fmla="*/ 1 w 18"/>
                  <a:gd name="T23" fmla="*/ 1 h 30"/>
                  <a:gd name="T24" fmla="*/ 3 w 18"/>
                  <a:gd name="T25" fmla="*/ 29 h 30"/>
                  <a:gd name="T26" fmla="*/ 4 w 18"/>
                  <a:gd name="T27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30">
                    <a:moveTo>
                      <a:pt x="4" y="29"/>
                    </a:moveTo>
                    <a:cubicBezTo>
                      <a:pt x="3" y="24"/>
                      <a:pt x="3" y="18"/>
                      <a:pt x="3" y="12"/>
                    </a:cubicBezTo>
                    <a:cubicBezTo>
                      <a:pt x="3" y="10"/>
                      <a:pt x="3" y="7"/>
                      <a:pt x="3" y="5"/>
                    </a:cubicBezTo>
                    <a:cubicBezTo>
                      <a:pt x="3" y="2"/>
                      <a:pt x="3" y="2"/>
                      <a:pt x="6" y="2"/>
                    </a:cubicBezTo>
                    <a:cubicBezTo>
                      <a:pt x="7" y="2"/>
                      <a:pt x="13" y="1"/>
                      <a:pt x="13" y="3"/>
                    </a:cubicBezTo>
                    <a:cubicBezTo>
                      <a:pt x="13" y="5"/>
                      <a:pt x="13" y="7"/>
                      <a:pt x="14" y="9"/>
                    </a:cubicBezTo>
                    <a:cubicBezTo>
                      <a:pt x="15" y="16"/>
                      <a:pt x="16" y="22"/>
                      <a:pt x="16" y="29"/>
                    </a:cubicBezTo>
                    <a:cubicBezTo>
                      <a:pt x="16" y="29"/>
                      <a:pt x="17" y="29"/>
                      <a:pt x="17" y="29"/>
                    </a:cubicBezTo>
                    <a:cubicBezTo>
                      <a:pt x="18" y="19"/>
                      <a:pt x="15" y="10"/>
                      <a:pt x="15" y="1"/>
                    </a:cubicBezTo>
                    <a:cubicBezTo>
                      <a:pt x="15" y="1"/>
                      <a:pt x="14" y="0"/>
                      <a:pt x="14" y="0"/>
                    </a:cubicBezTo>
                    <a:cubicBezTo>
                      <a:pt x="10" y="0"/>
                      <a:pt x="6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3" y="11"/>
                      <a:pt x="0" y="20"/>
                      <a:pt x="3" y="29"/>
                    </a:cubicBezTo>
                    <a:cubicBezTo>
                      <a:pt x="3" y="30"/>
                      <a:pt x="5" y="30"/>
                      <a:pt x="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Freeform 72"/>
              <p:cNvSpPr>
                <a:spLocks/>
              </p:cNvSpPr>
              <p:nvPr/>
            </p:nvSpPr>
            <p:spPr bwMode="auto">
              <a:xfrm>
                <a:off x="1168400" y="2144713"/>
                <a:ext cx="15875" cy="31750"/>
              </a:xfrm>
              <a:custGeom>
                <a:avLst/>
                <a:gdLst>
                  <a:gd name="T0" fmla="*/ 5 w 15"/>
                  <a:gd name="T1" fmla="*/ 1 h 29"/>
                  <a:gd name="T2" fmla="*/ 1 w 15"/>
                  <a:gd name="T3" fmla="*/ 6 h 29"/>
                  <a:gd name="T4" fmla="*/ 6 w 15"/>
                  <a:gd name="T5" fmla="*/ 3 h 29"/>
                  <a:gd name="T6" fmla="*/ 2 w 15"/>
                  <a:gd name="T7" fmla="*/ 8 h 29"/>
                  <a:gd name="T8" fmla="*/ 9 w 15"/>
                  <a:gd name="T9" fmla="*/ 4 h 29"/>
                  <a:gd name="T10" fmla="*/ 2 w 15"/>
                  <a:gd name="T11" fmla="*/ 11 h 29"/>
                  <a:gd name="T12" fmla="*/ 11 w 15"/>
                  <a:gd name="T13" fmla="*/ 2 h 29"/>
                  <a:gd name="T14" fmla="*/ 2 w 15"/>
                  <a:gd name="T15" fmla="*/ 13 h 29"/>
                  <a:gd name="T16" fmla="*/ 10 w 15"/>
                  <a:gd name="T17" fmla="*/ 6 h 29"/>
                  <a:gd name="T18" fmla="*/ 2 w 15"/>
                  <a:gd name="T19" fmla="*/ 16 h 29"/>
                  <a:gd name="T20" fmla="*/ 10 w 15"/>
                  <a:gd name="T21" fmla="*/ 8 h 29"/>
                  <a:gd name="T22" fmla="*/ 2 w 15"/>
                  <a:gd name="T23" fmla="*/ 19 h 29"/>
                  <a:gd name="T24" fmla="*/ 11 w 15"/>
                  <a:gd name="T25" fmla="*/ 11 h 29"/>
                  <a:gd name="T26" fmla="*/ 3 w 15"/>
                  <a:gd name="T27" fmla="*/ 22 h 29"/>
                  <a:gd name="T28" fmla="*/ 12 w 15"/>
                  <a:gd name="T29" fmla="*/ 12 h 29"/>
                  <a:gd name="T30" fmla="*/ 2 w 15"/>
                  <a:gd name="T31" fmla="*/ 26 h 29"/>
                  <a:gd name="T32" fmla="*/ 12 w 15"/>
                  <a:gd name="T33" fmla="*/ 13 h 29"/>
                  <a:gd name="T34" fmla="*/ 6 w 15"/>
                  <a:gd name="T35" fmla="*/ 23 h 29"/>
                  <a:gd name="T36" fmla="*/ 14 w 15"/>
                  <a:gd name="T37" fmla="*/ 14 h 29"/>
                  <a:gd name="T38" fmla="*/ 6 w 15"/>
                  <a:gd name="T39" fmla="*/ 26 h 29"/>
                  <a:gd name="T40" fmla="*/ 13 w 15"/>
                  <a:gd name="T41" fmla="*/ 18 h 29"/>
                  <a:gd name="T42" fmla="*/ 7 w 15"/>
                  <a:gd name="T43" fmla="*/ 26 h 29"/>
                  <a:gd name="T44" fmla="*/ 13 w 15"/>
                  <a:gd name="T45" fmla="*/ 20 h 29"/>
                  <a:gd name="T46" fmla="*/ 9 w 15"/>
                  <a:gd name="T47" fmla="*/ 27 h 29"/>
                  <a:gd name="T48" fmla="*/ 14 w 15"/>
                  <a:gd name="T49" fmla="*/ 22 h 29"/>
                  <a:gd name="T50" fmla="*/ 10 w 15"/>
                  <a:gd name="T51" fmla="*/ 26 h 29"/>
                  <a:gd name="T52" fmla="*/ 13 w 15"/>
                  <a:gd name="T53" fmla="*/ 26 h 29"/>
                  <a:gd name="T54" fmla="*/ 14 w 15"/>
                  <a:gd name="T55" fmla="*/ 23 h 29"/>
                  <a:gd name="T56" fmla="*/ 10 w 15"/>
                  <a:gd name="T57" fmla="*/ 26 h 29"/>
                  <a:gd name="T58" fmla="*/ 14 w 15"/>
                  <a:gd name="T59" fmla="*/ 22 h 29"/>
                  <a:gd name="T60" fmla="*/ 9 w 15"/>
                  <a:gd name="T61" fmla="*/ 27 h 29"/>
                  <a:gd name="T62" fmla="*/ 14 w 15"/>
                  <a:gd name="T63" fmla="*/ 20 h 29"/>
                  <a:gd name="T64" fmla="*/ 7 w 15"/>
                  <a:gd name="T65" fmla="*/ 26 h 29"/>
                  <a:gd name="T66" fmla="*/ 13 w 15"/>
                  <a:gd name="T67" fmla="*/ 18 h 29"/>
                  <a:gd name="T68" fmla="*/ 6 w 15"/>
                  <a:gd name="T69" fmla="*/ 26 h 29"/>
                  <a:gd name="T70" fmla="*/ 14 w 15"/>
                  <a:gd name="T71" fmla="*/ 14 h 29"/>
                  <a:gd name="T72" fmla="*/ 6 w 15"/>
                  <a:gd name="T73" fmla="*/ 23 h 29"/>
                  <a:gd name="T74" fmla="*/ 12 w 15"/>
                  <a:gd name="T75" fmla="*/ 13 h 29"/>
                  <a:gd name="T76" fmla="*/ 2 w 15"/>
                  <a:gd name="T77" fmla="*/ 26 h 29"/>
                  <a:gd name="T78" fmla="*/ 12 w 15"/>
                  <a:gd name="T79" fmla="*/ 12 h 29"/>
                  <a:gd name="T80" fmla="*/ 3 w 15"/>
                  <a:gd name="T81" fmla="*/ 22 h 29"/>
                  <a:gd name="T82" fmla="*/ 11 w 15"/>
                  <a:gd name="T83" fmla="*/ 11 h 29"/>
                  <a:gd name="T84" fmla="*/ 2 w 15"/>
                  <a:gd name="T85" fmla="*/ 19 h 29"/>
                  <a:gd name="T86" fmla="*/ 10 w 15"/>
                  <a:gd name="T87" fmla="*/ 8 h 29"/>
                  <a:gd name="T88" fmla="*/ 2 w 15"/>
                  <a:gd name="T89" fmla="*/ 16 h 29"/>
                  <a:gd name="T90" fmla="*/ 10 w 15"/>
                  <a:gd name="T91" fmla="*/ 6 h 29"/>
                  <a:gd name="T92" fmla="*/ 2 w 15"/>
                  <a:gd name="T93" fmla="*/ 13 h 29"/>
                  <a:gd name="T94" fmla="*/ 11 w 15"/>
                  <a:gd name="T95" fmla="*/ 2 h 29"/>
                  <a:gd name="T96" fmla="*/ 2 w 15"/>
                  <a:gd name="T97" fmla="*/ 11 h 29"/>
                  <a:gd name="T98" fmla="*/ 9 w 15"/>
                  <a:gd name="T99" fmla="*/ 3 h 29"/>
                  <a:gd name="T100" fmla="*/ 2 w 15"/>
                  <a:gd name="T101" fmla="*/ 8 h 29"/>
                  <a:gd name="T102" fmla="*/ 6 w 15"/>
                  <a:gd name="T103" fmla="*/ 3 h 29"/>
                  <a:gd name="T104" fmla="*/ 1 w 15"/>
                  <a:gd name="T105" fmla="*/ 6 h 29"/>
                  <a:gd name="T106" fmla="*/ 6 w 15"/>
                  <a:gd name="T107" fmla="*/ 1 h 29"/>
                  <a:gd name="T108" fmla="*/ 1 w 15"/>
                  <a:gd name="T109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" h="29">
                    <a:moveTo>
                      <a:pt x="2" y="3"/>
                    </a:moveTo>
                    <a:cubicBezTo>
                      <a:pt x="3" y="3"/>
                      <a:pt x="4" y="2"/>
                      <a:pt x="5" y="1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3" y="2"/>
                      <a:pt x="2" y="4"/>
                      <a:pt x="1" y="6"/>
                    </a:cubicBezTo>
                    <a:cubicBezTo>
                      <a:pt x="1" y="7"/>
                      <a:pt x="1" y="8"/>
                      <a:pt x="2" y="7"/>
                    </a:cubicBezTo>
                    <a:cubicBezTo>
                      <a:pt x="4" y="6"/>
                      <a:pt x="5" y="5"/>
                      <a:pt x="6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4" y="4"/>
                      <a:pt x="3" y="6"/>
                      <a:pt x="2" y="8"/>
                    </a:cubicBezTo>
                    <a:cubicBezTo>
                      <a:pt x="1" y="9"/>
                      <a:pt x="2" y="10"/>
                      <a:pt x="3" y="9"/>
                    </a:cubicBezTo>
                    <a:cubicBezTo>
                      <a:pt x="5" y="7"/>
                      <a:pt x="7" y="5"/>
                      <a:pt x="9" y="4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6" y="5"/>
                      <a:pt x="4" y="8"/>
                      <a:pt x="2" y="11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6" y="8"/>
                      <a:pt x="8" y="5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7" y="5"/>
                      <a:pt x="5" y="9"/>
                      <a:pt x="2" y="13"/>
                    </a:cubicBezTo>
                    <a:cubicBezTo>
                      <a:pt x="2" y="14"/>
                      <a:pt x="3" y="14"/>
                      <a:pt x="4" y="14"/>
                    </a:cubicBezTo>
                    <a:cubicBezTo>
                      <a:pt x="6" y="11"/>
                      <a:pt x="8" y="9"/>
                      <a:pt x="10" y="6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6" y="9"/>
                      <a:pt x="3" y="12"/>
                      <a:pt x="2" y="16"/>
                    </a:cubicBezTo>
                    <a:cubicBezTo>
                      <a:pt x="1" y="17"/>
                      <a:pt x="2" y="18"/>
                      <a:pt x="3" y="17"/>
                    </a:cubicBezTo>
                    <a:cubicBezTo>
                      <a:pt x="5" y="14"/>
                      <a:pt x="8" y="11"/>
                      <a:pt x="10" y="8"/>
                    </a:cubicBezTo>
                    <a:cubicBezTo>
                      <a:pt x="11" y="7"/>
                      <a:pt x="10" y="7"/>
                      <a:pt x="9" y="7"/>
                    </a:cubicBezTo>
                    <a:cubicBezTo>
                      <a:pt x="7" y="11"/>
                      <a:pt x="4" y="15"/>
                      <a:pt x="2" y="19"/>
                    </a:cubicBezTo>
                    <a:cubicBezTo>
                      <a:pt x="2" y="19"/>
                      <a:pt x="3" y="20"/>
                      <a:pt x="3" y="20"/>
                    </a:cubicBezTo>
                    <a:cubicBezTo>
                      <a:pt x="6" y="17"/>
                      <a:pt x="8" y="14"/>
                      <a:pt x="11" y="11"/>
                    </a:cubicBezTo>
                    <a:cubicBezTo>
                      <a:pt x="10" y="11"/>
                      <a:pt x="10" y="11"/>
                      <a:pt x="9" y="10"/>
                    </a:cubicBezTo>
                    <a:cubicBezTo>
                      <a:pt x="8" y="15"/>
                      <a:pt x="5" y="18"/>
                      <a:pt x="3" y="22"/>
                    </a:cubicBezTo>
                    <a:cubicBezTo>
                      <a:pt x="3" y="23"/>
                      <a:pt x="4" y="23"/>
                      <a:pt x="4" y="23"/>
                    </a:cubicBezTo>
                    <a:cubicBezTo>
                      <a:pt x="7" y="19"/>
                      <a:pt x="9" y="16"/>
                      <a:pt x="12" y="12"/>
                    </a:cubicBezTo>
                    <a:cubicBezTo>
                      <a:pt x="12" y="12"/>
                      <a:pt x="11" y="12"/>
                      <a:pt x="11" y="11"/>
                    </a:cubicBezTo>
                    <a:cubicBezTo>
                      <a:pt x="8" y="16"/>
                      <a:pt x="4" y="21"/>
                      <a:pt x="2" y="26"/>
                    </a:cubicBezTo>
                    <a:cubicBezTo>
                      <a:pt x="2" y="26"/>
                      <a:pt x="3" y="26"/>
                      <a:pt x="3" y="27"/>
                    </a:cubicBezTo>
                    <a:cubicBezTo>
                      <a:pt x="6" y="22"/>
                      <a:pt x="9" y="18"/>
                      <a:pt x="12" y="13"/>
                    </a:cubicBezTo>
                    <a:cubicBezTo>
                      <a:pt x="12" y="13"/>
                      <a:pt x="11" y="13"/>
                      <a:pt x="11" y="13"/>
                    </a:cubicBezTo>
                    <a:cubicBezTo>
                      <a:pt x="9" y="16"/>
                      <a:pt x="7" y="20"/>
                      <a:pt x="6" y="23"/>
                    </a:cubicBezTo>
                    <a:cubicBezTo>
                      <a:pt x="5" y="24"/>
                      <a:pt x="6" y="25"/>
                      <a:pt x="7" y="24"/>
                    </a:cubicBezTo>
                    <a:cubicBezTo>
                      <a:pt x="10" y="21"/>
                      <a:pt x="13" y="18"/>
                      <a:pt x="14" y="14"/>
                    </a:cubicBezTo>
                    <a:cubicBezTo>
                      <a:pt x="15" y="13"/>
                      <a:pt x="14" y="12"/>
                      <a:pt x="13" y="13"/>
                    </a:cubicBezTo>
                    <a:cubicBezTo>
                      <a:pt x="11" y="17"/>
                      <a:pt x="8" y="21"/>
                      <a:pt x="6" y="26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9" y="24"/>
                      <a:pt x="11" y="21"/>
                      <a:pt x="13" y="18"/>
                    </a:cubicBezTo>
                    <a:cubicBezTo>
                      <a:pt x="13" y="17"/>
                      <a:pt x="12" y="17"/>
                      <a:pt x="12" y="17"/>
                    </a:cubicBezTo>
                    <a:cubicBezTo>
                      <a:pt x="10" y="20"/>
                      <a:pt x="9" y="23"/>
                      <a:pt x="7" y="26"/>
                    </a:cubicBezTo>
                    <a:cubicBezTo>
                      <a:pt x="7" y="27"/>
                      <a:pt x="8" y="27"/>
                      <a:pt x="9" y="26"/>
                    </a:cubicBezTo>
                    <a:cubicBezTo>
                      <a:pt x="10" y="24"/>
                      <a:pt x="12" y="22"/>
                      <a:pt x="13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11" y="22"/>
                      <a:pt x="10" y="25"/>
                      <a:pt x="9" y="27"/>
                    </a:cubicBezTo>
                    <a:cubicBezTo>
                      <a:pt x="8" y="28"/>
                      <a:pt x="10" y="29"/>
                      <a:pt x="10" y="28"/>
                    </a:cubicBezTo>
                    <a:cubicBezTo>
                      <a:pt x="11" y="26"/>
                      <a:pt x="13" y="24"/>
                      <a:pt x="14" y="22"/>
                    </a:cubicBezTo>
                    <a:cubicBezTo>
                      <a:pt x="13" y="22"/>
                      <a:pt x="13" y="21"/>
                      <a:pt x="13" y="21"/>
                    </a:cubicBezTo>
                    <a:cubicBezTo>
                      <a:pt x="12" y="23"/>
                      <a:pt x="11" y="25"/>
                      <a:pt x="10" y="26"/>
                    </a:cubicBezTo>
                    <a:cubicBezTo>
                      <a:pt x="10" y="27"/>
                      <a:pt x="11" y="28"/>
                      <a:pt x="11" y="27"/>
                    </a:cubicBezTo>
                    <a:cubicBezTo>
                      <a:pt x="12" y="27"/>
                      <a:pt x="12" y="27"/>
                      <a:pt x="13" y="26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4" y="25"/>
                      <a:pt x="15" y="25"/>
                      <a:pt x="14" y="23"/>
                    </a:cubicBezTo>
                    <a:cubicBezTo>
                      <a:pt x="14" y="23"/>
                      <a:pt x="13" y="23"/>
                      <a:pt x="13" y="23"/>
                    </a:cubicBezTo>
                    <a:cubicBezTo>
                      <a:pt x="12" y="24"/>
                      <a:pt x="11" y="25"/>
                      <a:pt x="10" y="26"/>
                    </a:cubicBezTo>
                    <a:cubicBezTo>
                      <a:pt x="11" y="26"/>
                      <a:pt x="11" y="27"/>
                      <a:pt x="12" y="27"/>
                    </a:cubicBezTo>
                    <a:cubicBezTo>
                      <a:pt x="12" y="25"/>
                      <a:pt x="13" y="23"/>
                      <a:pt x="14" y="22"/>
                    </a:cubicBezTo>
                    <a:cubicBezTo>
                      <a:pt x="14" y="21"/>
                      <a:pt x="13" y="20"/>
                      <a:pt x="13" y="21"/>
                    </a:cubicBezTo>
                    <a:cubicBezTo>
                      <a:pt x="11" y="23"/>
                      <a:pt x="10" y="25"/>
                      <a:pt x="9" y="27"/>
                    </a:cubicBezTo>
                    <a:cubicBezTo>
                      <a:pt x="9" y="27"/>
                      <a:pt x="10" y="28"/>
                      <a:pt x="10" y="28"/>
                    </a:cubicBezTo>
                    <a:cubicBezTo>
                      <a:pt x="12" y="25"/>
                      <a:pt x="13" y="23"/>
                      <a:pt x="14" y="20"/>
                    </a:cubicBezTo>
                    <a:cubicBezTo>
                      <a:pt x="14" y="19"/>
                      <a:pt x="13" y="19"/>
                      <a:pt x="12" y="19"/>
                    </a:cubicBezTo>
                    <a:cubicBezTo>
                      <a:pt x="11" y="21"/>
                      <a:pt x="9" y="24"/>
                      <a:pt x="7" y="26"/>
                    </a:cubicBezTo>
                    <a:cubicBezTo>
                      <a:pt x="8" y="26"/>
                      <a:pt x="8" y="26"/>
                      <a:pt x="9" y="26"/>
                    </a:cubicBezTo>
                    <a:cubicBezTo>
                      <a:pt x="10" y="23"/>
                      <a:pt x="11" y="21"/>
                      <a:pt x="13" y="18"/>
                    </a:cubicBezTo>
                    <a:cubicBezTo>
                      <a:pt x="12" y="18"/>
                      <a:pt x="12" y="18"/>
                      <a:pt x="12" y="17"/>
                    </a:cubicBezTo>
                    <a:cubicBezTo>
                      <a:pt x="10" y="20"/>
                      <a:pt x="8" y="23"/>
                      <a:pt x="6" y="26"/>
                    </a:cubicBezTo>
                    <a:cubicBezTo>
                      <a:pt x="6" y="26"/>
                      <a:pt x="7" y="26"/>
                      <a:pt x="7" y="27"/>
                    </a:cubicBezTo>
                    <a:cubicBezTo>
                      <a:pt x="10" y="22"/>
                      <a:pt x="12" y="18"/>
                      <a:pt x="14" y="14"/>
                    </a:cubicBezTo>
                    <a:cubicBezTo>
                      <a:pt x="14" y="13"/>
                      <a:pt x="14" y="13"/>
                      <a:pt x="13" y="13"/>
                    </a:cubicBezTo>
                    <a:cubicBezTo>
                      <a:pt x="11" y="17"/>
                      <a:pt x="9" y="20"/>
                      <a:pt x="6" y="23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9" y="20"/>
                      <a:pt x="10" y="17"/>
                      <a:pt x="12" y="13"/>
                    </a:cubicBezTo>
                    <a:cubicBezTo>
                      <a:pt x="13" y="12"/>
                      <a:pt x="11" y="12"/>
                      <a:pt x="11" y="13"/>
                    </a:cubicBezTo>
                    <a:cubicBezTo>
                      <a:pt x="8" y="17"/>
                      <a:pt x="4" y="21"/>
                      <a:pt x="2" y="26"/>
                    </a:cubicBezTo>
                    <a:cubicBezTo>
                      <a:pt x="2" y="27"/>
                      <a:pt x="3" y="27"/>
                      <a:pt x="3" y="27"/>
                    </a:cubicBezTo>
                    <a:cubicBezTo>
                      <a:pt x="6" y="21"/>
                      <a:pt x="9" y="17"/>
                      <a:pt x="12" y="12"/>
                    </a:cubicBezTo>
                    <a:cubicBezTo>
                      <a:pt x="13" y="11"/>
                      <a:pt x="11" y="11"/>
                      <a:pt x="11" y="11"/>
                    </a:cubicBezTo>
                    <a:cubicBezTo>
                      <a:pt x="8" y="15"/>
                      <a:pt x="6" y="18"/>
                      <a:pt x="3" y="22"/>
                    </a:cubicBezTo>
                    <a:cubicBezTo>
                      <a:pt x="3" y="22"/>
                      <a:pt x="4" y="22"/>
                      <a:pt x="4" y="23"/>
                    </a:cubicBezTo>
                    <a:cubicBezTo>
                      <a:pt x="6" y="19"/>
                      <a:pt x="9" y="15"/>
                      <a:pt x="11" y="11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7" y="13"/>
                      <a:pt x="5" y="16"/>
                      <a:pt x="2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5" y="15"/>
                      <a:pt x="8" y="12"/>
                      <a:pt x="10" y="8"/>
                    </a:cubicBezTo>
                    <a:cubicBezTo>
                      <a:pt x="10" y="8"/>
                      <a:pt x="10" y="8"/>
                      <a:pt x="9" y="7"/>
                    </a:cubicBezTo>
                    <a:cubicBezTo>
                      <a:pt x="7" y="11"/>
                      <a:pt x="4" y="13"/>
                      <a:pt x="2" y="16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5" y="13"/>
                      <a:pt x="8" y="10"/>
                      <a:pt x="10" y="6"/>
                    </a:cubicBezTo>
                    <a:cubicBezTo>
                      <a:pt x="10" y="5"/>
                      <a:pt x="9" y="4"/>
                      <a:pt x="9" y="5"/>
                    </a:cubicBezTo>
                    <a:cubicBezTo>
                      <a:pt x="7" y="8"/>
                      <a:pt x="5" y="10"/>
                      <a:pt x="2" y="13"/>
                    </a:cubicBezTo>
                    <a:cubicBezTo>
                      <a:pt x="3" y="13"/>
                      <a:pt x="3" y="13"/>
                      <a:pt x="4" y="14"/>
                    </a:cubicBezTo>
                    <a:cubicBezTo>
                      <a:pt x="6" y="10"/>
                      <a:pt x="9" y="6"/>
                      <a:pt x="11" y="2"/>
                    </a:cubicBezTo>
                    <a:cubicBezTo>
                      <a:pt x="11" y="2"/>
                      <a:pt x="10" y="1"/>
                      <a:pt x="10" y="1"/>
                    </a:cubicBezTo>
                    <a:cubicBezTo>
                      <a:pt x="7" y="5"/>
                      <a:pt x="4" y="8"/>
                      <a:pt x="2" y="11"/>
                    </a:cubicBezTo>
                    <a:cubicBezTo>
                      <a:pt x="2" y="11"/>
                      <a:pt x="3" y="11"/>
                      <a:pt x="3" y="12"/>
                    </a:cubicBezTo>
                    <a:cubicBezTo>
                      <a:pt x="5" y="8"/>
                      <a:pt x="7" y="6"/>
                      <a:pt x="9" y="3"/>
                    </a:cubicBezTo>
                    <a:cubicBezTo>
                      <a:pt x="10" y="3"/>
                      <a:pt x="9" y="2"/>
                      <a:pt x="9" y="2"/>
                    </a:cubicBezTo>
                    <a:cubicBezTo>
                      <a:pt x="6" y="4"/>
                      <a:pt x="4" y="6"/>
                      <a:pt x="2" y="8"/>
                    </a:cubicBezTo>
                    <a:cubicBezTo>
                      <a:pt x="2" y="8"/>
                      <a:pt x="3" y="9"/>
                      <a:pt x="3" y="9"/>
                    </a:cubicBezTo>
                    <a:cubicBezTo>
                      <a:pt x="4" y="7"/>
                      <a:pt x="5" y="5"/>
                      <a:pt x="6" y="3"/>
                    </a:cubicBezTo>
                    <a:cubicBezTo>
                      <a:pt x="7" y="2"/>
                      <a:pt x="6" y="1"/>
                      <a:pt x="5" y="2"/>
                    </a:cubicBezTo>
                    <a:cubicBezTo>
                      <a:pt x="4" y="4"/>
                      <a:pt x="2" y="5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3" y="5"/>
                      <a:pt x="4" y="3"/>
                      <a:pt x="6" y="1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2" y="1"/>
                      <a:pt x="1" y="2"/>
                    </a:cubicBezTo>
                    <a:cubicBezTo>
                      <a:pt x="0" y="2"/>
                      <a:pt x="1" y="4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Freeform 73"/>
              <p:cNvSpPr>
                <a:spLocks/>
              </p:cNvSpPr>
              <p:nvPr/>
            </p:nvSpPr>
            <p:spPr bwMode="auto">
              <a:xfrm>
                <a:off x="1187450" y="2135188"/>
                <a:ext cx="20638" cy="39688"/>
              </a:xfrm>
              <a:custGeom>
                <a:avLst/>
                <a:gdLst>
                  <a:gd name="T0" fmla="*/ 1 w 19"/>
                  <a:gd name="T1" fmla="*/ 37 h 37"/>
                  <a:gd name="T2" fmla="*/ 3 w 19"/>
                  <a:gd name="T3" fmla="*/ 37 h 37"/>
                  <a:gd name="T4" fmla="*/ 4 w 19"/>
                  <a:gd name="T5" fmla="*/ 36 h 37"/>
                  <a:gd name="T6" fmla="*/ 3 w 19"/>
                  <a:gd name="T7" fmla="*/ 18 h 37"/>
                  <a:gd name="T8" fmla="*/ 2 w 19"/>
                  <a:gd name="T9" fmla="*/ 8 h 37"/>
                  <a:gd name="T10" fmla="*/ 6 w 19"/>
                  <a:gd name="T11" fmla="*/ 3 h 37"/>
                  <a:gd name="T12" fmla="*/ 15 w 19"/>
                  <a:gd name="T13" fmla="*/ 12 h 37"/>
                  <a:gd name="T14" fmla="*/ 17 w 19"/>
                  <a:gd name="T15" fmla="*/ 34 h 37"/>
                  <a:gd name="T16" fmla="*/ 19 w 19"/>
                  <a:gd name="T17" fmla="*/ 34 h 37"/>
                  <a:gd name="T18" fmla="*/ 18 w 19"/>
                  <a:gd name="T19" fmla="*/ 19 h 37"/>
                  <a:gd name="T20" fmla="*/ 15 w 19"/>
                  <a:gd name="T21" fmla="*/ 5 h 37"/>
                  <a:gd name="T22" fmla="*/ 2 w 19"/>
                  <a:gd name="T23" fmla="*/ 2 h 37"/>
                  <a:gd name="T24" fmla="*/ 1 w 19"/>
                  <a:gd name="T25" fmla="*/ 2 h 37"/>
                  <a:gd name="T26" fmla="*/ 2 w 19"/>
                  <a:gd name="T27" fmla="*/ 18 h 37"/>
                  <a:gd name="T28" fmla="*/ 2 w 19"/>
                  <a:gd name="T29" fmla="*/ 35 h 37"/>
                  <a:gd name="T30" fmla="*/ 1 w 19"/>
                  <a:gd name="T3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37">
                    <a:moveTo>
                      <a:pt x="1" y="37"/>
                    </a:moveTo>
                    <a:cubicBezTo>
                      <a:pt x="2" y="37"/>
                      <a:pt x="2" y="37"/>
                      <a:pt x="3" y="37"/>
                    </a:cubicBezTo>
                    <a:cubicBezTo>
                      <a:pt x="4" y="37"/>
                      <a:pt x="4" y="37"/>
                      <a:pt x="4" y="36"/>
                    </a:cubicBezTo>
                    <a:cubicBezTo>
                      <a:pt x="4" y="30"/>
                      <a:pt x="4" y="24"/>
                      <a:pt x="3" y="18"/>
                    </a:cubicBezTo>
                    <a:cubicBezTo>
                      <a:pt x="3" y="15"/>
                      <a:pt x="2" y="11"/>
                      <a:pt x="2" y="8"/>
                    </a:cubicBezTo>
                    <a:cubicBezTo>
                      <a:pt x="2" y="4"/>
                      <a:pt x="3" y="3"/>
                      <a:pt x="6" y="3"/>
                    </a:cubicBezTo>
                    <a:cubicBezTo>
                      <a:pt x="13" y="2"/>
                      <a:pt x="14" y="7"/>
                      <a:pt x="15" y="12"/>
                    </a:cubicBezTo>
                    <a:cubicBezTo>
                      <a:pt x="16" y="20"/>
                      <a:pt x="17" y="27"/>
                      <a:pt x="17" y="34"/>
                    </a:cubicBezTo>
                    <a:cubicBezTo>
                      <a:pt x="17" y="35"/>
                      <a:pt x="19" y="35"/>
                      <a:pt x="19" y="34"/>
                    </a:cubicBezTo>
                    <a:cubicBezTo>
                      <a:pt x="19" y="29"/>
                      <a:pt x="18" y="24"/>
                      <a:pt x="18" y="19"/>
                    </a:cubicBezTo>
                    <a:cubicBezTo>
                      <a:pt x="17" y="15"/>
                      <a:pt x="17" y="9"/>
                      <a:pt x="15" y="5"/>
                    </a:cubicBezTo>
                    <a:cubicBezTo>
                      <a:pt x="12" y="0"/>
                      <a:pt x="7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8"/>
                      <a:pt x="1" y="13"/>
                      <a:pt x="2" y="18"/>
                    </a:cubicBezTo>
                    <a:cubicBezTo>
                      <a:pt x="2" y="19"/>
                      <a:pt x="3" y="36"/>
                      <a:pt x="2" y="35"/>
                    </a:cubicBezTo>
                    <a:cubicBezTo>
                      <a:pt x="1" y="35"/>
                      <a:pt x="0" y="36"/>
                      <a:pt x="1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74"/>
              <p:cNvSpPr>
                <a:spLocks/>
              </p:cNvSpPr>
              <p:nvPr/>
            </p:nvSpPr>
            <p:spPr bwMode="auto">
              <a:xfrm>
                <a:off x="1187450" y="2138363"/>
                <a:ext cx="19050" cy="36513"/>
              </a:xfrm>
              <a:custGeom>
                <a:avLst/>
                <a:gdLst>
                  <a:gd name="T0" fmla="*/ 1 w 17"/>
                  <a:gd name="T1" fmla="*/ 5 h 34"/>
                  <a:gd name="T2" fmla="*/ 5 w 17"/>
                  <a:gd name="T3" fmla="*/ 2 h 34"/>
                  <a:gd name="T4" fmla="*/ 0 w 17"/>
                  <a:gd name="T5" fmla="*/ 7 h 34"/>
                  <a:gd name="T6" fmla="*/ 7 w 17"/>
                  <a:gd name="T7" fmla="*/ 2 h 34"/>
                  <a:gd name="T8" fmla="*/ 1 w 17"/>
                  <a:gd name="T9" fmla="*/ 9 h 34"/>
                  <a:gd name="T10" fmla="*/ 10 w 17"/>
                  <a:gd name="T11" fmla="*/ 1 h 34"/>
                  <a:gd name="T12" fmla="*/ 2 w 17"/>
                  <a:gd name="T13" fmla="*/ 10 h 34"/>
                  <a:gd name="T14" fmla="*/ 10 w 17"/>
                  <a:gd name="T15" fmla="*/ 2 h 34"/>
                  <a:gd name="T16" fmla="*/ 2 w 17"/>
                  <a:gd name="T17" fmla="*/ 14 h 34"/>
                  <a:gd name="T18" fmla="*/ 11 w 17"/>
                  <a:gd name="T19" fmla="*/ 6 h 34"/>
                  <a:gd name="T20" fmla="*/ 4 w 17"/>
                  <a:gd name="T21" fmla="*/ 15 h 34"/>
                  <a:gd name="T22" fmla="*/ 14 w 17"/>
                  <a:gd name="T23" fmla="*/ 5 h 34"/>
                  <a:gd name="T24" fmla="*/ 5 w 17"/>
                  <a:gd name="T25" fmla="*/ 16 h 34"/>
                  <a:gd name="T26" fmla="*/ 15 w 17"/>
                  <a:gd name="T27" fmla="*/ 6 h 34"/>
                  <a:gd name="T28" fmla="*/ 3 w 17"/>
                  <a:gd name="T29" fmla="*/ 21 h 34"/>
                  <a:gd name="T30" fmla="*/ 11 w 17"/>
                  <a:gd name="T31" fmla="*/ 13 h 34"/>
                  <a:gd name="T32" fmla="*/ 2 w 17"/>
                  <a:gd name="T33" fmla="*/ 25 h 34"/>
                  <a:gd name="T34" fmla="*/ 14 w 17"/>
                  <a:gd name="T35" fmla="*/ 12 h 34"/>
                  <a:gd name="T36" fmla="*/ 3 w 17"/>
                  <a:gd name="T37" fmla="*/ 29 h 34"/>
                  <a:gd name="T38" fmla="*/ 15 w 17"/>
                  <a:gd name="T39" fmla="*/ 15 h 34"/>
                  <a:gd name="T40" fmla="*/ 8 w 17"/>
                  <a:gd name="T41" fmla="*/ 27 h 34"/>
                  <a:gd name="T42" fmla="*/ 17 w 17"/>
                  <a:gd name="T43" fmla="*/ 18 h 34"/>
                  <a:gd name="T44" fmla="*/ 7 w 17"/>
                  <a:gd name="T45" fmla="*/ 33 h 34"/>
                  <a:gd name="T46" fmla="*/ 17 w 17"/>
                  <a:gd name="T47" fmla="*/ 22 h 34"/>
                  <a:gd name="T48" fmla="*/ 10 w 17"/>
                  <a:gd name="T49" fmla="*/ 31 h 34"/>
                  <a:gd name="T50" fmla="*/ 17 w 17"/>
                  <a:gd name="T51" fmla="*/ 27 h 34"/>
                  <a:gd name="T52" fmla="*/ 13 w 17"/>
                  <a:gd name="T53" fmla="*/ 31 h 34"/>
                  <a:gd name="T54" fmla="*/ 17 w 17"/>
                  <a:gd name="T55" fmla="*/ 27 h 34"/>
                  <a:gd name="T56" fmla="*/ 10 w 17"/>
                  <a:gd name="T57" fmla="*/ 31 h 34"/>
                  <a:gd name="T58" fmla="*/ 17 w 17"/>
                  <a:gd name="T59" fmla="*/ 22 h 34"/>
                  <a:gd name="T60" fmla="*/ 7 w 17"/>
                  <a:gd name="T61" fmla="*/ 32 h 34"/>
                  <a:gd name="T62" fmla="*/ 17 w 17"/>
                  <a:gd name="T63" fmla="*/ 18 h 34"/>
                  <a:gd name="T64" fmla="*/ 8 w 17"/>
                  <a:gd name="T65" fmla="*/ 27 h 34"/>
                  <a:gd name="T66" fmla="*/ 15 w 17"/>
                  <a:gd name="T67" fmla="*/ 15 h 34"/>
                  <a:gd name="T68" fmla="*/ 4 w 17"/>
                  <a:gd name="T69" fmla="*/ 29 h 34"/>
                  <a:gd name="T70" fmla="*/ 14 w 17"/>
                  <a:gd name="T71" fmla="*/ 12 h 34"/>
                  <a:gd name="T72" fmla="*/ 2 w 17"/>
                  <a:gd name="T73" fmla="*/ 25 h 34"/>
                  <a:gd name="T74" fmla="*/ 11 w 17"/>
                  <a:gd name="T75" fmla="*/ 13 h 34"/>
                  <a:gd name="T76" fmla="*/ 3 w 17"/>
                  <a:gd name="T77" fmla="*/ 21 h 34"/>
                  <a:gd name="T78" fmla="*/ 15 w 17"/>
                  <a:gd name="T79" fmla="*/ 6 h 34"/>
                  <a:gd name="T80" fmla="*/ 5 w 17"/>
                  <a:gd name="T81" fmla="*/ 16 h 34"/>
                  <a:gd name="T82" fmla="*/ 14 w 17"/>
                  <a:gd name="T83" fmla="*/ 5 h 34"/>
                  <a:gd name="T84" fmla="*/ 4 w 17"/>
                  <a:gd name="T85" fmla="*/ 15 h 34"/>
                  <a:gd name="T86" fmla="*/ 11 w 17"/>
                  <a:gd name="T87" fmla="*/ 6 h 34"/>
                  <a:gd name="T88" fmla="*/ 2 w 17"/>
                  <a:gd name="T89" fmla="*/ 14 h 34"/>
                  <a:gd name="T90" fmla="*/ 11 w 17"/>
                  <a:gd name="T91" fmla="*/ 2 h 34"/>
                  <a:gd name="T92" fmla="*/ 2 w 17"/>
                  <a:gd name="T93" fmla="*/ 10 h 34"/>
                  <a:gd name="T94" fmla="*/ 10 w 17"/>
                  <a:gd name="T95" fmla="*/ 1 h 34"/>
                  <a:gd name="T96" fmla="*/ 1 w 17"/>
                  <a:gd name="T97" fmla="*/ 9 h 34"/>
                  <a:gd name="T98" fmla="*/ 7 w 17"/>
                  <a:gd name="T99" fmla="*/ 2 h 34"/>
                  <a:gd name="T100" fmla="*/ 0 w 17"/>
                  <a:gd name="T101" fmla="*/ 7 h 34"/>
                  <a:gd name="T102" fmla="*/ 5 w 17"/>
                  <a:gd name="T103" fmla="*/ 2 h 34"/>
                  <a:gd name="T104" fmla="*/ 1 w 17"/>
                  <a:gd name="T105" fmla="*/ 5 h 34"/>
                  <a:gd name="T106" fmla="*/ 3 w 17"/>
                  <a:gd name="T107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" h="34">
                    <a:moveTo>
                      <a:pt x="2" y="3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3" y="5"/>
                      <a:pt x="4" y="3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3" y="3"/>
                      <a:pt x="1" y="5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3" y="5"/>
                      <a:pt x="5" y="4"/>
                      <a:pt x="7" y="2"/>
                    </a:cubicBezTo>
                    <a:cubicBezTo>
                      <a:pt x="7" y="2"/>
                      <a:pt x="6" y="1"/>
                      <a:pt x="6" y="1"/>
                    </a:cubicBezTo>
                    <a:cubicBezTo>
                      <a:pt x="4" y="4"/>
                      <a:pt x="3" y="6"/>
                      <a:pt x="1" y="9"/>
                    </a:cubicBezTo>
                    <a:cubicBezTo>
                      <a:pt x="1" y="9"/>
                      <a:pt x="2" y="10"/>
                      <a:pt x="2" y="10"/>
                    </a:cubicBezTo>
                    <a:cubicBezTo>
                      <a:pt x="5" y="7"/>
                      <a:pt x="7" y="4"/>
                      <a:pt x="10" y="1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4"/>
                      <a:pt x="4" y="7"/>
                      <a:pt x="2" y="10"/>
                    </a:cubicBezTo>
                    <a:cubicBezTo>
                      <a:pt x="1" y="11"/>
                      <a:pt x="2" y="12"/>
                      <a:pt x="3" y="11"/>
                    </a:cubicBezTo>
                    <a:cubicBezTo>
                      <a:pt x="6" y="8"/>
                      <a:pt x="8" y="5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7" y="6"/>
                      <a:pt x="5" y="10"/>
                      <a:pt x="2" y="14"/>
                    </a:cubicBezTo>
                    <a:cubicBezTo>
                      <a:pt x="2" y="14"/>
                      <a:pt x="3" y="15"/>
                      <a:pt x="3" y="15"/>
                    </a:cubicBezTo>
                    <a:cubicBezTo>
                      <a:pt x="6" y="12"/>
                      <a:pt x="8" y="9"/>
                      <a:pt x="11" y="6"/>
                    </a:cubicBezTo>
                    <a:cubicBezTo>
                      <a:pt x="11" y="6"/>
                      <a:pt x="10" y="5"/>
                      <a:pt x="10" y="5"/>
                    </a:cubicBezTo>
                    <a:cubicBezTo>
                      <a:pt x="8" y="8"/>
                      <a:pt x="6" y="11"/>
                      <a:pt x="4" y="15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8" y="12"/>
                      <a:pt x="11" y="9"/>
                      <a:pt x="14" y="5"/>
                    </a:cubicBezTo>
                    <a:cubicBezTo>
                      <a:pt x="13" y="5"/>
                      <a:pt x="13" y="4"/>
                      <a:pt x="12" y="4"/>
                    </a:cubicBezTo>
                    <a:cubicBezTo>
                      <a:pt x="10" y="9"/>
                      <a:pt x="8" y="13"/>
                      <a:pt x="5" y="16"/>
                    </a:cubicBezTo>
                    <a:cubicBezTo>
                      <a:pt x="5" y="17"/>
                      <a:pt x="6" y="17"/>
                      <a:pt x="6" y="17"/>
                    </a:cubicBezTo>
                    <a:cubicBezTo>
                      <a:pt x="9" y="13"/>
                      <a:pt x="12" y="10"/>
                      <a:pt x="15" y="6"/>
                    </a:cubicBezTo>
                    <a:cubicBezTo>
                      <a:pt x="15" y="5"/>
                      <a:pt x="14" y="4"/>
                      <a:pt x="14" y="5"/>
                    </a:cubicBezTo>
                    <a:cubicBezTo>
                      <a:pt x="9" y="10"/>
                      <a:pt x="6" y="16"/>
                      <a:pt x="3" y="21"/>
                    </a:cubicBezTo>
                    <a:cubicBezTo>
                      <a:pt x="2" y="22"/>
                      <a:pt x="3" y="23"/>
                      <a:pt x="4" y="22"/>
                    </a:cubicBezTo>
                    <a:cubicBezTo>
                      <a:pt x="6" y="19"/>
                      <a:pt x="9" y="16"/>
                      <a:pt x="11" y="13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7" y="16"/>
                      <a:pt x="4" y="21"/>
                      <a:pt x="2" y="25"/>
                    </a:cubicBezTo>
                    <a:cubicBezTo>
                      <a:pt x="1" y="26"/>
                      <a:pt x="2" y="26"/>
                      <a:pt x="3" y="26"/>
                    </a:cubicBezTo>
                    <a:cubicBezTo>
                      <a:pt x="8" y="23"/>
                      <a:pt x="11" y="17"/>
                      <a:pt x="14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10" y="17"/>
                      <a:pt x="7" y="23"/>
                      <a:pt x="3" y="29"/>
                    </a:cubicBezTo>
                    <a:cubicBezTo>
                      <a:pt x="3" y="30"/>
                      <a:pt x="4" y="30"/>
                      <a:pt x="5" y="30"/>
                    </a:cubicBezTo>
                    <a:cubicBezTo>
                      <a:pt x="9" y="25"/>
                      <a:pt x="12" y="20"/>
                      <a:pt x="15" y="15"/>
                    </a:cubicBezTo>
                    <a:cubicBezTo>
                      <a:pt x="15" y="15"/>
                      <a:pt x="14" y="15"/>
                      <a:pt x="14" y="15"/>
                    </a:cubicBezTo>
                    <a:cubicBezTo>
                      <a:pt x="12" y="19"/>
                      <a:pt x="10" y="23"/>
                      <a:pt x="8" y="27"/>
                    </a:cubicBezTo>
                    <a:cubicBezTo>
                      <a:pt x="7" y="28"/>
                      <a:pt x="9" y="28"/>
                      <a:pt x="9" y="27"/>
                    </a:cubicBezTo>
                    <a:cubicBezTo>
                      <a:pt x="12" y="24"/>
                      <a:pt x="14" y="21"/>
                      <a:pt x="17" y="18"/>
                    </a:cubicBezTo>
                    <a:cubicBezTo>
                      <a:pt x="16" y="18"/>
                      <a:pt x="16" y="17"/>
                      <a:pt x="15" y="17"/>
                    </a:cubicBezTo>
                    <a:cubicBezTo>
                      <a:pt x="12" y="22"/>
                      <a:pt x="9" y="27"/>
                      <a:pt x="7" y="33"/>
                    </a:cubicBezTo>
                    <a:cubicBezTo>
                      <a:pt x="6" y="33"/>
                      <a:pt x="7" y="34"/>
                      <a:pt x="8" y="33"/>
                    </a:cubicBezTo>
                    <a:cubicBezTo>
                      <a:pt x="11" y="30"/>
                      <a:pt x="14" y="26"/>
                      <a:pt x="17" y="22"/>
                    </a:cubicBezTo>
                    <a:cubicBezTo>
                      <a:pt x="17" y="21"/>
                      <a:pt x="16" y="21"/>
                      <a:pt x="15" y="21"/>
                    </a:cubicBezTo>
                    <a:cubicBezTo>
                      <a:pt x="13" y="24"/>
                      <a:pt x="11" y="28"/>
                      <a:pt x="10" y="31"/>
                    </a:cubicBezTo>
                    <a:cubicBezTo>
                      <a:pt x="9" y="32"/>
                      <a:pt x="10" y="33"/>
                      <a:pt x="11" y="32"/>
                    </a:cubicBezTo>
                    <a:cubicBezTo>
                      <a:pt x="13" y="31"/>
                      <a:pt x="15" y="29"/>
                      <a:pt x="17" y="27"/>
                    </a:cubicBezTo>
                    <a:cubicBezTo>
                      <a:pt x="16" y="27"/>
                      <a:pt x="16" y="27"/>
                      <a:pt x="15" y="27"/>
                    </a:cubicBezTo>
                    <a:cubicBezTo>
                      <a:pt x="15" y="28"/>
                      <a:pt x="14" y="29"/>
                      <a:pt x="13" y="31"/>
                    </a:cubicBezTo>
                    <a:cubicBezTo>
                      <a:pt x="12" y="31"/>
                      <a:pt x="13" y="32"/>
                      <a:pt x="14" y="32"/>
                    </a:cubicBezTo>
                    <a:cubicBezTo>
                      <a:pt x="16" y="30"/>
                      <a:pt x="16" y="29"/>
                      <a:pt x="17" y="27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4" y="28"/>
                      <a:pt x="12" y="29"/>
                      <a:pt x="10" y="31"/>
                    </a:cubicBezTo>
                    <a:cubicBezTo>
                      <a:pt x="10" y="31"/>
                      <a:pt x="11" y="32"/>
                      <a:pt x="11" y="32"/>
                    </a:cubicBezTo>
                    <a:cubicBezTo>
                      <a:pt x="12" y="28"/>
                      <a:pt x="14" y="25"/>
                      <a:pt x="17" y="22"/>
                    </a:cubicBezTo>
                    <a:cubicBezTo>
                      <a:pt x="16" y="22"/>
                      <a:pt x="16" y="22"/>
                      <a:pt x="15" y="21"/>
                    </a:cubicBezTo>
                    <a:cubicBezTo>
                      <a:pt x="13" y="25"/>
                      <a:pt x="10" y="29"/>
                      <a:pt x="7" y="32"/>
                    </a:cubicBezTo>
                    <a:cubicBezTo>
                      <a:pt x="7" y="33"/>
                      <a:pt x="7" y="33"/>
                      <a:pt x="8" y="33"/>
                    </a:cubicBezTo>
                    <a:cubicBezTo>
                      <a:pt x="11" y="28"/>
                      <a:pt x="13" y="23"/>
                      <a:pt x="17" y="18"/>
                    </a:cubicBezTo>
                    <a:cubicBezTo>
                      <a:pt x="17" y="17"/>
                      <a:pt x="16" y="16"/>
                      <a:pt x="16" y="17"/>
                    </a:cubicBezTo>
                    <a:cubicBezTo>
                      <a:pt x="13" y="20"/>
                      <a:pt x="10" y="23"/>
                      <a:pt x="8" y="27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1" y="23"/>
                      <a:pt x="13" y="19"/>
                      <a:pt x="15" y="15"/>
                    </a:cubicBezTo>
                    <a:cubicBezTo>
                      <a:pt x="16" y="15"/>
                      <a:pt x="15" y="14"/>
                      <a:pt x="14" y="15"/>
                    </a:cubicBezTo>
                    <a:cubicBezTo>
                      <a:pt x="11" y="19"/>
                      <a:pt x="8" y="24"/>
                      <a:pt x="4" y="29"/>
                    </a:cubicBezTo>
                    <a:cubicBezTo>
                      <a:pt x="4" y="29"/>
                      <a:pt x="4" y="29"/>
                      <a:pt x="5" y="30"/>
                    </a:cubicBezTo>
                    <a:cubicBezTo>
                      <a:pt x="8" y="24"/>
                      <a:pt x="11" y="18"/>
                      <a:pt x="14" y="12"/>
                    </a:cubicBezTo>
                    <a:cubicBezTo>
                      <a:pt x="15" y="12"/>
                      <a:pt x="13" y="11"/>
                      <a:pt x="13" y="12"/>
                    </a:cubicBezTo>
                    <a:cubicBezTo>
                      <a:pt x="10" y="16"/>
                      <a:pt x="7" y="21"/>
                      <a:pt x="2" y="25"/>
                    </a:cubicBezTo>
                    <a:cubicBezTo>
                      <a:pt x="2" y="25"/>
                      <a:pt x="2" y="25"/>
                      <a:pt x="3" y="26"/>
                    </a:cubicBezTo>
                    <a:cubicBezTo>
                      <a:pt x="5" y="21"/>
                      <a:pt x="8" y="17"/>
                      <a:pt x="11" y="13"/>
                    </a:cubicBezTo>
                    <a:cubicBezTo>
                      <a:pt x="12" y="12"/>
                      <a:pt x="10" y="11"/>
                      <a:pt x="10" y="12"/>
                    </a:cubicBezTo>
                    <a:cubicBezTo>
                      <a:pt x="8" y="15"/>
                      <a:pt x="5" y="18"/>
                      <a:pt x="3" y="21"/>
                    </a:cubicBezTo>
                    <a:cubicBezTo>
                      <a:pt x="3" y="21"/>
                      <a:pt x="4" y="22"/>
                      <a:pt x="4" y="22"/>
                    </a:cubicBezTo>
                    <a:cubicBezTo>
                      <a:pt x="8" y="17"/>
                      <a:pt x="10" y="11"/>
                      <a:pt x="15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0" y="9"/>
                      <a:pt x="8" y="13"/>
                      <a:pt x="5" y="16"/>
                    </a:cubicBezTo>
                    <a:cubicBezTo>
                      <a:pt x="4" y="17"/>
                      <a:pt x="5" y="18"/>
                      <a:pt x="6" y="17"/>
                    </a:cubicBezTo>
                    <a:cubicBezTo>
                      <a:pt x="9" y="14"/>
                      <a:pt x="12" y="9"/>
                      <a:pt x="14" y="5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0" y="8"/>
                      <a:pt x="7" y="11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7" y="12"/>
                      <a:pt x="9" y="9"/>
                      <a:pt x="11" y="6"/>
                    </a:cubicBezTo>
                    <a:cubicBezTo>
                      <a:pt x="12" y="5"/>
                      <a:pt x="11" y="4"/>
                      <a:pt x="10" y="5"/>
                    </a:cubicBezTo>
                    <a:cubicBezTo>
                      <a:pt x="7" y="8"/>
                      <a:pt x="5" y="11"/>
                      <a:pt x="2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0"/>
                      <a:pt x="9" y="6"/>
                      <a:pt x="11" y="2"/>
                    </a:cubicBezTo>
                    <a:cubicBezTo>
                      <a:pt x="11" y="1"/>
                      <a:pt x="10" y="1"/>
                      <a:pt x="9" y="1"/>
                    </a:cubicBezTo>
                    <a:cubicBezTo>
                      <a:pt x="7" y="4"/>
                      <a:pt x="4" y="7"/>
                      <a:pt x="2" y="10"/>
                    </a:cubicBezTo>
                    <a:cubicBezTo>
                      <a:pt x="2" y="10"/>
                      <a:pt x="2" y="11"/>
                      <a:pt x="3" y="11"/>
                    </a:cubicBezTo>
                    <a:cubicBezTo>
                      <a:pt x="5" y="8"/>
                      <a:pt x="8" y="5"/>
                      <a:pt x="10" y="1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6" y="3"/>
                      <a:pt x="4" y="6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4" y="7"/>
                      <a:pt x="5" y="4"/>
                      <a:pt x="7" y="2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4" y="3"/>
                      <a:pt x="2" y="5"/>
                      <a:pt x="0" y="7"/>
                    </a:cubicBezTo>
                    <a:cubicBezTo>
                      <a:pt x="0" y="7"/>
                      <a:pt x="1" y="7"/>
                      <a:pt x="1" y="8"/>
                    </a:cubicBezTo>
                    <a:cubicBezTo>
                      <a:pt x="2" y="6"/>
                      <a:pt x="4" y="4"/>
                      <a:pt x="5" y="2"/>
                    </a:cubicBezTo>
                    <a:cubicBezTo>
                      <a:pt x="6" y="2"/>
                      <a:pt x="5" y="1"/>
                      <a:pt x="4" y="1"/>
                    </a:cubicBezTo>
                    <a:cubicBezTo>
                      <a:pt x="3" y="2"/>
                      <a:pt x="2" y="4"/>
                      <a:pt x="1" y="5"/>
                    </a:cubicBezTo>
                    <a:cubicBezTo>
                      <a:pt x="1" y="5"/>
                      <a:pt x="2" y="5"/>
                      <a:pt x="2" y="6"/>
                    </a:cubicBezTo>
                    <a:cubicBezTo>
                      <a:pt x="2" y="5"/>
                      <a:pt x="3" y="4"/>
                      <a:pt x="3" y="3"/>
                    </a:cubicBezTo>
                    <a:cubicBezTo>
                      <a:pt x="4" y="3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75"/>
              <p:cNvSpPr>
                <a:spLocks/>
              </p:cNvSpPr>
              <p:nvPr/>
            </p:nvSpPr>
            <p:spPr bwMode="auto">
              <a:xfrm>
                <a:off x="1209675" y="2119313"/>
                <a:ext cx="19050" cy="52388"/>
              </a:xfrm>
              <a:custGeom>
                <a:avLst/>
                <a:gdLst>
                  <a:gd name="T0" fmla="*/ 2 w 18"/>
                  <a:gd name="T1" fmla="*/ 50 h 50"/>
                  <a:gd name="T2" fmla="*/ 4 w 18"/>
                  <a:gd name="T3" fmla="*/ 38 h 50"/>
                  <a:gd name="T4" fmla="*/ 2 w 18"/>
                  <a:gd name="T5" fmla="*/ 14 h 50"/>
                  <a:gd name="T6" fmla="*/ 8 w 18"/>
                  <a:gd name="T7" fmla="*/ 2 h 50"/>
                  <a:gd name="T8" fmla="*/ 14 w 18"/>
                  <a:gd name="T9" fmla="*/ 13 h 50"/>
                  <a:gd name="T10" fmla="*/ 17 w 18"/>
                  <a:gd name="T11" fmla="*/ 49 h 50"/>
                  <a:gd name="T12" fmla="*/ 18 w 18"/>
                  <a:gd name="T13" fmla="*/ 49 h 50"/>
                  <a:gd name="T14" fmla="*/ 16 w 18"/>
                  <a:gd name="T15" fmla="*/ 1 h 50"/>
                  <a:gd name="T16" fmla="*/ 15 w 18"/>
                  <a:gd name="T17" fmla="*/ 0 h 50"/>
                  <a:gd name="T18" fmla="*/ 2 w 18"/>
                  <a:gd name="T19" fmla="*/ 0 h 50"/>
                  <a:gd name="T20" fmla="*/ 1 w 18"/>
                  <a:gd name="T21" fmla="*/ 1 h 50"/>
                  <a:gd name="T22" fmla="*/ 2 w 18"/>
                  <a:gd name="T23" fmla="*/ 26 h 50"/>
                  <a:gd name="T24" fmla="*/ 1 w 18"/>
                  <a:gd name="T25" fmla="*/ 49 h 50"/>
                  <a:gd name="T26" fmla="*/ 2 w 18"/>
                  <a:gd name="T2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50">
                    <a:moveTo>
                      <a:pt x="2" y="50"/>
                    </a:moveTo>
                    <a:cubicBezTo>
                      <a:pt x="5" y="47"/>
                      <a:pt x="4" y="42"/>
                      <a:pt x="4" y="38"/>
                    </a:cubicBezTo>
                    <a:cubicBezTo>
                      <a:pt x="4" y="30"/>
                      <a:pt x="3" y="22"/>
                      <a:pt x="2" y="14"/>
                    </a:cubicBezTo>
                    <a:cubicBezTo>
                      <a:pt x="2" y="7"/>
                      <a:pt x="0" y="2"/>
                      <a:pt x="8" y="2"/>
                    </a:cubicBezTo>
                    <a:cubicBezTo>
                      <a:pt x="17" y="1"/>
                      <a:pt x="14" y="7"/>
                      <a:pt x="14" y="13"/>
                    </a:cubicBezTo>
                    <a:cubicBezTo>
                      <a:pt x="14" y="25"/>
                      <a:pt x="16" y="37"/>
                      <a:pt x="17" y="49"/>
                    </a:cubicBezTo>
                    <a:cubicBezTo>
                      <a:pt x="17" y="50"/>
                      <a:pt x="18" y="50"/>
                      <a:pt x="18" y="49"/>
                    </a:cubicBezTo>
                    <a:cubicBezTo>
                      <a:pt x="18" y="33"/>
                      <a:pt x="14" y="17"/>
                      <a:pt x="16" y="1"/>
                    </a:cubicBezTo>
                    <a:cubicBezTo>
                      <a:pt x="16" y="1"/>
                      <a:pt x="16" y="0"/>
                      <a:pt x="15" y="0"/>
                    </a:cubicBezTo>
                    <a:cubicBezTo>
                      <a:pt x="11" y="0"/>
                      <a:pt x="6" y="1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9"/>
                      <a:pt x="1" y="18"/>
                      <a:pt x="2" y="26"/>
                    </a:cubicBezTo>
                    <a:cubicBezTo>
                      <a:pt x="3" y="31"/>
                      <a:pt x="6" y="45"/>
                      <a:pt x="1" y="49"/>
                    </a:cubicBezTo>
                    <a:cubicBezTo>
                      <a:pt x="0" y="49"/>
                      <a:pt x="1" y="50"/>
                      <a:pt x="2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Freeform 76"/>
              <p:cNvSpPr>
                <a:spLocks/>
              </p:cNvSpPr>
              <p:nvPr/>
            </p:nvSpPr>
            <p:spPr bwMode="auto">
              <a:xfrm>
                <a:off x="1208088" y="2120901"/>
                <a:ext cx="17463" cy="50800"/>
              </a:xfrm>
              <a:custGeom>
                <a:avLst/>
                <a:gdLst>
                  <a:gd name="T0" fmla="*/ 5 w 16"/>
                  <a:gd name="T1" fmla="*/ 4 h 48"/>
                  <a:gd name="T2" fmla="*/ 0 w 16"/>
                  <a:gd name="T3" fmla="*/ 11 h 48"/>
                  <a:gd name="T4" fmla="*/ 6 w 16"/>
                  <a:gd name="T5" fmla="*/ 5 h 48"/>
                  <a:gd name="T6" fmla="*/ 3 w 16"/>
                  <a:gd name="T7" fmla="*/ 13 h 48"/>
                  <a:gd name="T8" fmla="*/ 9 w 16"/>
                  <a:gd name="T9" fmla="*/ 6 h 48"/>
                  <a:gd name="T10" fmla="*/ 6 w 16"/>
                  <a:gd name="T11" fmla="*/ 14 h 48"/>
                  <a:gd name="T12" fmla="*/ 9 w 16"/>
                  <a:gd name="T13" fmla="*/ 6 h 48"/>
                  <a:gd name="T14" fmla="*/ 4 w 16"/>
                  <a:gd name="T15" fmla="*/ 16 h 48"/>
                  <a:gd name="T16" fmla="*/ 12 w 16"/>
                  <a:gd name="T17" fmla="*/ 6 h 48"/>
                  <a:gd name="T18" fmla="*/ 4 w 16"/>
                  <a:gd name="T19" fmla="*/ 18 h 48"/>
                  <a:gd name="T20" fmla="*/ 10 w 16"/>
                  <a:gd name="T21" fmla="*/ 12 h 48"/>
                  <a:gd name="T22" fmla="*/ 12 w 16"/>
                  <a:gd name="T23" fmla="*/ 7 h 48"/>
                  <a:gd name="T24" fmla="*/ 7 w 16"/>
                  <a:gd name="T25" fmla="*/ 21 h 48"/>
                  <a:gd name="T26" fmla="*/ 13 w 16"/>
                  <a:gd name="T27" fmla="*/ 12 h 48"/>
                  <a:gd name="T28" fmla="*/ 4 w 16"/>
                  <a:gd name="T29" fmla="*/ 30 h 48"/>
                  <a:gd name="T30" fmla="*/ 6 w 16"/>
                  <a:gd name="T31" fmla="*/ 31 h 48"/>
                  <a:gd name="T32" fmla="*/ 13 w 16"/>
                  <a:gd name="T33" fmla="*/ 24 h 48"/>
                  <a:gd name="T34" fmla="*/ 7 w 16"/>
                  <a:gd name="T35" fmla="*/ 36 h 48"/>
                  <a:gd name="T36" fmla="*/ 13 w 16"/>
                  <a:gd name="T37" fmla="*/ 25 h 48"/>
                  <a:gd name="T38" fmla="*/ 4 w 16"/>
                  <a:gd name="T39" fmla="*/ 41 h 48"/>
                  <a:gd name="T40" fmla="*/ 12 w 16"/>
                  <a:gd name="T41" fmla="*/ 31 h 48"/>
                  <a:gd name="T42" fmla="*/ 4 w 16"/>
                  <a:gd name="T43" fmla="*/ 43 h 48"/>
                  <a:gd name="T44" fmla="*/ 11 w 16"/>
                  <a:gd name="T45" fmla="*/ 37 h 48"/>
                  <a:gd name="T46" fmla="*/ 7 w 16"/>
                  <a:gd name="T47" fmla="*/ 44 h 48"/>
                  <a:gd name="T48" fmla="*/ 14 w 16"/>
                  <a:gd name="T49" fmla="*/ 37 h 48"/>
                  <a:gd name="T50" fmla="*/ 9 w 16"/>
                  <a:gd name="T51" fmla="*/ 47 h 48"/>
                  <a:gd name="T52" fmla="*/ 13 w 16"/>
                  <a:gd name="T53" fmla="*/ 47 h 48"/>
                  <a:gd name="T54" fmla="*/ 14 w 16"/>
                  <a:gd name="T55" fmla="*/ 43 h 48"/>
                  <a:gd name="T56" fmla="*/ 14 w 16"/>
                  <a:gd name="T57" fmla="*/ 38 h 48"/>
                  <a:gd name="T58" fmla="*/ 11 w 16"/>
                  <a:gd name="T59" fmla="*/ 44 h 48"/>
                  <a:gd name="T60" fmla="*/ 15 w 16"/>
                  <a:gd name="T61" fmla="*/ 34 h 48"/>
                  <a:gd name="T62" fmla="*/ 10 w 16"/>
                  <a:gd name="T63" fmla="*/ 43 h 48"/>
                  <a:gd name="T64" fmla="*/ 13 w 16"/>
                  <a:gd name="T65" fmla="*/ 32 h 48"/>
                  <a:gd name="T66" fmla="*/ 15 w 16"/>
                  <a:gd name="T67" fmla="*/ 29 h 48"/>
                  <a:gd name="T68" fmla="*/ 5 w 16"/>
                  <a:gd name="T69" fmla="*/ 38 h 48"/>
                  <a:gd name="T70" fmla="*/ 12 w 16"/>
                  <a:gd name="T71" fmla="*/ 28 h 48"/>
                  <a:gd name="T72" fmla="*/ 9 w 16"/>
                  <a:gd name="T73" fmla="*/ 33 h 48"/>
                  <a:gd name="T74" fmla="*/ 14 w 16"/>
                  <a:gd name="T75" fmla="*/ 20 h 48"/>
                  <a:gd name="T76" fmla="*/ 10 w 16"/>
                  <a:gd name="T77" fmla="*/ 27 h 48"/>
                  <a:gd name="T78" fmla="*/ 13 w 16"/>
                  <a:gd name="T79" fmla="*/ 19 h 48"/>
                  <a:gd name="T80" fmla="*/ 7 w 16"/>
                  <a:gd name="T81" fmla="*/ 25 h 48"/>
                  <a:gd name="T82" fmla="*/ 15 w 16"/>
                  <a:gd name="T83" fmla="*/ 9 h 48"/>
                  <a:gd name="T84" fmla="*/ 15 w 16"/>
                  <a:gd name="T85" fmla="*/ 5 h 48"/>
                  <a:gd name="T86" fmla="*/ 6 w 16"/>
                  <a:gd name="T87" fmla="*/ 16 h 48"/>
                  <a:gd name="T88" fmla="*/ 10 w 16"/>
                  <a:gd name="T89" fmla="*/ 11 h 48"/>
                  <a:gd name="T90" fmla="*/ 13 w 16"/>
                  <a:gd name="T91" fmla="*/ 3 h 48"/>
                  <a:gd name="T92" fmla="*/ 6 w 16"/>
                  <a:gd name="T93" fmla="*/ 14 h 48"/>
                  <a:gd name="T94" fmla="*/ 11 w 16"/>
                  <a:gd name="T95" fmla="*/ 3 h 48"/>
                  <a:gd name="T96" fmla="*/ 7 w 16"/>
                  <a:gd name="T97" fmla="*/ 11 h 48"/>
                  <a:gd name="T98" fmla="*/ 11 w 16"/>
                  <a:gd name="T99" fmla="*/ 1 h 48"/>
                  <a:gd name="T100" fmla="*/ 6 w 16"/>
                  <a:gd name="T101" fmla="*/ 8 h 48"/>
                  <a:gd name="T102" fmla="*/ 7 w 16"/>
                  <a:gd name="T103" fmla="*/ 2 h 48"/>
                  <a:gd name="T104" fmla="*/ 2 w 16"/>
                  <a:gd name="T105" fmla="*/ 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" h="48">
                    <a:moveTo>
                      <a:pt x="3" y="8"/>
                    </a:moveTo>
                    <a:cubicBezTo>
                      <a:pt x="4" y="7"/>
                      <a:pt x="4" y="6"/>
                      <a:pt x="5" y="4"/>
                    </a:cubicBezTo>
                    <a:cubicBezTo>
                      <a:pt x="5" y="4"/>
                      <a:pt x="4" y="3"/>
                      <a:pt x="3" y="4"/>
                    </a:cubicBezTo>
                    <a:cubicBezTo>
                      <a:pt x="2" y="6"/>
                      <a:pt x="1" y="8"/>
                      <a:pt x="0" y="11"/>
                    </a:cubicBezTo>
                    <a:cubicBezTo>
                      <a:pt x="0" y="12"/>
                      <a:pt x="1" y="12"/>
                      <a:pt x="2" y="11"/>
                    </a:cubicBezTo>
                    <a:cubicBezTo>
                      <a:pt x="3" y="10"/>
                      <a:pt x="6" y="4"/>
                      <a:pt x="6" y="5"/>
                    </a:cubicBezTo>
                    <a:cubicBezTo>
                      <a:pt x="4" y="7"/>
                      <a:pt x="3" y="10"/>
                      <a:pt x="2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6" y="10"/>
                      <a:pt x="8" y="7"/>
                      <a:pt x="11" y="4"/>
                    </a:cubicBezTo>
                    <a:cubicBezTo>
                      <a:pt x="10" y="3"/>
                      <a:pt x="9" y="3"/>
                      <a:pt x="9" y="6"/>
                    </a:cubicBezTo>
                    <a:cubicBezTo>
                      <a:pt x="7" y="8"/>
                      <a:pt x="6" y="11"/>
                      <a:pt x="4" y="13"/>
                    </a:cubicBezTo>
                    <a:cubicBezTo>
                      <a:pt x="4" y="14"/>
                      <a:pt x="5" y="15"/>
                      <a:pt x="6" y="14"/>
                    </a:cubicBezTo>
                    <a:cubicBezTo>
                      <a:pt x="7" y="12"/>
                      <a:pt x="8" y="11"/>
                      <a:pt x="9" y="9"/>
                    </a:cubicBezTo>
                    <a:cubicBezTo>
                      <a:pt x="11" y="7"/>
                      <a:pt x="11" y="6"/>
                      <a:pt x="9" y="6"/>
                    </a:cubicBezTo>
                    <a:cubicBezTo>
                      <a:pt x="7" y="9"/>
                      <a:pt x="5" y="12"/>
                      <a:pt x="3" y="16"/>
                    </a:cubicBezTo>
                    <a:cubicBezTo>
                      <a:pt x="3" y="16"/>
                      <a:pt x="4" y="17"/>
                      <a:pt x="4" y="16"/>
                    </a:cubicBezTo>
                    <a:cubicBezTo>
                      <a:pt x="7" y="13"/>
                      <a:pt x="10" y="10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8"/>
                      <a:pt x="10" y="9"/>
                      <a:pt x="9" y="11"/>
                    </a:cubicBezTo>
                    <a:cubicBezTo>
                      <a:pt x="7" y="13"/>
                      <a:pt x="6" y="16"/>
                      <a:pt x="4" y="18"/>
                    </a:cubicBezTo>
                    <a:cubicBezTo>
                      <a:pt x="4" y="19"/>
                      <a:pt x="5" y="20"/>
                      <a:pt x="6" y="19"/>
                    </a:cubicBezTo>
                    <a:cubicBezTo>
                      <a:pt x="7" y="16"/>
                      <a:pt x="8" y="14"/>
                      <a:pt x="10" y="12"/>
                    </a:cubicBezTo>
                    <a:cubicBezTo>
                      <a:pt x="11" y="11"/>
                      <a:pt x="11" y="10"/>
                      <a:pt x="12" y="10"/>
                    </a:cubicBezTo>
                    <a:cubicBezTo>
                      <a:pt x="14" y="8"/>
                      <a:pt x="14" y="7"/>
                      <a:pt x="12" y="7"/>
                    </a:cubicBezTo>
                    <a:cubicBezTo>
                      <a:pt x="10" y="11"/>
                      <a:pt x="8" y="16"/>
                      <a:pt x="6" y="20"/>
                    </a:cubicBezTo>
                    <a:cubicBezTo>
                      <a:pt x="6" y="21"/>
                      <a:pt x="7" y="21"/>
                      <a:pt x="7" y="21"/>
                    </a:cubicBezTo>
                    <a:cubicBezTo>
                      <a:pt x="9" y="19"/>
                      <a:pt x="11" y="17"/>
                      <a:pt x="13" y="14"/>
                    </a:cubicBezTo>
                    <a:cubicBezTo>
                      <a:pt x="15" y="12"/>
                      <a:pt x="13" y="12"/>
                      <a:pt x="13" y="12"/>
                    </a:cubicBezTo>
                    <a:cubicBezTo>
                      <a:pt x="10" y="18"/>
                      <a:pt x="6" y="23"/>
                      <a:pt x="3" y="29"/>
                    </a:cubicBezTo>
                    <a:cubicBezTo>
                      <a:pt x="3" y="30"/>
                      <a:pt x="4" y="31"/>
                      <a:pt x="4" y="30"/>
                    </a:cubicBezTo>
                    <a:cubicBezTo>
                      <a:pt x="7" y="27"/>
                      <a:pt x="10" y="25"/>
                      <a:pt x="12" y="22"/>
                    </a:cubicBezTo>
                    <a:cubicBezTo>
                      <a:pt x="11" y="23"/>
                      <a:pt x="8" y="28"/>
                      <a:pt x="6" y="31"/>
                    </a:cubicBezTo>
                    <a:cubicBezTo>
                      <a:pt x="5" y="31"/>
                      <a:pt x="6" y="32"/>
                      <a:pt x="7" y="31"/>
                    </a:cubicBezTo>
                    <a:cubicBezTo>
                      <a:pt x="7" y="32"/>
                      <a:pt x="13" y="23"/>
                      <a:pt x="13" y="24"/>
                    </a:cubicBezTo>
                    <a:cubicBezTo>
                      <a:pt x="10" y="27"/>
                      <a:pt x="8" y="31"/>
                      <a:pt x="5" y="35"/>
                    </a:cubicBezTo>
                    <a:cubicBezTo>
                      <a:pt x="5" y="36"/>
                      <a:pt x="6" y="37"/>
                      <a:pt x="7" y="36"/>
                    </a:cubicBezTo>
                    <a:cubicBezTo>
                      <a:pt x="9" y="33"/>
                      <a:pt x="12" y="29"/>
                      <a:pt x="15" y="26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9" y="30"/>
                      <a:pt x="6" y="35"/>
                      <a:pt x="3" y="40"/>
                    </a:cubicBezTo>
                    <a:cubicBezTo>
                      <a:pt x="3" y="41"/>
                      <a:pt x="3" y="42"/>
                      <a:pt x="4" y="41"/>
                    </a:cubicBezTo>
                    <a:cubicBezTo>
                      <a:pt x="7" y="38"/>
                      <a:pt x="10" y="35"/>
                      <a:pt x="13" y="32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1" y="32"/>
                      <a:pt x="10" y="34"/>
                      <a:pt x="9" y="36"/>
                    </a:cubicBezTo>
                    <a:cubicBezTo>
                      <a:pt x="7" y="38"/>
                      <a:pt x="6" y="41"/>
                      <a:pt x="4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7" y="42"/>
                      <a:pt x="9" y="39"/>
                      <a:pt x="11" y="37"/>
                    </a:cubicBezTo>
                    <a:cubicBezTo>
                      <a:pt x="13" y="34"/>
                      <a:pt x="13" y="34"/>
                      <a:pt x="11" y="37"/>
                    </a:cubicBezTo>
                    <a:cubicBezTo>
                      <a:pt x="10" y="39"/>
                      <a:pt x="8" y="42"/>
                      <a:pt x="7" y="44"/>
                    </a:cubicBezTo>
                    <a:cubicBezTo>
                      <a:pt x="7" y="45"/>
                      <a:pt x="8" y="46"/>
                      <a:pt x="8" y="45"/>
                    </a:cubicBezTo>
                    <a:cubicBezTo>
                      <a:pt x="10" y="42"/>
                      <a:pt x="12" y="40"/>
                      <a:pt x="14" y="37"/>
                    </a:cubicBezTo>
                    <a:cubicBezTo>
                      <a:pt x="13" y="39"/>
                      <a:pt x="10" y="43"/>
                      <a:pt x="8" y="46"/>
                    </a:cubicBezTo>
                    <a:cubicBezTo>
                      <a:pt x="8" y="47"/>
                      <a:pt x="9" y="48"/>
                      <a:pt x="9" y="47"/>
                    </a:cubicBezTo>
                    <a:cubicBezTo>
                      <a:pt x="13" y="42"/>
                      <a:pt x="14" y="38"/>
                      <a:pt x="11" y="46"/>
                    </a:cubicBezTo>
                    <a:cubicBezTo>
                      <a:pt x="11" y="46"/>
                      <a:pt x="12" y="47"/>
                      <a:pt x="13" y="47"/>
                    </a:cubicBezTo>
                    <a:cubicBezTo>
                      <a:pt x="14" y="45"/>
                      <a:pt x="14" y="45"/>
                      <a:pt x="15" y="43"/>
                    </a:cubicBezTo>
                    <a:cubicBezTo>
                      <a:pt x="16" y="43"/>
                      <a:pt x="14" y="42"/>
                      <a:pt x="14" y="43"/>
                    </a:cubicBezTo>
                    <a:cubicBezTo>
                      <a:pt x="12" y="45"/>
                      <a:pt x="15" y="39"/>
                      <a:pt x="15" y="39"/>
                    </a:cubicBezTo>
                    <a:cubicBezTo>
                      <a:pt x="15" y="38"/>
                      <a:pt x="14" y="37"/>
                      <a:pt x="14" y="38"/>
                    </a:cubicBezTo>
                    <a:cubicBezTo>
                      <a:pt x="13" y="39"/>
                      <a:pt x="13" y="40"/>
                      <a:pt x="12" y="41"/>
                    </a:cubicBezTo>
                    <a:cubicBezTo>
                      <a:pt x="9" y="42"/>
                      <a:pt x="9" y="43"/>
                      <a:pt x="11" y="44"/>
                    </a:cubicBezTo>
                    <a:cubicBezTo>
                      <a:pt x="13" y="41"/>
                      <a:pt x="14" y="38"/>
                      <a:pt x="16" y="35"/>
                    </a:cubicBezTo>
                    <a:cubicBezTo>
                      <a:pt x="16" y="34"/>
                      <a:pt x="15" y="33"/>
                      <a:pt x="15" y="34"/>
                    </a:cubicBezTo>
                    <a:cubicBezTo>
                      <a:pt x="13" y="36"/>
                      <a:pt x="12" y="37"/>
                      <a:pt x="11" y="39"/>
                    </a:cubicBezTo>
                    <a:cubicBezTo>
                      <a:pt x="9" y="40"/>
                      <a:pt x="8" y="41"/>
                      <a:pt x="10" y="43"/>
                    </a:cubicBezTo>
                    <a:cubicBezTo>
                      <a:pt x="11" y="39"/>
                      <a:pt x="13" y="36"/>
                      <a:pt x="14" y="32"/>
                    </a:cubicBezTo>
                    <a:cubicBezTo>
                      <a:pt x="15" y="31"/>
                      <a:pt x="13" y="31"/>
                      <a:pt x="13" y="32"/>
                    </a:cubicBezTo>
                    <a:cubicBezTo>
                      <a:pt x="11" y="35"/>
                      <a:pt x="9" y="38"/>
                      <a:pt x="7" y="41"/>
                    </a:cubicBezTo>
                    <a:cubicBezTo>
                      <a:pt x="9" y="37"/>
                      <a:pt x="12" y="33"/>
                      <a:pt x="15" y="29"/>
                    </a:cubicBezTo>
                    <a:cubicBezTo>
                      <a:pt x="15" y="28"/>
                      <a:pt x="14" y="28"/>
                      <a:pt x="13" y="28"/>
                    </a:cubicBezTo>
                    <a:cubicBezTo>
                      <a:pt x="11" y="32"/>
                      <a:pt x="8" y="35"/>
                      <a:pt x="5" y="38"/>
                    </a:cubicBezTo>
                    <a:cubicBezTo>
                      <a:pt x="6" y="39"/>
                      <a:pt x="6" y="39"/>
                      <a:pt x="7" y="36"/>
                    </a:cubicBezTo>
                    <a:cubicBezTo>
                      <a:pt x="9" y="33"/>
                      <a:pt x="11" y="31"/>
                      <a:pt x="12" y="28"/>
                    </a:cubicBezTo>
                    <a:cubicBezTo>
                      <a:pt x="10" y="29"/>
                      <a:pt x="9" y="31"/>
                      <a:pt x="8" y="33"/>
                    </a:cubicBezTo>
                    <a:cubicBezTo>
                      <a:pt x="7" y="33"/>
                      <a:pt x="7" y="33"/>
                      <a:pt x="9" y="33"/>
                    </a:cubicBezTo>
                    <a:cubicBezTo>
                      <a:pt x="11" y="29"/>
                      <a:pt x="13" y="25"/>
                      <a:pt x="16" y="21"/>
                    </a:cubicBezTo>
                    <a:cubicBezTo>
                      <a:pt x="16" y="21"/>
                      <a:pt x="15" y="20"/>
                      <a:pt x="14" y="20"/>
                    </a:cubicBezTo>
                    <a:cubicBezTo>
                      <a:pt x="12" y="23"/>
                      <a:pt x="10" y="25"/>
                      <a:pt x="8" y="28"/>
                    </a:cubicBezTo>
                    <a:cubicBezTo>
                      <a:pt x="8" y="30"/>
                      <a:pt x="9" y="29"/>
                      <a:pt x="10" y="27"/>
                    </a:cubicBezTo>
                    <a:cubicBezTo>
                      <a:pt x="11" y="24"/>
                      <a:pt x="13" y="22"/>
                      <a:pt x="14" y="20"/>
                    </a:cubicBezTo>
                    <a:cubicBezTo>
                      <a:pt x="15" y="19"/>
                      <a:pt x="14" y="18"/>
                      <a:pt x="13" y="19"/>
                    </a:cubicBezTo>
                    <a:cubicBezTo>
                      <a:pt x="11" y="21"/>
                      <a:pt x="9" y="23"/>
                      <a:pt x="7" y="25"/>
                    </a:cubicBezTo>
                    <a:cubicBezTo>
                      <a:pt x="4" y="28"/>
                      <a:pt x="5" y="28"/>
                      <a:pt x="7" y="25"/>
                    </a:cubicBezTo>
                    <a:cubicBezTo>
                      <a:pt x="10" y="20"/>
                      <a:pt x="13" y="15"/>
                      <a:pt x="16" y="10"/>
                    </a:cubicBezTo>
                    <a:cubicBezTo>
                      <a:pt x="16" y="9"/>
                      <a:pt x="15" y="8"/>
                      <a:pt x="15" y="9"/>
                    </a:cubicBezTo>
                    <a:cubicBezTo>
                      <a:pt x="13" y="12"/>
                      <a:pt x="9" y="16"/>
                      <a:pt x="9" y="18"/>
                    </a:cubicBezTo>
                    <a:cubicBezTo>
                      <a:pt x="11" y="13"/>
                      <a:pt x="13" y="9"/>
                      <a:pt x="15" y="5"/>
                    </a:cubicBezTo>
                    <a:cubicBezTo>
                      <a:pt x="16" y="4"/>
                      <a:pt x="15" y="4"/>
                      <a:pt x="14" y="4"/>
                    </a:cubicBezTo>
                    <a:cubicBezTo>
                      <a:pt x="11" y="8"/>
                      <a:pt x="8" y="12"/>
                      <a:pt x="6" y="16"/>
                    </a:cubicBezTo>
                    <a:cubicBezTo>
                      <a:pt x="6" y="16"/>
                      <a:pt x="6" y="16"/>
                      <a:pt x="7" y="16"/>
                    </a:cubicBezTo>
                    <a:cubicBezTo>
                      <a:pt x="8" y="15"/>
                      <a:pt x="9" y="13"/>
                      <a:pt x="10" y="11"/>
                    </a:cubicBezTo>
                    <a:cubicBezTo>
                      <a:pt x="12" y="9"/>
                      <a:pt x="13" y="7"/>
                      <a:pt x="14" y="4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12" y="5"/>
                      <a:pt x="11" y="7"/>
                      <a:pt x="9" y="8"/>
                    </a:cubicBezTo>
                    <a:cubicBezTo>
                      <a:pt x="5" y="10"/>
                      <a:pt x="4" y="12"/>
                      <a:pt x="6" y="14"/>
                    </a:cubicBezTo>
                    <a:cubicBezTo>
                      <a:pt x="8" y="11"/>
                      <a:pt x="10" y="7"/>
                      <a:pt x="12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9" y="5"/>
                      <a:pt x="8" y="7"/>
                      <a:pt x="7" y="8"/>
                    </a:cubicBezTo>
                    <a:cubicBezTo>
                      <a:pt x="5" y="10"/>
                      <a:pt x="5" y="11"/>
                      <a:pt x="7" y="11"/>
                    </a:cubicBezTo>
                    <a:cubicBezTo>
                      <a:pt x="9" y="8"/>
                      <a:pt x="11" y="5"/>
                      <a:pt x="13" y="2"/>
                    </a:cubicBezTo>
                    <a:cubicBezTo>
                      <a:pt x="13" y="1"/>
                      <a:pt x="12" y="0"/>
                      <a:pt x="11" y="1"/>
                    </a:cubicBezTo>
                    <a:cubicBezTo>
                      <a:pt x="9" y="4"/>
                      <a:pt x="7" y="7"/>
                      <a:pt x="4" y="10"/>
                    </a:cubicBezTo>
                    <a:cubicBezTo>
                      <a:pt x="5" y="11"/>
                      <a:pt x="5" y="10"/>
                      <a:pt x="6" y="8"/>
                    </a:cubicBezTo>
                    <a:cubicBezTo>
                      <a:pt x="7" y="6"/>
                      <a:pt x="7" y="5"/>
                      <a:pt x="8" y="3"/>
                    </a:cubicBezTo>
                    <a:cubicBezTo>
                      <a:pt x="9" y="2"/>
                      <a:pt x="8" y="2"/>
                      <a:pt x="7" y="2"/>
                    </a:cubicBezTo>
                    <a:cubicBezTo>
                      <a:pt x="5" y="4"/>
                      <a:pt x="3" y="6"/>
                      <a:pt x="2" y="8"/>
                    </a:cubicBezTo>
                    <a:cubicBezTo>
                      <a:pt x="3" y="6"/>
                      <a:pt x="3" y="4"/>
                      <a:pt x="2" y="8"/>
                    </a:cubicBezTo>
                    <a:cubicBezTo>
                      <a:pt x="1" y="9"/>
                      <a:pt x="3" y="9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Freeform 77"/>
              <p:cNvSpPr>
                <a:spLocks/>
              </p:cNvSpPr>
              <p:nvPr/>
            </p:nvSpPr>
            <p:spPr bwMode="auto">
              <a:xfrm>
                <a:off x="1227138" y="2103438"/>
                <a:ext cx="22225" cy="68263"/>
              </a:xfrm>
              <a:custGeom>
                <a:avLst/>
                <a:gdLst>
                  <a:gd name="T0" fmla="*/ 7 w 20"/>
                  <a:gd name="T1" fmla="*/ 63 h 64"/>
                  <a:gd name="T2" fmla="*/ 6 w 20"/>
                  <a:gd name="T3" fmla="*/ 36 h 64"/>
                  <a:gd name="T4" fmla="*/ 3 w 20"/>
                  <a:gd name="T5" fmla="*/ 16 h 64"/>
                  <a:gd name="T6" fmla="*/ 7 w 20"/>
                  <a:gd name="T7" fmla="*/ 3 h 64"/>
                  <a:gd name="T8" fmla="*/ 13 w 20"/>
                  <a:gd name="T9" fmla="*/ 2 h 64"/>
                  <a:gd name="T10" fmla="*/ 16 w 20"/>
                  <a:gd name="T11" fmla="*/ 11 h 64"/>
                  <a:gd name="T12" fmla="*/ 17 w 20"/>
                  <a:gd name="T13" fmla="*/ 28 h 64"/>
                  <a:gd name="T14" fmla="*/ 19 w 20"/>
                  <a:gd name="T15" fmla="*/ 60 h 64"/>
                  <a:gd name="T16" fmla="*/ 20 w 20"/>
                  <a:gd name="T17" fmla="*/ 60 h 64"/>
                  <a:gd name="T18" fmla="*/ 16 w 20"/>
                  <a:gd name="T19" fmla="*/ 1 h 64"/>
                  <a:gd name="T20" fmla="*/ 16 w 20"/>
                  <a:gd name="T21" fmla="*/ 0 h 64"/>
                  <a:gd name="T22" fmla="*/ 1 w 20"/>
                  <a:gd name="T23" fmla="*/ 2 h 64"/>
                  <a:gd name="T24" fmla="*/ 0 w 20"/>
                  <a:gd name="T25" fmla="*/ 2 h 64"/>
                  <a:gd name="T26" fmla="*/ 4 w 20"/>
                  <a:gd name="T27" fmla="*/ 33 h 64"/>
                  <a:gd name="T28" fmla="*/ 5 w 20"/>
                  <a:gd name="T29" fmla="*/ 51 h 64"/>
                  <a:gd name="T30" fmla="*/ 6 w 20"/>
                  <a:gd name="T31" fmla="*/ 64 h 64"/>
                  <a:gd name="T32" fmla="*/ 7 w 20"/>
                  <a:gd name="T33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64">
                    <a:moveTo>
                      <a:pt x="7" y="63"/>
                    </a:moveTo>
                    <a:cubicBezTo>
                      <a:pt x="5" y="55"/>
                      <a:pt x="7" y="45"/>
                      <a:pt x="6" y="36"/>
                    </a:cubicBezTo>
                    <a:cubicBezTo>
                      <a:pt x="5" y="29"/>
                      <a:pt x="4" y="23"/>
                      <a:pt x="3" y="16"/>
                    </a:cubicBezTo>
                    <a:cubicBezTo>
                      <a:pt x="3" y="11"/>
                      <a:pt x="0" y="3"/>
                      <a:pt x="7" y="3"/>
                    </a:cubicBezTo>
                    <a:cubicBezTo>
                      <a:pt x="9" y="2"/>
                      <a:pt x="11" y="2"/>
                      <a:pt x="13" y="2"/>
                    </a:cubicBezTo>
                    <a:cubicBezTo>
                      <a:pt x="16" y="2"/>
                      <a:pt x="15" y="10"/>
                      <a:pt x="16" y="11"/>
                    </a:cubicBezTo>
                    <a:cubicBezTo>
                      <a:pt x="16" y="17"/>
                      <a:pt x="16" y="22"/>
                      <a:pt x="17" y="28"/>
                    </a:cubicBezTo>
                    <a:cubicBezTo>
                      <a:pt x="18" y="39"/>
                      <a:pt x="19" y="49"/>
                      <a:pt x="19" y="60"/>
                    </a:cubicBezTo>
                    <a:cubicBezTo>
                      <a:pt x="19" y="61"/>
                      <a:pt x="20" y="61"/>
                      <a:pt x="20" y="60"/>
                    </a:cubicBezTo>
                    <a:cubicBezTo>
                      <a:pt x="20" y="41"/>
                      <a:pt x="17" y="2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1" y="0"/>
                      <a:pt x="6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13"/>
                      <a:pt x="2" y="23"/>
                      <a:pt x="4" y="33"/>
                    </a:cubicBezTo>
                    <a:cubicBezTo>
                      <a:pt x="5" y="39"/>
                      <a:pt x="6" y="45"/>
                      <a:pt x="5" y="51"/>
                    </a:cubicBezTo>
                    <a:cubicBezTo>
                      <a:pt x="5" y="55"/>
                      <a:pt x="5" y="59"/>
                      <a:pt x="6" y="64"/>
                    </a:cubicBezTo>
                    <a:cubicBezTo>
                      <a:pt x="6" y="64"/>
                      <a:pt x="8" y="64"/>
                      <a:pt x="7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78"/>
              <p:cNvSpPr>
                <a:spLocks/>
              </p:cNvSpPr>
              <p:nvPr/>
            </p:nvSpPr>
            <p:spPr bwMode="auto">
              <a:xfrm>
                <a:off x="1228725" y="2106613"/>
                <a:ext cx="17463" cy="65088"/>
              </a:xfrm>
              <a:custGeom>
                <a:avLst/>
                <a:gdLst>
                  <a:gd name="T0" fmla="*/ 0 w 17"/>
                  <a:gd name="T1" fmla="*/ 10 h 61"/>
                  <a:gd name="T2" fmla="*/ 6 w 17"/>
                  <a:gd name="T3" fmla="*/ 4 h 61"/>
                  <a:gd name="T4" fmla="*/ 3 w 17"/>
                  <a:gd name="T5" fmla="*/ 12 h 61"/>
                  <a:gd name="T6" fmla="*/ 3 w 17"/>
                  <a:gd name="T7" fmla="*/ 16 h 61"/>
                  <a:gd name="T8" fmla="*/ 7 w 17"/>
                  <a:gd name="T9" fmla="*/ 12 h 61"/>
                  <a:gd name="T10" fmla="*/ 10 w 17"/>
                  <a:gd name="T11" fmla="*/ 7 h 61"/>
                  <a:gd name="T12" fmla="*/ 4 w 17"/>
                  <a:gd name="T13" fmla="*/ 21 h 61"/>
                  <a:gd name="T14" fmla="*/ 6 w 17"/>
                  <a:gd name="T15" fmla="*/ 23 h 61"/>
                  <a:gd name="T16" fmla="*/ 10 w 17"/>
                  <a:gd name="T17" fmla="*/ 19 h 61"/>
                  <a:gd name="T18" fmla="*/ 13 w 17"/>
                  <a:gd name="T19" fmla="*/ 14 h 61"/>
                  <a:gd name="T20" fmla="*/ 6 w 17"/>
                  <a:gd name="T21" fmla="*/ 30 h 61"/>
                  <a:gd name="T22" fmla="*/ 10 w 17"/>
                  <a:gd name="T23" fmla="*/ 22 h 61"/>
                  <a:gd name="T24" fmla="*/ 6 w 17"/>
                  <a:gd name="T25" fmla="*/ 32 h 61"/>
                  <a:gd name="T26" fmla="*/ 12 w 17"/>
                  <a:gd name="T27" fmla="*/ 26 h 61"/>
                  <a:gd name="T28" fmla="*/ 4 w 17"/>
                  <a:gd name="T29" fmla="*/ 38 h 61"/>
                  <a:gd name="T30" fmla="*/ 11 w 17"/>
                  <a:gd name="T31" fmla="*/ 29 h 61"/>
                  <a:gd name="T32" fmla="*/ 7 w 17"/>
                  <a:gd name="T33" fmla="*/ 42 h 61"/>
                  <a:gd name="T34" fmla="*/ 5 w 17"/>
                  <a:gd name="T35" fmla="*/ 47 h 61"/>
                  <a:gd name="T36" fmla="*/ 12 w 17"/>
                  <a:gd name="T37" fmla="*/ 39 h 61"/>
                  <a:gd name="T38" fmla="*/ 7 w 17"/>
                  <a:gd name="T39" fmla="*/ 51 h 61"/>
                  <a:gd name="T40" fmla="*/ 8 w 17"/>
                  <a:gd name="T41" fmla="*/ 54 h 61"/>
                  <a:gd name="T42" fmla="*/ 15 w 17"/>
                  <a:gd name="T43" fmla="*/ 47 h 61"/>
                  <a:gd name="T44" fmla="*/ 9 w 17"/>
                  <a:gd name="T45" fmla="*/ 59 h 61"/>
                  <a:gd name="T46" fmla="*/ 13 w 17"/>
                  <a:gd name="T47" fmla="*/ 52 h 61"/>
                  <a:gd name="T48" fmla="*/ 10 w 17"/>
                  <a:gd name="T49" fmla="*/ 60 h 61"/>
                  <a:gd name="T50" fmla="*/ 11 w 17"/>
                  <a:gd name="T51" fmla="*/ 58 h 61"/>
                  <a:gd name="T52" fmla="*/ 15 w 17"/>
                  <a:gd name="T53" fmla="*/ 49 h 61"/>
                  <a:gd name="T54" fmla="*/ 11 w 17"/>
                  <a:gd name="T55" fmla="*/ 56 h 61"/>
                  <a:gd name="T56" fmla="*/ 15 w 17"/>
                  <a:gd name="T57" fmla="*/ 43 h 61"/>
                  <a:gd name="T58" fmla="*/ 11 w 17"/>
                  <a:gd name="T59" fmla="*/ 50 h 61"/>
                  <a:gd name="T60" fmla="*/ 15 w 17"/>
                  <a:gd name="T61" fmla="*/ 39 h 61"/>
                  <a:gd name="T62" fmla="*/ 15 w 17"/>
                  <a:gd name="T63" fmla="*/ 36 h 61"/>
                  <a:gd name="T64" fmla="*/ 6 w 17"/>
                  <a:gd name="T65" fmla="*/ 45 h 61"/>
                  <a:gd name="T66" fmla="*/ 10 w 17"/>
                  <a:gd name="T67" fmla="*/ 40 h 61"/>
                  <a:gd name="T68" fmla="*/ 14 w 17"/>
                  <a:gd name="T69" fmla="*/ 31 h 61"/>
                  <a:gd name="T70" fmla="*/ 14 w 17"/>
                  <a:gd name="T71" fmla="*/ 27 h 61"/>
                  <a:gd name="T72" fmla="*/ 8 w 17"/>
                  <a:gd name="T73" fmla="*/ 33 h 61"/>
                  <a:gd name="T74" fmla="*/ 14 w 17"/>
                  <a:gd name="T75" fmla="*/ 21 h 61"/>
                  <a:gd name="T76" fmla="*/ 13 w 17"/>
                  <a:gd name="T77" fmla="*/ 20 h 61"/>
                  <a:gd name="T78" fmla="*/ 8 w 17"/>
                  <a:gd name="T79" fmla="*/ 24 h 61"/>
                  <a:gd name="T80" fmla="*/ 16 w 17"/>
                  <a:gd name="T81" fmla="*/ 12 h 61"/>
                  <a:gd name="T82" fmla="*/ 7 w 17"/>
                  <a:gd name="T83" fmla="*/ 21 h 61"/>
                  <a:gd name="T84" fmla="*/ 12 w 17"/>
                  <a:gd name="T85" fmla="*/ 10 h 61"/>
                  <a:gd name="T86" fmla="*/ 12 w 17"/>
                  <a:gd name="T87" fmla="*/ 5 h 61"/>
                  <a:gd name="T88" fmla="*/ 8 w 17"/>
                  <a:gd name="T89" fmla="*/ 9 h 61"/>
                  <a:gd name="T90" fmla="*/ 11 w 17"/>
                  <a:gd name="T91" fmla="*/ 1 h 61"/>
                  <a:gd name="T92" fmla="*/ 5 w 17"/>
                  <a:gd name="T93" fmla="*/ 7 h 61"/>
                  <a:gd name="T94" fmla="*/ 9 w 17"/>
                  <a:gd name="T95" fmla="*/ 3 h 61"/>
                  <a:gd name="T96" fmla="*/ 5 w 17"/>
                  <a:gd name="T97" fmla="*/ 2 h 61"/>
                  <a:gd name="T98" fmla="*/ 0 w 17"/>
                  <a:gd name="T99" fmla="*/ 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" h="61">
                    <a:moveTo>
                      <a:pt x="1" y="8"/>
                    </a:moveTo>
                    <a:cubicBezTo>
                      <a:pt x="5" y="1"/>
                      <a:pt x="1" y="7"/>
                      <a:pt x="0" y="10"/>
                    </a:cubicBezTo>
                    <a:cubicBezTo>
                      <a:pt x="0" y="10"/>
                      <a:pt x="1" y="11"/>
                      <a:pt x="2" y="10"/>
                    </a:cubicBezTo>
                    <a:cubicBezTo>
                      <a:pt x="0" y="12"/>
                      <a:pt x="7" y="3"/>
                      <a:pt x="6" y="4"/>
                    </a:cubicBezTo>
                    <a:cubicBezTo>
                      <a:pt x="5" y="7"/>
                      <a:pt x="3" y="9"/>
                      <a:pt x="2" y="12"/>
                    </a:cubicBezTo>
                    <a:cubicBezTo>
                      <a:pt x="2" y="13"/>
                      <a:pt x="3" y="13"/>
                      <a:pt x="3" y="12"/>
                    </a:cubicBezTo>
                    <a:cubicBezTo>
                      <a:pt x="5" y="10"/>
                      <a:pt x="9" y="6"/>
                      <a:pt x="9" y="4"/>
                    </a:cubicBezTo>
                    <a:cubicBezTo>
                      <a:pt x="8" y="8"/>
                      <a:pt x="5" y="12"/>
                      <a:pt x="3" y="16"/>
                    </a:cubicBezTo>
                    <a:cubicBezTo>
                      <a:pt x="2" y="16"/>
                      <a:pt x="3" y="17"/>
                      <a:pt x="4" y="17"/>
                    </a:cubicBezTo>
                    <a:cubicBezTo>
                      <a:pt x="6" y="14"/>
                      <a:pt x="6" y="14"/>
                      <a:pt x="7" y="12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11" y="8"/>
                      <a:pt x="11" y="7"/>
                      <a:pt x="10" y="7"/>
                    </a:cubicBezTo>
                    <a:cubicBezTo>
                      <a:pt x="7" y="11"/>
                      <a:pt x="5" y="15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7" y="18"/>
                      <a:pt x="9" y="15"/>
                      <a:pt x="10" y="13"/>
                    </a:cubicBezTo>
                    <a:cubicBezTo>
                      <a:pt x="9" y="16"/>
                      <a:pt x="7" y="20"/>
                      <a:pt x="6" y="23"/>
                    </a:cubicBezTo>
                    <a:cubicBezTo>
                      <a:pt x="5" y="24"/>
                      <a:pt x="7" y="25"/>
                      <a:pt x="7" y="24"/>
                    </a:cubicBezTo>
                    <a:cubicBezTo>
                      <a:pt x="8" y="22"/>
                      <a:pt x="9" y="21"/>
                      <a:pt x="10" y="19"/>
                    </a:cubicBezTo>
                    <a:cubicBezTo>
                      <a:pt x="12" y="18"/>
                      <a:pt x="13" y="16"/>
                      <a:pt x="14" y="15"/>
                    </a:cubicBezTo>
                    <a:cubicBezTo>
                      <a:pt x="14" y="14"/>
                      <a:pt x="14" y="14"/>
                      <a:pt x="13" y="14"/>
                    </a:cubicBezTo>
                    <a:cubicBezTo>
                      <a:pt x="10" y="19"/>
                      <a:pt x="7" y="24"/>
                      <a:pt x="5" y="29"/>
                    </a:cubicBezTo>
                    <a:cubicBezTo>
                      <a:pt x="4" y="30"/>
                      <a:pt x="5" y="30"/>
                      <a:pt x="6" y="30"/>
                    </a:cubicBezTo>
                    <a:cubicBezTo>
                      <a:pt x="7" y="28"/>
                      <a:pt x="8" y="26"/>
                      <a:pt x="9" y="25"/>
                    </a:cubicBezTo>
                    <a:cubicBezTo>
                      <a:pt x="11" y="24"/>
                      <a:pt x="12" y="22"/>
                      <a:pt x="10" y="22"/>
                    </a:cubicBezTo>
                    <a:cubicBezTo>
                      <a:pt x="9" y="25"/>
                      <a:pt x="7" y="28"/>
                      <a:pt x="5" y="31"/>
                    </a:cubicBezTo>
                    <a:cubicBezTo>
                      <a:pt x="5" y="32"/>
                      <a:pt x="6" y="33"/>
                      <a:pt x="6" y="32"/>
                    </a:cubicBezTo>
                    <a:cubicBezTo>
                      <a:pt x="8" y="31"/>
                      <a:pt x="9" y="30"/>
                      <a:pt x="10" y="28"/>
                    </a:cubicBezTo>
                    <a:cubicBezTo>
                      <a:pt x="11" y="28"/>
                      <a:pt x="11" y="27"/>
                      <a:pt x="12" y="26"/>
                    </a:cubicBezTo>
                    <a:cubicBezTo>
                      <a:pt x="14" y="25"/>
                      <a:pt x="14" y="24"/>
                      <a:pt x="12" y="24"/>
                    </a:cubicBezTo>
                    <a:cubicBezTo>
                      <a:pt x="10" y="29"/>
                      <a:pt x="6" y="33"/>
                      <a:pt x="4" y="38"/>
                    </a:cubicBezTo>
                    <a:cubicBezTo>
                      <a:pt x="4" y="38"/>
                      <a:pt x="5" y="39"/>
                      <a:pt x="5" y="38"/>
                    </a:cubicBezTo>
                    <a:cubicBezTo>
                      <a:pt x="8" y="35"/>
                      <a:pt x="10" y="32"/>
                      <a:pt x="11" y="29"/>
                    </a:cubicBezTo>
                    <a:cubicBezTo>
                      <a:pt x="9" y="33"/>
                      <a:pt x="7" y="37"/>
                      <a:pt x="5" y="41"/>
                    </a:cubicBezTo>
                    <a:cubicBezTo>
                      <a:pt x="5" y="42"/>
                      <a:pt x="6" y="43"/>
                      <a:pt x="7" y="42"/>
                    </a:cubicBezTo>
                    <a:cubicBezTo>
                      <a:pt x="7" y="42"/>
                      <a:pt x="15" y="29"/>
                      <a:pt x="11" y="37"/>
                    </a:cubicBezTo>
                    <a:cubicBezTo>
                      <a:pt x="9" y="40"/>
                      <a:pt x="6" y="43"/>
                      <a:pt x="5" y="47"/>
                    </a:cubicBezTo>
                    <a:cubicBezTo>
                      <a:pt x="4" y="48"/>
                      <a:pt x="5" y="48"/>
                      <a:pt x="6" y="48"/>
                    </a:cubicBezTo>
                    <a:cubicBezTo>
                      <a:pt x="7" y="46"/>
                      <a:pt x="12" y="39"/>
                      <a:pt x="12" y="39"/>
                    </a:cubicBezTo>
                    <a:cubicBezTo>
                      <a:pt x="9" y="42"/>
                      <a:pt x="7" y="46"/>
                      <a:pt x="6" y="50"/>
                    </a:cubicBezTo>
                    <a:cubicBezTo>
                      <a:pt x="5" y="51"/>
                      <a:pt x="6" y="51"/>
                      <a:pt x="7" y="51"/>
                    </a:cubicBezTo>
                    <a:cubicBezTo>
                      <a:pt x="9" y="48"/>
                      <a:pt x="13" y="43"/>
                      <a:pt x="14" y="41"/>
                    </a:cubicBezTo>
                    <a:cubicBezTo>
                      <a:pt x="12" y="46"/>
                      <a:pt x="9" y="50"/>
                      <a:pt x="8" y="54"/>
                    </a:cubicBezTo>
                    <a:cubicBezTo>
                      <a:pt x="7" y="55"/>
                      <a:pt x="9" y="56"/>
                      <a:pt x="9" y="55"/>
                    </a:cubicBezTo>
                    <a:cubicBezTo>
                      <a:pt x="11" y="52"/>
                      <a:pt x="13" y="49"/>
                      <a:pt x="15" y="47"/>
                    </a:cubicBezTo>
                    <a:cubicBezTo>
                      <a:pt x="12" y="50"/>
                      <a:pt x="10" y="54"/>
                      <a:pt x="8" y="58"/>
                    </a:cubicBezTo>
                    <a:cubicBezTo>
                      <a:pt x="7" y="59"/>
                      <a:pt x="9" y="60"/>
                      <a:pt x="9" y="59"/>
                    </a:cubicBezTo>
                    <a:cubicBezTo>
                      <a:pt x="10" y="57"/>
                      <a:pt x="11" y="56"/>
                      <a:pt x="12" y="54"/>
                    </a:cubicBezTo>
                    <a:cubicBezTo>
                      <a:pt x="15" y="53"/>
                      <a:pt x="15" y="52"/>
                      <a:pt x="13" y="52"/>
                    </a:cubicBezTo>
                    <a:cubicBezTo>
                      <a:pt x="12" y="54"/>
                      <a:pt x="10" y="57"/>
                      <a:pt x="9" y="60"/>
                    </a:cubicBezTo>
                    <a:cubicBezTo>
                      <a:pt x="9" y="60"/>
                      <a:pt x="10" y="61"/>
                      <a:pt x="10" y="60"/>
                    </a:cubicBezTo>
                    <a:cubicBezTo>
                      <a:pt x="11" y="60"/>
                      <a:pt x="11" y="60"/>
                      <a:pt x="12" y="59"/>
                    </a:cubicBezTo>
                    <a:cubicBezTo>
                      <a:pt x="13" y="58"/>
                      <a:pt x="12" y="57"/>
                      <a:pt x="11" y="58"/>
                    </a:cubicBezTo>
                    <a:cubicBezTo>
                      <a:pt x="13" y="56"/>
                      <a:pt x="14" y="52"/>
                      <a:pt x="16" y="50"/>
                    </a:cubicBezTo>
                    <a:cubicBezTo>
                      <a:pt x="16" y="49"/>
                      <a:pt x="15" y="48"/>
                      <a:pt x="15" y="49"/>
                    </a:cubicBezTo>
                    <a:cubicBezTo>
                      <a:pt x="13" y="50"/>
                      <a:pt x="12" y="52"/>
                      <a:pt x="11" y="54"/>
                    </a:cubicBezTo>
                    <a:cubicBezTo>
                      <a:pt x="9" y="55"/>
                      <a:pt x="9" y="56"/>
                      <a:pt x="11" y="56"/>
                    </a:cubicBezTo>
                    <a:cubicBezTo>
                      <a:pt x="13" y="52"/>
                      <a:pt x="15" y="48"/>
                      <a:pt x="17" y="44"/>
                    </a:cubicBezTo>
                    <a:cubicBezTo>
                      <a:pt x="17" y="43"/>
                      <a:pt x="16" y="43"/>
                      <a:pt x="15" y="43"/>
                    </a:cubicBezTo>
                    <a:cubicBezTo>
                      <a:pt x="14" y="45"/>
                      <a:pt x="13" y="47"/>
                      <a:pt x="11" y="49"/>
                    </a:cubicBezTo>
                    <a:cubicBezTo>
                      <a:pt x="9" y="52"/>
                      <a:pt x="9" y="52"/>
                      <a:pt x="11" y="50"/>
                    </a:cubicBezTo>
                    <a:cubicBezTo>
                      <a:pt x="13" y="46"/>
                      <a:pt x="15" y="43"/>
                      <a:pt x="16" y="40"/>
                    </a:cubicBezTo>
                    <a:cubicBezTo>
                      <a:pt x="17" y="39"/>
                      <a:pt x="16" y="38"/>
                      <a:pt x="15" y="39"/>
                    </a:cubicBezTo>
                    <a:cubicBezTo>
                      <a:pt x="13" y="42"/>
                      <a:pt x="10" y="45"/>
                      <a:pt x="8" y="48"/>
                    </a:cubicBezTo>
                    <a:cubicBezTo>
                      <a:pt x="11" y="45"/>
                      <a:pt x="13" y="40"/>
                      <a:pt x="15" y="36"/>
                    </a:cubicBezTo>
                    <a:cubicBezTo>
                      <a:pt x="15" y="36"/>
                      <a:pt x="14" y="35"/>
                      <a:pt x="14" y="36"/>
                    </a:cubicBezTo>
                    <a:cubicBezTo>
                      <a:pt x="11" y="38"/>
                      <a:pt x="8" y="41"/>
                      <a:pt x="6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3"/>
                      <a:pt x="9" y="42"/>
                      <a:pt x="10" y="40"/>
                    </a:cubicBezTo>
                    <a:cubicBezTo>
                      <a:pt x="12" y="37"/>
                      <a:pt x="13" y="35"/>
                      <a:pt x="15" y="32"/>
                    </a:cubicBezTo>
                    <a:cubicBezTo>
                      <a:pt x="15" y="32"/>
                      <a:pt x="14" y="31"/>
                      <a:pt x="14" y="31"/>
                    </a:cubicBezTo>
                    <a:cubicBezTo>
                      <a:pt x="11" y="34"/>
                      <a:pt x="9" y="36"/>
                      <a:pt x="7" y="39"/>
                    </a:cubicBezTo>
                    <a:cubicBezTo>
                      <a:pt x="10" y="35"/>
                      <a:pt x="12" y="31"/>
                      <a:pt x="14" y="27"/>
                    </a:cubicBezTo>
                    <a:cubicBezTo>
                      <a:pt x="14" y="26"/>
                      <a:pt x="13" y="26"/>
                      <a:pt x="13" y="26"/>
                    </a:cubicBezTo>
                    <a:cubicBezTo>
                      <a:pt x="11" y="29"/>
                      <a:pt x="4" y="40"/>
                      <a:pt x="8" y="33"/>
                    </a:cubicBezTo>
                    <a:cubicBezTo>
                      <a:pt x="10" y="29"/>
                      <a:pt x="13" y="26"/>
                      <a:pt x="15" y="22"/>
                    </a:cubicBezTo>
                    <a:cubicBezTo>
                      <a:pt x="16" y="22"/>
                      <a:pt x="15" y="21"/>
                      <a:pt x="14" y="21"/>
                    </a:cubicBezTo>
                    <a:cubicBezTo>
                      <a:pt x="12" y="24"/>
                      <a:pt x="10" y="27"/>
                      <a:pt x="7" y="29"/>
                    </a:cubicBezTo>
                    <a:cubicBezTo>
                      <a:pt x="9" y="27"/>
                      <a:pt x="11" y="23"/>
                      <a:pt x="13" y="20"/>
                    </a:cubicBezTo>
                    <a:cubicBezTo>
                      <a:pt x="13" y="19"/>
                      <a:pt x="12" y="18"/>
                      <a:pt x="12" y="19"/>
                    </a:cubicBezTo>
                    <a:cubicBezTo>
                      <a:pt x="10" y="21"/>
                      <a:pt x="9" y="22"/>
                      <a:pt x="8" y="24"/>
                    </a:cubicBezTo>
                    <a:cubicBezTo>
                      <a:pt x="6" y="26"/>
                      <a:pt x="6" y="27"/>
                      <a:pt x="7" y="27"/>
                    </a:cubicBezTo>
                    <a:cubicBezTo>
                      <a:pt x="10" y="22"/>
                      <a:pt x="13" y="17"/>
                      <a:pt x="16" y="12"/>
                    </a:cubicBezTo>
                    <a:cubicBezTo>
                      <a:pt x="16" y="11"/>
                      <a:pt x="15" y="11"/>
                      <a:pt x="15" y="11"/>
                    </a:cubicBezTo>
                    <a:cubicBezTo>
                      <a:pt x="12" y="15"/>
                      <a:pt x="10" y="18"/>
                      <a:pt x="7" y="21"/>
                    </a:cubicBezTo>
                    <a:cubicBezTo>
                      <a:pt x="9" y="19"/>
                      <a:pt x="11" y="14"/>
                      <a:pt x="13" y="11"/>
                    </a:cubicBezTo>
                    <a:cubicBezTo>
                      <a:pt x="13" y="10"/>
                      <a:pt x="12" y="10"/>
                      <a:pt x="12" y="10"/>
                    </a:cubicBezTo>
                    <a:cubicBezTo>
                      <a:pt x="10" y="12"/>
                      <a:pt x="6" y="15"/>
                      <a:pt x="5" y="18"/>
                    </a:cubicBezTo>
                    <a:cubicBezTo>
                      <a:pt x="7" y="13"/>
                      <a:pt x="10" y="9"/>
                      <a:pt x="12" y="5"/>
                    </a:cubicBezTo>
                    <a:cubicBezTo>
                      <a:pt x="13" y="4"/>
                      <a:pt x="11" y="3"/>
                      <a:pt x="11" y="4"/>
                    </a:cubicBezTo>
                    <a:cubicBezTo>
                      <a:pt x="10" y="6"/>
                      <a:pt x="9" y="7"/>
                      <a:pt x="8" y="9"/>
                    </a:cubicBezTo>
                    <a:cubicBezTo>
                      <a:pt x="7" y="10"/>
                      <a:pt x="3" y="18"/>
                      <a:pt x="7" y="12"/>
                    </a:cubicBezTo>
                    <a:cubicBezTo>
                      <a:pt x="9" y="9"/>
                      <a:pt x="10" y="5"/>
                      <a:pt x="11" y="1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8" y="3"/>
                      <a:pt x="7" y="5"/>
                      <a:pt x="5" y="7"/>
                    </a:cubicBezTo>
                    <a:cubicBezTo>
                      <a:pt x="3" y="9"/>
                      <a:pt x="3" y="10"/>
                      <a:pt x="5" y="10"/>
                    </a:cubicBezTo>
                    <a:cubicBezTo>
                      <a:pt x="6" y="8"/>
                      <a:pt x="7" y="5"/>
                      <a:pt x="9" y="3"/>
                    </a:cubicBezTo>
                    <a:cubicBezTo>
                      <a:pt x="9" y="2"/>
                      <a:pt x="8" y="1"/>
                      <a:pt x="8" y="2"/>
                    </a:cubicBezTo>
                    <a:cubicBezTo>
                      <a:pt x="3" y="5"/>
                      <a:pt x="0" y="11"/>
                      <a:pt x="5" y="2"/>
                    </a:cubicBezTo>
                    <a:cubicBezTo>
                      <a:pt x="5" y="2"/>
                      <a:pt x="4" y="1"/>
                      <a:pt x="4" y="2"/>
                    </a:cubicBezTo>
                    <a:cubicBezTo>
                      <a:pt x="1" y="5"/>
                      <a:pt x="2" y="3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Freeform 79"/>
              <p:cNvSpPr>
                <a:spLocks/>
              </p:cNvSpPr>
              <p:nvPr/>
            </p:nvSpPr>
            <p:spPr bwMode="auto">
              <a:xfrm>
                <a:off x="1163638" y="2068513"/>
                <a:ext cx="68263" cy="50800"/>
              </a:xfrm>
              <a:custGeom>
                <a:avLst/>
                <a:gdLst>
                  <a:gd name="T0" fmla="*/ 1 w 64"/>
                  <a:gd name="T1" fmla="*/ 47 h 48"/>
                  <a:gd name="T2" fmla="*/ 35 w 64"/>
                  <a:gd name="T3" fmla="*/ 35 h 48"/>
                  <a:gd name="T4" fmla="*/ 60 w 64"/>
                  <a:gd name="T5" fmla="*/ 1 h 48"/>
                  <a:gd name="T6" fmla="*/ 59 w 64"/>
                  <a:gd name="T7" fmla="*/ 0 h 48"/>
                  <a:gd name="T8" fmla="*/ 49 w 64"/>
                  <a:gd name="T9" fmla="*/ 7 h 48"/>
                  <a:gd name="T10" fmla="*/ 49 w 64"/>
                  <a:gd name="T11" fmla="*/ 8 h 48"/>
                  <a:gd name="T12" fmla="*/ 58 w 64"/>
                  <a:gd name="T13" fmla="*/ 3 h 48"/>
                  <a:gd name="T14" fmla="*/ 62 w 64"/>
                  <a:gd name="T15" fmla="*/ 13 h 48"/>
                  <a:gd name="T16" fmla="*/ 64 w 64"/>
                  <a:gd name="T17" fmla="*/ 13 h 48"/>
                  <a:gd name="T18" fmla="*/ 61 w 64"/>
                  <a:gd name="T19" fmla="*/ 1 h 48"/>
                  <a:gd name="T20" fmla="*/ 60 w 64"/>
                  <a:gd name="T21" fmla="*/ 0 h 48"/>
                  <a:gd name="T22" fmla="*/ 51 w 64"/>
                  <a:gd name="T23" fmla="*/ 5 h 48"/>
                  <a:gd name="T24" fmla="*/ 58 w 64"/>
                  <a:gd name="T25" fmla="*/ 4 h 48"/>
                  <a:gd name="T26" fmla="*/ 44 w 64"/>
                  <a:gd name="T27" fmla="*/ 27 h 48"/>
                  <a:gd name="T28" fmla="*/ 2 w 64"/>
                  <a:gd name="T29" fmla="*/ 45 h 48"/>
                  <a:gd name="T30" fmla="*/ 1 w 64"/>
                  <a:gd name="T31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" h="48">
                    <a:moveTo>
                      <a:pt x="1" y="47"/>
                    </a:moveTo>
                    <a:cubicBezTo>
                      <a:pt x="14" y="48"/>
                      <a:pt x="25" y="42"/>
                      <a:pt x="35" y="35"/>
                    </a:cubicBezTo>
                    <a:cubicBezTo>
                      <a:pt x="48" y="26"/>
                      <a:pt x="54" y="15"/>
                      <a:pt x="60" y="1"/>
                    </a:cubicBezTo>
                    <a:cubicBezTo>
                      <a:pt x="61" y="1"/>
                      <a:pt x="60" y="0"/>
                      <a:pt x="59" y="0"/>
                    </a:cubicBezTo>
                    <a:cubicBezTo>
                      <a:pt x="55" y="2"/>
                      <a:pt x="52" y="4"/>
                      <a:pt x="49" y="7"/>
                    </a:cubicBezTo>
                    <a:cubicBezTo>
                      <a:pt x="48" y="7"/>
                      <a:pt x="49" y="9"/>
                      <a:pt x="49" y="8"/>
                    </a:cubicBezTo>
                    <a:cubicBezTo>
                      <a:pt x="52" y="7"/>
                      <a:pt x="55" y="5"/>
                      <a:pt x="58" y="3"/>
                    </a:cubicBezTo>
                    <a:cubicBezTo>
                      <a:pt x="61" y="2"/>
                      <a:pt x="62" y="11"/>
                      <a:pt x="62" y="13"/>
                    </a:cubicBezTo>
                    <a:cubicBezTo>
                      <a:pt x="62" y="14"/>
                      <a:pt x="64" y="13"/>
                      <a:pt x="64" y="13"/>
                    </a:cubicBezTo>
                    <a:cubicBezTo>
                      <a:pt x="63" y="8"/>
                      <a:pt x="63" y="5"/>
                      <a:pt x="61" y="1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57" y="2"/>
                      <a:pt x="54" y="4"/>
                      <a:pt x="51" y="5"/>
                    </a:cubicBezTo>
                    <a:cubicBezTo>
                      <a:pt x="48" y="7"/>
                      <a:pt x="58" y="4"/>
                      <a:pt x="58" y="4"/>
                    </a:cubicBezTo>
                    <a:cubicBezTo>
                      <a:pt x="54" y="12"/>
                      <a:pt x="51" y="20"/>
                      <a:pt x="44" y="27"/>
                    </a:cubicBezTo>
                    <a:cubicBezTo>
                      <a:pt x="34" y="37"/>
                      <a:pt x="17" y="47"/>
                      <a:pt x="2" y="45"/>
                    </a:cubicBezTo>
                    <a:cubicBezTo>
                      <a:pt x="1" y="45"/>
                      <a:pt x="0" y="46"/>
                      <a:pt x="1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Freeform 80"/>
              <p:cNvSpPr>
                <a:spLocks/>
              </p:cNvSpPr>
              <p:nvPr/>
            </p:nvSpPr>
            <p:spPr bwMode="auto">
              <a:xfrm>
                <a:off x="1265238" y="2162176"/>
                <a:ext cx="14288" cy="15875"/>
              </a:xfrm>
              <a:custGeom>
                <a:avLst/>
                <a:gdLst>
                  <a:gd name="T0" fmla="*/ 2 w 14"/>
                  <a:gd name="T1" fmla="*/ 0 h 15"/>
                  <a:gd name="T2" fmla="*/ 1 w 14"/>
                  <a:gd name="T3" fmla="*/ 0 h 15"/>
                  <a:gd name="T4" fmla="*/ 1 w 14"/>
                  <a:gd name="T5" fmla="*/ 1 h 15"/>
                  <a:gd name="T6" fmla="*/ 13 w 14"/>
                  <a:gd name="T7" fmla="*/ 4 h 15"/>
                  <a:gd name="T8" fmla="*/ 13 w 14"/>
                  <a:gd name="T9" fmla="*/ 3 h 15"/>
                  <a:gd name="T10" fmla="*/ 8 w 14"/>
                  <a:gd name="T11" fmla="*/ 13 h 15"/>
                  <a:gd name="T12" fmla="*/ 9 w 14"/>
                  <a:gd name="T13" fmla="*/ 14 h 15"/>
                  <a:gd name="T14" fmla="*/ 14 w 14"/>
                  <a:gd name="T15" fmla="*/ 4 h 15"/>
                  <a:gd name="T16" fmla="*/ 13 w 14"/>
                  <a:gd name="T17" fmla="*/ 3 h 15"/>
                  <a:gd name="T18" fmla="*/ 1 w 14"/>
                  <a:gd name="T19" fmla="*/ 0 h 15"/>
                  <a:gd name="T20" fmla="*/ 0 w 14"/>
                  <a:gd name="T21" fmla="*/ 1 h 15"/>
                  <a:gd name="T22" fmla="*/ 1 w 14"/>
                  <a:gd name="T23" fmla="*/ 1 h 15"/>
                  <a:gd name="T24" fmla="*/ 2 w 14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5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5" y="1"/>
                      <a:pt x="9" y="3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7"/>
                      <a:pt x="10" y="10"/>
                      <a:pt x="8" y="13"/>
                    </a:cubicBezTo>
                    <a:cubicBezTo>
                      <a:pt x="7" y="14"/>
                      <a:pt x="8" y="15"/>
                      <a:pt x="9" y="14"/>
                    </a:cubicBezTo>
                    <a:cubicBezTo>
                      <a:pt x="11" y="11"/>
                      <a:pt x="13" y="7"/>
                      <a:pt x="14" y="4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9" y="2"/>
                      <a:pt x="5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Freeform 81"/>
              <p:cNvSpPr>
                <a:spLocks/>
              </p:cNvSpPr>
              <p:nvPr/>
            </p:nvSpPr>
            <p:spPr bwMode="auto">
              <a:xfrm>
                <a:off x="1144588" y="2081213"/>
                <a:ext cx="20638" cy="17463"/>
              </a:xfrm>
              <a:custGeom>
                <a:avLst/>
                <a:gdLst>
                  <a:gd name="T0" fmla="*/ 1 w 19"/>
                  <a:gd name="T1" fmla="*/ 16 h 16"/>
                  <a:gd name="T2" fmla="*/ 12 w 19"/>
                  <a:gd name="T3" fmla="*/ 1 h 16"/>
                  <a:gd name="T4" fmla="*/ 11 w 19"/>
                  <a:gd name="T5" fmla="*/ 1 h 16"/>
                  <a:gd name="T6" fmla="*/ 17 w 19"/>
                  <a:gd name="T7" fmla="*/ 13 h 16"/>
                  <a:gd name="T8" fmla="*/ 18 w 19"/>
                  <a:gd name="T9" fmla="*/ 12 h 16"/>
                  <a:gd name="T10" fmla="*/ 12 w 19"/>
                  <a:gd name="T11" fmla="*/ 1 h 16"/>
                  <a:gd name="T12" fmla="*/ 11 w 19"/>
                  <a:gd name="T13" fmla="*/ 1 h 16"/>
                  <a:gd name="T14" fmla="*/ 1 w 19"/>
                  <a:gd name="T15" fmla="*/ 14 h 16"/>
                  <a:gd name="T16" fmla="*/ 1 w 19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6">
                    <a:moveTo>
                      <a:pt x="1" y="16"/>
                    </a:moveTo>
                    <a:cubicBezTo>
                      <a:pt x="7" y="14"/>
                      <a:pt x="10" y="6"/>
                      <a:pt x="12" y="1"/>
                    </a:cubicBezTo>
                    <a:cubicBezTo>
                      <a:pt x="12" y="1"/>
                      <a:pt x="11" y="1"/>
                      <a:pt x="11" y="1"/>
                    </a:cubicBezTo>
                    <a:cubicBezTo>
                      <a:pt x="13" y="5"/>
                      <a:pt x="14" y="10"/>
                      <a:pt x="17" y="13"/>
                    </a:cubicBezTo>
                    <a:cubicBezTo>
                      <a:pt x="18" y="14"/>
                      <a:pt x="19" y="13"/>
                      <a:pt x="18" y="12"/>
                    </a:cubicBezTo>
                    <a:cubicBezTo>
                      <a:pt x="15" y="9"/>
                      <a:pt x="15" y="4"/>
                      <a:pt x="12" y="1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9" y="5"/>
                      <a:pt x="6" y="13"/>
                      <a:pt x="1" y="14"/>
                    </a:cubicBezTo>
                    <a:cubicBezTo>
                      <a:pt x="0" y="15"/>
                      <a:pt x="0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Freeform 95"/>
              <p:cNvSpPr>
                <a:spLocks/>
              </p:cNvSpPr>
              <p:nvPr/>
            </p:nvSpPr>
            <p:spPr bwMode="auto">
              <a:xfrm>
                <a:off x="1050925" y="2143126"/>
                <a:ext cx="92075" cy="84138"/>
              </a:xfrm>
              <a:custGeom>
                <a:avLst/>
                <a:gdLst>
                  <a:gd name="T0" fmla="*/ 55 w 87"/>
                  <a:gd name="T1" fmla="*/ 6 h 79"/>
                  <a:gd name="T2" fmla="*/ 28 w 87"/>
                  <a:gd name="T3" fmla="*/ 10 h 79"/>
                  <a:gd name="T4" fmla="*/ 7 w 87"/>
                  <a:gd name="T5" fmla="*/ 38 h 79"/>
                  <a:gd name="T6" fmla="*/ 44 w 87"/>
                  <a:gd name="T7" fmla="*/ 78 h 79"/>
                  <a:gd name="T8" fmla="*/ 81 w 87"/>
                  <a:gd name="T9" fmla="*/ 35 h 79"/>
                  <a:gd name="T10" fmla="*/ 47 w 87"/>
                  <a:gd name="T11" fmla="*/ 3 h 79"/>
                  <a:gd name="T12" fmla="*/ 48 w 87"/>
                  <a:gd name="T13" fmla="*/ 5 h 79"/>
                  <a:gd name="T14" fmla="*/ 79 w 87"/>
                  <a:gd name="T15" fmla="*/ 32 h 79"/>
                  <a:gd name="T16" fmla="*/ 47 w 87"/>
                  <a:gd name="T17" fmla="*/ 77 h 79"/>
                  <a:gd name="T18" fmla="*/ 7 w 87"/>
                  <a:gd name="T19" fmla="*/ 43 h 79"/>
                  <a:gd name="T20" fmla="*/ 25 w 87"/>
                  <a:gd name="T21" fmla="*/ 13 h 79"/>
                  <a:gd name="T22" fmla="*/ 54 w 87"/>
                  <a:gd name="T23" fmla="*/ 7 h 79"/>
                  <a:gd name="T24" fmla="*/ 55 w 87"/>
                  <a:gd name="T25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79">
                    <a:moveTo>
                      <a:pt x="55" y="6"/>
                    </a:moveTo>
                    <a:cubicBezTo>
                      <a:pt x="47" y="0"/>
                      <a:pt x="36" y="6"/>
                      <a:pt x="28" y="10"/>
                    </a:cubicBezTo>
                    <a:cubicBezTo>
                      <a:pt x="17" y="15"/>
                      <a:pt x="10" y="26"/>
                      <a:pt x="7" y="38"/>
                    </a:cubicBezTo>
                    <a:cubicBezTo>
                      <a:pt x="0" y="60"/>
                      <a:pt x="23" y="78"/>
                      <a:pt x="44" y="78"/>
                    </a:cubicBezTo>
                    <a:cubicBezTo>
                      <a:pt x="65" y="79"/>
                      <a:pt x="86" y="55"/>
                      <a:pt x="81" y="35"/>
                    </a:cubicBezTo>
                    <a:cubicBezTo>
                      <a:pt x="79" y="24"/>
                      <a:pt x="62" y="0"/>
                      <a:pt x="47" y="3"/>
                    </a:cubicBezTo>
                    <a:cubicBezTo>
                      <a:pt x="46" y="4"/>
                      <a:pt x="47" y="5"/>
                      <a:pt x="48" y="5"/>
                    </a:cubicBezTo>
                    <a:cubicBezTo>
                      <a:pt x="60" y="1"/>
                      <a:pt x="75" y="23"/>
                      <a:pt x="79" y="32"/>
                    </a:cubicBezTo>
                    <a:cubicBezTo>
                      <a:pt x="87" y="52"/>
                      <a:pt x="66" y="75"/>
                      <a:pt x="47" y="77"/>
                    </a:cubicBezTo>
                    <a:cubicBezTo>
                      <a:pt x="27" y="79"/>
                      <a:pt x="6" y="63"/>
                      <a:pt x="7" y="43"/>
                    </a:cubicBezTo>
                    <a:cubicBezTo>
                      <a:pt x="7" y="32"/>
                      <a:pt x="16" y="20"/>
                      <a:pt x="25" y="13"/>
                    </a:cubicBezTo>
                    <a:cubicBezTo>
                      <a:pt x="33" y="8"/>
                      <a:pt x="46" y="1"/>
                      <a:pt x="54" y="7"/>
                    </a:cubicBezTo>
                    <a:cubicBezTo>
                      <a:pt x="55" y="8"/>
                      <a:pt x="55" y="6"/>
                      <a:pt x="5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Freeform 96"/>
              <p:cNvSpPr>
                <a:spLocks/>
              </p:cNvSpPr>
              <p:nvPr/>
            </p:nvSpPr>
            <p:spPr bwMode="auto">
              <a:xfrm>
                <a:off x="1063625" y="2144713"/>
                <a:ext cx="73025" cy="74613"/>
              </a:xfrm>
              <a:custGeom>
                <a:avLst/>
                <a:gdLst>
                  <a:gd name="T0" fmla="*/ 0 w 70"/>
                  <a:gd name="T1" fmla="*/ 24 h 70"/>
                  <a:gd name="T2" fmla="*/ 13 w 70"/>
                  <a:gd name="T3" fmla="*/ 37 h 70"/>
                  <a:gd name="T4" fmla="*/ 27 w 70"/>
                  <a:gd name="T5" fmla="*/ 39 h 70"/>
                  <a:gd name="T6" fmla="*/ 43 w 70"/>
                  <a:gd name="T7" fmla="*/ 40 h 70"/>
                  <a:gd name="T8" fmla="*/ 44 w 70"/>
                  <a:gd name="T9" fmla="*/ 47 h 70"/>
                  <a:gd name="T10" fmla="*/ 49 w 70"/>
                  <a:gd name="T11" fmla="*/ 68 h 70"/>
                  <a:gd name="T12" fmla="*/ 50 w 70"/>
                  <a:gd name="T13" fmla="*/ 69 h 70"/>
                  <a:gd name="T14" fmla="*/ 61 w 70"/>
                  <a:gd name="T15" fmla="*/ 48 h 70"/>
                  <a:gd name="T16" fmla="*/ 64 w 70"/>
                  <a:gd name="T17" fmla="*/ 36 h 70"/>
                  <a:gd name="T18" fmla="*/ 48 w 70"/>
                  <a:gd name="T19" fmla="*/ 32 h 70"/>
                  <a:gd name="T20" fmla="*/ 33 w 70"/>
                  <a:gd name="T21" fmla="*/ 35 h 70"/>
                  <a:gd name="T22" fmla="*/ 28 w 70"/>
                  <a:gd name="T23" fmla="*/ 34 h 70"/>
                  <a:gd name="T24" fmla="*/ 30 w 70"/>
                  <a:gd name="T25" fmla="*/ 26 h 70"/>
                  <a:gd name="T26" fmla="*/ 36 w 70"/>
                  <a:gd name="T27" fmla="*/ 22 h 70"/>
                  <a:gd name="T28" fmla="*/ 42 w 70"/>
                  <a:gd name="T29" fmla="*/ 11 h 70"/>
                  <a:gd name="T30" fmla="*/ 41 w 70"/>
                  <a:gd name="T31" fmla="*/ 1 h 70"/>
                  <a:gd name="T32" fmla="*/ 41 w 70"/>
                  <a:gd name="T33" fmla="*/ 0 h 70"/>
                  <a:gd name="T34" fmla="*/ 37 w 70"/>
                  <a:gd name="T35" fmla="*/ 6 h 70"/>
                  <a:gd name="T36" fmla="*/ 39 w 70"/>
                  <a:gd name="T37" fmla="*/ 10 h 70"/>
                  <a:gd name="T38" fmla="*/ 37 w 70"/>
                  <a:gd name="T39" fmla="*/ 18 h 70"/>
                  <a:gd name="T40" fmla="*/ 24 w 70"/>
                  <a:gd name="T41" fmla="*/ 28 h 70"/>
                  <a:gd name="T42" fmla="*/ 56 w 70"/>
                  <a:gd name="T43" fmla="*/ 32 h 70"/>
                  <a:gd name="T44" fmla="*/ 55 w 70"/>
                  <a:gd name="T45" fmla="*/ 57 h 70"/>
                  <a:gd name="T46" fmla="*/ 52 w 70"/>
                  <a:gd name="T47" fmla="*/ 62 h 70"/>
                  <a:gd name="T48" fmla="*/ 51 w 70"/>
                  <a:gd name="T49" fmla="*/ 67 h 70"/>
                  <a:gd name="T50" fmla="*/ 53 w 70"/>
                  <a:gd name="T51" fmla="*/ 62 h 70"/>
                  <a:gd name="T52" fmla="*/ 50 w 70"/>
                  <a:gd name="T53" fmla="*/ 54 h 70"/>
                  <a:gd name="T54" fmla="*/ 45 w 70"/>
                  <a:gd name="T55" fmla="*/ 40 h 70"/>
                  <a:gd name="T56" fmla="*/ 27 w 70"/>
                  <a:gd name="T57" fmla="*/ 38 h 70"/>
                  <a:gd name="T58" fmla="*/ 6 w 70"/>
                  <a:gd name="T59" fmla="*/ 26 h 70"/>
                  <a:gd name="T60" fmla="*/ 0 w 70"/>
                  <a:gd name="T61" fmla="*/ 23 h 70"/>
                  <a:gd name="T62" fmla="*/ 0 w 70"/>
                  <a:gd name="T63" fmla="*/ 2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" h="70">
                    <a:moveTo>
                      <a:pt x="0" y="24"/>
                    </a:moveTo>
                    <a:cubicBezTo>
                      <a:pt x="5" y="24"/>
                      <a:pt x="9" y="35"/>
                      <a:pt x="13" y="37"/>
                    </a:cubicBezTo>
                    <a:cubicBezTo>
                      <a:pt x="18" y="40"/>
                      <a:pt x="23" y="40"/>
                      <a:pt x="27" y="39"/>
                    </a:cubicBezTo>
                    <a:cubicBezTo>
                      <a:pt x="31" y="38"/>
                      <a:pt x="41" y="35"/>
                      <a:pt x="43" y="40"/>
                    </a:cubicBezTo>
                    <a:cubicBezTo>
                      <a:pt x="44" y="42"/>
                      <a:pt x="44" y="45"/>
                      <a:pt x="44" y="47"/>
                    </a:cubicBezTo>
                    <a:cubicBezTo>
                      <a:pt x="45" y="55"/>
                      <a:pt x="55" y="57"/>
                      <a:pt x="49" y="68"/>
                    </a:cubicBezTo>
                    <a:cubicBezTo>
                      <a:pt x="48" y="69"/>
                      <a:pt x="49" y="70"/>
                      <a:pt x="50" y="69"/>
                    </a:cubicBezTo>
                    <a:cubicBezTo>
                      <a:pt x="54" y="62"/>
                      <a:pt x="58" y="55"/>
                      <a:pt x="61" y="48"/>
                    </a:cubicBezTo>
                    <a:cubicBezTo>
                      <a:pt x="62" y="45"/>
                      <a:pt x="65" y="40"/>
                      <a:pt x="64" y="36"/>
                    </a:cubicBezTo>
                    <a:cubicBezTo>
                      <a:pt x="62" y="29"/>
                      <a:pt x="53" y="31"/>
                      <a:pt x="48" y="32"/>
                    </a:cubicBezTo>
                    <a:cubicBezTo>
                      <a:pt x="43" y="33"/>
                      <a:pt x="38" y="35"/>
                      <a:pt x="33" y="35"/>
                    </a:cubicBezTo>
                    <a:cubicBezTo>
                      <a:pt x="31" y="35"/>
                      <a:pt x="30" y="35"/>
                      <a:pt x="28" y="34"/>
                    </a:cubicBezTo>
                    <a:cubicBezTo>
                      <a:pt x="26" y="30"/>
                      <a:pt x="27" y="27"/>
                      <a:pt x="30" y="26"/>
                    </a:cubicBezTo>
                    <a:cubicBezTo>
                      <a:pt x="32" y="25"/>
                      <a:pt x="34" y="24"/>
                      <a:pt x="36" y="22"/>
                    </a:cubicBezTo>
                    <a:cubicBezTo>
                      <a:pt x="38" y="21"/>
                      <a:pt x="42" y="14"/>
                      <a:pt x="42" y="11"/>
                    </a:cubicBezTo>
                    <a:cubicBezTo>
                      <a:pt x="42" y="10"/>
                      <a:pt x="33" y="1"/>
                      <a:pt x="41" y="1"/>
                    </a:cubicBezTo>
                    <a:cubicBezTo>
                      <a:pt x="42" y="1"/>
                      <a:pt x="42" y="0"/>
                      <a:pt x="41" y="0"/>
                    </a:cubicBezTo>
                    <a:cubicBezTo>
                      <a:pt x="36" y="0"/>
                      <a:pt x="35" y="2"/>
                      <a:pt x="37" y="6"/>
                    </a:cubicBezTo>
                    <a:cubicBezTo>
                      <a:pt x="37" y="7"/>
                      <a:pt x="39" y="8"/>
                      <a:pt x="39" y="10"/>
                    </a:cubicBezTo>
                    <a:cubicBezTo>
                      <a:pt x="41" y="12"/>
                      <a:pt x="39" y="15"/>
                      <a:pt x="37" y="18"/>
                    </a:cubicBezTo>
                    <a:cubicBezTo>
                      <a:pt x="35" y="24"/>
                      <a:pt x="27" y="23"/>
                      <a:pt x="24" y="28"/>
                    </a:cubicBezTo>
                    <a:cubicBezTo>
                      <a:pt x="16" y="43"/>
                      <a:pt x="52" y="32"/>
                      <a:pt x="56" y="32"/>
                    </a:cubicBezTo>
                    <a:cubicBezTo>
                      <a:pt x="70" y="32"/>
                      <a:pt x="58" y="52"/>
                      <a:pt x="55" y="57"/>
                    </a:cubicBezTo>
                    <a:cubicBezTo>
                      <a:pt x="54" y="59"/>
                      <a:pt x="53" y="61"/>
                      <a:pt x="52" y="62"/>
                    </a:cubicBezTo>
                    <a:cubicBezTo>
                      <a:pt x="50" y="64"/>
                      <a:pt x="50" y="65"/>
                      <a:pt x="51" y="67"/>
                    </a:cubicBezTo>
                    <a:cubicBezTo>
                      <a:pt x="52" y="65"/>
                      <a:pt x="53" y="63"/>
                      <a:pt x="53" y="62"/>
                    </a:cubicBezTo>
                    <a:cubicBezTo>
                      <a:pt x="53" y="59"/>
                      <a:pt x="53" y="56"/>
                      <a:pt x="50" y="54"/>
                    </a:cubicBezTo>
                    <a:cubicBezTo>
                      <a:pt x="45" y="49"/>
                      <a:pt x="46" y="46"/>
                      <a:pt x="45" y="40"/>
                    </a:cubicBezTo>
                    <a:cubicBezTo>
                      <a:pt x="44" y="33"/>
                      <a:pt x="31" y="37"/>
                      <a:pt x="27" y="38"/>
                    </a:cubicBezTo>
                    <a:cubicBezTo>
                      <a:pt x="17" y="40"/>
                      <a:pt x="11" y="35"/>
                      <a:pt x="6" y="26"/>
                    </a:cubicBezTo>
                    <a:cubicBezTo>
                      <a:pt x="5" y="24"/>
                      <a:pt x="3" y="23"/>
                      <a:pt x="0" y="23"/>
                    </a:cubicBezTo>
                    <a:cubicBezTo>
                      <a:pt x="0" y="22"/>
                      <a:pt x="0" y="24"/>
                      <a:pt x="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Freeform 99"/>
              <p:cNvSpPr>
                <a:spLocks/>
              </p:cNvSpPr>
              <p:nvPr/>
            </p:nvSpPr>
            <p:spPr bwMode="auto">
              <a:xfrm>
                <a:off x="1104900" y="2179638"/>
                <a:ext cx="25400" cy="30163"/>
              </a:xfrm>
              <a:custGeom>
                <a:avLst/>
                <a:gdLst>
                  <a:gd name="T0" fmla="*/ 2 w 24"/>
                  <a:gd name="T1" fmla="*/ 6 h 28"/>
                  <a:gd name="T2" fmla="*/ 5 w 24"/>
                  <a:gd name="T3" fmla="*/ 6 h 28"/>
                  <a:gd name="T4" fmla="*/ 5 w 24"/>
                  <a:gd name="T5" fmla="*/ 13 h 28"/>
                  <a:gd name="T6" fmla="*/ 8 w 24"/>
                  <a:gd name="T7" fmla="*/ 19 h 28"/>
                  <a:gd name="T8" fmla="*/ 11 w 24"/>
                  <a:gd name="T9" fmla="*/ 22 h 28"/>
                  <a:gd name="T10" fmla="*/ 13 w 24"/>
                  <a:gd name="T11" fmla="*/ 25 h 28"/>
                  <a:gd name="T12" fmla="*/ 14 w 24"/>
                  <a:gd name="T13" fmla="*/ 27 h 28"/>
                  <a:gd name="T14" fmla="*/ 16 w 24"/>
                  <a:gd name="T15" fmla="*/ 17 h 28"/>
                  <a:gd name="T16" fmla="*/ 17 w 24"/>
                  <a:gd name="T17" fmla="*/ 16 h 28"/>
                  <a:gd name="T18" fmla="*/ 18 w 24"/>
                  <a:gd name="T19" fmla="*/ 16 h 28"/>
                  <a:gd name="T20" fmla="*/ 20 w 24"/>
                  <a:gd name="T21" fmla="*/ 14 h 28"/>
                  <a:gd name="T22" fmla="*/ 21 w 24"/>
                  <a:gd name="T23" fmla="*/ 8 h 28"/>
                  <a:gd name="T24" fmla="*/ 14 w 24"/>
                  <a:gd name="T25" fmla="*/ 10 h 28"/>
                  <a:gd name="T26" fmla="*/ 13 w 24"/>
                  <a:gd name="T27" fmla="*/ 14 h 28"/>
                  <a:gd name="T28" fmla="*/ 9 w 24"/>
                  <a:gd name="T29" fmla="*/ 11 h 28"/>
                  <a:gd name="T30" fmla="*/ 10 w 24"/>
                  <a:gd name="T31" fmla="*/ 15 h 28"/>
                  <a:gd name="T32" fmla="*/ 7 w 24"/>
                  <a:gd name="T33" fmla="*/ 6 h 28"/>
                  <a:gd name="T34" fmla="*/ 20 w 24"/>
                  <a:gd name="T35" fmla="*/ 10 h 28"/>
                  <a:gd name="T36" fmla="*/ 18 w 24"/>
                  <a:gd name="T37" fmla="*/ 16 h 28"/>
                  <a:gd name="T38" fmla="*/ 14 w 24"/>
                  <a:gd name="T39" fmla="*/ 16 h 28"/>
                  <a:gd name="T40" fmla="*/ 11 w 24"/>
                  <a:gd name="T41" fmla="*/ 18 h 28"/>
                  <a:gd name="T42" fmla="*/ 7 w 24"/>
                  <a:gd name="T43" fmla="*/ 19 h 28"/>
                  <a:gd name="T44" fmla="*/ 17 w 24"/>
                  <a:gd name="T45" fmla="*/ 4 h 28"/>
                  <a:gd name="T46" fmla="*/ 11 w 24"/>
                  <a:gd name="T47" fmla="*/ 14 h 28"/>
                  <a:gd name="T48" fmla="*/ 9 w 24"/>
                  <a:gd name="T49" fmla="*/ 18 h 28"/>
                  <a:gd name="T50" fmla="*/ 10 w 24"/>
                  <a:gd name="T51" fmla="*/ 11 h 28"/>
                  <a:gd name="T52" fmla="*/ 10 w 24"/>
                  <a:gd name="T53" fmla="*/ 6 h 28"/>
                  <a:gd name="T54" fmla="*/ 13 w 24"/>
                  <a:gd name="T55" fmla="*/ 8 h 28"/>
                  <a:gd name="T56" fmla="*/ 12 w 24"/>
                  <a:gd name="T57" fmla="*/ 11 h 28"/>
                  <a:gd name="T58" fmla="*/ 17 w 24"/>
                  <a:gd name="T59" fmla="*/ 4 h 28"/>
                  <a:gd name="T60" fmla="*/ 8 w 24"/>
                  <a:gd name="T61" fmla="*/ 21 h 28"/>
                  <a:gd name="T62" fmla="*/ 11 w 24"/>
                  <a:gd name="T63" fmla="*/ 18 h 28"/>
                  <a:gd name="T64" fmla="*/ 13 w 24"/>
                  <a:gd name="T65" fmla="*/ 25 h 28"/>
                  <a:gd name="T66" fmla="*/ 15 w 24"/>
                  <a:gd name="T67" fmla="*/ 23 h 28"/>
                  <a:gd name="T68" fmla="*/ 15 w 24"/>
                  <a:gd name="T69" fmla="*/ 14 h 28"/>
                  <a:gd name="T70" fmla="*/ 7 w 24"/>
                  <a:gd name="T71" fmla="*/ 6 h 28"/>
                  <a:gd name="T72" fmla="*/ 10 w 24"/>
                  <a:gd name="T73" fmla="*/ 15 h 28"/>
                  <a:gd name="T74" fmla="*/ 9 w 24"/>
                  <a:gd name="T75" fmla="*/ 12 h 28"/>
                  <a:gd name="T76" fmla="*/ 13 w 24"/>
                  <a:gd name="T77" fmla="*/ 15 h 28"/>
                  <a:gd name="T78" fmla="*/ 14 w 24"/>
                  <a:gd name="T79" fmla="*/ 10 h 28"/>
                  <a:gd name="T80" fmla="*/ 22 w 24"/>
                  <a:gd name="T81" fmla="*/ 8 h 28"/>
                  <a:gd name="T82" fmla="*/ 22 w 24"/>
                  <a:gd name="T83" fmla="*/ 14 h 28"/>
                  <a:gd name="T84" fmla="*/ 20 w 24"/>
                  <a:gd name="T85" fmla="*/ 16 h 28"/>
                  <a:gd name="T86" fmla="*/ 18 w 24"/>
                  <a:gd name="T87" fmla="*/ 16 h 28"/>
                  <a:gd name="T88" fmla="*/ 18 w 24"/>
                  <a:gd name="T89" fmla="*/ 18 h 28"/>
                  <a:gd name="T90" fmla="*/ 15 w 24"/>
                  <a:gd name="T91" fmla="*/ 27 h 28"/>
                  <a:gd name="T92" fmla="*/ 15 w 24"/>
                  <a:gd name="T93" fmla="*/ 25 h 28"/>
                  <a:gd name="T94" fmla="*/ 12 w 24"/>
                  <a:gd name="T95" fmla="*/ 22 h 28"/>
                  <a:gd name="T96" fmla="*/ 9 w 24"/>
                  <a:gd name="T97" fmla="*/ 19 h 28"/>
                  <a:gd name="T98" fmla="*/ 6 w 24"/>
                  <a:gd name="T99" fmla="*/ 14 h 28"/>
                  <a:gd name="T100" fmla="*/ 6 w 24"/>
                  <a:gd name="T101" fmla="*/ 6 h 28"/>
                  <a:gd name="T102" fmla="*/ 0 w 24"/>
                  <a:gd name="T103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" h="28"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6"/>
                      <a:pt x="2" y="6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4" y="6"/>
                      <a:pt x="5" y="5"/>
                      <a:pt x="6" y="4"/>
                    </a:cubicBezTo>
                    <a:cubicBezTo>
                      <a:pt x="5" y="4"/>
                      <a:pt x="5" y="4"/>
                      <a:pt x="4" y="3"/>
                    </a:cubicBezTo>
                    <a:cubicBezTo>
                      <a:pt x="5" y="4"/>
                      <a:pt x="5" y="5"/>
                      <a:pt x="5" y="6"/>
                    </a:cubicBezTo>
                    <a:cubicBezTo>
                      <a:pt x="5" y="7"/>
                      <a:pt x="6" y="7"/>
                      <a:pt x="6" y="6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7"/>
                      <a:pt x="5" y="10"/>
                      <a:pt x="5" y="13"/>
                    </a:cubicBezTo>
                    <a:cubicBezTo>
                      <a:pt x="4" y="14"/>
                      <a:pt x="6" y="15"/>
                      <a:pt x="6" y="14"/>
                    </a:cubicBezTo>
                    <a:cubicBezTo>
                      <a:pt x="7" y="10"/>
                      <a:pt x="8" y="7"/>
                      <a:pt x="9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9" y="8"/>
                      <a:pt x="7" y="14"/>
                      <a:pt x="8" y="19"/>
                    </a:cubicBezTo>
                    <a:cubicBezTo>
                      <a:pt x="8" y="20"/>
                      <a:pt x="9" y="20"/>
                      <a:pt x="9" y="19"/>
                    </a:cubicBezTo>
                    <a:cubicBezTo>
                      <a:pt x="11" y="15"/>
                      <a:pt x="11" y="10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11"/>
                      <a:pt x="11" y="16"/>
                      <a:pt x="11" y="22"/>
                    </a:cubicBezTo>
                    <a:cubicBezTo>
                      <a:pt x="11" y="23"/>
                      <a:pt x="12" y="23"/>
                      <a:pt x="12" y="22"/>
                    </a:cubicBezTo>
                    <a:cubicBezTo>
                      <a:pt x="13" y="15"/>
                      <a:pt x="15" y="8"/>
                      <a:pt x="16" y="2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9"/>
                      <a:pt x="14" y="17"/>
                      <a:pt x="13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18"/>
                      <a:pt x="16" y="11"/>
                      <a:pt x="17" y="3"/>
                    </a:cubicBezTo>
                    <a:cubicBezTo>
                      <a:pt x="17" y="3"/>
                      <a:pt x="16" y="3"/>
                      <a:pt x="16" y="3"/>
                    </a:cubicBezTo>
                    <a:cubicBezTo>
                      <a:pt x="16" y="11"/>
                      <a:pt x="14" y="19"/>
                      <a:pt x="14" y="27"/>
                    </a:cubicBezTo>
                    <a:cubicBezTo>
                      <a:pt x="14" y="28"/>
                      <a:pt x="15" y="28"/>
                      <a:pt x="15" y="27"/>
                    </a:cubicBezTo>
                    <a:cubicBezTo>
                      <a:pt x="16" y="19"/>
                      <a:pt x="18" y="12"/>
                      <a:pt x="20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9"/>
                      <a:pt x="17" y="13"/>
                      <a:pt x="16" y="17"/>
                    </a:cubicBezTo>
                    <a:cubicBezTo>
                      <a:pt x="17" y="17"/>
                      <a:pt x="17" y="17"/>
                      <a:pt x="18" y="17"/>
                    </a:cubicBezTo>
                    <a:cubicBezTo>
                      <a:pt x="18" y="12"/>
                      <a:pt x="19" y="7"/>
                      <a:pt x="20" y="3"/>
                    </a:cubicBezTo>
                    <a:cubicBezTo>
                      <a:pt x="19" y="3"/>
                      <a:pt x="19" y="2"/>
                      <a:pt x="18" y="2"/>
                    </a:cubicBezTo>
                    <a:cubicBezTo>
                      <a:pt x="19" y="7"/>
                      <a:pt x="18" y="11"/>
                      <a:pt x="17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2"/>
                      <a:pt x="19" y="9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9"/>
                      <a:pt x="19" y="12"/>
                      <a:pt x="18" y="16"/>
                    </a:cubicBezTo>
                    <a:cubicBezTo>
                      <a:pt x="19" y="16"/>
                      <a:pt x="19" y="16"/>
                      <a:pt x="20" y="16"/>
                    </a:cubicBezTo>
                    <a:cubicBezTo>
                      <a:pt x="20" y="11"/>
                      <a:pt x="21" y="7"/>
                      <a:pt x="22" y="3"/>
                    </a:cubicBezTo>
                    <a:cubicBezTo>
                      <a:pt x="22" y="3"/>
                      <a:pt x="21" y="3"/>
                      <a:pt x="21" y="3"/>
                    </a:cubicBezTo>
                    <a:cubicBezTo>
                      <a:pt x="21" y="6"/>
                      <a:pt x="20" y="10"/>
                      <a:pt x="20" y="14"/>
                    </a:cubicBezTo>
                    <a:cubicBezTo>
                      <a:pt x="21" y="14"/>
                      <a:pt x="21" y="14"/>
                      <a:pt x="22" y="14"/>
                    </a:cubicBezTo>
                    <a:cubicBezTo>
                      <a:pt x="22" y="9"/>
                      <a:pt x="23" y="5"/>
                      <a:pt x="24" y="1"/>
                    </a:cubicBezTo>
                    <a:cubicBezTo>
                      <a:pt x="24" y="1"/>
                      <a:pt x="23" y="1"/>
                      <a:pt x="23" y="1"/>
                    </a:cubicBezTo>
                    <a:cubicBezTo>
                      <a:pt x="22" y="3"/>
                      <a:pt x="22" y="6"/>
                      <a:pt x="21" y="8"/>
                    </a:cubicBezTo>
                    <a:cubicBezTo>
                      <a:pt x="21" y="8"/>
                      <a:pt x="22" y="8"/>
                      <a:pt x="22" y="8"/>
                    </a:cubicBezTo>
                    <a:cubicBezTo>
                      <a:pt x="21" y="6"/>
                      <a:pt x="20" y="5"/>
                      <a:pt x="19" y="3"/>
                    </a:cubicBezTo>
                    <a:cubicBezTo>
                      <a:pt x="19" y="3"/>
                      <a:pt x="18" y="3"/>
                      <a:pt x="18" y="3"/>
                    </a:cubicBezTo>
                    <a:cubicBezTo>
                      <a:pt x="16" y="5"/>
                      <a:pt x="15" y="7"/>
                      <a:pt x="14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8"/>
                      <a:pt x="16" y="6"/>
                      <a:pt x="17" y="3"/>
                    </a:cubicBezTo>
                    <a:cubicBezTo>
                      <a:pt x="17" y="2"/>
                      <a:pt x="15" y="2"/>
                      <a:pt x="15" y="3"/>
                    </a:cubicBezTo>
                    <a:cubicBezTo>
                      <a:pt x="14" y="7"/>
                      <a:pt x="14" y="11"/>
                      <a:pt x="13" y="14"/>
                    </a:cubicBezTo>
                    <a:cubicBezTo>
                      <a:pt x="14" y="14"/>
                      <a:pt x="14" y="15"/>
                      <a:pt x="15" y="15"/>
                    </a:cubicBezTo>
                    <a:cubicBezTo>
                      <a:pt x="15" y="10"/>
                      <a:pt x="15" y="6"/>
                      <a:pt x="14" y="2"/>
                    </a:cubicBezTo>
                    <a:cubicBezTo>
                      <a:pt x="14" y="1"/>
                      <a:pt x="13" y="1"/>
                      <a:pt x="13" y="2"/>
                    </a:cubicBezTo>
                    <a:cubicBezTo>
                      <a:pt x="11" y="5"/>
                      <a:pt x="10" y="8"/>
                      <a:pt x="9" y="11"/>
                    </a:cubicBezTo>
                    <a:cubicBezTo>
                      <a:pt x="10" y="11"/>
                      <a:pt x="10" y="12"/>
                      <a:pt x="11" y="12"/>
                    </a:cubicBezTo>
                    <a:cubicBezTo>
                      <a:pt x="10" y="8"/>
                      <a:pt x="11" y="5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1" y="6"/>
                      <a:pt x="10" y="10"/>
                      <a:pt x="10" y="15"/>
                    </a:cubicBezTo>
                    <a:cubicBezTo>
                      <a:pt x="10" y="16"/>
                      <a:pt x="11" y="16"/>
                      <a:pt x="11" y="15"/>
                    </a:cubicBezTo>
                    <a:cubicBezTo>
                      <a:pt x="12" y="11"/>
                      <a:pt x="12" y="7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9" y="4"/>
                      <a:pt x="8" y="5"/>
                      <a:pt x="7" y="6"/>
                    </a:cubicBezTo>
                    <a:cubicBezTo>
                      <a:pt x="8" y="7"/>
                      <a:pt x="8" y="7"/>
                      <a:pt x="9" y="7"/>
                    </a:cubicBezTo>
                    <a:cubicBezTo>
                      <a:pt x="12" y="1"/>
                      <a:pt x="14" y="12"/>
                      <a:pt x="14" y="14"/>
                    </a:cubicBezTo>
                    <a:cubicBezTo>
                      <a:pt x="15" y="15"/>
                      <a:pt x="15" y="15"/>
                      <a:pt x="16" y="15"/>
                    </a:cubicBezTo>
                    <a:cubicBezTo>
                      <a:pt x="17" y="13"/>
                      <a:pt x="18" y="11"/>
                      <a:pt x="20" y="10"/>
                    </a:cubicBezTo>
                    <a:cubicBezTo>
                      <a:pt x="20" y="10"/>
                      <a:pt x="19" y="9"/>
                      <a:pt x="19" y="9"/>
                    </a:cubicBezTo>
                    <a:cubicBezTo>
                      <a:pt x="19" y="14"/>
                      <a:pt x="18" y="18"/>
                      <a:pt x="15" y="23"/>
                    </a:cubicBezTo>
                    <a:cubicBezTo>
                      <a:pt x="16" y="23"/>
                      <a:pt x="16" y="23"/>
                      <a:pt x="17" y="23"/>
                    </a:cubicBezTo>
                    <a:cubicBezTo>
                      <a:pt x="17" y="20"/>
                      <a:pt x="17" y="18"/>
                      <a:pt x="18" y="16"/>
                    </a:cubicBezTo>
                    <a:cubicBezTo>
                      <a:pt x="18" y="16"/>
                      <a:pt x="17" y="16"/>
                      <a:pt x="17" y="16"/>
                    </a:cubicBezTo>
                    <a:cubicBezTo>
                      <a:pt x="16" y="19"/>
                      <a:pt x="14" y="22"/>
                      <a:pt x="13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2"/>
                      <a:pt x="15" y="19"/>
                      <a:pt x="14" y="16"/>
                    </a:cubicBezTo>
                    <a:cubicBezTo>
                      <a:pt x="13" y="14"/>
                      <a:pt x="10" y="14"/>
                      <a:pt x="9" y="11"/>
                    </a:cubicBezTo>
                    <a:cubicBezTo>
                      <a:pt x="9" y="11"/>
                      <a:pt x="7" y="11"/>
                      <a:pt x="8" y="12"/>
                    </a:cubicBezTo>
                    <a:cubicBezTo>
                      <a:pt x="9" y="14"/>
                      <a:pt x="9" y="16"/>
                      <a:pt x="10" y="18"/>
                    </a:cubicBezTo>
                    <a:cubicBezTo>
                      <a:pt x="10" y="19"/>
                      <a:pt x="12" y="19"/>
                      <a:pt x="11" y="18"/>
                    </a:cubicBezTo>
                    <a:cubicBezTo>
                      <a:pt x="11" y="15"/>
                      <a:pt x="10" y="12"/>
                      <a:pt x="10" y="9"/>
                    </a:cubicBezTo>
                    <a:cubicBezTo>
                      <a:pt x="10" y="8"/>
                      <a:pt x="9" y="8"/>
                      <a:pt x="9" y="9"/>
                    </a:cubicBezTo>
                    <a:cubicBezTo>
                      <a:pt x="9" y="11"/>
                      <a:pt x="9" y="13"/>
                      <a:pt x="9" y="15"/>
                    </a:cubicBezTo>
                    <a:cubicBezTo>
                      <a:pt x="9" y="15"/>
                      <a:pt x="8" y="20"/>
                      <a:pt x="7" y="19"/>
                    </a:cubicBezTo>
                    <a:cubicBezTo>
                      <a:pt x="6" y="18"/>
                      <a:pt x="6" y="16"/>
                      <a:pt x="6" y="15"/>
                    </a:cubicBezTo>
                    <a:cubicBezTo>
                      <a:pt x="5" y="11"/>
                      <a:pt x="6" y="11"/>
                      <a:pt x="9" y="9"/>
                    </a:cubicBezTo>
                    <a:cubicBezTo>
                      <a:pt x="11" y="7"/>
                      <a:pt x="2" y="12"/>
                      <a:pt x="12" y="5"/>
                    </a:cubicBezTo>
                    <a:cubicBezTo>
                      <a:pt x="13" y="4"/>
                      <a:pt x="15" y="4"/>
                      <a:pt x="17" y="4"/>
                    </a:cubicBezTo>
                    <a:cubicBezTo>
                      <a:pt x="18" y="4"/>
                      <a:pt x="18" y="2"/>
                      <a:pt x="17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3"/>
                      <a:pt x="14" y="3"/>
                    </a:cubicBezTo>
                    <a:cubicBezTo>
                      <a:pt x="14" y="7"/>
                      <a:pt x="12" y="10"/>
                      <a:pt x="11" y="14"/>
                    </a:cubicBezTo>
                    <a:cubicBezTo>
                      <a:pt x="11" y="14"/>
                      <a:pt x="11" y="14"/>
                      <a:pt x="12" y="14"/>
                    </a:cubicBezTo>
                    <a:cubicBezTo>
                      <a:pt x="12" y="13"/>
                      <a:pt x="12" y="12"/>
                      <a:pt x="12" y="11"/>
                    </a:cubicBezTo>
                    <a:cubicBezTo>
                      <a:pt x="11" y="11"/>
                      <a:pt x="10" y="11"/>
                      <a:pt x="10" y="11"/>
                    </a:cubicBezTo>
                    <a:cubicBezTo>
                      <a:pt x="10" y="14"/>
                      <a:pt x="10" y="16"/>
                      <a:pt x="9" y="18"/>
                    </a:cubicBezTo>
                    <a:cubicBezTo>
                      <a:pt x="9" y="19"/>
                      <a:pt x="11" y="19"/>
                      <a:pt x="11" y="18"/>
                    </a:cubicBezTo>
                    <a:cubicBezTo>
                      <a:pt x="12" y="15"/>
                      <a:pt x="12" y="11"/>
                      <a:pt x="13" y="8"/>
                    </a:cubicBezTo>
                    <a:cubicBezTo>
                      <a:pt x="13" y="7"/>
                      <a:pt x="12" y="7"/>
                      <a:pt x="11" y="7"/>
                    </a:cubicBezTo>
                    <a:cubicBezTo>
                      <a:pt x="11" y="9"/>
                      <a:pt x="11" y="10"/>
                      <a:pt x="10" y="11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8" y="9"/>
                      <a:pt x="9" y="8"/>
                      <a:pt x="11" y="8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2" y="6"/>
                      <a:pt x="12" y="7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7" y="8"/>
                      <a:pt x="6" y="10"/>
                      <a:pt x="5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10" y="15"/>
                      <a:pt x="12" y="12"/>
                      <a:pt x="13" y="8"/>
                    </a:cubicBezTo>
                    <a:cubicBezTo>
                      <a:pt x="12" y="8"/>
                      <a:pt x="12" y="8"/>
                      <a:pt x="11" y="8"/>
                    </a:cubicBezTo>
                    <a:cubicBezTo>
                      <a:pt x="11" y="11"/>
                      <a:pt x="11" y="14"/>
                      <a:pt x="9" y="18"/>
                    </a:cubicBezTo>
                    <a:cubicBezTo>
                      <a:pt x="10" y="18"/>
                      <a:pt x="10" y="18"/>
                      <a:pt x="11" y="18"/>
                    </a:cubicBezTo>
                    <a:cubicBezTo>
                      <a:pt x="11" y="16"/>
                      <a:pt x="11" y="14"/>
                      <a:pt x="12" y="11"/>
                    </a:cubicBezTo>
                    <a:cubicBezTo>
                      <a:pt x="11" y="11"/>
                      <a:pt x="11" y="11"/>
                      <a:pt x="10" y="11"/>
                    </a:cubicBezTo>
                    <a:cubicBezTo>
                      <a:pt x="10" y="13"/>
                      <a:pt x="10" y="13"/>
                      <a:pt x="11" y="14"/>
                    </a:cubicBezTo>
                    <a:cubicBezTo>
                      <a:pt x="11" y="15"/>
                      <a:pt x="12" y="15"/>
                      <a:pt x="12" y="14"/>
                    </a:cubicBezTo>
                    <a:cubicBezTo>
                      <a:pt x="13" y="12"/>
                      <a:pt x="14" y="4"/>
                      <a:pt x="17" y="4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1" y="3"/>
                      <a:pt x="9" y="6"/>
                      <a:pt x="5" y="9"/>
                    </a:cubicBezTo>
                    <a:cubicBezTo>
                      <a:pt x="2" y="12"/>
                      <a:pt x="5" y="19"/>
                      <a:pt x="7" y="21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12" y="18"/>
                      <a:pt x="10" y="13"/>
                      <a:pt x="10" y="9"/>
                    </a:cubicBezTo>
                    <a:cubicBezTo>
                      <a:pt x="10" y="9"/>
                      <a:pt x="9" y="9"/>
                      <a:pt x="9" y="9"/>
                    </a:cubicBezTo>
                    <a:cubicBezTo>
                      <a:pt x="9" y="12"/>
                      <a:pt x="10" y="15"/>
                      <a:pt x="10" y="18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1" y="16"/>
                      <a:pt x="10" y="14"/>
                      <a:pt x="9" y="12"/>
                    </a:cubicBezTo>
                    <a:cubicBezTo>
                      <a:pt x="9" y="12"/>
                      <a:pt x="8" y="12"/>
                      <a:pt x="8" y="12"/>
                    </a:cubicBezTo>
                    <a:cubicBezTo>
                      <a:pt x="9" y="14"/>
                      <a:pt x="9" y="15"/>
                      <a:pt x="11" y="15"/>
                    </a:cubicBezTo>
                    <a:cubicBezTo>
                      <a:pt x="14" y="17"/>
                      <a:pt x="13" y="22"/>
                      <a:pt x="13" y="25"/>
                    </a:cubicBezTo>
                    <a:cubicBezTo>
                      <a:pt x="13" y="26"/>
                      <a:pt x="15" y="26"/>
                      <a:pt x="15" y="25"/>
                    </a:cubicBezTo>
                    <a:cubicBezTo>
                      <a:pt x="16" y="22"/>
                      <a:pt x="17" y="19"/>
                      <a:pt x="18" y="16"/>
                    </a:cubicBezTo>
                    <a:cubicBezTo>
                      <a:pt x="19" y="15"/>
                      <a:pt x="17" y="15"/>
                      <a:pt x="17" y="16"/>
                    </a:cubicBezTo>
                    <a:cubicBezTo>
                      <a:pt x="16" y="18"/>
                      <a:pt x="15" y="20"/>
                      <a:pt x="15" y="23"/>
                    </a:cubicBezTo>
                    <a:cubicBezTo>
                      <a:pt x="15" y="24"/>
                      <a:pt x="16" y="24"/>
                      <a:pt x="17" y="23"/>
                    </a:cubicBezTo>
                    <a:cubicBezTo>
                      <a:pt x="19" y="19"/>
                      <a:pt x="21" y="14"/>
                      <a:pt x="20" y="9"/>
                    </a:cubicBezTo>
                    <a:cubicBezTo>
                      <a:pt x="20" y="9"/>
                      <a:pt x="20" y="8"/>
                      <a:pt x="19" y="9"/>
                    </a:cubicBezTo>
                    <a:cubicBezTo>
                      <a:pt x="17" y="10"/>
                      <a:pt x="16" y="12"/>
                      <a:pt x="15" y="14"/>
                    </a:cubicBezTo>
                    <a:cubicBezTo>
                      <a:pt x="15" y="14"/>
                      <a:pt x="15" y="14"/>
                      <a:pt x="16" y="14"/>
                    </a:cubicBezTo>
                    <a:cubicBezTo>
                      <a:pt x="15" y="10"/>
                      <a:pt x="15" y="6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9" y="4"/>
                      <a:pt x="8" y="5"/>
                      <a:pt x="7" y="6"/>
                    </a:cubicBezTo>
                    <a:cubicBezTo>
                      <a:pt x="7" y="7"/>
                      <a:pt x="8" y="8"/>
                      <a:pt x="9" y="7"/>
                    </a:cubicBezTo>
                    <a:cubicBezTo>
                      <a:pt x="9" y="6"/>
                      <a:pt x="10" y="5"/>
                      <a:pt x="11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10" y="7"/>
                      <a:pt x="10" y="11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0"/>
                      <a:pt x="12" y="5"/>
                      <a:pt x="11" y="1"/>
                    </a:cubicBezTo>
                    <a:cubicBezTo>
                      <a:pt x="11" y="0"/>
                      <a:pt x="10" y="0"/>
                      <a:pt x="10" y="1"/>
                    </a:cubicBezTo>
                    <a:cubicBezTo>
                      <a:pt x="9" y="4"/>
                      <a:pt x="9" y="8"/>
                      <a:pt x="9" y="12"/>
                    </a:cubicBezTo>
                    <a:cubicBezTo>
                      <a:pt x="9" y="12"/>
                      <a:pt x="10" y="13"/>
                      <a:pt x="11" y="12"/>
                    </a:cubicBezTo>
                    <a:cubicBezTo>
                      <a:pt x="11" y="8"/>
                      <a:pt x="12" y="5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6"/>
                      <a:pt x="13" y="10"/>
                      <a:pt x="13" y="15"/>
                    </a:cubicBezTo>
                    <a:cubicBezTo>
                      <a:pt x="13" y="15"/>
                      <a:pt x="14" y="16"/>
                      <a:pt x="15" y="15"/>
                    </a:cubicBezTo>
                    <a:cubicBezTo>
                      <a:pt x="15" y="11"/>
                      <a:pt x="15" y="7"/>
                      <a:pt x="16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6"/>
                      <a:pt x="15" y="8"/>
                      <a:pt x="14" y="10"/>
                    </a:cubicBezTo>
                    <a:cubicBezTo>
                      <a:pt x="14" y="11"/>
                      <a:pt x="16" y="11"/>
                      <a:pt x="16" y="10"/>
                    </a:cubicBezTo>
                    <a:cubicBezTo>
                      <a:pt x="16" y="10"/>
                      <a:pt x="18" y="4"/>
                      <a:pt x="19" y="5"/>
                    </a:cubicBezTo>
                    <a:cubicBezTo>
                      <a:pt x="19" y="6"/>
                      <a:pt x="20" y="7"/>
                      <a:pt x="21" y="8"/>
                    </a:cubicBezTo>
                    <a:cubicBezTo>
                      <a:pt x="21" y="9"/>
                      <a:pt x="22" y="9"/>
                      <a:pt x="22" y="8"/>
                    </a:cubicBezTo>
                    <a:cubicBezTo>
                      <a:pt x="23" y="6"/>
                      <a:pt x="24" y="4"/>
                      <a:pt x="24" y="1"/>
                    </a:cubicBezTo>
                    <a:cubicBezTo>
                      <a:pt x="24" y="0"/>
                      <a:pt x="23" y="0"/>
                      <a:pt x="23" y="1"/>
                    </a:cubicBezTo>
                    <a:cubicBezTo>
                      <a:pt x="21" y="5"/>
                      <a:pt x="20" y="9"/>
                      <a:pt x="20" y="14"/>
                    </a:cubicBezTo>
                    <a:cubicBezTo>
                      <a:pt x="20" y="15"/>
                      <a:pt x="22" y="15"/>
                      <a:pt x="22" y="14"/>
                    </a:cubicBezTo>
                    <a:cubicBezTo>
                      <a:pt x="22" y="10"/>
                      <a:pt x="22" y="6"/>
                      <a:pt x="22" y="3"/>
                    </a:cubicBezTo>
                    <a:cubicBezTo>
                      <a:pt x="22" y="2"/>
                      <a:pt x="21" y="2"/>
                      <a:pt x="21" y="3"/>
                    </a:cubicBezTo>
                    <a:cubicBezTo>
                      <a:pt x="20" y="7"/>
                      <a:pt x="19" y="11"/>
                      <a:pt x="18" y="16"/>
                    </a:cubicBezTo>
                    <a:cubicBezTo>
                      <a:pt x="18" y="16"/>
                      <a:pt x="20" y="16"/>
                      <a:pt x="20" y="16"/>
                    </a:cubicBezTo>
                    <a:cubicBezTo>
                      <a:pt x="20" y="12"/>
                      <a:pt x="21" y="9"/>
                      <a:pt x="20" y="5"/>
                    </a:cubicBezTo>
                    <a:cubicBezTo>
                      <a:pt x="20" y="4"/>
                      <a:pt x="19" y="4"/>
                      <a:pt x="19" y="5"/>
                    </a:cubicBezTo>
                    <a:cubicBezTo>
                      <a:pt x="18" y="8"/>
                      <a:pt x="17" y="12"/>
                      <a:pt x="17" y="16"/>
                    </a:cubicBezTo>
                    <a:cubicBezTo>
                      <a:pt x="17" y="17"/>
                      <a:pt x="18" y="17"/>
                      <a:pt x="18" y="16"/>
                    </a:cubicBezTo>
                    <a:cubicBezTo>
                      <a:pt x="20" y="12"/>
                      <a:pt x="20" y="7"/>
                      <a:pt x="20" y="2"/>
                    </a:cubicBezTo>
                    <a:cubicBezTo>
                      <a:pt x="20" y="2"/>
                      <a:pt x="18" y="1"/>
                      <a:pt x="18" y="2"/>
                    </a:cubicBezTo>
                    <a:cubicBezTo>
                      <a:pt x="17" y="7"/>
                      <a:pt x="17" y="12"/>
                      <a:pt x="16" y="17"/>
                    </a:cubicBezTo>
                    <a:cubicBezTo>
                      <a:pt x="16" y="18"/>
                      <a:pt x="18" y="18"/>
                      <a:pt x="18" y="18"/>
                    </a:cubicBezTo>
                    <a:cubicBezTo>
                      <a:pt x="19" y="13"/>
                      <a:pt x="19" y="9"/>
                      <a:pt x="20" y="5"/>
                    </a:cubicBezTo>
                    <a:cubicBezTo>
                      <a:pt x="20" y="4"/>
                      <a:pt x="19" y="4"/>
                      <a:pt x="18" y="5"/>
                    </a:cubicBezTo>
                    <a:cubicBezTo>
                      <a:pt x="16" y="12"/>
                      <a:pt x="15" y="19"/>
                      <a:pt x="14" y="27"/>
                    </a:cubicBezTo>
                    <a:cubicBezTo>
                      <a:pt x="14" y="27"/>
                      <a:pt x="15" y="27"/>
                      <a:pt x="15" y="27"/>
                    </a:cubicBezTo>
                    <a:cubicBezTo>
                      <a:pt x="16" y="19"/>
                      <a:pt x="17" y="11"/>
                      <a:pt x="17" y="3"/>
                    </a:cubicBezTo>
                    <a:cubicBezTo>
                      <a:pt x="17" y="2"/>
                      <a:pt x="16" y="2"/>
                      <a:pt x="16" y="3"/>
                    </a:cubicBezTo>
                    <a:cubicBezTo>
                      <a:pt x="14" y="10"/>
                      <a:pt x="14" y="18"/>
                      <a:pt x="13" y="25"/>
                    </a:cubicBezTo>
                    <a:cubicBezTo>
                      <a:pt x="13" y="26"/>
                      <a:pt x="15" y="26"/>
                      <a:pt x="15" y="25"/>
                    </a:cubicBezTo>
                    <a:cubicBezTo>
                      <a:pt x="15" y="17"/>
                      <a:pt x="16" y="9"/>
                      <a:pt x="16" y="1"/>
                    </a:cubicBezTo>
                    <a:cubicBezTo>
                      <a:pt x="17" y="1"/>
                      <a:pt x="15" y="0"/>
                      <a:pt x="15" y="1"/>
                    </a:cubicBezTo>
                    <a:cubicBezTo>
                      <a:pt x="14" y="8"/>
                      <a:pt x="11" y="15"/>
                      <a:pt x="11" y="22"/>
                    </a:cubicBezTo>
                    <a:cubicBezTo>
                      <a:pt x="11" y="22"/>
                      <a:pt x="12" y="22"/>
                      <a:pt x="12" y="22"/>
                    </a:cubicBezTo>
                    <a:cubicBezTo>
                      <a:pt x="12" y="16"/>
                      <a:pt x="12" y="11"/>
                      <a:pt x="12" y="5"/>
                    </a:cubicBezTo>
                    <a:cubicBezTo>
                      <a:pt x="12" y="4"/>
                      <a:pt x="11" y="4"/>
                      <a:pt x="11" y="5"/>
                    </a:cubicBezTo>
                    <a:cubicBezTo>
                      <a:pt x="10" y="9"/>
                      <a:pt x="9" y="14"/>
                      <a:pt x="8" y="19"/>
                    </a:cubicBezTo>
                    <a:cubicBezTo>
                      <a:pt x="8" y="19"/>
                      <a:pt x="9" y="19"/>
                      <a:pt x="9" y="19"/>
                    </a:cubicBezTo>
                    <a:cubicBezTo>
                      <a:pt x="9" y="13"/>
                      <a:pt x="10" y="8"/>
                      <a:pt x="9" y="3"/>
                    </a:cubicBezTo>
                    <a:cubicBezTo>
                      <a:pt x="9" y="2"/>
                      <a:pt x="8" y="2"/>
                      <a:pt x="8" y="3"/>
                    </a:cubicBezTo>
                    <a:cubicBezTo>
                      <a:pt x="6" y="6"/>
                      <a:pt x="5" y="10"/>
                      <a:pt x="5" y="13"/>
                    </a:cubicBezTo>
                    <a:cubicBezTo>
                      <a:pt x="5" y="13"/>
                      <a:pt x="5" y="14"/>
                      <a:pt x="6" y="14"/>
                    </a:cubicBezTo>
                    <a:cubicBezTo>
                      <a:pt x="7" y="10"/>
                      <a:pt x="8" y="7"/>
                      <a:pt x="8" y="3"/>
                    </a:cubicBezTo>
                    <a:cubicBezTo>
                      <a:pt x="8" y="2"/>
                      <a:pt x="6" y="2"/>
                      <a:pt x="6" y="3"/>
                    </a:cubicBezTo>
                    <a:cubicBezTo>
                      <a:pt x="6" y="4"/>
                      <a:pt x="5" y="5"/>
                      <a:pt x="5" y="6"/>
                    </a:cubicBezTo>
                    <a:cubicBezTo>
                      <a:pt x="5" y="6"/>
                      <a:pt x="6" y="6"/>
                      <a:pt x="6" y="6"/>
                    </a:cubicBezTo>
                    <a:cubicBezTo>
                      <a:pt x="6" y="4"/>
                      <a:pt x="6" y="5"/>
                      <a:pt x="6" y="3"/>
                    </a:cubicBezTo>
                    <a:cubicBezTo>
                      <a:pt x="6" y="3"/>
                      <a:pt x="5" y="2"/>
                      <a:pt x="5" y="3"/>
                    </a:cubicBezTo>
                    <a:cubicBezTo>
                      <a:pt x="3" y="5"/>
                      <a:pt x="3" y="6"/>
                      <a:pt x="2" y="4"/>
                    </a:cubicBezTo>
                    <a:cubicBezTo>
                      <a:pt x="1" y="3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2" y="5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Freeform 167"/>
              <p:cNvSpPr>
                <a:spLocks/>
              </p:cNvSpPr>
              <p:nvPr/>
            </p:nvSpPr>
            <p:spPr bwMode="auto">
              <a:xfrm>
                <a:off x="1460500" y="2222501"/>
                <a:ext cx="85725" cy="87313"/>
              </a:xfrm>
              <a:custGeom>
                <a:avLst/>
                <a:gdLst>
                  <a:gd name="T0" fmla="*/ 47 w 81"/>
                  <a:gd name="T1" fmla="*/ 2 h 82"/>
                  <a:gd name="T2" fmla="*/ 6 w 81"/>
                  <a:gd name="T3" fmla="*/ 34 h 82"/>
                  <a:gd name="T4" fmla="*/ 34 w 81"/>
                  <a:gd name="T5" fmla="*/ 77 h 82"/>
                  <a:gd name="T6" fmla="*/ 81 w 81"/>
                  <a:gd name="T7" fmla="*/ 37 h 82"/>
                  <a:gd name="T8" fmla="*/ 65 w 81"/>
                  <a:gd name="T9" fmla="*/ 13 h 82"/>
                  <a:gd name="T10" fmla="*/ 41 w 81"/>
                  <a:gd name="T11" fmla="*/ 2 h 82"/>
                  <a:gd name="T12" fmla="*/ 41 w 81"/>
                  <a:gd name="T13" fmla="*/ 3 h 82"/>
                  <a:gd name="T14" fmla="*/ 65 w 81"/>
                  <a:gd name="T15" fmla="*/ 16 h 82"/>
                  <a:gd name="T16" fmla="*/ 79 w 81"/>
                  <a:gd name="T17" fmla="*/ 40 h 82"/>
                  <a:gd name="T18" fmla="*/ 59 w 81"/>
                  <a:gd name="T19" fmla="*/ 70 h 82"/>
                  <a:gd name="T20" fmla="*/ 24 w 81"/>
                  <a:gd name="T21" fmla="*/ 72 h 82"/>
                  <a:gd name="T22" fmla="*/ 8 w 81"/>
                  <a:gd name="T23" fmla="*/ 31 h 82"/>
                  <a:gd name="T24" fmla="*/ 47 w 81"/>
                  <a:gd name="T25" fmla="*/ 4 h 82"/>
                  <a:gd name="T26" fmla="*/ 47 w 81"/>
                  <a:gd name="T27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" h="82">
                    <a:moveTo>
                      <a:pt x="47" y="2"/>
                    </a:moveTo>
                    <a:cubicBezTo>
                      <a:pt x="27" y="3"/>
                      <a:pt x="10" y="15"/>
                      <a:pt x="6" y="34"/>
                    </a:cubicBezTo>
                    <a:cubicBezTo>
                      <a:pt x="0" y="53"/>
                      <a:pt x="14" y="73"/>
                      <a:pt x="34" y="77"/>
                    </a:cubicBezTo>
                    <a:cubicBezTo>
                      <a:pt x="57" y="82"/>
                      <a:pt x="80" y="59"/>
                      <a:pt x="81" y="37"/>
                    </a:cubicBezTo>
                    <a:cubicBezTo>
                      <a:pt x="81" y="27"/>
                      <a:pt x="71" y="19"/>
                      <a:pt x="65" y="13"/>
                    </a:cubicBezTo>
                    <a:cubicBezTo>
                      <a:pt x="58" y="7"/>
                      <a:pt x="50" y="0"/>
                      <a:pt x="41" y="2"/>
                    </a:cubicBezTo>
                    <a:cubicBezTo>
                      <a:pt x="40" y="2"/>
                      <a:pt x="40" y="3"/>
                      <a:pt x="41" y="3"/>
                    </a:cubicBezTo>
                    <a:cubicBezTo>
                      <a:pt x="50" y="1"/>
                      <a:pt x="59" y="10"/>
                      <a:pt x="65" y="16"/>
                    </a:cubicBezTo>
                    <a:cubicBezTo>
                      <a:pt x="73" y="22"/>
                      <a:pt x="79" y="29"/>
                      <a:pt x="79" y="40"/>
                    </a:cubicBezTo>
                    <a:cubicBezTo>
                      <a:pt x="79" y="52"/>
                      <a:pt x="69" y="64"/>
                      <a:pt x="59" y="70"/>
                    </a:cubicBezTo>
                    <a:cubicBezTo>
                      <a:pt x="49" y="77"/>
                      <a:pt x="35" y="78"/>
                      <a:pt x="24" y="72"/>
                    </a:cubicBezTo>
                    <a:cubicBezTo>
                      <a:pt x="9" y="65"/>
                      <a:pt x="3" y="46"/>
                      <a:pt x="8" y="31"/>
                    </a:cubicBezTo>
                    <a:cubicBezTo>
                      <a:pt x="13" y="14"/>
                      <a:pt x="30" y="4"/>
                      <a:pt x="47" y="4"/>
                    </a:cubicBezTo>
                    <a:cubicBezTo>
                      <a:pt x="48" y="4"/>
                      <a:pt x="48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Freeform 168"/>
              <p:cNvSpPr>
                <a:spLocks/>
              </p:cNvSpPr>
              <p:nvPr/>
            </p:nvSpPr>
            <p:spPr bwMode="auto">
              <a:xfrm>
                <a:off x="1503363" y="2225676"/>
                <a:ext cx="38100" cy="55563"/>
              </a:xfrm>
              <a:custGeom>
                <a:avLst/>
                <a:gdLst>
                  <a:gd name="T0" fmla="*/ 7 w 35"/>
                  <a:gd name="T1" fmla="*/ 1 h 52"/>
                  <a:gd name="T2" fmla="*/ 0 w 35"/>
                  <a:gd name="T3" fmla="*/ 6 h 52"/>
                  <a:gd name="T4" fmla="*/ 3 w 35"/>
                  <a:gd name="T5" fmla="*/ 16 h 52"/>
                  <a:gd name="T6" fmla="*/ 11 w 35"/>
                  <a:gd name="T7" fmla="*/ 18 h 52"/>
                  <a:gd name="T8" fmla="*/ 16 w 35"/>
                  <a:gd name="T9" fmla="*/ 11 h 52"/>
                  <a:gd name="T10" fmla="*/ 19 w 35"/>
                  <a:gd name="T11" fmla="*/ 15 h 52"/>
                  <a:gd name="T12" fmla="*/ 16 w 35"/>
                  <a:gd name="T13" fmla="*/ 18 h 52"/>
                  <a:gd name="T14" fmla="*/ 12 w 35"/>
                  <a:gd name="T15" fmla="*/ 29 h 52"/>
                  <a:gd name="T16" fmla="*/ 18 w 35"/>
                  <a:gd name="T17" fmla="*/ 36 h 52"/>
                  <a:gd name="T18" fmla="*/ 24 w 35"/>
                  <a:gd name="T19" fmla="*/ 36 h 52"/>
                  <a:gd name="T20" fmla="*/ 32 w 35"/>
                  <a:gd name="T21" fmla="*/ 51 h 52"/>
                  <a:gd name="T22" fmla="*/ 34 w 35"/>
                  <a:gd name="T23" fmla="*/ 52 h 52"/>
                  <a:gd name="T24" fmla="*/ 27 w 35"/>
                  <a:gd name="T25" fmla="*/ 33 h 52"/>
                  <a:gd name="T26" fmla="*/ 25 w 35"/>
                  <a:gd name="T27" fmla="*/ 34 h 52"/>
                  <a:gd name="T28" fmla="*/ 17 w 35"/>
                  <a:gd name="T29" fmla="*/ 19 h 52"/>
                  <a:gd name="T30" fmla="*/ 23 w 35"/>
                  <a:gd name="T31" fmla="*/ 12 h 52"/>
                  <a:gd name="T32" fmla="*/ 12 w 35"/>
                  <a:gd name="T33" fmla="*/ 12 h 52"/>
                  <a:gd name="T34" fmla="*/ 10 w 35"/>
                  <a:gd name="T35" fmla="*/ 15 h 52"/>
                  <a:gd name="T36" fmla="*/ 9 w 35"/>
                  <a:gd name="T37" fmla="*/ 19 h 52"/>
                  <a:gd name="T38" fmla="*/ 5 w 35"/>
                  <a:gd name="T39" fmla="*/ 15 h 52"/>
                  <a:gd name="T40" fmla="*/ 6 w 35"/>
                  <a:gd name="T41" fmla="*/ 13 h 52"/>
                  <a:gd name="T42" fmla="*/ 6 w 35"/>
                  <a:gd name="T43" fmla="*/ 11 h 52"/>
                  <a:gd name="T44" fmla="*/ 5 w 35"/>
                  <a:gd name="T45" fmla="*/ 10 h 52"/>
                  <a:gd name="T46" fmla="*/ 5 w 35"/>
                  <a:gd name="T47" fmla="*/ 10 h 52"/>
                  <a:gd name="T48" fmla="*/ 7 w 35"/>
                  <a:gd name="T49" fmla="*/ 2 h 52"/>
                  <a:gd name="T50" fmla="*/ 7 w 35"/>
                  <a:gd name="T51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2">
                    <a:moveTo>
                      <a:pt x="7" y="1"/>
                    </a:moveTo>
                    <a:cubicBezTo>
                      <a:pt x="4" y="0"/>
                      <a:pt x="0" y="2"/>
                      <a:pt x="0" y="6"/>
                    </a:cubicBezTo>
                    <a:cubicBezTo>
                      <a:pt x="0" y="10"/>
                      <a:pt x="5" y="11"/>
                      <a:pt x="3" y="16"/>
                    </a:cubicBezTo>
                    <a:cubicBezTo>
                      <a:pt x="2" y="22"/>
                      <a:pt x="9" y="24"/>
                      <a:pt x="11" y="18"/>
                    </a:cubicBezTo>
                    <a:cubicBezTo>
                      <a:pt x="12" y="15"/>
                      <a:pt x="12" y="12"/>
                      <a:pt x="16" y="11"/>
                    </a:cubicBezTo>
                    <a:cubicBezTo>
                      <a:pt x="20" y="13"/>
                      <a:pt x="21" y="15"/>
                      <a:pt x="19" y="15"/>
                    </a:cubicBezTo>
                    <a:cubicBezTo>
                      <a:pt x="17" y="16"/>
                      <a:pt x="18" y="16"/>
                      <a:pt x="16" y="18"/>
                    </a:cubicBezTo>
                    <a:cubicBezTo>
                      <a:pt x="13" y="20"/>
                      <a:pt x="11" y="25"/>
                      <a:pt x="12" y="29"/>
                    </a:cubicBezTo>
                    <a:cubicBezTo>
                      <a:pt x="12" y="32"/>
                      <a:pt x="14" y="36"/>
                      <a:pt x="18" y="36"/>
                    </a:cubicBezTo>
                    <a:cubicBezTo>
                      <a:pt x="20" y="37"/>
                      <a:pt x="22" y="37"/>
                      <a:pt x="24" y="36"/>
                    </a:cubicBezTo>
                    <a:cubicBezTo>
                      <a:pt x="33" y="32"/>
                      <a:pt x="34" y="47"/>
                      <a:pt x="32" y="51"/>
                    </a:cubicBezTo>
                    <a:cubicBezTo>
                      <a:pt x="32" y="52"/>
                      <a:pt x="34" y="52"/>
                      <a:pt x="34" y="52"/>
                    </a:cubicBezTo>
                    <a:cubicBezTo>
                      <a:pt x="35" y="47"/>
                      <a:pt x="34" y="33"/>
                      <a:pt x="27" y="33"/>
                    </a:cubicBezTo>
                    <a:cubicBezTo>
                      <a:pt x="27" y="33"/>
                      <a:pt x="26" y="33"/>
                      <a:pt x="25" y="34"/>
                    </a:cubicBezTo>
                    <a:cubicBezTo>
                      <a:pt x="13" y="39"/>
                      <a:pt x="11" y="25"/>
                      <a:pt x="17" y="19"/>
                    </a:cubicBezTo>
                    <a:cubicBezTo>
                      <a:pt x="19" y="16"/>
                      <a:pt x="24" y="16"/>
                      <a:pt x="23" y="12"/>
                    </a:cubicBezTo>
                    <a:cubicBezTo>
                      <a:pt x="23" y="7"/>
                      <a:pt x="14" y="9"/>
                      <a:pt x="12" y="12"/>
                    </a:cubicBezTo>
                    <a:cubicBezTo>
                      <a:pt x="11" y="13"/>
                      <a:pt x="11" y="14"/>
                      <a:pt x="10" y="15"/>
                    </a:cubicBezTo>
                    <a:cubicBezTo>
                      <a:pt x="10" y="16"/>
                      <a:pt x="9" y="18"/>
                      <a:pt x="9" y="19"/>
                    </a:cubicBezTo>
                    <a:cubicBezTo>
                      <a:pt x="8" y="18"/>
                      <a:pt x="7" y="16"/>
                      <a:pt x="5" y="15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3"/>
                      <a:pt x="7" y="12"/>
                      <a:pt x="6" y="11"/>
                    </a:cubicBezTo>
                    <a:cubicBezTo>
                      <a:pt x="6" y="11"/>
                      <a:pt x="6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" y="9"/>
                      <a:pt x="2" y="6"/>
                      <a:pt x="7" y="2"/>
                    </a:cubicBezTo>
                    <a:cubicBezTo>
                      <a:pt x="8" y="2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Freeform 169"/>
              <p:cNvSpPr>
                <a:spLocks/>
              </p:cNvSpPr>
              <p:nvPr/>
            </p:nvSpPr>
            <p:spPr bwMode="auto">
              <a:xfrm>
                <a:off x="1465263" y="2232026"/>
                <a:ext cx="50800" cy="73025"/>
              </a:xfrm>
              <a:custGeom>
                <a:avLst/>
                <a:gdLst>
                  <a:gd name="T0" fmla="*/ 15 w 49"/>
                  <a:gd name="T1" fmla="*/ 5 h 68"/>
                  <a:gd name="T2" fmla="*/ 20 w 49"/>
                  <a:gd name="T3" fmla="*/ 3 h 68"/>
                  <a:gd name="T4" fmla="*/ 20 w 49"/>
                  <a:gd name="T5" fmla="*/ 9 h 68"/>
                  <a:gd name="T6" fmla="*/ 18 w 49"/>
                  <a:gd name="T7" fmla="*/ 8 h 68"/>
                  <a:gd name="T8" fmla="*/ 15 w 49"/>
                  <a:gd name="T9" fmla="*/ 9 h 68"/>
                  <a:gd name="T10" fmla="*/ 19 w 49"/>
                  <a:gd name="T11" fmla="*/ 17 h 68"/>
                  <a:gd name="T12" fmla="*/ 17 w 49"/>
                  <a:gd name="T13" fmla="*/ 26 h 68"/>
                  <a:gd name="T14" fmla="*/ 13 w 49"/>
                  <a:gd name="T15" fmla="*/ 37 h 68"/>
                  <a:gd name="T16" fmla="*/ 12 w 49"/>
                  <a:gd name="T17" fmla="*/ 42 h 68"/>
                  <a:gd name="T18" fmla="*/ 25 w 49"/>
                  <a:gd name="T19" fmla="*/ 47 h 68"/>
                  <a:gd name="T20" fmla="*/ 38 w 49"/>
                  <a:gd name="T21" fmla="*/ 47 h 68"/>
                  <a:gd name="T22" fmla="*/ 47 w 49"/>
                  <a:gd name="T23" fmla="*/ 46 h 68"/>
                  <a:gd name="T24" fmla="*/ 45 w 49"/>
                  <a:gd name="T25" fmla="*/ 58 h 68"/>
                  <a:gd name="T26" fmla="*/ 40 w 49"/>
                  <a:gd name="T27" fmla="*/ 65 h 68"/>
                  <a:gd name="T28" fmla="*/ 34 w 49"/>
                  <a:gd name="T29" fmla="*/ 61 h 68"/>
                  <a:gd name="T30" fmla="*/ 21 w 49"/>
                  <a:gd name="T31" fmla="*/ 50 h 68"/>
                  <a:gd name="T32" fmla="*/ 15 w 49"/>
                  <a:gd name="T33" fmla="*/ 44 h 68"/>
                  <a:gd name="T34" fmla="*/ 2 w 49"/>
                  <a:gd name="T35" fmla="*/ 32 h 68"/>
                  <a:gd name="T36" fmla="*/ 0 w 49"/>
                  <a:gd name="T37" fmla="*/ 33 h 68"/>
                  <a:gd name="T38" fmla="*/ 20 w 49"/>
                  <a:gd name="T39" fmla="*/ 51 h 68"/>
                  <a:gd name="T40" fmla="*/ 44 w 49"/>
                  <a:gd name="T41" fmla="*/ 68 h 68"/>
                  <a:gd name="T42" fmla="*/ 44 w 49"/>
                  <a:gd name="T43" fmla="*/ 67 h 68"/>
                  <a:gd name="T44" fmla="*/ 49 w 49"/>
                  <a:gd name="T45" fmla="*/ 44 h 68"/>
                  <a:gd name="T46" fmla="*/ 48 w 49"/>
                  <a:gd name="T47" fmla="*/ 43 h 68"/>
                  <a:gd name="T48" fmla="*/ 28 w 49"/>
                  <a:gd name="T49" fmla="*/ 45 h 68"/>
                  <a:gd name="T50" fmla="*/ 17 w 49"/>
                  <a:gd name="T51" fmla="*/ 43 h 68"/>
                  <a:gd name="T52" fmla="*/ 15 w 49"/>
                  <a:gd name="T53" fmla="*/ 38 h 68"/>
                  <a:gd name="T54" fmla="*/ 20 w 49"/>
                  <a:gd name="T55" fmla="*/ 26 h 68"/>
                  <a:gd name="T56" fmla="*/ 24 w 49"/>
                  <a:gd name="T57" fmla="*/ 18 h 68"/>
                  <a:gd name="T58" fmla="*/ 20 w 49"/>
                  <a:gd name="T59" fmla="*/ 10 h 68"/>
                  <a:gd name="T60" fmla="*/ 27 w 49"/>
                  <a:gd name="T61" fmla="*/ 8 h 68"/>
                  <a:gd name="T62" fmla="*/ 14 w 49"/>
                  <a:gd name="T63" fmla="*/ 4 h 68"/>
                  <a:gd name="T64" fmla="*/ 15 w 49"/>
                  <a:gd name="T65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" h="68">
                    <a:moveTo>
                      <a:pt x="15" y="5"/>
                    </a:moveTo>
                    <a:cubicBezTo>
                      <a:pt x="16" y="4"/>
                      <a:pt x="18" y="4"/>
                      <a:pt x="20" y="3"/>
                    </a:cubicBezTo>
                    <a:cubicBezTo>
                      <a:pt x="20" y="5"/>
                      <a:pt x="20" y="7"/>
                      <a:pt x="20" y="9"/>
                    </a:cubicBezTo>
                    <a:cubicBezTo>
                      <a:pt x="20" y="8"/>
                      <a:pt x="19" y="8"/>
                      <a:pt x="18" y="8"/>
                    </a:cubicBezTo>
                    <a:cubicBezTo>
                      <a:pt x="17" y="8"/>
                      <a:pt x="16" y="8"/>
                      <a:pt x="15" y="9"/>
                    </a:cubicBezTo>
                    <a:cubicBezTo>
                      <a:pt x="12" y="12"/>
                      <a:pt x="17" y="16"/>
                      <a:pt x="19" y="17"/>
                    </a:cubicBezTo>
                    <a:cubicBezTo>
                      <a:pt x="24" y="20"/>
                      <a:pt x="20" y="24"/>
                      <a:pt x="17" y="26"/>
                    </a:cubicBezTo>
                    <a:cubicBezTo>
                      <a:pt x="15" y="28"/>
                      <a:pt x="15" y="36"/>
                      <a:pt x="13" y="37"/>
                    </a:cubicBezTo>
                    <a:cubicBezTo>
                      <a:pt x="11" y="37"/>
                      <a:pt x="10" y="40"/>
                      <a:pt x="12" y="42"/>
                    </a:cubicBezTo>
                    <a:cubicBezTo>
                      <a:pt x="15" y="45"/>
                      <a:pt x="21" y="46"/>
                      <a:pt x="25" y="47"/>
                    </a:cubicBezTo>
                    <a:cubicBezTo>
                      <a:pt x="29" y="47"/>
                      <a:pt x="35" y="48"/>
                      <a:pt x="38" y="47"/>
                    </a:cubicBezTo>
                    <a:cubicBezTo>
                      <a:pt x="39" y="46"/>
                      <a:pt x="48" y="43"/>
                      <a:pt x="47" y="46"/>
                    </a:cubicBezTo>
                    <a:cubicBezTo>
                      <a:pt x="47" y="50"/>
                      <a:pt x="46" y="54"/>
                      <a:pt x="45" y="58"/>
                    </a:cubicBezTo>
                    <a:cubicBezTo>
                      <a:pt x="45" y="60"/>
                      <a:pt x="44" y="67"/>
                      <a:pt x="40" y="65"/>
                    </a:cubicBezTo>
                    <a:cubicBezTo>
                      <a:pt x="38" y="64"/>
                      <a:pt x="36" y="62"/>
                      <a:pt x="34" y="61"/>
                    </a:cubicBezTo>
                    <a:cubicBezTo>
                      <a:pt x="30" y="58"/>
                      <a:pt x="25" y="54"/>
                      <a:pt x="21" y="50"/>
                    </a:cubicBezTo>
                    <a:cubicBezTo>
                      <a:pt x="19" y="48"/>
                      <a:pt x="17" y="45"/>
                      <a:pt x="15" y="44"/>
                    </a:cubicBezTo>
                    <a:cubicBezTo>
                      <a:pt x="9" y="40"/>
                      <a:pt x="5" y="38"/>
                      <a:pt x="2" y="32"/>
                    </a:cubicBezTo>
                    <a:cubicBezTo>
                      <a:pt x="1" y="31"/>
                      <a:pt x="0" y="32"/>
                      <a:pt x="0" y="33"/>
                    </a:cubicBezTo>
                    <a:cubicBezTo>
                      <a:pt x="5" y="41"/>
                      <a:pt x="14" y="44"/>
                      <a:pt x="20" y="51"/>
                    </a:cubicBezTo>
                    <a:cubicBezTo>
                      <a:pt x="26" y="58"/>
                      <a:pt x="35" y="64"/>
                      <a:pt x="44" y="68"/>
                    </a:cubicBezTo>
                    <a:cubicBezTo>
                      <a:pt x="44" y="68"/>
                      <a:pt x="44" y="68"/>
                      <a:pt x="44" y="67"/>
                    </a:cubicBezTo>
                    <a:cubicBezTo>
                      <a:pt x="46" y="59"/>
                      <a:pt x="49" y="52"/>
                      <a:pt x="49" y="44"/>
                    </a:cubicBezTo>
                    <a:cubicBezTo>
                      <a:pt x="49" y="43"/>
                      <a:pt x="49" y="43"/>
                      <a:pt x="48" y="43"/>
                    </a:cubicBezTo>
                    <a:cubicBezTo>
                      <a:pt x="41" y="43"/>
                      <a:pt x="35" y="45"/>
                      <a:pt x="28" y="45"/>
                    </a:cubicBezTo>
                    <a:cubicBezTo>
                      <a:pt x="24" y="45"/>
                      <a:pt x="21" y="45"/>
                      <a:pt x="17" y="43"/>
                    </a:cubicBezTo>
                    <a:cubicBezTo>
                      <a:pt x="16" y="42"/>
                      <a:pt x="10" y="39"/>
                      <a:pt x="15" y="38"/>
                    </a:cubicBezTo>
                    <a:cubicBezTo>
                      <a:pt x="16" y="37"/>
                      <a:pt x="19" y="26"/>
                      <a:pt x="20" y="26"/>
                    </a:cubicBezTo>
                    <a:cubicBezTo>
                      <a:pt x="22" y="24"/>
                      <a:pt x="25" y="21"/>
                      <a:pt x="24" y="18"/>
                    </a:cubicBezTo>
                    <a:cubicBezTo>
                      <a:pt x="24" y="18"/>
                      <a:pt x="12" y="9"/>
                      <a:pt x="20" y="10"/>
                    </a:cubicBezTo>
                    <a:cubicBezTo>
                      <a:pt x="22" y="10"/>
                      <a:pt x="25" y="11"/>
                      <a:pt x="27" y="8"/>
                    </a:cubicBezTo>
                    <a:cubicBezTo>
                      <a:pt x="33" y="0"/>
                      <a:pt x="18" y="2"/>
                      <a:pt x="14" y="4"/>
                    </a:cubicBezTo>
                    <a:cubicBezTo>
                      <a:pt x="13" y="4"/>
                      <a:pt x="14" y="5"/>
                      <a:pt x="1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Freeform 170"/>
              <p:cNvSpPr>
                <a:spLocks/>
              </p:cNvSpPr>
              <p:nvPr/>
            </p:nvSpPr>
            <p:spPr bwMode="auto">
              <a:xfrm>
                <a:off x="1466850" y="2235201"/>
                <a:ext cx="20638" cy="39688"/>
              </a:xfrm>
              <a:custGeom>
                <a:avLst/>
                <a:gdLst>
                  <a:gd name="T0" fmla="*/ 5 w 20"/>
                  <a:gd name="T1" fmla="*/ 19 h 38"/>
                  <a:gd name="T2" fmla="*/ 0 w 20"/>
                  <a:gd name="T3" fmla="*/ 29 h 38"/>
                  <a:gd name="T4" fmla="*/ 5 w 20"/>
                  <a:gd name="T5" fmla="*/ 20 h 38"/>
                  <a:gd name="T6" fmla="*/ 2 w 20"/>
                  <a:gd name="T7" fmla="*/ 29 h 38"/>
                  <a:gd name="T8" fmla="*/ 8 w 20"/>
                  <a:gd name="T9" fmla="*/ 18 h 38"/>
                  <a:gd name="T10" fmla="*/ 6 w 20"/>
                  <a:gd name="T11" fmla="*/ 24 h 38"/>
                  <a:gd name="T12" fmla="*/ 7 w 20"/>
                  <a:gd name="T13" fmla="*/ 34 h 38"/>
                  <a:gd name="T14" fmla="*/ 7 w 20"/>
                  <a:gd name="T15" fmla="*/ 21 h 38"/>
                  <a:gd name="T16" fmla="*/ 8 w 20"/>
                  <a:gd name="T17" fmla="*/ 34 h 38"/>
                  <a:gd name="T18" fmla="*/ 7 w 20"/>
                  <a:gd name="T19" fmla="*/ 25 h 38"/>
                  <a:gd name="T20" fmla="*/ 2 w 20"/>
                  <a:gd name="T21" fmla="*/ 29 h 38"/>
                  <a:gd name="T22" fmla="*/ 3 w 20"/>
                  <a:gd name="T23" fmla="*/ 36 h 38"/>
                  <a:gd name="T24" fmla="*/ 4 w 20"/>
                  <a:gd name="T25" fmla="*/ 34 h 38"/>
                  <a:gd name="T26" fmla="*/ 5 w 20"/>
                  <a:gd name="T27" fmla="*/ 38 h 38"/>
                  <a:gd name="T28" fmla="*/ 7 w 20"/>
                  <a:gd name="T29" fmla="*/ 34 h 38"/>
                  <a:gd name="T30" fmla="*/ 7 w 20"/>
                  <a:gd name="T31" fmla="*/ 37 h 38"/>
                  <a:gd name="T32" fmla="*/ 11 w 20"/>
                  <a:gd name="T33" fmla="*/ 21 h 38"/>
                  <a:gd name="T34" fmla="*/ 15 w 20"/>
                  <a:gd name="T35" fmla="*/ 19 h 38"/>
                  <a:gd name="T36" fmla="*/ 11 w 20"/>
                  <a:gd name="T37" fmla="*/ 28 h 38"/>
                  <a:gd name="T38" fmla="*/ 15 w 20"/>
                  <a:gd name="T39" fmla="*/ 19 h 38"/>
                  <a:gd name="T40" fmla="*/ 11 w 20"/>
                  <a:gd name="T41" fmla="*/ 27 h 38"/>
                  <a:gd name="T42" fmla="*/ 14 w 20"/>
                  <a:gd name="T43" fmla="*/ 23 h 38"/>
                  <a:gd name="T44" fmla="*/ 15 w 20"/>
                  <a:gd name="T45" fmla="*/ 17 h 38"/>
                  <a:gd name="T46" fmla="*/ 14 w 20"/>
                  <a:gd name="T47" fmla="*/ 15 h 38"/>
                  <a:gd name="T48" fmla="*/ 9 w 20"/>
                  <a:gd name="T49" fmla="*/ 17 h 38"/>
                  <a:gd name="T50" fmla="*/ 11 w 20"/>
                  <a:gd name="T51" fmla="*/ 14 h 38"/>
                  <a:gd name="T52" fmla="*/ 9 w 20"/>
                  <a:gd name="T53" fmla="*/ 10 h 38"/>
                  <a:gd name="T54" fmla="*/ 11 w 20"/>
                  <a:gd name="T55" fmla="*/ 5 h 38"/>
                  <a:gd name="T56" fmla="*/ 17 w 20"/>
                  <a:gd name="T57" fmla="*/ 3 h 38"/>
                  <a:gd name="T58" fmla="*/ 18 w 20"/>
                  <a:gd name="T59" fmla="*/ 2 h 38"/>
                  <a:gd name="T60" fmla="*/ 20 w 20"/>
                  <a:gd name="T61" fmla="*/ 1 h 38"/>
                  <a:gd name="T62" fmla="*/ 15 w 20"/>
                  <a:gd name="T63" fmla="*/ 2 h 38"/>
                  <a:gd name="T64" fmla="*/ 11 w 20"/>
                  <a:gd name="T65" fmla="*/ 5 h 38"/>
                  <a:gd name="T66" fmla="*/ 8 w 20"/>
                  <a:gd name="T67" fmla="*/ 9 h 38"/>
                  <a:gd name="T68" fmla="*/ 12 w 20"/>
                  <a:gd name="T69" fmla="*/ 4 h 38"/>
                  <a:gd name="T70" fmla="*/ 6 w 20"/>
                  <a:gd name="T71" fmla="*/ 15 h 38"/>
                  <a:gd name="T72" fmla="*/ 9 w 20"/>
                  <a:gd name="T73" fmla="*/ 21 h 38"/>
                  <a:gd name="T74" fmla="*/ 13 w 20"/>
                  <a:gd name="T75" fmla="*/ 10 h 38"/>
                  <a:gd name="T76" fmla="*/ 9 w 20"/>
                  <a:gd name="T77" fmla="*/ 19 h 38"/>
                  <a:gd name="T78" fmla="*/ 12 w 20"/>
                  <a:gd name="T79" fmla="*/ 10 h 38"/>
                  <a:gd name="T80" fmla="*/ 7 w 20"/>
                  <a:gd name="T81" fmla="*/ 20 h 38"/>
                  <a:gd name="T82" fmla="*/ 13 w 20"/>
                  <a:gd name="T83" fmla="*/ 21 h 38"/>
                  <a:gd name="T84" fmla="*/ 17 w 20"/>
                  <a:gd name="T85" fmla="*/ 16 h 38"/>
                  <a:gd name="T86" fmla="*/ 16 w 20"/>
                  <a:gd name="T87" fmla="*/ 16 h 38"/>
                  <a:gd name="T88" fmla="*/ 14 w 20"/>
                  <a:gd name="T89" fmla="*/ 21 h 38"/>
                  <a:gd name="T90" fmla="*/ 12 w 20"/>
                  <a:gd name="T91" fmla="*/ 24 h 38"/>
                  <a:gd name="T92" fmla="*/ 12 w 20"/>
                  <a:gd name="T93" fmla="*/ 31 h 38"/>
                  <a:gd name="T94" fmla="*/ 14 w 20"/>
                  <a:gd name="T95" fmla="*/ 24 h 38"/>
                  <a:gd name="T96" fmla="*/ 10 w 20"/>
                  <a:gd name="T97" fmla="*/ 31 h 38"/>
                  <a:gd name="T98" fmla="*/ 13 w 20"/>
                  <a:gd name="T99" fmla="*/ 19 h 38"/>
                  <a:gd name="T100" fmla="*/ 9 w 20"/>
                  <a:gd name="T101" fmla="*/ 28 h 38"/>
                  <a:gd name="T102" fmla="*/ 7 w 20"/>
                  <a:gd name="T103" fmla="*/ 31 h 38"/>
                  <a:gd name="T104" fmla="*/ 2 w 20"/>
                  <a:gd name="T105" fmla="*/ 30 h 38"/>
                  <a:gd name="T106" fmla="*/ 2 w 20"/>
                  <a:gd name="T107" fmla="*/ 34 h 38"/>
                  <a:gd name="T108" fmla="*/ 8 w 20"/>
                  <a:gd name="T109" fmla="*/ 35 h 38"/>
                  <a:gd name="T110" fmla="*/ 8 w 20"/>
                  <a:gd name="T111" fmla="*/ 28 h 38"/>
                  <a:gd name="T112" fmla="*/ 8 w 20"/>
                  <a:gd name="T113" fmla="*/ 27 h 38"/>
                  <a:gd name="T114" fmla="*/ 7 w 20"/>
                  <a:gd name="T115" fmla="*/ 31 h 38"/>
                  <a:gd name="T116" fmla="*/ 8 w 20"/>
                  <a:gd name="T117" fmla="*/ 15 h 38"/>
                  <a:gd name="T118" fmla="*/ 4 w 20"/>
                  <a:gd name="T119" fmla="*/ 28 h 38"/>
                  <a:gd name="T120" fmla="*/ 4 w 20"/>
                  <a:gd name="T121" fmla="*/ 16 h 38"/>
                  <a:gd name="T122" fmla="*/ 7 w 20"/>
                  <a:gd name="T123" fmla="*/ 17 h 38"/>
                  <a:gd name="T124" fmla="*/ 0 w 20"/>
                  <a:gd name="T125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" h="38">
                    <a:moveTo>
                      <a:pt x="2" y="25"/>
                    </a:moveTo>
                    <a:cubicBezTo>
                      <a:pt x="2" y="23"/>
                      <a:pt x="3" y="21"/>
                      <a:pt x="5" y="19"/>
                    </a:cubicBezTo>
                    <a:cubicBezTo>
                      <a:pt x="4" y="18"/>
                      <a:pt x="3" y="18"/>
                      <a:pt x="3" y="20"/>
                    </a:cubicBezTo>
                    <a:cubicBezTo>
                      <a:pt x="1" y="23"/>
                      <a:pt x="1" y="26"/>
                      <a:pt x="0" y="29"/>
                    </a:cubicBezTo>
                    <a:cubicBezTo>
                      <a:pt x="0" y="30"/>
                      <a:pt x="1" y="30"/>
                      <a:pt x="2" y="29"/>
                    </a:cubicBezTo>
                    <a:cubicBezTo>
                      <a:pt x="4" y="27"/>
                      <a:pt x="4" y="24"/>
                      <a:pt x="5" y="20"/>
                    </a:cubicBezTo>
                    <a:cubicBezTo>
                      <a:pt x="6" y="16"/>
                      <a:pt x="4" y="20"/>
                      <a:pt x="4" y="22"/>
                    </a:cubicBezTo>
                    <a:cubicBezTo>
                      <a:pt x="3" y="24"/>
                      <a:pt x="3" y="27"/>
                      <a:pt x="2" y="29"/>
                    </a:cubicBezTo>
                    <a:cubicBezTo>
                      <a:pt x="2" y="30"/>
                      <a:pt x="3" y="31"/>
                      <a:pt x="4" y="30"/>
                    </a:cubicBezTo>
                    <a:cubicBezTo>
                      <a:pt x="6" y="26"/>
                      <a:pt x="7" y="22"/>
                      <a:pt x="8" y="18"/>
                    </a:cubicBezTo>
                    <a:cubicBezTo>
                      <a:pt x="6" y="17"/>
                      <a:pt x="6" y="18"/>
                      <a:pt x="6" y="20"/>
                    </a:cubicBezTo>
                    <a:cubicBezTo>
                      <a:pt x="6" y="21"/>
                      <a:pt x="6" y="23"/>
                      <a:pt x="6" y="24"/>
                    </a:cubicBezTo>
                    <a:cubicBezTo>
                      <a:pt x="5" y="27"/>
                      <a:pt x="6" y="30"/>
                      <a:pt x="6" y="33"/>
                    </a:cubicBezTo>
                    <a:cubicBezTo>
                      <a:pt x="6" y="34"/>
                      <a:pt x="7" y="34"/>
                      <a:pt x="7" y="34"/>
                    </a:cubicBezTo>
                    <a:cubicBezTo>
                      <a:pt x="9" y="29"/>
                      <a:pt x="9" y="25"/>
                      <a:pt x="9" y="21"/>
                    </a:cubicBezTo>
                    <a:cubicBezTo>
                      <a:pt x="8" y="20"/>
                      <a:pt x="7" y="20"/>
                      <a:pt x="7" y="21"/>
                    </a:cubicBezTo>
                    <a:cubicBezTo>
                      <a:pt x="6" y="25"/>
                      <a:pt x="6" y="29"/>
                      <a:pt x="6" y="34"/>
                    </a:cubicBezTo>
                    <a:cubicBezTo>
                      <a:pt x="6" y="34"/>
                      <a:pt x="8" y="35"/>
                      <a:pt x="8" y="34"/>
                    </a:cubicBezTo>
                    <a:cubicBezTo>
                      <a:pt x="8" y="31"/>
                      <a:pt x="9" y="28"/>
                      <a:pt x="9" y="25"/>
                    </a:cubicBezTo>
                    <a:cubicBezTo>
                      <a:pt x="8" y="24"/>
                      <a:pt x="7" y="24"/>
                      <a:pt x="7" y="25"/>
                    </a:cubicBezTo>
                    <a:cubicBezTo>
                      <a:pt x="7" y="27"/>
                      <a:pt x="6" y="32"/>
                      <a:pt x="8" y="33"/>
                    </a:cubicBezTo>
                    <a:cubicBezTo>
                      <a:pt x="6" y="31"/>
                      <a:pt x="4" y="30"/>
                      <a:pt x="2" y="29"/>
                    </a:cubicBezTo>
                    <a:cubicBezTo>
                      <a:pt x="2" y="28"/>
                      <a:pt x="1" y="29"/>
                      <a:pt x="1" y="29"/>
                    </a:cubicBezTo>
                    <a:cubicBezTo>
                      <a:pt x="1" y="32"/>
                      <a:pt x="2" y="34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4" y="35"/>
                      <a:pt x="4" y="34"/>
                      <a:pt x="4" y="34"/>
                    </a:cubicBezTo>
                    <a:cubicBezTo>
                      <a:pt x="4" y="32"/>
                      <a:pt x="3" y="31"/>
                      <a:pt x="2" y="32"/>
                    </a:cubicBezTo>
                    <a:cubicBezTo>
                      <a:pt x="3" y="34"/>
                      <a:pt x="4" y="36"/>
                      <a:pt x="5" y="38"/>
                    </a:cubicBezTo>
                    <a:cubicBezTo>
                      <a:pt x="6" y="38"/>
                      <a:pt x="7" y="38"/>
                      <a:pt x="7" y="38"/>
                    </a:cubicBezTo>
                    <a:cubicBezTo>
                      <a:pt x="7" y="36"/>
                      <a:pt x="7" y="35"/>
                      <a:pt x="7" y="34"/>
                    </a:cubicBezTo>
                    <a:cubicBezTo>
                      <a:pt x="7" y="34"/>
                      <a:pt x="7" y="34"/>
                      <a:pt x="6" y="34"/>
                    </a:cubicBezTo>
                    <a:cubicBezTo>
                      <a:pt x="7" y="35"/>
                      <a:pt x="7" y="36"/>
                      <a:pt x="7" y="37"/>
                    </a:cubicBezTo>
                    <a:cubicBezTo>
                      <a:pt x="7" y="38"/>
                      <a:pt x="9" y="38"/>
                      <a:pt x="9" y="37"/>
                    </a:cubicBezTo>
                    <a:cubicBezTo>
                      <a:pt x="10" y="32"/>
                      <a:pt x="11" y="27"/>
                      <a:pt x="11" y="21"/>
                    </a:cubicBezTo>
                    <a:cubicBezTo>
                      <a:pt x="11" y="22"/>
                      <a:pt x="10" y="34"/>
                      <a:pt x="12" y="27"/>
                    </a:cubicBezTo>
                    <a:cubicBezTo>
                      <a:pt x="13" y="24"/>
                      <a:pt x="14" y="22"/>
                      <a:pt x="15" y="19"/>
                    </a:cubicBezTo>
                    <a:cubicBezTo>
                      <a:pt x="15" y="18"/>
                      <a:pt x="14" y="17"/>
                      <a:pt x="14" y="18"/>
                    </a:cubicBezTo>
                    <a:cubicBezTo>
                      <a:pt x="13" y="21"/>
                      <a:pt x="12" y="25"/>
                      <a:pt x="11" y="28"/>
                    </a:cubicBezTo>
                    <a:cubicBezTo>
                      <a:pt x="12" y="29"/>
                      <a:pt x="13" y="29"/>
                      <a:pt x="13" y="26"/>
                    </a:cubicBezTo>
                    <a:cubicBezTo>
                      <a:pt x="13" y="24"/>
                      <a:pt x="14" y="22"/>
                      <a:pt x="15" y="19"/>
                    </a:cubicBezTo>
                    <a:cubicBezTo>
                      <a:pt x="15" y="18"/>
                      <a:pt x="13" y="18"/>
                      <a:pt x="13" y="19"/>
                    </a:cubicBezTo>
                    <a:cubicBezTo>
                      <a:pt x="12" y="22"/>
                      <a:pt x="12" y="24"/>
                      <a:pt x="11" y="27"/>
                    </a:cubicBezTo>
                    <a:cubicBezTo>
                      <a:pt x="11" y="28"/>
                      <a:pt x="12" y="29"/>
                      <a:pt x="12" y="28"/>
                    </a:cubicBezTo>
                    <a:cubicBezTo>
                      <a:pt x="14" y="25"/>
                      <a:pt x="13" y="26"/>
                      <a:pt x="14" y="23"/>
                    </a:cubicBezTo>
                    <a:cubicBezTo>
                      <a:pt x="15" y="22"/>
                      <a:pt x="15" y="22"/>
                      <a:pt x="15" y="21"/>
                    </a:cubicBezTo>
                    <a:cubicBezTo>
                      <a:pt x="16" y="19"/>
                      <a:pt x="16" y="18"/>
                      <a:pt x="15" y="17"/>
                    </a:cubicBezTo>
                    <a:cubicBezTo>
                      <a:pt x="14" y="18"/>
                      <a:pt x="15" y="19"/>
                      <a:pt x="16" y="18"/>
                    </a:cubicBezTo>
                    <a:cubicBezTo>
                      <a:pt x="14" y="22"/>
                      <a:pt x="14" y="17"/>
                      <a:pt x="14" y="15"/>
                    </a:cubicBezTo>
                    <a:cubicBezTo>
                      <a:pt x="14" y="15"/>
                      <a:pt x="13" y="15"/>
                      <a:pt x="13" y="15"/>
                    </a:cubicBezTo>
                    <a:cubicBezTo>
                      <a:pt x="11" y="16"/>
                      <a:pt x="11" y="15"/>
                      <a:pt x="9" y="17"/>
                    </a:cubicBezTo>
                    <a:cubicBezTo>
                      <a:pt x="5" y="21"/>
                      <a:pt x="10" y="14"/>
                      <a:pt x="11" y="12"/>
                    </a:cubicBezTo>
                    <a:cubicBezTo>
                      <a:pt x="10" y="19"/>
                      <a:pt x="13" y="7"/>
                      <a:pt x="11" y="14"/>
                    </a:cubicBezTo>
                    <a:cubicBezTo>
                      <a:pt x="10" y="20"/>
                      <a:pt x="10" y="12"/>
                      <a:pt x="10" y="11"/>
                    </a:cubicBezTo>
                    <a:cubicBezTo>
                      <a:pt x="10" y="10"/>
                      <a:pt x="9" y="10"/>
                      <a:pt x="9" y="10"/>
                    </a:cubicBezTo>
                    <a:cubicBezTo>
                      <a:pt x="4" y="16"/>
                      <a:pt x="10" y="7"/>
                      <a:pt x="12" y="6"/>
                    </a:cubicBezTo>
                    <a:cubicBezTo>
                      <a:pt x="12" y="6"/>
                      <a:pt x="11" y="6"/>
                      <a:pt x="11" y="5"/>
                    </a:cubicBezTo>
                    <a:cubicBezTo>
                      <a:pt x="12" y="7"/>
                      <a:pt x="13" y="7"/>
                      <a:pt x="14" y="5"/>
                    </a:cubicBezTo>
                    <a:cubicBezTo>
                      <a:pt x="16" y="4"/>
                      <a:pt x="16" y="4"/>
                      <a:pt x="17" y="3"/>
                    </a:cubicBezTo>
                    <a:cubicBezTo>
                      <a:pt x="18" y="2"/>
                      <a:pt x="17" y="1"/>
                      <a:pt x="17" y="2"/>
                    </a:cubicBezTo>
                    <a:cubicBezTo>
                      <a:pt x="14" y="2"/>
                      <a:pt x="17" y="2"/>
                      <a:pt x="18" y="2"/>
                    </a:cubicBezTo>
                    <a:cubicBezTo>
                      <a:pt x="17" y="3"/>
                      <a:pt x="18" y="3"/>
                      <a:pt x="19" y="3"/>
                    </a:cubicBezTo>
                    <a:cubicBezTo>
                      <a:pt x="19" y="2"/>
                      <a:pt x="20" y="1"/>
                      <a:pt x="20" y="1"/>
                    </a:cubicBezTo>
                    <a:cubicBezTo>
                      <a:pt x="20" y="0"/>
                      <a:pt x="19" y="0"/>
                      <a:pt x="19" y="0"/>
                    </a:cubicBezTo>
                    <a:cubicBezTo>
                      <a:pt x="18" y="1"/>
                      <a:pt x="16" y="1"/>
                      <a:pt x="15" y="2"/>
                    </a:cubicBezTo>
                    <a:cubicBezTo>
                      <a:pt x="14" y="2"/>
                      <a:pt x="15" y="4"/>
                      <a:pt x="16" y="3"/>
                    </a:cubicBezTo>
                    <a:cubicBezTo>
                      <a:pt x="18" y="2"/>
                      <a:pt x="11" y="5"/>
                      <a:pt x="11" y="5"/>
                    </a:cubicBezTo>
                    <a:cubicBezTo>
                      <a:pt x="10" y="6"/>
                      <a:pt x="9" y="7"/>
                      <a:pt x="8" y="8"/>
                    </a:cubicBezTo>
                    <a:cubicBezTo>
                      <a:pt x="7" y="8"/>
                      <a:pt x="8" y="9"/>
                      <a:pt x="8" y="9"/>
                    </a:cubicBezTo>
                    <a:cubicBezTo>
                      <a:pt x="11" y="8"/>
                      <a:pt x="12" y="7"/>
                      <a:pt x="14" y="5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9" y="7"/>
                      <a:pt x="5" y="9"/>
                      <a:pt x="5" y="14"/>
                    </a:cubicBezTo>
                    <a:cubicBezTo>
                      <a:pt x="5" y="15"/>
                      <a:pt x="6" y="15"/>
                      <a:pt x="6" y="15"/>
                    </a:cubicBezTo>
                    <a:cubicBezTo>
                      <a:pt x="7" y="14"/>
                      <a:pt x="8" y="11"/>
                      <a:pt x="8" y="13"/>
                    </a:cubicBezTo>
                    <a:cubicBezTo>
                      <a:pt x="8" y="16"/>
                      <a:pt x="8" y="18"/>
                      <a:pt x="9" y="21"/>
                    </a:cubicBezTo>
                    <a:cubicBezTo>
                      <a:pt x="9" y="22"/>
                      <a:pt x="10" y="22"/>
                      <a:pt x="10" y="21"/>
                    </a:cubicBezTo>
                    <a:cubicBezTo>
                      <a:pt x="12" y="17"/>
                      <a:pt x="13" y="14"/>
                      <a:pt x="13" y="10"/>
                    </a:cubicBezTo>
                    <a:cubicBezTo>
                      <a:pt x="13" y="9"/>
                      <a:pt x="12" y="9"/>
                      <a:pt x="12" y="10"/>
                    </a:cubicBezTo>
                    <a:cubicBezTo>
                      <a:pt x="10" y="13"/>
                      <a:pt x="9" y="15"/>
                      <a:pt x="9" y="19"/>
                    </a:cubicBezTo>
                    <a:cubicBezTo>
                      <a:pt x="9" y="19"/>
                      <a:pt x="10" y="20"/>
                      <a:pt x="10" y="19"/>
                    </a:cubicBezTo>
                    <a:cubicBezTo>
                      <a:pt x="11" y="16"/>
                      <a:pt x="12" y="14"/>
                      <a:pt x="12" y="10"/>
                    </a:cubicBezTo>
                    <a:cubicBezTo>
                      <a:pt x="13" y="10"/>
                      <a:pt x="12" y="9"/>
                      <a:pt x="11" y="10"/>
                    </a:cubicBezTo>
                    <a:cubicBezTo>
                      <a:pt x="9" y="13"/>
                      <a:pt x="7" y="16"/>
                      <a:pt x="7" y="20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10" y="18"/>
                      <a:pt x="13" y="15"/>
                      <a:pt x="13" y="21"/>
                    </a:cubicBezTo>
                    <a:cubicBezTo>
                      <a:pt x="13" y="22"/>
                      <a:pt x="14" y="22"/>
                      <a:pt x="14" y="22"/>
                    </a:cubicBezTo>
                    <a:cubicBezTo>
                      <a:pt x="16" y="20"/>
                      <a:pt x="17" y="18"/>
                      <a:pt x="17" y="16"/>
                    </a:cubicBezTo>
                    <a:cubicBezTo>
                      <a:pt x="18" y="15"/>
                      <a:pt x="17" y="15"/>
                      <a:pt x="16" y="15"/>
                    </a:cubicBezTo>
                    <a:cubicBezTo>
                      <a:pt x="13" y="19"/>
                      <a:pt x="17" y="14"/>
                      <a:pt x="16" y="16"/>
                    </a:cubicBezTo>
                    <a:cubicBezTo>
                      <a:pt x="17" y="16"/>
                      <a:pt x="15" y="15"/>
                      <a:pt x="15" y="16"/>
                    </a:cubicBezTo>
                    <a:cubicBezTo>
                      <a:pt x="15" y="18"/>
                      <a:pt x="14" y="19"/>
                      <a:pt x="14" y="21"/>
                    </a:cubicBezTo>
                    <a:cubicBezTo>
                      <a:pt x="13" y="22"/>
                      <a:pt x="12" y="29"/>
                      <a:pt x="14" y="22"/>
                    </a:cubicBezTo>
                    <a:cubicBezTo>
                      <a:pt x="12" y="21"/>
                      <a:pt x="12" y="21"/>
                      <a:pt x="12" y="24"/>
                    </a:cubicBezTo>
                    <a:cubicBezTo>
                      <a:pt x="11" y="26"/>
                      <a:pt x="11" y="28"/>
                      <a:pt x="10" y="31"/>
                    </a:cubicBezTo>
                    <a:cubicBezTo>
                      <a:pt x="10" y="32"/>
                      <a:pt x="11" y="32"/>
                      <a:pt x="12" y="31"/>
                    </a:cubicBezTo>
                    <a:cubicBezTo>
                      <a:pt x="12" y="29"/>
                      <a:pt x="12" y="28"/>
                      <a:pt x="13" y="26"/>
                    </a:cubicBezTo>
                    <a:cubicBezTo>
                      <a:pt x="13" y="25"/>
                      <a:pt x="13" y="24"/>
                      <a:pt x="14" y="24"/>
                    </a:cubicBezTo>
                    <a:cubicBezTo>
                      <a:pt x="15" y="22"/>
                      <a:pt x="15" y="21"/>
                      <a:pt x="13" y="20"/>
                    </a:cubicBezTo>
                    <a:cubicBezTo>
                      <a:pt x="12" y="24"/>
                      <a:pt x="10" y="27"/>
                      <a:pt x="10" y="31"/>
                    </a:cubicBezTo>
                    <a:cubicBezTo>
                      <a:pt x="10" y="32"/>
                      <a:pt x="11" y="32"/>
                      <a:pt x="11" y="31"/>
                    </a:cubicBezTo>
                    <a:cubicBezTo>
                      <a:pt x="12" y="27"/>
                      <a:pt x="13" y="23"/>
                      <a:pt x="13" y="19"/>
                    </a:cubicBezTo>
                    <a:cubicBezTo>
                      <a:pt x="13" y="18"/>
                      <a:pt x="12" y="18"/>
                      <a:pt x="12" y="19"/>
                    </a:cubicBezTo>
                    <a:cubicBezTo>
                      <a:pt x="10" y="22"/>
                      <a:pt x="9" y="24"/>
                      <a:pt x="9" y="28"/>
                    </a:cubicBezTo>
                    <a:cubicBezTo>
                      <a:pt x="8" y="30"/>
                      <a:pt x="8" y="32"/>
                      <a:pt x="8" y="35"/>
                    </a:cubicBezTo>
                    <a:cubicBezTo>
                      <a:pt x="8" y="36"/>
                      <a:pt x="7" y="32"/>
                      <a:pt x="7" y="31"/>
                    </a:cubicBezTo>
                    <a:cubicBezTo>
                      <a:pt x="7" y="31"/>
                      <a:pt x="6" y="31"/>
                      <a:pt x="6" y="32"/>
                    </a:cubicBezTo>
                    <a:cubicBezTo>
                      <a:pt x="6" y="38"/>
                      <a:pt x="4" y="32"/>
                      <a:pt x="2" y="30"/>
                    </a:cubicBezTo>
                    <a:cubicBezTo>
                      <a:pt x="2" y="29"/>
                      <a:pt x="1" y="29"/>
                      <a:pt x="1" y="30"/>
                    </a:cubicBezTo>
                    <a:cubicBezTo>
                      <a:pt x="1" y="31"/>
                      <a:pt x="2" y="33"/>
                      <a:pt x="2" y="34"/>
                    </a:cubicBezTo>
                    <a:cubicBezTo>
                      <a:pt x="1" y="30"/>
                      <a:pt x="2" y="29"/>
                      <a:pt x="4" y="33"/>
                    </a:cubicBezTo>
                    <a:cubicBezTo>
                      <a:pt x="5" y="34"/>
                      <a:pt x="7" y="34"/>
                      <a:pt x="8" y="35"/>
                    </a:cubicBezTo>
                    <a:cubicBezTo>
                      <a:pt x="9" y="35"/>
                      <a:pt x="9" y="35"/>
                      <a:pt x="9" y="34"/>
                    </a:cubicBezTo>
                    <a:cubicBezTo>
                      <a:pt x="9" y="32"/>
                      <a:pt x="8" y="30"/>
                      <a:pt x="8" y="28"/>
                    </a:cubicBezTo>
                    <a:cubicBezTo>
                      <a:pt x="7" y="28"/>
                      <a:pt x="6" y="29"/>
                      <a:pt x="8" y="32"/>
                    </a:cubicBezTo>
                    <a:cubicBezTo>
                      <a:pt x="8" y="30"/>
                      <a:pt x="8" y="29"/>
                      <a:pt x="8" y="27"/>
                    </a:cubicBezTo>
                    <a:cubicBezTo>
                      <a:pt x="8" y="26"/>
                      <a:pt x="7" y="19"/>
                      <a:pt x="7" y="25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7" y="30"/>
                      <a:pt x="7" y="28"/>
                      <a:pt x="7" y="27"/>
                    </a:cubicBezTo>
                    <a:cubicBezTo>
                      <a:pt x="7" y="23"/>
                      <a:pt x="8" y="19"/>
                      <a:pt x="8" y="15"/>
                    </a:cubicBezTo>
                    <a:cubicBezTo>
                      <a:pt x="8" y="15"/>
                      <a:pt x="7" y="14"/>
                      <a:pt x="7" y="15"/>
                    </a:cubicBezTo>
                    <a:cubicBezTo>
                      <a:pt x="6" y="19"/>
                      <a:pt x="5" y="24"/>
                      <a:pt x="4" y="28"/>
                    </a:cubicBezTo>
                    <a:cubicBezTo>
                      <a:pt x="5" y="25"/>
                      <a:pt x="5" y="20"/>
                      <a:pt x="6" y="17"/>
                    </a:cubicBezTo>
                    <a:cubicBezTo>
                      <a:pt x="6" y="16"/>
                      <a:pt x="5" y="15"/>
                      <a:pt x="4" y="16"/>
                    </a:cubicBezTo>
                    <a:cubicBezTo>
                      <a:pt x="4" y="20"/>
                      <a:pt x="3" y="24"/>
                      <a:pt x="2" y="27"/>
                    </a:cubicBezTo>
                    <a:cubicBezTo>
                      <a:pt x="3" y="24"/>
                      <a:pt x="4" y="20"/>
                      <a:pt x="7" y="17"/>
                    </a:cubicBezTo>
                    <a:cubicBezTo>
                      <a:pt x="7" y="16"/>
                      <a:pt x="6" y="16"/>
                      <a:pt x="5" y="16"/>
                    </a:cubicBezTo>
                    <a:cubicBezTo>
                      <a:pt x="2" y="19"/>
                      <a:pt x="1" y="21"/>
                      <a:pt x="0" y="25"/>
                    </a:cubicBezTo>
                    <a:cubicBezTo>
                      <a:pt x="0" y="26"/>
                      <a:pt x="1" y="26"/>
                      <a:pt x="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Freeform 171"/>
              <p:cNvSpPr>
                <a:spLocks/>
              </p:cNvSpPr>
              <p:nvPr/>
            </p:nvSpPr>
            <p:spPr bwMode="auto">
              <a:xfrm>
                <a:off x="1482725" y="2279651"/>
                <a:ext cx="22225" cy="20638"/>
              </a:xfrm>
              <a:custGeom>
                <a:avLst/>
                <a:gdLst>
                  <a:gd name="T0" fmla="*/ 9 w 21"/>
                  <a:gd name="T1" fmla="*/ 4 h 19"/>
                  <a:gd name="T2" fmla="*/ 8 w 21"/>
                  <a:gd name="T3" fmla="*/ 2 h 19"/>
                  <a:gd name="T4" fmla="*/ 7 w 21"/>
                  <a:gd name="T5" fmla="*/ 3 h 19"/>
                  <a:gd name="T6" fmla="*/ 11 w 21"/>
                  <a:gd name="T7" fmla="*/ 7 h 19"/>
                  <a:gd name="T8" fmla="*/ 12 w 21"/>
                  <a:gd name="T9" fmla="*/ 6 h 19"/>
                  <a:gd name="T10" fmla="*/ 2 w 21"/>
                  <a:gd name="T11" fmla="*/ 0 h 19"/>
                  <a:gd name="T12" fmla="*/ 1 w 21"/>
                  <a:gd name="T13" fmla="*/ 2 h 19"/>
                  <a:gd name="T14" fmla="*/ 9 w 21"/>
                  <a:gd name="T15" fmla="*/ 8 h 19"/>
                  <a:gd name="T16" fmla="*/ 10 w 21"/>
                  <a:gd name="T17" fmla="*/ 7 h 19"/>
                  <a:gd name="T18" fmla="*/ 4 w 21"/>
                  <a:gd name="T19" fmla="*/ 2 h 19"/>
                  <a:gd name="T20" fmla="*/ 3 w 21"/>
                  <a:gd name="T21" fmla="*/ 3 h 19"/>
                  <a:gd name="T22" fmla="*/ 12 w 21"/>
                  <a:gd name="T23" fmla="*/ 10 h 19"/>
                  <a:gd name="T24" fmla="*/ 13 w 21"/>
                  <a:gd name="T25" fmla="*/ 9 h 19"/>
                  <a:gd name="T26" fmla="*/ 10 w 21"/>
                  <a:gd name="T27" fmla="*/ 6 h 19"/>
                  <a:gd name="T28" fmla="*/ 9 w 21"/>
                  <a:gd name="T29" fmla="*/ 7 h 19"/>
                  <a:gd name="T30" fmla="*/ 19 w 21"/>
                  <a:gd name="T31" fmla="*/ 12 h 19"/>
                  <a:gd name="T32" fmla="*/ 20 w 21"/>
                  <a:gd name="T33" fmla="*/ 11 h 19"/>
                  <a:gd name="T34" fmla="*/ 11 w 21"/>
                  <a:gd name="T35" fmla="*/ 3 h 19"/>
                  <a:gd name="T36" fmla="*/ 10 w 21"/>
                  <a:gd name="T37" fmla="*/ 4 h 19"/>
                  <a:gd name="T38" fmla="*/ 20 w 21"/>
                  <a:gd name="T39" fmla="*/ 18 h 19"/>
                  <a:gd name="T40" fmla="*/ 21 w 21"/>
                  <a:gd name="T41" fmla="*/ 17 h 19"/>
                  <a:gd name="T42" fmla="*/ 9 w 21"/>
                  <a:gd name="T43" fmla="*/ 7 h 19"/>
                  <a:gd name="T44" fmla="*/ 8 w 21"/>
                  <a:gd name="T45" fmla="*/ 8 h 19"/>
                  <a:gd name="T46" fmla="*/ 18 w 21"/>
                  <a:gd name="T47" fmla="*/ 16 h 19"/>
                  <a:gd name="T48" fmla="*/ 19 w 21"/>
                  <a:gd name="T49" fmla="*/ 15 h 19"/>
                  <a:gd name="T50" fmla="*/ 16 w 21"/>
                  <a:gd name="T51" fmla="*/ 9 h 19"/>
                  <a:gd name="T52" fmla="*/ 15 w 21"/>
                  <a:gd name="T53" fmla="*/ 8 h 19"/>
                  <a:gd name="T54" fmla="*/ 18 w 21"/>
                  <a:gd name="T55" fmla="*/ 16 h 19"/>
                  <a:gd name="T56" fmla="*/ 19 w 21"/>
                  <a:gd name="T57" fmla="*/ 15 h 19"/>
                  <a:gd name="T58" fmla="*/ 9 w 21"/>
                  <a:gd name="T59" fmla="*/ 7 h 19"/>
                  <a:gd name="T60" fmla="*/ 8 w 21"/>
                  <a:gd name="T61" fmla="*/ 8 h 19"/>
                  <a:gd name="T62" fmla="*/ 20 w 21"/>
                  <a:gd name="T63" fmla="*/ 18 h 19"/>
                  <a:gd name="T64" fmla="*/ 21 w 21"/>
                  <a:gd name="T65" fmla="*/ 18 h 19"/>
                  <a:gd name="T66" fmla="*/ 11 w 21"/>
                  <a:gd name="T67" fmla="*/ 3 h 19"/>
                  <a:gd name="T68" fmla="*/ 10 w 21"/>
                  <a:gd name="T69" fmla="*/ 4 h 19"/>
                  <a:gd name="T70" fmla="*/ 19 w 21"/>
                  <a:gd name="T71" fmla="*/ 12 h 19"/>
                  <a:gd name="T72" fmla="*/ 20 w 21"/>
                  <a:gd name="T73" fmla="*/ 11 h 19"/>
                  <a:gd name="T74" fmla="*/ 9 w 21"/>
                  <a:gd name="T75" fmla="*/ 5 h 19"/>
                  <a:gd name="T76" fmla="*/ 9 w 21"/>
                  <a:gd name="T77" fmla="*/ 7 h 19"/>
                  <a:gd name="T78" fmla="*/ 12 w 21"/>
                  <a:gd name="T79" fmla="*/ 10 h 19"/>
                  <a:gd name="T80" fmla="*/ 13 w 21"/>
                  <a:gd name="T81" fmla="*/ 9 h 19"/>
                  <a:gd name="T82" fmla="*/ 4 w 21"/>
                  <a:gd name="T83" fmla="*/ 2 h 19"/>
                  <a:gd name="T84" fmla="*/ 3 w 21"/>
                  <a:gd name="T85" fmla="*/ 3 h 19"/>
                  <a:gd name="T86" fmla="*/ 9 w 21"/>
                  <a:gd name="T87" fmla="*/ 8 h 19"/>
                  <a:gd name="T88" fmla="*/ 10 w 21"/>
                  <a:gd name="T89" fmla="*/ 7 h 19"/>
                  <a:gd name="T90" fmla="*/ 2 w 21"/>
                  <a:gd name="T91" fmla="*/ 1 h 19"/>
                  <a:gd name="T92" fmla="*/ 1 w 21"/>
                  <a:gd name="T93" fmla="*/ 2 h 19"/>
                  <a:gd name="T94" fmla="*/ 12 w 21"/>
                  <a:gd name="T95" fmla="*/ 7 h 19"/>
                  <a:gd name="T96" fmla="*/ 12 w 21"/>
                  <a:gd name="T97" fmla="*/ 6 h 19"/>
                  <a:gd name="T98" fmla="*/ 8 w 21"/>
                  <a:gd name="T99" fmla="*/ 2 h 19"/>
                  <a:gd name="T100" fmla="*/ 6 w 21"/>
                  <a:gd name="T101" fmla="*/ 3 h 19"/>
                  <a:gd name="T102" fmla="*/ 8 w 21"/>
                  <a:gd name="T103" fmla="*/ 5 h 19"/>
                  <a:gd name="T104" fmla="*/ 9 w 21"/>
                  <a:gd name="T105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" h="19">
                    <a:moveTo>
                      <a:pt x="9" y="4"/>
                    </a:moveTo>
                    <a:cubicBezTo>
                      <a:pt x="8" y="3"/>
                      <a:pt x="8" y="3"/>
                      <a:pt x="8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8" y="4"/>
                      <a:pt x="10" y="6"/>
                      <a:pt x="11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3" y="4"/>
                      <a:pt x="6" y="6"/>
                      <a:pt x="9" y="8"/>
                    </a:cubicBezTo>
                    <a:cubicBezTo>
                      <a:pt x="10" y="9"/>
                      <a:pt x="11" y="8"/>
                      <a:pt x="10" y="7"/>
                    </a:cubicBezTo>
                    <a:cubicBezTo>
                      <a:pt x="8" y="5"/>
                      <a:pt x="6" y="4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6" y="5"/>
                      <a:pt x="9" y="8"/>
                      <a:pt x="12" y="10"/>
                    </a:cubicBezTo>
                    <a:cubicBezTo>
                      <a:pt x="13" y="10"/>
                      <a:pt x="14" y="9"/>
                      <a:pt x="13" y="9"/>
                    </a:cubicBezTo>
                    <a:cubicBezTo>
                      <a:pt x="12" y="8"/>
                      <a:pt x="11" y="7"/>
                      <a:pt x="10" y="6"/>
                    </a:cubicBezTo>
                    <a:cubicBezTo>
                      <a:pt x="10" y="6"/>
                      <a:pt x="9" y="6"/>
                      <a:pt x="9" y="7"/>
                    </a:cubicBezTo>
                    <a:cubicBezTo>
                      <a:pt x="13" y="8"/>
                      <a:pt x="16" y="10"/>
                      <a:pt x="19" y="12"/>
                    </a:cubicBezTo>
                    <a:cubicBezTo>
                      <a:pt x="20" y="12"/>
                      <a:pt x="21" y="11"/>
                      <a:pt x="20" y="11"/>
                    </a:cubicBezTo>
                    <a:cubicBezTo>
                      <a:pt x="17" y="9"/>
                      <a:pt x="14" y="6"/>
                      <a:pt x="11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14" y="8"/>
                      <a:pt x="18" y="13"/>
                      <a:pt x="20" y="18"/>
                    </a:cubicBezTo>
                    <a:cubicBezTo>
                      <a:pt x="20" y="18"/>
                      <a:pt x="20" y="17"/>
                      <a:pt x="21" y="17"/>
                    </a:cubicBezTo>
                    <a:cubicBezTo>
                      <a:pt x="16" y="14"/>
                      <a:pt x="12" y="11"/>
                      <a:pt x="9" y="7"/>
                    </a:cubicBezTo>
                    <a:cubicBezTo>
                      <a:pt x="9" y="7"/>
                      <a:pt x="8" y="8"/>
                      <a:pt x="8" y="8"/>
                    </a:cubicBezTo>
                    <a:cubicBezTo>
                      <a:pt x="11" y="11"/>
                      <a:pt x="14" y="14"/>
                      <a:pt x="18" y="16"/>
                    </a:cubicBezTo>
                    <a:cubicBezTo>
                      <a:pt x="19" y="16"/>
                      <a:pt x="19" y="15"/>
                      <a:pt x="19" y="15"/>
                    </a:cubicBezTo>
                    <a:cubicBezTo>
                      <a:pt x="17" y="13"/>
                      <a:pt x="14" y="12"/>
                      <a:pt x="16" y="9"/>
                    </a:cubicBezTo>
                    <a:cubicBezTo>
                      <a:pt x="17" y="8"/>
                      <a:pt x="15" y="7"/>
                      <a:pt x="15" y="8"/>
                    </a:cubicBezTo>
                    <a:cubicBezTo>
                      <a:pt x="12" y="11"/>
                      <a:pt x="15" y="13"/>
                      <a:pt x="18" y="16"/>
                    </a:cubicBezTo>
                    <a:cubicBezTo>
                      <a:pt x="18" y="15"/>
                      <a:pt x="18" y="15"/>
                      <a:pt x="19" y="15"/>
                    </a:cubicBezTo>
                    <a:cubicBezTo>
                      <a:pt x="15" y="13"/>
                      <a:pt x="12" y="10"/>
                      <a:pt x="9" y="7"/>
                    </a:cubicBezTo>
                    <a:cubicBezTo>
                      <a:pt x="8" y="6"/>
                      <a:pt x="7" y="7"/>
                      <a:pt x="8" y="8"/>
                    </a:cubicBezTo>
                    <a:cubicBezTo>
                      <a:pt x="11" y="12"/>
                      <a:pt x="15" y="16"/>
                      <a:pt x="20" y="18"/>
                    </a:cubicBezTo>
                    <a:cubicBezTo>
                      <a:pt x="20" y="19"/>
                      <a:pt x="21" y="18"/>
                      <a:pt x="21" y="18"/>
                    </a:cubicBezTo>
                    <a:cubicBezTo>
                      <a:pt x="19" y="12"/>
                      <a:pt x="15" y="7"/>
                      <a:pt x="11" y="3"/>
                    </a:cubicBezTo>
                    <a:cubicBezTo>
                      <a:pt x="11" y="2"/>
                      <a:pt x="10" y="3"/>
                      <a:pt x="10" y="4"/>
                    </a:cubicBezTo>
                    <a:cubicBezTo>
                      <a:pt x="13" y="7"/>
                      <a:pt x="16" y="10"/>
                      <a:pt x="19" y="12"/>
                    </a:cubicBezTo>
                    <a:cubicBezTo>
                      <a:pt x="19" y="12"/>
                      <a:pt x="20" y="11"/>
                      <a:pt x="20" y="11"/>
                    </a:cubicBezTo>
                    <a:cubicBezTo>
                      <a:pt x="17" y="9"/>
                      <a:pt x="13" y="7"/>
                      <a:pt x="9" y="5"/>
                    </a:cubicBezTo>
                    <a:cubicBezTo>
                      <a:pt x="9" y="5"/>
                      <a:pt x="8" y="6"/>
                      <a:pt x="9" y="7"/>
                    </a:cubicBezTo>
                    <a:cubicBezTo>
                      <a:pt x="10" y="8"/>
                      <a:pt x="11" y="9"/>
                      <a:pt x="12" y="10"/>
                    </a:cubicBezTo>
                    <a:cubicBezTo>
                      <a:pt x="12" y="9"/>
                      <a:pt x="13" y="9"/>
                      <a:pt x="13" y="9"/>
                    </a:cubicBezTo>
                    <a:cubicBezTo>
                      <a:pt x="10" y="7"/>
                      <a:pt x="7" y="4"/>
                      <a:pt x="4" y="2"/>
                    </a:cubicBezTo>
                    <a:cubicBezTo>
                      <a:pt x="3" y="1"/>
                      <a:pt x="2" y="2"/>
                      <a:pt x="3" y="3"/>
                    </a:cubicBezTo>
                    <a:cubicBezTo>
                      <a:pt x="5" y="5"/>
                      <a:pt x="7" y="6"/>
                      <a:pt x="9" y="8"/>
                    </a:cubicBezTo>
                    <a:cubicBezTo>
                      <a:pt x="9" y="8"/>
                      <a:pt x="10" y="7"/>
                      <a:pt x="10" y="7"/>
                    </a:cubicBezTo>
                    <a:cubicBezTo>
                      <a:pt x="7" y="5"/>
                      <a:pt x="4" y="3"/>
                      <a:pt x="2" y="1"/>
                    </a:cubicBezTo>
                    <a:cubicBezTo>
                      <a:pt x="2" y="1"/>
                      <a:pt x="2" y="1"/>
                      <a:pt x="1" y="2"/>
                    </a:cubicBezTo>
                    <a:cubicBezTo>
                      <a:pt x="5" y="3"/>
                      <a:pt x="8" y="6"/>
                      <a:pt x="12" y="7"/>
                    </a:cubicBezTo>
                    <a:cubicBezTo>
                      <a:pt x="12" y="7"/>
                      <a:pt x="13" y="6"/>
                      <a:pt x="12" y="6"/>
                    </a:cubicBezTo>
                    <a:cubicBezTo>
                      <a:pt x="11" y="5"/>
                      <a:pt x="9" y="3"/>
                      <a:pt x="8" y="2"/>
                    </a:cubicBezTo>
                    <a:cubicBezTo>
                      <a:pt x="7" y="1"/>
                      <a:pt x="6" y="2"/>
                      <a:pt x="6" y="3"/>
                    </a:cubicBezTo>
                    <a:cubicBezTo>
                      <a:pt x="7" y="4"/>
                      <a:pt x="7" y="4"/>
                      <a:pt x="8" y="5"/>
                    </a:cubicBezTo>
                    <a:cubicBezTo>
                      <a:pt x="9" y="5"/>
                      <a:pt x="10" y="4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Freeform 172"/>
              <p:cNvSpPr>
                <a:spLocks/>
              </p:cNvSpPr>
              <p:nvPr/>
            </p:nvSpPr>
            <p:spPr bwMode="auto">
              <a:xfrm>
                <a:off x="1477963" y="2270126"/>
                <a:ext cx="38100" cy="34925"/>
              </a:xfrm>
              <a:custGeom>
                <a:avLst/>
                <a:gdLst>
                  <a:gd name="T0" fmla="*/ 2 w 37"/>
                  <a:gd name="T1" fmla="*/ 9 h 33"/>
                  <a:gd name="T2" fmla="*/ 15 w 37"/>
                  <a:gd name="T3" fmla="*/ 4 h 33"/>
                  <a:gd name="T4" fmla="*/ 22 w 37"/>
                  <a:gd name="T5" fmla="*/ 9 h 33"/>
                  <a:gd name="T6" fmla="*/ 31 w 37"/>
                  <a:gd name="T7" fmla="*/ 10 h 33"/>
                  <a:gd name="T8" fmla="*/ 32 w 37"/>
                  <a:gd name="T9" fmla="*/ 15 h 33"/>
                  <a:gd name="T10" fmla="*/ 31 w 37"/>
                  <a:gd name="T11" fmla="*/ 17 h 33"/>
                  <a:gd name="T12" fmla="*/ 29 w 37"/>
                  <a:gd name="T13" fmla="*/ 20 h 33"/>
                  <a:gd name="T14" fmla="*/ 30 w 37"/>
                  <a:gd name="T15" fmla="*/ 29 h 33"/>
                  <a:gd name="T16" fmla="*/ 29 w 37"/>
                  <a:gd name="T17" fmla="*/ 31 h 33"/>
                  <a:gd name="T18" fmla="*/ 32 w 37"/>
                  <a:gd name="T19" fmla="*/ 26 h 33"/>
                  <a:gd name="T20" fmla="*/ 34 w 37"/>
                  <a:gd name="T21" fmla="*/ 15 h 33"/>
                  <a:gd name="T22" fmla="*/ 36 w 37"/>
                  <a:gd name="T23" fmla="*/ 10 h 33"/>
                  <a:gd name="T24" fmla="*/ 32 w 37"/>
                  <a:gd name="T25" fmla="*/ 8 h 33"/>
                  <a:gd name="T26" fmla="*/ 25 w 37"/>
                  <a:gd name="T27" fmla="*/ 9 h 33"/>
                  <a:gd name="T28" fmla="*/ 19 w 37"/>
                  <a:gd name="T29" fmla="*/ 5 h 33"/>
                  <a:gd name="T30" fmla="*/ 1 w 37"/>
                  <a:gd name="T31" fmla="*/ 8 h 33"/>
                  <a:gd name="T32" fmla="*/ 2 w 37"/>
                  <a:gd name="T33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" h="33">
                    <a:moveTo>
                      <a:pt x="2" y="9"/>
                    </a:moveTo>
                    <a:cubicBezTo>
                      <a:pt x="6" y="6"/>
                      <a:pt x="9" y="3"/>
                      <a:pt x="15" y="4"/>
                    </a:cubicBezTo>
                    <a:cubicBezTo>
                      <a:pt x="17" y="5"/>
                      <a:pt x="20" y="7"/>
                      <a:pt x="22" y="9"/>
                    </a:cubicBezTo>
                    <a:cubicBezTo>
                      <a:pt x="25" y="11"/>
                      <a:pt x="28" y="11"/>
                      <a:pt x="31" y="10"/>
                    </a:cubicBezTo>
                    <a:cubicBezTo>
                      <a:pt x="35" y="11"/>
                      <a:pt x="35" y="13"/>
                      <a:pt x="32" y="15"/>
                    </a:cubicBezTo>
                    <a:cubicBezTo>
                      <a:pt x="32" y="15"/>
                      <a:pt x="31" y="16"/>
                      <a:pt x="31" y="17"/>
                    </a:cubicBezTo>
                    <a:cubicBezTo>
                      <a:pt x="30" y="18"/>
                      <a:pt x="29" y="19"/>
                      <a:pt x="29" y="20"/>
                    </a:cubicBezTo>
                    <a:cubicBezTo>
                      <a:pt x="29" y="21"/>
                      <a:pt x="30" y="30"/>
                      <a:pt x="30" y="29"/>
                    </a:cubicBezTo>
                    <a:cubicBezTo>
                      <a:pt x="29" y="29"/>
                      <a:pt x="28" y="30"/>
                      <a:pt x="29" y="31"/>
                    </a:cubicBezTo>
                    <a:cubicBezTo>
                      <a:pt x="32" y="33"/>
                      <a:pt x="32" y="27"/>
                      <a:pt x="32" y="26"/>
                    </a:cubicBezTo>
                    <a:cubicBezTo>
                      <a:pt x="31" y="21"/>
                      <a:pt x="31" y="18"/>
                      <a:pt x="34" y="15"/>
                    </a:cubicBezTo>
                    <a:cubicBezTo>
                      <a:pt x="36" y="13"/>
                      <a:pt x="37" y="12"/>
                      <a:pt x="36" y="10"/>
                    </a:cubicBezTo>
                    <a:cubicBezTo>
                      <a:pt x="36" y="8"/>
                      <a:pt x="34" y="8"/>
                      <a:pt x="32" y="8"/>
                    </a:cubicBezTo>
                    <a:cubicBezTo>
                      <a:pt x="29" y="8"/>
                      <a:pt x="28" y="10"/>
                      <a:pt x="25" y="9"/>
                    </a:cubicBezTo>
                    <a:cubicBezTo>
                      <a:pt x="23" y="9"/>
                      <a:pt x="21" y="6"/>
                      <a:pt x="19" y="5"/>
                    </a:cubicBezTo>
                    <a:cubicBezTo>
                      <a:pt x="12" y="0"/>
                      <a:pt x="6" y="4"/>
                      <a:pt x="1" y="8"/>
                    </a:cubicBezTo>
                    <a:cubicBezTo>
                      <a:pt x="0" y="9"/>
                      <a:pt x="1" y="10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Freeform 173"/>
              <p:cNvSpPr>
                <a:spLocks/>
              </p:cNvSpPr>
              <p:nvPr/>
            </p:nvSpPr>
            <p:spPr bwMode="auto">
              <a:xfrm>
                <a:off x="1508125" y="2286001"/>
                <a:ext cx="4763" cy="14288"/>
              </a:xfrm>
              <a:custGeom>
                <a:avLst/>
                <a:gdLst>
                  <a:gd name="T0" fmla="*/ 2 w 5"/>
                  <a:gd name="T1" fmla="*/ 12 h 13"/>
                  <a:gd name="T2" fmla="*/ 3 w 5"/>
                  <a:gd name="T3" fmla="*/ 8 h 13"/>
                  <a:gd name="T4" fmla="*/ 5 w 5"/>
                  <a:gd name="T5" fmla="*/ 3 h 13"/>
                  <a:gd name="T6" fmla="*/ 3 w 5"/>
                  <a:gd name="T7" fmla="*/ 3 h 13"/>
                  <a:gd name="T8" fmla="*/ 0 w 5"/>
                  <a:gd name="T9" fmla="*/ 9 h 13"/>
                  <a:gd name="T10" fmla="*/ 1 w 5"/>
                  <a:gd name="T11" fmla="*/ 10 h 13"/>
                  <a:gd name="T12" fmla="*/ 3 w 5"/>
                  <a:gd name="T13" fmla="*/ 2 h 13"/>
                  <a:gd name="T14" fmla="*/ 2 w 5"/>
                  <a:gd name="T15" fmla="*/ 1 h 13"/>
                  <a:gd name="T16" fmla="*/ 0 w 5"/>
                  <a:gd name="T17" fmla="*/ 8 h 13"/>
                  <a:gd name="T18" fmla="*/ 2 w 5"/>
                  <a:gd name="T19" fmla="*/ 8 h 13"/>
                  <a:gd name="T20" fmla="*/ 3 w 5"/>
                  <a:gd name="T21" fmla="*/ 1 h 13"/>
                  <a:gd name="T22" fmla="*/ 2 w 5"/>
                  <a:gd name="T23" fmla="*/ 1 h 13"/>
                  <a:gd name="T24" fmla="*/ 0 w 5"/>
                  <a:gd name="T25" fmla="*/ 8 h 13"/>
                  <a:gd name="T26" fmla="*/ 2 w 5"/>
                  <a:gd name="T27" fmla="*/ 8 h 13"/>
                  <a:gd name="T28" fmla="*/ 3 w 5"/>
                  <a:gd name="T29" fmla="*/ 2 h 13"/>
                  <a:gd name="T30" fmla="*/ 2 w 5"/>
                  <a:gd name="T31" fmla="*/ 1 h 13"/>
                  <a:gd name="T32" fmla="*/ 0 w 5"/>
                  <a:gd name="T33" fmla="*/ 10 h 13"/>
                  <a:gd name="T34" fmla="*/ 1 w 5"/>
                  <a:gd name="T35" fmla="*/ 10 h 13"/>
                  <a:gd name="T36" fmla="*/ 5 w 5"/>
                  <a:gd name="T37" fmla="*/ 3 h 13"/>
                  <a:gd name="T38" fmla="*/ 3 w 5"/>
                  <a:gd name="T39" fmla="*/ 3 h 13"/>
                  <a:gd name="T40" fmla="*/ 1 w 5"/>
                  <a:gd name="T41" fmla="*/ 8 h 13"/>
                  <a:gd name="T42" fmla="*/ 1 w 5"/>
                  <a:gd name="T43" fmla="*/ 12 h 13"/>
                  <a:gd name="T44" fmla="*/ 2 w 5"/>
                  <a:gd name="T45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" h="13">
                    <a:moveTo>
                      <a:pt x="2" y="12"/>
                    </a:moveTo>
                    <a:cubicBezTo>
                      <a:pt x="2" y="10"/>
                      <a:pt x="3" y="9"/>
                      <a:pt x="3" y="8"/>
                    </a:cubicBezTo>
                    <a:cubicBezTo>
                      <a:pt x="3" y="6"/>
                      <a:pt x="4" y="4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1" y="7"/>
                      <a:pt x="2" y="4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1" y="3"/>
                      <a:pt x="1" y="5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6"/>
                      <a:pt x="2" y="3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0" y="8"/>
                      <a:pt x="1" y="9"/>
                      <a:pt x="2" y="8"/>
                    </a:cubicBezTo>
                    <a:cubicBezTo>
                      <a:pt x="2" y="6"/>
                      <a:pt x="3" y="4"/>
                      <a:pt x="3" y="2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4"/>
                      <a:pt x="0" y="7"/>
                      <a:pt x="0" y="10"/>
                    </a:cubicBezTo>
                    <a:cubicBezTo>
                      <a:pt x="0" y="10"/>
                      <a:pt x="1" y="11"/>
                      <a:pt x="1" y="10"/>
                    </a:cubicBezTo>
                    <a:cubicBezTo>
                      <a:pt x="2" y="8"/>
                      <a:pt x="4" y="5"/>
                      <a:pt x="5" y="3"/>
                    </a:cubicBezTo>
                    <a:cubicBezTo>
                      <a:pt x="5" y="2"/>
                      <a:pt x="4" y="2"/>
                      <a:pt x="3" y="3"/>
                    </a:cubicBezTo>
                    <a:cubicBezTo>
                      <a:pt x="3" y="4"/>
                      <a:pt x="2" y="6"/>
                      <a:pt x="1" y="8"/>
                    </a:cubicBezTo>
                    <a:cubicBezTo>
                      <a:pt x="1" y="9"/>
                      <a:pt x="1" y="11"/>
                      <a:pt x="1" y="12"/>
                    </a:cubicBezTo>
                    <a:cubicBezTo>
                      <a:pt x="1" y="13"/>
                      <a:pt x="3" y="13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Freeform 174"/>
              <p:cNvSpPr>
                <a:spLocks/>
              </p:cNvSpPr>
              <p:nvPr/>
            </p:nvSpPr>
            <p:spPr bwMode="auto">
              <a:xfrm>
                <a:off x="1481138" y="2273301"/>
                <a:ext cx="31750" cy="25400"/>
              </a:xfrm>
              <a:custGeom>
                <a:avLst/>
                <a:gdLst>
                  <a:gd name="T0" fmla="*/ 23 w 30"/>
                  <a:gd name="T1" fmla="*/ 23 h 24"/>
                  <a:gd name="T2" fmla="*/ 27 w 30"/>
                  <a:gd name="T3" fmla="*/ 16 h 24"/>
                  <a:gd name="T4" fmla="*/ 22 w 30"/>
                  <a:gd name="T5" fmla="*/ 17 h 24"/>
                  <a:gd name="T6" fmla="*/ 21 w 30"/>
                  <a:gd name="T7" fmla="*/ 12 h 24"/>
                  <a:gd name="T8" fmla="*/ 22 w 30"/>
                  <a:gd name="T9" fmla="*/ 19 h 24"/>
                  <a:gd name="T10" fmla="*/ 23 w 30"/>
                  <a:gd name="T11" fmla="*/ 18 h 24"/>
                  <a:gd name="T12" fmla="*/ 25 w 30"/>
                  <a:gd name="T13" fmla="*/ 9 h 24"/>
                  <a:gd name="T14" fmla="*/ 24 w 30"/>
                  <a:gd name="T15" fmla="*/ 10 h 24"/>
                  <a:gd name="T16" fmla="*/ 22 w 30"/>
                  <a:gd name="T17" fmla="*/ 13 h 24"/>
                  <a:gd name="T18" fmla="*/ 17 w 30"/>
                  <a:gd name="T19" fmla="*/ 12 h 24"/>
                  <a:gd name="T20" fmla="*/ 14 w 30"/>
                  <a:gd name="T21" fmla="*/ 9 h 24"/>
                  <a:gd name="T22" fmla="*/ 1 w 30"/>
                  <a:gd name="T23" fmla="*/ 5 h 24"/>
                  <a:gd name="T24" fmla="*/ 7 w 30"/>
                  <a:gd name="T25" fmla="*/ 5 h 24"/>
                  <a:gd name="T26" fmla="*/ 6 w 30"/>
                  <a:gd name="T27" fmla="*/ 4 h 24"/>
                  <a:gd name="T28" fmla="*/ 12 w 30"/>
                  <a:gd name="T29" fmla="*/ 3 h 24"/>
                  <a:gd name="T30" fmla="*/ 11 w 30"/>
                  <a:gd name="T31" fmla="*/ 9 h 24"/>
                  <a:gd name="T32" fmla="*/ 18 w 30"/>
                  <a:gd name="T33" fmla="*/ 10 h 24"/>
                  <a:gd name="T34" fmla="*/ 26 w 30"/>
                  <a:gd name="T35" fmla="*/ 11 h 24"/>
                  <a:gd name="T36" fmla="*/ 24 w 30"/>
                  <a:gd name="T37" fmla="*/ 8 h 24"/>
                  <a:gd name="T38" fmla="*/ 23 w 30"/>
                  <a:gd name="T39" fmla="*/ 13 h 24"/>
                  <a:gd name="T40" fmla="*/ 22 w 30"/>
                  <a:gd name="T41" fmla="*/ 15 h 24"/>
                  <a:gd name="T42" fmla="*/ 24 w 30"/>
                  <a:gd name="T43" fmla="*/ 8 h 24"/>
                  <a:gd name="T44" fmla="*/ 27 w 30"/>
                  <a:gd name="T45" fmla="*/ 11 h 24"/>
                  <a:gd name="T46" fmla="*/ 17 w 30"/>
                  <a:gd name="T47" fmla="*/ 9 h 24"/>
                  <a:gd name="T48" fmla="*/ 20 w 30"/>
                  <a:gd name="T49" fmla="*/ 14 h 24"/>
                  <a:gd name="T50" fmla="*/ 12 w 30"/>
                  <a:gd name="T51" fmla="*/ 8 h 24"/>
                  <a:gd name="T52" fmla="*/ 18 w 30"/>
                  <a:gd name="T53" fmla="*/ 13 h 24"/>
                  <a:gd name="T54" fmla="*/ 11 w 30"/>
                  <a:gd name="T55" fmla="*/ 11 h 24"/>
                  <a:gd name="T56" fmla="*/ 18 w 30"/>
                  <a:gd name="T57" fmla="*/ 13 h 24"/>
                  <a:gd name="T58" fmla="*/ 11 w 30"/>
                  <a:gd name="T59" fmla="*/ 9 h 24"/>
                  <a:gd name="T60" fmla="*/ 11 w 30"/>
                  <a:gd name="T61" fmla="*/ 4 h 24"/>
                  <a:gd name="T62" fmla="*/ 4 w 30"/>
                  <a:gd name="T63" fmla="*/ 4 h 24"/>
                  <a:gd name="T64" fmla="*/ 13 w 30"/>
                  <a:gd name="T65" fmla="*/ 6 h 24"/>
                  <a:gd name="T66" fmla="*/ 1 w 30"/>
                  <a:gd name="T67" fmla="*/ 5 h 24"/>
                  <a:gd name="T68" fmla="*/ 11 w 30"/>
                  <a:gd name="T69" fmla="*/ 4 h 24"/>
                  <a:gd name="T70" fmla="*/ 3 w 30"/>
                  <a:gd name="T71" fmla="*/ 4 h 24"/>
                  <a:gd name="T72" fmla="*/ 12 w 30"/>
                  <a:gd name="T73" fmla="*/ 5 h 24"/>
                  <a:gd name="T74" fmla="*/ 6 w 30"/>
                  <a:gd name="T75" fmla="*/ 3 h 24"/>
                  <a:gd name="T76" fmla="*/ 12 w 30"/>
                  <a:gd name="T77" fmla="*/ 7 h 24"/>
                  <a:gd name="T78" fmla="*/ 7 w 30"/>
                  <a:gd name="T79" fmla="*/ 5 h 24"/>
                  <a:gd name="T80" fmla="*/ 14 w 30"/>
                  <a:gd name="T81" fmla="*/ 10 h 24"/>
                  <a:gd name="T82" fmla="*/ 11 w 30"/>
                  <a:gd name="T83" fmla="*/ 9 h 24"/>
                  <a:gd name="T84" fmla="*/ 21 w 30"/>
                  <a:gd name="T85" fmla="*/ 10 h 24"/>
                  <a:gd name="T86" fmla="*/ 15 w 30"/>
                  <a:gd name="T87" fmla="*/ 13 h 24"/>
                  <a:gd name="T88" fmla="*/ 27 w 30"/>
                  <a:gd name="T89" fmla="*/ 8 h 24"/>
                  <a:gd name="T90" fmla="*/ 22 w 30"/>
                  <a:gd name="T91" fmla="*/ 15 h 24"/>
                  <a:gd name="T92" fmla="*/ 27 w 30"/>
                  <a:gd name="T93" fmla="*/ 8 h 24"/>
                  <a:gd name="T94" fmla="*/ 21 w 30"/>
                  <a:gd name="T95" fmla="*/ 16 h 24"/>
                  <a:gd name="T96" fmla="*/ 27 w 30"/>
                  <a:gd name="T97" fmla="*/ 10 h 24"/>
                  <a:gd name="T98" fmla="*/ 21 w 30"/>
                  <a:gd name="T99" fmla="*/ 19 h 24"/>
                  <a:gd name="T100" fmla="*/ 24 w 30"/>
                  <a:gd name="T101" fmla="*/ 11 h 24"/>
                  <a:gd name="T102" fmla="*/ 22 w 30"/>
                  <a:gd name="T103" fmla="*/ 22 h 24"/>
                  <a:gd name="T104" fmla="*/ 23 w 30"/>
                  <a:gd name="T105" fmla="*/ 11 h 24"/>
                  <a:gd name="T106" fmla="*/ 23 w 30"/>
                  <a:gd name="T107" fmla="*/ 21 h 24"/>
                  <a:gd name="T108" fmla="*/ 23 w 30"/>
                  <a:gd name="T109" fmla="*/ 13 h 24"/>
                  <a:gd name="T110" fmla="*/ 27 w 30"/>
                  <a:gd name="T111" fmla="*/ 16 h 24"/>
                  <a:gd name="T112" fmla="*/ 23 w 30"/>
                  <a:gd name="T113" fmla="*/ 23 h 24"/>
                  <a:gd name="T114" fmla="*/ 29 w 30"/>
                  <a:gd name="T115" fmla="*/ 1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" h="24">
                    <a:moveTo>
                      <a:pt x="28" y="12"/>
                    </a:moveTo>
                    <a:cubicBezTo>
                      <a:pt x="26" y="16"/>
                      <a:pt x="25" y="19"/>
                      <a:pt x="23" y="23"/>
                    </a:cubicBezTo>
                    <a:cubicBezTo>
                      <a:pt x="24" y="23"/>
                      <a:pt x="24" y="23"/>
                      <a:pt x="25" y="23"/>
                    </a:cubicBezTo>
                    <a:cubicBezTo>
                      <a:pt x="25" y="21"/>
                      <a:pt x="26" y="18"/>
                      <a:pt x="27" y="16"/>
                    </a:cubicBezTo>
                    <a:cubicBezTo>
                      <a:pt x="27" y="15"/>
                      <a:pt x="26" y="15"/>
                      <a:pt x="25" y="15"/>
                    </a:cubicBezTo>
                    <a:cubicBezTo>
                      <a:pt x="24" y="16"/>
                      <a:pt x="23" y="16"/>
                      <a:pt x="22" y="17"/>
                    </a:cubicBezTo>
                    <a:cubicBezTo>
                      <a:pt x="22" y="15"/>
                      <a:pt x="22" y="13"/>
                      <a:pt x="23" y="12"/>
                    </a:cubicBezTo>
                    <a:cubicBezTo>
                      <a:pt x="22" y="12"/>
                      <a:pt x="22" y="12"/>
                      <a:pt x="21" y="12"/>
                    </a:cubicBezTo>
                    <a:cubicBezTo>
                      <a:pt x="22" y="13"/>
                      <a:pt x="22" y="14"/>
                      <a:pt x="23" y="14"/>
                    </a:cubicBezTo>
                    <a:cubicBezTo>
                      <a:pt x="23" y="16"/>
                      <a:pt x="23" y="18"/>
                      <a:pt x="22" y="19"/>
                    </a:cubicBezTo>
                    <a:cubicBezTo>
                      <a:pt x="20" y="15"/>
                      <a:pt x="26" y="12"/>
                      <a:pt x="21" y="18"/>
                    </a:cubicBezTo>
                    <a:cubicBezTo>
                      <a:pt x="22" y="18"/>
                      <a:pt x="22" y="18"/>
                      <a:pt x="23" y="18"/>
                    </a:cubicBezTo>
                    <a:cubicBezTo>
                      <a:pt x="22" y="15"/>
                      <a:pt x="23" y="12"/>
                      <a:pt x="26" y="10"/>
                    </a:cubicBezTo>
                    <a:cubicBezTo>
                      <a:pt x="26" y="10"/>
                      <a:pt x="26" y="10"/>
                      <a:pt x="25" y="9"/>
                    </a:cubicBezTo>
                    <a:cubicBezTo>
                      <a:pt x="25" y="10"/>
                      <a:pt x="25" y="10"/>
                      <a:pt x="25" y="11"/>
                    </a:cubicBezTo>
                    <a:cubicBezTo>
                      <a:pt x="23" y="15"/>
                      <a:pt x="23" y="15"/>
                      <a:pt x="24" y="10"/>
                    </a:cubicBezTo>
                    <a:cubicBezTo>
                      <a:pt x="24" y="11"/>
                      <a:pt x="25" y="12"/>
                      <a:pt x="25" y="12"/>
                    </a:cubicBezTo>
                    <a:cubicBezTo>
                      <a:pt x="24" y="11"/>
                      <a:pt x="23" y="11"/>
                      <a:pt x="22" y="13"/>
                    </a:cubicBezTo>
                    <a:cubicBezTo>
                      <a:pt x="21" y="13"/>
                      <a:pt x="20" y="13"/>
                      <a:pt x="19" y="14"/>
                    </a:cubicBezTo>
                    <a:cubicBezTo>
                      <a:pt x="20" y="11"/>
                      <a:pt x="19" y="10"/>
                      <a:pt x="17" y="12"/>
                    </a:cubicBezTo>
                    <a:cubicBezTo>
                      <a:pt x="16" y="12"/>
                      <a:pt x="10" y="11"/>
                      <a:pt x="14" y="10"/>
                    </a:cubicBezTo>
                    <a:cubicBezTo>
                      <a:pt x="15" y="10"/>
                      <a:pt x="14" y="9"/>
                      <a:pt x="14" y="9"/>
                    </a:cubicBezTo>
                    <a:cubicBezTo>
                      <a:pt x="10" y="9"/>
                      <a:pt x="9" y="7"/>
                      <a:pt x="10" y="5"/>
                    </a:cubicBezTo>
                    <a:cubicBezTo>
                      <a:pt x="7" y="7"/>
                      <a:pt x="4" y="7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6"/>
                      <a:pt x="5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13" y="6"/>
                      <a:pt x="12" y="5"/>
                      <a:pt x="6" y="4"/>
                    </a:cubicBezTo>
                    <a:cubicBezTo>
                      <a:pt x="7" y="3"/>
                      <a:pt x="8" y="2"/>
                      <a:pt x="9" y="2"/>
                    </a:cubicBezTo>
                    <a:cubicBezTo>
                      <a:pt x="10" y="2"/>
                      <a:pt x="11" y="2"/>
                      <a:pt x="12" y="3"/>
                    </a:cubicBezTo>
                    <a:cubicBezTo>
                      <a:pt x="13" y="4"/>
                      <a:pt x="15" y="8"/>
                      <a:pt x="11" y="8"/>
                    </a:cubicBezTo>
                    <a:cubicBezTo>
                      <a:pt x="11" y="8"/>
                      <a:pt x="11" y="9"/>
                      <a:pt x="11" y="9"/>
                    </a:cubicBezTo>
                    <a:cubicBezTo>
                      <a:pt x="13" y="8"/>
                      <a:pt x="14" y="9"/>
                      <a:pt x="13" y="11"/>
                    </a:cubicBezTo>
                    <a:cubicBezTo>
                      <a:pt x="15" y="9"/>
                      <a:pt x="17" y="8"/>
                      <a:pt x="18" y="10"/>
                    </a:cubicBezTo>
                    <a:cubicBezTo>
                      <a:pt x="19" y="10"/>
                      <a:pt x="20" y="10"/>
                      <a:pt x="20" y="10"/>
                    </a:cubicBezTo>
                    <a:cubicBezTo>
                      <a:pt x="23" y="9"/>
                      <a:pt x="25" y="9"/>
                      <a:pt x="26" y="11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9"/>
                      <a:pt x="25" y="9"/>
                      <a:pt x="24" y="8"/>
                    </a:cubicBezTo>
                    <a:cubicBezTo>
                      <a:pt x="23" y="8"/>
                      <a:pt x="23" y="9"/>
                      <a:pt x="23" y="9"/>
                    </a:cubicBezTo>
                    <a:cubicBezTo>
                      <a:pt x="23" y="10"/>
                      <a:pt x="23" y="12"/>
                      <a:pt x="23" y="13"/>
                    </a:cubicBezTo>
                    <a:cubicBezTo>
                      <a:pt x="23" y="12"/>
                      <a:pt x="21" y="12"/>
                      <a:pt x="21" y="13"/>
                    </a:cubicBezTo>
                    <a:cubicBezTo>
                      <a:pt x="22" y="14"/>
                      <a:pt x="22" y="14"/>
                      <a:pt x="22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3"/>
                      <a:pt x="27" y="10"/>
                      <a:pt x="24" y="8"/>
                    </a:cubicBezTo>
                    <a:cubicBezTo>
                      <a:pt x="24" y="9"/>
                      <a:pt x="23" y="9"/>
                      <a:pt x="23" y="9"/>
                    </a:cubicBezTo>
                    <a:cubicBezTo>
                      <a:pt x="24" y="10"/>
                      <a:pt x="25" y="10"/>
                      <a:pt x="27" y="11"/>
                    </a:cubicBezTo>
                    <a:cubicBezTo>
                      <a:pt x="27" y="11"/>
                      <a:pt x="28" y="10"/>
                      <a:pt x="27" y="10"/>
                    </a:cubicBezTo>
                    <a:cubicBezTo>
                      <a:pt x="24" y="7"/>
                      <a:pt x="20" y="8"/>
                      <a:pt x="17" y="9"/>
                    </a:cubicBezTo>
                    <a:cubicBezTo>
                      <a:pt x="17" y="9"/>
                      <a:pt x="16" y="10"/>
                      <a:pt x="16" y="10"/>
                    </a:cubicBezTo>
                    <a:cubicBezTo>
                      <a:pt x="17" y="13"/>
                      <a:pt x="17" y="13"/>
                      <a:pt x="20" y="14"/>
                    </a:cubicBezTo>
                    <a:cubicBezTo>
                      <a:pt x="20" y="14"/>
                      <a:pt x="21" y="14"/>
                      <a:pt x="21" y="13"/>
                    </a:cubicBezTo>
                    <a:cubicBezTo>
                      <a:pt x="21" y="10"/>
                      <a:pt x="15" y="5"/>
                      <a:pt x="12" y="8"/>
                    </a:cubicBezTo>
                    <a:cubicBezTo>
                      <a:pt x="8" y="12"/>
                      <a:pt x="14" y="16"/>
                      <a:pt x="18" y="14"/>
                    </a:cubicBezTo>
                    <a:cubicBezTo>
                      <a:pt x="18" y="14"/>
                      <a:pt x="18" y="14"/>
                      <a:pt x="18" y="13"/>
                    </a:cubicBezTo>
                    <a:cubicBezTo>
                      <a:pt x="18" y="10"/>
                      <a:pt x="15" y="9"/>
                      <a:pt x="11" y="10"/>
                    </a:cubicBezTo>
                    <a:cubicBezTo>
                      <a:pt x="11" y="10"/>
                      <a:pt x="10" y="11"/>
                      <a:pt x="11" y="11"/>
                    </a:cubicBezTo>
                    <a:cubicBezTo>
                      <a:pt x="12" y="14"/>
                      <a:pt x="15" y="14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8"/>
                      <a:pt x="14" y="7"/>
                      <a:pt x="10" y="8"/>
                    </a:cubicBezTo>
                    <a:cubicBezTo>
                      <a:pt x="10" y="8"/>
                      <a:pt x="10" y="9"/>
                      <a:pt x="11" y="9"/>
                    </a:cubicBezTo>
                    <a:cubicBezTo>
                      <a:pt x="19" y="10"/>
                      <a:pt x="13" y="0"/>
                      <a:pt x="8" y="0"/>
                    </a:cubicBezTo>
                    <a:cubicBezTo>
                      <a:pt x="1" y="1"/>
                      <a:pt x="6" y="9"/>
                      <a:pt x="11" y="4"/>
                    </a:cubicBezTo>
                    <a:cubicBezTo>
                      <a:pt x="11" y="4"/>
                      <a:pt x="11" y="4"/>
                      <a:pt x="10" y="3"/>
                    </a:cubicBezTo>
                    <a:cubicBezTo>
                      <a:pt x="8" y="1"/>
                      <a:pt x="6" y="2"/>
                      <a:pt x="4" y="4"/>
                    </a:cubicBezTo>
                    <a:cubicBezTo>
                      <a:pt x="3" y="4"/>
                      <a:pt x="4" y="5"/>
                      <a:pt x="4" y="5"/>
                    </a:cubicBezTo>
                    <a:cubicBezTo>
                      <a:pt x="6" y="8"/>
                      <a:pt x="10" y="8"/>
                      <a:pt x="13" y="6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9" y="3"/>
                      <a:pt x="5" y="4"/>
                      <a:pt x="1" y="5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5" y="9"/>
                      <a:pt x="9" y="8"/>
                      <a:pt x="11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8" y="1"/>
                      <a:pt x="6" y="1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6" y="8"/>
                      <a:pt x="9" y="8"/>
                      <a:pt x="12" y="5"/>
                    </a:cubicBezTo>
                    <a:cubicBezTo>
                      <a:pt x="12" y="5"/>
                      <a:pt x="12" y="4"/>
                      <a:pt x="11" y="4"/>
                    </a:cubicBezTo>
                    <a:cubicBezTo>
                      <a:pt x="10" y="3"/>
                      <a:pt x="8" y="3"/>
                      <a:pt x="6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7" y="7"/>
                      <a:pt x="10" y="11"/>
                      <a:pt x="12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0" y="5"/>
                      <a:pt x="9" y="4"/>
                      <a:pt x="7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8" y="9"/>
                      <a:pt x="10" y="11"/>
                      <a:pt x="14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10"/>
                      <a:pt x="10" y="10"/>
                      <a:pt x="10" y="11"/>
                    </a:cubicBezTo>
                    <a:cubicBezTo>
                      <a:pt x="13" y="13"/>
                      <a:pt x="19" y="15"/>
                      <a:pt x="21" y="10"/>
                    </a:cubicBezTo>
                    <a:cubicBezTo>
                      <a:pt x="21" y="10"/>
                      <a:pt x="20" y="9"/>
                      <a:pt x="20" y="9"/>
                    </a:cubicBezTo>
                    <a:cubicBezTo>
                      <a:pt x="17" y="10"/>
                      <a:pt x="16" y="11"/>
                      <a:pt x="15" y="13"/>
                    </a:cubicBezTo>
                    <a:cubicBezTo>
                      <a:pt x="15" y="13"/>
                      <a:pt x="15" y="14"/>
                      <a:pt x="15" y="14"/>
                    </a:cubicBezTo>
                    <a:cubicBezTo>
                      <a:pt x="20" y="17"/>
                      <a:pt x="27" y="13"/>
                      <a:pt x="27" y="8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2" y="7"/>
                      <a:pt x="18" y="11"/>
                      <a:pt x="22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4"/>
                      <a:pt x="28" y="12"/>
                      <a:pt x="27" y="8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2" y="8"/>
                      <a:pt x="19" y="12"/>
                      <a:pt x="21" y="16"/>
                    </a:cubicBezTo>
                    <a:cubicBezTo>
                      <a:pt x="21" y="16"/>
                      <a:pt x="21" y="17"/>
                      <a:pt x="22" y="16"/>
                    </a:cubicBezTo>
                    <a:cubicBezTo>
                      <a:pt x="25" y="15"/>
                      <a:pt x="26" y="13"/>
                      <a:pt x="27" y="10"/>
                    </a:cubicBezTo>
                    <a:cubicBezTo>
                      <a:pt x="27" y="9"/>
                      <a:pt x="26" y="9"/>
                      <a:pt x="26" y="9"/>
                    </a:cubicBezTo>
                    <a:cubicBezTo>
                      <a:pt x="22" y="11"/>
                      <a:pt x="20" y="15"/>
                      <a:pt x="21" y="19"/>
                    </a:cubicBezTo>
                    <a:cubicBezTo>
                      <a:pt x="22" y="19"/>
                      <a:pt x="22" y="19"/>
                      <a:pt x="23" y="19"/>
                    </a:cubicBezTo>
                    <a:cubicBezTo>
                      <a:pt x="24" y="16"/>
                      <a:pt x="25" y="14"/>
                      <a:pt x="24" y="11"/>
                    </a:cubicBezTo>
                    <a:cubicBezTo>
                      <a:pt x="23" y="11"/>
                      <a:pt x="23" y="11"/>
                      <a:pt x="22" y="11"/>
                    </a:cubicBezTo>
                    <a:cubicBezTo>
                      <a:pt x="19" y="14"/>
                      <a:pt x="20" y="18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5" y="18"/>
                      <a:pt x="24" y="15"/>
                      <a:pt x="23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20" y="15"/>
                      <a:pt x="21" y="18"/>
                      <a:pt x="23" y="21"/>
                    </a:cubicBezTo>
                    <a:cubicBezTo>
                      <a:pt x="24" y="21"/>
                      <a:pt x="24" y="21"/>
                      <a:pt x="25" y="20"/>
                    </a:cubicBezTo>
                    <a:cubicBezTo>
                      <a:pt x="26" y="18"/>
                      <a:pt x="26" y="15"/>
                      <a:pt x="23" y="13"/>
                    </a:cubicBezTo>
                    <a:cubicBezTo>
                      <a:pt x="23" y="13"/>
                      <a:pt x="23" y="13"/>
                      <a:pt x="22" y="13"/>
                    </a:cubicBezTo>
                    <a:cubicBezTo>
                      <a:pt x="17" y="18"/>
                      <a:pt x="23" y="22"/>
                      <a:pt x="27" y="16"/>
                    </a:cubicBezTo>
                    <a:cubicBezTo>
                      <a:pt x="26" y="16"/>
                      <a:pt x="26" y="16"/>
                      <a:pt x="25" y="16"/>
                    </a:cubicBezTo>
                    <a:cubicBezTo>
                      <a:pt x="25" y="18"/>
                      <a:pt x="24" y="20"/>
                      <a:pt x="23" y="23"/>
                    </a:cubicBezTo>
                    <a:cubicBezTo>
                      <a:pt x="23" y="24"/>
                      <a:pt x="24" y="24"/>
                      <a:pt x="25" y="23"/>
                    </a:cubicBezTo>
                    <a:cubicBezTo>
                      <a:pt x="26" y="20"/>
                      <a:pt x="27" y="16"/>
                      <a:pt x="29" y="13"/>
                    </a:cubicBezTo>
                    <a:cubicBezTo>
                      <a:pt x="30" y="12"/>
                      <a:pt x="28" y="11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Freeform 175"/>
              <p:cNvSpPr>
                <a:spLocks/>
              </p:cNvSpPr>
              <p:nvPr/>
            </p:nvSpPr>
            <p:spPr bwMode="auto">
              <a:xfrm>
                <a:off x="1501775" y="2225676"/>
                <a:ext cx="42863" cy="52388"/>
              </a:xfrm>
              <a:custGeom>
                <a:avLst/>
                <a:gdLst>
                  <a:gd name="T0" fmla="*/ 13 w 41"/>
                  <a:gd name="T1" fmla="*/ 6 h 49"/>
                  <a:gd name="T2" fmla="*/ 8 w 41"/>
                  <a:gd name="T3" fmla="*/ 12 h 49"/>
                  <a:gd name="T4" fmla="*/ 9 w 41"/>
                  <a:gd name="T5" fmla="*/ 19 h 49"/>
                  <a:gd name="T6" fmla="*/ 13 w 41"/>
                  <a:gd name="T7" fmla="*/ 6 h 49"/>
                  <a:gd name="T8" fmla="*/ 18 w 41"/>
                  <a:gd name="T9" fmla="*/ 6 h 49"/>
                  <a:gd name="T10" fmla="*/ 10 w 41"/>
                  <a:gd name="T11" fmla="*/ 17 h 49"/>
                  <a:gd name="T12" fmla="*/ 20 w 41"/>
                  <a:gd name="T13" fmla="*/ 8 h 49"/>
                  <a:gd name="T14" fmla="*/ 26 w 41"/>
                  <a:gd name="T15" fmla="*/ 27 h 49"/>
                  <a:gd name="T16" fmla="*/ 17 w 41"/>
                  <a:gd name="T17" fmla="*/ 24 h 49"/>
                  <a:gd name="T18" fmla="*/ 22 w 41"/>
                  <a:gd name="T19" fmla="*/ 26 h 49"/>
                  <a:gd name="T20" fmla="*/ 27 w 41"/>
                  <a:gd name="T21" fmla="*/ 18 h 49"/>
                  <a:gd name="T22" fmla="*/ 23 w 41"/>
                  <a:gd name="T23" fmla="*/ 30 h 49"/>
                  <a:gd name="T24" fmla="*/ 22 w 41"/>
                  <a:gd name="T25" fmla="*/ 34 h 49"/>
                  <a:gd name="T26" fmla="*/ 26 w 41"/>
                  <a:gd name="T27" fmla="*/ 32 h 49"/>
                  <a:gd name="T28" fmla="*/ 30 w 41"/>
                  <a:gd name="T29" fmla="*/ 28 h 49"/>
                  <a:gd name="T30" fmla="*/ 30 w 41"/>
                  <a:gd name="T31" fmla="*/ 31 h 49"/>
                  <a:gd name="T32" fmla="*/ 34 w 41"/>
                  <a:gd name="T33" fmla="*/ 24 h 49"/>
                  <a:gd name="T34" fmla="*/ 30 w 41"/>
                  <a:gd name="T35" fmla="*/ 18 h 49"/>
                  <a:gd name="T36" fmla="*/ 36 w 41"/>
                  <a:gd name="T37" fmla="*/ 47 h 49"/>
                  <a:gd name="T38" fmla="*/ 36 w 41"/>
                  <a:gd name="T39" fmla="*/ 44 h 49"/>
                  <a:gd name="T40" fmla="*/ 33 w 41"/>
                  <a:gd name="T41" fmla="*/ 23 h 49"/>
                  <a:gd name="T42" fmla="*/ 33 w 41"/>
                  <a:gd name="T43" fmla="*/ 21 h 49"/>
                  <a:gd name="T44" fmla="*/ 36 w 41"/>
                  <a:gd name="T45" fmla="*/ 31 h 49"/>
                  <a:gd name="T46" fmla="*/ 32 w 41"/>
                  <a:gd name="T47" fmla="*/ 31 h 49"/>
                  <a:gd name="T48" fmla="*/ 33 w 41"/>
                  <a:gd name="T49" fmla="*/ 35 h 49"/>
                  <a:gd name="T50" fmla="*/ 31 w 41"/>
                  <a:gd name="T51" fmla="*/ 33 h 49"/>
                  <a:gd name="T52" fmla="*/ 26 w 41"/>
                  <a:gd name="T53" fmla="*/ 29 h 49"/>
                  <a:gd name="T54" fmla="*/ 25 w 41"/>
                  <a:gd name="T55" fmla="*/ 33 h 49"/>
                  <a:gd name="T56" fmla="*/ 28 w 41"/>
                  <a:gd name="T57" fmla="*/ 30 h 49"/>
                  <a:gd name="T58" fmla="*/ 29 w 41"/>
                  <a:gd name="T59" fmla="*/ 19 h 49"/>
                  <a:gd name="T60" fmla="*/ 25 w 41"/>
                  <a:gd name="T61" fmla="*/ 16 h 49"/>
                  <a:gd name="T62" fmla="*/ 28 w 41"/>
                  <a:gd name="T63" fmla="*/ 13 h 49"/>
                  <a:gd name="T64" fmla="*/ 26 w 41"/>
                  <a:gd name="T65" fmla="*/ 16 h 49"/>
                  <a:gd name="T66" fmla="*/ 24 w 41"/>
                  <a:gd name="T67" fmla="*/ 18 h 49"/>
                  <a:gd name="T68" fmla="*/ 24 w 41"/>
                  <a:gd name="T69" fmla="*/ 20 h 49"/>
                  <a:gd name="T70" fmla="*/ 22 w 41"/>
                  <a:gd name="T71" fmla="*/ 20 h 49"/>
                  <a:gd name="T72" fmla="*/ 18 w 41"/>
                  <a:gd name="T73" fmla="*/ 20 h 49"/>
                  <a:gd name="T74" fmla="*/ 18 w 41"/>
                  <a:gd name="T75" fmla="*/ 30 h 49"/>
                  <a:gd name="T76" fmla="*/ 28 w 41"/>
                  <a:gd name="T77" fmla="*/ 26 h 49"/>
                  <a:gd name="T78" fmla="*/ 24 w 41"/>
                  <a:gd name="T79" fmla="*/ 21 h 49"/>
                  <a:gd name="T80" fmla="*/ 19 w 41"/>
                  <a:gd name="T81" fmla="*/ 25 h 49"/>
                  <a:gd name="T82" fmla="*/ 19 w 41"/>
                  <a:gd name="T83" fmla="*/ 21 h 49"/>
                  <a:gd name="T84" fmla="*/ 9 w 41"/>
                  <a:gd name="T85" fmla="*/ 16 h 49"/>
                  <a:gd name="T86" fmla="*/ 10 w 41"/>
                  <a:gd name="T87" fmla="*/ 13 h 49"/>
                  <a:gd name="T88" fmla="*/ 6 w 41"/>
                  <a:gd name="T89" fmla="*/ 2 h 49"/>
                  <a:gd name="T90" fmla="*/ 17 w 41"/>
                  <a:gd name="T91" fmla="*/ 9 h 49"/>
                  <a:gd name="T92" fmla="*/ 15 w 41"/>
                  <a:gd name="T93" fmla="*/ 4 h 49"/>
                  <a:gd name="T94" fmla="*/ 14 w 41"/>
                  <a:gd name="T95" fmla="*/ 3 h 49"/>
                  <a:gd name="T96" fmla="*/ 10 w 41"/>
                  <a:gd name="T97" fmla="*/ 14 h 49"/>
                  <a:gd name="T98" fmla="*/ 13 w 41"/>
                  <a:gd name="T99" fmla="*/ 11 h 49"/>
                  <a:gd name="T100" fmla="*/ 8 w 41"/>
                  <a:gd name="T101" fmla="*/ 16 h 49"/>
                  <a:gd name="T102" fmla="*/ 9 w 41"/>
                  <a:gd name="T103" fmla="*/ 17 h 49"/>
                  <a:gd name="T104" fmla="*/ 12 w 41"/>
                  <a:gd name="T105" fmla="*/ 12 h 49"/>
                  <a:gd name="T106" fmla="*/ 5 w 41"/>
                  <a:gd name="T107" fmla="*/ 10 h 49"/>
                  <a:gd name="T108" fmla="*/ 6 w 41"/>
                  <a:gd name="T109" fmla="*/ 5 h 49"/>
                  <a:gd name="T110" fmla="*/ 11 w 41"/>
                  <a:gd name="T111" fmla="*/ 4 h 49"/>
                  <a:gd name="T112" fmla="*/ 11 w 41"/>
                  <a:gd name="T113" fmla="*/ 6 h 49"/>
                  <a:gd name="T114" fmla="*/ 9 w 41"/>
                  <a:gd name="T115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1" h="49">
                    <a:moveTo>
                      <a:pt x="10" y="6"/>
                    </a:moveTo>
                    <a:cubicBezTo>
                      <a:pt x="10" y="6"/>
                      <a:pt x="9" y="6"/>
                      <a:pt x="9" y="6"/>
                    </a:cubicBezTo>
                    <a:cubicBezTo>
                      <a:pt x="9" y="6"/>
                      <a:pt x="10" y="6"/>
                      <a:pt x="12" y="6"/>
                    </a:cubicBezTo>
                    <a:cubicBezTo>
                      <a:pt x="11" y="6"/>
                      <a:pt x="11" y="6"/>
                      <a:pt x="13" y="6"/>
                    </a:cubicBezTo>
                    <a:cubicBezTo>
                      <a:pt x="16" y="7"/>
                      <a:pt x="14" y="13"/>
                      <a:pt x="11" y="9"/>
                    </a:cubicBezTo>
                    <a:cubicBezTo>
                      <a:pt x="10" y="8"/>
                      <a:pt x="10" y="8"/>
                      <a:pt x="9" y="9"/>
                    </a:cubicBezTo>
                    <a:cubicBezTo>
                      <a:pt x="9" y="12"/>
                      <a:pt x="10" y="11"/>
                      <a:pt x="8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4"/>
                      <a:pt x="8" y="15"/>
                      <a:pt x="9" y="14"/>
                    </a:cubicBezTo>
                    <a:cubicBezTo>
                      <a:pt x="9" y="13"/>
                      <a:pt x="8" y="13"/>
                      <a:pt x="7" y="14"/>
                    </a:cubicBezTo>
                    <a:cubicBezTo>
                      <a:pt x="8" y="16"/>
                      <a:pt x="8" y="18"/>
                      <a:pt x="8" y="20"/>
                    </a:cubicBezTo>
                    <a:cubicBezTo>
                      <a:pt x="8" y="20"/>
                      <a:pt x="9" y="20"/>
                      <a:pt x="9" y="19"/>
                    </a:cubicBezTo>
                    <a:cubicBezTo>
                      <a:pt x="9" y="14"/>
                      <a:pt x="12" y="10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8" y="4"/>
                      <a:pt x="16" y="3"/>
                      <a:pt x="13" y="5"/>
                    </a:cubicBezTo>
                    <a:cubicBezTo>
                      <a:pt x="12" y="5"/>
                      <a:pt x="12" y="6"/>
                      <a:pt x="13" y="6"/>
                    </a:cubicBezTo>
                    <a:cubicBezTo>
                      <a:pt x="14" y="6"/>
                      <a:pt x="18" y="9"/>
                      <a:pt x="19" y="9"/>
                    </a:cubicBezTo>
                    <a:cubicBezTo>
                      <a:pt x="20" y="9"/>
                      <a:pt x="20" y="8"/>
                      <a:pt x="19" y="8"/>
                    </a:cubicBezTo>
                    <a:cubicBezTo>
                      <a:pt x="17" y="7"/>
                      <a:pt x="16" y="7"/>
                      <a:pt x="18" y="8"/>
                    </a:cubicBezTo>
                    <a:cubicBezTo>
                      <a:pt x="18" y="8"/>
                      <a:pt x="19" y="7"/>
                      <a:pt x="18" y="6"/>
                    </a:cubicBezTo>
                    <a:cubicBezTo>
                      <a:pt x="15" y="5"/>
                      <a:pt x="12" y="3"/>
                      <a:pt x="9" y="2"/>
                    </a:cubicBezTo>
                    <a:cubicBezTo>
                      <a:pt x="12" y="3"/>
                      <a:pt x="9" y="12"/>
                      <a:pt x="8" y="14"/>
                    </a:cubicBezTo>
                    <a:cubicBezTo>
                      <a:pt x="8" y="15"/>
                      <a:pt x="9" y="16"/>
                      <a:pt x="9" y="15"/>
                    </a:cubicBezTo>
                    <a:cubicBezTo>
                      <a:pt x="11" y="14"/>
                      <a:pt x="10" y="16"/>
                      <a:pt x="10" y="17"/>
                    </a:cubicBezTo>
                    <a:cubicBezTo>
                      <a:pt x="10" y="18"/>
                      <a:pt x="11" y="18"/>
                      <a:pt x="12" y="18"/>
                    </a:cubicBezTo>
                    <a:cubicBezTo>
                      <a:pt x="12" y="16"/>
                      <a:pt x="12" y="15"/>
                      <a:pt x="12" y="14"/>
                    </a:cubicBezTo>
                    <a:cubicBezTo>
                      <a:pt x="12" y="13"/>
                      <a:pt x="11" y="13"/>
                      <a:pt x="11" y="14"/>
                    </a:cubicBezTo>
                    <a:cubicBezTo>
                      <a:pt x="13" y="10"/>
                      <a:pt x="16" y="8"/>
                      <a:pt x="20" y="8"/>
                    </a:cubicBezTo>
                    <a:cubicBezTo>
                      <a:pt x="29" y="8"/>
                      <a:pt x="29" y="13"/>
                      <a:pt x="20" y="23"/>
                    </a:cubicBezTo>
                    <a:cubicBezTo>
                      <a:pt x="22" y="22"/>
                      <a:pt x="24" y="22"/>
                      <a:pt x="24" y="25"/>
                    </a:cubicBezTo>
                    <a:cubicBezTo>
                      <a:pt x="24" y="25"/>
                      <a:pt x="14" y="29"/>
                      <a:pt x="21" y="23"/>
                    </a:cubicBezTo>
                    <a:cubicBezTo>
                      <a:pt x="24" y="21"/>
                      <a:pt x="26" y="23"/>
                      <a:pt x="26" y="27"/>
                    </a:cubicBezTo>
                    <a:cubicBezTo>
                      <a:pt x="22" y="32"/>
                      <a:pt x="20" y="32"/>
                      <a:pt x="19" y="27"/>
                    </a:cubicBezTo>
                    <a:cubicBezTo>
                      <a:pt x="22" y="20"/>
                      <a:pt x="23" y="19"/>
                      <a:pt x="20" y="24"/>
                    </a:cubicBezTo>
                    <a:cubicBezTo>
                      <a:pt x="18" y="28"/>
                      <a:pt x="18" y="28"/>
                      <a:pt x="19" y="25"/>
                    </a:cubicBezTo>
                    <a:cubicBezTo>
                      <a:pt x="19" y="24"/>
                      <a:pt x="18" y="24"/>
                      <a:pt x="17" y="24"/>
                    </a:cubicBezTo>
                    <a:cubicBezTo>
                      <a:pt x="16" y="27"/>
                      <a:pt x="16" y="26"/>
                      <a:pt x="19" y="23"/>
                    </a:cubicBezTo>
                    <a:cubicBezTo>
                      <a:pt x="19" y="26"/>
                      <a:pt x="20" y="28"/>
                      <a:pt x="20" y="31"/>
                    </a:cubicBezTo>
                    <a:cubicBezTo>
                      <a:pt x="20" y="32"/>
                      <a:pt x="21" y="32"/>
                      <a:pt x="21" y="31"/>
                    </a:cubicBezTo>
                    <a:cubicBezTo>
                      <a:pt x="22" y="24"/>
                      <a:pt x="22" y="22"/>
                      <a:pt x="22" y="26"/>
                    </a:cubicBezTo>
                    <a:cubicBezTo>
                      <a:pt x="23" y="30"/>
                      <a:pt x="24" y="29"/>
                      <a:pt x="24" y="23"/>
                    </a:cubicBezTo>
                    <a:cubicBezTo>
                      <a:pt x="24" y="25"/>
                      <a:pt x="24" y="26"/>
                      <a:pt x="24" y="28"/>
                    </a:cubicBezTo>
                    <a:cubicBezTo>
                      <a:pt x="24" y="28"/>
                      <a:pt x="26" y="25"/>
                      <a:pt x="26" y="24"/>
                    </a:cubicBezTo>
                    <a:cubicBezTo>
                      <a:pt x="26" y="22"/>
                      <a:pt x="27" y="20"/>
                      <a:pt x="27" y="18"/>
                    </a:cubicBezTo>
                    <a:cubicBezTo>
                      <a:pt x="29" y="22"/>
                      <a:pt x="29" y="29"/>
                      <a:pt x="28" y="18"/>
                    </a:cubicBezTo>
                    <a:cubicBezTo>
                      <a:pt x="29" y="20"/>
                      <a:pt x="30" y="22"/>
                      <a:pt x="31" y="24"/>
                    </a:cubicBezTo>
                    <a:cubicBezTo>
                      <a:pt x="33" y="33"/>
                      <a:pt x="26" y="29"/>
                      <a:pt x="23" y="28"/>
                    </a:cubicBezTo>
                    <a:cubicBezTo>
                      <a:pt x="23" y="28"/>
                      <a:pt x="22" y="30"/>
                      <a:pt x="23" y="30"/>
                    </a:cubicBezTo>
                    <a:cubicBezTo>
                      <a:pt x="26" y="31"/>
                      <a:pt x="25" y="31"/>
                      <a:pt x="29" y="31"/>
                    </a:cubicBezTo>
                    <a:cubicBezTo>
                      <a:pt x="29" y="31"/>
                      <a:pt x="29" y="29"/>
                      <a:pt x="28" y="29"/>
                    </a:cubicBezTo>
                    <a:cubicBezTo>
                      <a:pt x="25" y="30"/>
                      <a:pt x="24" y="30"/>
                      <a:pt x="22" y="33"/>
                    </a:cubicBezTo>
                    <a:cubicBezTo>
                      <a:pt x="21" y="33"/>
                      <a:pt x="22" y="33"/>
                      <a:pt x="22" y="34"/>
                    </a:cubicBezTo>
                    <a:cubicBezTo>
                      <a:pt x="22" y="33"/>
                      <a:pt x="21" y="32"/>
                      <a:pt x="19" y="33"/>
                    </a:cubicBezTo>
                    <a:cubicBezTo>
                      <a:pt x="18" y="33"/>
                      <a:pt x="18" y="35"/>
                      <a:pt x="19" y="35"/>
                    </a:cubicBezTo>
                    <a:cubicBezTo>
                      <a:pt x="22" y="35"/>
                      <a:pt x="24" y="34"/>
                      <a:pt x="27" y="33"/>
                    </a:cubicBezTo>
                    <a:cubicBezTo>
                      <a:pt x="27" y="33"/>
                      <a:pt x="27" y="32"/>
                      <a:pt x="26" y="32"/>
                    </a:cubicBezTo>
                    <a:cubicBezTo>
                      <a:pt x="25" y="32"/>
                      <a:pt x="25" y="32"/>
                      <a:pt x="24" y="33"/>
                    </a:cubicBezTo>
                    <a:cubicBezTo>
                      <a:pt x="23" y="33"/>
                      <a:pt x="23" y="34"/>
                      <a:pt x="24" y="34"/>
                    </a:cubicBezTo>
                    <a:cubicBezTo>
                      <a:pt x="28" y="34"/>
                      <a:pt x="30" y="32"/>
                      <a:pt x="31" y="28"/>
                    </a:cubicBezTo>
                    <a:cubicBezTo>
                      <a:pt x="31" y="28"/>
                      <a:pt x="30" y="27"/>
                      <a:pt x="30" y="28"/>
                    </a:cubicBezTo>
                    <a:cubicBezTo>
                      <a:pt x="25" y="29"/>
                      <a:pt x="31" y="27"/>
                      <a:pt x="31" y="30"/>
                    </a:cubicBezTo>
                    <a:cubicBezTo>
                      <a:pt x="33" y="30"/>
                      <a:pt x="33" y="29"/>
                      <a:pt x="32" y="27"/>
                    </a:cubicBezTo>
                    <a:cubicBezTo>
                      <a:pt x="34" y="32"/>
                      <a:pt x="33" y="33"/>
                      <a:pt x="30" y="30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3"/>
                      <a:pt x="33" y="35"/>
                      <a:pt x="34" y="36"/>
                    </a:cubicBezTo>
                    <a:cubicBezTo>
                      <a:pt x="37" y="35"/>
                      <a:pt x="38" y="36"/>
                      <a:pt x="38" y="39"/>
                    </a:cubicBezTo>
                    <a:cubicBezTo>
                      <a:pt x="37" y="38"/>
                      <a:pt x="37" y="34"/>
                      <a:pt x="37" y="32"/>
                    </a:cubicBezTo>
                    <a:cubicBezTo>
                      <a:pt x="36" y="29"/>
                      <a:pt x="36" y="26"/>
                      <a:pt x="34" y="24"/>
                    </a:cubicBezTo>
                    <a:cubicBezTo>
                      <a:pt x="39" y="30"/>
                      <a:pt x="39" y="32"/>
                      <a:pt x="34" y="28"/>
                    </a:cubicBezTo>
                    <a:cubicBezTo>
                      <a:pt x="32" y="22"/>
                      <a:pt x="35" y="30"/>
                      <a:pt x="35" y="30"/>
                    </a:cubicBezTo>
                    <a:cubicBezTo>
                      <a:pt x="35" y="31"/>
                      <a:pt x="37" y="30"/>
                      <a:pt x="36" y="30"/>
                    </a:cubicBezTo>
                    <a:cubicBezTo>
                      <a:pt x="35" y="25"/>
                      <a:pt x="33" y="21"/>
                      <a:pt x="30" y="18"/>
                    </a:cubicBezTo>
                    <a:cubicBezTo>
                      <a:pt x="29" y="17"/>
                      <a:pt x="28" y="17"/>
                      <a:pt x="29" y="18"/>
                    </a:cubicBezTo>
                    <a:cubicBezTo>
                      <a:pt x="29" y="21"/>
                      <a:pt x="31" y="22"/>
                      <a:pt x="33" y="24"/>
                    </a:cubicBezTo>
                    <a:cubicBezTo>
                      <a:pt x="36" y="28"/>
                      <a:pt x="38" y="29"/>
                      <a:pt x="38" y="35"/>
                    </a:cubicBezTo>
                    <a:cubicBezTo>
                      <a:pt x="39" y="37"/>
                      <a:pt x="36" y="45"/>
                      <a:pt x="36" y="47"/>
                    </a:cubicBezTo>
                    <a:cubicBezTo>
                      <a:pt x="36" y="48"/>
                      <a:pt x="37" y="49"/>
                      <a:pt x="37" y="48"/>
                    </a:cubicBezTo>
                    <a:cubicBezTo>
                      <a:pt x="38" y="45"/>
                      <a:pt x="38" y="43"/>
                      <a:pt x="37" y="39"/>
                    </a:cubicBezTo>
                    <a:cubicBezTo>
                      <a:pt x="37" y="39"/>
                      <a:pt x="36" y="39"/>
                      <a:pt x="36" y="40"/>
                    </a:cubicBezTo>
                    <a:cubicBezTo>
                      <a:pt x="36" y="41"/>
                      <a:pt x="36" y="42"/>
                      <a:pt x="36" y="44"/>
                    </a:cubicBezTo>
                    <a:cubicBezTo>
                      <a:pt x="37" y="45"/>
                      <a:pt x="38" y="44"/>
                      <a:pt x="38" y="44"/>
                    </a:cubicBezTo>
                    <a:cubicBezTo>
                      <a:pt x="40" y="38"/>
                      <a:pt x="41" y="33"/>
                      <a:pt x="38" y="28"/>
                    </a:cubicBezTo>
                    <a:cubicBezTo>
                      <a:pt x="36" y="26"/>
                      <a:pt x="34" y="24"/>
                      <a:pt x="32" y="22"/>
                    </a:cubicBezTo>
                    <a:cubicBezTo>
                      <a:pt x="27" y="16"/>
                      <a:pt x="39" y="35"/>
                      <a:pt x="33" y="23"/>
                    </a:cubicBezTo>
                    <a:cubicBezTo>
                      <a:pt x="33" y="23"/>
                      <a:pt x="32" y="23"/>
                      <a:pt x="32" y="24"/>
                    </a:cubicBezTo>
                    <a:cubicBezTo>
                      <a:pt x="33" y="28"/>
                      <a:pt x="33" y="33"/>
                      <a:pt x="37" y="35"/>
                    </a:cubicBezTo>
                    <a:cubicBezTo>
                      <a:pt x="38" y="35"/>
                      <a:pt x="38" y="35"/>
                      <a:pt x="39" y="34"/>
                    </a:cubicBezTo>
                    <a:cubicBezTo>
                      <a:pt x="39" y="29"/>
                      <a:pt x="37" y="25"/>
                      <a:pt x="33" y="21"/>
                    </a:cubicBezTo>
                    <a:cubicBezTo>
                      <a:pt x="32" y="21"/>
                      <a:pt x="31" y="22"/>
                      <a:pt x="32" y="22"/>
                    </a:cubicBezTo>
                    <a:cubicBezTo>
                      <a:pt x="36" y="28"/>
                      <a:pt x="36" y="35"/>
                      <a:pt x="38" y="41"/>
                    </a:cubicBezTo>
                    <a:cubicBezTo>
                      <a:pt x="38" y="42"/>
                      <a:pt x="40" y="41"/>
                      <a:pt x="39" y="41"/>
                    </a:cubicBezTo>
                    <a:cubicBezTo>
                      <a:pt x="39" y="37"/>
                      <a:pt x="38" y="34"/>
                      <a:pt x="36" y="31"/>
                    </a:cubicBezTo>
                    <a:cubicBezTo>
                      <a:pt x="36" y="30"/>
                      <a:pt x="35" y="31"/>
                      <a:pt x="35" y="31"/>
                    </a:cubicBezTo>
                    <a:cubicBezTo>
                      <a:pt x="34" y="35"/>
                      <a:pt x="34" y="37"/>
                      <a:pt x="37" y="40"/>
                    </a:cubicBezTo>
                    <a:cubicBezTo>
                      <a:pt x="37" y="41"/>
                      <a:pt x="38" y="40"/>
                      <a:pt x="38" y="39"/>
                    </a:cubicBezTo>
                    <a:cubicBezTo>
                      <a:pt x="37" y="38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2" y="30"/>
                    </a:cubicBezTo>
                    <a:cubicBezTo>
                      <a:pt x="31" y="28"/>
                      <a:pt x="32" y="28"/>
                      <a:pt x="30" y="28"/>
                    </a:cubicBezTo>
                    <a:cubicBezTo>
                      <a:pt x="29" y="27"/>
                      <a:pt x="29" y="28"/>
                      <a:pt x="29" y="28"/>
                    </a:cubicBezTo>
                    <a:cubicBezTo>
                      <a:pt x="30" y="31"/>
                      <a:pt x="30" y="33"/>
                      <a:pt x="33" y="35"/>
                    </a:cubicBezTo>
                    <a:cubicBezTo>
                      <a:pt x="33" y="35"/>
                      <a:pt x="34" y="35"/>
                      <a:pt x="34" y="34"/>
                    </a:cubicBezTo>
                    <a:cubicBezTo>
                      <a:pt x="34" y="30"/>
                      <a:pt x="34" y="26"/>
                      <a:pt x="32" y="22"/>
                    </a:cubicBezTo>
                    <a:cubicBezTo>
                      <a:pt x="32" y="22"/>
                      <a:pt x="31" y="22"/>
                      <a:pt x="31" y="22"/>
                    </a:cubicBezTo>
                    <a:cubicBezTo>
                      <a:pt x="30" y="26"/>
                      <a:pt x="30" y="29"/>
                      <a:pt x="31" y="33"/>
                    </a:cubicBezTo>
                    <a:cubicBezTo>
                      <a:pt x="31" y="33"/>
                      <a:pt x="33" y="33"/>
                      <a:pt x="33" y="32"/>
                    </a:cubicBezTo>
                    <a:cubicBezTo>
                      <a:pt x="33" y="29"/>
                      <a:pt x="33" y="27"/>
                      <a:pt x="31" y="24"/>
                    </a:cubicBezTo>
                    <a:cubicBezTo>
                      <a:pt x="31" y="23"/>
                      <a:pt x="31" y="23"/>
                      <a:pt x="30" y="24"/>
                    </a:cubicBezTo>
                    <a:cubicBezTo>
                      <a:pt x="29" y="25"/>
                      <a:pt x="27" y="27"/>
                      <a:pt x="26" y="29"/>
                    </a:cubicBezTo>
                    <a:cubicBezTo>
                      <a:pt x="25" y="30"/>
                      <a:pt x="26" y="31"/>
                      <a:pt x="27" y="30"/>
                    </a:cubicBezTo>
                    <a:cubicBezTo>
                      <a:pt x="27" y="34"/>
                      <a:pt x="26" y="35"/>
                      <a:pt x="24" y="33"/>
                    </a:cubicBezTo>
                    <a:cubicBezTo>
                      <a:pt x="21" y="35"/>
                      <a:pt x="21" y="35"/>
                      <a:pt x="25" y="35"/>
                    </a:cubicBezTo>
                    <a:cubicBezTo>
                      <a:pt x="26" y="35"/>
                      <a:pt x="26" y="34"/>
                      <a:pt x="25" y="33"/>
                    </a:cubicBezTo>
                    <a:cubicBezTo>
                      <a:pt x="24" y="32"/>
                      <a:pt x="23" y="31"/>
                      <a:pt x="23" y="30"/>
                    </a:cubicBezTo>
                    <a:cubicBezTo>
                      <a:pt x="22" y="30"/>
                      <a:pt x="22" y="31"/>
                      <a:pt x="23" y="31"/>
                    </a:cubicBezTo>
                    <a:cubicBezTo>
                      <a:pt x="24" y="32"/>
                      <a:pt x="26" y="31"/>
                      <a:pt x="27" y="31"/>
                    </a:cubicBezTo>
                    <a:cubicBezTo>
                      <a:pt x="28" y="31"/>
                      <a:pt x="28" y="30"/>
                      <a:pt x="28" y="30"/>
                    </a:cubicBezTo>
                    <a:cubicBezTo>
                      <a:pt x="23" y="28"/>
                      <a:pt x="26" y="32"/>
                      <a:pt x="29" y="32"/>
                    </a:cubicBezTo>
                    <a:cubicBezTo>
                      <a:pt x="31" y="32"/>
                      <a:pt x="33" y="32"/>
                      <a:pt x="34" y="31"/>
                    </a:cubicBezTo>
                    <a:cubicBezTo>
                      <a:pt x="36" y="26"/>
                      <a:pt x="34" y="22"/>
                      <a:pt x="30" y="19"/>
                    </a:cubicBezTo>
                    <a:cubicBezTo>
                      <a:pt x="30" y="19"/>
                      <a:pt x="30" y="19"/>
                      <a:pt x="29" y="19"/>
                    </a:cubicBezTo>
                    <a:cubicBezTo>
                      <a:pt x="28" y="23"/>
                      <a:pt x="28" y="25"/>
                      <a:pt x="3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2"/>
                      <a:pt x="31" y="18"/>
                      <a:pt x="26" y="15"/>
                    </a:cubicBezTo>
                    <a:cubicBezTo>
                      <a:pt x="25" y="15"/>
                      <a:pt x="24" y="16"/>
                      <a:pt x="25" y="16"/>
                    </a:cubicBezTo>
                    <a:cubicBezTo>
                      <a:pt x="26" y="18"/>
                      <a:pt x="27" y="19"/>
                      <a:pt x="29" y="19"/>
                    </a:cubicBezTo>
                    <a:cubicBezTo>
                      <a:pt x="30" y="19"/>
                      <a:pt x="30" y="19"/>
                      <a:pt x="30" y="18"/>
                    </a:cubicBezTo>
                    <a:cubicBezTo>
                      <a:pt x="30" y="15"/>
                      <a:pt x="30" y="16"/>
                      <a:pt x="29" y="13"/>
                    </a:cubicBezTo>
                    <a:cubicBezTo>
                      <a:pt x="29" y="12"/>
                      <a:pt x="28" y="12"/>
                      <a:pt x="28" y="13"/>
                    </a:cubicBezTo>
                    <a:cubicBezTo>
                      <a:pt x="26" y="18"/>
                      <a:pt x="27" y="22"/>
                      <a:pt x="28" y="26"/>
                    </a:cubicBezTo>
                    <a:cubicBezTo>
                      <a:pt x="28" y="27"/>
                      <a:pt x="30" y="27"/>
                      <a:pt x="30" y="26"/>
                    </a:cubicBezTo>
                    <a:cubicBezTo>
                      <a:pt x="29" y="22"/>
                      <a:pt x="29" y="19"/>
                      <a:pt x="28" y="16"/>
                    </a:cubicBezTo>
                    <a:cubicBezTo>
                      <a:pt x="27" y="15"/>
                      <a:pt x="26" y="15"/>
                      <a:pt x="26" y="16"/>
                    </a:cubicBezTo>
                    <a:cubicBezTo>
                      <a:pt x="25" y="20"/>
                      <a:pt x="25" y="23"/>
                      <a:pt x="26" y="28"/>
                    </a:cubicBezTo>
                    <a:cubicBezTo>
                      <a:pt x="26" y="28"/>
                      <a:pt x="27" y="28"/>
                      <a:pt x="27" y="28"/>
                    </a:cubicBezTo>
                    <a:cubicBezTo>
                      <a:pt x="27" y="24"/>
                      <a:pt x="27" y="21"/>
                      <a:pt x="26" y="18"/>
                    </a:cubicBezTo>
                    <a:cubicBezTo>
                      <a:pt x="26" y="17"/>
                      <a:pt x="24" y="17"/>
                      <a:pt x="24" y="18"/>
                    </a:cubicBezTo>
                    <a:cubicBezTo>
                      <a:pt x="24" y="22"/>
                      <a:pt x="24" y="27"/>
                      <a:pt x="24" y="31"/>
                    </a:cubicBezTo>
                    <a:cubicBezTo>
                      <a:pt x="24" y="32"/>
                      <a:pt x="25" y="32"/>
                      <a:pt x="25" y="31"/>
                    </a:cubicBezTo>
                    <a:cubicBezTo>
                      <a:pt x="25" y="27"/>
                      <a:pt x="26" y="23"/>
                      <a:pt x="25" y="20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4"/>
                      <a:pt x="22" y="27"/>
                      <a:pt x="22" y="31"/>
                    </a:cubicBezTo>
                    <a:cubicBezTo>
                      <a:pt x="22" y="32"/>
                      <a:pt x="23" y="32"/>
                      <a:pt x="23" y="31"/>
                    </a:cubicBezTo>
                    <a:cubicBezTo>
                      <a:pt x="24" y="28"/>
                      <a:pt x="24" y="24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1" y="23"/>
                      <a:pt x="20" y="25"/>
                      <a:pt x="20" y="27"/>
                    </a:cubicBezTo>
                    <a:cubicBezTo>
                      <a:pt x="20" y="28"/>
                      <a:pt x="20" y="28"/>
                      <a:pt x="21" y="28"/>
                    </a:cubicBezTo>
                    <a:cubicBezTo>
                      <a:pt x="21" y="26"/>
                      <a:pt x="20" y="23"/>
                      <a:pt x="19" y="21"/>
                    </a:cubicBezTo>
                    <a:cubicBezTo>
                      <a:pt x="19" y="20"/>
                      <a:pt x="18" y="20"/>
                      <a:pt x="18" y="20"/>
                    </a:cubicBezTo>
                    <a:cubicBezTo>
                      <a:pt x="15" y="23"/>
                      <a:pt x="15" y="24"/>
                      <a:pt x="15" y="27"/>
                    </a:cubicBezTo>
                    <a:cubicBezTo>
                      <a:pt x="15" y="28"/>
                      <a:pt x="16" y="28"/>
                      <a:pt x="17" y="28"/>
                    </a:cubicBezTo>
                    <a:cubicBezTo>
                      <a:pt x="18" y="25"/>
                      <a:pt x="17" y="28"/>
                      <a:pt x="17" y="29"/>
                    </a:cubicBezTo>
                    <a:cubicBezTo>
                      <a:pt x="17" y="30"/>
                      <a:pt x="18" y="30"/>
                      <a:pt x="18" y="30"/>
                    </a:cubicBezTo>
                    <a:cubicBezTo>
                      <a:pt x="21" y="26"/>
                      <a:pt x="23" y="23"/>
                      <a:pt x="24" y="19"/>
                    </a:cubicBezTo>
                    <a:cubicBezTo>
                      <a:pt x="24" y="19"/>
                      <a:pt x="24" y="18"/>
                      <a:pt x="23" y="19"/>
                    </a:cubicBezTo>
                    <a:cubicBezTo>
                      <a:pt x="17" y="21"/>
                      <a:pt x="15" y="26"/>
                      <a:pt x="19" y="31"/>
                    </a:cubicBezTo>
                    <a:cubicBezTo>
                      <a:pt x="23" y="36"/>
                      <a:pt x="28" y="30"/>
                      <a:pt x="28" y="26"/>
                    </a:cubicBezTo>
                    <a:cubicBezTo>
                      <a:pt x="28" y="15"/>
                      <a:pt x="8" y="27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4" y="31"/>
                      <a:pt x="27" y="27"/>
                      <a:pt x="25" y="22"/>
                    </a:cubicBezTo>
                    <a:cubicBezTo>
                      <a:pt x="25" y="22"/>
                      <a:pt x="24" y="21"/>
                      <a:pt x="24" y="21"/>
                    </a:cubicBezTo>
                    <a:cubicBezTo>
                      <a:pt x="20" y="22"/>
                      <a:pt x="18" y="24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32" y="32"/>
                      <a:pt x="20" y="12"/>
                      <a:pt x="18" y="24"/>
                    </a:cubicBezTo>
                    <a:cubicBezTo>
                      <a:pt x="18" y="25"/>
                      <a:pt x="18" y="25"/>
                      <a:pt x="19" y="25"/>
                    </a:cubicBezTo>
                    <a:cubicBezTo>
                      <a:pt x="23" y="24"/>
                      <a:pt x="25" y="22"/>
                      <a:pt x="24" y="17"/>
                    </a:cubicBezTo>
                    <a:cubicBezTo>
                      <a:pt x="24" y="17"/>
                      <a:pt x="23" y="17"/>
                      <a:pt x="23" y="17"/>
                    </a:cubicBezTo>
                    <a:cubicBezTo>
                      <a:pt x="20" y="18"/>
                      <a:pt x="20" y="18"/>
                      <a:pt x="19" y="20"/>
                    </a:cubicBezTo>
                    <a:cubicBezTo>
                      <a:pt x="18" y="21"/>
                      <a:pt x="19" y="21"/>
                      <a:pt x="19" y="21"/>
                    </a:cubicBezTo>
                    <a:cubicBezTo>
                      <a:pt x="24" y="20"/>
                      <a:pt x="26" y="18"/>
                      <a:pt x="25" y="13"/>
                    </a:cubicBezTo>
                    <a:cubicBezTo>
                      <a:pt x="25" y="12"/>
                      <a:pt x="24" y="13"/>
                      <a:pt x="24" y="13"/>
                    </a:cubicBezTo>
                    <a:cubicBezTo>
                      <a:pt x="23" y="20"/>
                      <a:pt x="32" y="17"/>
                      <a:pt x="30" y="12"/>
                    </a:cubicBezTo>
                    <a:cubicBezTo>
                      <a:pt x="26" y="3"/>
                      <a:pt x="9" y="5"/>
                      <a:pt x="9" y="16"/>
                    </a:cubicBezTo>
                    <a:cubicBezTo>
                      <a:pt x="9" y="16"/>
                      <a:pt x="10" y="17"/>
                      <a:pt x="11" y="16"/>
                    </a:cubicBezTo>
                    <a:cubicBezTo>
                      <a:pt x="11" y="16"/>
                      <a:pt x="11" y="16"/>
                      <a:pt x="12" y="15"/>
                    </a:cubicBezTo>
                    <a:cubicBezTo>
                      <a:pt x="10" y="17"/>
                      <a:pt x="12" y="15"/>
                      <a:pt x="11" y="13"/>
                    </a:cubicBezTo>
                    <a:cubicBezTo>
                      <a:pt x="11" y="13"/>
                      <a:pt x="11" y="12"/>
                      <a:pt x="10" y="13"/>
                    </a:cubicBezTo>
                    <a:cubicBezTo>
                      <a:pt x="8" y="14"/>
                      <a:pt x="11" y="12"/>
                      <a:pt x="11" y="10"/>
                    </a:cubicBezTo>
                    <a:cubicBezTo>
                      <a:pt x="11" y="9"/>
                      <a:pt x="11" y="7"/>
                      <a:pt x="11" y="6"/>
                    </a:cubicBezTo>
                    <a:cubicBezTo>
                      <a:pt x="10" y="3"/>
                      <a:pt x="9" y="2"/>
                      <a:pt x="6" y="1"/>
                    </a:cubicBezTo>
                    <a:cubicBezTo>
                      <a:pt x="5" y="1"/>
                      <a:pt x="5" y="2"/>
                      <a:pt x="6" y="2"/>
                    </a:cubicBezTo>
                    <a:cubicBezTo>
                      <a:pt x="3" y="1"/>
                      <a:pt x="17" y="6"/>
                      <a:pt x="15" y="7"/>
                    </a:cubicBezTo>
                    <a:cubicBezTo>
                      <a:pt x="14" y="8"/>
                      <a:pt x="14" y="9"/>
                      <a:pt x="15" y="9"/>
                    </a:cubicBezTo>
                    <a:cubicBezTo>
                      <a:pt x="16" y="9"/>
                      <a:pt x="17" y="9"/>
                      <a:pt x="18" y="8"/>
                    </a:cubicBezTo>
                    <a:cubicBezTo>
                      <a:pt x="17" y="8"/>
                      <a:pt x="17" y="9"/>
                      <a:pt x="17" y="9"/>
                    </a:cubicBezTo>
                    <a:cubicBezTo>
                      <a:pt x="19" y="9"/>
                      <a:pt x="20" y="9"/>
                      <a:pt x="22" y="10"/>
                    </a:cubicBezTo>
                    <a:cubicBezTo>
                      <a:pt x="22" y="10"/>
                      <a:pt x="22" y="8"/>
                      <a:pt x="22" y="8"/>
                    </a:cubicBezTo>
                    <a:cubicBezTo>
                      <a:pt x="21" y="8"/>
                      <a:pt x="12" y="6"/>
                      <a:pt x="16" y="5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4" y="3"/>
                      <a:pt x="12" y="3"/>
                      <a:pt x="10" y="4"/>
                    </a:cubicBezTo>
                    <a:cubicBezTo>
                      <a:pt x="9" y="4"/>
                      <a:pt x="9" y="5"/>
                      <a:pt x="10" y="5"/>
                    </a:cubicBezTo>
                    <a:cubicBezTo>
                      <a:pt x="11" y="5"/>
                      <a:pt x="13" y="5"/>
                      <a:pt x="14" y="5"/>
                    </a:cubicBezTo>
                    <a:cubicBezTo>
                      <a:pt x="15" y="5"/>
                      <a:pt x="15" y="3"/>
                      <a:pt x="14" y="3"/>
                    </a:cubicBezTo>
                    <a:cubicBezTo>
                      <a:pt x="11" y="4"/>
                      <a:pt x="12" y="3"/>
                      <a:pt x="9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14" y="6"/>
                      <a:pt x="10" y="10"/>
                      <a:pt x="10" y="13"/>
                    </a:cubicBezTo>
                    <a:cubicBezTo>
                      <a:pt x="9" y="13"/>
                      <a:pt x="10" y="14"/>
                      <a:pt x="10" y="14"/>
                    </a:cubicBezTo>
                    <a:cubicBezTo>
                      <a:pt x="14" y="13"/>
                      <a:pt x="16" y="12"/>
                      <a:pt x="18" y="9"/>
                    </a:cubicBezTo>
                    <a:cubicBezTo>
                      <a:pt x="18" y="8"/>
                      <a:pt x="18" y="7"/>
                      <a:pt x="17" y="7"/>
                    </a:cubicBezTo>
                    <a:cubicBezTo>
                      <a:pt x="14" y="8"/>
                      <a:pt x="12" y="8"/>
                      <a:pt x="11" y="11"/>
                    </a:cubicBezTo>
                    <a:cubicBezTo>
                      <a:pt x="11" y="12"/>
                      <a:pt x="13" y="12"/>
                      <a:pt x="13" y="11"/>
                    </a:cubicBezTo>
                    <a:cubicBezTo>
                      <a:pt x="13" y="9"/>
                      <a:pt x="13" y="10"/>
                      <a:pt x="13" y="8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0" y="9"/>
                      <a:pt x="9" y="11"/>
                      <a:pt x="8" y="14"/>
                    </a:cubicBezTo>
                    <a:cubicBezTo>
                      <a:pt x="7" y="16"/>
                      <a:pt x="9" y="19"/>
                      <a:pt x="8" y="16"/>
                    </a:cubicBezTo>
                    <a:cubicBezTo>
                      <a:pt x="7" y="15"/>
                      <a:pt x="6" y="16"/>
                      <a:pt x="6" y="16"/>
                    </a:cubicBezTo>
                    <a:cubicBezTo>
                      <a:pt x="6" y="18"/>
                      <a:pt x="6" y="18"/>
                      <a:pt x="7" y="20"/>
                    </a:cubicBezTo>
                    <a:cubicBezTo>
                      <a:pt x="7" y="21"/>
                      <a:pt x="8" y="20"/>
                      <a:pt x="8" y="20"/>
                    </a:cubicBezTo>
                    <a:cubicBezTo>
                      <a:pt x="7" y="22"/>
                      <a:pt x="9" y="17"/>
                      <a:pt x="9" y="17"/>
                    </a:cubicBezTo>
                    <a:cubicBezTo>
                      <a:pt x="9" y="17"/>
                      <a:pt x="10" y="17"/>
                      <a:pt x="10" y="16"/>
                    </a:cubicBezTo>
                    <a:cubicBezTo>
                      <a:pt x="10" y="16"/>
                      <a:pt x="9" y="13"/>
                      <a:pt x="10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0"/>
                      <a:pt x="10" y="11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26" y="5"/>
                      <a:pt x="1" y="2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22" y="5"/>
                      <a:pt x="0" y="0"/>
                      <a:pt x="5" y="10"/>
                    </a:cubicBezTo>
                    <a:cubicBezTo>
                      <a:pt x="5" y="11"/>
                      <a:pt x="6" y="11"/>
                      <a:pt x="6" y="11"/>
                    </a:cubicBezTo>
                    <a:cubicBezTo>
                      <a:pt x="9" y="9"/>
                      <a:pt x="10" y="9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4"/>
                      <a:pt x="8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7"/>
                      <a:pt x="10" y="7"/>
                      <a:pt x="11" y="4"/>
                    </a:cubicBezTo>
                    <a:cubicBezTo>
                      <a:pt x="11" y="4"/>
                      <a:pt x="10" y="3"/>
                      <a:pt x="10" y="4"/>
                    </a:cubicBezTo>
                    <a:cubicBezTo>
                      <a:pt x="8" y="5"/>
                      <a:pt x="8" y="5"/>
                      <a:pt x="7" y="7"/>
                    </a:cubicBezTo>
                    <a:cubicBezTo>
                      <a:pt x="7" y="8"/>
                      <a:pt x="8" y="8"/>
                      <a:pt x="9" y="8"/>
                    </a:cubicBezTo>
                    <a:cubicBezTo>
                      <a:pt x="9" y="7"/>
                      <a:pt x="10" y="7"/>
                      <a:pt x="11" y="6"/>
                    </a:cubicBezTo>
                    <a:cubicBezTo>
                      <a:pt x="11" y="6"/>
                      <a:pt x="11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9" y="5"/>
                      <a:pt x="8" y="6"/>
                      <a:pt x="9" y="6"/>
                    </a:cubicBezTo>
                    <a:cubicBezTo>
                      <a:pt x="9" y="6"/>
                      <a:pt x="9" y="7"/>
                      <a:pt x="9" y="7"/>
                    </a:cubicBezTo>
                    <a:cubicBezTo>
                      <a:pt x="9" y="8"/>
                      <a:pt x="11" y="7"/>
                      <a:pt x="1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Freeform 184"/>
              <p:cNvSpPr>
                <a:spLocks noEditPoints="1"/>
              </p:cNvSpPr>
              <p:nvPr/>
            </p:nvSpPr>
            <p:spPr bwMode="auto">
              <a:xfrm>
                <a:off x="1401763" y="2203451"/>
                <a:ext cx="58738" cy="28575"/>
              </a:xfrm>
              <a:custGeom>
                <a:avLst/>
                <a:gdLst>
                  <a:gd name="T0" fmla="*/ 54 w 55"/>
                  <a:gd name="T1" fmla="*/ 21 h 26"/>
                  <a:gd name="T2" fmla="*/ 49 w 55"/>
                  <a:gd name="T3" fmla="*/ 17 h 26"/>
                  <a:gd name="T4" fmla="*/ 49 w 55"/>
                  <a:gd name="T5" fmla="*/ 16 h 26"/>
                  <a:gd name="T6" fmla="*/ 49 w 55"/>
                  <a:gd name="T7" fmla="*/ 16 h 26"/>
                  <a:gd name="T8" fmla="*/ 50 w 55"/>
                  <a:gd name="T9" fmla="*/ 15 h 26"/>
                  <a:gd name="T10" fmla="*/ 50 w 55"/>
                  <a:gd name="T11" fmla="*/ 14 h 26"/>
                  <a:gd name="T12" fmla="*/ 50 w 55"/>
                  <a:gd name="T13" fmla="*/ 12 h 26"/>
                  <a:gd name="T14" fmla="*/ 49 w 55"/>
                  <a:gd name="T15" fmla="*/ 11 h 26"/>
                  <a:gd name="T16" fmla="*/ 49 w 55"/>
                  <a:gd name="T17" fmla="*/ 12 h 26"/>
                  <a:gd name="T18" fmla="*/ 49 w 55"/>
                  <a:gd name="T19" fmla="*/ 12 h 26"/>
                  <a:gd name="T20" fmla="*/ 42 w 55"/>
                  <a:gd name="T21" fmla="*/ 15 h 26"/>
                  <a:gd name="T22" fmla="*/ 42 w 55"/>
                  <a:gd name="T23" fmla="*/ 16 h 26"/>
                  <a:gd name="T24" fmla="*/ 40 w 55"/>
                  <a:gd name="T25" fmla="*/ 19 h 26"/>
                  <a:gd name="T26" fmla="*/ 36 w 55"/>
                  <a:gd name="T27" fmla="*/ 16 h 26"/>
                  <a:gd name="T28" fmla="*/ 36 w 55"/>
                  <a:gd name="T29" fmla="*/ 13 h 26"/>
                  <a:gd name="T30" fmla="*/ 35 w 55"/>
                  <a:gd name="T31" fmla="*/ 12 h 26"/>
                  <a:gd name="T32" fmla="*/ 32 w 55"/>
                  <a:gd name="T33" fmla="*/ 21 h 26"/>
                  <a:gd name="T34" fmla="*/ 27 w 55"/>
                  <a:gd name="T35" fmla="*/ 18 h 26"/>
                  <a:gd name="T36" fmla="*/ 34 w 55"/>
                  <a:gd name="T37" fmla="*/ 1 h 26"/>
                  <a:gd name="T38" fmla="*/ 33 w 55"/>
                  <a:gd name="T39" fmla="*/ 1 h 26"/>
                  <a:gd name="T40" fmla="*/ 27 w 55"/>
                  <a:gd name="T41" fmla="*/ 11 h 26"/>
                  <a:gd name="T42" fmla="*/ 26 w 55"/>
                  <a:gd name="T43" fmla="*/ 12 h 26"/>
                  <a:gd name="T44" fmla="*/ 25 w 55"/>
                  <a:gd name="T45" fmla="*/ 12 h 26"/>
                  <a:gd name="T46" fmla="*/ 23 w 55"/>
                  <a:gd name="T47" fmla="*/ 13 h 26"/>
                  <a:gd name="T48" fmla="*/ 18 w 55"/>
                  <a:gd name="T49" fmla="*/ 18 h 26"/>
                  <a:gd name="T50" fmla="*/ 18 w 55"/>
                  <a:gd name="T51" fmla="*/ 20 h 26"/>
                  <a:gd name="T52" fmla="*/ 12 w 55"/>
                  <a:gd name="T53" fmla="*/ 19 h 26"/>
                  <a:gd name="T54" fmla="*/ 15 w 55"/>
                  <a:gd name="T55" fmla="*/ 11 h 26"/>
                  <a:gd name="T56" fmla="*/ 14 w 55"/>
                  <a:gd name="T57" fmla="*/ 10 h 26"/>
                  <a:gd name="T58" fmla="*/ 10 w 55"/>
                  <a:gd name="T59" fmla="*/ 20 h 26"/>
                  <a:gd name="T60" fmla="*/ 0 w 55"/>
                  <a:gd name="T61" fmla="*/ 23 h 26"/>
                  <a:gd name="T62" fmla="*/ 0 w 55"/>
                  <a:gd name="T63" fmla="*/ 25 h 26"/>
                  <a:gd name="T64" fmla="*/ 10 w 55"/>
                  <a:gd name="T65" fmla="*/ 21 h 26"/>
                  <a:gd name="T66" fmla="*/ 11 w 55"/>
                  <a:gd name="T67" fmla="*/ 25 h 26"/>
                  <a:gd name="T68" fmla="*/ 18 w 55"/>
                  <a:gd name="T69" fmla="*/ 24 h 26"/>
                  <a:gd name="T70" fmla="*/ 19 w 55"/>
                  <a:gd name="T71" fmla="*/ 23 h 26"/>
                  <a:gd name="T72" fmla="*/ 20 w 55"/>
                  <a:gd name="T73" fmla="*/ 24 h 26"/>
                  <a:gd name="T74" fmla="*/ 25 w 55"/>
                  <a:gd name="T75" fmla="*/ 21 h 26"/>
                  <a:gd name="T76" fmla="*/ 26 w 55"/>
                  <a:gd name="T77" fmla="*/ 24 h 26"/>
                  <a:gd name="T78" fmla="*/ 33 w 55"/>
                  <a:gd name="T79" fmla="*/ 22 h 26"/>
                  <a:gd name="T80" fmla="*/ 37 w 55"/>
                  <a:gd name="T81" fmla="*/ 23 h 26"/>
                  <a:gd name="T82" fmla="*/ 39 w 55"/>
                  <a:gd name="T83" fmla="*/ 22 h 26"/>
                  <a:gd name="T84" fmla="*/ 39 w 55"/>
                  <a:gd name="T85" fmla="*/ 22 h 26"/>
                  <a:gd name="T86" fmla="*/ 43 w 55"/>
                  <a:gd name="T87" fmla="*/ 25 h 26"/>
                  <a:gd name="T88" fmla="*/ 47 w 55"/>
                  <a:gd name="T89" fmla="*/ 21 h 26"/>
                  <a:gd name="T90" fmla="*/ 47 w 55"/>
                  <a:gd name="T91" fmla="*/ 22 h 26"/>
                  <a:gd name="T92" fmla="*/ 55 w 55"/>
                  <a:gd name="T93" fmla="*/ 22 h 26"/>
                  <a:gd name="T94" fmla="*/ 54 w 55"/>
                  <a:gd name="T95" fmla="*/ 21 h 26"/>
                  <a:gd name="T96" fmla="*/ 24 w 55"/>
                  <a:gd name="T97" fmla="*/ 19 h 26"/>
                  <a:gd name="T98" fmla="*/ 21 w 55"/>
                  <a:gd name="T99" fmla="*/ 18 h 26"/>
                  <a:gd name="T100" fmla="*/ 23 w 55"/>
                  <a:gd name="T101" fmla="*/ 15 h 26"/>
                  <a:gd name="T102" fmla="*/ 25 w 55"/>
                  <a:gd name="T103" fmla="*/ 14 h 26"/>
                  <a:gd name="T104" fmla="*/ 26 w 55"/>
                  <a:gd name="T105" fmla="*/ 13 h 26"/>
                  <a:gd name="T106" fmla="*/ 25 w 55"/>
                  <a:gd name="T107" fmla="*/ 18 h 26"/>
                  <a:gd name="T108" fmla="*/ 24 w 55"/>
                  <a:gd name="T109" fmla="*/ 19 h 26"/>
                  <a:gd name="T110" fmla="*/ 45 w 55"/>
                  <a:gd name="T111" fmla="*/ 21 h 26"/>
                  <a:gd name="T112" fmla="*/ 43 w 55"/>
                  <a:gd name="T113" fmla="*/ 17 h 26"/>
                  <a:gd name="T114" fmla="*/ 44 w 55"/>
                  <a:gd name="T115" fmla="*/ 17 h 26"/>
                  <a:gd name="T116" fmla="*/ 48 w 55"/>
                  <a:gd name="T117" fmla="*/ 14 h 26"/>
                  <a:gd name="T118" fmla="*/ 47 w 55"/>
                  <a:gd name="T119" fmla="*/ 16 h 26"/>
                  <a:gd name="T120" fmla="*/ 45 w 55"/>
                  <a:gd name="T121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5" h="26">
                    <a:moveTo>
                      <a:pt x="54" y="21"/>
                    </a:moveTo>
                    <a:cubicBezTo>
                      <a:pt x="50" y="20"/>
                      <a:pt x="48" y="19"/>
                      <a:pt x="49" y="17"/>
                    </a:cubicBezTo>
                    <a:cubicBezTo>
                      <a:pt x="49" y="17"/>
                      <a:pt x="49" y="16"/>
                      <a:pt x="49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3"/>
                      <a:pt x="50" y="12"/>
                      <a:pt x="50" y="12"/>
                    </a:cubicBezTo>
                    <a:cubicBezTo>
                      <a:pt x="51" y="11"/>
                      <a:pt x="49" y="11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6" y="12"/>
                      <a:pt x="44" y="13"/>
                      <a:pt x="42" y="15"/>
                    </a:cubicBezTo>
                    <a:cubicBezTo>
                      <a:pt x="42" y="15"/>
                      <a:pt x="42" y="16"/>
                      <a:pt x="42" y="16"/>
                    </a:cubicBezTo>
                    <a:cubicBezTo>
                      <a:pt x="41" y="17"/>
                      <a:pt x="40" y="18"/>
                      <a:pt x="40" y="19"/>
                    </a:cubicBezTo>
                    <a:cubicBezTo>
                      <a:pt x="38" y="19"/>
                      <a:pt x="37" y="18"/>
                      <a:pt x="36" y="16"/>
                    </a:cubicBezTo>
                    <a:cubicBezTo>
                      <a:pt x="36" y="15"/>
                      <a:pt x="36" y="14"/>
                      <a:pt x="36" y="13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1" y="14"/>
                      <a:pt x="30" y="19"/>
                      <a:pt x="32" y="21"/>
                    </a:cubicBezTo>
                    <a:cubicBezTo>
                      <a:pt x="31" y="22"/>
                      <a:pt x="29" y="21"/>
                      <a:pt x="27" y="18"/>
                    </a:cubicBezTo>
                    <a:cubicBezTo>
                      <a:pt x="31" y="13"/>
                      <a:pt x="33" y="5"/>
                      <a:pt x="34" y="1"/>
                    </a:cubicBezTo>
                    <a:cubicBezTo>
                      <a:pt x="34" y="0"/>
                      <a:pt x="33" y="0"/>
                      <a:pt x="33" y="1"/>
                    </a:cubicBezTo>
                    <a:cubicBezTo>
                      <a:pt x="32" y="3"/>
                      <a:pt x="29" y="7"/>
                      <a:pt x="27" y="11"/>
                    </a:cubicBezTo>
                    <a:cubicBezTo>
                      <a:pt x="27" y="12"/>
                      <a:pt x="26" y="12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4" y="12"/>
                      <a:pt x="23" y="13"/>
                      <a:pt x="23" y="13"/>
                    </a:cubicBezTo>
                    <a:cubicBezTo>
                      <a:pt x="21" y="14"/>
                      <a:pt x="19" y="16"/>
                      <a:pt x="18" y="18"/>
                    </a:cubicBezTo>
                    <a:cubicBezTo>
                      <a:pt x="18" y="19"/>
                      <a:pt x="18" y="20"/>
                      <a:pt x="18" y="20"/>
                    </a:cubicBezTo>
                    <a:cubicBezTo>
                      <a:pt x="17" y="21"/>
                      <a:pt x="15" y="21"/>
                      <a:pt x="12" y="19"/>
                    </a:cubicBezTo>
                    <a:cubicBezTo>
                      <a:pt x="13" y="17"/>
                      <a:pt x="15" y="14"/>
                      <a:pt x="15" y="11"/>
                    </a:cubicBezTo>
                    <a:cubicBezTo>
                      <a:pt x="15" y="10"/>
                      <a:pt x="14" y="9"/>
                      <a:pt x="14" y="10"/>
                    </a:cubicBezTo>
                    <a:cubicBezTo>
                      <a:pt x="13" y="12"/>
                      <a:pt x="10" y="16"/>
                      <a:pt x="10" y="20"/>
                    </a:cubicBezTo>
                    <a:cubicBezTo>
                      <a:pt x="7" y="22"/>
                      <a:pt x="4" y="23"/>
                      <a:pt x="0" y="23"/>
                    </a:cubicBezTo>
                    <a:cubicBezTo>
                      <a:pt x="0" y="23"/>
                      <a:pt x="0" y="25"/>
                      <a:pt x="0" y="25"/>
                    </a:cubicBezTo>
                    <a:cubicBezTo>
                      <a:pt x="4" y="24"/>
                      <a:pt x="7" y="23"/>
                      <a:pt x="10" y="21"/>
                    </a:cubicBezTo>
                    <a:cubicBezTo>
                      <a:pt x="10" y="23"/>
                      <a:pt x="10" y="24"/>
                      <a:pt x="11" y="25"/>
                    </a:cubicBezTo>
                    <a:cubicBezTo>
                      <a:pt x="14" y="26"/>
                      <a:pt x="16" y="25"/>
                      <a:pt x="18" y="24"/>
                    </a:cubicBezTo>
                    <a:cubicBezTo>
                      <a:pt x="18" y="23"/>
                      <a:pt x="18" y="23"/>
                      <a:pt x="19" y="23"/>
                    </a:cubicBezTo>
                    <a:cubicBezTo>
                      <a:pt x="19" y="23"/>
                      <a:pt x="20" y="24"/>
                      <a:pt x="20" y="24"/>
                    </a:cubicBezTo>
                    <a:cubicBezTo>
                      <a:pt x="22" y="24"/>
                      <a:pt x="24" y="23"/>
                      <a:pt x="25" y="21"/>
                    </a:cubicBezTo>
                    <a:cubicBezTo>
                      <a:pt x="25" y="22"/>
                      <a:pt x="26" y="23"/>
                      <a:pt x="26" y="24"/>
                    </a:cubicBezTo>
                    <a:cubicBezTo>
                      <a:pt x="29" y="26"/>
                      <a:pt x="31" y="25"/>
                      <a:pt x="33" y="22"/>
                    </a:cubicBezTo>
                    <a:cubicBezTo>
                      <a:pt x="34" y="23"/>
                      <a:pt x="35" y="23"/>
                      <a:pt x="37" y="23"/>
                    </a:cubicBezTo>
                    <a:cubicBezTo>
                      <a:pt x="38" y="23"/>
                      <a:pt x="38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4"/>
                      <a:pt x="42" y="25"/>
                      <a:pt x="43" y="25"/>
                    </a:cubicBezTo>
                    <a:cubicBezTo>
                      <a:pt x="45" y="24"/>
                      <a:pt x="46" y="23"/>
                      <a:pt x="47" y="21"/>
                    </a:cubicBezTo>
                    <a:cubicBezTo>
                      <a:pt x="47" y="21"/>
                      <a:pt x="47" y="22"/>
                      <a:pt x="47" y="22"/>
                    </a:cubicBezTo>
                    <a:cubicBezTo>
                      <a:pt x="50" y="25"/>
                      <a:pt x="52" y="25"/>
                      <a:pt x="55" y="22"/>
                    </a:cubicBezTo>
                    <a:cubicBezTo>
                      <a:pt x="55" y="21"/>
                      <a:pt x="54" y="20"/>
                      <a:pt x="54" y="21"/>
                    </a:cubicBezTo>
                    <a:close/>
                    <a:moveTo>
                      <a:pt x="24" y="19"/>
                    </a:moveTo>
                    <a:cubicBezTo>
                      <a:pt x="22" y="23"/>
                      <a:pt x="21" y="22"/>
                      <a:pt x="21" y="18"/>
                    </a:cubicBezTo>
                    <a:cubicBezTo>
                      <a:pt x="22" y="17"/>
                      <a:pt x="22" y="16"/>
                      <a:pt x="23" y="15"/>
                    </a:cubicBezTo>
                    <a:cubicBezTo>
                      <a:pt x="24" y="15"/>
                      <a:pt x="24" y="14"/>
                      <a:pt x="25" y="14"/>
                    </a:cubicBezTo>
                    <a:cubicBezTo>
                      <a:pt x="25" y="14"/>
                      <a:pt x="26" y="13"/>
                      <a:pt x="26" y="13"/>
                    </a:cubicBezTo>
                    <a:cubicBezTo>
                      <a:pt x="25" y="15"/>
                      <a:pt x="25" y="17"/>
                      <a:pt x="25" y="18"/>
                    </a:cubicBezTo>
                    <a:cubicBezTo>
                      <a:pt x="25" y="19"/>
                      <a:pt x="24" y="19"/>
                      <a:pt x="24" y="19"/>
                    </a:cubicBezTo>
                    <a:close/>
                    <a:moveTo>
                      <a:pt x="45" y="21"/>
                    </a:moveTo>
                    <a:cubicBezTo>
                      <a:pt x="45" y="20"/>
                      <a:pt x="44" y="18"/>
                      <a:pt x="43" y="17"/>
                    </a:cubicBezTo>
                    <a:cubicBezTo>
                      <a:pt x="43" y="17"/>
                      <a:pt x="43" y="17"/>
                      <a:pt x="44" y="17"/>
                    </a:cubicBezTo>
                    <a:cubicBezTo>
                      <a:pt x="45" y="15"/>
                      <a:pt x="47" y="14"/>
                      <a:pt x="48" y="14"/>
                    </a:cubicBezTo>
                    <a:cubicBezTo>
                      <a:pt x="48" y="15"/>
                      <a:pt x="48" y="15"/>
                      <a:pt x="47" y="16"/>
                    </a:cubicBezTo>
                    <a:cubicBezTo>
                      <a:pt x="47" y="18"/>
                      <a:pt x="46" y="20"/>
                      <a:pt x="4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Freeform 185"/>
              <p:cNvSpPr>
                <a:spLocks/>
              </p:cNvSpPr>
              <p:nvPr/>
            </p:nvSpPr>
            <p:spPr bwMode="auto">
              <a:xfrm>
                <a:off x="1417638" y="2205038"/>
                <a:ext cx="3175" cy="3175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1 h 3"/>
                  <a:gd name="T4" fmla="*/ 0 w 3"/>
                  <a:gd name="T5" fmla="*/ 2 h 3"/>
                  <a:gd name="T6" fmla="*/ 1 w 3"/>
                  <a:gd name="T7" fmla="*/ 2 h 3"/>
                  <a:gd name="T8" fmla="*/ 2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Freeform 186"/>
              <p:cNvSpPr>
                <a:spLocks/>
              </p:cNvSpPr>
              <p:nvPr/>
            </p:nvSpPr>
            <p:spPr bwMode="auto">
              <a:xfrm>
                <a:off x="1401763" y="2225676"/>
                <a:ext cx="31750" cy="53975"/>
              </a:xfrm>
              <a:custGeom>
                <a:avLst/>
                <a:gdLst>
                  <a:gd name="T0" fmla="*/ 1 w 31"/>
                  <a:gd name="T1" fmla="*/ 5 h 50"/>
                  <a:gd name="T2" fmla="*/ 21 w 31"/>
                  <a:gd name="T3" fmla="*/ 19 h 50"/>
                  <a:gd name="T4" fmla="*/ 27 w 31"/>
                  <a:gd name="T5" fmla="*/ 49 h 50"/>
                  <a:gd name="T6" fmla="*/ 29 w 31"/>
                  <a:gd name="T7" fmla="*/ 49 h 50"/>
                  <a:gd name="T8" fmla="*/ 29 w 31"/>
                  <a:gd name="T9" fmla="*/ 47 h 50"/>
                  <a:gd name="T10" fmla="*/ 28 w 31"/>
                  <a:gd name="T11" fmla="*/ 46 h 50"/>
                  <a:gd name="T12" fmla="*/ 1 w 31"/>
                  <a:gd name="T13" fmla="*/ 3 h 50"/>
                  <a:gd name="T14" fmla="*/ 1 w 31"/>
                  <a:gd name="T1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50">
                    <a:moveTo>
                      <a:pt x="1" y="5"/>
                    </a:moveTo>
                    <a:cubicBezTo>
                      <a:pt x="10" y="3"/>
                      <a:pt x="17" y="13"/>
                      <a:pt x="21" y="19"/>
                    </a:cubicBezTo>
                    <a:cubicBezTo>
                      <a:pt x="26" y="28"/>
                      <a:pt x="27" y="39"/>
                      <a:pt x="27" y="49"/>
                    </a:cubicBezTo>
                    <a:cubicBezTo>
                      <a:pt x="27" y="49"/>
                      <a:pt x="28" y="50"/>
                      <a:pt x="29" y="49"/>
                    </a:cubicBezTo>
                    <a:cubicBezTo>
                      <a:pt x="29" y="48"/>
                      <a:pt x="29" y="47"/>
                      <a:pt x="29" y="47"/>
                    </a:cubicBezTo>
                    <a:cubicBezTo>
                      <a:pt x="29" y="46"/>
                      <a:pt x="28" y="46"/>
                      <a:pt x="28" y="46"/>
                    </a:cubicBezTo>
                    <a:cubicBezTo>
                      <a:pt x="31" y="33"/>
                      <a:pt x="20" y="0"/>
                      <a:pt x="1" y="3"/>
                    </a:cubicBezTo>
                    <a:cubicBezTo>
                      <a:pt x="0" y="4"/>
                      <a:pt x="0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Freeform 187"/>
              <p:cNvSpPr>
                <a:spLocks/>
              </p:cNvSpPr>
              <p:nvPr/>
            </p:nvSpPr>
            <p:spPr bwMode="auto">
              <a:xfrm>
                <a:off x="1433513" y="2225676"/>
                <a:ext cx="25400" cy="50800"/>
              </a:xfrm>
              <a:custGeom>
                <a:avLst/>
                <a:gdLst>
                  <a:gd name="T0" fmla="*/ 23 w 24"/>
                  <a:gd name="T1" fmla="*/ 0 h 48"/>
                  <a:gd name="T2" fmla="*/ 0 w 24"/>
                  <a:gd name="T3" fmla="*/ 47 h 48"/>
                  <a:gd name="T4" fmla="*/ 1 w 24"/>
                  <a:gd name="T5" fmla="*/ 47 h 48"/>
                  <a:gd name="T6" fmla="*/ 23 w 24"/>
                  <a:gd name="T7" fmla="*/ 2 h 48"/>
                  <a:gd name="T8" fmla="*/ 23 w 2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8">
                    <a:moveTo>
                      <a:pt x="23" y="0"/>
                    </a:moveTo>
                    <a:cubicBezTo>
                      <a:pt x="5" y="11"/>
                      <a:pt x="0" y="28"/>
                      <a:pt x="0" y="47"/>
                    </a:cubicBezTo>
                    <a:cubicBezTo>
                      <a:pt x="0" y="48"/>
                      <a:pt x="1" y="48"/>
                      <a:pt x="1" y="47"/>
                    </a:cubicBezTo>
                    <a:cubicBezTo>
                      <a:pt x="1" y="29"/>
                      <a:pt x="6" y="12"/>
                      <a:pt x="23" y="2"/>
                    </a:cubicBezTo>
                    <a:cubicBezTo>
                      <a:pt x="24" y="1"/>
                      <a:pt x="23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Freeform 188"/>
              <p:cNvSpPr>
                <a:spLocks/>
              </p:cNvSpPr>
              <p:nvPr/>
            </p:nvSpPr>
            <p:spPr bwMode="auto">
              <a:xfrm>
                <a:off x="1395413" y="2182813"/>
                <a:ext cx="76200" cy="98425"/>
              </a:xfrm>
              <a:custGeom>
                <a:avLst/>
                <a:gdLst>
                  <a:gd name="T0" fmla="*/ 21 w 73"/>
                  <a:gd name="T1" fmla="*/ 90 h 93"/>
                  <a:gd name="T2" fmla="*/ 18 w 73"/>
                  <a:gd name="T3" fmla="*/ 69 h 93"/>
                  <a:gd name="T4" fmla="*/ 7 w 73"/>
                  <a:gd name="T5" fmla="*/ 46 h 93"/>
                  <a:gd name="T6" fmla="*/ 39 w 73"/>
                  <a:gd name="T7" fmla="*/ 4 h 93"/>
                  <a:gd name="T8" fmla="*/ 65 w 73"/>
                  <a:gd name="T9" fmla="*/ 23 h 93"/>
                  <a:gd name="T10" fmla="*/ 61 w 73"/>
                  <a:gd name="T11" fmla="*/ 50 h 93"/>
                  <a:gd name="T12" fmla="*/ 50 w 73"/>
                  <a:gd name="T13" fmla="*/ 66 h 93"/>
                  <a:gd name="T14" fmla="*/ 44 w 73"/>
                  <a:gd name="T15" fmla="*/ 92 h 93"/>
                  <a:gd name="T16" fmla="*/ 45 w 73"/>
                  <a:gd name="T17" fmla="*/ 93 h 93"/>
                  <a:gd name="T18" fmla="*/ 53 w 73"/>
                  <a:gd name="T19" fmla="*/ 64 h 93"/>
                  <a:gd name="T20" fmla="*/ 67 w 73"/>
                  <a:gd name="T21" fmla="*/ 40 h 93"/>
                  <a:gd name="T22" fmla="*/ 42 w 73"/>
                  <a:gd name="T23" fmla="*/ 3 h 93"/>
                  <a:gd name="T24" fmla="*/ 5 w 73"/>
                  <a:gd name="T25" fmla="*/ 32 h 93"/>
                  <a:gd name="T26" fmla="*/ 10 w 73"/>
                  <a:gd name="T27" fmla="*/ 57 h 93"/>
                  <a:gd name="T28" fmla="*/ 17 w 73"/>
                  <a:gd name="T29" fmla="*/ 79 h 93"/>
                  <a:gd name="T30" fmla="*/ 20 w 73"/>
                  <a:gd name="T31" fmla="*/ 91 h 93"/>
                  <a:gd name="T32" fmla="*/ 21 w 73"/>
                  <a:gd name="T33" fmla="*/ 9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93">
                    <a:moveTo>
                      <a:pt x="21" y="90"/>
                    </a:moveTo>
                    <a:cubicBezTo>
                      <a:pt x="16" y="84"/>
                      <a:pt x="19" y="76"/>
                      <a:pt x="18" y="69"/>
                    </a:cubicBezTo>
                    <a:cubicBezTo>
                      <a:pt x="16" y="61"/>
                      <a:pt x="9" y="54"/>
                      <a:pt x="7" y="46"/>
                    </a:cubicBezTo>
                    <a:cubicBezTo>
                      <a:pt x="0" y="26"/>
                      <a:pt x="19" y="4"/>
                      <a:pt x="39" y="4"/>
                    </a:cubicBezTo>
                    <a:cubicBezTo>
                      <a:pt x="51" y="4"/>
                      <a:pt x="61" y="13"/>
                      <a:pt x="65" y="23"/>
                    </a:cubicBezTo>
                    <a:cubicBezTo>
                      <a:pt x="69" y="33"/>
                      <a:pt x="66" y="42"/>
                      <a:pt x="61" y="50"/>
                    </a:cubicBezTo>
                    <a:cubicBezTo>
                      <a:pt x="57" y="55"/>
                      <a:pt x="53" y="60"/>
                      <a:pt x="50" y="66"/>
                    </a:cubicBezTo>
                    <a:cubicBezTo>
                      <a:pt x="47" y="74"/>
                      <a:pt x="50" y="85"/>
                      <a:pt x="44" y="92"/>
                    </a:cubicBezTo>
                    <a:cubicBezTo>
                      <a:pt x="43" y="92"/>
                      <a:pt x="44" y="93"/>
                      <a:pt x="45" y="93"/>
                    </a:cubicBezTo>
                    <a:cubicBezTo>
                      <a:pt x="52" y="85"/>
                      <a:pt x="48" y="74"/>
                      <a:pt x="53" y="64"/>
                    </a:cubicBezTo>
                    <a:cubicBezTo>
                      <a:pt x="57" y="56"/>
                      <a:pt x="64" y="50"/>
                      <a:pt x="67" y="40"/>
                    </a:cubicBezTo>
                    <a:cubicBezTo>
                      <a:pt x="73" y="23"/>
                      <a:pt x="59" y="5"/>
                      <a:pt x="42" y="3"/>
                    </a:cubicBezTo>
                    <a:cubicBezTo>
                      <a:pt x="24" y="0"/>
                      <a:pt x="9" y="16"/>
                      <a:pt x="5" y="32"/>
                    </a:cubicBezTo>
                    <a:cubicBezTo>
                      <a:pt x="3" y="41"/>
                      <a:pt x="6" y="49"/>
                      <a:pt x="10" y="57"/>
                    </a:cubicBezTo>
                    <a:cubicBezTo>
                      <a:pt x="15" y="64"/>
                      <a:pt x="17" y="70"/>
                      <a:pt x="17" y="79"/>
                    </a:cubicBezTo>
                    <a:cubicBezTo>
                      <a:pt x="16" y="84"/>
                      <a:pt x="17" y="87"/>
                      <a:pt x="20" y="91"/>
                    </a:cubicBezTo>
                    <a:cubicBezTo>
                      <a:pt x="20" y="92"/>
                      <a:pt x="21" y="91"/>
                      <a:pt x="21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Freeform 189"/>
              <p:cNvSpPr>
                <a:spLocks/>
              </p:cNvSpPr>
              <p:nvPr/>
            </p:nvSpPr>
            <p:spPr bwMode="auto">
              <a:xfrm>
                <a:off x="1411288" y="2281238"/>
                <a:ext cx="34925" cy="4763"/>
              </a:xfrm>
              <a:custGeom>
                <a:avLst/>
                <a:gdLst>
                  <a:gd name="T0" fmla="*/ 3 w 33"/>
                  <a:gd name="T1" fmla="*/ 4 h 4"/>
                  <a:gd name="T2" fmla="*/ 30 w 33"/>
                  <a:gd name="T3" fmla="*/ 4 h 4"/>
                  <a:gd name="T4" fmla="*/ 30 w 33"/>
                  <a:gd name="T5" fmla="*/ 0 h 4"/>
                  <a:gd name="T6" fmla="*/ 3 w 33"/>
                  <a:gd name="T7" fmla="*/ 0 h 4"/>
                  <a:gd name="T8" fmla="*/ 3 w 3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">
                    <a:moveTo>
                      <a:pt x="3" y="4"/>
                    </a:moveTo>
                    <a:cubicBezTo>
                      <a:pt x="12" y="4"/>
                      <a:pt x="21" y="4"/>
                      <a:pt x="30" y="4"/>
                    </a:cubicBezTo>
                    <a:cubicBezTo>
                      <a:pt x="33" y="4"/>
                      <a:pt x="33" y="0"/>
                      <a:pt x="30" y="0"/>
                    </a:cubicBezTo>
                    <a:cubicBezTo>
                      <a:pt x="21" y="0"/>
                      <a:pt x="12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Freeform 190"/>
              <p:cNvSpPr>
                <a:spLocks/>
              </p:cNvSpPr>
              <p:nvPr/>
            </p:nvSpPr>
            <p:spPr bwMode="auto">
              <a:xfrm>
                <a:off x="1411288" y="2287588"/>
                <a:ext cx="34925" cy="4763"/>
              </a:xfrm>
              <a:custGeom>
                <a:avLst/>
                <a:gdLst>
                  <a:gd name="T0" fmla="*/ 3 w 33"/>
                  <a:gd name="T1" fmla="*/ 4 h 4"/>
                  <a:gd name="T2" fmla="*/ 30 w 33"/>
                  <a:gd name="T3" fmla="*/ 4 h 4"/>
                  <a:gd name="T4" fmla="*/ 30 w 33"/>
                  <a:gd name="T5" fmla="*/ 0 h 4"/>
                  <a:gd name="T6" fmla="*/ 3 w 33"/>
                  <a:gd name="T7" fmla="*/ 0 h 4"/>
                  <a:gd name="T8" fmla="*/ 3 w 3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">
                    <a:moveTo>
                      <a:pt x="3" y="4"/>
                    </a:moveTo>
                    <a:cubicBezTo>
                      <a:pt x="12" y="4"/>
                      <a:pt x="21" y="4"/>
                      <a:pt x="30" y="4"/>
                    </a:cubicBezTo>
                    <a:cubicBezTo>
                      <a:pt x="33" y="4"/>
                      <a:pt x="33" y="0"/>
                      <a:pt x="30" y="0"/>
                    </a:cubicBezTo>
                    <a:cubicBezTo>
                      <a:pt x="21" y="0"/>
                      <a:pt x="12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Freeform 191"/>
              <p:cNvSpPr>
                <a:spLocks/>
              </p:cNvSpPr>
              <p:nvPr/>
            </p:nvSpPr>
            <p:spPr bwMode="auto">
              <a:xfrm>
                <a:off x="1412875" y="2293938"/>
                <a:ext cx="33338" cy="4763"/>
              </a:xfrm>
              <a:custGeom>
                <a:avLst/>
                <a:gdLst>
                  <a:gd name="T0" fmla="*/ 3 w 31"/>
                  <a:gd name="T1" fmla="*/ 5 h 5"/>
                  <a:gd name="T2" fmla="*/ 28 w 31"/>
                  <a:gd name="T3" fmla="*/ 5 h 5"/>
                  <a:gd name="T4" fmla="*/ 28 w 31"/>
                  <a:gd name="T5" fmla="*/ 0 h 5"/>
                  <a:gd name="T6" fmla="*/ 3 w 31"/>
                  <a:gd name="T7" fmla="*/ 0 h 5"/>
                  <a:gd name="T8" fmla="*/ 3 w 3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5">
                    <a:moveTo>
                      <a:pt x="3" y="5"/>
                    </a:moveTo>
                    <a:cubicBezTo>
                      <a:pt x="11" y="5"/>
                      <a:pt x="20" y="5"/>
                      <a:pt x="28" y="5"/>
                    </a:cubicBezTo>
                    <a:cubicBezTo>
                      <a:pt x="31" y="5"/>
                      <a:pt x="31" y="0"/>
                      <a:pt x="28" y="0"/>
                    </a:cubicBezTo>
                    <a:cubicBezTo>
                      <a:pt x="20" y="0"/>
                      <a:pt x="11" y="0"/>
                      <a:pt x="3" y="0"/>
                    </a:cubicBezTo>
                    <a:cubicBezTo>
                      <a:pt x="0" y="0"/>
                      <a:pt x="0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Freeform 192"/>
              <p:cNvSpPr>
                <a:spLocks/>
              </p:cNvSpPr>
              <p:nvPr/>
            </p:nvSpPr>
            <p:spPr bwMode="auto">
              <a:xfrm>
                <a:off x="1417638" y="2301876"/>
                <a:ext cx="25400" cy="4763"/>
              </a:xfrm>
              <a:custGeom>
                <a:avLst/>
                <a:gdLst>
                  <a:gd name="T0" fmla="*/ 4 w 25"/>
                  <a:gd name="T1" fmla="*/ 5 h 5"/>
                  <a:gd name="T2" fmla="*/ 21 w 25"/>
                  <a:gd name="T3" fmla="*/ 5 h 5"/>
                  <a:gd name="T4" fmla="*/ 21 w 25"/>
                  <a:gd name="T5" fmla="*/ 0 h 5"/>
                  <a:gd name="T6" fmla="*/ 4 w 25"/>
                  <a:gd name="T7" fmla="*/ 0 h 5"/>
                  <a:gd name="T8" fmla="*/ 4 w 25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5">
                    <a:moveTo>
                      <a:pt x="4" y="5"/>
                    </a:moveTo>
                    <a:cubicBezTo>
                      <a:pt x="10" y="5"/>
                      <a:pt x="15" y="5"/>
                      <a:pt x="21" y="5"/>
                    </a:cubicBezTo>
                    <a:cubicBezTo>
                      <a:pt x="25" y="5"/>
                      <a:pt x="25" y="0"/>
                      <a:pt x="21" y="0"/>
                    </a:cubicBezTo>
                    <a:cubicBezTo>
                      <a:pt x="15" y="0"/>
                      <a:pt x="10" y="0"/>
                      <a:pt x="4" y="0"/>
                    </a:cubicBezTo>
                    <a:cubicBezTo>
                      <a:pt x="0" y="0"/>
                      <a:pt x="0" y="5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Freeform 197"/>
              <p:cNvSpPr>
                <a:spLocks/>
              </p:cNvSpPr>
              <p:nvPr/>
            </p:nvSpPr>
            <p:spPr bwMode="auto">
              <a:xfrm>
                <a:off x="1052513" y="2039938"/>
                <a:ext cx="76200" cy="85725"/>
              </a:xfrm>
              <a:custGeom>
                <a:avLst/>
                <a:gdLst>
                  <a:gd name="T0" fmla="*/ 24 w 72"/>
                  <a:gd name="T1" fmla="*/ 63 h 80"/>
                  <a:gd name="T2" fmla="*/ 2 w 72"/>
                  <a:gd name="T3" fmla="*/ 65 h 80"/>
                  <a:gd name="T4" fmla="*/ 14 w 72"/>
                  <a:gd name="T5" fmla="*/ 78 h 80"/>
                  <a:gd name="T6" fmla="*/ 26 w 72"/>
                  <a:gd name="T7" fmla="*/ 43 h 80"/>
                  <a:gd name="T8" fmla="*/ 28 w 72"/>
                  <a:gd name="T9" fmla="*/ 16 h 80"/>
                  <a:gd name="T10" fmla="*/ 58 w 72"/>
                  <a:gd name="T11" fmla="*/ 9 h 80"/>
                  <a:gd name="T12" fmla="*/ 69 w 72"/>
                  <a:gd name="T13" fmla="*/ 6 h 80"/>
                  <a:gd name="T14" fmla="*/ 66 w 72"/>
                  <a:gd name="T15" fmla="*/ 25 h 80"/>
                  <a:gd name="T16" fmla="*/ 65 w 72"/>
                  <a:gd name="T17" fmla="*/ 59 h 80"/>
                  <a:gd name="T18" fmla="*/ 65 w 72"/>
                  <a:gd name="T19" fmla="*/ 67 h 80"/>
                  <a:gd name="T20" fmla="*/ 65 w 72"/>
                  <a:gd name="T21" fmla="*/ 65 h 80"/>
                  <a:gd name="T22" fmla="*/ 53 w 72"/>
                  <a:gd name="T23" fmla="*/ 62 h 80"/>
                  <a:gd name="T24" fmla="*/ 48 w 72"/>
                  <a:gd name="T25" fmla="*/ 75 h 80"/>
                  <a:gd name="T26" fmla="*/ 69 w 72"/>
                  <a:gd name="T27" fmla="*/ 70 h 80"/>
                  <a:gd name="T28" fmla="*/ 67 w 72"/>
                  <a:gd name="T29" fmla="*/ 68 h 80"/>
                  <a:gd name="T30" fmla="*/ 60 w 72"/>
                  <a:gd name="T31" fmla="*/ 72 h 80"/>
                  <a:gd name="T32" fmla="*/ 66 w 72"/>
                  <a:gd name="T33" fmla="*/ 70 h 80"/>
                  <a:gd name="T34" fmla="*/ 69 w 72"/>
                  <a:gd name="T35" fmla="*/ 69 h 80"/>
                  <a:gd name="T36" fmla="*/ 71 w 72"/>
                  <a:gd name="T37" fmla="*/ 2 h 80"/>
                  <a:gd name="T38" fmla="*/ 69 w 72"/>
                  <a:gd name="T39" fmla="*/ 0 h 80"/>
                  <a:gd name="T40" fmla="*/ 24 w 72"/>
                  <a:gd name="T41" fmla="*/ 12 h 80"/>
                  <a:gd name="T42" fmla="*/ 22 w 72"/>
                  <a:gd name="T43" fmla="*/ 14 h 80"/>
                  <a:gd name="T44" fmla="*/ 23 w 72"/>
                  <a:gd name="T45" fmla="*/ 48 h 80"/>
                  <a:gd name="T46" fmla="*/ 22 w 72"/>
                  <a:gd name="T47" fmla="*/ 61 h 80"/>
                  <a:gd name="T48" fmla="*/ 18 w 72"/>
                  <a:gd name="T49" fmla="*/ 65 h 80"/>
                  <a:gd name="T50" fmla="*/ 23 w 72"/>
                  <a:gd name="T51" fmla="*/ 66 h 80"/>
                  <a:gd name="T52" fmla="*/ 24 w 72"/>
                  <a:gd name="T53" fmla="*/ 6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2" h="80">
                    <a:moveTo>
                      <a:pt x="24" y="63"/>
                    </a:moveTo>
                    <a:cubicBezTo>
                      <a:pt x="18" y="62"/>
                      <a:pt x="5" y="58"/>
                      <a:pt x="2" y="65"/>
                    </a:cubicBezTo>
                    <a:cubicBezTo>
                      <a:pt x="0" y="72"/>
                      <a:pt x="6" y="80"/>
                      <a:pt x="14" y="78"/>
                    </a:cubicBezTo>
                    <a:cubicBezTo>
                      <a:pt x="27" y="73"/>
                      <a:pt x="26" y="55"/>
                      <a:pt x="26" y="43"/>
                    </a:cubicBezTo>
                    <a:cubicBezTo>
                      <a:pt x="26" y="39"/>
                      <a:pt x="20" y="15"/>
                      <a:pt x="28" y="16"/>
                    </a:cubicBezTo>
                    <a:cubicBezTo>
                      <a:pt x="39" y="17"/>
                      <a:pt x="48" y="14"/>
                      <a:pt x="58" y="9"/>
                    </a:cubicBezTo>
                    <a:cubicBezTo>
                      <a:pt x="59" y="9"/>
                      <a:pt x="69" y="2"/>
                      <a:pt x="69" y="6"/>
                    </a:cubicBezTo>
                    <a:cubicBezTo>
                      <a:pt x="69" y="12"/>
                      <a:pt x="67" y="18"/>
                      <a:pt x="66" y="25"/>
                    </a:cubicBezTo>
                    <a:cubicBezTo>
                      <a:pt x="65" y="36"/>
                      <a:pt x="66" y="47"/>
                      <a:pt x="65" y="59"/>
                    </a:cubicBezTo>
                    <a:cubicBezTo>
                      <a:pt x="65" y="61"/>
                      <a:pt x="65" y="64"/>
                      <a:pt x="65" y="67"/>
                    </a:cubicBezTo>
                    <a:cubicBezTo>
                      <a:pt x="65" y="66"/>
                      <a:pt x="71" y="68"/>
                      <a:pt x="65" y="65"/>
                    </a:cubicBezTo>
                    <a:cubicBezTo>
                      <a:pt x="61" y="63"/>
                      <a:pt x="57" y="61"/>
                      <a:pt x="53" y="62"/>
                    </a:cubicBezTo>
                    <a:cubicBezTo>
                      <a:pt x="47" y="64"/>
                      <a:pt x="44" y="70"/>
                      <a:pt x="48" y="75"/>
                    </a:cubicBezTo>
                    <a:cubicBezTo>
                      <a:pt x="53" y="80"/>
                      <a:pt x="66" y="74"/>
                      <a:pt x="69" y="70"/>
                    </a:cubicBezTo>
                    <a:cubicBezTo>
                      <a:pt x="70" y="68"/>
                      <a:pt x="68" y="66"/>
                      <a:pt x="67" y="68"/>
                    </a:cubicBezTo>
                    <a:cubicBezTo>
                      <a:pt x="65" y="70"/>
                      <a:pt x="63" y="72"/>
                      <a:pt x="60" y="72"/>
                    </a:cubicBezTo>
                    <a:cubicBezTo>
                      <a:pt x="55" y="74"/>
                      <a:pt x="56" y="55"/>
                      <a:pt x="66" y="70"/>
                    </a:cubicBezTo>
                    <a:cubicBezTo>
                      <a:pt x="67" y="72"/>
                      <a:pt x="69" y="71"/>
                      <a:pt x="69" y="69"/>
                    </a:cubicBezTo>
                    <a:cubicBezTo>
                      <a:pt x="63" y="47"/>
                      <a:pt x="72" y="24"/>
                      <a:pt x="71" y="2"/>
                    </a:cubicBezTo>
                    <a:cubicBezTo>
                      <a:pt x="71" y="0"/>
                      <a:pt x="70" y="0"/>
                      <a:pt x="69" y="0"/>
                    </a:cubicBezTo>
                    <a:cubicBezTo>
                      <a:pt x="54" y="7"/>
                      <a:pt x="42" y="17"/>
                      <a:pt x="24" y="12"/>
                    </a:cubicBezTo>
                    <a:cubicBezTo>
                      <a:pt x="23" y="12"/>
                      <a:pt x="22" y="13"/>
                      <a:pt x="22" y="14"/>
                    </a:cubicBezTo>
                    <a:cubicBezTo>
                      <a:pt x="21" y="25"/>
                      <a:pt x="23" y="36"/>
                      <a:pt x="23" y="48"/>
                    </a:cubicBezTo>
                    <a:cubicBezTo>
                      <a:pt x="23" y="52"/>
                      <a:pt x="23" y="57"/>
                      <a:pt x="22" y="61"/>
                    </a:cubicBezTo>
                    <a:cubicBezTo>
                      <a:pt x="14" y="63"/>
                      <a:pt x="13" y="64"/>
                      <a:pt x="18" y="65"/>
                    </a:cubicBezTo>
                    <a:cubicBezTo>
                      <a:pt x="20" y="65"/>
                      <a:pt x="21" y="66"/>
                      <a:pt x="23" y="66"/>
                    </a:cubicBezTo>
                    <a:cubicBezTo>
                      <a:pt x="25" y="66"/>
                      <a:pt x="25" y="64"/>
                      <a:pt x="24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Freeform 198"/>
              <p:cNvSpPr>
                <a:spLocks/>
              </p:cNvSpPr>
              <p:nvPr/>
            </p:nvSpPr>
            <p:spPr bwMode="auto">
              <a:xfrm>
                <a:off x="1073150" y="2051051"/>
                <a:ext cx="57150" cy="20638"/>
              </a:xfrm>
              <a:custGeom>
                <a:avLst/>
                <a:gdLst>
                  <a:gd name="T0" fmla="*/ 2 w 53"/>
                  <a:gd name="T1" fmla="*/ 19 h 20"/>
                  <a:gd name="T2" fmla="*/ 21 w 53"/>
                  <a:gd name="T3" fmla="*/ 14 h 20"/>
                  <a:gd name="T4" fmla="*/ 51 w 53"/>
                  <a:gd name="T5" fmla="*/ 3 h 20"/>
                  <a:gd name="T6" fmla="*/ 50 w 53"/>
                  <a:gd name="T7" fmla="*/ 1 h 20"/>
                  <a:gd name="T8" fmla="*/ 28 w 53"/>
                  <a:gd name="T9" fmla="*/ 9 h 20"/>
                  <a:gd name="T10" fmla="*/ 3 w 53"/>
                  <a:gd name="T11" fmla="*/ 16 h 20"/>
                  <a:gd name="T12" fmla="*/ 2 w 53"/>
                  <a:gd name="T13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20">
                    <a:moveTo>
                      <a:pt x="2" y="19"/>
                    </a:moveTo>
                    <a:cubicBezTo>
                      <a:pt x="8" y="20"/>
                      <a:pt x="16" y="16"/>
                      <a:pt x="21" y="14"/>
                    </a:cubicBezTo>
                    <a:cubicBezTo>
                      <a:pt x="31" y="11"/>
                      <a:pt x="42" y="8"/>
                      <a:pt x="51" y="3"/>
                    </a:cubicBezTo>
                    <a:cubicBezTo>
                      <a:pt x="53" y="2"/>
                      <a:pt x="51" y="0"/>
                      <a:pt x="50" y="1"/>
                    </a:cubicBezTo>
                    <a:cubicBezTo>
                      <a:pt x="43" y="5"/>
                      <a:pt x="35" y="7"/>
                      <a:pt x="28" y="9"/>
                    </a:cubicBezTo>
                    <a:cubicBezTo>
                      <a:pt x="21" y="11"/>
                      <a:pt x="10" y="18"/>
                      <a:pt x="3" y="16"/>
                    </a:cubicBezTo>
                    <a:cubicBezTo>
                      <a:pt x="1" y="16"/>
                      <a:pt x="0" y="18"/>
                      <a:pt x="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Freeform 199"/>
              <p:cNvSpPr>
                <a:spLocks/>
              </p:cNvSpPr>
              <p:nvPr/>
            </p:nvSpPr>
            <p:spPr bwMode="auto">
              <a:xfrm>
                <a:off x="1111250" y="2106613"/>
                <a:ext cx="11113" cy="12700"/>
              </a:xfrm>
              <a:custGeom>
                <a:avLst/>
                <a:gdLst>
                  <a:gd name="T0" fmla="*/ 1 w 10"/>
                  <a:gd name="T1" fmla="*/ 4 h 11"/>
                  <a:gd name="T2" fmla="*/ 1 w 10"/>
                  <a:gd name="T3" fmla="*/ 5 h 11"/>
                  <a:gd name="T4" fmla="*/ 3 w 10"/>
                  <a:gd name="T5" fmla="*/ 5 h 11"/>
                  <a:gd name="T6" fmla="*/ 3 w 10"/>
                  <a:gd name="T7" fmla="*/ 1 h 11"/>
                  <a:gd name="T8" fmla="*/ 0 w 10"/>
                  <a:gd name="T9" fmla="*/ 1 h 11"/>
                  <a:gd name="T10" fmla="*/ 2 w 10"/>
                  <a:gd name="T11" fmla="*/ 5 h 11"/>
                  <a:gd name="T12" fmla="*/ 4 w 10"/>
                  <a:gd name="T13" fmla="*/ 5 h 11"/>
                  <a:gd name="T14" fmla="*/ 3 w 10"/>
                  <a:gd name="T15" fmla="*/ 4 h 11"/>
                  <a:gd name="T16" fmla="*/ 4 w 10"/>
                  <a:gd name="T17" fmla="*/ 5 h 11"/>
                  <a:gd name="T18" fmla="*/ 2 w 10"/>
                  <a:gd name="T19" fmla="*/ 5 h 11"/>
                  <a:gd name="T20" fmla="*/ 3 w 10"/>
                  <a:gd name="T21" fmla="*/ 6 h 11"/>
                  <a:gd name="T22" fmla="*/ 6 w 10"/>
                  <a:gd name="T23" fmla="*/ 5 h 11"/>
                  <a:gd name="T24" fmla="*/ 3 w 10"/>
                  <a:gd name="T25" fmla="*/ 7 h 11"/>
                  <a:gd name="T26" fmla="*/ 4 w 10"/>
                  <a:gd name="T27" fmla="*/ 9 h 11"/>
                  <a:gd name="T28" fmla="*/ 8 w 10"/>
                  <a:gd name="T29" fmla="*/ 7 h 11"/>
                  <a:gd name="T30" fmla="*/ 7 w 10"/>
                  <a:gd name="T31" fmla="*/ 6 h 11"/>
                  <a:gd name="T32" fmla="*/ 5 w 10"/>
                  <a:gd name="T33" fmla="*/ 7 h 11"/>
                  <a:gd name="T34" fmla="*/ 3 w 10"/>
                  <a:gd name="T35" fmla="*/ 9 h 11"/>
                  <a:gd name="T36" fmla="*/ 9 w 10"/>
                  <a:gd name="T37" fmla="*/ 5 h 11"/>
                  <a:gd name="T38" fmla="*/ 8 w 10"/>
                  <a:gd name="T39" fmla="*/ 4 h 11"/>
                  <a:gd name="T40" fmla="*/ 1 w 10"/>
                  <a:gd name="T41" fmla="*/ 7 h 11"/>
                  <a:gd name="T42" fmla="*/ 2 w 10"/>
                  <a:gd name="T43" fmla="*/ 9 h 11"/>
                  <a:gd name="T44" fmla="*/ 9 w 10"/>
                  <a:gd name="T45" fmla="*/ 3 h 11"/>
                  <a:gd name="T46" fmla="*/ 3 w 10"/>
                  <a:gd name="T47" fmla="*/ 2 h 11"/>
                  <a:gd name="T48" fmla="*/ 1 w 10"/>
                  <a:gd name="T49" fmla="*/ 7 h 11"/>
                  <a:gd name="T50" fmla="*/ 2 w 10"/>
                  <a:gd name="T51" fmla="*/ 8 h 11"/>
                  <a:gd name="T52" fmla="*/ 6 w 10"/>
                  <a:gd name="T53" fmla="*/ 7 h 11"/>
                  <a:gd name="T54" fmla="*/ 6 w 10"/>
                  <a:gd name="T55" fmla="*/ 3 h 11"/>
                  <a:gd name="T56" fmla="*/ 4 w 10"/>
                  <a:gd name="T57" fmla="*/ 2 h 11"/>
                  <a:gd name="T58" fmla="*/ 1 w 10"/>
                  <a:gd name="T59" fmla="*/ 5 h 11"/>
                  <a:gd name="T60" fmla="*/ 4 w 10"/>
                  <a:gd name="T61" fmla="*/ 4 h 11"/>
                  <a:gd name="T62" fmla="*/ 3 w 10"/>
                  <a:gd name="T63" fmla="*/ 1 h 11"/>
                  <a:gd name="T64" fmla="*/ 0 w 10"/>
                  <a:gd name="T65" fmla="*/ 1 h 11"/>
                  <a:gd name="T66" fmla="*/ 1 w 10"/>
                  <a:gd name="T67" fmla="*/ 6 h 11"/>
                  <a:gd name="T68" fmla="*/ 3 w 10"/>
                  <a:gd name="T69" fmla="*/ 6 h 11"/>
                  <a:gd name="T70" fmla="*/ 4 w 10"/>
                  <a:gd name="T71" fmla="*/ 5 h 11"/>
                  <a:gd name="T72" fmla="*/ 1 w 10"/>
                  <a:gd name="T7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" h="11">
                    <a:moveTo>
                      <a:pt x="1" y="4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4"/>
                      <a:pt x="3" y="3"/>
                      <a:pt x="3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3"/>
                      <a:pt x="1" y="4"/>
                      <a:pt x="2" y="5"/>
                    </a:cubicBezTo>
                    <a:cubicBezTo>
                      <a:pt x="2" y="7"/>
                      <a:pt x="4" y="6"/>
                      <a:pt x="4" y="5"/>
                    </a:cubicBezTo>
                    <a:cubicBezTo>
                      <a:pt x="4" y="3"/>
                      <a:pt x="4" y="5"/>
                      <a:pt x="3" y="4"/>
                    </a:cubicBezTo>
                    <a:cubicBezTo>
                      <a:pt x="3" y="4"/>
                      <a:pt x="4" y="5"/>
                      <a:pt x="4" y="5"/>
                    </a:cubicBezTo>
                    <a:cubicBezTo>
                      <a:pt x="4" y="6"/>
                      <a:pt x="3" y="5"/>
                      <a:pt x="2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6" y="4"/>
                      <a:pt x="6" y="5"/>
                    </a:cubicBezTo>
                    <a:cubicBezTo>
                      <a:pt x="6" y="6"/>
                      <a:pt x="4" y="7"/>
                      <a:pt x="3" y="7"/>
                    </a:cubicBezTo>
                    <a:cubicBezTo>
                      <a:pt x="3" y="8"/>
                      <a:pt x="3" y="8"/>
                      <a:pt x="4" y="9"/>
                    </a:cubicBezTo>
                    <a:cubicBezTo>
                      <a:pt x="4" y="8"/>
                      <a:pt x="6" y="7"/>
                      <a:pt x="8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5" y="7"/>
                    </a:cubicBezTo>
                    <a:cubicBezTo>
                      <a:pt x="3" y="6"/>
                      <a:pt x="2" y="9"/>
                      <a:pt x="3" y="9"/>
                    </a:cubicBezTo>
                    <a:cubicBezTo>
                      <a:pt x="7" y="11"/>
                      <a:pt x="10" y="9"/>
                      <a:pt x="9" y="5"/>
                    </a:cubicBezTo>
                    <a:cubicBezTo>
                      <a:pt x="9" y="5"/>
                      <a:pt x="9" y="4"/>
                      <a:pt x="8" y="4"/>
                    </a:cubicBezTo>
                    <a:cubicBezTo>
                      <a:pt x="5" y="4"/>
                      <a:pt x="3" y="5"/>
                      <a:pt x="1" y="7"/>
                    </a:cubicBezTo>
                    <a:cubicBezTo>
                      <a:pt x="1" y="8"/>
                      <a:pt x="1" y="9"/>
                      <a:pt x="2" y="9"/>
                    </a:cubicBezTo>
                    <a:cubicBezTo>
                      <a:pt x="5" y="11"/>
                      <a:pt x="10" y="7"/>
                      <a:pt x="9" y="3"/>
                    </a:cubicBezTo>
                    <a:cubicBezTo>
                      <a:pt x="8" y="1"/>
                      <a:pt x="5" y="1"/>
                      <a:pt x="3" y="2"/>
                    </a:cubicBezTo>
                    <a:cubicBezTo>
                      <a:pt x="1" y="3"/>
                      <a:pt x="0" y="5"/>
                      <a:pt x="1" y="7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3" y="8"/>
                      <a:pt x="5" y="8"/>
                      <a:pt x="6" y="7"/>
                    </a:cubicBezTo>
                    <a:cubicBezTo>
                      <a:pt x="7" y="6"/>
                      <a:pt x="7" y="5"/>
                      <a:pt x="6" y="3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2" y="1"/>
                      <a:pt x="2" y="3"/>
                      <a:pt x="1" y="5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4" y="3"/>
                      <a:pt x="3" y="2"/>
                      <a:pt x="3" y="1"/>
                    </a:cubicBezTo>
                    <a:cubicBezTo>
                      <a:pt x="3" y="0"/>
                      <a:pt x="0" y="0"/>
                      <a:pt x="0" y="1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1" y="7"/>
                      <a:pt x="3" y="7"/>
                      <a:pt x="3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5" y="3"/>
                      <a:pt x="2" y="3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341438" y="2374901"/>
              <a:ext cx="174625" cy="404812"/>
              <a:chOff x="1341438" y="2374901"/>
              <a:chExt cx="174625" cy="404812"/>
            </a:xfrm>
            <a:grpFill/>
          </p:grpSpPr>
          <p:sp>
            <p:nvSpPr>
              <p:cNvPr id="372" name="Freeform 92"/>
              <p:cNvSpPr>
                <a:spLocks/>
              </p:cNvSpPr>
              <p:nvPr/>
            </p:nvSpPr>
            <p:spPr bwMode="auto">
              <a:xfrm>
                <a:off x="1470025" y="2381251"/>
                <a:ext cx="44450" cy="47625"/>
              </a:xfrm>
              <a:custGeom>
                <a:avLst/>
                <a:gdLst>
                  <a:gd name="T0" fmla="*/ 36 w 42"/>
                  <a:gd name="T1" fmla="*/ 2 h 46"/>
                  <a:gd name="T2" fmla="*/ 11 w 42"/>
                  <a:gd name="T3" fmla="*/ 7 h 46"/>
                  <a:gd name="T4" fmla="*/ 17 w 42"/>
                  <a:gd name="T5" fmla="*/ 17 h 46"/>
                  <a:gd name="T6" fmla="*/ 29 w 42"/>
                  <a:gd name="T7" fmla="*/ 19 h 46"/>
                  <a:gd name="T8" fmla="*/ 32 w 42"/>
                  <a:gd name="T9" fmla="*/ 34 h 46"/>
                  <a:gd name="T10" fmla="*/ 11 w 42"/>
                  <a:gd name="T11" fmla="*/ 22 h 46"/>
                  <a:gd name="T12" fmla="*/ 8 w 42"/>
                  <a:gd name="T13" fmla="*/ 21 h 46"/>
                  <a:gd name="T14" fmla="*/ 37 w 42"/>
                  <a:gd name="T15" fmla="*/ 33 h 46"/>
                  <a:gd name="T16" fmla="*/ 29 w 42"/>
                  <a:gd name="T17" fmla="*/ 16 h 46"/>
                  <a:gd name="T18" fmla="*/ 17 w 42"/>
                  <a:gd name="T19" fmla="*/ 14 h 46"/>
                  <a:gd name="T20" fmla="*/ 14 w 42"/>
                  <a:gd name="T21" fmla="*/ 8 h 46"/>
                  <a:gd name="T22" fmla="*/ 23 w 42"/>
                  <a:gd name="T23" fmla="*/ 4 h 46"/>
                  <a:gd name="T24" fmla="*/ 36 w 42"/>
                  <a:gd name="T25" fmla="*/ 5 h 46"/>
                  <a:gd name="T26" fmla="*/ 36 w 42"/>
                  <a:gd name="T27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46">
                    <a:moveTo>
                      <a:pt x="36" y="2"/>
                    </a:moveTo>
                    <a:cubicBezTo>
                      <a:pt x="27" y="2"/>
                      <a:pt x="18" y="0"/>
                      <a:pt x="11" y="7"/>
                    </a:cubicBezTo>
                    <a:cubicBezTo>
                      <a:pt x="7" y="12"/>
                      <a:pt x="13" y="16"/>
                      <a:pt x="17" y="17"/>
                    </a:cubicBezTo>
                    <a:cubicBezTo>
                      <a:pt x="21" y="18"/>
                      <a:pt x="25" y="17"/>
                      <a:pt x="29" y="19"/>
                    </a:cubicBezTo>
                    <a:cubicBezTo>
                      <a:pt x="35" y="22"/>
                      <a:pt x="39" y="30"/>
                      <a:pt x="32" y="34"/>
                    </a:cubicBezTo>
                    <a:cubicBezTo>
                      <a:pt x="24" y="39"/>
                      <a:pt x="5" y="33"/>
                      <a:pt x="11" y="22"/>
                    </a:cubicBezTo>
                    <a:cubicBezTo>
                      <a:pt x="12" y="20"/>
                      <a:pt x="9" y="19"/>
                      <a:pt x="8" y="21"/>
                    </a:cubicBezTo>
                    <a:cubicBezTo>
                      <a:pt x="0" y="36"/>
                      <a:pt x="29" y="46"/>
                      <a:pt x="37" y="33"/>
                    </a:cubicBezTo>
                    <a:cubicBezTo>
                      <a:pt x="42" y="26"/>
                      <a:pt x="35" y="19"/>
                      <a:pt x="29" y="16"/>
                    </a:cubicBezTo>
                    <a:cubicBezTo>
                      <a:pt x="25" y="14"/>
                      <a:pt x="21" y="15"/>
                      <a:pt x="17" y="14"/>
                    </a:cubicBezTo>
                    <a:cubicBezTo>
                      <a:pt x="14" y="14"/>
                      <a:pt x="13" y="12"/>
                      <a:pt x="14" y="8"/>
                    </a:cubicBezTo>
                    <a:cubicBezTo>
                      <a:pt x="16" y="6"/>
                      <a:pt x="21" y="5"/>
                      <a:pt x="23" y="4"/>
                    </a:cubicBezTo>
                    <a:cubicBezTo>
                      <a:pt x="27" y="4"/>
                      <a:pt x="32" y="5"/>
                      <a:pt x="36" y="5"/>
                    </a:cubicBezTo>
                    <a:cubicBezTo>
                      <a:pt x="38" y="5"/>
                      <a:pt x="38" y="2"/>
                      <a:pt x="3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93"/>
              <p:cNvSpPr>
                <a:spLocks/>
              </p:cNvSpPr>
              <p:nvPr/>
            </p:nvSpPr>
            <p:spPr bwMode="auto">
              <a:xfrm>
                <a:off x="1487488" y="2374901"/>
                <a:ext cx="9525" cy="57150"/>
              </a:xfrm>
              <a:custGeom>
                <a:avLst/>
                <a:gdLst>
                  <a:gd name="T0" fmla="*/ 8 w 9"/>
                  <a:gd name="T1" fmla="*/ 2 h 53"/>
                  <a:gd name="T2" fmla="*/ 7 w 9"/>
                  <a:gd name="T3" fmla="*/ 0 h 53"/>
                  <a:gd name="T4" fmla="*/ 4 w 9"/>
                  <a:gd name="T5" fmla="*/ 1 h 53"/>
                  <a:gd name="T6" fmla="*/ 4 w 9"/>
                  <a:gd name="T7" fmla="*/ 51 h 53"/>
                  <a:gd name="T8" fmla="*/ 7 w 9"/>
                  <a:gd name="T9" fmla="*/ 51 h 53"/>
                  <a:gd name="T10" fmla="*/ 7 w 9"/>
                  <a:gd name="T11" fmla="*/ 49 h 53"/>
                  <a:gd name="T12" fmla="*/ 4 w 9"/>
                  <a:gd name="T13" fmla="*/ 49 h 53"/>
                  <a:gd name="T14" fmla="*/ 4 w 9"/>
                  <a:gd name="T15" fmla="*/ 51 h 53"/>
                  <a:gd name="T16" fmla="*/ 7 w 9"/>
                  <a:gd name="T17" fmla="*/ 51 h 53"/>
                  <a:gd name="T18" fmla="*/ 7 w 9"/>
                  <a:gd name="T19" fmla="*/ 2 h 53"/>
                  <a:gd name="T20" fmla="*/ 5 w 9"/>
                  <a:gd name="T21" fmla="*/ 2 h 53"/>
                  <a:gd name="T22" fmla="*/ 6 w 9"/>
                  <a:gd name="T23" fmla="*/ 4 h 53"/>
                  <a:gd name="T24" fmla="*/ 8 w 9"/>
                  <a:gd name="T25" fmla="*/ 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53">
                    <a:moveTo>
                      <a:pt x="8" y="2"/>
                    </a:moveTo>
                    <a:cubicBezTo>
                      <a:pt x="8" y="1"/>
                      <a:pt x="7" y="1"/>
                      <a:pt x="7" y="0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0" y="17"/>
                      <a:pt x="5" y="34"/>
                      <a:pt x="4" y="51"/>
                    </a:cubicBezTo>
                    <a:cubicBezTo>
                      <a:pt x="5" y="51"/>
                      <a:pt x="6" y="51"/>
                      <a:pt x="7" y="51"/>
                    </a:cubicBezTo>
                    <a:cubicBezTo>
                      <a:pt x="7" y="51"/>
                      <a:pt x="7" y="50"/>
                      <a:pt x="7" y="49"/>
                    </a:cubicBezTo>
                    <a:cubicBezTo>
                      <a:pt x="7" y="48"/>
                      <a:pt x="4" y="48"/>
                      <a:pt x="4" y="49"/>
                    </a:cubicBezTo>
                    <a:cubicBezTo>
                      <a:pt x="4" y="50"/>
                      <a:pt x="4" y="51"/>
                      <a:pt x="4" y="51"/>
                    </a:cubicBezTo>
                    <a:cubicBezTo>
                      <a:pt x="4" y="53"/>
                      <a:pt x="7" y="53"/>
                      <a:pt x="7" y="51"/>
                    </a:cubicBezTo>
                    <a:cubicBezTo>
                      <a:pt x="7" y="35"/>
                      <a:pt x="3" y="18"/>
                      <a:pt x="7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7" y="5"/>
                      <a:pt x="9" y="3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94"/>
              <p:cNvSpPr>
                <a:spLocks/>
              </p:cNvSpPr>
              <p:nvPr/>
            </p:nvSpPr>
            <p:spPr bwMode="auto">
              <a:xfrm>
                <a:off x="1493838" y="2376488"/>
                <a:ext cx="9525" cy="55563"/>
              </a:xfrm>
              <a:custGeom>
                <a:avLst/>
                <a:gdLst>
                  <a:gd name="T0" fmla="*/ 4 w 8"/>
                  <a:gd name="T1" fmla="*/ 1 h 53"/>
                  <a:gd name="T2" fmla="*/ 2 w 8"/>
                  <a:gd name="T3" fmla="*/ 22 h 53"/>
                  <a:gd name="T4" fmla="*/ 2 w 8"/>
                  <a:gd name="T5" fmla="*/ 51 h 53"/>
                  <a:gd name="T6" fmla="*/ 5 w 8"/>
                  <a:gd name="T7" fmla="*/ 51 h 53"/>
                  <a:gd name="T8" fmla="*/ 5 w 8"/>
                  <a:gd name="T9" fmla="*/ 29 h 53"/>
                  <a:gd name="T10" fmla="*/ 6 w 8"/>
                  <a:gd name="T11" fmla="*/ 3 h 53"/>
                  <a:gd name="T12" fmla="*/ 4 w 8"/>
                  <a:gd name="T13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3">
                    <a:moveTo>
                      <a:pt x="4" y="1"/>
                    </a:moveTo>
                    <a:cubicBezTo>
                      <a:pt x="0" y="7"/>
                      <a:pt x="1" y="16"/>
                      <a:pt x="2" y="22"/>
                    </a:cubicBezTo>
                    <a:cubicBezTo>
                      <a:pt x="2" y="32"/>
                      <a:pt x="2" y="42"/>
                      <a:pt x="2" y="51"/>
                    </a:cubicBezTo>
                    <a:cubicBezTo>
                      <a:pt x="2" y="53"/>
                      <a:pt x="5" y="53"/>
                      <a:pt x="5" y="51"/>
                    </a:cubicBezTo>
                    <a:cubicBezTo>
                      <a:pt x="5" y="44"/>
                      <a:pt x="6" y="36"/>
                      <a:pt x="5" y="29"/>
                    </a:cubicBezTo>
                    <a:cubicBezTo>
                      <a:pt x="5" y="21"/>
                      <a:pt x="2" y="9"/>
                      <a:pt x="6" y="3"/>
                    </a:cubicBezTo>
                    <a:cubicBezTo>
                      <a:pt x="8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101"/>
              <p:cNvSpPr>
                <a:spLocks/>
              </p:cNvSpPr>
              <p:nvPr/>
            </p:nvSpPr>
            <p:spPr bwMode="auto">
              <a:xfrm>
                <a:off x="1341438" y="2697163"/>
                <a:ext cx="85725" cy="82550"/>
              </a:xfrm>
              <a:custGeom>
                <a:avLst/>
                <a:gdLst>
                  <a:gd name="T0" fmla="*/ 54 w 80"/>
                  <a:gd name="T1" fmla="*/ 8 h 77"/>
                  <a:gd name="T2" fmla="*/ 6 w 80"/>
                  <a:gd name="T3" fmla="*/ 25 h 77"/>
                  <a:gd name="T4" fmla="*/ 28 w 80"/>
                  <a:gd name="T5" fmla="*/ 71 h 77"/>
                  <a:gd name="T6" fmla="*/ 75 w 80"/>
                  <a:gd name="T7" fmla="*/ 48 h 77"/>
                  <a:gd name="T8" fmla="*/ 47 w 80"/>
                  <a:gd name="T9" fmla="*/ 7 h 77"/>
                  <a:gd name="T10" fmla="*/ 47 w 80"/>
                  <a:gd name="T11" fmla="*/ 8 h 77"/>
                  <a:gd name="T12" fmla="*/ 75 w 80"/>
                  <a:gd name="T13" fmla="*/ 44 h 77"/>
                  <a:gd name="T14" fmla="*/ 34 w 80"/>
                  <a:gd name="T15" fmla="*/ 71 h 77"/>
                  <a:gd name="T16" fmla="*/ 6 w 80"/>
                  <a:gd name="T17" fmla="*/ 33 h 77"/>
                  <a:gd name="T18" fmla="*/ 53 w 80"/>
                  <a:gd name="T19" fmla="*/ 9 h 77"/>
                  <a:gd name="T20" fmla="*/ 54 w 80"/>
                  <a:gd name="T2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77">
                    <a:moveTo>
                      <a:pt x="54" y="8"/>
                    </a:moveTo>
                    <a:cubicBezTo>
                      <a:pt x="37" y="0"/>
                      <a:pt x="12" y="7"/>
                      <a:pt x="6" y="25"/>
                    </a:cubicBezTo>
                    <a:cubicBezTo>
                      <a:pt x="0" y="43"/>
                      <a:pt x="11" y="65"/>
                      <a:pt x="28" y="71"/>
                    </a:cubicBezTo>
                    <a:cubicBezTo>
                      <a:pt x="45" y="77"/>
                      <a:pt x="70" y="64"/>
                      <a:pt x="75" y="48"/>
                    </a:cubicBezTo>
                    <a:cubicBezTo>
                      <a:pt x="80" y="30"/>
                      <a:pt x="65" y="9"/>
                      <a:pt x="47" y="7"/>
                    </a:cubicBezTo>
                    <a:cubicBezTo>
                      <a:pt x="46" y="7"/>
                      <a:pt x="46" y="8"/>
                      <a:pt x="47" y="8"/>
                    </a:cubicBezTo>
                    <a:cubicBezTo>
                      <a:pt x="64" y="11"/>
                      <a:pt x="75" y="27"/>
                      <a:pt x="75" y="44"/>
                    </a:cubicBezTo>
                    <a:cubicBezTo>
                      <a:pt x="73" y="62"/>
                      <a:pt x="50" y="71"/>
                      <a:pt x="34" y="71"/>
                    </a:cubicBezTo>
                    <a:cubicBezTo>
                      <a:pt x="16" y="70"/>
                      <a:pt x="5" y="49"/>
                      <a:pt x="6" y="33"/>
                    </a:cubicBezTo>
                    <a:cubicBezTo>
                      <a:pt x="6" y="12"/>
                      <a:pt x="35" y="1"/>
                      <a:pt x="53" y="9"/>
                    </a:cubicBezTo>
                    <a:cubicBezTo>
                      <a:pt x="54" y="9"/>
                      <a:pt x="55" y="8"/>
                      <a:pt x="5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102"/>
              <p:cNvSpPr>
                <a:spLocks/>
              </p:cNvSpPr>
              <p:nvPr/>
            </p:nvSpPr>
            <p:spPr bwMode="auto">
              <a:xfrm>
                <a:off x="1347788" y="2703513"/>
                <a:ext cx="66675" cy="69850"/>
              </a:xfrm>
              <a:custGeom>
                <a:avLst/>
                <a:gdLst>
                  <a:gd name="T0" fmla="*/ 33 w 63"/>
                  <a:gd name="T1" fmla="*/ 0 h 66"/>
                  <a:gd name="T2" fmla="*/ 16 w 63"/>
                  <a:gd name="T3" fmla="*/ 13 h 66"/>
                  <a:gd name="T4" fmla="*/ 6 w 63"/>
                  <a:gd name="T5" fmla="*/ 23 h 66"/>
                  <a:gd name="T6" fmla="*/ 16 w 63"/>
                  <a:gd name="T7" fmla="*/ 29 h 66"/>
                  <a:gd name="T8" fmla="*/ 19 w 63"/>
                  <a:gd name="T9" fmla="*/ 30 h 66"/>
                  <a:gd name="T10" fmla="*/ 12 w 63"/>
                  <a:gd name="T11" fmla="*/ 31 h 66"/>
                  <a:gd name="T12" fmla="*/ 7 w 63"/>
                  <a:gd name="T13" fmla="*/ 32 h 66"/>
                  <a:gd name="T14" fmla="*/ 5 w 63"/>
                  <a:gd name="T15" fmla="*/ 42 h 66"/>
                  <a:gd name="T16" fmla="*/ 17 w 63"/>
                  <a:gd name="T17" fmla="*/ 51 h 66"/>
                  <a:gd name="T18" fmla="*/ 34 w 63"/>
                  <a:gd name="T19" fmla="*/ 64 h 66"/>
                  <a:gd name="T20" fmla="*/ 38 w 63"/>
                  <a:gd name="T21" fmla="*/ 50 h 66"/>
                  <a:gd name="T22" fmla="*/ 38 w 63"/>
                  <a:gd name="T23" fmla="*/ 38 h 66"/>
                  <a:gd name="T24" fmla="*/ 37 w 63"/>
                  <a:gd name="T25" fmla="*/ 34 h 66"/>
                  <a:gd name="T26" fmla="*/ 38 w 63"/>
                  <a:gd name="T27" fmla="*/ 29 h 66"/>
                  <a:gd name="T28" fmla="*/ 45 w 63"/>
                  <a:gd name="T29" fmla="*/ 34 h 66"/>
                  <a:gd name="T30" fmla="*/ 51 w 63"/>
                  <a:gd name="T31" fmla="*/ 35 h 66"/>
                  <a:gd name="T32" fmla="*/ 55 w 63"/>
                  <a:gd name="T33" fmla="*/ 26 h 66"/>
                  <a:gd name="T34" fmla="*/ 54 w 63"/>
                  <a:gd name="T35" fmla="*/ 8 h 66"/>
                  <a:gd name="T36" fmla="*/ 53 w 63"/>
                  <a:gd name="T37" fmla="*/ 9 h 66"/>
                  <a:gd name="T38" fmla="*/ 56 w 63"/>
                  <a:gd name="T39" fmla="*/ 19 h 66"/>
                  <a:gd name="T40" fmla="*/ 51 w 63"/>
                  <a:gd name="T41" fmla="*/ 24 h 66"/>
                  <a:gd name="T42" fmla="*/ 49 w 63"/>
                  <a:gd name="T43" fmla="*/ 25 h 66"/>
                  <a:gd name="T44" fmla="*/ 48 w 63"/>
                  <a:gd name="T45" fmla="*/ 34 h 66"/>
                  <a:gd name="T46" fmla="*/ 33 w 63"/>
                  <a:gd name="T47" fmla="*/ 28 h 66"/>
                  <a:gd name="T48" fmla="*/ 36 w 63"/>
                  <a:gd name="T49" fmla="*/ 40 h 66"/>
                  <a:gd name="T50" fmla="*/ 38 w 63"/>
                  <a:gd name="T51" fmla="*/ 58 h 66"/>
                  <a:gd name="T52" fmla="*/ 30 w 63"/>
                  <a:gd name="T53" fmla="*/ 61 h 66"/>
                  <a:gd name="T54" fmla="*/ 25 w 63"/>
                  <a:gd name="T55" fmla="*/ 55 h 66"/>
                  <a:gd name="T56" fmla="*/ 19 w 63"/>
                  <a:gd name="T57" fmla="*/ 50 h 66"/>
                  <a:gd name="T58" fmla="*/ 15 w 63"/>
                  <a:gd name="T59" fmla="*/ 49 h 66"/>
                  <a:gd name="T60" fmla="*/ 11 w 63"/>
                  <a:gd name="T61" fmla="*/ 47 h 66"/>
                  <a:gd name="T62" fmla="*/ 12 w 63"/>
                  <a:gd name="T63" fmla="*/ 32 h 66"/>
                  <a:gd name="T64" fmla="*/ 21 w 63"/>
                  <a:gd name="T65" fmla="*/ 31 h 66"/>
                  <a:gd name="T66" fmla="*/ 22 w 63"/>
                  <a:gd name="T67" fmla="*/ 30 h 66"/>
                  <a:gd name="T68" fmla="*/ 18 w 63"/>
                  <a:gd name="T69" fmla="*/ 27 h 66"/>
                  <a:gd name="T70" fmla="*/ 11 w 63"/>
                  <a:gd name="T71" fmla="*/ 29 h 66"/>
                  <a:gd name="T72" fmla="*/ 12 w 63"/>
                  <a:gd name="T73" fmla="*/ 17 h 66"/>
                  <a:gd name="T74" fmla="*/ 35 w 63"/>
                  <a:gd name="T75" fmla="*/ 0 h 66"/>
                  <a:gd name="T76" fmla="*/ 33 w 63"/>
                  <a:gd name="T7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66">
                    <a:moveTo>
                      <a:pt x="33" y="0"/>
                    </a:moveTo>
                    <a:cubicBezTo>
                      <a:pt x="33" y="9"/>
                      <a:pt x="23" y="11"/>
                      <a:pt x="16" y="13"/>
                    </a:cubicBezTo>
                    <a:cubicBezTo>
                      <a:pt x="12" y="15"/>
                      <a:pt x="9" y="19"/>
                      <a:pt x="6" y="23"/>
                    </a:cubicBezTo>
                    <a:cubicBezTo>
                      <a:pt x="0" y="32"/>
                      <a:pt x="9" y="31"/>
                      <a:pt x="16" y="29"/>
                    </a:cubicBezTo>
                    <a:cubicBezTo>
                      <a:pt x="17" y="28"/>
                      <a:pt x="18" y="29"/>
                      <a:pt x="19" y="30"/>
                    </a:cubicBezTo>
                    <a:cubicBezTo>
                      <a:pt x="17" y="31"/>
                      <a:pt x="14" y="31"/>
                      <a:pt x="12" y="31"/>
                    </a:cubicBezTo>
                    <a:cubicBezTo>
                      <a:pt x="10" y="30"/>
                      <a:pt x="8" y="31"/>
                      <a:pt x="7" y="32"/>
                    </a:cubicBezTo>
                    <a:cubicBezTo>
                      <a:pt x="4" y="34"/>
                      <a:pt x="3" y="40"/>
                      <a:pt x="5" y="42"/>
                    </a:cubicBezTo>
                    <a:cubicBezTo>
                      <a:pt x="7" y="47"/>
                      <a:pt x="12" y="49"/>
                      <a:pt x="17" y="51"/>
                    </a:cubicBezTo>
                    <a:cubicBezTo>
                      <a:pt x="24" y="53"/>
                      <a:pt x="26" y="61"/>
                      <a:pt x="34" y="64"/>
                    </a:cubicBezTo>
                    <a:cubicBezTo>
                      <a:pt x="41" y="66"/>
                      <a:pt x="39" y="54"/>
                      <a:pt x="38" y="50"/>
                    </a:cubicBezTo>
                    <a:cubicBezTo>
                      <a:pt x="37" y="46"/>
                      <a:pt x="37" y="43"/>
                      <a:pt x="38" y="38"/>
                    </a:cubicBezTo>
                    <a:cubicBezTo>
                      <a:pt x="39" y="36"/>
                      <a:pt x="38" y="36"/>
                      <a:pt x="37" y="34"/>
                    </a:cubicBezTo>
                    <a:cubicBezTo>
                      <a:pt x="36" y="33"/>
                      <a:pt x="31" y="25"/>
                      <a:pt x="38" y="29"/>
                    </a:cubicBezTo>
                    <a:cubicBezTo>
                      <a:pt x="40" y="30"/>
                      <a:pt x="43" y="32"/>
                      <a:pt x="45" y="34"/>
                    </a:cubicBezTo>
                    <a:cubicBezTo>
                      <a:pt x="46" y="35"/>
                      <a:pt x="49" y="36"/>
                      <a:pt x="51" y="35"/>
                    </a:cubicBezTo>
                    <a:cubicBezTo>
                      <a:pt x="55" y="33"/>
                      <a:pt x="45" y="24"/>
                      <a:pt x="55" y="26"/>
                    </a:cubicBezTo>
                    <a:cubicBezTo>
                      <a:pt x="63" y="28"/>
                      <a:pt x="55" y="10"/>
                      <a:pt x="54" y="8"/>
                    </a:cubicBezTo>
                    <a:cubicBezTo>
                      <a:pt x="53" y="7"/>
                      <a:pt x="52" y="8"/>
                      <a:pt x="53" y="9"/>
                    </a:cubicBezTo>
                    <a:cubicBezTo>
                      <a:pt x="55" y="12"/>
                      <a:pt x="55" y="15"/>
                      <a:pt x="56" y="19"/>
                    </a:cubicBezTo>
                    <a:cubicBezTo>
                      <a:pt x="58" y="24"/>
                      <a:pt x="54" y="23"/>
                      <a:pt x="51" y="24"/>
                    </a:cubicBezTo>
                    <a:cubicBezTo>
                      <a:pt x="50" y="24"/>
                      <a:pt x="50" y="25"/>
                      <a:pt x="49" y="25"/>
                    </a:cubicBezTo>
                    <a:cubicBezTo>
                      <a:pt x="49" y="27"/>
                      <a:pt x="50" y="35"/>
                      <a:pt x="48" y="34"/>
                    </a:cubicBezTo>
                    <a:cubicBezTo>
                      <a:pt x="45" y="33"/>
                      <a:pt x="35" y="23"/>
                      <a:pt x="33" y="28"/>
                    </a:cubicBezTo>
                    <a:cubicBezTo>
                      <a:pt x="31" y="32"/>
                      <a:pt x="38" y="35"/>
                      <a:pt x="36" y="40"/>
                    </a:cubicBezTo>
                    <a:cubicBezTo>
                      <a:pt x="34" y="45"/>
                      <a:pt x="37" y="53"/>
                      <a:pt x="38" y="58"/>
                    </a:cubicBezTo>
                    <a:cubicBezTo>
                      <a:pt x="38" y="62"/>
                      <a:pt x="36" y="63"/>
                      <a:pt x="30" y="61"/>
                    </a:cubicBezTo>
                    <a:cubicBezTo>
                      <a:pt x="27" y="59"/>
                      <a:pt x="27" y="57"/>
                      <a:pt x="25" y="55"/>
                    </a:cubicBezTo>
                    <a:cubicBezTo>
                      <a:pt x="23" y="53"/>
                      <a:pt x="21" y="51"/>
                      <a:pt x="19" y="50"/>
                    </a:cubicBezTo>
                    <a:cubicBezTo>
                      <a:pt x="17" y="50"/>
                      <a:pt x="16" y="49"/>
                      <a:pt x="15" y="49"/>
                    </a:cubicBezTo>
                    <a:cubicBezTo>
                      <a:pt x="14" y="48"/>
                      <a:pt x="12" y="48"/>
                      <a:pt x="11" y="47"/>
                    </a:cubicBezTo>
                    <a:cubicBezTo>
                      <a:pt x="5" y="44"/>
                      <a:pt x="5" y="39"/>
                      <a:pt x="12" y="32"/>
                    </a:cubicBezTo>
                    <a:cubicBezTo>
                      <a:pt x="15" y="32"/>
                      <a:pt x="18" y="32"/>
                      <a:pt x="21" y="31"/>
                    </a:cubicBezTo>
                    <a:cubicBezTo>
                      <a:pt x="21" y="31"/>
                      <a:pt x="22" y="30"/>
                      <a:pt x="22" y="30"/>
                    </a:cubicBezTo>
                    <a:cubicBezTo>
                      <a:pt x="21" y="28"/>
                      <a:pt x="20" y="27"/>
                      <a:pt x="18" y="27"/>
                    </a:cubicBezTo>
                    <a:cubicBezTo>
                      <a:pt x="15" y="28"/>
                      <a:pt x="13" y="29"/>
                      <a:pt x="11" y="29"/>
                    </a:cubicBezTo>
                    <a:cubicBezTo>
                      <a:pt x="1" y="33"/>
                      <a:pt x="10" y="20"/>
                      <a:pt x="12" y="17"/>
                    </a:cubicBezTo>
                    <a:cubicBezTo>
                      <a:pt x="19" y="11"/>
                      <a:pt x="34" y="12"/>
                      <a:pt x="35" y="0"/>
                    </a:cubicBezTo>
                    <a:cubicBezTo>
                      <a:pt x="35" y="0"/>
                      <a:pt x="33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103"/>
              <p:cNvSpPr>
                <a:spLocks/>
              </p:cNvSpPr>
              <p:nvPr/>
            </p:nvSpPr>
            <p:spPr bwMode="auto">
              <a:xfrm>
                <a:off x="1354138" y="2735263"/>
                <a:ext cx="6350" cy="12700"/>
              </a:xfrm>
              <a:custGeom>
                <a:avLst/>
                <a:gdLst>
                  <a:gd name="T0" fmla="*/ 2 w 7"/>
                  <a:gd name="T1" fmla="*/ 9 h 11"/>
                  <a:gd name="T2" fmla="*/ 1 w 7"/>
                  <a:gd name="T3" fmla="*/ 10 h 11"/>
                  <a:gd name="T4" fmla="*/ 2 w 7"/>
                  <a:gd name="T5" fmla="*/ 11 h 11"/>
                  <a:gd name="T6" fmla="*/ 7 w 7"/>
                  <a:gd name="T7" fmla="*/ 2 h 11"/>
                  <a:gd name="T8" fmla="*/ 6 w 7"/>
                  <a:gd name="T9" fmla="*/ 1 h 11"/>
                  <a:gd name="T10" fmla="*/ 0 w 7"/>
                  <a:gd name="T11" fmla="*/ 10 h 11"/>
                  <a:gd name="T12" fmla="*/ 1 w 7"/>
                  <a:gd name="T13" fmla="*/ 11 h 11"/>
                  <a:gd name="T14" fmla="*/ 3 w 7"/>
                  <a:gd name="T15" fmla="*/ 10 h 11"/>
                  <a:gd name="T16" fmla="*/ 2 w 7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1">
                    <a:moveTo>
                      <a:pt x="2" y="9"/>
                    </a:move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10"/>
                      <a:pt x="2" y="11"/>
                    </a:cubicBezTo>
                    <a:cubicBezTo>
                      <a:pt x="3" y="7"/>
                      <a:pt x="4" y="4"/>
                      <a:pt x="7" y="2"/>
                    </a:cubicBezTo>
                    <a:cubicBezTo>
                      <a:pt x="7" y="1"/>
                      <a:pt x="6" y="0"/>
                      <a:pt x="6" y="1"/>
                    </a:cubicBezTo>
                    <a:cubicBezTo>
                      <a:pt x="3" y="3"/>
                      <a:pt x="2" y="7"/>
                      <a:pt x="0" y="10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2" y="11"/>
                      <a:pt x="2" y="10"/>
                      <a:pt x="3" y="10"/>
                    </a:cubicBezTo>
                    <a:cubicBezTo>
                      <a:pt x="3" y="9"/>
                      <a:pt x="2" y="8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104"/>
              <p:cNvSpPr>
                <a:spLocks/>
              </p:cNvSpPr>
              <p:nvPr/>
            </p:nvSpPr>
            <p:spPr bwMode="auto">
              <a:xfrm>
                <a:off x="1355725" y="2735263"/>
                <a:ext cx="9525" cy="15875"/>
              </a:xfrm>
              <a:custGeom>
                <a:avLst/>
                <a:gdLst>
                  <a:gd name="T0" fmla="*/ 1 w 9"/>
                  <a:gd name="T1" fmla="*/ 14 h 15"/>
                  <a:gd name="T2" fmla="*/ 8 w 9"/>
                  <a:gd name="T3" fmla="*/ 1 h 15"/>
                  <a:gd name="T4" fmla="*/ 7 w 9"/>
                  <a:gd name="T5" fmla="*/ 1 h 15"/>
                  <a:gd name="T6" fmla="*/ 0 w 9"/>
                  <a:gd name="T7" fmla="*/ 14 h 15"/>
                  <a:gd name="T8" fmla="*/ 1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1" y="14"/>
                    </a:moveTo>
                    <a:cubicBezTo>
                      <a:pt x="4" y="10"/>
                      <a:pt x="6" y="6"/>
                      <a:pt x="8" y="1"/>
                    </a:cubicBezTo>
                    <a:cubicBezTo>
                      <a:pt x="9" y="1"/>
                      <a:pt x="7" y="0"/>
                      <a:pt x="7" y="1"/>
                    </a:cubicBezTo>
                    <a:cubicBezTo>
                      <a:pt x="5" y="5"/>
                      <a:pt x="3" y="10"/>
                      <a:pt x="0" y="14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105"/>
              <p:cNvSpPr>
                <a:spLocks/>
              </p:cNvSpPr>
              <p:nvPr/>
            </p:nvSpPr>
            <p:spPr bwMode="auto">
              <a:xfrm>
                <a:off x="1357313" y="2735263"/>
                <a:ext cx="9525" cy="15875"/>
              </a:xfrm>
              <a:custGeom>
                <a:avLst/>
                <a:gdLst>
                  <a:gd name="T0" fmla="*/ 1 w 10"/>
                  <a:gd name="T1" fmla="*/ 14 h 15"/>
                  <a:gd name="T2" fmla="*/ 3 w 10"/>
                  <a:gd name="T3" fmla="*/ 12 h 15"/>
                  <a:gd name="T4" fmla="*/ 6 w 10"/>
                  <a:gd name="T5" fmla="*/ 8 h 15"/>
                  <a:gd name="T6" fmla="*/ 8 w 10"/>
                  <a:gd name="T7" fmla="*/ 4 h 15"/>
                  <a:gd name="T8" fmla="*/ 10 w 10"/>
                  <a:gd name="T9" fmla="*/ 1 h 15"/>
                  <a:gd name="T10" fmla="*/ 9 w 10"/>
                  <a:gd name="T11" fmla="*/ 1 h 15"/>
                  <a:gd name="T12" fmla="*/ 8 w 10"/>
                  <a:gd name="T13" fmla="*/ 1 h 15"/>
                  <a:gd name="T14" fmla="*/ 10 w 10"/>
                  <a:gd name="T15" fmla="*/ 1 h 15"/>
                  <a:gd name="T16" fmla="*/ 10 w 10"/>
                  <a:gd name="T17" fmla="*/ 0 h 15"/>
                  <a:gd name="T18" fmla="*/ 9 w 10"/>
                  <a:gd name="T19" fmla="*/ 0 h 15"/>
                  <a:gd name="T20" fmla="*/ 5 w 10"/>
                  <a:gd name="T21" fmla="*/ 6 h 15"/>
                  <a:gd name="T22" fmla="*/ 3 w 10"/>
                  <a:gd name="T23" fmla="*/ 9 h 15"/>
                  <a:gd name="T24" fmla="*/ 1 w 10"/>
                  <a:gd name="T25" fmla="*/ 13 h 15"/>
                  <a:gd name="T26" fmla="*/ 1 w 10"/>
                  <a:gd name="T2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5">
                    <a:moveTo>
                      <a:pt x="1" y="14"/>
                    </a:moveTo>
                    <a:cubicBezTo>
                      <a:pt x="2" y="14"/>
                      <a:pt x="3" y="12"/>
                      <a:pt x="3" y="12"/>
                    </a:cubicBezTo>
                    <a:cubicBezTo>
                      <a:pt x="4" y="10"/>
                      <a:pt x="5" y="9"/>
                      <a:pt x="6" y="8"/>
                    </a:cubicBezTo>
                    <a:cubicBezTo>
                      <a:pt x="6" y="6"/>
                      <a:pt x="7" y="5"/>
                      <a:pt x="8" y="4"/>
                    </a:cubicBezTo>
                    <a:cubicBezTo>
                      <a:pt x="8" y="3"/>
                      <a:pt x="9" y="2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9" y="1"/>
                      <a:pt x="8" y="1"/>
                    </a:cubicBezTo>
                    <a:cubicBezTo>
                      <a:pt x="8" y="2"/>
                      <a:pt x="9" y="2"/>
                      <a:pt x="10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7" y="1"/>
                      <a:pt x="6" y="4"/>
                      <a:pt x="5" y="6"/>
                    </a:cubicBezTo>
                    <a:cubicBezTo>
                      <a:pt x="5" y="7"/>
                      <a:pt x="4" y="8"/>
                      <a:pt x="3" y="9"/>
                    </a:cubicBezTo>
                    <a:cubicBezTo>
                      <a:pt x="3" y="10"/>
                      <a:pt x="2" y="13"/>
                      <a:pt x="1" y="13"/>
                    </a:cubicBezTo>
                    <a:cubicBezTo>
                      <a:pt x="0" y="14"/>
                      <a:pt x="0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106"/>
              <p:cNvSpPr>
                <a:spLocks/>
              </p:cNvSpPr>
              <p:nvPr/>
            </p:nvSpPr>
            <p:spPr bwMode="auto">
              <a:xfrm>
                <a:off x="1358900" y="2735263"/>
                <a:ext cx="11113" cy="17463"/>
              </a:xfrm>
              <a:custGeom>
                <a:avLst/>
                <a:gdLst>
                  <a:gd name="T0" fmla="*/ 2 w 10"/>
                  <a:gd name="T1" fmla="*/ 16 h 17"/>
                  <a:gd name="T2" fmla="*/ 10 w 10"/>
                  <a:gd name="T3" fmla="*/ 1 h 17"/>
                  <a:gd name="T4" fmla="*/ 9 w 10"/>
                  <a:gd name="T5" fmla="*/ 1 h 17"/>
                  <a:gd name="T6" fmla="*/ 1 w 10"/>
                  <a:gd name="T7" fmla="*/ 16 h 17"/>
                  <a:gd name="T8" fmla="*/ 2 w 10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7">
                    <a:moveTo>
                      <a:pt x="2" y="16"/>
                    </a:moveTo>
                    <a:cubicBezTo>
                      <a:pt x="4" y="11"/>
                      <a:pt x="8" y="7"/>
                      <a:pt x="10" y="1"/>
                    </a:cubicBezTo>
                    <a:cubicBezTo>
                      <a:pt x="10" y="1"/>
                      <a:pt x="9" y="0"/>
                      <a:pt x="9" y="1"/>
                    </a:cubicBezTo>
                    <a:cubicBezTo>
                      <a:pt x="7" y="6"/>
                      <a:pt x="3" y="11"/>
                      <a:pt x="1" y="16"/>
                    </a:cubicBezTo>
                    <a:cubicBezTo>
                      <a:pt x="0" y="16"/>
                      <a:pt x="1" y="17"/>
                      <a:pt x="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107"/>
              <p:cNvSpPr>
                <a:spLocks/>
              </p:cNvSpPr>
              <p:nvPr/>
            </p:nvSpPr>
            <p:spPr bwMode="auto">
              <a:xfrm>
                <a:off x="1362075" y="2735263"/>
                <a:ext cx="9525" cy="15875"/>
              </a:xfrm>
              <a:custGeom>
                <a:avLst/>
                <a:gdLst>
                  <a:gd name="T0" fmla="*/ 1 w 9"/>
                  <a:gd name="T1" fmla="*/ 14 h 15"/>
                  <a:gd name="T2" fmla="*/ 9 w 9"/>
                  <a:gd name="T3" fmla="*/ 2 h 15"/>
                  <a:gd name="T4" fmla="*/ 8 w 9"/>
                  <a:gd name="T5" fmla="*/ 1 h 15"/>
                  <a:gd name="T6" fmla="*/ 0 w 9"/>
                  <a:gd name="T7" fmla="*/ 14 h 15"/>
                  <a:gd name="T8" fmla="*/ 1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1" y="14"/>
                    </a:moveTo>
                    <a:cubicBezTo>
                      <a:pt x="4" y="10"/>
                      <a:pt x="6" y="6"/>
                      <a:pt x="9" y="2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5"/>
                      <a:pt x="3" y="9"/>
                      <a:pt x="0" y="14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108"/>
              <p:cNvSpPr>
                <a:spLocks/>
              </p:cNvSpPr>
              <p:nvPr/>
            </p:nvSpPr>
            <p:spPr bwMode="auto">
              <a:xfrm>
                <a:off x="1363663" y="2735263"/>
                <a:ext cx="12700" cy="19050"/>
              </a:xfrm>
              <a:custGeom>
                <a:avLst/>
                <a:gdLst>
                  <a:gd name="T0" fmla="*/ 2 w 12"/>
                  <a:gd name="T1" fmla="*/ 18 h 19"/>
                  <a:gd name="T2" fmla="*/ 11 w 12"/>
                  <a:gd name="T3" fmla="*/ 2 h 19"/>
                  <a:gd name="T4" fmla="*/ 10 w 12"/>
                  <a:gd name="T5" fmla="*/ 1 h 19"/>
                  <a:gd name="T6" fmla="*/ 1 w 12"/>
                  <a:gd name="T7" fmla="*/ 18 h 19"/>
                  <a:gd name="T8" fmla="*/ 2 w 12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9">
                    <a:moveTo>
                      <a:pt x="2" y="18"/>
                    </a:moveTo>
                    <a:cubicBezTo>
                      <a:pt x="4" y="12"/>
                      <a:pt x="7" y="6"/>
                      <a:pt x="11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6" y="6"/>
                      <a:pt x="2" y="11"/>
                      <a:pt x="1" y="18"/>
                    </a:cubicBezTo>
                    <a:cubicBezTo>
                      <a:pt x="0" y="18"/>
                      <a:pt x="2" y="19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109"/>
              <p:cNvSpPr>
                <a:spLocks/>
              </p:cNvSpPr>
              <p:nvPr/>
            </p:nvSpPr>
            <p:spPr bwMode="auto">
              <a:xfrm>
                <a:off x="1365250" y="2738438"/>
                <a:ext cx="11113" cy="17463"/>
              </a:xfrm>
              <a:custGeom>
                <a:avLst/>
                <a:gdLst>
                  <a:gd name="T0" fmla="*/ 2 w 11"/>
                  <a:gd name="T1" fmla="*/ 16 h 17"/>
                  <a:gd name="T2" fmla="*/ 11 w 11"/>
                  <a:gd name="T3" fmla="*/ 1 h 17"/>
                  <a:gd name="T4" fmla="*/ 10 w 11"/>
                  <a:gd name="T5" fmla="*/ 1 h 17"/>
                  <a:gd name="T6" fmla="*/ 0 w 11"/>
                  <a:gd name="T7" fmla="*/ 16 h 17"/>
                  <a:gd name="T8" fmla="*/ 2 w 11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2" y="16"/>
                    </a:moveTo>
                    <a:cubicBezTo>
                      <a:pt x="5" y="11"/>
                      <a:pt x="7" y="6"/>
                      <a:pt x="11" y="1"/>
                    </a:cubicBezTo>
                    <a:cubicBezTo>
                      <a:pt x="11" y="1"/>
                      <a:pt x="10" y="0"/>
                      <a:pt x="10" y="1"/>
                    </a:cubicBezTo>
                    <a:cubicBezTo>
                      <a:pt x="6" y="5"/>
                      <a:pt x="4" y="11"/>
                      <a:pt x="0" y="16"/>
                    </a:cubicBezTo>
                    <a:cubicBezTo>
                      <a:pt x="0" y="16"/>
                      <a:pt x="1" y="17"/>
                      <a:pt x="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110"/>
              <p:cNvSpPr>
                <a:spLocks/>
              </p:cNvSpPr>
              <p:nvPr/>
            </p:nvSpPr>
            <p:spPr bwMode="auto">
              <a:xfrm>
                <a:off x="1368425" y="2740026"/>
                <a:ext cx="9525" cy="15875"/>
              </a:xfrm>
              <a:custGeom>
                <a:avLst/>
                <a:gdLst>
                  <a:gd name="T0" fmla="*/ 2 w 9"/>
                  <a:gd name="T1" fmla="*/ 14 h 15"/>
                  <a:gd name="T2" fmla="*/ 9 w 9"/>
                  <a:gd name="T3" fmla="*/ 1 h 15"/>
                  <a:gd name="T4" fmla="*/ 7 w 9"/>
                  <a:gd name="T5" fmla="*/ 0 h 15"/>
                  <a:gd name="T6" fmla="*/ 0 w 9"/>
                  <a:gd name="T7" fmla="*/ 14 h 15"/>
                  <a:gd name="T8" fmla="*/ 2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2" y="14"/>
                    </a:moveTo>
                    <a:cubicBezTo>
                      <a:pt x="3" y="9"/>
                      <a:pt x="6" y="5"/>
                      <a:pt x="9" y="1"/>
                    </a:cubicBezTo>
                    <a:cubicBezTo>
                      <a:pt x="9" y="0"/>
                      <a:pt x="8" y="0"/>
                      <a:pt x="7" y="0"/>
                    </a:cubicBezTo>
                    <a:cubicBezTo>
                      <a:pt x="5" y="5"/>
                      <a:pt x="2" y="9"/>
                      <a:pt x="0" y="14"/>
                    </a:cubicBezTo>
                    <a:cubicBezTo>
                      <a:pt x="0" y="14"/>
                      <a:pt x="1" y="15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111"/>
              <p:cNvSpPr>
                <a:spLocks/>
              </p:cNvSpPr>
              <p:nvPr/>
            </p:nvSpPr>
            <p:spPr bwMode="auto">
              <a:xfrm>
                <a:off x="1370013" y="2743201"/>
                <a:ext cx="9525" cy="17463"/>
              </a:xfrm>
              <a:custGeom>
                <a:avLst/>
                <a:gdLst>
                  <a:gd name="T0" fmla="*/ 1 w 8"/>
                  <a:gd name="T1" fmla="*/ 16 h 16"/>
                  <a:gd name="T2" fmla="*/ 8 w 8"/>
                  <a:gd name="T3" fmla="*/ 1 h 16"/>
                  <a:gd name="T4" fmla="*/ 7 w 8"/>
                  <a:gd name="T5" fmla="*/ 1 h 16"/>
                  <a:gd name="T6" fmla="*/ 0 w 8"/>
                  <a:gd name="T7" fmla="*/ 15 h 16"/>
                  <a:gd name="T8" fmla="*/ 1 w 8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6">
                    <a:moveTo>
                      <a:pt x="1" y="16"/>
                    </a:moveTo>
                    <a:cubicBezTo>
                      <a:pt x="3" y="11"/>
                      <a:pt x="6" y="6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4" y="6"/>
                      <a:pt x="2" y="10"/>
                      <a:pt x="0" y="15"/>
                    </a:cubicBezTo>
                    <a:cubicBezTo>
                      <a:pt x="0" y="16"/>
                      <a:pt x="1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112"/>
              <p:cNvSpPr>
                <a:spLocks/>
              </p:cNvSpPr>
              <p:nvPr/>
            </p:nvSpPr>
            <p:spPr bwMode="auto">
              <a:xfrm>
                <a:off x="1373188" y="2743201"/>
                <a:ext cx="7938" cy="17463"/>
              </a:xfrm>
              <a:custGeom>
                <a:avLst/>
                <a:gdLst>
                  <a:gd name="T0" fmla="*/ 2 w 8"/>
                  <a:gd name="T1" fmla="*/ 15 h 16"/>
                  <a:gd name="T2" fmla="*/ 8 w 8"/>
                  <a:gd name="T3" fmla="*/ 1 h 16"/>
                  <a:gd name="T4" fmla="*/ 7 w 8"/>
                  <a:gd name="T5" fmla="*/ 1 h 16"/>
                  <a:gd name="T6" fmla="*/ 1 w 8"/>
                  <a:gd name="T7" fmla="*/ 14 h 16"/>
                  <a:gd name="T8" fmla="*/ 2 w 8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6">
                    <a:moveTo>
                      <a:pt x="2" y="15"/>
                    </a:moveTo>
                    <a:cubicBezTo>
                      <a:pt x="4" y="11"/>
                      <a:pt x="6" y="6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5"/>
                      <a:pt x="3" y="10"/>
                      <a:pt x="1" y="14"/>
                    </a:cubicBezTo>
                    <a:cubicBezTo>
                      <a:pt x="0" y="15"/>
                      <a:pt x="1" y="16"/>
                      <a:pt x="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113"/>
              <p:cNvSpPr>
                <a:spLocks/>
              </p:cNvSpPr>
              <p:nvPr/>
            </p:nvSpPr>
            <p:spPr bwMode="auto">
              <a:xfrm>
                <a:off x="1376363" y="2744788"/>
                <a:ext cx="6350" cy="20638"/>
              </a:xfrm>
              <a:custGeom>
                <a:avLst/>
                <a:gdLst>
                  <a:gd name="T0" fmla="*/ 2 w 6"/>
                  <a:gd name="T1" fmla="*/ 19 h 19"/>
                  <a:gd name="T2" fmla="*/ 6 w 6"/>
                  <a:gd name="T3" fmla="*/ 1 h 19"/>
                  <a:gd name="T4" fmla="*/ 5 w 6"/>
                  <a:gd name="T5" fmla="*/ 1 h 19"/>
                  <a:gd name="T6" fmla="*/ 0 w 6"/>
                  <a:gd name="T7" fmla="*/ 19 h 19"/>
                  <a:gd name="T8" fmla="*/ 2 w 6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9">
                    <a:moveTo>
                      <a:pt x="2" y="19"/>
                    </a:moveTo>
                    <a:cubicBezTo>
                      <a:pt x="2" y="12"/>
                      <a:pt x="5" y="7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4" y="7"/>
                      <a:pt x="1" y="12"/>
                      <a:pt x="0" y="19"/>
                    </a:cubicBezTo>
                    <a:cubicBezTo>
                      <a:pt x="0" y="19"/>
                      <a:pt x="2" y="19"/>
                      <a:pt x="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114"/>
              <p:cNvSpPr>
                <a:spLocks/>
              </p:cNvSpPr>
              <p:nvPr/>
            </p:nvSpPr>
            <p:spPr bwMode="auto">
              <a:xfrm>
                <a:off x="1376363" y="2751138"/>
                <a:ext cx="6350" cy="15875"/>
              </a:xfrm>
              <a:custGeom>
                <a:avLst/>
                <a:gdLst>
                  <a:gd name="T0" fmla="*/ 1 w 6"/>
                  <a:gd name="T1" fmla="*/ 14 h 15"/>
                  <a:gd name="T2" fmla="*/ 5 w 6"/>
                  <a:gd name="T3" fmla="*/ 1 h 15"/>
                  <a:gd name="T4" fmla="*/ 4 w 6"/>
                  <a:gd name="T5" fmla="*/ 1 h 15"/>
                  <a:gd name="T6" fmla="*/ 0 w 6"/>
                  <a:gd name="T7" fmla="*/ 13 h 15"/>
                  <a:gd name="T8" fmla="*/ 1 w 6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5">
                    <a:moveTo>
                      <a:pt x="1" y="14"/>
                    </a:moveTo>
                    <a:cubicBezTo>
                      <a:pt x="2" y="10"/>
                      <a:pt x="4" y="6"/>
                      <a:pt x="5" y="1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3" y="5"/>
                      <a:pt x="1" y="9"/>
                      <a:pt x="0" y="13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115"/>
              <p:cNvSpPr>
                <a:spLocks/>
              </p:cNvSpPr>
              <p:nvPr/>
            </p:nvSpPr>
            <p:spPr bwMode="auto">
              <a:xfrm>
                <a:off x="1379538" y="2754313"/>
                <a:ext cx="4763" cy="14288"/>
              </a:xfrm>
              <a:custGeom>
                <a:avLst/>
                <a:gdLst>
                  <a:gd name="T0" fmla="*/ 2 w 4"/>
                  <a:gd name="T1" fmla="*/ 13 h 14"/>
                  <a:gd name="T2" fmla="*/ 3 w 4"/>
                  <a:gd name="T3" fmla="*/ 2 h 14"/>
                  <a:gd name="T4" fmla="*/ 2 w 4"/>
                  <a:gd name="T5" fmla="*/ 1 h 14"/>
                  <a:gd name="T6" fmla="*/ 0 w 4"/>
                  <a:gd name="T7" fmla="*/ 13 h 14"/>
                  <a:gd name="T8" fmla="*/ 2 w 4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4">
                    <a:moveTo>
                      <a:pt x="2" y="13"/>
                    </a:moveTo>
                    <a:cubicBezTo>
                      <a:pt x="2" y="9"/>
                      <a:pt x="3" y="5"/>
                      <a:pt x="3" y="2"/>
                    </a:cubicBezTo>
                    <a:cubicBezTo>
                      <a:pt x="4" y="1"/>
                      <a:pt x="2" y="0"/>
                      <a:pt x="2" y="1"/>
                    </a:cubicBezTo>
                    <a:cubicBezTo>
                      <a:pt x="1" y="5"/>
                      <a:pt x="1" y="9"/>
                      <a:pt x="0" y="13"/>
                    </a:cubicBezTo>
                    <a:cubicBezTo>
                      <a:pt x="0" y="14"/>
                      <a:pt x="2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116"/>
              <p:cNvSpPr>
                <a:spLocks/>
              </p:cNvSpPr>
              <p:nvPr/>
            </p:nvSpPr>
            <p:spPr bwMode="auto">
              <a:xfrm>
                <a:off x="1382713" y="2754313"/>
                <a:ext cx="1588" cy="15875"/>
              </a:xfrm>
              <a:custGeom>
                <a:avLst/>
                <a:gdLst>
                  <a:gd name="T0" fmla="*/ 2 w 2"/>
                  <a:gd name="T1" fmla="*/ 14 h 14"/>
                  <a:gd name="T2" fmla="*/ 2 w 2"/>
                  <a:gd name="T3" fmla="*/ 1 h 14"/>
                  <a:gd name="T4" fmla="*/ 1 w 2"/>
                  <a:gd name="T5" fmla="*/ 1 h 14"/>
                  <a:gd name="T6" fmla="*/ 0 w 2"/>
                  <a:gd name="T7" fmla="*/ 14 h 14"/>
                  <a:gd name="T8" fmla="*/ 2 w 2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4">
                    <a:moveTo>
                      <a:pt x="2" y="14"/>
                    </a:moveTo>
                    <a:cubicBezTo>
                      <a:pt x="2" y="9"/>
                      <a:pt x="1" y="5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5"/>
                      <a:pt x="0" y="9"/>
                      <a:pt x="0" y="14"/>
                    </a:cubicBezTo>
                    <a:cubicBezTo>
                      <a:pt x="0" y="14"/>
                      <a:pt x="2" y="14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117"/>
              <p:cNvSpPr>
                <a:spLocks/>
              </p:cNvSpPr>
              <p:nvPr/>
            </p:nvSpPr>
            <p:spPr bwMode="auto">
              <a:xfrm>
                <a:off x="1384300" y="2755901"/>
                <a:ext cx="1588" cy="14288"/>
              </a:xfrm>
              <a:custGeom>
                <a:avLst/>
                <a:gdLst>
                  <a:gd name="T0" fmla="*/ 1 w 2"/>
                  <a:gd name="T1" fmla="*/ 12 h 13"/>
                  <a:gd name="T2" fmla="*/ 2 w 2"/>
                  <a:gd name="T3" fmla="*/ 1 h 13"/>
                  <a:gd name="T4" fmla="*/ 1 w 2"/>
                  <a:gd name="T5" fmla="*/ 1 h 13"/>
                  <a:gd name="T6" fmla="*/ 0 w 2"/>
                  <a:gd name="T7" fmla="*/ 12 h 13"/>
                  <a:gd name="T8" fmla="*/ 1 w 2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3">
                    <a:moveTo>
                      <a:pt x="1" y="12"/>
                    </a:moveTo>
                    <a:cubicBezTo>
                      <a:pt x="2" y="8"/>
                      <a:pt x="2" y="4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4"/>
                      <a:pt x="1" y="8"/>
                      <a:pt x="0" y="12"/>
                    </a:cubicBezTo>
                    <a:cubicBezTo>
                      <a:pt x="0" y="13"/>
                      <a:pt x="1" y="13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118"/>
              <p:cNvSpPr>
                <a:spLocks/>
              </p:cNvSpPr>
              <p:nvPr/>
            </p:nvSpPr>
            <p:spPr bwMode="auto">
              <a:xfrm>
                <a:off x="1385888" y="2751138"/>
                <a:ext cx="0" cy="15875"/>
              </a:xfrm>
              <a:custGeom>
                <a:avLst/>
                <a:gdLst>
                  <a:gd name="T0" fmla="*/ 1 w 1"/>
                  <a:gd name="T1" fmla="*/ 13 h 14"/>
                  <a:gd name="T2" fmla="*/ 1 w 1"/>
                  <a:gd name="T3" fmla="*/ 1 h 14"/>
                  <a:gd name="T4" fmla="*/ 0 w 1"/>
                  <a:gd name="T5" fmla="*/ 1 h 14"/>
                  <a:gd name="T6" fmla="*/ 0 w 1"/>
                  <a:gd name="T7" fmla="*/ 13 h 14"/>
                  <a:gd name="T8" fmla="*/ 1 w 1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4">
                    <a:moveTo>
                      <a:pt x="1" y="13"/>
                    </a:moveTo>
                    <a:cubicBezTo>
                      <a:pt x="1" y="9"/>
                      <a:pt x="1" y="5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119"/>
              <p:cNvSpPr>
                <a:spLocks/>
              </p:cNvSpPr>
              <p:nvPr/>
            </p:nvSpPr>
            <p:spPr bwMode="auto">
              <a:xfrm>
                <a:off x="1354138" y="2720976"/>
                <a:ext cx="9525" cy="12700"/>
              </a:xfrm>
              <a:custGeom>
                <a:avLst/>
                <a:gdLst>
                  <a:gd name="T0" fmla="*/ 1 w 9"/>
                  <a:gd name="T1" fmla="*/ 11 h 12"/>
                  <a:gd name="T2" fmla="*/ 9 w 9"/>
                  <a:gd name="T3" fmla="*/ 1 h 12"/>
                  <a:gd name="T4" fmla="*/ 8 w 9"/>
                  <a:gd name="T5" fmla="*/ 1 h 12"/>
                  <a:gd name="T6" fmla="*/ 0 w 9"/>
                  <a:gd name="T7" fmla="*/ 10 h 12"/>
                  <a:gd name="T8" fmla="*/ 1 w 9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2">
                    <a:moveTo>
                      <a:pt x="1" y="11"/>
                    </a:moveTo>
                    <a:cubicBezTo>
                      <a:pt x="4" y="8"/>
                      <a:pt x="6" y="4"/>
                      <a:pt x="9" y="1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4"/>
                      <a:pt x="3" y="7"/>
                      <a:pt x="0" y="10"/>
                    </a:cubicBezTo>
                    <a:cubicBezTo>
                      <a:pt x="0" y="11"/>
                      <a:pt x="0" y="12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120"/>
              <p:cNvSpPr>
                <a:spLocks/>
              </p:cNvSpPr>
              <p:nvPr/>
            </p:nvSpPr>
            <p:spPr bwMode="auto">
              <a:xfrm>
                <a:off x="1355725" y="2720976"/>
                <a:ext cx="11113" cy="12700"/>
              </a:xfrm>
              <a:custGeom>
                <a:avLst/>
                <a:gdLst>
                  <a:gd name="T0" fmla="*/ 1 w 10"/>
                  <a:gd name="T1" fmla="*/ 11 h 12"/>
                  <a:gd name="T2" fmla="*/ 9 w 10"/>
                  <a:gd name="T3" fmla="*/ 1 h 12"/>
                  <a:gd name="T4" fmla="*/ 8 w 10"/>
                  <a:gd name="T5" fmla="*/ 1 h 12"/>
                  <a:gd name="T6" fmla="*/ 0 w 10"/>
                  <a:gd name="T7" fmla="*/ 11 h 12"/>
                  <a:gd name="T8" fmla="*/ 1 w 10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1" y="11"/>
                    </a:moveTo>
                    <a:cubicBezTo>
                      <a:pt x="3" y="7"/>
                      <a:pt x="6" y="4"/>
                      <a:pt x="9" y="1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5" y="3"/>
                      <a:pt x="2" y="7"/>
                      <a:pt x="0" y="11"/>
                    </a:cubicBezTo>
                    <a:cubicBezTo>
                      <a:pt x="0" y="11"/>
                      <a:pt x="1" y="12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121"/>
              <p:cNvSpPr>
                <a:spLocks/>
              </p:cNvSpPr>
              <p:nvPr/>
            </p:nvSpPr>
            <p:spPr bwMode="auto">
              <a:xfrm>
                <a:off x="1360488" y="2720976"/>
                <a:ext cx="9525" cy="11113"/>
              </a:xfrm>
              <a:custGeom>
                <a:avLst/>
                <a:gdLst>
                  <a:gd name="T0" fmla="*/ 2 w 8"/>
                  <a:gd name="T1" fmla="*/ 9 h 10"/>
                  <a:gd name="T2" fmla="*/ 8 w 8"/>
                  <a:gd name="T3" fmla="*/ 1 h 10"/>
                  <a:gd name="T4" fmla="*/ 7 w 8"/>
                  <a:gd name="T5" fmla="*/ 1 h 10"/>
                  <a:gd name="T6" fmla="*/ 1 w 8"/>
                  <a:gd name="T7" fmla="*/ 9 h 10"/>
                  <a:gd name="T8" fmla="*/ 2 w 8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2" y="9"/>
                    </a:moveTo>
                    <a:cubicBezTo>
                      <a:pt x="4" y="7"/>
                      <a:pt x="6" y="4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3"/>
                      <a:pt x="3" y="6"/>
                      <a:pt x="1" y="9"/>
                    </a:cubicBezTo>
                    <a:cubicBezTo>
                      <a:pt x="0" y="9"/>
                      <a:pt x="2" y="10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122"/>
              <p:cNvSpPr>
                <a:spLocks/>
              </p:cNvSpPr>
              <p:nvPr/>
            </p:nvSpPr>
            <p:spPr bwMode="auto">
              <a:xfrm>
                <a:off x="1362075" y="2720976"/>
                <a:ext cx="7938" cy="11113"/>
              </a:xfrm>
              <a:custGeom>
                <a:avLst/>
                <a:gdLst>
                  <a:gd name="T0" fmla="*/ 1 w 8"/>
                  <a:gd name="T1" fmla="*/ 10 h 11"/>
                  <a:gd name="T2" fmla="*/ 7 w 8"/>
                  <a:gd name="T3" fmla="*/ 1 h 11"/>
                  <a:gd name="T4" fmla="*/ 7 w 8"/>
                  <a:gd name="T5" fmla="*/ 1 h 11"/>
                  <a:gd name="T6" fmla="*/ 0 w 8"/>
                  <a:gd name="T7" fmla="*/ 9 h 11"/>
                  <a:gd name="T8" fmla="*/ 1 w 8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1" y="10"/>
                    </a:moveTo>
                    <a:cubicBezTo>
                      <a:pt x="3" y="7"/>
                      <a:pt x="5" y="4"/>
                      <a:pt x="7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10"/>
                      <a:pt x="1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123"/>
              <p:cNvSpPr>
                <a:spLocks/>
              </p:cNvSpPr>
              <p:nvPr/>
            </p:nvSpPr>
            <p:spPr bwMode="auto">
              <a:xfrm>
                <a:off x="1363663" y="2719388"/>
                <a:ext cx="12700" cy="11113"/>
              </a:xfrm>
              <a:custGeom>
                <a:avLst/>
                <a:gdLst>
                  <a:gd name="T0" fmla="*/ 1 w 11"/>
                  <a:gd name="T1" fmla="*/ 10 h 11"/>
                  <a:gd name="T2" fmla="*/ 10 w 11"/>
                  <a:gd name="T3" fmla="*/ 2 h 11"/>
                  <a:gd name="T4" fmla="*/ 9 w 11"/>
                  <a:gd name="T5" fmla="*/ 1 h 11"/>
                  <a:gd name="T6" fmla="*/ 1 w 11"/>
                  <a:gd name="T7" fmla="*/ 9 h 11"/>
                  <a:gd name="T8" fmla="*/ 1 w 11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" y="10"/>
                    </a:moveTo>
                    <a:cubicBezTo>
                      <a:pt x="5" y="8"/>
                      <a:pt x="8" y="5"/>
                      <a:pt x="10" y="2"/>
                    </a:cubicBezTo>
                    <a:cubicBezTo>
                      <a:pt x="11" y="1"/>
                      <a:pt x="10" y="0"/>
                      <a:pt x="9" y="1"/>
                    </a:cubicBezTo>
                    <a:cubicBezTo>
                      <a:pt x="7" y="4"/>
                      <a:pt x="4" y="7"/>
                      <a:pt x="1" y="9"/>
                    </a:cubicBezTo>
                    <a:cubicBezTo>
                      <a:pt x="0" y="10"/>
                      <a:pt x="0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124"/>
              <p:cNvSpPr>
                <a:spLocks/>
              </p:cNvSpPr>
              <p:nvPr/>
            </p:nvSpPr>
            <p:spPr bwMode="auto">
              <a:xfrm>
                <a:off x="1368425" y="2722563"/>
                <a:ext cx="7938" cy="9525"/>
              </a:xfrm>
              <a:custGeom>
                <a:avLst/>
                <a:gdLst>
                  <a:gd name="T0" fmla="*/ 1 w 8"/>
                  <a:gd name="T1" fmla="*/ 9 h 9"/>
                  <a:gd name="T2" fmla="*/ 8 w 8"/>
                  <a:gd name="T3" fmla="*/ 2 h 9"/>
                  <a:gd name="T4" fmla="*/ 7 w 8"/>
                  <a:gd name="T5" fmla="*/ 1 h 9"/>
                  <a:gd name="T6" fmla="*/ 1 w 8"/>
                  <a:gd name="T7" fmla="*/ 8 h 9"/>
                  <a:gd name="T8" fmla="*/ 1 w 8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1" y="9"/>
                    </a:moveTo>
                    <a:cubicBezTo>
                      <a:pt x="4" y="7"/>
                      <a:pt x="6" y="4"/>
                      <a:pt x="8" y="2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4"/>
                      <a:pt x="3" y="6"/>
                      <a:pt x="1" y="8"/>
                    </a:cubicBezTo>
                    <a:cubicBezTo>
                      <a:pt x="0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125"/>
              <p:cNvSpPr>
                <a:spLocks/>
              </p:cNvSpPr>
              <p:nvPr/>
            </p:nvSpPr>
            <p:spPr bwMode="auto">
              <a:xfrm>
                <a:off x="1370013" y="2724151"/>
                <a:ext cx="9525" cy="11113"/>
              </a:xfrm>
              <a:custGeom>
                <a:avLst/>
                <a:gdLst>
                  <a:gd name="T0" fmla="*/ 1 w 9"/>
                  <a:gd name="T1" fmla="*/ 10 h 11"/>
                  <a:gd name="T2" fmla="*/ 9 w 9"/>
                  <a:gd name="T3" fmla="*/ 1 h 11"/>
                  <a:gd name="T4" fmla="*/ 8 w 9"/>
                  <a:gd name="T5" fmla="*/ 0 h 11"/>
                  <a:gd name="T6" fmla="*/ 0 w 9"/>
                  <a:gd name="T7" fmla="*/ 9 h 11"/>
                  <a:gd name="T8" fmla="*/ 1 w 9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10"/>
                    </a:moveTo>
                    <a:cubicBezTo>
                      <a:pt x="4" y="7"/>
                      <a:pt x="6" y="4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5" y="3"/>
                      <a:pt x="3" y="6"/>
                      <a:pt x="0" y="9"/>
                    </a:cubicBezTo>
                    <a:cubicBezTo>
                      <a:pt x="0" y="10"/>
                      <a:pt x="1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126"/>
              <p:cNvSpPr>
                <a:spLocks/>
              </p:cNvSpPr>
              <p:nvPr/>
            </p:nvSpPr>
            <p:spPr bwMode="auto">
              <a:xfrm>
                <a:off x="1370013" y="2727326"/>
                <a:ext cx="12700" cy="15875"/>
              </a:xfrm>
              <a:custGeom>
                <a:avLst/>
                <a:gdLst>
                  <a:gd name="T0" fmla="*/ 2 w 11"/>
                  <a:gd name="T1" fmla="*/ 14 h 15"/>
                  <a:gd name="T2" fmla="*/ 10 w 11"/>
                  <a:gd name="T3" fmla="*/ 2 h 15"/>
                  <a:gd name="T4" fmla="*/ 9 w 11"/>
                  <a:gd name="T5" fmla="*/ 1 h 15"/>
                  <a:gd name="T6" fmla="*/ 1 w 11"/>
                  <a:gd name="T7" fmla="*/ 14 h 15"/>
                  <a:gd name="T8" fmla="*/ 2 w 11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5">
                    <a:moveTo>
                      <a:pt x="2" y="14"/>
                    </a:moveTo>
                    <a:cubicBezTo>
                      <a:pt x="4" y="10"/>
                      <a:pt x="7" y="6"/>
                      <a:pt x="10" y="2"/>
                    </a:cubicBezTo>
                    <a:cubicBezTo>
                      <a:pt x="11" y="1"/>
                      <a:pt x="9" y="0"/>
                      <a:pt x="9" y="1"/>
                    </a:cubicBezTo>
                    <a:cubicBezTo>
                      <a:pt x="6" y="5"/>
                      <a:pt x="3" y="9"/>
                      <a:pt x="1" y="14"/>
                    </a:cubicBezTo>
                    <a:cubicBezTo>
                      <a:pt x="0" y="14"/>
                      <a:pt x="2" y="15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127"/>
              <p:cNvSpPr>
                <a:spLocks/>
              </p:cNvSpPr>
              <p:nvPr/>
            </p:nvSpPr>
            <p:spPr bwMode="auto">
              <a:xfrm>
                <a:off x="1374775" y="2725738"/>
                <a:ext cx="9525" cy="17463"/>
              </a:xfrm>
              <a:custGeom>
                <a:avLst/>
                <a:gdLst>
                  <a:gd name="T0" fmla="*/ 1 w 9"/>
                  <a:gd name="T1" fmla="*/ 17 h 17"/>
                  <a:gd name="T2" fmla="*/ 9 w 9"/>
                  <a:gd name="T3" fmla="*/ 1 h 17"/>
                  <a:gd name="T4" fmla="*/ 8 w 9"/>
                  <a:gd name="T5" fmla="*/ 1 h 17"/>
                  <a:gd name="T6" fmla="*/ 0 w 9"/>
                  <a:gd name="T7" fmla="*/ 16 h 17"/>
                  <a:gd name="T8" fmla="*/ 1 w 9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7">
                    <a:moveTo>
                      <a:pt x="1" y="17"/>
                    </a:moveTo>
                    <a:cubicBezTo>
                      <a:pt x="4" y="12"/>
                      <a:pt x="6" y="6"/>
                      <a:pt x="9" y="1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6"/>
                      <a:pt x="3" y="11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128"/>
              <p:cNvSpPr>
                <a:spLocks/>
              </p:cNvSpPr>
              <p:nvPr/>
            </p:nvSpPr>
            <p:spPr bwMode="auto">
              <a:xfrm>
                <a:off x="1373188" y="2713038"/>
                <a:ext cx="9525" cy="12700"/>
              </a:xfrm>
              <a:custGeom>
                <a:avLst/>
                <a:gdLst>
                  <a:gd name="T0" fmla="*/ 1 w 10"/>
                  <a:gd name="T1" fmla="*/ 13 h 13"/>
                  <a:gd name="T2" fmla="*/ 9 w 10"/>
                  <a:gd name="T3" fmla="*/ 2 h 13"/>
                  <a:gd name="T4" fmla="*/ 8 w 10"/>
                  <a:gd name="T5" fmla="*/ 1 h 13"/>
                  <a:gd name="T6" fmla="*/ 0 w 10"/>
                  <a:gd name="T7" fmla="*/ 12 h 13"/>
                  <a:gd name="T8" fmla="*/ 1 w 10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">
                    <a:moveTo>
                      <a:pt x="1" y="13"/>
                    </a:moveTo>
                    <a:cubicBezTo>
                      <a:pt x="3" y="8"/>
                      <a:pt x="6" y="5"/>
                      <a:pt x="9" y="2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5" y="4"/>
                      <a:pt x="1" y="8"/>
                      <a:pt x="0" y="12"/>
                    </a:cubicBezTo>
                    <a:cubicBezTo>
                      <a:pt x="0" y="13"/>
                      <a:pt x="1" y="13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129"/>
              <p:cNvSpPr>
                <a:spLocks/>
              </p:cNvSpPr>
              <p:nvPr/>
            </p:nvSpPr>
            <p:spPr bwMode="auto">
              <a:xfrm>
                <a:off x="1370013" y="2709863"/>
                <a:ext cx="12700" cy="14288"/>
              </a:xfrm>
              <a:custGeom>
                <a:avLst/>
                <a:gdLst>
                  <a:gd name="T0" fmla="*/ 2 w 12"/>
                  <a:gd name="T1" fmla="*/ 12 h 13"/>
                  <a:gd name="T2" fmla="*/ 11 w 12"/>
                  <a:gd name="T3" fmla="*/ 2 h 13"/>
                  <a:gd name="T4" fmla="*/ 10 w 12"/>
                  <a:gd name="T5" fmla="*/ 1 h 13"/>
                  <a:gd name="T6" fmla="*/ 1 w 12"/>
                  <a:gd name="T7" fmla="*/ 11 h 13"/>
                  <a:gd name="T8" fmla="*/ 2 w 12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">
                    <a:moveTo>
                      <a:pt x="2" y="12"/>
                    </a:moveTo>
                    <a:cubicBezTo>
                      <a:pt x="4" y="8"/>
                      <a:pt x="8" y="5"/>
                      <a:pt x="11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7" y="5"/>
                      <a:pt x="3" y="7"/>
                      <a:pt x="1" y="11"/>
                    </a:cubicBezTo>
                    <a:cubicBezTo>
                      <a:pt x="0" y="12"/>
                      <a:pt x="1" y="13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130"/>
              <p:cNvSpPr>
                <a:spLocks/>
              </p:cNvSpPr>
              <p:nvPr/>
            </p:nvSpPr>
            <p:spPr bwMode="auto">
              <a:xfrm>
                <a:off x="1363663" y="2714626"/>
                <a:ext cx="9525" cy="11113"/>
              </a:xfrm>
              <a:custGeom>
                <a:avLst/>
                <a:gdLst>
                  <a:gd name="T0" fmla="*/ 1 w 9"/>
                  <a:gd name="T1" fmla="*/ 9 h 10"/>
                  <a:gd name="T2" fmla="*/ 9 w 9"/>
                  <a:gd name="T3" fmla="*/ 2 h 10"/>
                  <a:gd name="T4" fmla="*/ 8 w 9"/>
                  <a:gd name="T5" fmla="*/ 1 h 10"/>
                  <a:gd name="T6" fmla="*/ 0 w 9"/>
                  <a:gd name="T7" fmla="*/ 8 h 10"/>
                  <a:gd name="T8" fmla="*/ 1 w 9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1" y="9"/>
                    </a:moveTo>
                    <a:cubicBezTo>
                      <a:pt x="3" y="6"/>
                      <a:pt x="6" y="4"/>
                      <a:pt x="9" y="2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3"/>
                      <a:pt x="2" y="6"/>
                      <a:pt x="0" y="8"/>
                    </a:cubicBezTo>
                    <a:cubicBezTo>
                      <a:pt x="0" y="9"/>
                      <a:pt x="1" y="10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131"/>
              <p:cNvSpPr>
                <a:spLocks/>
              </p:cNvSpPr>
              <p:nvPr/>
            </p:nvSpPr>
            <p:spPr bwMode="auto">
              <a:xfrm>
                <a:off x="1370013" y="2708276"/>
                <a:ext cx="15875" cy="11113"/>
              </a:xfrm>
              <a:custGeom>
                <a:avLst/>
                <a:gdLst>
                  <a:gd name="T0" fmla="*/ 1 w 15"/>
                  <a:gd name="T1" fmla="*/ 11 h 11"/>
                  <a:gd name="T2" fmla="*/ 15 w 15"/>
                  <a:gd name="T3" fmla="*/ 2 h 11"/>
                  <a:gd name="T4" fmla="*/ 14 w 15"/>
                  <a:gd name="T5" fmla="*/ 1 h 11"/>
                  <a:gd name="T6" fmla="*/ 0 w 15"/>
                  <a:gd name="T7" fmla="*/ 10 h 11"/>
                  <a:gd name="T8" fmla="*/ 1 w 15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1" y="11"/>
                    </a:moveTo>
                    <a:cubicBezTo>
                      <a:pt x="6" y="8"/>
                      <a:pt x="10" y="5"/>
                      <a:pt x="15" y="2"/>
                    </a:cubicBezTo>
                    <a:cubicBezTo>
                      <a:pt x="15" y="1"/>
                      <a:pt x="15" y="0"/>
                      <a:pt x="14" y="1"/>
                    </a:cubicBezTo>
                    <a:cubicBezTo>
                      <a:pt x="10" y="4"/>
                      <a:pt x="5" y="7"/>
                      <a:pt x="0" y="10"/>
                    </a:cubicBezTo>
                    <a:cubicBezTo>
                      <a:pt x="0" y="10"/>
                      <a:pt x="0" y="11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132"/>
              <p:cNvSpPr>
                <a:spLocks/>
              </p:cNvSpPr>
              <p:nvPr/>
            </p:nvSpPr>
            <p:spPr bwMode="auto">
              <a:xfrm>
                <a:off x="1376363" y="2701926"/>
                <a:ext cx="9525" cy="14288"/>
              </a:xfrm>
              <a:custGeom>
                <a:avLst/>
                <a:gdLst>
                  <a:gd name="T0" fmla="*/ 2 w 9"/>
                  <a:gd name="T1" fmla="*/ 13 h 14"/>
                  <a:gd name="T2" fmla="*/ 9 w 9"/>
                  <a:gd name="T3" fmla="*/ 1 h 14"/>
                  <a:gd name="T4" fmla="*/ 8 w 9"/>
                  <a:gd name="T5" fmla="*/ 1 h 14"/>
                  <a:gd name="T6" fmla="*/ 1 w 9"/>
                  <a:gd name="T7" fmla="*/ 12 h 14"/>
                  <a:gd name="T8" fmla="*/ 2 w 9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2" y="13"/>
                    </a:moveTo>
                    <a:cubicBezTo>
                      <a:pt x="4" y="9"/>
                      <a:pt x="7" y="5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6" y="5"/>
                      <a:pt x="3" y="8"/>
                      <a:pt x="1" y="12"/>
                    </a:cubicBezTo>
                    <a:cubicBezTo>
                      <a:pt x="0" y="13"/>
                      <a:pt x="1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133"/>
              <p:cNvSpPr>
                <a:spLocks/>
              </p:cNvSpPr>
              <p:nvPr/>
            </p:nvSpPr>
            <p:spPr bwMode="auto">
              <a:xfrm>
                <a:off x="1377950" y="2703513"/>
                <a:ext cx="7938" cy="20638"/>
              </a:xfrm>
              <a:custGeom>
                <a:avLst/>
                <a:gdLst>
                  <a:gd name="T0" fmla="*/ 7 w 8"/>
                  <a:gd name="T1" fmla="*/ 1 h 19"/>
                  <a:gd name="T2" fmla="*/ 0 w 8"/>
                  <a:gd name="T3" fmla="*/ 17 h 19"/>
                  <a:gd name="T4" fmla="*/ 1 w 8"/>
                  <a:gd name="T5" fmla="*/ 18 h 19"/>
                  <a:gd name="T6" fmla="*/ 8 w 8"/>
                  <a:gd name="T7" fmla="*/ 1 h 19"/>
                  <a:gd name="T8" fmla="*/ 7 w 8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9">
                    <a:moveTo>
                      <a:pt x="7" y="1"/>
                    </a:moveTo>
                    <a:cubicBezTo>
                      <a:pt x="7" y="7"/>
                      <a:pt x="3" y="12"/>
                      <a:pt x="0" y="17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5" y="13"/>
                      <a:pt x="8" y="7"/>
                      <a:pt x="8" y="1"/>
                    </a:cubicBezTo>
                    <a:cubicBezTo>
                      <a:pt x="8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134"/>
              <p:cNvSpPr>
                <a:spLocks/>
              </p:cNvSpPr>
              <p:nvPr/>
            </p:nvSpPr>
            <p:spPr bwMode="auto">
              <a:xfrm>
                <a:off x="1379538" y="2703513"/>
                <a:ext cx="9525" cy="22225"/>
              </a:xfrm>
              <a:custGeom>
                <a:avLst/>
                <a:gdLst>
                  <a:gd name="T0" fmla="*/ 7 w 9"/>
                  <a:gd name="T1" fmla="*/ 1 h 20"/>
                  <a:gd name="T2" fmla="*/ 0 w 9"/>
                  <a:gd name="T3" fmla="*/ 19 h 20"/>
                  <a:gd name="T4" fmla="*/ 2 w 9"/>
                  <a:gd name="T5" fmla="*/ 20 h 20"/>
                  <a:gd name="T6" fmla="*/ 9 w 9"/>
                  <a:gd name="T7" fmla="*/ 1 h 20"/>
                  <a:gd name="T8" fmla="*/ 7 w 9"/>
                  <a:gd name="T9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0">
                    <a:moveTo>
                      <a:pt x="7" y="1"/>
                    </a:moveTo>
                    <a:cubicBezTo>
                      <a:pt x="7" y="7"/>
                      <a:pt x="3" y="13"/>
                      <a:pt x="0" y="19"/>
                    </a:cubicBezTo>
                    <a:cubicBezTo>
                      <a:pt x="0" y="20"/>
                      <a:pt x="1" y="20"/>
                      <a:pt x="2" y="20"/>
                    </a:cubicBezTo>
                    <a:cubicBezTo>
                      <a:pt x="5" y="14"/>
                      <a:pt x="8" y="7"/>
                      <a:pt x="9" y="1"/>
                    </a:cubicBezTo>
                    <a:cubicBezTo>
                      <a:pt x="9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135"/>
              <p:cNvSpPr>
                <a:spLocks/>
              </p:cNvSpPr>
              <p:nvPr/>
            </p:nvSpPr>
            <p:spPr bwMode="auto">
              <a:xfrm>
                <a:off x="1384300" y="2703513"/>
                <a:ext cx="7938" cy="19050"/>
              </a:xfrm>
              <a:custGeom>
                <a:avLst/>
                <a:gdLst>
                  <a:gd name="T0" fmla="*/ 5 w 7"/>
                  <a:gd name="T1" fmla="*/ 2 h 19"/>
                  <a:gd name="T2" fmla="*/ 6 w 7"/>
                  <a:gd name="T3" fmla="*/ 1 h 19"/>
                  <a:gd name="T4" fmla="*/ 5 w 7"/>
                  <a:gd name="T5" fmla="*/ 2 h 19"/>
                  <a:gd name="T6" fmla="*/ 4 w 7"/>
                  <a:gd name="T7" fmla="*/ 9 h 19"/>
                  <a:gd name="T8" fmla="*/ 2 w 7"/>
                  <a:gd name="T9" fmla="*/ 14 h 19"/>
                  <a:gd name="T10" fmla="*/ 1 w 7"/>
                  <a:gd name="T11" fmla="*/ 16 h 19"/>
                  <a:gd name="T12" fmla="*/ 0 w 7"/>
                  <a:gd name="T13" fmla="*/ 18 h 19"/>
                  <a:gd name="T14" fmla="*/ 1 w 7"/>
                  <a:gd name="T15" fmla="*/ 18 h 19"/>
                  <a:gd name="T16" fmla="*/ 0 w 7"/>
                  <a:gd name="T17" fmla="*/ 17 h 19"/>
                  <a:gd name="T18" fmla="*/ 0 w 7"/>
                  <a:gd name="T19" fmla="*/ 18 h 19"/>
                  <a:gd name="T20" fmla="*/ 0 w 7"/>
                  <a:gd name="T21" fmla="*/ 19 h 19"/>
                  <a:gd name="T22" fmla="*/ 1 w 7"/>
                  <a:gd name="T23" fmla="*/ 19 h 19"/>
                  <a:gd name="T24" fmla="*/ 1 w 7"/>
                  <a:gd name="T25" fmla="*/ 19 h 19"/>
                  <a:gd name="T26" fmla="*/ 3 w 7"/>
                  <a:gd name="T27" fmla="*/ 13 h 19"/>
                  <a:gd name="T28" fmla="*/ 6 w 7"/>
                  <a:gd name="T29" fmla="*/ 5 h 19"/>
                  <a:gd name="T30" fmla="*/ 5 w 7"/>
                  <a:gd name="T31" fmla="*/ 1 h 19"/>
                  <a:gd name="T32" fmla="*/ 4 w 7"/>
                  <a:gd name="T33" fmla="*/ 1 h 19"/>
                  <a:gd name="T34" fmla="*/ 4 w 7"/>
                  <a:gd name="T35" fmla="*/ 2 h 19"/>
                  <a:gd name="T36" fmla="*/ 5 w 7"/>
                  <a:gd name="T3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19">
                    <a:moveTo>
                      <a:pt x="5" y="2"/>
                    </a:moveTo>
                    <a:cubicBezTo>
                      <a:pt x="6" y="2"/>
                      <a:pt x="5" y="2"/>
                      <a:pt x="6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6" y="3"/>
                      <a:pt x="4" y="7"/>
                      <a:pt x="4" y="9"/>
                    </a:cubicBezTo>
                    <a:cubicBezTo>
                      <a:pt x="3" y="11"/>
                      <a:pt x="2" y="12"/>
                      <a:pt x="2" y="14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1" y="17"/>
                      <a:pt x="0" y="17"/>
                      <a:pt x="0" y="18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1" y="17"/>
                      <a:pt x="0" y="16"/>
                      <a:pt x="0" y="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17"/>
                      <a:pt x="3" y="15"/>
                      <a:pt x="3" y="13"/>
                    </a:cubicBezTo>
                    <a:cubicBezTo>
                      <a:pt x="5" y="11"/>
                      <a:pt x="5" y="8"/>
                      <a:pt x="6" y="5"/>
                    </a:cubicBezTo>
                    <a:cubicBezTo>
                      <a:pt x="6" y="4"/>
                      <a:pt x="7" y="2"/>
                      <a:pt x="5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5" y="3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136"/>
              <p:cNvSpPr>
                <a:spLocks/>
              </p:cNvSpPr>
              <p:nvPr/>
            </p:nvSpPr>
            <p:spPr bwMode="auto">
              <a:xfrm>
                <a:off x="1385888" y="2705101"/>
                <a:ext cx="7938" cy="19050"/>
              </a:xfrm>
              <a:custGeom>
                <a:avLst/>
                <a:gdLst>
                  <a:gd name="T0" fmla="*/ 5 w 7"/>
                  <a:gd name="T1" fmla="*/ 1 h 18"/>
                  <a:gd name="T2" fmla="*/ 0 w 7"/>
                  <a:gd name="T3" fmla="*/ 17 h 18"/>
                  <a:gd name="T4" fmla="*/ 2 w 7"/>
                  <a:gd name="T5" fmla="*/ 17 h 18"/>
                  <a:gd name="T6" fmla="*/ 6 w 7"/>
                  <a:gd name="T7" fmla="*/ 1 h 18"/>
                  <a:gd name="T8" fmla="*/ 5 w 7"/>
                  <a:gd name="T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8">
                    <a:moveTo>
                      <a:pt x="5" y="1"/>
                    </a:moveTo>
                    <a:cubicBezTo>
                      <a:pt x="5" y="6"/>
                      <a:pt x="2" y="12"/>
                      <a:pt x="0" y="17"/>
                    </a:cubicBezTo>
                    <a:cubicBezTo>
                      <a:pt x="0" y="18"/>
                      <a:pt x="1" y="18"/>
                      <a:pt x="2" y="17"/>
                    </a:cubicBezTo>
                    <a:cubicBezTo>
                      <a:pt x="3" y="12"/>
                      <a:pt x="7" y="7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137"/>
              <p:cNvSpPr>
                <a:spLocks/>
              </p:cNvSpPr>
              <p:nvPr/>
            </p:nvSpPr>
            <p:spPr bwMode="auto">
              <a:xfrm>
                <a:off x="1389063" y="2705101"/>
                <a:ext cx="6350" cy="20638"/>
              </a:xfrm>
              <a:custGeom>
                <a:avLst/>
                <a:gdLst>
                  <a:gd name="T0" fmla="*/ 5 w 7"/>
                  <a:gd name="T1" fmla="*/ 1 h 19"/>
                  <a:gd name="T2" fmla="*/ 1 w 7"/>
                  <a:gd name="T3" fmla="*/ 17 h 19"/>
                  <a:gd name="T4" fmla="*/ 2 w 7"/>
                  <a:gd name="T5" fmla="*/ 18 h 19"/>
                  <a:gd name="T6" fmla="*/ 5 w 7"/>
                  <a:gd name="T7" fmla="*/ 11 h 19"/>
                  <a:gd name="T8" fmla="*/ 7 w 7"/>
                  <a:gd name="T9" fmla="*/ 1 h 19"/>
                  <a:gd name="T10" fmla="*/ 5 w 7"/>
                  <a:gd name="T11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9">
                    <a:moveTo>
                      <a:pt x="5" y="1"/>
                    </a:moveTo>
                    <a:cubicBezTo>
                      <a:pt x="5" y="6"/>
                      <a:pt x="4" y="13"/>
                      <a:pt x="1" y="17"/>
                    </a:cubicBezTo>
                    <a:cubicBezTo>
                      <a:pt x="0" y="18"/>
                      <a:pt x="1" y="19"/>
                      <a:pt x="2" y="18"/>
                    </a:cubicBezTo>
                    <a:cubicBezTo>
                      <a:pt x="3" y="16"/>
                      <a:pt x="4" y="13"/>
                      <a:pt x="5" y="11"/>
                    </a:cubicBezTo>
                    <a:cubicBezTo>
                      <a:pt x="6" y="8"/>
                      <a:pt x="7" y="4"/>
                      <a:pt x="7" y="1"/>
                    </a:cubicBezTo>
                    <a:cubicBezTo>
                      <a:pt x="7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138"/>
              <p:cNvSpPr>
                <a:spLocks/>
              </p:cNvSpPr>
              <p:nvPr/>
            </p:nvSpPr>
            <p:spPr bwMode="auto">
              <a:xfrm>
                <a:off x="1389063" y="2706688"/>
                <a:ext cx="7938" cy="19050"/>
              </a:xfrm>
              <a:custGeom>
                <a:avLst/>
                <a:gdLst>
                  <a:gd name="T0" fmla="*/ 5 w 7"/>
                  <a:gd name="T1" fmla="*/ 1 h 17"/>
                  <a:gd name="T2" fmla="*/ 1 w 7"/>
                  <a:gd name="T3" fmla="*/ 15 h 17"/>
                  <a:gd name="T4" fmla="*/ 2 w 7"/>
                  <a:gd name="T5" fmla="*/ 16 h 17"/>
                  <a:gd name="T6" fmla="*/ 7 w 7"/>
                  <a:gd name="T7" fmla="*/ 1 h 17"/>
                  <a:gd name="T8" fmla="*/ 5 w 7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7">
                    <a:moveTo>
                      <a:pt x="5" y="1"/>
                    </a:moveTo>
                    <a:cubicBezTo>
                      <a:pt x="6" y="6"/>
                      <a:pt x="3" y="11"/>
                      <a:pt x="1" y="15"/>
                    </a:cubicBezTo>
                    <a:cubicBezTo>
                      <a:pt x="0" y="16"/>
                      <a:pt x="2" y="17"/>
                      <a:pt x="2" y="16"/>
                    </a:cubicBezTo>
                    <a:cubicBezTo>
                      <a:pt x="5" y="12"/>
                      <a:pt x="7" y="6"/>
                      <a:pt x="7" y="1"/>
                    </a:cubicBezTo>
                    <a:cubicBezTo>
                      <a:pt x="7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139"/>
              <p:cNvSpPr>
                <a:spLocks/>
              </p:cNvSpPr>
              <p:nvPr/>
            </p:nvSpPr>
            <p:spPr bwMode="auto">
              <a:xfrm>
                <a:off x="1389063" y="2708276"/>
                <a:ext cx="11113" cy="20638"/>
              </a:xfrm>
              <a:custGeom>
                <a:avLst/>
                <a:gdLst>
                  <a:gd name="T0" fmla="*/ 9 w 11"/>
                  <a:gd name="T1" fmla="*/ 1 h 19"/>
                  <a:gd name="T2" fmla="*/ 0 w 11"/>
                  <a:gd name="T3" fmla="*/ 17 h 19"/>
                  <a:gd name="T4" fmla="*/ 1 w 11"/>
                  <a:gd name="T5" fmla="*/ 18 h 19"/>
                  <a:gd name="T6" fmla="*/ 11 w 11"/>
                  <a:gd name="T7" fmla="*/ 1 h 19"/>
                  <a:gd name="T8" fmla="*/ 9 w 11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9">
                    <a:moveTo>
                      <a:pt x="9" y="1"/>
                    </a:moveTo>
                    <a:cubicBezTo>
                      <a:pt x="9" y="7"/>
                      <a:pt x="5" y="13"/>
                      <a:pt x="0" y="17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6" y="14"/>
                      <a:pt x="10" y="8"/>
                      <a:pt x="11" y="1"/>
                    </a:cubicBezTo>
                    <a:cubicBezTo>
                      <a:pt x="11" y="0"/>
                      <a:pt x="9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140"/>
              <p:cNvSpPr>
                <a:spLocks/>
              </p:cNvSpPr>
              <p:nvPr/>
            </p:nvSpPr>
            <p:spPr bwMode="auto">
              <a:xfrm>
                <a:off x="1373188" y="2714626"/>
                <a:ext cx="17463" cy="33338"/>
              </a:xfrm>
              <a:custGeom>
                <a:avLst/>
                <a:gdLst>
                  <a:gd name="T0" fmla="*/ 16 w 17"/>
                  <a:gd name="T1" fmla="*/ 3 h 31"/>
                  <a:gd name="T2" fmla="*/ 6 w 17"/>
                  <a:gd name="T3" fmla="*/ 11 h 31"/>
                  <a:gd name="T4" fmla="*/ 12 w 17"/>
                  <a:gd name="T5" fmla="*/ 3 h 31"/>
                  <a:gd name="T6" fmla="*/ 3 w 17"/>
                  <a:gd name="T7" fmla="*/ 11 h 31"/>
                  <a:gd name="T8" fmla="*/ 9 w 17"/>
                  <a:gd name="T9" fmla="*/ 3 h 31"/>
                  <a:gd name="T10" fmla="*/ 6 w 17"/>
                  <a:gd name="T11" fmla="*/ 5 h 31"/>
                  <a:gd name="T12" fmla="*/ 11 w 17"/>
                  <a:gd name="T13" fmla="*/ 3 h 31"/>
                  <a:gd name="T14" fmla="*/ 4 w 17"/>
                  <a:gd name="T15" fmla="*/ 15 h 31"/>
                  <a:gd name="T16" fmla="*/ 11 w 17"/>
                  <a:gd name="T17" fmla="*/ 12 h 31"/>
                  <a:gd name="T18" fmla="*/ 1 w 17"/>
                  <a:gd name="T19" fmla="*/ 22 h 31"/>
                  <a:gd name="T20" fmla="*/ 12 w 17"/>
                  <a:gd name="T21" fmla="*/ 12 h 31"/>
                  <a:gd name="T22" fmla="*/ 5 w 17"/>
                  <a:gd name="T23" fmla="*/ 22 h 31"/>
                  <a:gd name="T24" fmla="*/ 7 w 17"/>
                  <a:gd name="T25" fmla="*/ 21 h 31"/>
                  <a:gd name="T26" fmla="*/ 4 w 17"/>
                  <a:gd name="T27" fmla="*/ 27 h 31"/>
                  <a:gd name="T28" fmla="*/ 9 w 17"/>
                  <a:gd name="T29" fmla="*/ 21 h 31"/>
                  <a:gd name="T30" fmla="*/ 4 w 17"/>
                  <a:gd name="T31" fmla="*/ 29 h 31"/>
                  <a:gd name="T32" fmla="*/ 6 w 17"/>
                  <a:gd name="T33" fmla="*/ 30 h 31"/>
                  <a:gd name="T34" fmla="*/ 9 w 17"/>
                  <a:gd name="T35" fmla="*/ 26 h 31"/>
                  <a:gd name="T36" fmla="*/ 6 w 17"/>
                  <a:gd name="T37" fmla="*/ 30 h 31"/>
                  <a:gd name="T38" fmla="*/ 9 w 17"/>
                  <a:gd name="T39" fmla="*/ 23 h 31"/>
                  <a:gd name="T40" fmla="*/ 5 w 17"/>
                  <a:gd name="T41" fmla="*/ 28 h 31"/>
                  <a:gd name="T42" fmla="*/ 9 w 17"/>
                  <a:gd name="T43" fmla="*/ 21 h 31"/>
                  <a:gd name="T44" fmla="*/ 5 w 17"/>
                  <a:gd name="T45" fmla="*/ 27 h 31"/>
                  <a:gd name="T46" fmla="*/ 7 w 17"/>
                  <a:gd name="T47" fmla="*/ 21 h 31"/>
                  <a:gd name="T48" fmla="*/ 5 w 17"/>
                  <a:gd name="T49" fmla="*/ 22 h 31"/>
                  <a:gd name="T50" fmla="*/ 12 w 17"/>
                  <a:gd name="T51" fmla="*/ 11 h 31"/>
                  <a:gd name="T52" fmla="*/ 1 w 17"/>
                  <a:gd name="T53" fmla="*/ 21 h 31"/>
                  <a:gd name="T54" fmla="*/ 11 w 17"/>
                  <a:gd name="T55" fmla="*/ 11 h 31"/>
                  <a:gd name="T56" fmla="*/ 4 w 17"/>
                  <a:gd name="T57" fmla="*/ 15 h 31"/>
                  <a:gd name="T58" fmla="*/ 14 w 17"/>
                  <a:gd name="T59" fmla="*/ 1 h 31"/>
                  <a:gd name="T60" fmla="*/ 6 w 17"/>
                  <a:gd name="T61" fmla="*/ 5 h 31"/>
                  <a:gd name="T62" fmla="*/ 9 w 17"/>
                  <a:gd name="T63" fmla="*/ 4 h 31"/>
                  <a:gd name="T64" fmla="*/ 3 w 17"/>
                  <a:gd name="T65" fmla="*/ 11 h 31"/>
                  <a:gd name="T66" fmla="*/ 12 w 17"/>
                  <a:gd name="T67" fmla="*/ 4 h 31"/>
                  <a:gd name="T68" fmla="*/ 6 w 17"/>
                  <a:gd name="T69" fmla="*/ 11 h 31"/>
                  <a:gd name="T70" fmla="*/ 16 w 17"/>
                  <a:gd name="T71" fmla="*/ 3 h 31"/>
                  <a:gd name="T72" fmla="*/ 9 w 17"/>
                  <a:gd name="T73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" h="31">
                    <a:moveTo>
                      <a:pt x="10" y="12"/>
                    </a:moveTo>
                    <a:cubicBezTo>
                      <a:pt x="13" y="9"/>
                      <a:pt x="15" y="6"/>
                      <a:pt x="16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2" y="5"/>
                      <a:pt x="9" y="8"/>
                      <a:pt x="6" y="11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9" y="9"/>
                      <a:pt x="11" y="6"/>
                      <a:pt x="12" y="3"/>
                    </a:cubicBezTo>
                    <a:cubicBezTo>
                      <a:pt x="12" y="3"/>
                      <a:pt x="12" y="2"/>
                      <a:pt x="11" y="3"/>
                    </a:cubicBezTo>
                    <a:cubicBezTo>
                      <a:pt x="8" y="5"/>
                      <a:pt x="6" y="8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6" y="9"/>
                      <a:pt x="8" y="6"/>
                      <a:pt x="9" y="3"/>
                    </a:cubicBezTo>
                    <a:cubicBezTo>
                      <a:pt x="10" y="3"/>
                      <a:pt x="9" y="2"/>
                      <a:pt x="8" y="3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6"/>
                      <a:pt x="6" y="7"/>
                      <a:pt x="6" y="6"/>
                    </a:cubicBezTo>
                    <a:cubicBezTo>
                      <a:pt x="8" y="5"/>
                      <a:pt x="10" y="4"/>
                      <a:pt x="11" y="3"/>
                    </a:cubicBezTo>
                    <a:cubicBezTo>
                      <a:pt x="15" y="1"/>
                      <a:pt x="11" y="5"/>
                      <a:pt x="11" y="6"/>
                    </a:cubicBezTo>
                    <a:cubicBezTo>
                      <a:pt x="9" y="9"/>
                      <a:pt x="6" y="12"/>
                      <a:pt x="4" y="15"/>
                    </a:cubicBezTo>
                    <a:cubicBezTo>
                      <a:pt x="4" y="15"/>
                      <a:pt x="4" y="16"/>
                      <a:pt x="5" y="16"/>
                    </a:cubicBezTo>
                    <a:cubicBezTo>
                      <a:pt x="7" y="14"/>
                      <a:pt x="9" y="13"/>
                      <a:pt x="11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15"/>
                      <a:pt x="3" y="18"/>
                      <a:pt x="1" y="22"/>
                    </a:cubicBezTo>
                    <a:cubicBezTo>
                      <a:pt x="0" y="22"/>
                      <a:pt x="1" y="23"/>
                      <a:pt x="2" y="22"/>
                    </a:cubicBezTo>
                    <a:cubicBezTo>
                      <a:pt x="6" y="19"/>
                      <a:pt x="8" y="15"/>
                      <a:pt x="12" y="12"/>
                    </a:cubicBezTo>
                    <a:cubicBezTo>
                      <a:pt x="12" y="11"/>
                      <a:pt x="11" y="11"/>
                      <a:pt x="11" y="11"/>
                    </a:cubicBezTo>
                    <a:cubicBezTo>
                      <a:pt x="8" y="14"/>
                      <a:pt x="6" y="18"/>
                      <a:pt x="5" y="22"/>
                    </a:cubicBezTo>
                    <a:cubicBezTo>
                      <a:pt x="4" y="23"/>
                      <a:pt x="5" y="23"/>
                      <a:pt x="6" y="23"/>
                    </a:cubicBezTo>
                    <a:cubicBezTo>
                      <a:pt x="6" y="22"/>
                      <a:pt x="6" y="22"/>
                      <a:pt x="7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4" y="27"/>
                      <a:pt x="5" y="28"/>
                      <a:pt x="6" y="27"/>
                    </a:cubicBezTo>
                    <a:cubicBezTo>
                      <a:pt x="7" y="25"/>
                      <a:pt x="8" y="23"/>
                      <a:pt x="9" y="21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6" y="23"/>
                      <a:pt x="5" y="26"/>
                      <a:pt x="4" y="29"/>
                    </a:cubicBezTo>
                    <a:cubicBezTo>
                      <a:pt x="4" y="29"/>
                      <a:pt x="5" y="30"/>
                      <a:pt x="6" y="29"/>
                    </a:cubicBezTo>
                    <a:cubicBezTo>
                      <a:pt x="7" y="26"/>
                      <a:pt x="9" y="25"/>
                      <a:pt x="6" y="30"/>
                    </a:cubicBezTo>
                    <a:cubicBezTo>
                      <a:pt x="6" y="30"/>
                      <a:pt x="7" y="30"/>
                      <a:pt x="7" y="30"/>
                    </a:cubicBezTo>
                    <a:cubicBezTo>
                      <a:pt x="8" y="29"/>
                      <a:pt x="8" y="27"/>
                      <a:pt x="9" y="26"/>
                    </a:cubicBezTo>
                    <a:cubicBezTo>
                      <a:pt x="10" y="25"/>
                      <a:pt x="8" y="24"/>
                      <a:pt x="8" y="25"/>
                    </a:cubicBezTo>
                    <a:cubicBezTo>
                      <a:pt x="7" y="27"/>
                      <a:pt x="7" y="28"/>
                      <a:pt x="6" y="30"/>
                    </a:cubicBezTo>
                    <a:cubicBezTo>
                      <a:pt x="6" y="31"/>
                      <a:pt x="7" y="31"/>
                      <a:pt x="7" y="30"/>
                    </a:cubicBezTo>
                    <a:cubicBezTo>
                      <a:pt x="8" y="28"/>
                      <a:pt x="9" y="26"/>
                      <a:pt x="9" y="23"/>
                    </a:cubicBezTo>
                    <a:cubicBezTo>
                      <a:pt x="9" y="23"/>
                      <a:pt x="9" y="23"/>
                      <a:pt x="8" y="23"/>
                    </a:cubicBezTo>
                    <a:cubicBezTo>
                      <a:pt x="6" y="25"/>
                      <a:pt x="5" y="26"/>
                      <a:pt x="5" y="28"/>
                    </a:cubicBezTo>
                    <a:cubicBezTo>
                      <a:pt x="5" y="29"/>
                      <a:pt x="5" y="29"/>
                      <a:pt x="6" y="29"/>
                    </a:cubicBezTo>
                    <a:cubicBezTo>
                      <a:pt x="7" y="26"/>
                      <a:pt x="8" y="24"/>
                      <a:pt x="9" y="21"/>
                    </a:cubicBezTo>
                    <a:cubicBezTo>
                      <a:pt x="9" y="20"/>
                      <a:pt x="8" y="20"/>
                      <a:pt x="8" y="21"/>
                    </a:cubicBezTo>
                    <a:cubicBezTo>
                      <a:pt x="7" y="23"/>
                      <a:pt x="6" y="25"/>
                      <a:pt x="5" y="27"/>
                    </a:cubicBezTo>
                    <a:cubicBezTo>
                      <a:pt x="5" y="27"/>
                      <a:pt x="5" y="27"/>
                      <a:pt x="6" y="27"/>
                    </a:cubicBezTo>
                    <a:cubicBezTo>
                      <a:pt x="6" y="25"/>
                      <a:pt x="7" y="23"/>
                      <a:pt x="7" y="21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6" y="22"/>
                      <a:pt x="6" y="23"/>
                    </a:cubicBezTo>
                    <a:cubicBezTo>
                      <a:pt x="7" y="18"/>
                      <a:pt x="9" y="15"/>
                      <a:pt x="12" y="11"/>
                    </a:cubicBezTo>
                    <a:cubicBezTo>
                      <a:pt x="12" y="11"/>
                      <a:pt x="11" y="10"/>
                      <a:pt x="11" y="11"/>
                    </a:cubicBezTo>
                    <a:cubicBezTo>
                      <a:pt x="8" y="14"/>
                      <a:pt x="5" y="18"/>
                      <a:pt x="1" y="21"/>
                    </a:cubicBezTo>
                    <a:cubicBezTo>
                      <a:pt x="1" y="22"/>
                      <a:pt x="2" y="22"/>
                      <a:pt x="2" y="22"/>
                    </a:cubicBezTo>
                    <a:cubicBezTo>
                      <a:pt x="5" y="18"/>
                      <a:pt x="8" y="15"/>
                      <a:pt x="11" y="11"/>
                    </a:cubicBezTo>
                    <a:cubicBezTo>
                      <a:pt x="11" y="11"/>
                      <a:pt x="10" y="10"/>
                      <a:pt x="10" y="10"/>
                    </a:cubicBezTo>
                    <a:cubicBezTo>
                      <a:pt x="8" y="12"/>
                      <a:pt x="6" y="13"/>
                      <a:pt x="4" y="15"/>
                    </a:cubicBezTo>
                    <a:cubicBezTo>
                      <a:pt x="4" y="15"/>
                      <a:pt x="5" y="15"/>
                      <a:pt x="5" y="15"/>
                    </a:cubicBezTo>
                    <a:cubicBezTo>
                      <a:pt x="8" y="11"/>
                      <a:pt x="12" y="6"/>
                      <a:pt x="14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2"/>
                      <a:pt x="8" y="4"/>
                      <a:pt x="6" y="5"/>
                    </a:cubicBezTo>
                    <a:cubicBezTo>
                      <a:pt x="6" y="5"/>
                      <a:pt x="6" y="6"/>
                      <a:pt x="7" y="6"/>
                    </a:cubicBezTo>
                    <a:cubicBezTo>
                      <a:pt x="7" y="5"/>
                      <a:pt x="8" y="4"/>
                      <a:pt x="9" y="4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7" y="6"/>
                      <a:pt x="5" y="9"/>
                      <a:pt x="3" y="11"/>
                    </a:cubicBezTo>
                    <a:cubicBezTo>
                      <a:pt x="3" y="12"/>
                      <a:pt x="4" y="13"/>
                      <a:pt x="4" y="12"/>
                    </a:cubicBezTo>
                    <a:cubicBezTo>
                      <a:pt x="7" y="9"/>
                      <a:pt x="9" y="6"/>
                      <a:pt x="12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9" y="6"/>
                      <a:pt x="8" y="8"/>
                      <a:pt x="6" y="11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10" y="9"/>
                      <a:pt x="13" y="6"/>
                      <a:pt x="16" y="3"/>
                    </a:cubicBezTo>
                    <a:cubicBezTo>
                      <a:pt x="16" y="3"/>
                      <a:pt x="15" y="3"/>
                      <a:pt x="15" y="2"/>
                    </a:cubicBezTo>
                    <a:cubicBezTo>
                      <a:pt x="14" y="6"/>
                      <a:pt x="12" y="8"/>
                      <a:pt x="9" y="11"/>
                    </a:cubicBezTo>
                    <a:cubicBezTo>
                      <a:pt x="9" y="12"/>
                      <a:pt x="10" y="13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141"/>
              <p:cNvSpPr>
                <a:spLocks/>
              </p:cNvSpPr>
              <p:nvPr/>
            </p:nvSpPr>
            <p:spPr bwMode="auto">
              <a:xfrm>
                <a:off x="1376363" y="2722563"/>
                <a:ext cx="12700" cy="31750"/>
              </a:xfrm>
              <a:custGeom>
                <a:avLst/>
                <a:gdLst>
                  <a:gd name="T0" fmla="*/ 7 w 12"/>
                  <a:gd name="T1" fmla="*/ 15 h 31"/>
                  <a:gd name="T2" fmla="*/ 6 w 12"/>
                  <a:gd name="T3" fmla="*/ 25 h 31"/>
                  <a:gd name="T4" fmla="*/ 7 w 12"/>
                  <a:gd name="T5" fmla="*/ 25 h 31"/>
                  <a:gd name="T6" fmla="*/ 8 w 12"/>
                  <a:gd name="T7" fmla="*/ 24 h 31"/>
                  <a:gd name="T8" fmla="*/ 5 w 12"/>
                  <a:gd name="T9" fmla="*/ 30 h 31"/>
                  <a:gd name="T10" fmla="*/ 7 w 12"/>
                  <a:gd name="T11" fmla="*/ 30 h 31"/>
                  <a:gd name="T12" fmla="*/ 7 w 12"/>
                  <a:gd name="T13" fmla="*/ 18 h 31"/>
                  <a:gd name="T14" fmla="*/ 6 w 12"/>
                  <a:gd name="T15" fmla="*/ 8 h 31"/>
                  <a:gd name="T16" fmla="*/ 9 w 12"/>
                  <a:gd name="T17" fmla="*/ 3 h 31"/>
                  <a:gd name="T18" fmla="*/ 10 w 12"/>
                  <a:gd name="T19" fmla="*/ 5 h 31"/>
                  <a:gd name="T20" fmla="*/ 11 w 12"/>
                  <a:gd name="T21" fmla="*/ 5 h 31"/>
                  <a:gd name="T22" fmla="*/ 9 w 12"/>
                  <a:gd name="T23" fmla="*/ 6 h 31"/>
                  <a:gd name="T24" fmla="*/ 10 w 12"/>
                  <a:gd name="T25" fmla="*/ 7 h 31"/>
                  <a:gd name="T26" fmla="*/ 12 w 12"/>
                  <a:gd name="T27" fmla="*/ 4 h 31"/>
                  <a:gd name="T28" fmla="*/ 11 w 12"/>
                  <a:gd name="T29" fmla="*/ 3 h 31"/>
                  <a:gd name="T30" fmla="*/ 10 w 12"/>
                  <a:gd name="T31" fmla="*/ 4 h 31"/>
                  <a:gd name="T32" fmla="*/ 11 w 12"/>
                  <a:gd name="T33" fmla="*/ 5 h 31"/>
                  <a:gd name="T34" fmla="*/ 12 w 12"/>
                  <a:gd name="T35" fmla="*/ 1 h 31"/>
                  <a:gd name="T36" fmla="*/ 11 w 12"/>
                  <a:gd name="T37" fmla="*/ 0 h 31"/>
                  <a:gd name="T38" fmla="*/ 5 w 12"/>
                  <a:gd name="T39" fmla="*/ 30 h 31"/>
                  <a:gd name="T40" fmla="*/ 7 w 12"/>
                  <a:gd name="T41" fmla="*/ 31 h 31"/>
                  <a:gd name="T42" fmla="*/ 9 w 12"/>
                  <a:gd name="T43" fmla="*/ 20 h 31"/>
                  <a:gd name="T44" fmla="*/ 8 w 12"/>
                  <a:gd name="T45" fmla="*/ 20 h 31"/>
                  <a:gd name="T46" fmla="*/ 6 w 12"/>
                  <a:gd name="T47" fmla="*/ 25 h 31"/>
                  <a:gd name="T48" fmla="*/ 7 w 12"/>
                  <a:gd name="T49" fmla="*/ 25 h 31"/>
                  <a:gd name="T50" fmla="*/ 9 w 12"/>
                  <a:gd name="T51" fmla="*/ 15 h 31"/>
                  <a:gd name="T52" fmla="*/ 7 w 12"/>
                  <a:gd name="T53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31">
                    <a:moveTo>
                      <a:pt x="7" y="15"/>
                    </a:moveTo>
                    <a:cubicBezTo>
                      <a:pt x="8" y="18"/>
                      <a:pt x="7" y="22"/>
                      <a:pt x="6" y="25"/>
                    </a:cubicBezTo>
                    <a:cubicBezTo>
                      <a:pt x="6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8" y="24"/>
                    </a:cubicBezTo>
                    <a:cubicBezTo>
                      <a:pt x="7" y="26"/>
                      <a:pt x="6" y="28"/>
                      <a:pt x="5" y="30"/>
                    </a:cubicBezTo>
                    <a:cubicBezTo>
                      <a:pt x="6" y="30"/>
                      <a:pt x="6" y="30"/>
                      <a:pt x="7" y="30"/>
                    </a:cubicBezTo>
                    <a:cubicBezTo>
                      <a:pt x="8" y="26"/>
                      <a:pt x="8" y="22"/>
                      <a:pt x="7" y="18"/>
                    </a:cubicBezTo>
                    <a:cubicBezTo>
                      <a:pt x="7" y="15"/>
                      <a:pt x="6" y="11"/>
                      <a:pt x="6" y="8"/>
                    </a:cubicBezTo>
                    <a:cubicBezTo>
                      <a:pt x="7" y="6"/>
                      <a:pt x="8" y="5"/>
                      <a:pt x="9" y="3"/>
                    </a:cubicBezTo>
                    <a:cubicBezTo>
                      <a:pt x="12" y="1"/>
                      <a:pt x="10" y="3"/>
                      <a:pt x="10" y="5"/>
                    </a:cubicBezTo>
                    <a:cubicBezTo>
                      <a:pt x="10" y="5"/>
                      <a:pt x="11" y="6"/>
                      <a:pt x="11" y="5"/>
                    </a:cubicBezTo>
                    <a:cubicBezTo>
                      <a:pt x="11" y="6"/>
                      <a:pt x="10" y="6"/>
                      <a:pt x="9" y="6"/>
                    </a:cubicBezTo>
                    <a:cubicBezTo>
                      <a:pt x="9" y="7"/>
                      <a:pt x="9" y="8"/>
                      <a:pt x="10" y="7"/>
                    </a:cubicBezTo>
                    <a:cubicBezTo>
                      <a:pt x="12" y="6"/>
                      <a:pt x="12" y="6"/>
                      <a:pt x="12" y="4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5"/>
                      <a:pt x="11" y="5"/>
                      <a:pt x="11" y="5"/>
                    </a:cubicBezTo>
                    <a:cubicBezTo>
                      <a:pt x="12" y="4"/>
                      <a:pt x="12" y="2"/>
                      <a:pt x="12" y="1"/>
                    </a:cubicBezTo>
                    <a:cubicBezTo>
                      <a:pt x="12" y="1"/>
                      <a:pt x="12" y="0"/>
                      <a:pt x="11" y="0"/>
                    </a:cubicBezTo>
                    <a:cubicBezTo>
                      <a:pt x="0" y="7"/>
                      <a:pt x="8" y="20"/>
                      <a:pt x="5" y="30"/>
                    </a:cubicBezTo>
                    <a:cubicBezTo>
                      <a:pt x="5" y="31"/>
                      <a:pt x="6" y="31"/>
                      <a:pt x="7" y="31"/>
                    </a:cubicBezTo>
                    <a:cubicBezTo>
                      <a:pt x="8" y="27"/>
                      <a:pt x="9" y="24"/>
                      <a:pt x="9" y="20"/>
                    </a:cubicBezTo>
                    <a:cubicBezTo>
                      <a:pt x="9" y="20"/>
                      <a:pt x="8" y="20"/>
                      <a:pt x="8" y="20"/>
                    </a:cubicBezTo>
                    <a:cubicBezTo>
                      <a:pt x="7" y="22"/>
                      <a:pt x="6" y="23"/>
                      <a:pt x="6" y="25"/>
                    </a:cubicBezTo>
                    <a:cubicBezTo>
                      <a:pt x="6" y="26"/>
                      <a:pt x="7" y="26"/>
                      <a:pt x="7" y="25"/>
                    </a:cubicBezTo>
                    <a:cubicBezTo>
                      <a:pt x="8" y="22"/>
                      <a:pt x="9" y="19"/>
                      <a:pt x="9" y="15"/>
                    </a:cubicBezTo>
                    <a:cubicBezTo>
                      <a:pt x="9" y="14"/>
                      <a:pt x="7" y="14"/>
                      <a:pt x="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142"/>
              <p:cNvSpPr>
                <a:spLocks/>
              </p:cNvSpPr>
              <p:nvPr/>
            </p:nvSpPr>
            <p:spPr bwMode="auto">
              <a:xfrm>
                <a:off x="1382713" y="2724151"/>
                <a:ext cx="9525" cy="7938"/>
              </a:xfrm>
              <a:custGeom>
                <a:avLst/>
                <a:gdLst>
                  <a:gd name="T0" fmla="*/ 1 w 10"/>
                  <a:gd name="T1" fmla="*/ 4 h 8"/>
                  <a:gd name="T2" fmla="*/ 0 w 10"/>
                  <a:gd name="T3" fmla="*/ 6 h 8"/>
                  <a:gd name="T4" fmla="*/ 1 w 10"/>
                  <a:gd name="T5" fmla="*/ 7 h 8"/>
                  <a:gd name="T6" fmla="*/ 6 w 10"/>
                  <a:gd name="T7" fmla="*/ 3 h 8"/>
                  <a:gd name="T8" fmla="*/ 4 w 10"/>
                  <a:gd name="T9" fmla="*/ 3 h 8"/>
                  <a:gd name="T10" fmla="*/ 4 w 10"/>
                  <a:gd name="T11" fmla="*/ 7 h 8"/>
                  <a:gd name="T12" fmla="*/ 5 w 10"/>
                  <a:gd name="T13" fmla="*/ 7 h 8"/>
                  <a:gd name="T14" fmla="*/ 9 w 10"/>
                  <a:gd name="T15" fmla="*/ 1 h 8"/>
                  <a:gd name="T16" fmla="*/ 7 w 10"/>
                  <a:gd name="T17" fmla="*/ 1 h 8"/>
                  <a:gd name="T18" fmla="*/ 7 w 10"/>
                  <a:gd name="T19" fmla="*/ 6 h 8"/>
                  <a:gd name="T20" fmla="*/ 9 w 10"/>
                  <a:gd name="T21" fmla="*/ 7 h 8"/>
                  <a:gd name="T22" fmla="*/ 10 w 10"/>
                  <a:gd name="T23" fmla="*/ 3 h 8"/>
                  <a:gd name="T24" fmla="*/ 8 w 10"/>
                  <a:gd name="T25" fmla="*/ 2 h 8"/>
                  <a:gd name="T26" fmla="*/ 7 w 10"/>
                  <a:gd name="T27" fmla="*/ 6 h 8"/>
                  <a:gd name="T28" fmla="*/ 9 w 10"/>
                  <a:gd name="T29" fmla="*/ 7 h 8"/>
                  <a:gd name="T30" fmla="*/ 9 w 10"/>
                  <a:gd name="T31" fmla="*/ 1 h 8"/>
                  <a:gd name="T32" fmla="*/ 7 w 10"/>
                  <a:gd name="T33" fmla="*/ 1 h 8"/>
                  <a:gd name="T34" fmla="*/ 4 w 10"/>
                  <a:gd name="T35" fmla="*/ 7 h 8"/>
                  <a:gd name="T36" fmla="*/ 6 w 10"/>
                  <a:gd name="T37" fmla="*/ 7 h 8"/>
                  <a:gd name="T38" fmla="*/ 6 w 10"/>
                  <a:gd name="T39" fmla="*/ 3 h 8"/>
                  <a:gd name="T40" fmla="*/ 4 w 10"/>
                  <a:gd name="T41" fmla="*/ 3 h 8"/>
                  <a:gd name="T42" fmla="*/ 0 w 10"/>
                  <a:gd name="T43" fmla="*/ 5 h 8"/>
                  <a:gd name="T44" fmla="*/ 1 w 10"/>
                  <a:gd name="T45" fmla="*/ 6 h 8"/>
                  <a:gd name="T46" fmla="*/ 2 w 10"/>
                  <a:gd name="T47" fmla="*/ 5 h 8"/>
                  <a:gd name="T48" fmla="*/ 1 w 10"/>
                  <a:gd name="T4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" h="8">
                    <a:moveTo>
                      <a:pt x="1" y="4"/>
                    </a:moveTo>
                    <a:cubicBezTo>
                      <a:pt x="1" y="5"/>
                      <a:pt x="0" y="5"/>
                      <a:pt x="0" y="6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3" y="6"/>
                      <a:pt x="4" y="5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4"/>
                      <a:pt x="4" y="6"/>
                      <a:pt x="4" y="7"/>
                    </a:cubicBezTo>
                    <a:cubicBezTo>
                      <a:pt x="4" y="8"/>
                      <a:pt x="5" y="8"/>
                      <a:pt x="5" y="7"/>
                    </a:cubicBezTo>
                    <a:cubicBezTo>
                      <a:pt x="7" y="5"/>
                      <a:pt x="8" y="3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8" y="3"/>
                      <a:pt x="8" y="5"/>
                      <a:pt x="7" y="6"/>
                    </a:cubicBezTo>
                    <a:cubicBezTo>
                      <a:pt x="7" y="7"/>
                      <a:pt x="8" y="8"/>
                      <a:pt x="9" y="7"/>
                    </a:cubicBezTo>
                    <a:cubicBezTo>
                      <a:pt x="9" y="6"/>
                      <a:pt x="9" y="4"/>
                      <a:pt x="10" y="3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4"/>
                      <a:pt x="8" y="5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5"/>
                      <a:pt x="9" y="3"/>
                      <a:pt x="9" y="1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6" y="3"/>
                      <a:pt x="5" y="5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6"/>
                      <a:pt x="6" y="4"/>
                      <a:pt x="6" y="3"/>
                    </a:cubicBezTo>
                    <a:cubicBezTo>
                      <a:pt x="6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5"/>
                    </a:cubicBezTo>
                    <a:cubicBezTo>
                      <a:pt x="3" y="5"/>
                      <a:pt x="2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143"/>
              <p:cNvSpPr>
                <a:spLocks/>
              </p:cNvSpPr>
              <p:nvPr/>
            </p:nvSpPr>
            <p:spPr bwMode="auto">
              <a:xfrm>
                <a:off x="1392238" y="2722563"/>
                <a:ext cx="3175" cy="9525"/>
              </a:xfrm>
              <a:custGeom>
                <a:avLst/>
                <a:gdLst>
                  <a:gd name="T0" fmla="*/ 2 w 3"/>
                  <a:gd name="T1" fmla="*/ 1 h 10"/>
                  <a:gd name="T2" fmla="*/ 0 w 3"/>
                  <a:gd name="T3" fmla="*/ 9 h 10"/>
                  <a:gd name="T4" fmla="*/ 1 w 3"/>
                  <a:gd name="T5" fmla="*/ 9 h 10"/>
                  <a:gd name="T6" fmla="*/ 2 w 3"/>
                  <a:gd name="T7" fmla="*/ 6 h 10"/>
                  <a:gd name="T8" fmla="*/ 1 w 3"/>
                  <a:gd name="T9" fmla="*/ 6 h 10"/>
                  <a:gd name="T10" fmla="*/ 0 w 3"/>
                  <a:gd name="T11" fmla="*/ 9 h 10"/>
                  <a:gd name="T12" fmla="*/ 1 w 3"/>
                  <a:gd name="T13" fmla="*/ 10 h 10"/>
                  <a:gd name="T14" fmla="*/ 3 w 3"/>
                  <a:gd name="T15" fmla="*/ 1 h 10"/>
                  <a:gd name="T16" fmla="*/ 2 w 3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0">
                    <a:moveTo>
                      <a:pt x="2" y="1"/>
                    </a:moveTo>
                    <a:cubicBezTo>
                      <a:pt x="2" y="4"/>
                      <a:pt x="1" y="7"/>
                      <a:pt x="0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3" y="5"/>
                      <a:pt x="1" y="5"/>
                      <a:pt x="1" y="6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2" y="7"/>
                      <a:pt x="3" y="4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144"/>
              <p:cNvSpPr>
                <a:spLocks/>
              </p:cNvSpPr>
              <p:nvPr/>
            </p:nvSpPr>
            <p:spPr bwMode="auto">
              <a:xfrm>
                <a:off x="1392238" y="2722563"/>
                <a:ext cx="3175" cy="12700"/>
              </a:xfrm>
              <a:custGeom>
                <a:avLst/>
                <a:gdLst>
                  <a:gd name="T0" fmla="*/ 2 w 4"/>
                  <a:gd name="T1" fmla="*/ 0 h 12"/>
                  <a:gd name="T2" fmla="*/ 0 w 4"/>
                  <a:gd name="T3" fmla="*/ 11 h 12"/>
                  <a:gd name="T4" fmla="*/ 1 w 4"/>
                  <a:gd name="T5" fmla="*/ 11 h 12"/>
                  <a:gd name="T6" fmla="*/ 4 w 4"/>
                  <a:gd name="T7" fmla="*/ 5 h 12"/>
                  <a:gd name="T8" fmla="*/ 2 w 4"/>
                  <a:gd name="T9" fmla="*/ 4 h 12"/>
                  <a:gd name="T10" fmla="*/ 0 w 4"/>
                  <a:gd name="T11" fmla="*/ 11 h 12"/>
                  <a:gd name="T12" fmla="*/ 1 w 4"/>
                  <a:gd name="T13" fmla="*/ 11 h 12"/>
                  <a:gd name="T14" fmla="*/ 3 w 4"/>
                  <a:gd name="T15" fmla="*/ 1 h 12"/>
                  <a:gd name="T16" fmla="*/ 2 w 4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cubicBezTo>
                      <a:pt x="1" y="4"/>
                      <a:pt x="0" y="7"/>
                      <a:pt x="0" y="11"/>
                    </a:cubicBezTo>
                    <a:cubicBezTo>
                      <a:pt x="0" y="11"/>
                      <a:pt x="1" y="12"/>
                      <a:pt x="1" y="11"/>
                    </a:cubicBezTo>
                    <a:cubicBezTo>
                      <a:pt x="2" y="9"/>
                      <a:pt x="3" y="7"/>
                      <a:pt x="4" y="5"/>
                    </a:cubicBezTo>
                    <a:cubicBezTo>
                      <a:pt x="4" y="4"/>
                      <a:pt x="3" y="4"/>
                      <a:pt x="2" y="4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1" y="7"/>
                      <a:pt x="2" y="4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145"/>
              <p:cNvSpPr>
                <a:spLocks/>
              </p:cNvSpPr>
              <p:nvPr/>
            </p:nvSpPr>
            <p:spPr bwMode="auto">
              <a:xfrm>
                <a:off x="1393825" y="2722563"/>
                <a:ext cx="1588" cy="9525"/>
              </a:xfrm>
              <a:custGeom>
                <a:avLst/>
                <a:gdLst>
                  <a:gd name="T0" fmla="*/ 0 w 2"/>
                  <a:gd name="T1" fmla="*/ 1 h 9"/>
                  <a:gd name="T2" fmla="*/ 0 w 2"/>
                  <a:gd name="T3" fmla="*/ 8 h 9"/>
                  <a:gd name="T4" fmla="*/ 2 w 2"/>
                  <a:gd name="T5" fmla="*/ 8 h 9"/>
                  <a:gd name="T6" fmla="*/ 2 w 2"/>
                  <a:gd name="T7" fmla="*/ 7 h 9"/>
                  <a:gd name="T8" fmla="*/ 0 w 2"/>
                  <a:gd name="T9" fmla="*/ 7 h 9"/>
                  <a:gd name="T10" fmla="*/ 0 w 2"/>
                  <a:gd name="T11" fmla="*/ 8 h 9"/>
                  <a:gd name="T12" fmla="*/ 2 w 2"/>
                  <a:gd name="T13" fmla="*/ 8 h 9"/>
                  <a:gd name="T14" fmla="*/ 1 w 2"/>
                  <a:gd name="T15" fmla="*/ 0 h 9"/>
                  <a:gd name="T16" fmla="*/ 0 w 2"/>
                  <a:gd name="T1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9">
                    <a:moveTo>
                      <a:pt x="0" y="1"/>
                    </a:moveTo>
                    <a:cubicBezTo>
                      <a:pt x="0" y="3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7"/>
                      <a:pt x="2" y="7"/>
                    </a:cubicBezTo>
                    <a:cubicBezTo>
                      <a:pt x="2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9"/>
                      <a:pt x="2" y="9"/>
                      <a:pt x="2" y="8"/>
                    </a:cubicBezTo>
                    <a:cubicBezTo>
                      <a:pt x="2" y="6"/>
                      <a:pt x="2" y="3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146"/>
              <p:cNvSpPr>
                <a:spLocks/>
              </p:cNvSpPr>
              <p:nvPr/>
            </p:nvSpPr>
            <p:spPr bwMode="auto">
              <a:xfrm>
                <a:off x="1392238" y="2724151"/>
                <a:ext cx="7938" cy="14288"/>
              </a:xfrm>
              <a:custGeom>
                <a:avLst/>
                <a:gdLst>
                  <a:gd name="T0" fmla="*/ 3 w 8"/>
                  <a:gd name="T1" fmla="*/ 3 h 14"/>
                  <a:gd name="T2" fmla="*/ 3 w 8"/>
                  <a:gd name="T3" fmla="*/ 10 h 14"/>
                  <a:gd name="T4" fmla="*/ 5 w 8"/>
                  <a:gd name="T5" fmla="*/ 9 h 14"/>
                  <a:gd name="T6" fmla="*/ 3 w 8"/>
                  <a:gd name="T7" fmla="*/ 9 h 14"/>
                  <a:gd name="T8" fmla="*/ 2 w 8"/>
                  <a:gd name="T9" fmla="*/ 9 h 14"/>
                  <a:gd name="T10" fmla="*/ 3 w 8"/>
                  <a:gd name="T11" fmla="*/ 12 h 14"/>
                  <a:gd name="T12" fmla="*/ 4 w 8"/>
                  <a:gd name="T13" fmla="*/ 11 h 14"/>
                  <a:gd name="T14" fmla="*/ 1 w 8"/>
                  <a:gd name="T15" fmla="*/ 8 h 14"/>
                  <a:gd name="T16" fmla="*/ 1 w 8"/>
                  <a:gd name="T17" fmla="*/ 9 h 14"/>
                  <a:gd name="T18" fmla="*/ 6 w 8"/>
                  <a:gd name="T19" fmla="*/ 13 h 14"/>
                  <a:gd name="T20" fmla="*/ 7 w 8"/>
                  <a:gd name="T21" fmla="*/ 13 h 14"/>
                  <a:gd name="T22" fmla="*/ 6 w 8"/>
                  <a:gd name="T23" fmla="*/ 6 h 14"/>
                  <a:gd name="T24" fmla="*/ 5 w 8"/>
                  <a:gd name="T25" fmla="*/ 7 h 14"/>
                  <a:gd name="T26" fmla="*/ 6 w 8"/>
                  <a:gd name="T27" fmla="*/ 12 h 14"/>
                  <a:gd name="T28" fmla="*/ 7 w 8"/>
                  <a:gd name="T29" fmla="*/ 12 h 14"/>
                  <a:gd name="T30" fmla="*/ 7 w 8"/>
                  <a:gd name="T31" fmla="*/ 1 h 14"/>
                  <a:gd name="T32" fmla="*/ 6 w 8"/>
                  <a:gd name="T33" fmla="*/ 1 h 14"/>
                  <a:gd name="T34" fmla="*/ 5 w 8"/>
                  <a:gd name="T35" fmla="*/ 10 h 14"/>
                  <a:gd name="T36" fmla="*/ 7 w 8"/>
                  <a:gd name="T37" fmla="*/ 10 h 14"/>
                  <a:gd name="T38" fmla="*/ 7 w 8"/>
                  <a:gd name="T39" fmla="*/ 5 h 14"/>
                  <a:gd name="T40" fmla="*/ 6 w 8"/>
                  <a:gd name="T41" fmla="*/ 5 h 14"/>
                  <a:gd name="T42" fmla="*/ 5 w 8"/>
                  <a:gd name="T43" fmla="*/ 10 h 14"/>
                  <a:gd name="T44" fmla="*/ 7 w 8"/>
                  <a:gd name="T45" fmla="*/ 10 h 14"/>
                  <a:gd name="T46" fmla="*/ 7 w 8"/>
                  <a:gd name="T47" fmla="*/ 1 h 14"/>
                  <a:gd name="T48" fmla="*/ 6 w 8"/>
                  <a:gd name="T49" fmla="*/ 1 h 14"/>
                  <a:gd name="T50" fmla="*/ 6 w 8"/>
                  <a:gd name="T51" fmla="*/ 12 h 14"/>
                  <a:gd name="T52" fmla="*/ 7 w 8"/>
                  <a:gd name="T53" fmla="*/ 12 h 14"/>
                  <a:gd name="T54" fmla="*/ 6 w 8"/>
                  <a:gd name="T55" fmla="*/ 7 h 14"/>
                  <a:gd name="T56" fmla="*/ 5 w 8"/>
                  <a:gd name="T57" fmla="*/ 7 h 14"/>
                  <a:gd name="T58" fmla="*/ 6 w 8"/>
                  <a:gd name="T59" fmla="*/ 13 h 14"/>
                  <a:gd name="T60" fmla="*/ 7 w 8"/>
                  <a:gd name="T61" fmla="*/ 12 h 14"/>
                  <a:gd name="T62" fmla="*/ 1 w 8"/>
                  <a:gd name="T63" fmla="*/ 8 h 14"/>
                  <a:gd name="T64" fmla="*/ 0 w 8"/>
                  <a:gd name="T65" fmla="*/ 9 h 14"/>
                  <a:gd name="T66" fmla="*/ 4 w 8"/>
                  <a:gd name="T67" fmla="*/ 12 h 14"/>
                  <a:gd name="T68" fmla="*/ 5 w 8"/>
                  <a:gd name="T69" fmla="*/ 12 h 14"/>
                  <a:gd name="T70" fmla="*/ 4 w 8"/>
                  <a:gd name="T71" fmla="*/ 9 h 14"/>
                  <a:gd name="T72" fmla="*/ 3 w 8"/>
                  <a:gd name="T73" fmla="*/ 10 h 14"/>
                  <a:gd name="T74" fmla="*/ 4 w 8"/>
                  <a:gd name="T75" fmla="*/ 10 h 14"/>
                  <a:gd name="T76" fmla="*/ 5 w 8"/>
                  <a:gd name="T77" fmla="*/ 10 h 14"/>
                  <a:gd name="T78" fmla="*/ 4 w 8"/>
                  <a:gd name="T79" fmla="*/ 3 h 14"/>
                  <a:gd name="T80" fmla="*/ 3 w 8"/>
                  <a:gd name="T8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" h="14">
                    <a:moveTo>
                      <a:pt x="3" y="3"/>
                    </a:moveTo>
                    <a:cubicBezTo>
                      <a:pt x="4" y="6"/>
                      <a:pt x="4" y="8"/>
                      <a:pt x="3" y="10"/>
                    </a:cubicBezTo>
                    <a:cubicBezTo>
                      <a:pt x="4" y="10"/>
                      <a:pt x="4" y="10"/>
                      <a:pt x="5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8"/>
                      <a:pt x="2" y="9"/>
                      <a:pt x="2" y="9"/>
                    </a:cubicBezTo>
                    <a:cubicBezTo>
                      <a:pt x="3" y="10"/>
                      <a:pt x="3" y="11"/>
                      <a:pt x="3" y="12"/>
                    </a:cubicBezTo>
                    <a:cubicBezTo>
                      <a:pt x="4" y="12"/>
                      <a:pt x="4" y="12"/>
                      <a:pt x="4" y="11"/>
                    </a:cubicBezTo>
                    <a:cubicBezTo>
                      <a:pt x="3" y="10"/>
                      <a:pt x="2" y="9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6" y="14"/>
                      <a:pt x="7" y="14"/>
                      <a:pt x="7" y="13"/>
                    </a:cubicBezTo>
                    <a:cubicBezTo>
                      <a:pt x="8" y="11"/>
                      <a:pt x="7" y="9"/>
                      <a:pt x="6" y="6"/>
                    </a:cubicBezTo>
                    <a:cubicBezTo>
                      <a:pt x="6" y="6"/>
                      <a:pt x="5" y="6"/>
                      <a:pt x="5" y="7"/>
                    </a:cubicBezTo>
                    <a:cubicBezTo>
                      <a:pt x="5" y="9"/>
                      <a:pt x="6" y="10"/>
                      <a:pt x="6" y="12"/>
                    </a:cubicBezTo>
                    <a:cubicBezTo>
                      <a:pt x="6" y="13"/>
                      <a:pt x="7" y="13"/>
                      <a:pt x="7" y="12"/>
                    </a:cubicBezTo>
                    <a:cubicBezTo>
                      <a:pt x="7" y="8"/>
                      <a:pt x="7" y="5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4"/>
                      <a:pt x="6" y="7"/>
                      <a:pt x="5" y="10"/>
                    </a:cubicBezTo>
                    <a:cubicBezTo>
                      <a:pt x="6" y="10"/>
                      <a:pt x="6" y="10"/>
                      <a:pt x="7" y="10"/>
                    </a:cubicBezTo>
                    <a:cubicBezTo>
                      <a:pt x="6" y="8"/>
                      <a:pt x="7" y="7"/>
                      <a:pt x="7" y="5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6"/>
                      <a:pt x="5" y="8"/>
                      <a:pt x="5" y="10"/>
                    </a:cubicBezTo>
                    <a:cubicBezTo>
                      <a:pt x="5" y="10"/>
                      <a:pt x="6" y="11"/>
                      <a:pt x="7" y="10"/>
                    </a:cubicBezTo>
                    <a:cubicBezTo>
                      <a:pt x="7" y="7"/>
                      <a:pt x="7" y="4"/>
                      <a:pt x="7" y="1"/>
                    </a:cubicBezTo>
                    <a:cubicBezTo>
                      <a:pt x="7" y="0"/>
                      <a:pt x="6" y="0"/>
                      <a:pt x="6" y="1"/>
                    </a:cubicBezTo>
                    <a:cubicBezTo>
                      <a:pt x="6" y="5"/>
                      <a:pt x="6" y="8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0"/>
                      <a:pt x="7" y="9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6" y="9"/>
                      <a:pt x="6" y="11"/>
                      <a:pt x="6" y="13"/>
                    </a:cubicBezTo>
                    <a:cubicBezTo>
                      <a:pt x="6" y="13"/>
                      <a:pt x="6" y="13"/>
                      <a:pt x="7" y="12"/>
                    </a:cubicBezTo>
                    <a:cubicBezTo>
                      <a:pt x="5" y="11"/>
                      <a:pt x="3" y="9"/>
                      <a:pt x="1" y="8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1" y="10"/>
                      <a:pt x="2" y="11"/>
                      <a:pt x="4" y="12"/>
                    </a:cubicBezTo>
                    <a:cubicBezTo>
                      <a:pt x="4" y="13"/>
                      <a:pt x="5" y="12"/>
                      <a:pt x="5" y="12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3" y="10"/>
                      <a:pt x="3" y="10"/>
                      <a:pt x="4" y="10"/>
                    </a:cubicBezTo>
                    <a:cubicBezTo>
                      <a:pt x="4" y="11"/>
                      <a:pt x="5" y="10"/>
                      <a:pt x="5" y="10"/>
                    </a:cubicBezTo>
                    <a:cubicBezTo>
                      <a:pt x="5" y="8"/>
                      <a:pt x="5" y="5"/>
                      <a:pt x="4" y="3"/>
                    </a:cubicBezTo>
                    <a:cubicBezTo>
                      <a:pt x="4" y="2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147"/>
              <p:cNvSpPr>
                <a:spLocks/>
              </p:cNvSpPr>
              <p:nvPr/>
            </p:nvSpPr>
            <p:spPr bwMode="auto">
              <a:xfrm>
                <a:off x="1393825" y="2714626"/>
                <a:ext cx="6350" cy="14288"/>
              </a:xfrm>
              <a:custGeom>
                <a:avLst/>
                <a:gdLst>
                  <a:gd name="T0" fmla="*/ 2 w 6"/>
                  <a:gd name="T1" fmla="*/ 13 h 14"/>
                  <a:gd name="T2" fmla="*/ 6 w 6"/>
                  <a:gd name="T3" fmla="*/ 2 h 14"/>
                  <a:gd name="T4" fmla="*/ 5 w 6"/>
                  <a:gd name="T5" fmla="*/ 1 h 14"/>
                  <a:gd name="T6" fmla="*/ 1 w 6"/>
                  <a:gd name="T7" fmla="*/ 11 h 14"/>
                  <a:gd name="T8" fmla="*/ 2 w 6"/>
                  <a:gd name="T9" fmla="*/ 11 h 14"/>
                  <a:gd name="T10" fmla="*/ 3 w 6"/>
                  <a:gd name="T11" fmla="*/ 6 h 14"/>
                  <a:gd name="T12" fmla="*/ 2 w 6"/>
                  <a:gd name="T13" fmla="*/ 6 h 14"/>
                  <a:gd name="T14" fmla="*/ 1 w 6"/>
                  <a:gd name="T15" fmla="*/ 11 h 14"/>
                  <a:gd name="T16" fmla="*/ 2 w 6"/>
                  <a:gd name="T17" fmla="*/ 11 h 14"/>
                  <a:gd name="T18" fmla="*/ 6 w 6"/>
                  <a:gd name="T19" fmla="*/ 2 h 14"/>
                  <a:gd name="T20" fmla="*/ 5 w 6"/>
                  <a:gd name="T21" fmla="*/ 1 h 14"/>
                  <a:gd name="T22" fmla="*/ 0 w 6"/>
                  <a:gd name="T23" fmla="*/ 13 h 14"/>
                  <a:gd name="T24" fmla="*/ 2 w 6"/>
                  <a:gd name="T2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14">
                    <a:moveTo>
                      <a:pt x="2" y="13"/>
                    </a:moveTo>
                    <a:cubicBezTo>
                      <a:pt x="2" y="9"/>
                      <a:pt x="4" y="5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4" y="5"/>
                      <a:pt x="3" y="8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9"/>
                      <a:pt x="3" y="8"/>
                      <a:pt x="3" y="6"/>
                    </a:cubicBezTo>
                    <a:cubicBezTo>
                      <a:pt x="4" y="5"/>
                      <a:pt x="2" y="5"/>
                      <a:pt x="2" y="6"/>
                    </a:cubicBezTo>
                    <a:cubicBezTo>
                      <a:pt x="2" y="7"/>
                      <a:pt x="1" y="9"/>
                      <a:pt x="1" y="11"/>
                    </a:cubicBezTo>
                    <a:cubicBezTo>
                      <a:pt x="1" y="11"/>
                      <a:pt x="2" y="12"/>
                      <a:pt x="2" y="11"/>
                    </a:cubicBezTo>
                    <a:cubicBezTo>
                      <a:pt x="4" y="8"/>
                      <a:pt x="6" y="5"/>
                      <a:pt x="6" y="2"/>
                    </a:cubicBezTo>
                    <a:cubicBezTo>
                      <a:pt x="6" y="1"/>
                      <a:pt x="6" y="0"/>
                      <a:pt x="5" y="1"/>
                    </a:cubicBezTo>
                    <a:cubicBezTo>
                      <a:pt x="2" y="4"/>
                      <a:pt x="0" y="9"/>
                      <a:pt x="0" y="13"/>
                    </a:cubicBezTo>
                    <a:cubicBezTo>
                      <a:pt x="0" y="14"/>
                      <a:pt x="2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148"/>
              <p:cNvSpPr>
                <a:spLocks/>
              </p:cNvSpPr>
              <p:nvPr/>
            </p:nvSpPr>
            <p:spPr bwMode="auto">
              <a:xfrm>
                <a:off x="1392238" y="2713038"/>
                <a:ext cx="9525" cy="9525"/>
              </a:xfrm>
              <a:custGeom>
                <a:avLst/>
                <a:gdLst>
                  <a:gd name="T0" fmla="*/ 7 w 9"/>
                  <a:gd name="T1" fmla="*/ 0 h 9"/>
                  <a:gd name="T2" fmla="*/ 1 w 9"/>
                  <a:gd name="T3" fmla="*/ 8 h 9"/>
                  <a:gd name="T4" fmla="*/ 2 w 9"/>
                  <a:gd name="T5" fmla="*/ 9 h 9"/>
                  <a:gd name="T6" fmla="*/ 3 w 9"/>
                  <a:gd name="T7" fmla="*/ 4 h 9"/>
                  <a:gd name="T8" fmla="*/ 2 w 9"/>
                  <a:gd name="T9" fmla="*/ 3 h 9"/>
                  <a:gd name="T10" fmla="*/ 1 w 9"/>
                  <a:gd name="T11" fmla="*/ 9 h 9"/>
                  <a:gd name="T12" fmla="*/ 2 w 9"/>
                  <a:gd name="T13" fmla="*/ 9 h 9"/>
                  <a:gd name="T14" fmla="*/ 8 w 9"/>
                  <a:gd name="T15" fmla="*/ 1 h 9"/>
                  <a:gd name="T16" fmla="*/ 7 w 9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7" y="0"/>
                    </a:moveTo>
                    <a:cubicBezTo>
                      <a:pt x="5" y="3"/>
                      <a:pt x="4" y="6"/>
                      <a:pt x="1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7"/>
                      <a:pt x="2" y="5"/>
                      <a:pt x="3" y="4"/>
                    </a:cubicBezTo>
                    <a:cubicBezTo>
                      <a:pt x="3" y="3"/>
                      <a:pt x="2" y="2"/>
                      <a:pt x="2" y="3"/>
                    </a:cubicBezTo>
                    <a:cubicBezTo>
                      <a:pt x="1" y="5"/>
                      <a:pt x="0" y="7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5" y="7"/>
                      <a:pt x="6" y="4"/>
                      <a:pt x="8" y="1"/>
                    </a:cubicBezTo>
                    <a:cubicBezTo>
                      <a:pt x="9" y="0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149"/>
              <p:cNvSpPr>
                <a:spLocks/>
              </p:cNvSpPr>
              <p:nvPr/>
            </p:nvSpPr>
            <p:spPr bwMode="auto">
              <a:xfrm>
                <a:off x="1354138" y="2705101"/>
                <a:ext cx="55563" cy="65088"/>
              </a:xfrm>
              <a:custGeom>
                <a:avLst/>
                <a:gdLst>
                  <a:gd name="T0" fmla="*/ 33 w 53"/>
                  <a:gd name="T1" fmla="*/ 14 h 62"/>
                  <a:gd name="T2" fmla="*/ 42 w 53"/>
                  <a:gd name="T3" fmla="*/ 18 h 62"/>
                  <a:gd name="T4" fmla="*/ 45 w 53"/>
                  <a:gd name="T5" fmla="*/ 19 h 62"/>
                  <a:gd name="T6" fmla="*/ 49 w 53"/>
                  <a:gd name="T7" fmla="*/ 22 h 62"/>
                  <a:gd name="T8" fmla="*/ 44 w 53"/>
                  <a:gd name="T9" fmla="*/ 7 h 62"/>
                  <a:gd name="T10" fmla="*/ 35 w 53"/>
                  <a:gd name="T11" fmla="*/ 5 h 62"/>
                  <a:gd name="T12" fmla="*/ 24 w 53"/>
                  <a:gd name="T13" fmla="*/ 17 h 62"/>
                  <a:gd name="T14" fmla="*/ 12 w 53"/>
                  <a:gd name="T15" fmla="*/ 22 h 62"/>
                  <a:gd name="T16" fmla="*/ 11 w 53"/>
                  <a:gd name="T17" fmla="*/ 18 h 62"/>
                  <a:gd name="T18" fmla="*/ 10 w 53"/>
                  <a:gd name="T19" fmla="*/ 15 h 62"/>
                  <a:gd name="T20" fmla="*/ 16 w 53"/>
                  <a:gd name="T21" fmla="*/ 17 h 62"/>
                  <a:gd name="T22" fmla="*/ 23 w 53"/>
                  <a:gd name="T23" fmla="*/ 11 h 62"/>
                  <a:gd name="T24" fmla="*/ 24 w 53"/>
                  <a:gd name="T25" fmla="*/ 22 h 62"/>
                  <a:gd name="T26" fmla="*/ 6 w 53"/>
                  <a:gd name="T27" fmla="*/ 35 h 62"/>
                  <a:gd name="T28" fmla="*/ 10 w 53"/>
                  <a:gd name="T29" fmla="*/ 35 h 62"/>
                  <a:gd name="T30" fmla="*/ 14 w 53"/>
                  <a:gd name="T31" fmla="*/ 44 h 62"/>
                  <a:gd name="T32" fmla="*/ 18 w 53"/>
                  <a:gd name="T33" fmla="*/ 39 h 62"/>
                  <a:gd name="T34" fmla="*/ 23 w 53"/>
                  <a:gd name="T35" fmla="*/ 43 h 62"/>
                  <a:gd name="T36" fmla="*/ 21 w 53"/>
                  <a:gd name="T37" fmla="*/ 51 h 62"/>
                  <a:gd name="T38" fmla="*/ 18 w 53"/>
                  <a:gd name="T39" fmla="*/ 53 h 62"/>
                  <a:gd name="T40" fmla="*/ 12 w 53"/>
                  <a:gd name="T41" fmla="*/ 45 h 62"/>
                  <a:gd name="T42" fmla="*/ 23 w 53"/>
                  <a:gd name="T43" fmla="*/ 53 h 62"/>
                  <a:gd name="T44" fmla="*/ 24 w 53"/>
                  <a:gd name="T45" fmla="*/ 53 h 62"/>
                  <a:gd name="T46" fmla="*/ 28 w 53"/>
                  <a:gd name="T47" fmla="*/ 57 h 62"/>
                  <a:gd name="T48" fmla="*/ 31 w 53"/>
                  <a:gd name="T49" fmla="*/ 57 h 62"/>
                  <a:gd name="T50" fmla="*/ 29 w 53"/>
                  <a:gd name="T51" fmla="*/ 35 h 62"/>
                  <a:gd name="T52" fmla="*/ 29 w 53"/>
                  <a:gd name="T53" fmla="*/ 46 h 62"/>
                  <a:gd name="T54" fmla="*/ 30 w 53"/>
                  <a:gd name="T55" fmla="*/ 49 h 62"/>
                  <a:gd name="T56" fmla="*/ 28 w 53"/>
                  <a:gd name="T57" fmla="*/ 48 h 62"/>
                  <a:gd name="T58" fmla="*/ 25 w 53"/>
                  <a:gd name="T59" fmla="*/ 56 h 62"/>
                  <a:gd name="T60" fmla="*/ 24 w 53"/>
                  <a:gd name="T61" fmla="*/ 49 h 62"/>
                  <a:gd name="T62" fmla="*/ 16 w 53"/>
                  <a:gd name="T63" fmla="*/ 48 h 62"/>
                  <a:gd name="T64" fmla="*/ 23 w 53"/>
                  <a:gd name="T65" fmla="*/ 56 h 62"/>
                  <a:gd name="T66" fmla="*/ 22 w 53"/>
                  <a:gd name="T67" fmla="*/ 52 h 62"/>
                  <a:gd name="T68" fmla="*/ 23 w 53"/>
                  <a:gd name="T69" fmla="*/ 48 h 62"/>
                  <a:gd name="T70" fmla="*/ 22 w 53"/>
                  <a:gd name="T71" fmla="*/ 38 h 62"/>
                  <a:gd name="T72" fmla="*/ 20 w 53"/>
                  <a:gd name="T73" fmla="*/ 36 h 62"/>
                  <a:gd name="T74" fmla="*/ 16 w 53"/>
                  <a:gd name="T75" fmla="*/ 42 h 62"/>
                  <a:gd name="T76" fmla="*/ 11 w 53"/>
                  <a:gd name="T77" fmla="*/ 39 h 62"/>
                  <a:gd name="T78" fmla="*/ 12 w 53"/>
                  <a:gd name="T79" fmla="*/ 32 h 62"/>
                  <a:gd name="T80" fmla="*/ 9 w 53"/>
                  <a:gd name="T81" fmla="*/ 32 h 62"/>
                  <a:gd name="T82" fmla="*/ 16 w 53"/>
                  <a:gd name="T83" fmla="*/ 29 h 62"/>
                  <a:gd name="T84" fmla="*/ 31 w 53"/>
                  <a:gd name="T85" fmla="*/ 10 h 62"/>
                  <a:gd name="T86" fmla="*/ 18 w 53"/>
                  <a:gd name="T87" fmla="*/ 14 h 62"/>
                  <a:gd name="T88" fmla="*/ 13 w 53"/>
                  <a:gd name="T89" fmla="*/ 15 h 62"/>
                  <a:gd name="T90" fmla="*/ 6 w 53"/>
                  <a:gd name="T91" fmla="*/ 24 h 62"/>
                  <a:gd name="T92" fmla="*/ 15 w 53"/>
                  <a:gd name="T93" fmla="*/ 21 h 62"/>
                  <a:gd name="T94" fmla="*/ 28 w 53"/>
                  <a:gd name="T95" fmla="*/ 10 h 62"/>
                  <a:gd name="T96" fmla="*/ 35 w 53"/>
                  <a:gd name="T97" fmla="*/ 8 h 62"/>
                  <a:gd name="T98" fmla="*/ 45 w 53"/>
                  <a:gd name="T99" fmla="*/ 12 h 62"/>
                  <a:gd name="T100" fmla="*/ 47 w 53"/>
                  <a:gd name="T101" fmla="*/ 7 h 62"/>
                  <a:gd name="T102" fmla="*/ 52 w 53"/>
                  <a:gd name="T103" fmla="*/ 19 h 62"/>
                  <a:gd name="T104" fmla="*/ 49 w 53"/>
                  <a:gd name="T105" fmla="*/ 18 h 62"/>
                  <a:gd name="T106" fmla="*/ 48 w 53"/>
                  <a:gd name="T107" fmla="*/ 14 h 62"/>
                  <a:gd name="T108" fmla="*/ 44 w 53"/>
                  <a:gd name="T109" fmla="*/ 21 h 62"/>
                  <a:gd name="T110" fmla="*/ 43 w 53"/>
                  <a:gd name="T111" fmla="*/ 10 h 62"/>
                  <a:gd name="T112" fmla="*/ 33 w 53"/>
                  <a:gd name="T113" fmla="*/ 9 h 62"/>
                  <a:gd name="T114" fmla="*/ 36 w 53"/>
                  <a:gd name="T115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3" h="62">
                    <a:moveTo>
                      <a:pt x="43" y="8"/>
                    </a:moveTo>
                    <a:cubicBezTo>
                      <a:pt x="41" y="8"/>
                      <a:pt x="39" y="10"/>
                      <a:pt x="38" y="11"/>
                    </a:cubicBezTo>
                    <a:cubicBezTo>
                      <a:pt x="39" y="10"/>
                      <a:pt x="40" y="6"/>
                      <a:pt x="41" y="4"/>
                    </a:cubicBezTo>
                    <a:cubicBezTo>
                      <a:pt x="41" y="3"/>
                      <a:pt x="40" y="3"/>
                      <a:pt x="40" y="3"/>
                    </a:cubicBezTo>
                    <a:cubicBezTo>
                      <a:pt x="37" y="6"/>
                      <a:pt x="36" y="9"/>
                      <a:pt x="34" y="12"/>
                    </a:cubicBezTo>
                    <a:cubicBezTo>
                      <a:pt x="34" y="13"/>
                      <a:pt x="31" y="21"/>
                      <a:pt x="33" y="14"/>
                    </a:cubicBezTo>
                    <a:cubicBezTo>
                      <a:pt x="34" y="11"/>
                      <a:pt x="36" y="8"/>
                      <a:pt x="38" y="5"/>
                    </a:cubicBezTo>
                    <a:cubicBezTo>
                      <a:pt x="38" y="4"/>
                      <a:pt x="37" y="3"/>
                      <a:pt x="37" y="4"/>
                    </a:cubicBezTo>
                    <a:cubicBezTo>
                      <a:pt x="31" y="6"/>
                      <a:pt x="33" y="6"/>
                      <a:pt x="43" y="6"/>
                    </a:cubicBezTo>
                    <a:cubicBezTo>
                      <a:pt x="42" y="8"/>
                      <a:pt x="42" y="9"/>
                      <a:pt x="42" y="11"/>
                    </a:cubicBezTo>
                    <a:cubicBezTo>
                      <a:pt x="41" y="13"/>
                      <a:pt x="41" y="15"/>
                      <a:pt x="41" y="17"/>
                    </a:cubicBezTo>
                    <a:cubicBezTo>
                      <a:pt x="41" y="18"/>
                      <a:pt x="42" y="18"/>
                      <a:pt x="42" y="18"/>
                    </a:cubicBezTo>
                    <a:cubicBezTo>
                      <a:pt x="43" y="11"/>
                      <a:pt x="41" y="19"/>
                      <a:pt x="41" y="19"/>
                    </a:cubicBezTo>
                    <a:cubicBezTo>
                      <a:pt x="42" y="20"/>
                      <a:pt x="42" y="20"/>
                      <a:pt x="43" y="18"/>
                    </a:cubicBezTo>
                    <a:cubicBezTo>
                      <a:pt x="43" y="20"/>
                      <a:pt x="43" y="22"/>
                      <a:pt x="42" y="24"/>
                    </a:cubicBezTo>
                    <a:cubicBezTo>
                      <a:pt x="42" y="25"/>
                      <a:pt x="44" y="25"/>
                      <a:pt x="44" y="24"/>
                    </a:cubicBezTo>
                    <a:cubicBezTo>
                      <a:pt x="44" y="27"/>
                      <a:pt x="44" y="27"/>
                      <a:pt x="44" y="25"/>
                    </a:cubicBezTo>
                    <a:cubicBezTo>
                      <a:pt x="44" y="23"/>
                      <a:pt x="44" y="20"/>
                      <a:pt x="45" y="19"/>
                    </a:cubicBezTo>
                    <a:cubicBezTo>
                      <a:pt x="46" y="16"/>
                      <a:pt x="46" y="16"/>
                      <a:pt x="47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9"/>
                      <a:pt x="46" y="20"/>
                      <a:pt x="45" y="21"/>
                    </a:cubicBezTo>
                    <a:cubicBezTo>
                      <a:pt x="45" y="22"/>
                      <a:pt x="46" y="22"/>
                      <a:pt x="47" y="21"/>
                    </a:cubicBezTo>
                    <a:cubicBezTo>
                      <a:pt x="48" y="20"/>
                      <a:pt x="48" y="18"/>
                      <a:pt x="48" y="21"/>
                    </a:cubicBezTo>
                    <a:cubicBezTo>
                      <a:pt x="48" y="22"/>
                      <a:pt x="49" y="22"/>
                      <a:pt x="49" y="22"/>
                    </a:cubicBezTo>
                    <a:cubicBezTo>
                      <a:pt x="53" y="17"/>
                      <a:pt x="48" y="10"/>
                      <a:pt x="44" y="7"/>
                    </a:cubicBezTo>
                    <a:cubicBezTo>
                      <a:pt x="44" y="7"/>
                      <a:pt x="43" y="7"/>
                      <a:pt x="43" y="8"/>
                    </a:cubicBezTo>
                    <a:cubicBezTo>
                      <a:pt x="45" y="10"/>
                      <a:pt x="46" y="12"/>
                      <a:pt x="46" y="14"/>
                    </a:cubicBezTo>
                    <a:cubicBezTo>
                      <a:pt x="46" y="15"/>
                      <a:pt x="47" y="15"/>
                      <a:pt x="47" y="14"/>
                    </a:cubicBezTo>
                    <a:cubicBezTo>
                      <a:pt x="45" y="1"/>
                      <a:pt x="48" y="20"/>
                      <a:pt x="46" y="14"/>
                    </a:cubicBezTo>
                    <a:cubicBezTo>
                      <a:pt x="45" y="10"/>
                      <a:pt x="45" y="10"/>
                      <a:pt x="44" y="7"/>
                    </a:cubicBezTo>
                    <a:cubicBezTo>
                      <a:pt x="44" y="6"/>
                      <a:pt x="43" y="6"/>
                      <a:pt x="43" y="7"/>
                    </a:cubicBezTo>
                    <a:cubicBezTo>
                      <a:pt x="43" y="8"/>
                      <a:pt x="44" y="18"/>
                      <a:pt x="43" y="14"/>
                    </a:cubicBezTo>
                    <a:cubicBezTo>
                      <a:pt x="43" y="13"/>
                      <a:pt x="42" y="11"/>
                      <a:pt x="42" y="10"/>
                    </a:cubicBezTo>
                    <a:cubicBezTo>
                      <a:pt x="41" y="8"/>
                      <a:pt x="41" y="7"/>
                      <a:pt x="39" y="5"/>
                    </a:cubicBezTo>
                    <a:cubicBezTo>
                      <a:pt x="37" y="3"/>
                      <a:pt x="35" y="9"/>
                      <a:pt x="36" y="5"/>
                    </a:cubicBezTo>
                    <a:cubicBezTo>
                      <a:pt x="36" y="5"/>
                      <a:pt x="35" y="4"/>
                      <a:pt x="35" y="5"/>
                    </a:cubicBezTo>
                    <a:cubicBezTo>
                      <a:pt x="33" y="9"/>
                      <a:pt x="32" y="10"/>
                      <a:pt x="34" y="5"/>
                    </a:cubicBezTo>
                    <a:cubicBezTo>
                      <a:pt x="35" y="4"/>
                      <a:pt x="34" y="4"/>
                      <a:pt x="33" y="5"/>
                    </a:cubicBezTo>
                    <a:cubicBezTo>
                      <a:pt x="31" y="8"/>
                      <a:pt x="25" y="20"/>
                      <a:pt x="31" y="8"/>
                    </a:cubicBezTo>
                    <a:cubicBezTo>
                      <a:pt x="31" y="7"/>
                      <a:pt x="30" y="7"/>
                      <a:pt x="30" y="7"/>
                    </a:cubicBezTo>
                    <a:cubicBezTo>
                      <a:pt x="28" y="10"/>
                      <a:pt x="25" y="13"/>
                      <a:pt x="23" y="16"/>
                    </a:cubicBezTo>
                    <a:cubicBezTo>
                      <a:pt x="22" y="17"/>
                      <a:pt x="23" y="17"/>
                      <a:pt x="24" y="17"/>
                    </a:cubicBezTo>
                    <a:cubicBezTo>
                      <a:pt x="25" y="16"/>
                      <a:pt x="26" y="15"/>
                      <a:pt x="28" y="14"/>
                    </a:cubicBezTo>
                    <a:cubicBezTo>
                      <a:pt x="28" y="13"/>
                      <a:pt x="27" y="12"/>
                      <a:pt x="27" y="13"/>
                    </a:cubicBezTo>
                    <a:cubicBezTo>
                      <a:pt x="24" y="14"/>
                      <a:pt x="21" y="16"/>
                      <a:pt x="19" y="17"/>
                    </a:cubicBezTo>
                    <a:cubicBezTo>
                      <a:pt x="16" y="19"/>
                      <a:pt x="17" y="20"/>
                      <a:pt x="19" y="17"/>
                    </a:cubicBezTo>
                    <a:cubicBezTo>
                      <a:pt x="19" y="16"/>
                      <a:pt x="18" y="15"/>
                      <a:pt x="18" y="16"/>
                    </a:cubicBezTo>
                    <a:cubicBezTo>
                      <a:pt x="16" y="18"/>
                      <a:pt x="14" y="20"/>
                      <a:pt x="12" y="22"/>
                    </a:cubicBezTo>
                    <a:cubicBezTo>
                      <a:pt x="12" y="23"/>
                      <a:pt x="13" y="24"/>
                      <a:pt x="13" y="23"/>
                    </a:cubicBezTo>
                    <a:cubicBezTo>
                      <a:pt x="14" y="23"/>
                      <a:pt x="14" y="23"/>
                      <a:pt x="14" y="22"/>
                    </a:cubicBezTo>
                    <a:cubicBezTo>
                      <a:pt x="15" y="22"/>
                      <a:pt x="14" y="21"/>
                      <a:pt x="14" y="21"/>
                    </a:cubicBezTo>
                    <a:cubicBezTo>
                      <a:pt x="11" y="22"/>
                      <a:pt x="7" y="23"/>
                      <a:pt x="5" y="25"/>
                    </a:cubicBezTo>
                    <a:cubicBezTo>
                      <a:pt x="7" y="23"/>
                      <a:pt x="10" y="21"/>
                      <a:pt x="12" y="19"/>
                    </a:cubicBezTo>
                    <a:cubicBezTo>
                      <a:pt x="12" y="18"/>
                      <a:pt x="11" y="17"/>
                      <a:pt x="11" y="18"/>
                    </a:cubicBezTo>
                    <a:cubicBezTo>
                      <a:pt x="10" y="18"/>
                      <a:pt x="10" y="19"/>
                      <a:pt x="9" y="20"/>
                    </a:cubicBezTo>
                    <a:cubicBezTo>
                      <a:pt x="7" y="21"/>
                      <a:pt x="6" y="22"/>
                      <a:pt x="8" y="22"/>
                    </a:cubicBezTo>
                    <a:cubicBezTo>
                      <a:pt x="10" y="20"/>
                      <a:pt x="12" y="18"/>
                      <a:pt x="14" y="16"/>
                    </a:cubicBezTo>
                    <a:cubicBezTo>
                      <a:pt x="15" y="16"/>
                      <a:pt x="14" y="15"/>
                      <a:pt x="13" y="15"/>
                    </a:cubicBezTo>
                    <a:cubicBezTo>
                      <a:pt x="12" y="16"/>
                      <a:pt x="12" y="17"/>
                      <a:pt x="11" y="17"/>
                    </a:cubicBezTo>
                    <a:cubicBezTo>
                      <a:pt x="10" y="18"/>
                      <a:pt x="10" y="17"/>
                      <a:pt x="10" y="15"/>
                    </a:cubicBezTo>
                    <a:cubicBezTo>
                      <a:pt x="7" y="17"/>
                      <a:pt x="7" y="19"/>
                      <a:pt x="5" y="20"/>
                    </a:cubicBezTo>
                    <a:cubicBezTo>
                      <a:pt x="7" y="18"/>
                      <a:pt x="9" y="15"/>
                      <a:pt x="12" y="13"/>
                    </a:cubicBezTo>
                    <a:cubicBezTo>
                      <a:pt x="9" y="15"/>
                      <a:pt x="8" y="17"/>
                      <a:pt x="7" y="20"/>
                    </a:cubicBezTo>
                    <a:cubicBezTo>
                      <a:pt x="6" y="20"/>
                      <a:pt x="7" y="21"/>
                      <a:pt x="7" y="20"/>
                    </a:cubicBezTo>
                    <a:cubicBezTo>
                      <a:pt x="10" y="19"/>
                      <a:pt x="10" y="19"/>
                      <a:pt x="13" y="16"/>
                    </a:cubicBezTo>
                    <a:cubicBezTo>
                      <a:pt x="14" y="17"/>
                      <a:pt x="15" y="17"/>
                      <a:pt x="16" y="17"/>
                    </a:cubicBezTo>
                    <a:cubicBezTo>
                      <a:pt x="17" y="16"/>
                      <a:pt x="18" y="14"/>
                      <a:pt x="19" y="12"/>
                    </a:cubicBezTo>
                    <a:cubicBezTo>
                      <a:pt x="19" y="12"/>
                      <a:pt x="19" y="11"/>
                      <a:pt x="18" y="12"/>
                    </a:cubicBezTo>
                    <a:cubicBezTo>
                      <a:pt x="16" y="13"/>
                      <a:pt x="15" y="15"/>
                      <a:pt x="14" y="16"/>
                    </a:cubicBezTo>
                    <a:cubicBezTo>
                      <a:pt x="13" y="17"/>
                      <a:pt x="14" y="17"/>
                      <a:pt x="14" y="17"/>
                    </a:cubicBezTo>
                    <a:cubicBezTo>
                      <a:pt x="17" y="16"/>
                      <a:pt x="19" y="15"/>
                      <a:pt x="22" y="13"/>
                    </a:cubicBezTo>
                    <a:cubicBezTo>
                      <a:pt x="24" y="13"/>
                      <a:pt x="25" y="12"/>
                      <a:pt x="23" y="11"/>
                    </a:cubicBezTo>
                    <a:cubicBezTo>
                      <a:pt x="22" y="12"/>
                      <a:pt x="21" y="14"/>
                      <a:pt x="20" y="15"/>
                    </a:cubicBezTo>
                    <a:cubicBezTo>
                      <a:pt x="20" y="16"/>
                      <a:pt x="20" y="16"/>
                      <a:pt x="21" y="16"/>
                    </a:cubicBezTo>
                    <a:cubicBezTo>
                      <a:pt x="24" y="15"/>
                      <a:pt x="27" y="14"/>
                      <a:pt x="29" y="13"/>
                    </a:cubicBezTo>
                    <a:cubicBezTo>
                      <a:pt x="33" y="11"/>
                      <a:pt x="28" y="20"/>
                      <a:pt x="29" y="19"/>
                    </a:cubicBezTo>
                    <a:cubicBezTo>
                      <a:pt x="27" y="23"/>
                      <a:pt x="23" y="26"/>
                      <a:pt x="19" y="29"/>
                    </a:cubicBezTo>
                    <a:cubicBezTo>
                      <a:pt x="21" y="27"/>
                      <a:pt x="23" y="24"/>
                      <a:pt x="24" y="22"/>
                    </a:cubicBezTo>
                    <a:cubicBezTo>
                      <a:pt x="24" y="22"/>
                      <a:pt x="24" y="21"/>
                      <a:pt x="23" y="22"/>
                    </a:cubicBezTo>
                    <a:cubicBezTo>
                      <a:pt x="18" y="26"/>
                      <a:pt x="15" y="30"/>
                      <a:pt x="8" y="32"/>
                    </a:cubicBezTo>
                    <a:cubicBezTo>
                      <a:pt x="7" y="32"/>
                      <a:pt x="6" y="32"/>
                      <a:pt x="5" y="33"/>
                    </a:cubicBezTo>
                    <a:cubicBezTo>
                      <a:pt x="4" y="34"/>
                      <a:pt x="3" y="36"/>
                      <a:pt x="3" y="37"/>
                    </a:cubicBezTo>
                    <a:cubicBezTo>
                      <a:pt x="2" y="38"/>
                      <a:pt x="3" y="39"/>
                      <a:pt x="4" y="38"/>
                    </a:cubicBezTo>
                    <a:cubicBezTo>
                      <a:pt x="5" y="36"/>
                      <a:pt x="5" y="37"/>
                      <a:pt x="6" y="35"/>
                    </a:cubicBezTo>
                    <a:cubicBezTo>
                      <a:pt x="7" y="34"/>
                      <a:pt x="6" y="33"/>
                      <a:pt x="5" y="34"/>
                    </a:cubicBezTo>
                    <a:cubicBezTo>
                      <a:pt x="4" y="36"/>
                      <a:pt x="3" y="37"/>
                      <a:pt x="3" y="39"/>
                    </a:cubicBezTo>
                    <a:cubicBezTo>
                      <a:pt x="2" y="40"/>
                      <a:pt x="3" y="40"/>
                      <a:pt x="4" y="40"/>
                    </a:cubicBezTo>
                    <a:cubicBezTo>
                      <a:pt x="6" y="34"/>
                      <a:pt x="6" y="34"/>
                      <a:pt x="5" y="40"/>
                    </a:cubicBezTo>
                    <a:cubicBezTo>
                      <a:pt x="5" y="40"/>
                      <a:pt x="6" y="41"/>
                      <a:pt x="6" y="40"/>
                    </a:cubicBezTo>
                    <a:cubicBezTo>
                      <a:pt x="8" y="39"/>
                      <a:pt x="9" y="37"/>
                      <a:pt x="10" y="35"/>
                    </a:cubicBezTo>
                    <a:cubicBezTo>
                      <a:pt x="9" y="36"/>
                      <a:pt x="10" y="40"/>
                      <a:pt x="10" y="42"/>
                    </a:cubicBezTo>
                    <a:cubicBezTo>
                      <a:pt x="10" y="43"/>
                      <a:pt x="11" y="43"/>
                      <a:pt x="11" y="42"/>
                    </a:cubicBezTo>
                    <a:cubicBezTo>
                      <a:pt x="15" y="31"/>
                      <a:pt x="12" y="41"/>
                      <a:pt x="11" y="43"/>
                    </a:cubicBezTo>
                    <a:cubicBezTo>
                      <a:pt x="11" y="44"/>
                      <a:pt x="12" y="44"/>
                      <a:pt x="12" y="44"/>
                    </a:cubicBezTo>
                    <a:cubicBezTo>
                      <a:pt x="13" y="42"/>
                      <a:pt x="14" y="41"/>
                      <a:pt x="15" y="39"/>
                    </a:cubicBezTo>
                    <a:cubicBezTo>
                      <a:pt x="14" y="41"/>
                      <a:pt x="14" y="42"/>
                      <a:pt x="14" y="44"/>
                    </a:cubicBezTo>
                    <a:cubicBezTo>
                      <a:pt x="14" y="45"/>
                      <a:pt x="15" y="45"/>
                      <a:pt x="15" y="45"/>
                    </a:cubicBezTo>
                    <a:cubicBezTo>
                      <a:pt x="16" y="42"/>
                      <a:pt x="16" y="42"/>
                      <a:pt x="17" y="39"/>
                    </a:cubicBezTo>
                    <a:cubicBezTo>
                      <a:pt x="17" y="37"/>
                      <a:pt x="16" y="38"/>
                      <a:pt x="16" y="41"/>
                    </a:cubicBezTo>
                    <a:cubicBezTo>
                      <a:pt x="16" y="42"/>
                      <a:pt x="15" y="44"/>
                      <a:pt x="15" y="45"/>
                    </a:cubicBezTo>
                    <a:cubicBezTo>
                      <a:pt x="15" y="46"/>
                      <a:pt x="16" y="47"/>
                      <a:pt x="16" y="46"/>
                    </a:cubicBezTo>
                    <a:cubicBezTo>
                      <a:pt x="17" y="43"/>
                      <a:pt x="18" y="41"/>
                      <a:pt x="18" y="39"/>
                    </a:cubicBezTo>
                    <a:cubicBezTo>
                      <a:pt x="18" y="41"/>
                      <a:pt x="18" y="44"/>
                      <a:pt x="17" y="47"/>
                    </a:cubicBezTo>
                    <a:cubicBezTo>
                      <a:pt x="17" y="47"/>
                      <a:pt x="19" y="47"/>
                      <a:pt x="19" y="47"/>
                    </a:cubicBezTo>
                    <a:cubicBezTo>
                      <a:pt x="19" y="45"/>
                      <a:pt x="20" y="43"/>
                      <a:pt x="21" y="42"/>
                    </a:cubicBezTo>
                    <a:cubicBezTo>
                      <a:pt x="22" y="37"/>
                      <a:pt x="21" y="39"/>
                      <a:pt x="20" y="42"/>
                    </a:cubicBezTo>
                    <a:cubicBezTo>
                      <a:pt x="18" y="54"/>
                      <a:pt x="24" y="30"/>
                      <a:pt x="22" y="45"/>
                    </a:cubicBezTo>
                    <a:cubicBezTo>
                      <a:pt x="22" y="46"/>
                      <a:pt x="22" y="45"/>
                      <a:pt x="23" y="43"/>
                    </a:cubicBezTo>
                    <a:cubicBezTo>
                      <a:pt x="24" y="34"/>
                      <a:pt x="21" y="54"/>
                      <a:pt x="24" y="43"/>
                    </a:cubicBezTo>
                    <a:cubicBezTo>
                      <a:pt x="23" y="48"/>
                      <a:pt x="25" y="51"/>
                      <a:pt x="22" y="45"/>
                    </a:cubicBezTo>
                    <a:cubicBezTo>
                      <a:pt x="22" y="45"/>
                      <a:pt x="21" y="45"/>
                      <a:pt x="21" y="45"/>
                    </a:cubicBezTo>
                    <a:cubicBezTo>
                      <a:pt x="19" y="47"/>
                      <a:pt x="19" y="49"/>
                      <a:pt x="20" y="51"/>
                    </a:cubicBezTo>
                    <a:cubicBezTo>
                      <a:pt x="19" y="48"/>
                      <a:pt x="24" y="55"/>
                      <a:pt x="20" y="49"/>
                    </a:cubicBezTo>
                    <a:cubicBezTo>
                      <a:pt x="18" y="50"/>
                      <a:pt x="19" y="50"/>
                      <a:pt x="21" y="51"/>
                    </a:cubicBezTo>
                    <a:cubicBezTo>
                      <a:pt x="22" y="52"/>
                      <a:pt x="22" y="52"/>
                      <a:pt x="23" y="53"/>
                    </a:cubicBezTo>
                    <a:cubicBezTo>
                      <a:pt x="24" y="53"/>
                      <a:pt x="24" y="52"/>
                      <a:pt x="24" y="52"/>
                    </a:cubicBezTo>
                    <a:cubicBezTo>
                      <a:pt x="23" y="50"/>
                      <a:pt x="22" y="49"/>
                      <a:pt x="21" y="48"/>
                    </a:cubicBezTo>
                    <a:cubicBezTo>
                      <a:pt x="20" y="48"/>
                      <a:pt x="19" y="48"/>
                      <a:pt x="20" y="49"/>
                    </a:cubicBezTo>
                    <a:cubicBezTo>
                      <a:pt x="21" y="52"/>
                      <a:pt x="24" y="55"/>
                      <a:pt x="19" y="52"/>
                    </a:cubicBezTo>
                    <a:cubicBezTo>
                      <a:pt x="18" y="52"/>
                      <a:pt x="18" y="52"/>
                      <a:pt x="18" y="53"/>
                    </a:cubicBezTo>
                    <a:cubicBezTo>
                      <a:pt x="19" y="54"/>
                      <a:pt x="19" y="54"/>
                      <a:pt x="20" y="55"/>
                    </a:cubicBezTo>
                    <a:cubicBezTo>
                      <a:pt x="20" y="56"/>
                      <a:pt x="21" y="55"/>
                      <a:pt x="21" y="55"/>
                    </a:cubicBezTo>
                    <a:cubicBezTo>
                      <a:pt x="19" y="51"/>
                      <a:pt x="17" y="48"/>
                      <a:pt x="14" y="46"/>
                    </a:cubicBezTo>
                    <a:cubicBezTo>
                      <a:pt x="12" y="44"/>
                      <a:pt x="10" y="44"/>
                      <a:pt x="8" y="43"/>
                    </a:cubicBezTo>
                    <a:cubicBezTo>
                      <a:pt x="6" y="42"/>
                      <a:pt x="5" y="42"/>
                      <a:pt x="5" y="44"/>
                    </a:cubicBezTo>
                    <a:cubicBezTo>
                      <a:pt x="8" y="44"/>
                      <a:pt x="10" y="45"/>
                      <a:pt x="12" y="45"/>
                    </a:cubicBezTo>
                    <a:cubicBezTo>
                      <a:pt x="11" y="45"/>
                      <a:pt x="11" y="46"/>
                      <a:pt x="11" y="46"/>
                    </a:cubicBezTo>
                    <a:cubicBezTo>
                      <a:pt x="16" y="50"/>
                      <a:pt x="12" y="46"/>
                      <a:pt x="12" y="46"/>
                    </a:cubicBezTo>
                    <a:cubicBezTo>
                      <a:pt x="10" y="42"/>
                      <a:pt x="11" y="42"/>
                      <a:pt x="15" y="45"/>
                    </a:cubicBezTo>
                    <a:cubicBezTo>
                      <a:pt x="16" y="46"/>
                      <a:pt x="18" y="47"/>
                      <a:pt x="19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2" y="49"/>
                      <a:pt x="23" y="51"/>
                      <a:pt x="23" y="53"/>
                    </a:cubicBezTo>
                    <a:cubicBezTo>
                      <a:pt x="24" y="54"/>
                      <a:pt x="25" y="54"/>
                      <a:pt x="25" y="53"/>
                    </a:cubicBezTo>
                    <a:cubicBezTo>
                      <a:pt x="25" y="51"/>
                      <a:pt x="25" y="50"/>
                      <a:pt x="24" y="48"/>
                    </a:cubicBezTo>
                    <a:cubicBezTo>
                      <a:pt x="24" y="48"/>
                      <a:pt x="23" y="48"/>
                      <a:pt x="23" y="48"/>
                    </a:cubicBezTo>
                    <a:cubicBezTo>
                      <a:pt x="23" y="51"/>
                      <a:pt x="23" y="53"/>
                      <a:pt x="23" y="55"/>
                    </a:cubicBezTo>
                    <a:cubicBezTo>
                      <a:pt x="23" y="56"/>
                      <a:pt x="24" y="56"/>
                      <a:pt x="24" y="55"/>
                    </a:cubicBezTo>
                    <a:cubicBezTo>
                      <a:pt x="26" y="53"/>
                      <a:pt x="26" y="53"/>
                      <a:pt x="24" y="53"/>
                    </a:cubicBezTo>
                    <a:cubicBezTo>
                      <a:pt x="24" y="55"/>
                      <a:pt x="24" y="57"/>
                      <a:pt x="24" y="59"/>
                    </a:cubicBezTo>
                    <a:cubicBezTo>
                      <a:pt x="24" y="60"/>
                      <a:pt x="25" y="60"/>
                      <a:pt x="26" y="59"/>
                    </a:cubicBezTo>
                    <a:cubicBezTo>
                      <a:pt x="27" y="55"/>
                      <a:pt x="27" y="52"/>
                      <a:pt x="27" y="48"/>
                    </a:cubicBezTo>
                    <a:cubicBezTo>
                      <a:pt x="27" y="47"/>
                      <a:pt x="26" y="47"/>
                      <a:pt x="26" y="48"/>
                    </a:cubicBezTo>
                    <a:cubicBezTo>
                      <a:pt x="26" y="53"/>
                      <a:pt x="26" y="53"/>
                      <a:pt x="27" y="57"/>
                    </a:cubicBezTo>
                    <a:cubicBezTo>
                      <a:pt x="27" y="58"/>
                      <a:pt x="28" y="58"/>
                      <a:pt x="28" y="57"/>
                    </a:cubicBezTo>
                    <a:cubicBezTo>
                      <a:pt x="29" y="50"/>
                      <a:pt x="27" y="51"/>
                      <a:pt x="29" y="57"/>
                    </a:cubicBezTo>
                    <a:cubicBezTo>
                      <a:pt x="29" y="58"/>
                      <a:pt x="30" y="58"/>
                      <a:pt x="30" y="57"/>
                    </a:cubicBezTo>
                    <a:cubicBezTo>
                      <a:pt x="31" y="54"/>
                      <a:pt x="31" y="54"/>
                      <a:pt x="31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3"/>
                      <a:pt x="30" y="55"/>
                      <a:pt x="30" y="57"/>
                    </a:cubicBezTo>
                    <a:cubicBezTo>
                      <a:pt x="30" y="58"/>
                      <a:pt x="31" y="58"/>
                      <a:pt x="31" y="57"/>
                    </a:cubicBezTo>
                    <a:cubicBezTo>
                      <a:pt x="31" y="55"/>
                      <a:pt x="30" y="49"/>
                      <a:pt x="31" y="54"/>
                    </a:cubicBezTo>
                    <a:cubicBezTo>
                      <a:pt x="33" y="55"/>
                      <a:pt x="33" y="54"/>
                      <a:pt x="30" y="51"/>
                    </a:cubicBezTo>
                    <a:cubicBezTo>
                      <a:pt x="30" y="49"/>
                      <a:pt x="29" y="48"/>
                      <a:pt x="29" y="46"/>
                    </a:cubicBezTo>
                    <a:cubicBezTo>
                      <a:pt x="27" y="42"/>
                      <a:pt x="29" y="46"/>
                      <a:pt x="30" y="41"/>
                    </a:cubicBezTo>
                    <a:cubicBezTo>
                      <a:pt x="29" y="43"/>
                      <a:pt x="30" y="37"/>
                      <a:pt x="30" y="35"/>
                    </a:cubicBezTo>
                    <a:cubicBezTo>
                      <a:pt x="30" y="35"/>
                      <a:pt x="29" y="35"/>
                      <a:pt x="29" y="35"/>
                    </a:cubicBezTo>
                    <a:cubicBezTo>
                      <a:pt x="29" y="38"/>
                      <a:pt x="29" y="41"/>
                      <a:pt x="28" y="44"/>
                    </a:cubicBezTo>
                    <a:cubicBezTo>
                      <a:pt x="28" y="45"/>
                      <a:pt x="30" y="45"/>
                      <a:pt x="30" y="45"/>
                    </a:cubicBezTo>
                    <a:cubicBezTo>
                      <a:pt x="30" y="43"/>
                      <a:pt x="30" y="41"/>
                      <a:pt x="30" y="39"/>
                    </a:cubicBezTo>
                    <a:cubicBezTo>
                      <a:pt x="31" y="38"/>
                      <a:pt x="29" y="38"/>
                      <a:pt x="29" y="39"/>
                    </a:cubicBezTo>
                    <a:cubicBezTo>
                      <a:pt x="28" y="41"/>
                      <a:pt x="28" y="43"/>
                      <a:pt x="27" y="46"/>
                    </a:cubicBezTo>
                    <a:cubicBezTo>
                      <a:pt x="27" y="47"/>
                      <a:pt x="28" y="47"/>
                      <a:pt x="29" y="46"/>
                    </a:cubicBezTo>
                    <a:cubicBezTo>
                      <a:pt x="29" y="43"/>
                      <a:pt x="30" y="40"/>
                      <a:pt x="29" y="37"/>
                    </a:cubicBezTo>
                    <a:cubicBezTo>
                      <a:pt x="29" y="36"/>
                      <a:pt x="28" y="36"/>
                      <a:pt x="28" y="36"/>
                    </a:cubicBezTo>
                    <a:cubicBezTo>
                      <a:pt x="24" y="43"/>
                      <a:pt x="29" y="51"/>
                      <a:pt x="31" y="57"/>
                    </a:cubicBezTo>
                    <a:cubicBezTo>
                      <a:pt x="32" y="57"/>
                      <a:pt x="33" y="57"/>
                      <a:pt x="33" y="56"/>
                    </a:cubicBezTo>
                    <a:cubicBezTo>
                      <a:pt x="32" y="54"/>
                      <a:pt x="32" y="52"/>
                      <a:pt x="31" y="49"/>
                    </a:cubicBezTo>
                    <a:cubicBezTo>
                      <a:pt x="31" y="48"/>
                      <a:pt x="30" y="49"/>
                      <a:pt x="30" y="49"/>
                    </a:cubicBezTo>
                    <a:cubicBezTo>
                      <a:pt x="30" y="51"/>
                      <a:pt x="30" y="53"/>
                      <a:pt x="30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2"/>
                      <a:pt x="31" y="50"/>
                      <a:pt x="31" y="48"/>
                    </a:cubicBezTo>
                    <a:cubicBezTo>
                      <a:pt x="31" y="47"/>
                      <a:pt x="30" y="47"/>
                      <a:pt x="30" y="48"/>
                    </a:cubicBezTo>
                    <a:cubicBezTo>
                      <a:pt x="30" y="50"/>
                      <a:pt x="30" y="52"/>
                      <a:pt x="29" y="54"/>
                    </a:cubicBezTo>
                    <a:cubicBezTo>
                      <a:pt x="29" y="52"/>
                      <a:pt x="29" y="50"/>
                      <a:pt x="28" y="48"/>
                    </a:cubicBezTo>
                    <a:cubicBezTo>
                      <a:pt x="28" y="47"/>
                      <a:pt x="27" y="47"/>
                      <a:pt x="27" y="48"/>
                    </a:cubicBezTo>
                    <a:cubicBezTo>
                      <a:pt x="27" y="49"/>
                      <a:pt x="27" y="50"/>
                      <a:pt x="27" y="51"/>
                    </a:cubicBezTo>
                    <a:cubicBezTo>
                      <a:pt x="26" y="53"/>
                      <a:pt x="26" y="54"/>
                      <a:pt x="28" y="54"/>
                    </a:cubicBezTo>
                    <a:cubicBezTo>
                      <a:pt x="28" y="51"/>
                      <a:pt x="28" y="51"/>
                      <a:pt x="27" y="48"/>
                    </a:cubicBezTo>
                    <a:cubicBezTo>
                      <a:pt x="27" y="47"/>
                      <a:pt x="26" y="47"/>
                      <a:pt x="26" y="48"/>
                    </a:cubicBezTo>
                    <a:cubicBezTo>
                      <a:pt x="26" y="51"/>
                      <a:pt x="25" y="53"/>
                      <a:pt x="25" y="56"/>
                    </a:cubicBezTo>
                    <a:cubicBezTo>
                      <a:pt x="25" y="57"/>
                      <a:pt x="27" y="57"/>
                      <a:pt x="27" y="56"/>
                    </a:cubicBezTo>
                    <a:cubicBezTo>
                      <a:pt x="27" y="55"/>
                      <a:pt x="27" y="54"/>
                      <a:pt x="27" y="53"/>
                    </a:cubicBezTo>
                    <a:cubicBezTo>
                      <a:pt x="28" y="51"/>
                      <a:pt x="28" y="50"/>
                      <a:pt x="26" y="51"/>
                    </a:cubicBezTo>
                    <a:cubicBezTo>
                      <a:pt x="26" y="62"/>
                      <a:pt x="26" y="53"/>
                      <a:pt x="26" y="50"/>
                    </a:cubicBezTo>
                    <a:cubicBezTo>
                      <a:pt x="26" y="50"/>
                      <a:pt x="25" y="50"/>
                      <a:pt x="25" y="50"/>
                    </a:cubicBezTo>
                    <a:cubicBezTo>
                      <a:pt x="23" y="55"/>
                      <a:pt x="24" y="53"/>
                      <a:pt x="24" y="49"/>
                    </a:cubicBezTo>
                    <a:cubicBezTo>
                      <a:pt x="24" y="53"/>
                      <a:pt x="22" y="45"/>
                      <a:pt x="22" y="44"/>
                    </a:cubicBezTo>
                    <a:cubicBezTo>
                      <a:pt x="21" y="44"/>
                      <a:pt x="21" y="44"/>
                      <a:pt x="20" y="44"/>
                    </a:cubicBezTo>
                    <a:cubicBezTo>
                      <a:pt x="19" y="46"/>
                      <a:pt x="9" y="41"/>
                      <a:pt x="6" y="42"/>
                    </a:cubicBezTo>
                    <a:cubicBezTo>
                      <a:pt x="6" y="42"/>
                      <a:pt x="5" y="42"/>
                      <a:pt x="6" y="43"/>
                    </a:cubicBezTo>
                    <a:cubicBezTo>
                      <a:pt x="8" y="46"/>
                      <a:pt x="11" y="48"/>
                      <a:pt x="15" y="49"/>
                    </a:cubicBezTo>
                    <a:cubicBezTo>
                      <a:pt x="16" y="49"/>
                      <a:pt x="16" y="48"/>
                      <a:pt x="16" y="48"/>
                    </a:cubicBezTo>
                    <a:cubicBezTo>
                      <a:pt x="15" y="47"/>
                      <a:pt x="14" y="47"/>
                      <a:pt x="14" y="46"/>
                    </a:cubicBezTo>
                    <a:cubicBezTo>
                      <a:pt x="14" y="46"/>
                      <a:pt x="14" y="45"/>
                      <a:pt x="14" y="45"/>
                    </a:cubicBezTo>
                    <a:cubicBezTo>
                      <a:pt x="10" y="44"/>
                      <a:pt x="7" y="43"/>
                      <a:pt x="3" y="42"/>
                    </a:cubicBezTo>
                    <a:cubicBezTo>
                      <a:pt x="2" y="42"/>
                      <a:pt x="2" y="43"/>
                      <a:pt x="3" y="43"/>
                    </a:cubicBezTo>
                    <a:cubicBezTo>
                      <a:pt x="6" y="44"/>
                      <a:pt x="10" y="45"/>
                      <a:pt x="13" y="47"/>
                    </a:cubicBezTo>
                    <a:cubicBezTo>
                      <a:pt x="17" y="49"/>
                      <a:pt x="19" y="53"/>
                      <a:pt x="23" y="56"/>
                    </a:cubicBezTo>
                    <a:cubicBezTo>
                      <a:pt x="23" y="56"/>
                      <a:pt x="24" y="56"/>
                      <a:pt x="24" y="55"/>
                    </a:cubicBezTo>
                    <a:cubicBezTo>
                      <a:pt x="23" y="53"/>
                      <a:pt x="22" y="52"/>
                      <a:pt x="21" y="50"/>
                    </a:cubicBezTo>
                    <a:cubicBezTo>
                      <a:pt x="25" y="55"/>
                      <a:pt x="20" y="49"/>
                      <a:pt x="18" y="47"/>
                    </a:cubicBezTo>
                    <a:cubicBezTo>
                      <a:pt x="18" y="46"/>
                      <a:pt x="17" y="47"/>
                      <a:pt x="17" y="47"/>
                    </a:cubicBezTo>
                    <a:cubicBezTo>
                      <a:pt x="19" y="49"/>
                      <a:pt x="20" y="51"/>
                      <a:pt x="21" y="53"/>
                    </a:cubicBezTo>
                    <a:cubicBezTo>
                      <a:pt x="22" y="54"/>
                      <a:pt x="23" y="53"/>
                      <a:pt x="22" y="52"/>
                    </a:cubicBezTo>
                    <a:cubicBezTo>
                      <a:pt x="22" y="49"/>
                      <a:pt x="23" y="49"/>
                      <a:pt x="23" y="52"/>
                    </a:cubicBezTo>
                    <a:cubicBezTo>
                      <a:pt x="23" y="52"/>
                      <a:pt x="24" y="52"/>
                      <a:pt x="24" y="52"/>
                    </a:cubicBezTo>
                    <a:cubicBezTo>
                      <a:pt x="25" y="47"/>
                      <a:pt x="26" y="44"/>
                      <a:pt x="25" y="39"/>
                    </a:cubicBezTo>
                    <a:cubicBezTo>
                      <a:pt x="25" y="39"/>
                      <a:pt x="24" y="39"/>
                      <a:pt x="24" y="39"/>
                    </a:cubicBezTo>
                    <a:cubicBezTo>
                      <a:pt x="23" y="42"/>
                      <a:pt x="22" y="45"/>
                      <a:pt x="22" y="48"/>
                    </a:cubicBezTo>
                    <a:cubicBezTo>
                      <a:pt x="22" y="49"/>
                      <a:pt x="23" y="49"/>
                      <a:pt x="23" y="48"/>
                    </a:cubicBezTo>
                    <a:cubicBezTo>
                      <a:pt x="24" y="45"/>
                      <a:pt x="25" y="42"/>
                      <a:pt x="25" y="38"/>
                    </a:cubicBezTo>
                    <a:cubicBezTo>
                      <a:pt x="25" y="37"/>
                      <a:pt x="24" y="37"/>
                      <a:pt x="24" y="37"/>
                    </a:cubicBezTo>
                    <a:cubicBezTo>
                      <a:pt x="22" y="41"/>
                      <a:pt x="21" y="44"/>
                      <a:pt x="21" y="48"/>
                    </a:cubicBezTo>
                    <a:cubicBezTo>
                      <a:pt x="21" y="49"/>
                      <a:pt x="23" y="49"/>
                      <a:pt x="23" y="48"/>
                    </a:cubicBezTo>
                    <a:cubicBezTo>
                      <a:pt x="23" y="44"/>
                      <a:pt x="24" y="41"/>
                      <a:pt x="23" y="38"/>
                    </a:cubicBezTo>
                    <a:cubicBezTo>
                      <a:pt x="23" y="37"/>
                      <a:pt x="22" y="37"/>
                      <a:pt x="22" y="38"/>
                    </a:cubicBezTo>
                    <a:cubicBezTo>
                      <a:pt x="21" y="41"/>
                      <a:pt x="19" y="44"/>
                      <a:pt x="19" y="48"/>
                    </a:cubicBezTo>
                    <a:cubicBezTo>
                      <a:pt x="19" y="49"/>
                      <a:pt x="20" y="49"/>
                      <a:pt x="20" y="48"/>
                    </a:cubicBezTo>
                    <a:cubicBezTo>
                      <a:pt x="21" y="44"/>
                      <a:pt x="22" y="40"/>
                      <a:pt x="23" y="36"/>
                    </a:cubicBezTo>
                    <a:cubicBezTo>
                      <a:pt x="23" y="35"/>
                      <a:pt x="22" y="35"/>
                      <a:pt x="21" y="36"/>
                    </a:cubicBezTo>
                    <a:cubicBezTo>
                      <a:pt x="20" y="39"/>
                      <a:pt x="19" y="41"/>
                      <a:pt x="18" y="44"/>
                    </a:cubicBezTo>
                    <a:cubicBezTo>
                      <a:pt x="19" y="43"/>
                      <a:pt x="20" y="39"/>
                      <a:pt x="20" y="36"/>
                    </a:cubicBezTo>
                    <a:cubicBezTo>
                      <a:pt x="20" y="36"/>
                      <a:pt x="19" y="35"/>
                      <a:pt x="19" y="36"/>
                    </a:cubicBezTo>
                    <a:cubicBezTo>
                      <a:pt x="18" y="38"/>
                      <a:pt x="17" y="41"/>
                      <a:pt x="16" y="43"/>
                    </a:cubicBezTo>
                    <a:cubicBezTo>
                      <a:pt x="17" y="44"/>
                      <a:pt x="18" y="43"/>
                      <a:pt x="17" y="41"/>
                    </a:cubicBezTo>
                    <a:cubicBezTo>
                      <a:pt x="18" y="39"/>
                      <a:pt x="18" y="38"/>
                      <a:pt x="19" y="36"/>
                    </a:cubicBezTo>
                    <a:cubicBezTo>
                      <a:pt x="19" y="35"/>
                      <a:pt x="18" y="35"/>
                      <a:pt x="17" y="36"/>
                    </a:cubicBezTo>
                    <a:cubicBezTo>
                      <a:pt x="16" y="37"/>
                      <a:pt x="16" y="40"/>
                      <a:pt x="16" y="42"/>
                    </a:cubicBezTo>
                    <a:cubicBezTo>
                      <a:pt x="16" y="39"/>
                      <a:pt x="16" y="39"/>
                      <a:pt x="16" y="36"/>
                    </a:cubicBezTo>
                    <a:cubicBezTo>
                      <a:pt x="16" y="36"/>
                      <a:pt x="15" y="35"/>
                      <a:pt x="15" y="36"/>
                    </a:cubicBezTo>
                    <a:cubicBezTo>
                      <a:pt x="14" y="37"/>
                      <a:pt x="13" y="39"/>
                      <a:pt x="12" y="41"/>
                    </a:cubicBezTo>
                    <a:cubicBezTo>
                      <a:pt x="13" y="39"/>
                      <a:pt x="14" y="37"/>
                      <a:pt x="14" y="35"/>
                    </a:cubicBezTo>
                    <a:cubicBezTo>
                      <a:pt x="15" y="34"/>
                      <a:pt x="14" y="33"/>
                      <a:pt x="13" y="34"/>
                    </a:cubicBezTo>
                    <a:cubicBezTo>
                      <a:pt x="12" y="36"/>
                      <a:pt x="11" y="38"/>
                      <a:pt x="11" y="39"/>
                    </a:cubicBezTo>
                    <a:cubicBezTo>
                      <a:pt x="12" y="40"/>
                      <a:pt x="13" y="39"/>
                      <a:pt x="12" y="37"/>
                    </a:cubicBezTo>
                    <a:cubicBezTo>
                      <a:pt x="13" y="36"/>
                      <a:pt x="13" y="35"/>
                      <a:pt x="13" y="34"/>
                    </a:cubicBezTo>
                    <a:cubicBezTo>
                      <a:pt x="13" y="33"/>
                      <a:pt x="12" y="33"/>
                      <a:pt x="11" y="34"/>
                    </a:cubicBezTo>
                    <a:cubicBezTo>
                      <a:pt x="10" y="36"/>
                      <a:pt x="9" y="38"/>
                      <a:pt x="9" y="41"/>
                    </a:cubicBezTo>
                    <a:cubicBezTo>
                      <a:pt x="8" y="42"/>
                      <a:pt x="10" y="42"/>
                      <a:pt x="10" y="41"/>
                    </a:cubicBezTo>
                    <a:cubicBezTo>
                      <a:pt x="11" y="38"/>
                      <a:pt x="12" y="35"/>
                      <a:pt x="12" y="32"/>
                    </a:cubicBezTo>
                    <a:cubicBezTo>
                      <a:pt x="12" y="31"/>
                      <a:pt x="11" y="31"/>
                      <a:pt x="11" y="31"/>
                    </a:cubicBezTo>
                    <a:cubicBezTo>
                      <a:pt x="10" y="33"/>
                      <a:pt x="10" y="33"/>
                      <a:pt x="9" y="35"/>
                    </a:cubicBezTo>
                    <a:cubicBezTo>
                      <a:pt x="6" y="39"/>
                      <a:pt x="7" y="36"/>
                      <a:pt x="8" y="33"/>
                    </a:cubicBezTo>
                    <a:cubicBezTo>
                      <a:pt x="8" y="32"/>
                      <a:pt x="7" y="32"/>
                      <a:pt x="7" y="32"/>
                    </a:cubicBezTo>
                    <a:cubicBezTo>
                      <a:pt x="6" y="33"/>
                      <a:pt x="5" y="35"/>
                      <a:pt x="4" y="37"/>
                    </a:cubicBezTo>
                    <a:cubicBezTo>
                      <a:pt x="6" y="36"/>
                      <a:pt x="8" y="35"/>
                      <a:pt x="9" y="32"/>
                    </a:cubicBezTo>
                    <a:cubicBezTo>
                      <a:pt x="10" y="32"/>
                      <a:pt x="10" y="31"/>
                      <a:pt x="9" y="31"/>
                    </a:cubicBezTo>
                    <a:cubicBezTo>
                      <a:pt x="8" y="31"/>
                      <a:pt x="6" y="32"/>
                      <a:pt x="5" y="32"/>
                    </a:cubicBezTo>
                    <a:cubicBezTo>
                      <a:pt x="4" y="32"/>
                      <a:pt x="5" y="33"/>
                      <a:pt x="5" y="33"/>
                    </a:cubicBezTo>
                    <a:cubicBezTo>
                      <a:pt x="12" y="32"/>
                      <a:pt x="17" y="31"/>
                      <a:pt x="21" y="25"/>
                    </a:cubicBezTo>
                    <a:cubicBezTo>
                      <a:pt x="22" y="25"/>
                      <a:pt x="21" y="24"/>
                      <a:pt x="20" y="24"/>
                    </a:cubicBezTo>
                    <a:cubicBezTo>
                      <a:pt x="18" y="26"/>
                      <a:pt x="17" y="27"/>
                      <a:pt x="16" y="29"/>
                    </a:cubicBezTo>
                    <a:cubicBezTo>
                      <a:pt x="15" y="29"/>
                      <a:pt x="16" y="30"/>
                      <a:pt x="17" y="30"/>
                    </a:cubicBezTo>
                    <a:cubicBezTo>
                      <a:pt x="18" y="28"/>
                      <a:pt x="20" y="26"/>
                      <a:pt x="22" y="24"/>
                    </a:cubicBezTo>
                    <a:cubicBezTo>
                      <a:pt x="22" y="24"/>
                      <a:pt x="18" y="29"/>
                      <a:pt x="17" y="30"/>
                    </a:cubicBezTo>
                    <a:cubicBezTo>
                      <a:pt x="16" y="31"/>
                      <a:pt x="17" y="31"/>
                      <a:pt x="18" y="31"/>
                    </a:cubicBezTo>
                    <a:cubicBezTo>
                      <a:pt x="25" y="27"/>
                      <a:pt x="34" y="19"/>
                      <a:pt x="32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28" y="12"/>
                      <a:pt x="19" y="18"/>
                      <a:pt x="26" y="10"/>
                    </a:cubicBezTo>
                    <a:cubicBezTo>
                      <a:pt x="26" y="9"/>
                      <a:pt x="26" y="8"/>
                      <a:pt x="25" y="9"/>
                    </a:cubicBezTo>
                    <a:cubicBezTo>
                      <a:pt x="22" y="11"/>
                      <a:pt x="18" y="13"/>
                      <a:pt x="16" y="16"/>
                    </a:cubicBezTo>
                    <a:cubicBezTo>
                      <a:pt x="20" y="11"/>
                      <a:pt x="14" y="18"/>
                      <a:pt x="13" y="19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6" y="18"/>
                      <a:pt x="17" y="16"/>
                      <a:pt x="18" y="14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2" y="15"/>
                      <a:pt x="7" y="19"/>
                      <a:pt x="15" y="12"/>
                    </a:cubicBezTo>
                    <a:cubicBezTo>
                      <a:pt x="15" y="12"/>
                      <a:pt x="14" y="11"/>
                      <a:pt x="14" y="11"/>
                    </a:cubicBezTo>
                    <a:cubicBezTo>
                      <a:pt x="9" y="13"/>
                      <a:pt x="7" y="17"/>
                      <a:pt x="3" y="21"/>
                    </a:cubicBezTo>
                    <a:cubicBezTo>
                      <a:pt x="3" y="21"/>
                      <a:pt x="4" y="22"/>
                      <a:pt x="4" y="22"/>
                    </a:cubicBezTo>
                    <a:cubicBezTo>
                      <a:pt x="7" y="19"/>
                      <a:pt x="10" y="17"/>
                      <a:pt x="13" y="15"/>
                    </a:cubicBezTo>
                    <a:cubicBezTo>
                      <a:pt x="14" y="14"/>
                      <a:pt x="13" y="13"/>
                      <a:pt x="12" y="14"/>
                    </a:cubicBezTo>
                    <a:cubicBezTo>
                      <a:pt x="9" y="15"/>
                      <a:pt x="7" y="17"/>
                      <a:pt x="6" y="21"/>
                    </a:cubicBezTo>
                    <a:cubicBezTo>
                      <a:pt x="6" y="21"/>
                      <a:pt x="7" y="22"/>
                      <a:pt x="7" y="22"/>
                    </a:cubicBezTo>
                    <a:cubicBezTo>
                      <a:pt x="18" y="13"/>
                      <a:pt x="0" y="26"/>
                      <a:pt x="11" y="17"/>
                    </a:cubicBezTo>
                    <a:cubicBezTo>
                      <a:pt x="9" y="19"/>
                      <a:pt x="7" y="21"/>
                      <a:pt x="5" y="23"/>
                    </a:cubicBezTo>
                    <a:cubicBezTo>
                      <a:pt x="5" y="24"/>
                      <a:pt x="6" y="25"/>
                      <a:pt x="6" y="24"/>
                    </a:cubicBezTo>
                    <a:cubicBezTo>
                      <a:pt x="7" y="24"/>
                      <a:pt x="7" y="23"/>
                      <a:pt x="8" y="23"/>
                    </a:cubicBezTo>
                    <a:cubicBezTo>
                      <a:pt x="10" y="22"/>
                      <a:pt x="11" y="21"/>
                      <a:pt x="9" y="19"/>
                    </a:cubicBezTo>
                    <a:cubicBezTo>
                      <a:pt x="7" y="22"/>
                      <a:pt x="5" y="23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5" y="26"/>
                      <a:pt x="7" y="25"/>
                      <a:pt x="10" y="24"/>
                    </a:cubicBezTo>
                    <a:cubicBezTo>
                      <a:pt x="12" y="24"/>
                      <a:pt x="13" y="23"/>
                      <a:pt x="15" y="21"/>
                    </a:cubicBezTo>
                    <a:cubicBezTo>
                      <a:pt x="17" y="19"/>
                      <a:pt x="17" y="16"/>
                      <a:pt x="15" y="21"/>
                    </a:cubicBezTo>
                    <a:cubicBezTo>
                      <a:pt x="15" y="21"/>
                      <a:pt x="16" y="22"/>
                      <a:pt x="16" y="21"/>
                    </a:cubicBezTo>
                    <a:cubicBezTo>
                      <a:pt x="18" y="19"/>
                      <a:pt x="21" y="17"/>
                      <a:pt x="23" y="16"/>
                    </a:cubicBezTo>
                    <a:cubicBezTo>
                      <a:pt x="25" y="15"/>
                      <a:pt x="26" y="15"/>
                      <a:pt x="26" y="15"/>
                    </a:cubicBezTo>
                    <a:cubicBezTo>
                      <a:pt x="27" y="13"/>
                      <a:pt x="28" y="12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7" y="12"/>
                      <a:pt x="27" y="14"/>
                      <a:pt x="27" y="16"/>
                    </a:cubicBezTo>
                    <a:cubicBezTo>
                      <a:pt x="26" y="16"/>
                      <a:pt x="27" y="17"/>
                      <a:pt x="28" y="16"/>
                    </a:cubicBezTo>
                    <a:cubicBezTo>
                      <a:pt x="30" y="13"/>
                      <a:pt x="31" y="10"/>
                      <a:pt x="33" y="7"/>
                    </a:cubicBezTo>
                    <a:cubicBezTo>
                      <a:pt x="33" y="8"/>
                      <a:pt x="32" y="10"/>
                      <a:pt x="32" y="11"/>
                    </a:cubicBezTo>
                    <a:cubicBezTo>
                      <a:pt x="32" y="12"/>
                      <a:pt x="33" y="12"/>
                      <a:pt x="33" y="12"/>
                    </a:cubicBezTo>
                    <a:cubicBezTo>
                      <a:pt x="34" y="10"/>
                      <a:pt x="34" y="9"/>
                      <a:pt x="35" y="8"/>
                    </a:cubicBezTo>
                    <a:cubicBezTo>
                      <a:pt x="35" y="6"/>
                      <a:pt x="34" y="6"/>
                      <a:pt x="34" y="8"/>
                    </a:cubicBezTo>
                    <a:cubicBezTo>
                      <a:pt x="34" y="9"/>
                      <a:pt x="35" y="9"/>
                      <a:pt x="36" y="9"/>
                    </a:cubicBezTo>
                    <a:cubicBezTo>
                      <a:pt x="40" y="3"/>
                      <a:pt x="42" y="14"/>
                      <a:pt x="42" y="16"/>
                    </a:cubicBezTo>
                    <a:cubicBezTo>
                      <a:pt x="43" y="17"/>
                      <a:pt x="43" y="17"/>
                      <a:pt x="44" y="16"/>
                    </a:cubicBezTo>
                    <a:cubicBezTo>
                      <a:pt x="44" y="13"/>
                      <a:pt x="44" y="13"/>
                      <a:pt x="44" y="10"/>
                    </a:cubicBezTo>
                    <a:cubicBezTo>
                      <a:pt x="44" y="8"/>
                      <a:pt x="44" y="10"/>
                      <a:pt x="45" y="12"/>
                    </a:cubicBezTo>
                    <a:cubicBezTo>
                      <a:pt x="46" y="12"/>
                      <a:pt x="47" y="12"/>
                      <a:pt x="47" y="12"/>
                    </a:cubicBezTo>
                    <a:cubicBezTo>
                      <a:pt x="47" y="8"/>
                      <a:pt x="47" y="7"/>
                      <a:pt x="45" y="4"/>
                    </a:cubicBezTo>
                    <a:cubicBezTo>
                      <a:pt x="45" y="3"/>
                      <a:pt x="45" y="3"/>
                      <a:pt x="44" y="4"/>
                    </a:cubicBezTo>
                    <a:cubicBezTo>
                      <a:pt x="41" y="7"/>
                      <a:pt x="44" y="13"/>
                      <a:pt x="46" y="17"/>
                    </a:cubicBezTo>
                    <a:cubicBezTo>
                      <a:pt x="46" y="18"/>
                      <a:pt x="47" y="18"/>
                      <a:pt x="47" y="17"/>
                    </a:cubicBezTo>
                    <a:cubicBezTo>
                      <a:pt x="47" y="14"/>
                      <a:pt x="47" y="11"/>
                      <a:pt x="47" y="7"/>
                    </a:cubicBezTo>
                    <a:cubicBezTo>
                      <a:pt x="47" y="7"/>
                      <a:pt x="45" y="7"/>
                      <a:pt x="45" y="8"/>
                    </a:cubicBezTo>
                    <a:cubicBezTo>
                      <a:pt x="45" y="9"/>
                      <a:pt x="45" y="10"/>
                      <a:pt x="46" y="12"/>
                    </a:cubicBezTo>
                    <a:cubicBezTo>
                      <a:pt x="45" y="11"/>
                      <a:pt x="48" y="13"/>
                      <a:pt x="46" y="9"/>
                    </a:cubicBezTo>
                    <a:cubicBezTo>
                      <a:pt x="48" y="13"/>
                      <a:pt x="48" y="17"/>
                      <a:pt x="50" y="21"/>
                    </a:cubicBezTo>
                    <a:cubicBezTo>
                      <a:pt x="50" y="21"/>
                      <a:pt x="51" y="21"/>
                      <a:pt x="51" y="21"/>
                    </a:cubicBezTo>
                    <a:cubicBezTo>
                      <a:pt x="51" y="20"/>
                      <a:pt x="51" y="20"/>
                      <a:pt x="52" y="19"/>
                    </a:cubicBezTo>
                    <a:cubicBezTo>
                      <a:pt x="52" y="18"/>
                      <a:pt x="51" y="18"/>
                      <a:pt x="51" y="18"/>
                    </a:cubicBezTo>
                    <a:cubicBezTo>
                      <a:pt x="49" y="20"/>
                      <a:pt x="50" y="20"/>
                      <a:pt x="49" y="18"/>
                    </a:cubicBezTo>
                    <a:cubicBezTo>
                      <a:pt x="49" y="17"/>
                      <a:pt x="49" y="17"/>
                      <a:pt x="48" y="18"/>
                    </a:cubicBezTo>
                    <a:cubicBezTo>
                      <a:pt x="47" y="21"/>
                      <a:pt x="47" y="19"/>
                      <a:pt x="46" y="23"/>
                    </a:cubicBezTo>
                    <a:cubicBezTo>
                      <a:pt x="46" y="23"/>
                      <a:pt x="47" y="24"/>
                      <a:pt x="47" y="23"/>
                    </a:cubicBezTo>
                    <a:cubicBezTo>
                      <a:pt x="48" y="21"/>
                      <a:pt x="49" y="19"/>
                      <a:pt x="49" y="18"/>
                    </a:cubicBezTo>
                    <a:cubicBezTo>
                      <a:pt x="49" y="17"/>
                      <a:pt x="48" y="16"/>
                      <a:pt x="48" y="17"/>
                    </a:cubicBezTo>
                    <a:cubicBezTo>
                      <a:pt x="46" y="20"/>
                      <a:pt x="46" y="19"/>
                      <a:pt x="47" y="16"/>
                    </a:cubicBezTo>
                    <a:cubicBezTo>
                      <a:pt x="48" y="15"/>
                      <a:pt x="46" y="15"/>
                      <a:pt x="46" y="16"/>
                    </a:cubicBezTo>
                    <a:cubicBezTo>
                      <a:pt x="46" y="17"/>
                      <a:pt x="45" y="18"/>
                      <a:pt x="45" y="20"/>
                    </a:cubicBezTo>
                    <a:cubicBezTo>
                      <a:pt x="45" y="21"/>
                      <a:pt x="46" y="21"/>
                      <a:pt x="46" y="20"/>
                    </a:cubicBezTo>
                    <a:cubicBezTo>
                      <a:pt x="47" y="18"/>
                      <a:pt x="48" y="16"/>
                      <a:pt x="48" y="14"/>
                    </a:cubicBezTo>
                    <a:cubicBezTo>
                      <a:pt x="49" y="13"/>
                      <a:pt x="48" y="13"/>
                      <a:pt x="47" y="13"/>
                    </a:cubicBezTo>
                    <a:cubicBezTo>
                      <a:pt x="43" y="17"/>
                      <a:pt x="43" y="23"/>
                      <a:pt x="43" y="28"/>
                    </a:cubicBezTo>
                    <a:cubicBezTo>
                      <a:pt x="43" y="29"/>
                      <a:pt x="44" y="29"/>
                      <a:pt x="44" y="28"/>
                    </a:cubicBezTo>
                    <a:cubicBezTo>
                      <a:pt x="44" y="25"/>
                      <a:pt x="44" y="26"/>
                      <a:pt x="44" y="23"/>
                    </a:cubicBezTo>
                    <a:cubicBezTo>
                      <a:pt x="44" y="22"/>
                      <a:pt x="43" y="22"/>
                      <a:pt x="43" y="23"/>
                    </a:cubicBezTo>
                    <a:cubicBezTo>
                      <a:pt x="43" y="22"/>
                      <a:pt x="43" y="22"/>
                      <a:pt x="44" y="21"/>
                    </a:cubicBezTo>
                    <a:cubicBezTo>
                      <a:pt x="44" y="19"/>
                      <a:pt x="44" y="18"/>
                      <a:pt x="44" y="16"/>
                    </a:cubicBezTo>
                    <a:cubicBezTo>
                      <a:pt x="44" y="15"/>
                      <a:pt x="43" y="15"/>
                      <a:pt x="43" y="15"/>
                    </a:cubicBezTo>
                    <a:cubicBezTo>
                      <a:pt x="41" y="17"/>
                      <a:pt x="41" y="19"/>
                      <a:pt x="40" y="21"/>
                    </a:cubicBezTo>
                    <a:cubicBezTo>
                      <a:pt x="40" y="22"/>
                      <a:pt x="41" y="23"/>
                      <a:pt x="42" y="22"/>
                    </a:cubicBezTo>
                    <a:cubicBezTo>
                      <a:pt x="43" y="18"/>
                      <a:pt x="44" y="14"/>
                      <a:pt x="44" y="11"/>
                    </a:cubicBezTo>
                    <a:cubicBezTo>
                      <a:pt x="44" y="10"/>
                      <a:pt x="43" y="10"/>
                      <a:pt x="43" y="10"/>
                    </a:cubicBezTo>
                    <a:cubicBezTo>
                      <a:pt x="43" y="11"/>
                      <a:pt x="42" y="12"/>
                      <a:pt x="42" y="13"/>
                    </a:cubicBezTo>
                    <a:cubicBezTo>
                      <a:pt x="41" y="15"/>
                      <a:pt x="41" y="15"/>
                      <a:pt x="42" y="15"/>
                    </a:cubicBezTo>
                    <a:cubicBezTo>
                      <a:pt x="43" y="12"/>
                      <a:pt x="43" y="10"/>
                      <a:pt x="44" y="8"/>
                    </a:cubicBezTo>
                    <a:cubicBezTo>
                      <a:pt x="44" y="5"/>
                      <a:pt x="44" y="4"/>
                      <a:pt x="42" y="2"/>
                    </a:cubicBezTo>
                    <a:cubicBezTo>
                      <a:pt x="41" y="0"/>
                      <a:pt x="38" y="0"/>
                      <a:pt x="36" y="1"/>
                    </a:cubicBezTo>
                    <a:cubicBezTo>
                      <a:pt x="33" y="3"/>
                      <a:pt x="33" y="5"/>
                      <a:pt x="33" y="9"/>
                    </a:cubicBezTo>
                    <a:cubicBezTo>
                      <a:pt x="33" y="9"/>
                      <a:pt x="33" y="9"/>
                      <a:pt x="34" y="9"/>
                    </a:cubicBezTo>
                    <a:cubicBezTo>
                      <a:pt x="37" y="7"/>
                      <a:pt x="36" y="4"/>
                      <a:pt x="34" y="9"/>
                    </a:cubicBezTo>
                    <a:cubicBezTo>
                      <a:pt x="32" y="12"/>
                      <a:pt x="31" y="16"/>
                      <a:pt x="31" y="19"/>
                    </a:cubicBezTo>
                    <a:cubicBezTo>
                      <a:pt x="31" y="20"/>
                      <a:pt x="32" y="20"/>
                      <a:pt x="32" y="20"/>
                    </a:cubicBezTo>
                    <a:cubicBezTo>
                      <a:pt x="34" y="17"/>
                      <a:pt x="35" y="14"/>
                      <a:pt x="36" y="10"/>
                    </a:cubicBezTo>
                    <a:cubicBezTo>
                      <a:pt x="39" y="4"/>
                      <a:pt x="36" y="11"/>
                      <a:pt x="36" y="13"/>
                    </a:cubicBezTo>
                    <a:cubicBezTo>
                      <a:pt x="35" y="13"/>
                      <a:pt x="36" y="14"/>
                      <a:pt x="37" y="13"/>
                    </a:cubicBezTo>
                    <a:cubicBezTo>
                      <a:pt x="39" y="11"/>
                      <a:pt x="41" y="10"/>
                      <a:pt x="44" y="9"/>
                    </a:cubicBezTo>
                    <a:cubicBezTo>
                      <a:pt x="45" y="8"/>
                      <a:pt x="44" y="7"/>
                      <a:pt x="4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150"/>
              <p:cNvSpPr>
                <a:spLocks/>
              </p:cNvSpPr>
              <p:nvPr/>
            </p:nvSpPr>
            <p:spPr bwMode="auto">
              <a:xfrm>
                <a:off x="1376363" y="2711451"/>
                <a:ext cx="9525" cy="11113"/>
              </a:xfrm>
              <a:custGeom>
                <a:avLst/>
                <a:gdLst>
                  <a:gd name="T0" fmla="*/ 5 w 8"/>
                  <a:gd name="T1" fmla="*/ 9 h 10"/>
                  <a:gd name="T2" fmla="*/ 7 w 8"/>
                  <a:gd name="T3" fmla="*/ 1 h 10"/>
                  <a:gd name="T4" fmla="*/ 6 w 8"/>
                  <a:gd name="T5" fmla="*/ 0 h 10"/>
                  <a:gd name="T6" fmla="*/ 1 w 8"/>
                  <a:gd name="T7" fmla="*/ 6 h 10"/>
                  <a:gd name="T8" fmla="*/ 2 w 8"/>
                  <a:gd name="T9" fmla="*/ 7 h 10"/>
                  <a:gd name="T10" fmla="*/ 7 w 8"/>
                  <a:gd name="T11" fmla="*/ 2 h 10"/>
                  <a:gd name="T12" fmla="*/ 6 w 8"/>
                  <a:gd name="T13" fmla="*/ 1 h 10"/>
                  <a:gd name="T14" fmla="*/ 1 w 8"/>
                  <a:gd name="T15" fmla="*/ 6 h 10"/>
                  <a:gd name="T16" fmla="*/ 2 w 8"/>
                  <a:gd name="T17" fmla="*/ 7 h 10"/>
                  <a:gd name="T18" fmla="*/ 7 w 8"/>
                  <a:gd name="T19" fmla="*/ 1 h 10"/>
                  <a:gd name="T20" fmla="*/ 6 w 8"/>
                  <a:gd name="T21" fmla="*/ 1 h 10"/>
                  <a:gd name="T22" fmla="*/ 3 w 8"/>
                  <a:gd name="T23" fmla="*/ 9 h 10"/>
                  <a:gd name="T24" fmla="*/ 5 w 8"/>
                  <a:gd name="T2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0">
                    <a:moveTo>
                      <a:pt x="5" y="9"/>
                    </a:moveTo>
                    <a:cubicBezTo>
                      <a:pt x="5" y="6"/>
                      <a:pt x="7" y="4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4" y="2"/>
                      <a:pt x="3" y="5"/>
                      <a:pt x="1" y="6"/>
                    </a:cubicBezTo>
                    <a:cubicBezTo>
                      <a:pt x="1" y="6"/>
                      <a:pt x="2" y="7"/>
                      <a:pt x="2" y="7"/>
                    </a:cubicBezTo>
                    <a:cubicBezTo>
                      <a:pt x="3" y="5"/>
                      <a:pt x="5" y="3"/>
                      <a:pt x="7" y="2"/>
                    </a:cubicBezTo>
                    <a:cubicBezTo>
                      <a:pt x="8" y="1"/>
                      <a:pt x="7" y="1"/>
                      <a:pt x="6" y="1"/>
                    </a:cubicBezTo>
                    <a:cubicBezTo>
                      <a:pt x="4" y="3"/>
                      <a:pt x="2" y="4"/>
                      <a:pt x="1" y="6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6"/>
                      <a:pt x="5" y="3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3"/>
                      <a:pt x="4" y="6"/>
                      <a:pt x="3" y="9"/>
                    </a:cubicBezTo>
                    <a:cubicBezTo>
                      <a:pt x="3" y="10"/>
                      <a:pt x="5" y="10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456"/>
              <p:cNvSpPr>
                <a:spLocks/>
              </p:cNvSpPr>
              <p:nvPr/>
            </p:nvSpPr>
            <p:spPr bwMode="auto">
              <a:xfrm>
                <a:off x="1481138" y="2513013"/>
                <a:ext cx="34925" cy="42863"/>
              </a:xfrm>
              <a:custGeom>
                <a:avLst/>
                <a:gdLst>
                  <a:gd name="T0" fmla="*/ 3 w 34"/>
                  <a:gd name="T1" fmla="*/ 1 h 40"/>
                  <a:gd name="T2" fmla="*/ 3 w 34"/>
                  <a:gd name="T3" fmla="*/ 1 h 40"/>
                  <a:gd name="T4" fmla="*/ 2 w 34"/>
                  <a:gd name="T5" fmla="*/ 1 h 40"/>
                  <a:gd name="T6" fmla="*/ 1 w 34"/>
                  <a:gd name="T7" fmla="*/ 13 h 40"/>
                  <a:gd name="T8" fmla="*/ 2 w 34"/>
                  <a:gd name="T9" fmla="*/ 39 h 40"/>
                  <a:gd name="T10" fmla="*/ 3 w 34"/>
                  <a:gd name="T11" fmla="*/ 39 h 40"/>
                  <a:gd name="T12" fmla="*/ 33 w 34"/>
                  <a:gd name="T13" fmla="*/ 20 h 40"/>
                  <a:gd name="T14" fmla="*/ 34 w 34"/>
                  <a:gd name="T15" fmla="*/ 19 h 40"/>
                  <a:gd name="T16" fmla="*/ 3 w 34"/>
                  <a:gd name="T17" fmla="*/ 0 h 40"/>
                  <a:gd name="T18" fmla="*/ 2 w 34"/>
                  <a:gd name="T19" fmla="*/ 2 h 40"/>
                  <a:gd name="T20" fmla="*/ 24 w 34"/>
                  <a:gd name="T21" fmla="*/ 15 h 40"/>
                  <a:gd name="T22" fmla="*/ 31 w 34"/>
                  <a:gd name="T23" fmla="*/ 19 h 40"/>
                  <a:gd name="T24" fmla="*/ 29 w 34"/>
                  <a:gd name="T25" fmla="*/ 19 h 40"/>
                  <a:gd name="T26" fmla="*/ 20 w 34"/>
                  <a:gd name="T27" fmla="*/ 24 h 40"/>
                  <a:gd name="T28" fmla="*/ 12 w 34"/>
                  <a:gd name="T29" fmla="*/ 30 h 40"/>
                  <a:gd name="T30" fmla="*/ 4 w 34"/>
                  <a:gd name="T31" fmla="*/ 36 h 40"/>
                  <a:gd name="T32" fmla="*/ 3 w 34"/>
                  <a:gd name="T33" fmla="*/ 19 h 40"/>
                  <a:gd name="T34" fmla="*/ 2 w 34"/>
                  <a:gd name="T35" fmla="*/ 2 h 40"/>
                  <a:gd name="T36" fmla="*/ 3 w 34"/>
                  <a:gd name="T37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40">
                    <a:moveTo>
                      <a:pt x="3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0" y="2"/>
                      <a:pt x="1" y="11"/>
                      <a:pt x="1" y="13"/>
                    </a:cubicBezTo>
                    <a:cubicBezTo>
                      <a:pt x="2" y="22"/>
                      <a:pt x="2" y="30"/>
                      <a:pt x="2" y="39"/>
                    </a:cubicBezTo>
                    <a:cubicBezTo>
                      <a:pt x="2" y="40"/>
                      <a:pt x="3" y="40"/>
                      <a:pt x="3" y="39"/>
                    </a:cubicBezTo>
                    <a:cubicBezTo>
                      <a:pt x="13" y="32"/>
                      <a:pt x="21" y="21"/>
                      <a:pt x="33" y="20"/>
                    </a:cubicBezTo>
                    <a:cubicBezTo>
                      <a:pt x="34" y="20"/>
                      <a:pt x="34" y="19"/>
                      <a:pt x="34" y="19"/>
                    </a:cubicBezTo>
                    <a:cubicBezTo>
                      <a:pt x="23" y="13"/>
                      <a:pt x="13" y="6"/>
                      <a:pt x="3" y="0"/>
                    </a:cubicBezTo>
                    <a:cubicBezTo>
                      <a:pt x="2" y="0"/>
                      <a:pt x="1" y="1"/>
                      <a:pt x="2" y="2"/>
                    </a:cubicBezTo>
                    <a:cubicBezTo>
                      <a:pt x="9" y="6"/>
                      <a:pt x="16" y="11"/>
                      <a:pt x="24" y="15"/>
                    </a:cubicBezTo>
                    <a:cubicBezTo>
                      <a:pt x="26" y="16"/>
                      <a:pt x="28" y="17"/>
                      <a:pt x="31" y="19"/>
                    </a:cubicBezTo>
                    <a:cubicBezTo>
                      <a:pt x="31" y="19"/>
                      <a:pt x="32" y="19"/>
                      <a:pt x="29" y="19"/>
                    </a:cubicBezTo>
                    <a:cubicBezTo>
                      <a:pt x="26" y="20"/>
                      <a:pt x="23" y="22"/>
                      <a:pt x="20" y="24"/>
                    </a:cubicBezTo>
                    <a:cubicBezTo>
                      <a:pt x="17" y="26"/>
                      <a:pt x="14" y="28"/>
                      <a:pt x="12" y="30"/>
                    </a:cubicBezTo>
                    <a:cubicBezTo>
                      <a:pt x="10" y="32"/>
                      <a:pt x="4" y="38"/>
                      <a:pt x="4" y="36"/>
                    </a:cubicBezTo>
                    <a:cubicBezTo>
                      <a:pt x="3" y="30"/>
                      <a:pt x="3" y="25"/>
                      <a:pt x="3" y="19"/>
                    </a:cubicBezTo>
                    <a:cubicBezTo>
                      <a:pt x="3" y="14"/>
                      <a:pt x="4" y="7"/>
                      <a:pt x="2" y="2"/>
                    </a:cubicBezTo>
                    <a:cubicBezTo>
                      <a:pt x="2" y="3"/>
                      <a:pt x="3" y="2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457"/>
              <p:cNvSpPr>
                <a:spLocks noEditPoints="1"/>
              </p:cNvSpPr>
              <p:nvPr/>
            </p:nvSpPr>
            <p:spPr bwMode="auto">
              <a:xfrm>
                <a:off x="1482725" y="2516188"/>
                <a:ext cx="30163" cy="34925"/>
              </a:xfrm>
              <a:custGeom>
                <a:avLst/>
                <a:gdLst>
                  <a:gd name="T0" fmla="*/ 26 w 29"/>
                  <a:gd name="T1" fmla="*/ 15 h 34"/>
                  <a:gd name="T2" fmla="*/ 22 w 29"/>
                  <a:gd name="T3" fmla="*/ 16 h 34"/>
                  <a:gd name="T4" fmla="*/ 24 w 29"/>
                  <a:gd name="T5" fmla="*/ 13 h 34"/>
                  <a:gd name="T6" fmla="*/ 19 w 29"/>
                  <a:gd name="T7" fmla="*/ 15 h 34"/>
                  <a:gd name="T8" fmla="*/ 21 w 29"/>
                  <a:gd name="T9" fmla="*/ 12 h 34"/>
                  <a:gd name="T10" fmla="*/ 18 w 29"/>
                  <a:gd name="T11" fmla="*/ 13 h 34"/>
                  <a:gd name="T12" fmla="*/ 17 w 29"/>
                  <a:gd name="T13" fmla="*/ 12 h 34"/>
                  <a:gd name="T14" fmla="*/ 17 w 29"/>
                  <a:gd name="T15" fmla="*/ 10 h 34"/>
                  <a:gd name="T16" fmla="*/ 17 w 29"/>
                  <a:gd name="T17" fmla="*/ 10 h 34"/>
                  <a:gd name="T18" fmla="*/ 11 w 29"/>
                  <a:gd name="T19" fmla="*/ 13 h 34"/>
                  <a:gd name="T20" fmla="*/ 12 w 29"/>
                  <a:gd name="T21" fmla="*/ 9 h 34"/>
                  <a:gd name="T22" fmla="*/ 10 w 29"/>
                  <a:gd name="T23" fmla="*/ 9 h 34"/>
                  <a:gd name="T24" fmla="*/ 12 w 29"/>
                  <a:gd name="T25" fmla="*/ 6 h 34"/>
                  <a:gd name="T26" fmla="*/ 9 w 29"/>
                  <a:gd name="T27" fmla="*/ 6 h 34"/>
                  <a:gd name="T28" fmla="*/ 7 w 29"/>
                  <a:gd name="T29" fmla="*/ 5 h 34"/>
                  <a:gd name="T30" fmla="*/ 5 w 29"/>
                  <a:gd name="T31" fmla="*/ 5 h 34"/>
                  <a:gd name="T32" fmla="*/ 4 w 29"/>
                  <a:gd name="T33" fmla="*/ 3 h 34"/>
                  <a:gd name="T34" fmla="*/ 2 w 29"/>
                  <a:gd name="T35" fmla="*/ 1 h 34"/>
                  <a:gd name="T36" fmla="*/ 0 w 29"/>
                  <a:gd name="T37" fmla="*/ 2 h 34"/>
                  <a:gd name="T38" fmla="*/ 0 w 29"/>
                  <a:gd name="T39" fmla="*/ 4 h 34"/>
                  <a:gd name="T40" fmla="*/ 2 w 29"/>
                  <a:gd name="T41" fmla="*/ 6 h 34"/>
                  <a:gd name="T42" fmla="*/ 2 w 29"/>
                  <a:gd name="T43" fmla="*/ 8 h 34"/>
                  <a:gd name="T44" fmla="*/ 2 w 29"/>
                  <a:gd name="T45" fmla="*/ 10 h 34"/>
                  <a:gd name="T46" fmla="*/ 1 w 29"/>
                  <a:gd name="T47" fmla="*/ 13 h 34"/>
                  <a:gd name="T48" fmla="*/ 7 w 29"/>
                  <a:gd name="T49" fmla="*/ 10 h 34"/>
                  <a:gd name="T50" fmla="*/ 2 w 29"/>
                  <a:gd name="T51" fmla="*/ 16 h 34"/>
                  <a:gd name="T52" fmla="*/ 1 w 29"/>
                  <a:gd name="T53" fmla="*/ 18 h 34"/>
                  <a:gd name="T54" fmla="*/ 1 w 29"/>
                  <a:gd name="T55" fmla="*/ 20 h 34"/>
                  <a:gd name="T56" fmla="*/ 1 w 29"/>
                  <a:gd name="T57" fmla="*/ 22 h 34"/>
                  <a:gd name="T58" fmla="*/ 5 w 29"/>
                  <a:gd name="T59" fmla="*/ 21 h 34"/>
                  <a:gd name="T60" fmla="*/ 1 w 29"/>
                  <a:gd name="T61" fmla="*/ 26 h 34"/>
                  <a:gd name="T62" fmla="*/ 1 w 29"/>
                  <a:gd name="T63" fmla="*/ 26 h 34"/>
                  <a:gd name="T64" fmla="*/ 1 w 29"/>
                  <a:gd name="T65" fmla="*/ 29 h 34"/>
                  <a:gd name="T66" fmla="*/ 13 w 29"/>
                  <a:gd name="T67" fmla="*/ 19 h 34"/>
                  <a:gd name="T68" fmla="*/ 10 w 29"/>
                  <a:gd name="T69" fmla="*/ 23 h 34"/>
                  <a:gd name="T70" fmla="*/ 3 w 29"/>
                  <a:gd name="T71" fmla="*/ 30 h 34"/>
                  <a:gd name="T72" fmla="*/ 13 w 29"/>
                  <a:gd name="T73" fmla="*/ 23 h 34"/>
                  <a:gd name="T74" fmla="*/ 4 w 29"/>
                  <a:gd name="T75" fmla="*/ 34 h 34"/>
                  <a:gd name="T76" fmla="*/ 24 w 29"/>
                  <a:gd name="T77" fmla="*/ 19 h 34"/>
                  <a:gd name="T78" fmla="*/ 21 w 29"/>
                  <a:gd name="T79" fmla="*/ 15 h 34"/>
                  <a:gd name="T80" fmla="*/ 21 w 29"/>
                  <a:gd name="T81" fmla="*/ 14 h 34"/>
                  <a:gd name="T82" fmla="*/ 12 w 29"/>
                  <a:gd name="T83" fmla="*/ 15 h 34"/>
                  <a:gd name="T84" fmla="*/ 13 w 29"/>
                  <a:gd name="T85" fmla="*/ 10 h 34"/>
                  <a:gd name="T86" fmla="*/ 11 w 29"/>
                  <a:gd name="T87" fmla="*/ 10 h 34"/>
                  <a:gd name="T88" fmla="*/ 7 w 29"/>
                  <a:gd name="T89" fmla="*/ 9 h 34"/>
                  <a:gd name="T90" fmla="*/ 11 w 29"/>
                  <a:gd name="T91" fmla="*/ 8 h 34"/>
                  <a:gd name="T92" fmla="*/ 9 w 29"/>
                  <a:gd name="T93" fmla="*/ 10 h 34"/>
                  <a:gd name="T94" fmla="*/ 6 w 29"/>
                  <a:gd name="T95" fmla="*/ 18 h 34"/>
                  <a:gd name="T96" fmla="*/ 14 w 29"/>
                  <a:gd name="T97" fmla="*/ 14 h 34"/>
                  <a:gd name="T98" fmla="*/ 3 w 29"/>
                  <a:gd name="T99" fmla="*/ 26 h 34"/>
                  <a:gd name="T100" fmla="*/ 10 w 29"/>
                  <a:gd name="T101" fmla="*/ 19 h 34"/>
                  <a:gd name="T102" fmla="*/ 13 w 29"/>
                  <a:gd name="T103" fmla="*/ 18 h 34"/>
                  <a:gd name="T104" fmla="*/ 16 w 29"/>
                  <a:gd name="T105" fmla="*/ 17 h 34"/>
                  <a:gd name="T106" fmla="*/ 14 w 29"/>
                  <a:gd name="T107" fmla="*/ 19 h 34"/>
                  <a:gd name="T108" fmla="*/ 14 w 29"/>
                  <a:gd name="T109" fmla="*/ 19 h 34"/>
                  <a:gd name="T110" fmla="*/ 14 w 29"/>
                  <a:gd name="T111" fmla="*/ 21 h 34"/>
                  <a:gd name="T112" fmla="*/ 6 w 29"/>
                  <a:gd name="T113" fmla="*/ 31 h 34"/>
                  <a:gd name="T114" fmla="*/ 21 w 29"/>
                  <a:gd name="T115" fmla="*/ 17 h 34"/>
                  <a:gd name="T116" fmla="*/ 20 w 29"/>
                  <a:gd name="T117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" h="34">
                    <a:moveTo>
                      <a:pt x="29" y="16"/>
                    </a:moveTo>
                    <a:cubicBezTo>
                      <a:pt x="27" y="17"/>
                      <a:pt x="25" y="18"/>
                      <a:pt x="28" y="16"/>
                    </a:cubicBezTo>
                    <a:cubicBezTo>
                      <a:pt x="29" y="16"/>
                      <a:pt x="28" y="16"/>
                      <a:pt x="28" y="16"/>
                    </a:cubicBezTo>
                    <a:cubicBezTo>
                      <a:pt x="25" y="18"/>
                      <a:pt x="23" y="19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6"/>
                      <a:pt x="25" y="16"/>
                    </a:cubicBezTo>
                    <a:cubicBezTo>
                      <a:pt x="25" y="16"/>
                      <a:pt x="26" y="16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5" y="16"/>
                      <a:pt x="24" y="16"/>
                      <a:pt x="23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4"/>
                      <a:pt x="26" y="14"/>
                      <a:pt x="26" y="14"/>
                    </a:cubicBezTo>
                    <a:cubicBezTo>
                      <a:pt x="26" y="14"/>
                      <a:pt x="25" y="15"/>
                      <a:pt x="25" y="15"/>
                    </a:cubicBezTo>
                    <a:cubicBezTo>
                      <a:pt x="25" y="15"/>
                      <a:pt x="25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5"/>
                      <a:pt x="23" y="15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2" y="15"/>
                      <a:pt x="22" y="16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1" y="16"/>
                      <a:pt x="21" y="16"/>
                      <a:pt x="21" y="17"/>
                    </a:cubicBezTo>
                    <a:cubicBezTo>
                      <a:pt x="22" y="15"/>
                      <a:pt x="24" y="14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4"/>
                      <a:pt x="22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5"/>
                      <a:pt x="22" y="14"/>
                      <a:pt x="23" y="13"/>
                    </a:cubicBezTo>
                    <a:cubicBezTo>
                      <a:pt x="23" y="13"/>
                      <a:pt x="23" y="13"/>
                      <a:pt x="22" y="13"/>
                    </a:cubicBezTo>
                    <a:cubicBezTo>
                      <a:pt x="21" y="14"/>
                      <a:pt x="20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3"/>
                      <a:pt x="19" y="14"/>
                      <a:pt x="19" y="14"/>
                    </a:cubicBezTo>
                    <a:cubicBezTo>
                      <a:pt x="20" y="13"/>
                      <a:pt x="20" y="13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8" y="13"/>
                    </a:cubicBezTo>
                    <a:cubicBezTo>
                      <a:pt x="18" y="13"/>
                      <a:pt x="18" y="13"/>
                      <a:pt x="17" y="13"/>
                    </a:cubicBezTo>
                    <a:cubicBezTo>
                      <a:pt x="18" y="12"/>
                      <a:pt x="19" y="12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9" y="11"/>
                      <a:pt x="19" y="12"/>
                      <a:pt x="18" y="13"/>
                    </a:cubicBezTo>
                    <a:cubicBezTo>
                      <a:pt x="21" y="10"/>
                      <a:pt x="18" y="12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8" y="12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7" y="11"/>
                      <a:pt x="17" y="12"/>
                      <a:pt x="16" y="12"/>
                    </a:cubicBezTo>
                    <a:cubicBezTo>
                      <a:pt x="17" y="12"/>
                      <a:pt x="17" y="11"/>
                      <a:pt x="17" y="11"/>
                    </a:cubicBezTo>
                    <a:cubicBezTo>
                      <a:pt x="17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6" y="10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3" y="12"/>
                      <a:pt x="12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3" y="12"/>
                      <a:pt x="15" y="10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5" y="9"/>
                      <a:pt x="14" y="9"/>
                      <a:pt x="12" y="10"/>
                    </a:cubicBezTo>
                    <a:cubicBezTo>
                      <a:pt x="13" y="10"/>
                      <a:pt x="13" y="10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5" y="8"/>
                      <a:pt x="16" y="8"/>
                    </a:cubicBezTo>
                    <a:cubicBezTo>
                      <a:pt x="16" y="8"/>
                      <a:pt x="15" y="7"/>
                      <a:pt x="15" y="7"/>
                    </a:cubicBezTo>
                    <a:cubicBezTo>
                      <a:pt x="14" y="8"/>
                      <a:pt x="13" y="8"/>
                      <a:pt x="12" y="9"/>
                    </a:cubicBezTo>
                    <a:cubicBezTo>
                      <a:pt x="13" y="8"/>
                      <a:pt x="14" y="8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7"/>
                      <a:pt x="14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1" y="9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1" y="9"/>
                      <a:pt x="12" y="8"/>
                      <a:pt x="12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5"/>
                      <a:pt x="12" y="6"/>
                    </a:cubicBezTo>
                    <a:cubicBezTo>
                      <a:pt x="11" y="6"/>
                      <a:pt x="10" y="6"/>
                      <a:pt x="9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8" y="7"/>
                      <a:pt x="7" y="8"/>
                      <a:pt x="6" y="9"/>
                    </a:cubicBezTo>
                    <a:cubicBezTo>
                      <a:pt x="5" y="9"/>
                      <a:pt x="5" y="10"/>
                      <a:pt x="4" y="10"/>
                    </a:cubicBezTo>
                    <a:cubicBezTo>
                      <a:pt x="4" y="10"/>
                      <a:pt x="3" y="11"/>
                      <a:pt x="2" y="11"/>
                    </a:cubicBezTo>
                    <a:cubicBezTo>
                      <a:pt x="5" y="10"/>
                      <a:pt x="7" y="8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7" y="7"/>
                      <a:pt x="6" y="7"/>
                    </a:cubicBezTo>
                    <a:cubicBezTo>
                      <a:pt x="8" y="6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6"/>
                      <a:pt x="3" y="9"/>
                      <a:pt x="3" y="9"/>
                    </a:cubicBezTo>
                    <a:cubicBezTo>
                      <a:pt x="5" y="7"/>
                      <a:pt x="7" y="6"/>
                      <a:pt x="8" y="5"/>
                    </a:cubicBezTo>
                    <a:cubicBezTo>
                      <a:pt x="9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5" y="7"/>
                    </a:cubicBezTo>
                    <a:cubicBezTo>
                      <a:pt x="5" y="7"/>
                      <a:pt x="7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6"/>
                      <a:pt x="4" y="7"/>
                      <a:pt x="2" y="8"/>
                    </a:cubicBezTo>
                    <a:cubicBezTo>
                      <a:pt x="4" y="7"/>
                      <a:pt x="6" y="6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5" y="5"/>
                      <a:pt x="6" y="5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5" y="5"/>
                    </a:cubicBezTo>
                    <a:cubicBezTo>
                      <a:pt x="6" y="4"/>
                      <a:pt x="6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4"/>
                      <a:pt x="4" y="4"/>
                      <a:pt x="4" y="5"/>
                    </a:cubicBezTo>
                    <a:cubicBezTo>
                      <a:pt x="4" y="5"/>
                      <a:pt x="5" y="4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0" y="7"/>
                      <a:pt x="5" y="3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1" y="6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4"/>
                      <a:pt x="2" y="4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1" y="4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2"/>
                      <a:pt x="1" y="4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2"/>
                    </a:cubicBezTo>
                    <a:cubicBezTo>
                      <a:pt x="2" y="2"/>
                      <a:pt x="1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2" y="2"/>
                      <a:pt x="2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4" y="2"/>
                      <a:pt x="1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4"/>
                      <a:pt x="4" y="2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2" y="4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5"/>
                      <a:pt x="2" y="5"/>
                      <a:pt x="3" y="4"/>
                    </a:cubicBezTo>
                    <a:cubicBezTo>
                      <a:pt x="7" y="1"/>
                      <a:pt x="2" y="6"/>
                      <a:pt x="2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6" y="3"/>
                      <a:pt x="3" y="5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9" y="1"/>
                      <a:pt x="3" y="6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4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4" y="7"/>
                      <a:pt x="2" y="8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4" y="7"/>
                      <a:pt x="6" y="6"/>
                    </a:cubicBezTo>
                    <a:cubicBezTo>
                      <a:pt x="5" y="6"/>
                      <a:pt x="3" y="8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4" y="9"/>
                      <a:pt x="5" y="8"/>
                      <a:pt x="7" y="6"/>
                    </a:cubicBezTo>
                    <a:cubicBezTo>
                      <a:pt x="5" y="8"/>
                      <a:pt x="3" y="9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1" y="4"/>
                      <a:pt x="4" y="10"/>
                      <a:pt x="1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2" y="12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3" y="12"/>
                      <a:pt x="4" y="11"/>
                      <a:pt x="5" y="10"/>
                    </a:cubicBezTo>
                    <a:cubicBezTo>
                      <a:pt x="6" y="10"/>
                      <a:pt x="6" y="10"/>
                      <a:pt x="7" y="9"/>
                    </a:cubicBezTo>
                    <a:cubicBezTo>
                      <a:pt x="5" y="11"/>
                      <a:pt x="3" y="13"/>
                      <a:pt x="1" y="14"/>
                    </a:cubicBezTo>
                    <a:cubicBezTo>
                      <a:pt x="1" y="14"/>
                      <a:pt x="1" y="14"/>
                      <a:pt x="2" y="14"/>
                    </a:cubicBezTo>
                    <a:cubicBezTo>
                      <a:pt x="3" y="13"/>
                      <a:pt x="5" y="11"/>
                      <a:pt x="7" y="10"/>
                    </a:cubicBezTo>
                    <a:cubicBezTo>
                      <a:pt x="12" y="6"/>
                      <a:pt x="7" y="10"/>
                      <a:pt x="7" y="10"/>
                    </a:cubicBezTo>
                    <a:cubicBezTo>
                      <a:pt x="5" y="11"/>
                      <a:pt x="4" y="12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2" y="15"/>
                      <a:pt x="2" y="15"/>
                    </a:cubicBezTo>
                    <a:cubicBezTo>
                      <a:pt x="2" y="15"/>
                      <a:pt x="2" y="16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3" y="16"/>
                      <a:pt x="4" y="15"/>
                      <a:pt x="5" y="14"/>
                    </a:cubicBezTo>
                    <a:cubicBezTo>
                      <a:pt x="4" y="15"/>
                      <a:pt x="3" y="15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4" y="15"/>
                      <a:pt x="5" y="14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5"/>
                      <a:pt x="4" y="16"/>
                      <a:pt x="3" y="17"/>
                    </a:cubicBezTo>
                    <a:cubicBezTo>
                      <a:pt x="2" y="17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3" y="17"/>
                      <a:pt x="4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3" y="17"/>
                      <a:pt x="2" y="18"/>
                      <a:pt x="1" y="19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3" y="19"/>
                      <a:pt x="4" y="19"/>
                    </a:cubicBezTo>
                    <a:cubicBezTo>
                      <a:pt x="3" y="19"/>
                      <a:pt x="2" y="20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ubicBezTo>
                      <a:pt x="3" y="21"/>
                      <a:pt x="4" y="20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3" y="20"/>
                      <a:pt x="2" y="21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2"/>
                      <a:pt x="2" y="22"/>
                      <a:pt x="3" y="21"/>
                    </a:cubicBezTo>
                    <a:cubicBezTo>
                      <a:pt x="2" y="22"/>
                      <a:pt x="1" y="22"/>
                      <a:pt x="1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1" y="24"/>
                      <a:pt x="2" y="24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4"/>
                      <a:pt x="2" y="24"/>
                    </a:cubicBezTo>
                    <a:cubicBezTo>
                      <a:pt x="3" y="23"/>
                      <a:pt x="4" y="22"/>
                      <a:pt x="5" y="21"/>
                    </a:cubicBezTo>
                    <a:cubicBezTo>
                      <a:pt x="5" y="21"/>
                      <a:pt x="6" y="21"/>
                      <a:pt x="6" y="20"/>
                    </a:cubicBezTo>
                    <a:cubicBezTo>
                      <a:pt x="7" y="20"/>
                      <a:pt x="7" y="19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9" y="19"/>
                      <a:pt x="10" y="18"/>
                    </a:cubicBezTo>
                    <a:cubicBezTo>
                      <a:pt x="8" y="20"/>
                      <a:pt x="6" y="21"/>
                      <a:pt x="5" y="22"/>
                    </a:cubicBezTo>
                    <a:cubicBezTo>
                      <a:pt x="3" y="23"/>
                      <a:pt x="2" y="24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2" y="25"/>
                    </a:cubicBezTo>
                    <a:cubicBezTo>
                      <a:pt x="3" y="24"/>
                      <a:pt x="4" y="23"/>
                      <a:pt x="6" y="22"/>
                    </a:cubicBezTo>
                    <a:cubicBezTo>
                      <a:pt x="6" y="22"/>
                      <a:pt x="5" y="22"/>
                      <a:pt x="5" y="23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1"/>
                    </a:cubicBezTo>
                    <a:cubicBezTo>
                      <a:pt x="6" y="22"/>
                      <a:pt x="6" y="22"/>
                      <a:pt x="5" y="22"/>
                    </a:cubicBezTo>
                    <a:cubicBezTo>
                      <a:pt x="4" y="23"/>
                      <a:pt x="3" y="24"/>
                      <a:pt x="2" y="25"/>
                    </a:cubicBezTo>
                    <a:cubicBezTo>
                      <a:pt x="2" y="25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6"/>
                      <a:pt x="3" y="25"/>
                      <a:pt x="3" y="24"/>
                    </a:cubicBezTo>
                    <a:cubicBezTo>
                      <a:pt x="3" y="24"/>
                      <a:pt x="4" y="24"/>
                      <a:pt x="4" y="24"/>
                    </a:cubicBezTo>
                    <a:cubicBezTo>
                      <a:pt x="4" y="24"/>
                      <a:pt x="5" y="23"/>
                      <a:pt x="5" y="23"/>
                    </a:cubicBezTo>
                    <a:cubicBezTo>
                      <a:pt x="7" y="21"/>
                      <a:pt x="9" y="20"/>
                      <a:pt x="11" y="18"/>
                    </a:cubicBezTo>
                    <a:cubicBezTo>
                      <a:pt x="10" y="19"/>
                      <a:pt x="9" y="21"/>
                      <a:pt x="7" y="22"/>
                    </a:cubicBezTo>
                    <a:cubicBezTo>
                      <a:pt x="5" y="24"/>
                      <a:pt x="3" y="26"/>
                      <a:pt x="1" y="28"/>
                    </a:cubicBezTo>
                    <a:cubicBezTo>
                      <a:pt x="1" y="28"/>
                      <a:pt x="1" y="29"/>
                      <a:pt x="1" y="29"/>
                    </a:cubicBezTo>
                    <a:cubicBezTo>
                      <a:pt x="2" y="29"/>
                      <a:pt x="1" y="29"/>
                      <a:pt x="2" y="28"/>
                    </a:cubicBezTo>
                    <a:cubicBezTo>
                      <a:pt x="3" y="27"/>
                      <a:pt x="4" y="26"/>
                      <a:pt x="5" y="26"/>
                    </a:cubicBezTo>
                    <a:cubicBezTo>
                      <a:pt x="4" y="26"/>
                      <a:pt x="3" y="27"/>
                      <a:pt x="2" y="28"/>
                    </a:cubicBezTo>
                    <a:cubicBezTo>
                      <a:pt x="1" y="29"/>
                      <a:pt x="2" y="28"/>
                      <a:pt x="3" y="26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6" y="24"/>
                      <a:pt x="9" y="21"/>
                      <a:pt x="12" y="19"/>
                    </a:cubicBezTo>
                    <a:cubicBezTo>
                      <a:pt x="14" y="18"/>
                      <a:pt x="15" y="17"/>
                      <a:pt x="16" y="16"/>
                    </a:cubicBezTo>
                    <a:cubicBezTo>
                      <a:pt x="15" y="17"/>
                      <a:pt x="14" y="18"/>
                      <a:pt x="13" y="19"/>
                    </a:cubicBezTo>
                    <a:cubicBezTo>
                      <a:pt x="12" y="20"/>
                      <a:pt x="10" y="21"/>
                      <a:pt x="9" y="23"/>
                    </a:cubicBezTo>
                    <a:cubicBezTo>
                      <a:pt x="8" y="24"/>
                      <a:pt x="7" y="25"/>
                      <a:pt x="5" y="25"/>
                    </a:cubicBezTo>
                    <a:cubicBezTo>
                      <a:pt x="6" y="25"/>
                      <a:pt x="7" y="24"/>
                      <a:pt x="8" y="23"/>
                    </a:cubicBezTo>
                    <a:cubicBezTo>
                      <a:pt x="8" y="23"/>
                      <a:pt x="8" y="24"/>
                      <a:pt x="8" y="24"/>
                    </a:cubicBezTo>
                    <a:cubicBezTo>
                      <a:pt x="7" y="24"/>
                      <a:pt x="7" y="25"/>
                      <a:pt x="6" y="25"/>
                    </a:cubicBezTo>
                    <a:cubicBezTo>
                      <a:pt x="6" y="26"/>
                      <a:pt x="5" y="27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6" y="26"/>
                      <a:pt x="8" y="24"/>
                      <a:pt x="10" y="23"/>
                    </a:cubicBezTo>
                    <a:cubicBezTo>
                      <a:pt x="10" y="22"/>
                      <a:pt x="11" y="22"/>
                      <a:pt x="11" y="21"/>
                    </a:cubicBezTo>
                    <a:cubicBezTo>
                      <a:pt x="12" y="21"/>
                      <a:pt x="12" y="21"/>
                      <a:pt x="13" y="20"/>
                    </a:cubicBezTo>
                    <a:cubicBezTo>
                      <a:pt x="10" y="23"/>
                      <a:pt x="7" y="25"/>
                      <a:pt x="5" y="28"/>
                    </a:cubicBezTo>
                    <a:cubicBezTo>
                      <a:pt x="6" y="27"/>
                      <a:pt x="7" y="26"/>
                      <a:pt x="8" y="25"/>
                    </a:cubicBezTo>
                    <a:cubicBezTo>
                      <a:pt x="6" y="26"/>
                      <a:pt x="5" y="28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3" y="31"/>
                      <a:pt x="3" y="30"/>
                    </a:cubicBezTo>
                    <a:cubicBezTo>
                      <a:pt x="4" y="29"/>
                      <a:pt x="6" y="28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3" y="31"/>
                      <a:pt x="3" y="32"/>
                      <a:pt x="3" y="31"/>
                    </a:cubicBezTo>
                    <a:cubicBezTo>
                      <a:pt x="4" y="31"/>
                      <a:pt x="4" y="30"/>
                      <a:pt x="5" y="30"/>
                    </a:cubicBezTo>
                    <a:cubicBezTo>
                      <a:pt x="6" y="29"/>
                      <a:pt x="7" y="28"/>
                      <a:pt x="8" y="26"/>
                    </a:cubicBezTo>
                    <a:cubicBezTo>
                      <a:pt x="10" y="25"/>
                      <a:pt x="11" y="24"/>
                      <a:pt x="13" y="23"/>
                    </a:cubicBezTo>
                    <a:cubicBezTo>
                      <a:pt x="9" y="26"/>
                      <a:pt x="6" y="30"/>
                      <a:pt x="3" y="33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3"/>
                      <a:pt x="4" y="33"/>
                      <a:pt x="4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2"/>
                      <a:pt x="5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5" y="33"/>
                      <a:pt x="4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8" y="30"/>
                      <a:pt x="12" y="27"/>
                      <a:pt x="15" y="23"/>
                    </a:cubicBezTo>
                    <a:cubicBezTo>
                      <a:pt x="18" y="22"/>
                      <a:pt x="20" y="20"/>
                      <a:pt x="23" y="18"/>
                    </a:cubicBezTo>
                    <a:cubicBezTo>
                      <a:pt x="24" y="17"/>
                      <a:pt x="24" y="17"/>
                      <a:pt x="25" y="16"/>
                    </a:cubicBezTo>
                    <a:cubicBezTo>
                      <a:pt x="28" y="15"/>
                      <a:pt x="25" y="17"/>
                      <a:pt x="24" y="17"/>
                    </a:cubicBezTo>
                    <a:cubicBezTo>
                      <a:pt x="22" y="19"/>
                      <a:pt x="24" y="17"/>
                      <a:pt x="21" y="20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3" y="19"/>
                      <a:pt x="25" y="18"/>
                      <a:pt x="27" y="17"/>
                    </a:cubicBezTo>
                    <a:cubicBezTo>
                      <a:pt x="28" y="16"/>
                      <a:pt x="24" y="18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6" y="18"/>
                      <a:pt x="28" y="17"/>
                      <a:pt x="29" y="16"/>
                    </a:cubicBezTo>
                    <a:cubicBezTo>
                      <a:pt x="29" y="16"/>
                      <a:pt x="29" y="16"/>
                      <a:pt x="29" y="16"/>
                    </a:cubicBezTo>
                    <a:close/>
                    <a:moveTo>
                      <a:pt x="19" y="17"/>
                    </a:moveTo>
                    <a:cubicBezTo>
                      <a:pt x="19" y="17"/>
                      <a:pt x="18" y="18"/>
                      <a:pt x="18" y="18"/>
                    </a:cubicBezTo>
                    <a:cubicBezTo>
                      <a:pt x="19" y="17"/>
                      <a:pt x="20" y="16"/>
                      <a:pt x="21" y="16"/>
                    </a:cubicBezTo>
                    <a:cubicBezTo>
                      <a:pt x="20" y="16"/>
                      <a:pt x="20" y="17"/>
                      <a:pt x="19" y="17"/>
                    </a:cubicBezTo>
                    <a:close/>
                    <a:moveTo>
                      <a:pt x="21" y="15"/>
                    </a:moveTo>
                    <a:cubicBezTo>
                      <a:pt x="20" y="16"/>
                      <a:pt x="20" y="16"/>
                      <a:pt x="19" y="17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1" y="16"/>
                      <a:pt x="21" y="15"/>
                    </a:cubicBezTo>
                    <a:close/>
                    <a:moveTo>
                      <a:pt x="21" y="14"/>
                    </a:moveTo>
                    <a:cubicBezTo>
                      <a:pt x="20" y="15"/>
                      <a:pt x="19" y="16"/>
                      <a:pt x="18" y="16"/>
                    </a:cubicBezTo>
                    <a:cubicBezTo>
                      <a:pt x="17" y="17"/>
                      <a:pt x="16" y="17"/>
                      <a:pt x="16" y="18"/>
                    </a:cubicBezTo>
                    <a:cubicBezTo>
                      <a:pt x="16" y="18"/>
                      <a:pt x="16" y="17"/>
                      <a:pt x="17" y="17"/>
                    </a:cubicBezTo>
                    <a:cubicBezTo>
                      <a:pt x="18" y="16"/>
                      <a:pt x="21" y="15"/>
                      <a:pt x="21" y="14"/>
                    </a:cubicBezTo>
                    <a:close/>
                    <a:moveTo>
                      <a:pt x="14" y="12"/>
                    </a:moveTo>
                    <a:cubicBezTo>
                      <a:pt x="14" y="12"/>
                      <a:pt x="15" y="12"/>
                      <a:pt x="15" y="12"/>
                    </a:cubicBezTo>
                    <a:cubicBezTo>
                      <a:pt x="13" y="13"/>
                      <a:pt x="11" y="14"/>
                      <a:pt x="9" y="16"/>
                    </a:cubicBezTo>
                    <a:cubicBezTo>
                      <a:pt x="11" y="15"/>
                      <a:pt x="12" y="13"/>
                      <a:pt x="14" y="12"/>
                    </a:cubicBezTo>
                    <a:close/>
                    <a:moveTo>
                      <a:pt x="16" y="12"/>
                    </a:moveTo>
                    <a:cubicBezTo>
                      <a:pt x="15" y="12"/>
                      <a:pt x="15" y="13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2" y="15"/>
                    </a:cubicBezTo>
                    <a:cubicBezTo>
                      <a:pt x="13" y="14"/>
                      <a:pt x="14" y="13"/>
                      <a:pt x="16" y="12"/>
                    </a:cubicBezTo>
                    <a:close/>
                    <a:moveTo>
                      <a:pt x="13" y="10"/>
                    </a:moveTo>
                    <a:cubicBezTo>
                      <a:pt x="16" y="8"/>
                      <a:pt x="17" y="8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3" y="11"/>
                      <a:pt x="11" y="12"/>
                      <a:pt x="9" y="13"/>
                    </a:cubicBezTo>
                    <a:cubicBezTo>
                      <a:pt x="9" y="13"/>
                      <a:pt x="9" y="13"/>
                      <a:pt x="8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2"/>
                      <a:pt x="12" y="11"/>
                      <a:pt x="13" y="10"/>
                    </a:cubicBezTo>
                    <a:close/>
                    <a:moveTo>
                      <a:pt x="7" y="14"/>
                    </a:moveTo>
                    <a:cubicBezTo>
                      <a:pt x="7" y="14"/>
                      <a:pt x="7" y="14"/>
                      <a:pt x="6" y="15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3"/>
                      <a:pt x="10" y="11"/>
                      <a:pt x="12" y="10"/>
                    </a:cubicBezTo>
                    <a:cubicBezTo>
                      <a:pt x="10" y="11"/>
                      <a:pt x="9" y="13"/>
                      <a:pt x="7" y="14"/>
                    </a:cubicBezTo>
                    <a:close/>
                    <a:moveTo>
                      <a:pt x="13" y="9"/>
                    </a:moveTo>
                    <a:cubicBezTo>
                      <a:pt x="14" y="8"/>
                      <a:pt x="16" y="7"/>
                      <a:pt x="13" y="9"/>
                    </a:cubicBezTo>
                    <a:cubicBezTo>
                      <a:pt x="12" y="10"/>
                      <a:pt x="12" y="10"/>
                      <a:pt x="11" y="10"/>
                    </a:cubicBezTo>
                    <a:cubicBezTo>
                      <a:pt x="12" y="10"/>
                      <a:pt x="12" y="9"/>
                      <a:pt x="13" y="9"/>
                    </a:cubicBezTo>
                    <a:close/>
                    <a:moveTo>
                      <a:pt x="9" y="11"/>
                    </a:moveTo>
                    <a:cubicBezTo>
                      <a:pt x="9" y="12"/>
                      <a:pt x="9" y="12"/>
                      <a:pt x="8" y="12"/>
                    </a:cubicBezTo>
                    <a:cubicBezTo>
                      <a:pt x="8" y="12"/>
                      <a:pt x="8" y="13"/>
                      <a:pt x="7" y="13"/>
                    </a:cubicBezTo>
                    <a:cubicBezTo>
                      <a:pt x="7" y="13"/>
                      <a:pt x="8" y="13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1" y="10"/>
                      <a:pt x="14" y="8"/>
                      <a:pt x="9" y="11"/>
                    </a:cubicBezTo>
                    <a:close/>
                    <a:moveTo>
                      <a:pt x="7" y="9"/>
                    </a:moveTo>
                    <a:cubicBezTo>
                      <a:pt x="6" y="9"/>
                      <a:pt x="6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8" y="8"/>
                      <a:pt x="9" y="7"/>
                    </a:cubicBezTo>
                    <a:cubicBezTo>
                      <a:pt x="9" y="7"/>
                      <a:pt x="10" y="7"/>
                      <a:pt x="10" y="7"/>
                    </a:cubicBezTo>
                    <a:cubicBezTo>
                      <a:pt x="9" y="7"/>
                      <a:pt x="8" y="8"/>
                      <a:pt x="7" y="9"/>
                    </a:cubicBezTo>
                    <a:close/>
                    <a:moveTo>
                      <a:pt x="6" y="11"/>
                    </a:moveTo>
                    <a:cubicBezTo>
                      <a:pt x="7" y="10"/>
                      <a:pt x="9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9" y="9"/>
                      <a:pt x="8" y="10"/>
                    </a:cubicBezTo>
                    <a:cubicBezTo>
                      <a:pt x="8" y="10"/>
                      <a:pt x="2" y="14"/>
                      <a:pt x="6" y="11"/>
                    </a:cubicBezTo>
                    <a:close/>
                    <a:moveTo>
                      <a:pt x="5" y="13"/>
                    </a:moveTo>
                    <a:cubicBezTo>
                      <a:pt x="4" y="13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3"/>
                      <a:pt x="6" y="12"/>
                      <a:pt x="7" y="12"/>
                    </a:cubicBezTo>
                    <a:cubicBezTo>
                      <a:pt x="7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7" y="11"/>
                      <a:pt x="6" y="12"/>
                      <a:pt x="5" y="13"/>
                    </a:cubicBezTo>
                    <a:close/>
                    <a:moveTo>
                      <a:pt x="6" y="18"/>
                    </a:moveTo>
                    <a:cubicBezTo>
                      <a:pt x="8" y="17"/>
                      <a:pt x="11" y="15"/>
                      <a:pt x="13" y="13"/>
                    </a:cubicBezTo>
                    <a:cubicBezTo>
                      <a:pt x="13" y="13"/>
                      <a:pt x="13" y="14"/>
                      <a:pt x="12" y="14"/>
                    </a:cubicBezTo>
                    <a:cubicBezTo>
                      <a:pt x="10" y="16"/>
                      <a:pt x="7" y="17"/>
                      <a:pt x="5" y="19"/>
                    </a:cubicBezTo>
                    <a:cubicBezTo>
                      <a:pt x="5" y="19"/>
                      <a:pt x="6" y="19"/>
                      <a:pt x="6" y="18"/>
                    </a:cubicBezTo>
                    <a:close/>
                    <a:moveTo>
                      <a:pt x="8" y="18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6" y="19"/>
                      <a:pt x="4" y="21"/>
                      <a:pt x="3" y="22"/>
                    </a:cubicBezTo>
                    <a:cubicBezTo>
                      <a:pt x="5" y="20"/>
                      <a:pt x="7" y="18"/>
                      <a:pt x="10" y="16"/>
                    </a:cubicBezTo>
                    <a:cubicBezTo>
                      <a:pt x="9" y="17"/>
                      <a:pt x="8" y="18"/>
                      <a:pt x="8" y="18"/>
                    </a:cubicBezTo>
                    <a:close/>
                    <a:moveTo>
                      <a:pt x="9" y="18"/>
                    </a:move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5"/>
                      <a:pt x="13" y="16"/>
                      <a:pt x="12" y="16"/>
                    </a:cubicBezTo>
                    <a:cubicBezTo>
                      <a:pt x="11" y="17"/>
                      <a:pt x="10" y="17"/>
                      <a:pt x="9" y="18"/>
                    </a:cubicBezTo>
                    <a:close/>
                    <a:moveTo>
                      <a:pt x="3" y="26"/>
                    </a:moveTo>
                    <a:cubicBezTo>
                      <a:pt x="4" y="26"/>
                      <a:pt x="4" y="25"/>
                      <a:pt x="4" y="25"/>
                    </a:cubicBezTo>
                    <a:cubicBezTo>
                      <a:pt x="5" y="24"/>
                      <a:pt x="5" y="24"/>
                      <a:pt x="6" y="23"/>
                    </a:cubicBezTo>
                    <a:cubicBezTo>
                      <a:pt x="5" y="24"/>
                      <a:pt x="4" y="25"/>
                      <a:pt x="3" y="26"/>
                    </a:cubicBezTo>
                    <a:close/>
                    <a:moveTo>
                      <a:pt x="10" y="20"/>
                    </a:moveTo>
                    <a:cubicBezTo>
                      <a:pt x="8" y="22"/>
                      <a:pt x="6" y="23"/>
                      <a:pt x="5" y="25"/>
                    </a:cubicBezTo>
                    <a:cubicBezTo>
                      <a:pt x="6" y="24"/>
                      <a:pt x="7" y="23"/>
                      <a:pt x="8" y="22"/>
                    </a:cubicBezTo>
                    <a:cubicBezTo>
                      <a:pt x="8" y="21"/>
                      <a:pt x="9" y="21"/>
                      <a:pt x="9" y="21"/>
                    </a:cubicBezTo>
                    <a:cubicBezTo>
                      <a:pt x="10" y="20"/>
                      <a:pt x="10" y="20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0"/>
                      <a:pt x="10" y="20"/>
                      <a:pt x="10" y="20"/>
                    </a:cubicBezTo>
                    <a:close/>
                    <a:moveTo>
                      <a:pt x="10" y="19"/>
                    </a:moveTo>
                    <a:cubicBezTo>
                      <a:pt x="10" y="20"/>
                      <a:pt x="9" y="20"/>
                      <a:pt x="9" y="21"/>
                    </a:cubicBezTo>
                    <a:cubicBezTo>
                      <a:pt x="9" y="20"/>
                      <a:pt x="9" y="20"/>
                      <a:pt x="10" y="20"/>
                    </a:cubicBezTo>
                    <a:cubicBezTo>
                      <a:pt x="11" y="19"/>
                      <a:pt x="12" y="18"/>
                      <a:pt x="13" y="17"/>
                    </a:cubicBezTo>
                    <a:cubicBezTo>
                      <a:pt x="13" y="16"/>
                      <a:pt x="14" y="16"/>
                      <a:pt x="15" y="15"/>
                    </a:cubicBezTo>
                    <a:cubicBezTo>
                      <a:pt x="15" y="15"/>
                      <a:pt x="16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5" y="15"/>
                      <a:pt x="13" y="18"/>
                      <a:pt x="10" y="19"/>
                    </a:cubicBezTo>
                    <a:close/>
                    <a:moveTo>
                      <a:pt x="13" y="18"/>
                    </a:moveTo>
                    <a:cubicBezTo>
                      <a:pt x="13" y="18"/>
                      <a:pt x="13" y="18"/>
                      <a:pt x="13" y="18"/>
                    </a:cubicBezTo>
                    <a:cubicBezTo>
                      <a:pt x="14" y="18"/>
                      <a:pt x="14" y="17"/>
                      <a:pt x="15" y="16"/>
                    </a:cubicBezTo>
                    <a:cubicBezTo>
                      <a:pt x="17" y="15"/>
                      <a:pt x="19" y="14"/>
                      <a:pt x="20" y="13"/>
                    </a:cubicBezTo>
                    <a:cubicBezTo>
                      <a:pt x="19" y="14"/>
                      <a:pt x="18" y="14"/>
                      <a:pt x="18" y="15"/>
                    </a:cubicBezTo>
                    <a:cubicBezTo>
                      <a:pt x="16" y="16"/>
                      <a:pt x="15" y="17"/>
                      <a:pt x="13" y="18"/>
                    </a:cubicBezTo>
                    <a:close/>
                    <a:moveTo>
                      <a:pt x="18" y="15"/>
                    </a:moveTo>
                    <a:cubicBezTo>
                      <a:pt x="18" y="15"/>
                      <a:pt x="19" y="15"/>
                      <a:pt x="19" y="14"/>
                    </a:cubicBezTo>
                    <a:cubicBezTo>
                      <a:pt x="22" y="13"/>
                      <a:pt x="18" y="16"/>
                      <a:pt x="16" y="17"/>
                    </a:cubicBezTo>
                    <a:cubicBezTo>
                      <a:pt x="17" y="16"/>
                      <a:pt x="17" y="16"/>
                      <a:pt x="18" y="15"/>
                    </a:cubicBezTo>
                    <a:close/>
                    <a:moveTo>
                      <a:pt x="12" y="20"/>
                    </a:moveTo>
                    <a:cubicBezTo>
                      <a:pt x="13" y="20"/>
                      <a:pt x="13" y="19"/>
                      <a:pt x="14" y="19"/>
                    </a:cubicBezTo>
                    <a:cubicBezTo>
                      <a:pt x="14" y="18"/>
                      <a:pt x="15" y="18"/>
                      <a:pt x="16" y="18"/>
                    </a:cubicBezTo>
                    <a:cubicBezTo>
                      <a:pt x="15" y="18"/>
                      <a:pt x="15" y="18"/>
                      <a:pt x="14" y="19"/>
                    </a:cubicBezTo>
                    <a:cubicBezTo>
                      <a:pt x="14" y="19"/>
                      <a:pt x="14" y="19"/>
                      <a:pt x="13" y="20"/>
                    </a:cubicBezTo>
                    <a:cubicBezTo>
                      <a:pt x="13" y="20"/>
                      <a:pt x="13" y="20"/>
                      <a:pt x="12" y="20"/>
                    </a:cubicBezTo>
                    <a:close/>
                    <a:moveTo>
                      <a:pt x="14" y="19"/>
                    </a:moveTo>
                    <a:cubicBezTo>
                      <a:pt x="14" y="19"/>
                      <a:pt x="14" y="19"/>
                      <a:pt x="15" y="19"/>
                    </a:cubicBezTo>
                    <a:cubicBezTo>
                      <a:pt x="16" y="18"/>
                      <a:pt x="17" y="17"/>
                      <a:pt x="17" y="17"/>
                    </a:cubicBezTo>
                    <a:cubicBezTo>
                      <a:pt x="17" y="18"/>
                      <a:pt x="16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0"/>
                      <a:pt x="14" y="20"/>
                      <a:pt x="13" y="21"/>
                    </a:cubicBezTo>
                    <a:cubicBezTo>
                      <a:pt x="11" y="22"/>
                      <a:pt x="10" y="23"/>
                      <a:pt x="8" y="25"/>
                    </a:cubicBezTo>
                    <a:cubicBezTo>
                      <a:pt x="10" y="23"/>
                      <a:pt x="12" y="21"/>
                      <a:pt x="14" y="19"/>
                    </a:cubicBezTo>
                    <a:close/>
                    <a:moveTo>
                      <a:pt x="10" y="24"/>
                    </a:moveTo>
                    <a:cubicBezTo>
                      <a:pt x="9" y="25"/>
                      <a:pt x="9" y="25"/>
                      <a:pt x="8" y="25"/>
                    </a:cubicBezTo>
                    <a:cubicBezTo>
                      <a:pt x="8" y="26"/>
                      <a:pt x="7" y="26"/>
                      <a:pt x="6" y="27"/>
                    </a:cubicBezTo>
                    <a:cubicBezTo>
                      <a:pt x="7" y="26"/>
                      <a:pt x="8" y="25"/>
                      <a:pt x="8" y="25"/>
                    </a:cubicBezTo>
                    <a:cubicBezTo>
                      <a:pt x="9" y="24"/>
                      <a:pt x="10" y="23"/>
                      <a:pt x="12" y="22"/>
                    </a:cubicBezTo>
                    <a:cubicBezTo>
                      <a:pt x="11" y="23"/>
                      <a:pt x="10" y="23"/>
                      <a:pt x="10" y="24"/>
                    </a:cubicBezTo>
                    <a:close/>
                    <a:moveTo>
                      <a:pt x="12" y="22"/>
                    </a:moveTo>
                    <a:cubicBezTo>
                      <a:pt x="13" y="22"/>
                      <a:pt x="13" y="21"/>
                      <a:pt x="14" y="21"/>
                    </a:cubicBezTo>
                    <a:cubicBezTo>
                      <a:pt x="15" y="20"/>
                      <a:pt x="15" y="20"/>
                      <a:pt x="16" y="19"/>
                    </a:cubicBezTo>
                    <a:cubicBezTo>
                      <a:pt x="16" y="19"/>
                      <a:pt x="16" y="20"/>
                      <a:pt x="15" y="20"/>
                    </a:cubicBezTo>
                    <a:cubicBezTo>
                      <a:pt x="14" y="21"/>
                      <a:pt x="13" y="21"/>
                      <a:pt x="12" y="22"/>
                    </a:cubicBezTo>
                    <a:close/>
                    <a:moveTo>
                      <a:pt x="6" y="30"/>
                    </a:moveTo>
                    <a:cubicBezTo>
                      <a:pt x="3" y="33"/>
                      <a:pt x="5" y="31"/>
                      <a:pt x="7" y="29"/>
                    </a:cubicBezTo>
                    <a:cubicBezTo>
                      <a:pt x="6" y="30"/>
                      <a:pt x="6" y="30"/>
                      <a:pt x="6" y="30"/>
                    </a:cubicBezTo>
                    <a:close/>
                    <a:moveTo>
                      <a:pt x="9" y="29"/>
                    </a:moveTo>
                    <a:cubicBezTo>
                      <a:pt x="10" y="28"/>
                      <a:pt x="4" y="34"/>
                      <a:pt x="6" y="31"/>
                    </a:cubicBezTo>
                    <a:cubicBezTo>
                      <a:pt x="8" y="30"/>
                      <a:pt x="9" y="28"/>
                      <a:pt x="11" y="27"/>
                    </a:cubicBezTo>
                    <a:cubicBezTo>
                      <a:pt x="11" y="28"/>
                      <a:pt x="10" y="28"/>
                      <a:pt x="9" y="29"/>
                    </a:cubicBezTo>
                    <a:close/>
                    <a:moveTo>
                      <a:pt x="16" y="23"/>
                    </a:moveTo>
                    <a:cubicBezTo>
                      <a:pt x="15" y="23"/>
                      <a:pt x="14" y="24"/>
                      <a:pt x="13" y="25"/>
                    </a:cubicBezTo>
                    <a:cubicBezTo>
                      <a:pt x="12" y="26"/>
                      <a:pt x="11" y="27"/>
                      <a:pt x="10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1" y="26"/>
                      <a:pt x="12" y="24"/>
                      <a:pt x="14" y="23"/>
                    </a:cubicBezTo>
                    <a:cubicBezTo>
                      <a:pt x="16" y="21"/>
                      <a:pt x="19" y="19"/>
                      <a:pt x="21" y="17"/>
                    </a:cubicBezTo>
                    <a:cubicBezTo>
                      <a:pt x="22" y="16"/>
                      <a:pt x="23" y="16"/>
                      <a:pt x="24" y="15"/>
                    </a:cubicBezTo>
                    <a:cubicBezTo>
                      <a:pt x="27" y="13"/>
                      <a:pt x="23" y="16"/>
                      <a:pt x="22" y="17"/>
                    </a:cubicBezTo>
                    <a:cubicBezTo>
                      <a:pt x="21" y="18"/>
                      <a:pt x="20" y="19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7" y="22"/>
                      <a:pt x="16" y="23"/>
                    </a:cubicBezTo>
                    <a:close/>
                    <a:moveTo>
                      <a:pt x="22" y="18"/>
                    </a:moveTo>
                    <a:cubicBezTo>
                      <a:pt x="21" y="18"/>
                      <a:pt x="21" y="18"/>
                      <a:pt x="20" y="19"/>
                    </a:cubicBezTo>
                    <a:cubicBezTo>
                      <a:pt x="20" y="19"/>
                      <a:pt x="20" y="18"/>
                      <a:pt x="21" y="18"/>
                    </a:cubicBezTo>
                    <a:cubicBezTo>
                      <a:pt x="22" y="17"/>
                      <a:pt x="22" y="17"/>
                      <a:pt x="23" y="16"/>
                    </a:cubicBezTo>
                    <a:cubicBezTo>
                      <a:pt x="23" y="17"/>
                      <a:pt x="22" y="17"/>
                      <a:pt x="2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458"/>
              <p:cNvSpPr>
                <a:spLocks/>
              </p:cNvSpPr>
              <p:nvPr/>
            </p:nvSpPr>
            <p:spPr bwMode="auto">
              <a:xfrm>
                <a:off x="1485900" y="2525713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459"/>
              <p:cNvSpPr>
                <a:spLocks/>
              </p:cNvSpPr>
              <p:nvPr/>
            </p:nvSpPr>
            <p:spPr bwMode="auto">
              <a:xfrm>
                <a:off x="1506538" y="2533651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Oval 460"/>
              <p:cNvSpPr>
                <a:spLocks noChangeArrowheads="1"/>
              </p:cNvSpPr>
              <p:nvPr/>
            </p:nvSpPr>
            <p:spPr bwMode="auto">
              <a:xfrm>
                <a:off x="1493838" y="2541588"/>
                <a:ext cx="1588" cy="15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461"/>
              <p:cNvSpPr>
                <a:spLocks/>
              </p:cNvSpPr>
              <p:nvPr/>
            </p:nvSpPr>
            <p:spPr bwMode="auto">
              <a:xfrm>
                <a:off x="1500188" y="2533651"/>
                <a:ext cx="0" cy="1588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462"/>
              <p:cNvSpPr>
                <a:spLocks/>
              </p:cNvSpPr>
              <p:nvPr/>
            </p:nvSpPr>
            <p:spPr bwMode="auto">
              <a:xfrm>
                <a:off x="1506538" y="2532063"/>
                <a:ext cx="3175" cy="1588"/>
              </a:xfrm>
              <a:custGeom>
                <a:avLst/>
                <a:gdLst>
                  <a:gd name="T0" fmla="*/ 0 w 3"/>
                  <a:gd name="T1" fmla="*/ 2 h 2"/>
                  <a:gd name="T2" fmla="*/ 0 w 3"/>
                  <a:gd name="T3" fmla="*/ 2 h 2"/>
                  <a:gd name="T4" fmla="*/ 0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0"/>
                      <a:pt x="2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2" name="Freeform 463"/>
              <p:cNvSpPr>
                <a:spLocks/>
              </p:cNvSpPr>
              <p:nvPr/>
            </p:nvSpPr>
            <p:spPr bwMode="auto">
              <a:xfrm>
                <a:off x="1506538" y="25304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3" name="Freeform 464"/>
              <p:cNvSpPr>
                <a:spLocks/>
              </p:cNvSpPr>
              <p:nvPr/>
            </p:nvSpPr>
            <p:spPr bwMode="auto">
              <a:xfrm>
                <a:off x="1500188" y="2528888"/>
                <a:ext cx="0" cy="0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465"/>
              <p:cNvSpPr>
                <a:spLocks/>
              </p:cNvSpPr>
              <p:nvPr/>
            </p:nvSpPr>
            <p:spPr bwMode="auto">
              <a:xfrm>
                <a:off x="1498600" y="2528888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Freeform 466"/>
              <p:cNvSpPr>
                <a:spLocks/>
              </p:cNvSpPr>
              <p:nvPr/>
            </p:nvSpPr>
            <p:spPr bwMode="auto">
              <a:xfrm>
                <a:off x="1490663" y="2530476"/>
                <a:ext cx="1588" cy="158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Freeform 467"/>
              <p:cNvSpPr>
                <a:spLocks/>
              </p:cNvSpPr>
              <p:nvPr/>
            </p:nvSpPr>
            <p:spPr bwMode="auto">
              <a:xfrm>
                <a:off x="1485900" y="25288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468"/>
              <p:cNvSpPr>
                <a:spLocks/>
              </p:cNvSpPr>
              <p:nvPr/>
            </p:nvSpPr>
            <p:spPr bwMode="auto">
              <a:xfrm>
                <a:off x="1490663" y="2524126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469"/>
              <p:cNvSpPr>
                <a:spLocks/>
              </p:cNvSpPr>
              <p:nvPr/>
            </p:nvSpPr>
            <p:spPr bwMode="auto">
              <a:xfrm>
                <a:off x="1485900" y="2528888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Freeform 470"/>
              <p:cNvSpPr>
                <a:spLocks/>
              </p:cNvSpPr>
              <p:nvPr/>
            </p:nvSpPr>
            <p:spPr bwMode="auto">
              <a:xfrm>
                <a:off x="1492250" y="2524126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Freeform 471"/>
              <p:cNvSpPr>
                <a:spLocks/>
              </p:cNvSpPr>
              <p:nvPr/>
            </p:nvSpPr>
            <p:spPr bwMode="auto">
              <a:xfrm>
                <a:off x="1485900" y="2530476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Freeform 472"/>
              <p:cNvSpPr>
                <a:spLocks/>
              </p:cNvSpPr>
              <p:nvPr/>
            </p:nvSpPr>
            <p:spPr bwMode="auto">
              <a:xfrm>
                <a:off x="1487488" y="2532063"/>
                <a:ext cx="0" cy="0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473"/>
              <p:cNvSpPr>
                <a:spLocks/>
              </p:cNvSpPr>
              <p:nvPr/>
            </p:nvSpPr>
            <p:spPr bwMode="auto">
              <a:xfrm>
                <a:off x="1482725" y="2532063"/>
                <a:ext cx="9525" cy="7938"/>
              </a:xfrm>
              <a:custGeom>
                <a:avLst/>
                <a:gdLst>
                  <a:gd name="T0" fmla="*/ 8 w 9"/>
                  <a:gd name="T1" fmla="*/ 1 h 8"/>
                  <a:gd name="T2" fmla="*/ 9 w 9"/>
                  <a:gd name="T3" fmla="*/ 0 h 8"/>
                  <a:gd name="T4" fmla="*/ 5 w 9"/>
                  <a:gd name="T5" fmla="*/ 4 h 8"/>
                  <a:gd name="T6" fmla="*/ 8 w 9"/>
                  <a:gd name="T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8" y="1"/>
                    </a:moveTo>
                    <a:cubicBezTo>
                      <a:pt x="8" y="1"/>
                      <a:pt x="9" y="1"/>
                      <a:pt x="9" y="0"/>
                    </a:cubicBezTo>
                    <a:cubicBezTo>
                      <a:pt x="7" y="1"/>
                      <a:pt x="6" y="2"/>
                      <a:pt x="5" y="4"/>
                    </a:cubicBezTo>
                    <a:cubicBezTo>
                      <a:pt x="0" y="8"/>
                      <a:pt x="6" y="3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Rectangle 474"/>
              <p:cNvSpPr>
                <a:spLocks noChangeArrowheads="1"/>
              </p:cNvSpPr>
              <p:nvPr/>
            </p:nvSpPr>
            <p:spPr bwMode="auto">
              <a:xfrm>
                <a:off x="1492250" y="2535238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475"/>
              <p:cNvSpPr>
                <a:spLocks/>
              </p:cNvSpPr>
              <p:nvPr/>
            </p:nvSpPr>
            <p:spPr bwMode="auto">
              <a:xfrm>
                <a:off x="1497013" y="25352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817563" y="2030413"/>
              <a:ext cx="765175" cy="765175"/>
              <a:chOff x="817563" y="2030413"/>
              <a:chExt cx="765175" cy="765175"/>
            </a:xfrm>
            <a:grpFill/>
          </p:grpSpPr>
          <p:grpSp>
            <p:nvGrpSpPr>
              <p:cNvPr id="49" name="Group 407"/>
              <p:cNvGrpSpPr>
                <a:grpSpLocks/>
              </p:cNvGrpSpPr>
              <p:nvPr/>
            </p:nvGrpSpPr>
            <p:grpSpPr bwMode="auto">
              <a:xfrm>
                <a:off x="817563" y="2030413"/>
                <a:ext cx="765175" cy="763588"/>
                <a:chOff x="515" y="1279"/>
                <a:chExt cx="482" cy="481"/>
              </a:xfrm>
              <a:grpFill/>
            </p:grpSpPr>
            <p:sp>
              <p:nvSpPr>
                <p:cNvPr id="172" name="Freeform 207"/>
                <p:cNvSpPr>
                  <a:spLocks/>
                </p:cNvSpPr>
                <p:nvPr/>
              </p:nvSpPr>
              <p:spPr bwMode="auto">
                <a:xfrm>
                  <a:off x="652" y="1424"/>
                  <a:ext cx="7" cy="4"/>
                </a:xfrm>
                <a:custGeom>
                  <a:avLst/>
                  <a:gdLst>
                    <a:gd name="T0" fmla="*/ 4 w 11"/>
                    <a:gd name="T1" fmla="*/ 0 h 7"/>
                    <a:gd name="T2" fmla="*/ 1 w 11"/>
                    <a:gd name="T3" fmla="*/ 5 h 7"/>
                    <a:gd name="T4" fmla="*/ 2 w 11"/>
                    <a:gd name="T5" fmla="*/ 7 h 7"/>
                    <a:gd name="T6" fmla="*/ 10 w 11"/>
                    <a:gd name="T7" fmla="*/ 7 h 7"/>
                    <a:gd name="T8" fmla="*/ 11 w 11"/>
                    <a:gd name="T9" fmla="*/ 6 h 7"/>
                    <a:gd name="T10" fmla="*/ 11 w 11"/>
                    <a:gd name="T11" fmla="*/ 2 h 7"/>
                    <a:gd name="T12" fmla="*/ 10 w 11"/>
                    <a:gd name="T13" fmla="*/ 0 h 7"/>
                    <a:gd name="T14" fmla="*/ 4 w 11"/>
                    <a:gd name="T15" fmla="*/ 0 h 7"/>
                    <a:gd name="T16" fmla="*/ 3 w 11"/>
                    <a:gd name="T17" fmla="*/ 3 h 7"/>
                    <a:gd name="T18" fmla="*/ 3 w 11"/>
                    <a:gd name="T19" fmla="*/ 2 h 7"/>
                    <a:gd name="T20" fmla="*/ 2 w 11"/>
                    <a:gd name="T21" fmla="*/ 3 h 7"/>
                    <a:gd name="T22" fmla="*/ 4 w 11"/>
                    <a:gd name="T23" fmla="*/ 5 h 7"/>
                    <a:gd name="T24" fmla="*/ 6 w 11"/>
                    <a:gd name="T25" fmla="*/ 5 h 7"/>
                    <a:gd name="T26" fmla="*/ 4 w 11"/>
                    <a:gd name="T27" fmla="*/ 2 h 7"/>
                    <a:gd name="T28" fmla="*/ 2 w 11"/>
                    <a:gd name="T29" fmla="*/ 3 h 7"/>
                    <a:gd name="T30" fmla="*/ 3 w 11"/>
                    <a:gd name="T31" fmla="*/ 6 h 7"/>
                    <a:gd name="T32" fmla="*/ 7 w 11"/>
                    <a:gd name="T33" fmla="*/ 6 h 7"/>
                    <a:gd name="T34" fmla="*/ 8 w 11"/>
                    <a:gd name="T35" fmla="*/ 3 h 7"/>
                    <a:gd name="T36" fmla="*/ 8 w 11"/>
                    <a:gd name="T37" fmla="*/ 3 h 7"/>
                    <a:gd name="T38" fmla="*/ 5 w 11"/>
                    <a:gd name="T39" fmla="*/ 4 h 7"/>
                    <a:gd name="T40" fmla="*/ 7 w 11"/>
                    <a:gd name="T41" fmla="*/ 6 h 7"/>
                    <a:gd name="T42" fmla="*/ 7 w 11"/>
                    <a:gd name="T43" fmla="*/ 3 h 7"/>
                    <a:gd name="T44" fmla="*/ 3 w 11"/>
                    <a:gd name="T45" fmla="*/ 3 h 7"/>
                    <a:gd name="T46" fmla="*/ 4 w 11"/>
                    <a:gd name="T47" fmla="*/ 6 h 7"/>
                    <a:gd name="T48" fmla="*/ 6 w 11"/>
                    <a:gd name="T49" fmla="*/ 5 h 7"/>
                    <a:gd name="T50" fmla="*/ 4 w 11"/>
                    <a:gd name="T51" fmla="*/ 2 h 7"/>
                    <a:gd name="T52" fmla="*/ 3 w 11"/>
                    <a:gd name="T53" fmla="*/ 3 h 7"/>
                    <a:gd name="T54" fmla="*/ 5 w 11"/>
                    <a:gd name="T55" fmla="*/ 5 h 7"/>
                    <a:gd name="T56" fmla="*/ 4 w 11"/>
                    <a:gd name="T57" fmla="*/ 0 h 7"/>
                    <a:gd name="T58" fmla="*/ 4 w 11"/>
                    <a:gd name="T59" fmla="*/ 3 h 7"/>
                    <a:gd name="T60" fmla="*/ 10 w 11"/>
                    <a:gd name="T61" fmla="*/ 3 h 7"/>
                    <a:gd name="T62" fmla="*/ 8 w 11"/>
                    <a:gd name="T63" fmla="*/ 2 h 7"/>
                    <a:gd name="T64" fmla="*/ 8 w 11"/>
                    <a:gd name="T65" fmla="*/ 6 h 7"/>
                    <a:gd name="T66" fmla="*/ 10 w 11"/>
                    <a:gd name="T67" fmla="*/ 4 h 7"/>
                    <a:gd name="T68" fmla="*/ 2 w 11"/>
                    <a:gd name="T69" fmla="*/ 4 h 7"/>
                    <a:gd name="T70" fmla="*/ 3 w 11"/>
                    <a:gd name="T71" fmla="*/ 5 h 7"/>
                    <a:gd name="T72" fmla="*/ 4 w 11"/>
                    <a:gd name="T73" fmla="*/ 2 h 7"/>
                    <a:gd name="T74" fmla="*/ 4 w 11"/>
                    <a:gd name="T75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" h="7">
                      <a:moveTo>
                        <a:pt x="4" y="0"/>
                      </a:moveTo>
                      <a:cubicBezTo>
                        <a:pt x="1" y="0"/>
                        <a:pt x="1" y="3"/>
                        <a:pt x="1" y="5"/>
                      </a:cubicBezTo>
                      <a:cubicBezTo>
                        <a:pt x="0" y="6"/>
                        <a:pt x="1" y="6"/>
                        <a:pt x="2" y="7"/>
                      </a:cubicBezTo>
                      <a:cubicBezTo>
                        <a:pt x="4" y="7"/>
                        <a:pt x="7" y="7"/>
                        <a:pt x="10" y="7"/>
                      </a:cubicBezTo>
                      <a:cubicBezTo>
                        <a:pt x="11" y="7"/>
                        <a:pt x="11" y="6"/>
                        <a:pt x="11" y="6"/>
                      </a:cubicBezTo>
                      <a:cubicBezTo>
                        <a:pt x="11" y="4"/>
                        <a:pt x="11" y="3"/>
                        <a:pt x="11" y="2"/>
                      </a:cubicBezTo>
                      <a:cubicBezTo>
                        <a:pt x="11" y="1"/>
                        <a:pt x="11" y="1"/>
                        <a:pt x="10" y="0"/>
                      </a:cubicBezTo>
                      <a:cubicBezTo>
                        <a:pt x="8" y="0"/>
                        <a:pt x="6" y="0"/>
                        <a:pt x="4" y="0"/>
                      </a:cubicBezTo>
                      <a:cubicBezTo>
                        <a:pt x="2" y="0"/>
                        <a:pt x="2" y="2"/>
                        <a:pt x="3" y="3"/>
                      </a:cubicBezTo>
                      <a:cubicBezTo>
                        <a:pt x="3" y="3"/>
                        <a:pt x="3" y="3"/>
                        <a:pt x="3" y="2"/>
                      </a:cubicBezTo>
                      <a:cubicBezTo>
                        <a:pt x="3" y="3"/>
                        <a:pt x="3" y="3"/>
                        <a:pt x="2" y="3"/>
                      </a:cubicBezTo>
                      <a:cubicBezTo>
                        <a:pt x="2" y="5"/>
                        <a:pt x="3" y="6"/>
                        <a:pt x="4" y="5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7" y="4"/>
                        <a:pt x="6" y="2"/>
                        <a:pt x="4" y="2"/>
                      </a:cubicBezTo>
                      <a:cubicBezTo>
                        <a:pt x="4" y="3"/>
                        <a:pt x="3" y="3"/>
                        <a:pt x="2" y="3"/>
                      </a:cubicBezTo>
                      <a:cubicBezTo>
                        <a:pt x="1" y="4"/>
                        <a:pt x="2" y="6"/>
                        <a:pt x="3" y="6"/>
                      </a:cubicBezTo>
                      <a:cubicBezTo>
                        <a:pt x="5" y="6"/>
                        <a:pt x="6" y="6"/>
                        <a:pt x="7" y="6"/>
                      </a:cubicBezTo>
                      <a:cubicBezTo>
                        <a:pt x="9" y="6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2"/>
                        <a:pt x="4" y="3"/>
                        <a:pt x="5" y="4"/>
                      </a:cubicBezTo>
                      <a:cubicBezTo>
                        <a:pt x="6" y="5"/>
                        <a:pt x="6" y="5"/>
                        <a:pt x="7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6" y="3"/>
                        <a:pt x="5" y="3"/>
                        <a:pt x="3" y="3"/>
                      </a:cubicBezTo>
                      <a:cubicBezTo>
                        <a:pt x="3" y="4"/>
                        <a:pt x="4" y="5"/>
                        <a:pt x="4" y="6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5" y="4"/>
                        <a:pt x="5" y="3"/>
                        <a:pt x="4" y="2"/>
                      </a:cubicBezTo>
                      <a:cubicBezTo>
                        <a:pt x="4" y="3"/>
                        <a:pt x="3" y="3"/>
                        <a:pt x="3" y="3"/>
                      </a:cubicBezTo>
                      <a:cubicBezTo>
                        <a:pt x="4" y="4"/>
                        <a:pt x="4" y="4"/>
                        <a:pt x="5" y="5"/>
                      </a:cubicBezTo>
                      <a:cubicBezTo>
                        <a:pt x="6" y="3"/>
                        <a:pt x="6" y="2"/>
                        <a:pt x="4" y="0"/>
                      </a:cubicBezTo>
                      <a:cubicBezTo>
                        <a:pt x="4" y="1"/>
                        <a:pt x="4" y="2"/>
                        <a:pt x="4" y="3"/>
                      </a:cubicBezTo>
                      <a:cubicBezTo>
                        <a:pt x="6" y="3"/>
                        <a:pt x="8" y="3"/>
                        <a:pt x="10" y="3"/>
                      </a:cubicBezTo>
                      <a:cubicBezTo>
                        <a:pt x="9" y="3"/>
                        <a:pt x="9" y="2"/>
                        <a:pt x="8" y="2"/>
                      </a:cubicBezTo>
                      <a:cubicBezTo>
                        <a:pt x="9" y="3"/>
                        <a:pt x="8" y="4"/>
                        <a:pt x="8" y="6"/>
                      </a:cubicBezTo>
                      <a:cubicBezTo>
                        <a:pt x="9" y="5"/>
                        <a:pt x="9" y="5"/>
                        <a:pt x="10" y="4"/>
                      </a:cubicBezTo>
                      <a:cubicBezTo>
                        <a:pt x="7" y="4"/>
                        <a:pt x="5" y="5"/>
                        <a:pt x="2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4" y="5"/>
                        <a:pt x="4" y="2"/>
                        <a:pt x="4" y="2"/>
                      </a:cubicBezTo>
                      <a:cubicBezTo>
                        <a:pt x="6" y="2"/>
                        <a:pt x="6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3" name="Freeform 208"/>
                <p:cNvSpPr>
                  <a:spLocks/>
                </p:cNvSpPr>
                <p:nvPr/>
              </p:nvSpPr>
              <p:spPr bwMode="auto">
                <a:xfrm>
                  <a:off x="654" y="1424"/>
                  <a:ext cx="3" cy="3"/>
                </a:xfrm>
                <a:custGeom>
                  <a:avLst/>
                  <a:gdLst>
                    <a:gd name="T0" fmla="*/ 3 w 5"/>
                    <a:gd name="T1" fmla="*/ 3 h 4"/>
                    <a:gd name="T2" fmla="*/ 3 w 5"/>
                    <a:gd name="T3" fmla="*/ 3 h 4"/>
                    <a:gd name="T4" fmla="*/ 2 w 5"/>
                    <a:gd name="T5" fmla="*/ 3 h 4"/>
                    <a:gd name="T6" fmla="*/ 2 w 5"/>
                    <a:gd name="T7" fmla="*/ 3 h 4"/>
                    <a:gd name="T8" fmla="*/ 2 w 5"/>
                    <a:gd name="T9" fmla="*/ 2 h 4"/>
                    <a:gd name="T10" fmla="*/ 2 w 5"/>
                    <a:gd name="T11" fmla="*/ 3 h 4"/>
                    <a:gd name="T12" fmla="*/ 5 w 5"/>
                    <a:gd name="T13" fmla="*/ 2 h 4"/>
                    <a:gd name="T14" fmla="*/ 2 w 5"/>
                    <a:gd name="T15" fmla="*/ 1 h 4"/>
                    <a:gd name="T16" fmla="*/ 3 w 5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4">
                      <a:moveTo>
                        <a:pt x="3" y="3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2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3" y="4"/>
                        <a:pt x="5" y="4"/>
                        <a:pt x="5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0" y="1"/>
                        <a:pt x="1" y="4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" name="Freeform 209"/>
                <p:cNvSpPr>
                  <a:spLocks/>
                </p:cNvSpPr>
                <p:nvPr/>
              </p:nvSpPr>
              <p:spPr bwMode="auto">
                <a:xfrm>
                  <a:off x="647" y="1402"/>
                  <a:ext cx="20" cy="22"/>
                </a:xfrm>
                <a:custGeom>
                  <a:avLst/>
                  <a:gdLst>
                    <a:gd name="T0" fmla="*/ 4 w 30"/>
                    <a:gd name="T1" fmla="*/ 21 h 32"/>
                    <a:gd name="T2" fmla="*/ 8 w 30"/>
                    <a:gd name="T3" fmla="*/ 20 h 32"/>
                    <a:gd name="T4" fmla="*/ 6 w 30"/>
                    <a:gd name="T5" fmla="*/ 19 h 32"/>
                    <a:gd name="T6" fmla="*/ 13 w 30"/>
                    <a:gd name="T7" fmla="*/ 30 h 32"/>
                    <a:gd name="T8" fmla="*/ 23 w 30"/>
                    <a:gd name="T9" fmla="*/ 24 h 32"/>
                    <a:gd name="T10" fmla="*/ 11 w 30"/>
                    <a:gd name="T11" fmla="*/ 16 h 32"/>
                    <a:gd name="T12" fmla="*/ 6 w 30"/>
                    <a:gd name="T13" fmla="*/ 12 h 32"/>
                    <a:gd name="T14" fmla="*/ 14 w 30"/>
                    <a:gd name="T15" fmla="*/ 8 h 32"/>
                    <a:gd name="T16" fmla="*/ 28 w 30"/>
                    <a:gd name="T17" fmla="*/ 10 h 32"/>
                    <a:gd name="T18" fmla="*/ 29 w 30"/>
                    <a:gd name="T19" fmla="*/ 8 h 32"/>
                    <a:gd name="T20" fmla="*/ 29 w 30"/>
                    <a:gd name="T21" fmla="*/ 5 h 32"/>
                    <a:gd name="T22" fmla="*/ 27 w 30"/>
                    <a:gd name="T23" fmla="*/ 4 h 32"/>
                    <a:gd name="T24" fmla="*/ 5 w 30"/>
                    <a:gd name="T25" fmla="*/ 7 h 32"/>
                    <a:gd name="T26" fmla="*/ 8 w 30"/>
                    <a:gd name="T27" fmla="*/ 9 h 32"/>
                    <a:gd name="T28" fmla="*/ 12 w 30"/>
                    <a:gd name="T29" fmla="*/ 6 h 32"/>
                    <a:gd name="T30" fmla="*/ 12 w 30"/>
                    <a:gd name="T31" fmla="*/ 3 h 32"/>
                    <a:gd name="T32" fmla="*/ 3 w 30"/>
                    <a:gd name="T33" fmla="*/ 7 h 32"/>
                    <a:gd name="T34" fmla="*/ 5 w 30"/>
                    <a:gd name="T35" fmla="*/ 9 h 32"/>
                    <a:gd name="T36" fmla="*/ 21 w 30"/>
                    <a:gd name="T37" fmla="*/ 7 h 32"/>
                    <a:gd name="T38" fmla="*/ 29 w 30"/>
                    <a:gd name="T39" fmla="*/ 8 h 32"/>
                    <a:gd name="T40" fmla="*/ 28 w 30"/>
                    <a:gd name="T41" fmla="*/ 6 h 32"/>
                    <a:gd name="T42" fmla="*/ 28 w 30"/>
                    <a:gd name="T43" fmla="*/ 6 h 32"/>
                    <a:gd name="T44" fmla="*/ 26 w 30"/>
                    <a:gd name="T45" fmla="*/ 8 h 32"/>
                    <a:gd name="T46" fmla="*/ 27 w 30"/>
                    <a:gd name="T47" fmla="*/ 8 h 32"/>
                    <a:gd name="T48" fmla="*/ 27 w 30"/>
                    <a:gd name="T49" fmla="*/ 6 h 32"/>
                    <a:gd name="T50" fmla="*/ 15 w 30"/>
                    <a:gd name="T51" fmla="*/ 3 h 32"/>
                    <a:gd name="T52" fmla="*/ 4 w 30"/>
                    <a:gd name="T53" fmla="*/ 7 h 32"/>
                    <a:gd name="T54" fmla="*/ 5 w 30"/>
                    <a:gd name="T55" fmla="*/ 9 h 32"/>
                    <a:gd name="T56" fmla="*/ 12 w 30"/>
                    <a:gd name="T57" fmla="*/ 6 h 32"/>
                    <a:gd name="T58" fmla="*/ 12 w 30"/>
                    <a:gd name="T59" fmla="*/ 3 h 32"/>
                    <a:gd name="T60" fmla="*/ 5 w 30"/>
                    <a:gd name="T61" fmla="*/ 8 h 32"/>
                    <a:gd name="T62" fmla="*/ 8 w 30"/>
                    <a:gd name="T63" fmla="*/ 9 h 32"/>
                    <a:gd name="T64" fmla="*/ 28 w 30"/>
                    <a:gd name="T65" fmla="*/ 7 h 32"/>
                    <a:gd name="T66" fmla="*/ 26 w 30"/>
                    <a:gd name="T67" fmla="*/ 6 h 32"/>
                    <a:gd name="T68" fmla="*/ 27 w 30"/>
                    <a:gd name="T69" fmla="*/ 8 h 32"/>
                    <a:gd name="T70" fmla="*/ 28 w 30"/>
                    <a:gd name="T71" fmla="*/ 7 h 32"/>
                    <a:gd name="T72" fmla="*/ 3 w 30"/>
                    <a:gd name="T73" fmla="*/ 12 h 32"/>
                    <a:gd name="T74" fmla="*/ 13 w 30"/>
                    <a:gd name="T75" fmla="*/ 19 h 32"/>
                    <a:gd name="T76" fmla="*/ 16 w 30"/>
                    <a:gd name="T77" fmla="*/ 20 h 32"/>
                    <a:gd name="T78" fmla="*/ 16 w 30"/>
                    <a:gd name="T79" fmla="*/ 28 h 32"/>
                    <a:gd name="T80" fmla="*/ 9 w 30"/>
                    <a:gd name="T81" fmla="*/ 19 h 32"/>
                    <a:gd name="T82" fmla="*/ 7 w 30"/>
                    <a:gd name="T83" fmla="*/ 18 h 32"/>
                    <a:gd name="T84" fmla="*/ 4 w 30"/>
                    <a:gd name="T85" fmla="*/ 18 h 32"/>
                    <a:gd name="T86" fmla="*/ 4 w 30"/>
                    <a:gd name="T87" fmla="*/ 2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0" h="32">
                      <a:moveTo>
                        <a:pt x="4" y="21"/>
                      </a:moveTo>
                      <a:cubicBezTo>
                        <a:pt x="6" y="21"/>
                        <a:pt x="7" y="21"/>
                        <a:pt x="8" y="20"/>
                      </a:cubicBezTo>
                      <a:cubicBezTo>
                        <a:pt x="8" y="20"/>
                        <a:pt x="7" y="19"/>
                        <a:pt x="6" y="19"/>
                      </a:cubicBezTo>
                      <a:cubicBezTo>
                        <a:pt x="6" y="24"/>
                        <a:pt x="8" y="28"/>
                        <a:pt x="13" y="30"/>
                      </a:cubicBezTo>
                      <a:cubicBezTo>
                        <a:pt x="18" y="32"/>
                        <a:pt x="23" y="28"/>
                        <a:pt x="23" y="24"/>
                      </a:cubicBezTo>
                      <a:cubicBezTo>
                        <a:pt x="24" y="17"/>
                        <a:pt x="15" y="17"/>
                        <a:pt x="11" y="16"/>
                      </a:cubicBezTo>
                      <a:cubicBezTo>
                        <a:pt x="9" y="16"/>
                        <a:pt x="7" y="14"/>
                        <a:pt x="6" y="12"/>
                      </a:cubicBezTo>
                      <a:cubicBezTo>
                        <a:pt x="4" y="8"/>
                        <a:pt x="12" y="8"/>
                        <a:pt x="14" y="8"/>
                      </a:cubicBezTo>
                      <a:cubicBezTo>
                        <a:pt x="18" y="8"/>
                        <a:pt x="23" y="10"/>
                        <a:pt x="28" y="10"/>
                      </a:cubicBezTo>
                      <a:cubicBezTo>
                        <a:pt x="29" y="10"/>
                        <a:pt x="29" y="9"/>
                        <a:pt x="29" y="8"/>
                      </a:cubicBezTo>
                      <a:cubicBezTo>
                        <a:pt x="30" y="6"/>
                        <a:pt x="30" y="7"/>
                        <a:pt x="29" y="5"/>
                      </a:cubicBezTo>
                      <a:cubicBezTo>
                        <a:pt x="29" y="4"/>
                        <a:pt x="28" y="4"/>
                        <a:pt x="27" y="4"/>
                      </a:cubicBezTo>
                      <a:cubicBezTo>
                        <a:pt x="20" y="5"/>
                        <a:pt x="12" y="2"/>
                        <a:pt x="5" y="7"/>
                      </a:cubicBezTo>
                      <a:cubicBezTo>
                        <a:pt x="6" y="8"/>
                        <a:pt x="7" y="8"/>
                        <a:pt x="8" y="9"/>
                      </a:cubicBezTo>
                      <a:cubicBezTo>
                        <a:pt x="9" y="7"/>
                        <a:pt x="11" y="6"/>
                        <a:pt x="12" y="6"/>
                      </a:cubicBezTo>
                      <a:cubicBezTo>
                        <a:pt x="14" y="5"/>
                        <a:pt x="13" y="3"/>
                        <a:pt x="12" y="3"/>
                      </a:cubicBezTo>
                      <a:cubicBezTo>
                        <a:pt x="8" y="4"/>
                        <a:pt x="6" y="4"/>
                        <a:pt x="3" y="7"/>
                      </a:cubicBezTo>
                      <a:cubicBezTo>
                        <a:pt x="2" y="8"/>
                        <a:pt x="4" y="10"/>
                        <a:pt x="5" y="9"/>
                      </a:cubicBezTo>
                      <a:cubicBezTo>
                        <a:pt x="10" y="6"/>
                        <a:pt x="15" y="6"/>
                        <a:pt x="21" y="7"/>
                      </a:cubicBezTo>
                      <a:cubicBezTo>
                        <a:pt x="23" y="8"/>
                        <a:pt x="27" y="10"/>
                        <a:pt x="29" y="8"/>
                      </a:cubicBezTo>
                      <a:cubicBezTo>
                        <a:pt x="29" y="7"/>
                        <a:pt x="29" y="6"/>
                        <a:pt x="28" y="6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7" y="5"/>
                        <a:pt x="25" y="7"/>
                        <a:pt x="26" y="8"/>
                      </a:cubicBezTo>
                      <a:cubicBezTo>
                        <a:pt x="26" y="8"/>
                        <a:pt x="27" y="8"/>
                        <a:pt x="27" y="8"/>
                      </a:cubicBezTo>
                      <a:cubicBezTo>
                        <a:pt x="27" y="8"/>
                        <a:pt x="27" y="7"/>
                        <a:pt x="27" y="6"/>
                      </a:cubicBezTo>
                      <a:cubicBezTo>
                        <a:pt x="26" y="6"/>
                        <a:pt x="16" y="3"/>
                        <a:pt x="15" y="3"/>
                      </a:cubicBezTo>
                      <a:cubicBezTo>
                        <a:pt x="11" y="3"/>
                        <a:pt x="7" y="4"/>
                        <a:pt x="4" y="7"/>
                      </a:cubicBezTo>
                      <a:cubicBezTo>
                        <a:pt x="4" y="7"/>
                        <a:pt x="5" y="8"/>
                        <a:pt x="5" y="9"/>
                      </a:cubicBezTo>
                      <a:cubicBezTo>
                        <a:pt x="7" y="7"/>
                        <a:pt x="10" y="6"/>
                        <a:pt x="12" y="6"/>
                      </a:cubicBezTo>
                      <a:cubicBezTo>
                        <a:pt x="12" y="5"/>
                        <a:pt x="12" y="4"/>
                        <a:pt x="12" y="3"/>
                      </a:cubicBezTo>
                      <a:cubicBezTo>
                        <a:pt x="9" y="4"/>
                        <a:pt x="6" y="5"/>
                        <a:pt x="5" y="8"/>
                      </a:cubicBezTo>
                      <a:cubicBezTo>
                        <a:pt x="4" y="10"/>
                        <a:pt x="7" y="10"/>
                        <a:pt x="8" y="9"/>
                      </a:cubicBezTo>
                      <a:cubicBezTo>
                        <a:pt x="13" y="5"/>
                        <a:pt x="21" y="8"/>
                        <a:pt x="28" y="7"/>
                      </a:cubicBezTo>
                      <a:cubicBezTo>
                        <a:pt x="27" y="6"/>
                        <a:pt x="27" y="6"/>
                        <a:pt x="26" y="6"/>
                      </a:cubicBezTo>
                      <a:cubicBezTo>
                        <a:pt x="26" y="6"/>
                        <a:pt x="26" y="7"/>
                        <a:pt x="27" y="8"/>
                      </a:cubicBezTo>
                      <a:cubicBezTo>
                        <a:pt x="27" y="8"/>
                        <a:pt x="27" y="7"/>
                        <a:pt x="28" y="7"/>
                      </a:cubicBezTo>
                      <a:cubicBezTo>
                        <a:pt x="23" y="7"/>
                        <a:pt x="0" y="0"/>
                        <a:pt x="3" y="12"/>
                      </a:cubicBezTo>
                      <a:cubicBezTo>
                        <a:pt x="4" y="16"/>
                        <a:pt x="9" y="19"/>
                        <a:pt x="13" y="19"/>
                      </a:cubicBezTo>
                      <a:cubicBezTo>
                        <a:pt x="14" y="20"/>
                        <a:pt x="15" y="20"/>
                        <a:pt x="16" y="20"/>
                      </a:cubicBezTo>
                      <a:cubicBezTo>
                        <a:pt x="22" y="21"/>
                        <a:pt x="21" y="27"/>
                        <a:pt x="16" y="28"/>
                      </a:cubicBezTo>
                      <a:cubicBezTo>
                        <a:pt x="11" y="29"/>
                        <a:pt x="9" y="22"/>
                        <a:pt x="9" y="19"/>
                      </a:cubicBezTo>
                      <a:cubicBezTo>
                        <a:pt x="9" y="18"/>
                        <a:pt x="8" y="17"/>
                        <a:pt x="7" y="18"/>
                      </a:cubicBezTo>
                      <a:cubicBezTo>
                        <a:pt x="6" y="18"/>
                        <a:pt x="5" y="18"/>
                        <a:pt x="4" y="18"/>
                      </a:cubicBezTo>
                      <a:cubicBezTo>
                        <a:pt x="2" y="19"/>
                        <a:pt x="2" y="21"/>
                        <a:pt x="4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" name="Freeform 210"/>
                <p:cNvSpPr>
                  <a:spLocks/>
                </p:cNvSpPr>
                <p:nvPr/>
              </p:nvSpPr>
              <p:spPr bwMode="auto">
                <a:xfrm>
                  <a:off x="649" y="1415"/>
                  <a:ext cx="16" cy="10"/>
                </a:xfrm>
                <a:custGeom>
                  <a:avLst/>
                  <a:gdLst>
                    <a:gd name="T0" fmla="*/ 0 w 24"/>
                    <a:gd name="T1" fmla="*/ 2 h 15"/>
                    <a:gd name="T2" fmla="*/ 9 w 24"/>
                    <a:gd name="T3" fmla="*/ 14 h 15"/>
                    <a:gd name="T4" fmla="*/ 10 w 24"/>
                    <a:gd name="T5" fmla="*/ 12 h 15"/>
                    <a:gd name="T6" fmla="*/ 5 w 24"/>
                    <a:gd name="T7" fmla="*/ 2 h 15"/>
                    <a:gd name="T8" fmla="*/ 2 w 24"/>
                    <a:gd name="T9" fmla="*/ 2 h 15"/>
                    <a:gd name="T10" fmla="*/ 12 w 24"/>
                    <a:gd name="T11" fmla="*/ 13 h 15"/>
                    <a:gd name="T12" fmla="*/ 24 w 24"/>
                    <a:gd name="T13" fmla="*/ 4 h 15"/>
                    <a:gd name="T14" fmla="*/ 21 w 24"/>
                    <a:gd name="T15" fmla="*/ 4 h 15"/>
                    <a:gd name="T16" fmla="*/ 5 w 24"/>
                    <a:gd name="T17" fmla="*/ 2 h 15"/>
                    <a:gd name="T18" fmla="*/ 2 w 24"/>
                    <a:gd name="T19" fmla="*/ 2 h 15"/>
                    <a:gd name="T20" fmla="*/ 8 w 24"/>
                    <a:gd name="T21" fmla="*/ 14 h 15"/>
                    <a:gd name="T22" fmla="*/ 9 w 24"/>
                    <a:gd name="T23" fmla="*/ 12 h 15"/>
                    <a:gd name="T24" fmla="*/ 3 w 24"/>
                    <a:gd name="T25" fmla="*/ 2 h 15"/>
                    <a:gd name="T26" fmla="*/ 0 w 24"/>
                    <a:gd name="T27" fmla="*/ 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" h="15">
                      <a:moveTo>
                        <a:pt x="0" y="2"/>
                      </a:moveTo>
                      <a:cubicBezTo>
                        <a:pt x="2" y="8"/>
                        <a:pt x="2" y="13"/>
                        <a:pt x="9" y="14"/>
                      </a:cubicBezTo>
                      <a:cubicBezTo>
                        <a:pt x="10" y="15"/>
                        <a:pt x="11" y="13"/>
                        <a:pt x="10" y="12"/>
                      </a:cubicBezTo>
                      <a:cubicBezTo>
                        <a:pt x="8" y="9"/>
                        <a:pt x="5" y="6"/>
                        <a:pt x="5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7"/>
                        <a:pt x="6" y="12"/>
                        <a:pt x="12" y="13"/>
                      </a:cubicBezTo>
                      <a:cubicBezTo>
                        <a:pt x="18" y="14"/>
                        <a:pt x="22" y="10"/>
                        <a:pt x="24" y="4"/>
                      </a:cubicBezTo>
                      <a:cubicBezTo>
                        <a:pt x="24" y="3"/>
                        <a:pt x="21" y="2"/>
                        <a:pt x="21" y="4"/>
                      </a:cubicBezTo>
                      <a:cubicBezTo>
                        <a:pt x="18" y="13"/>
                        <a:pt x="6" y="12"/>
                        <a:pt x="5" y="2"/>
                      </a:cubicBezTo>
                      <a:cubicBezTo>
                        <a:pt x="5" y="0"/>
                        <a:pt x="2" y="0"/>
                        <a:pt x="2" y="2"/>
                      </a:cubicBezTo>
                      <a:cubicBezTo>
                        <a:pt x="2" y="7"/>
                        <a:pt x="5" y="10"/>
                        <a:pt x="8" y="14"/>
                      </a:cubicBezTo>
                      <a:cubicBezTo>
                        <a:pt x="8" y="13"/>
                        <a:pt x="9" y="12"/>
                        <a:pt x="9" y="12"/>
                      </a:cubicBezTo>
                      <a:cubicBezTo>
                        <a:pt x="4" y="10"/>
                        <a:pt x="4" y="6"/>
                        <a:pt x="3" y="2"/>
                      </a:cubicBezTo>
                      <a:cubicBezTo>
                        <a:pt x="2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6" name="Freeform 211"/>
                <p:cNvSpPr>
                  <a:spLocks/>
                </p:cNvSpPr>
                <p:nvPr/>
              </p:nvSpPr>
              <p:spPr bwMode="auto">
                <a:xfrm>
                  <a:off x="817" y="1326"/>
                  <a:ext cx="18" cy="28"/>
                </a:xfrm>
                <a:custGeom>
                  <a:avLst/>
                  <a:gdLst>
                    <a:gd name="T0" fmla="*/ 27 w 28"/>
                    <a:gd name="T1" fmla="*/ 8 h 42"/>
                    <a:gd name="T2" fmla="*/ 5 w 28"/>
                    <a:gd name="T3" fmla="*/ 8 h 42"/>
                    <a:gd name="T4" fmla="*/ 13 w 28"/>
                    <a:gd name="T5" fmla="*/ 18 h 42"/>
                    <a:gd name="T6" fmla="*/ 21 w 28"/>
                    <a:gd name="T7" fmla="*/ 28 h 42"/>
                    <a:gd name="T8" fmla="*/ 12 w 28"/>
                    <a:gd name="T9" fmla="*/ 37 h 42"/>
                    <a:gd name="T10" fmla="*/ 5 w 28"/>
                    <a:gd name="T11" fmla="*/ 24 h 42"/>
                    <a:gd name="T12" fmla="*/ 2 w 28"/>
                    <a:gd name="T13" fmla="*/ 23 h 42"/>
                    <a:gd name="T14" fmla="*/ 10 w 28"/>
                    <a:gd name="T15" fmla="*/ 40 h 42"/>
                    <a:gd name="T16" fmla="*/ 24 w 28"/>
                    <a:gd name="T17" fmla="*/ 30 h 42"/>
                    <a:gd name="T18" fmla="*/ 14 w 28"/>
                    <a:gd name="T19" fmla="*/ 16 h 42"/>
                    <a:gd name="T20" fmla="*/ 11 w 28"/>
                    <a:gd name="T21" fmla="*/ 6 h 42"/>
                    <a:gd name="T22" fmla="*/ 24 w 28"/>
                    <a:gd name="T23" fmla="*/ 8 h 42"/>
                    <a:gd name="T24" fmla="*/ 27 w 28"/>
                    <a:gd name="T25" fmla="*/ 8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8" h="42">
                      <a:moveTo>
                        <a:pt x="27" y="8"/>
                      </a:moveTo>
                      <a:cubicBezTo>
                        <a:pt x="26" y="0"/>
                        <a:pt x="7" y="0"/>
                        <a:pt x="5" y="8"/>
                      </a:cubicBezTo>
                      <a:cubicBezTo>
                        <a:pt x="3" y="12"/>
                        <a:pt x="10" y="16"/>
                        <a:pt x="13" y="18"/>
                      </a:cubicBezTo>
                      <a:cubicBezTo>
                        <a:pt x="17" y="21"/>
                        <a:pt x="21" y="23"/>
                        <a:pt x="21" y="28"/>
                      </a:cubicBezTo>
                      <a:cubicBezTo>
                        <a:pt x="21" y="33"/>
                        <a:pt x="17" y="37"/>
                        <a:pt x="12" y="37"/>
                      </a:cubicBezTo>
                      <a:cubicBezTo>
                        <a:pt x="3" y="38"/>
                        <a:pt x="3" y="29"/>
                        <a:pt x="5" y="24"/>
                      </a:cubicBezTo>
                      <a:cubicBezTo>
                        <a:pt x="6" y="22"/>
                        <a:pt x="3" y="21"/>
                        <a:pt x="2" y="23"/>
                      </a:cubicBezTo>
                      <a:cubicBezTo>
                        <a:pt x="0" y="31"/>
                        <a:pt x="1" y="37"/>
                        <a:pt x="10" y="40"/>
                      </a:cubicBezTo>
                      <a:cubicBezTo>
                        <a:pt x="16" y="42"/>
                        <a:pt x="23" y="36"/>
                        <a:pt x="24" y="30"/>
                      </a:cubicBezTo>
                      <a:cubicBezTo>
                        <a:pt x="25" y="22"/>
                        <a:pt x="20" y="19"/>
                        <a:pt x="14" y="16"/>
                      </a:cubicBezTo>
                      <a:cubicBezTo>
                        <a:pt x="11" y="13"/>
                        <a:pt x="3" y="7"/>
                        <a:pt x="11" y="6"/>
                      </a:cubicBezTo>
                      <a:cubicBezTo>
                        <a:pt x="14" y="5"/>
                        <a:pt x="24" y="4"/>
                        <a:pt x="24" y="8"/>
                      </a:cubicBezTo>
                      <a:cubicBezTo>
                        <a:pt x="25" y="10"/>
                        <a:pt x="28" y="10"/>
                        <a:pt x="27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7" name="Freeform 212"/>
                <p:cNvSpPr>
                  <a:spLocks/>
                </p:cNvSpPr>
                <p:nvPr/>
              </p:nvSpPr>
              <p:spPr bwMode="auto">
                <a:xfrm>
                  <a:off x="817" y="1322"/>
                  <a:ext cx="14" cy="35"/>
                </a:xfrm>
                <a:custGeom>
                  <a:avLst/>
                  <a:gdLst>
                    <a:gd name="T0" fmla="*/ 17 w 21"/>
                    <a:gd name="T1" fmla="*/ 2 h 53"/>
                    <a:gd name="T2" fmla="*/ 0 w 21"/>
                    <a:gd name="T3" fmla="*/ 50 h 53"/>
                    <a:gd name="T4" fmla="*/ 3 w 21"/>
                    <a:gd name="T5" fmla="*/ 51 h 53"/>
                    <a:gd name="T6" fmla="*/ 20 w 21"/>
                    <a:gd name="T7" fmla="*/ 3 h 53"/>
                    <a:gd name="T8" fmla="*/ 17 w 21"/>
                    <a:gd name="T9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53">
                      <a:moveTo>
                        <a:pt x="17" y="2"/>
                      </a:moveTo>
                      <a:cubicBezTo>
                        <a:pt x="8" y="16"/>
                        <a:pt x="8" y="34"/>
                        <a:pt x="0" y="50"/>
                      </a:cubicBezTo>
                      <a:cubicBezTo>
                        <a:pt x="0" y="51"/>
                        <a:pt x="2" y="53"/>
                        <a:pt x="3" y="51"/>
                      </a:cubicBezTo>
                      <a:cubicBezTo>
                        <a:pt x="10" y="36"/>
                        <a:pt x="11" y="17"/>
                        <a:pt x="20" y="3"/>
                      </a:cubicBezTo>
                      <a:cubicBezTo>
                        <a:pt x="21" y="1"/>
                        <a:pt x="18" y="0"/>
                        <a:pt x="1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8" name="Freeform 213"/>
                <p:cNvSpPr>
                  <a:spLocks/>
                </p:cNvSpPr>
                <p:nvPr/>
              </p:nvSpPr>
              <p:spPr bwMode="auto">
                <a:xfrm>
                  <a:off x="820" y="1324"/>
                  <a:ext cx="13" cy="33"/>
                </a:xfrm>
                <a:custGeom>
                  <a:avLst/>
                  <a:gdLst>
                    <a:gd name="T0" fmla="*/ 20 w 20"/>
                    <a:gd name="T1" fmla="*/ 2 h 50"/>
                    <a:gd name="T2" fmla="*/ 19 w 20"/>
                    <a:gd name="T3" fmla="*/ 1 h 50"/>
                    <a:gd name="T4" fmla="*/ 17 w 20"/>
                    <a:gd name="T5" fmla="*/ 1 h 50"/>
                    <a:gd name="T6" fmla="*/ 10 w 20"/>
                    <a:gd name="T7" fmla="*/ 20 h 50"/>
                    <a:gd name="T8" fmla="*/ 6 w 20"/>
                    <a:gd name="T9" fmla="*/ 33 h 50"/>
                    <a:gd name="T10" fmla="*/ 1 w 20"/>
                    <a:gd name="T11" fmla="*/ 47 h 50"/>
                    <a:gd name="T12" fmla="*/ 3 w 20"/>
                    <a:gd name="T13" fmla="*/ 48 h 50"/>
                    <a:gd name="T14" fmla="*/ 3 w 20"/>
                    <a:gd name="T15" fmla="*/ 48 h 50"/>
                    <a:gd name="T16" fmla="*/ 0 w 20"/>
                    <a:gd name="T17" fmla="*/ 48 h 50"/>
                    <a:gd name="T18" fmla="*/ 0 w 20"/>
                    <a:gd name="T19" fmla="*/ 48 h 50"/>
                    <a:gd name="T20" fmla="*/ 2 w 20"/>
                    <a:gd name="T21" fmla="*/ 49 h 50"/>
                    <a:gd name="T22" fmla="*/ 4 w 20"/>
                    <a:gd name="T23" fmla="*/ 45 h 50"/>
                    <a:gd name="T24" fmla="*/ 10 w 20"/>
                    <a:gd name="T25" fmla="*/ 30 h 50"/>
                    <a:gd name="T26" fmla="*/ 19 w 20"/>
                    <a:gd name="T27" fmla="*/ 2 h 50"/>
                    <a:gd name="T28" fmla="*/ 17 w 20"/>
                    <a:gd name="T29" fmla="*/ 2 h 50"/>
                    <a:gd name="T30" fmla="*/ 17 w 20"/>
                    <a:gd name="T31" fmla="*/ 2 h 50"/>
                    <a:gd name="T32" fmla="*/ 20 w 20"/>
                    <a:gd name="T33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50">
                      <a:moveTo>
                        <a:pt x="20" y="2"/>
                      </a:move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0"/>
                        <a:pt x="17" y="0"/>
                        <a:pt x="17" y="1"/>
                      </a:cubicBezTo>
                      <a:cubicBezTo>
                        <a:pt x="14" y="7"/>
                        <a:pt x="12" y="14"/>
                        <a:pt x="10" y="20"/>
                      </a:cubicBezTo>
                      <a:cubicBezTo>
                        <a:pt x="9" y="25"/>
                        <a:pt x="7" y="29"/>
                        <a:pt x="6" y="33"/>
                      </a:cubicBezTo>
                      <a:cubicBezTo>
                        <a:pt x="5" y="35"/>
                        <a:pt x="2" y="46"/>
                        <a:pt x="1" y="47"/>
                      </a:cubicBezTo>
                      <a:cubicBezTo>
                        <a:pt x="1" y="47"/>
                        <a:pt x="2" y="48"/>
                        <a:pt x="3" y="48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3" y="46"/>
                        <a:pt x="0" y="46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9"/>
                        <a:pt x="1" y="50"/>
                        <a:pt x="2" y="49"/>
                      </a:cubicBezTo>
                      <a:cubicBezTo>
                        <a:pt x="4" y="49"/>
                        <a:pt x="4" y="46"/>
                        <a:pt x="4" y="45"/>
                      </a:cubicBezTo>
                      <a:cubicBezTo>
                        <a:pt x="6" y="40"/>
                        <a:pt x="8" y="35"/>
                        <a:pt x="10" y="30"/>
                      </a:cubicBezTo>
                      <a:cubicBezTo>
                        <a:pt x="13" y="21"/>
                        <a:pt x="16" y="11"/>
                        <a:pt x="19" y="2"/>
                      </a:cubicBezTo>
                      <a:cubicBezTo>
                        <a:pt x="18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4"/>
                        <a:pt x="20" y="3"/>
                        <a:pt x="2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9" name="Freeform 214"/>
                <p:cNvSpPr>
                  <a:spLocks/>
                </p:cNvSpPr>
                <p:nvPr/>
              </p:nvSpPr>
              <p:spPr bwMode="auto">
                <a:xfrm>
                  <a:off x="544" y="1510"/>
                  <a:ext cx="26" cy="40"/>
                </a:xfrm>
                <a:custGeom>
                  <a:avLst/>
                  <a:gdLst>
                    <a:gd name="T0" fmla="*/ 27 w 39"/>
                    <a:gd name="T1" fmla="*/ 57 h 60"/>
                    <a:gd name="T2" fmla="*/ 16 w 39"/>
                    <a:gd name="T3" fmla="*/ 36 h 60"/>
                    <a:gd name="T4" fmla="*/ 5 w 39"/>
                    <a:gd name="T5" fmla="*/ 22 h 60"/>
                    <a:gd name="T6" fmla="*/ 18 w 39"/>
                    <a:gd name="T7" fmla="*/ 4 h 60"/>
                    <a:gd name="T8" fmla="*/ 33 w 39"/>
                    <a:gd name="T9" fmla="*/ 30 h 60"/>
                    <a:gd name="T10" fmla="*/ 23 w 39"/>
                    <a:gd name="T11" fmla="*/ 57 h 60"/>
                    <a:gd name="T12" fmla="*/ 26 w 39"/>
                    <a:gd name="T13" fmla="*/ 57 h 60"/>
                    <a:gd name="T14" fmla="*/ 37 w 39"/>
                    <a:gd name="T15" fmla="*/ 16 h 60"/>
                    <a:gd name="T16" fmla="*/ 15 w 39"/>
                    <a:gd name="T17" fmla="*/ 1 h 60"/>
                    <a:gd name="T18" fmla="*/ 2 w 39"/>
                    <a:gd name="T19" fmla="*/ 20 h 60"/>
                    <a:gd name="T20" fmla="*/ 9 w 39"/>
                    <a:gd name="T21" fmla="*/ 34 h 60"/>
                    <a:gd name="T22" fmla="*/ 21 w 39"/>
                    <a:gd name="T23" fmla="*/ 48 h 60"/>
                    <a:gd name="T24" fmla="*/ 24 w 39"/>
                    <a:gd name="T25" fmla="*/ 59 h 60"/>
                    <a:gd name="T26" fmla="*/ 27 w 39"/>
                    <a:gd name="T27" fmla="*/ 5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60">
                      <a:moveTo>
                        <a:pt x="27" y="57"/>
                      </a:moveTo>
                      <a:cubicBezTo>
                        <a:pt x="23" y="49"/>
                        <a:pt x="23" y="43"/>
                        <a:pt x="16" y="36"/>
                      </a:cubicBezTo>
                      <a:cubicBezTo>
                        <a:pt x="11" y="32"/>
                        <a:pt x="7" y="28"/>
                        <a:pt x="5" y="22"/>
                      </a:cubicBezTo>
                      <a:cubicBezTo>
                        <a:pt x="2" y="12"/>
                        <a:pt x="9" y="5"/>
                        <a:pt x="18" y="4"/>
                      </a:cubicBezTo>
                      <a:cubicBezTo>
                        <a:pt x="35" y="1"/>
                        <a:pt x="35" y="20"/>
                        <a:pt x="33" y="30"/>
                      </a:cubicBezTo>
                      <a:cubicBezTo>
                        <a:pt x="30" y="39"/>
                        <a:pt x="24" y="47"/>
                        <a:pt x="23" y="57"/>
                      </a:cubicBezTo>
                      <a:cubicBezTo>
                        <a:pt x="23" y="58"/>
                        <a:pt x="26" y="58"/>
                        <a:pt x="26" y="57"/>
                      </a:cubicBezTo>
                      <a:cubicBezTo>
                        <a:pt x="27" y="43"/>
                        <a:pt x="39" y="31"/>
                        <a:pt x="37" y="16"/>
                      </a:cubicBezTo>
                      <a:cubicBezTo>
                        <a:pt x="35" y="5"/>
                        <a:pt x="27" y="0"/>
                        <a:pt x="15" y="1"/>
                      </a:cubicBezTo>
                      <a:cubicBezTo>
                        <a:pt x="7" y="2"/>
                        <a:pt x="0" y="12"/>
                        <a:pt x="2" y="20"/>
                      </a:cubicBezTo>
                      <a:cubicBezTo>
                        <a:pt x="2" y="26"/>
                        <a:pt x="5" y="30"/>
                        <a:pt x="9" y="34"/>
                      </a:cubicBezTo>
                      <a:cubicBezTo>
                        <a:pt x="14" y="39"/>
                        <a:pt x="19" y="41"/>
                        <a:pt x="21" y="48"/>
                      </a:cubicBezTo>
                      <a:cubicBezTo>
                        <a:pt x="22" y="52"/>
                        <a:pt x="23" y="55"/>
                        <a:pt x="24" y="59"/>
                      </a:cubicBezTo>
                      <a:cubicBezTo>
                        <a:pt x="25" y="60"/>
                        <a:pt x="28" y="59"/>
                        <a:pt x="27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0" name="Freeform 215"/>
                <p:cNvSpPr>
                  <a:spLocks/>
                </p:cNvSpPr>
                <p:nvPr/>
              </p:nvSpPr>
              <p:spPr bwMode="auto">
                <a:xfrm>
                  <a:off x="549" y="1514"/>
                  <a:ext cx="16" cy="17"/>
                </a:xfrm>
                <a:custGeom>
                  <a:avLst/>
                  <a:gdLst>
                    <a:gd name="T0" fmla="*/ 11 w 24"/>
                    <a:gd name="T1" fmla="*/ 22 h 25"/>
                    <a:gd name="T2" fmla="*/ 8 w 24"/>
                    <a:gd name="T3" fmla="*/ 5 h 25"/>
                    <a:gd name="T4" fmla="*/ 20 w 24"/>
                    <a:gd name="T5" fmla="*/ 11 h 25"/>
                    <a:gd name="T6" fmla="*/ 6 w 24"/>
                    <a:gd name="T7" fmla="*/ 19 h 25"/>
                    <a:gd name="T8" fmla="*/ 5 w 24"/>
                    <a:gd name="T9" fmla="*/ 22 h 25"/>
                    <a:gd name="T10" fmla="*/ 23 w 24"/>
                    <a:gd name="T11" fmla="*/ 13 h 25"/>
                    <a:gd name="T12" fmla="*/ 10 w 24"/>
                    <a:gd name="T13" fmla="*/ 1 h 25"/>
                    <a:gd name="T14" fmla="*/ 0 w 24"/>
                    <a:gd name="T15" fmla="*/ 13 h 25"/>
                    <a:gd name="T16" fmla="*/ 11 w 24"/>
                    <a:gd name="T17" fmla="*/ 25 h 25"/>
                    <a:gd name="T18" fmla="*/ 11 w 24"/>
                    <a:gd name="T19" fmla="*/ 2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" h="25">
                      <a:moveTo>
                        <a:pt x="11" y="22"/>
                      </a:moveTo>
                      <a:cubicBezTo>
                        <a:pt x="2" y="21"/>
                        <a:pt x="1" y="9"/>
                        <a:pt x="8" y="5"/>
                      </a:cubicBezTo>
                      <a:cubicBezTo>
                        <a:pt x="13" y="2"/>
                        <a:pt x="20" y="5"/>
                        <a:pt x="20" y="11"/>
                      </a:cubicBezTo>
                      <a:cubicBezTo>
                        <a:pt x="20" y="19"/>
                        <a:pt x="12" y="20"/>
                        <a:pt x="6" y="19"/>
                      </a:cubicBezTo>
                      <a:cubicBezTo>
                        <a:pt x="4" y="19"/>
                        <a:pt x="3" y="21"/>
                        <a:pt x="5" y="22"/>
                      </a:cubicBezTo>
                      <a:cubicBezTo>
                        <a:pt x="13" y="23"/>
                        <a:pt x="21" y="21"/>
                        <a:pt x="23" y="13"/>
                      </a:cubicBezTo>
                      <a:cubicBezTo>
                        <a:pt x="24" y="5"/>
                        <a:pt x="18" y="0"/>
                        <a:pt x="10" y="1"/>
                      </a:cubicBezTo>
                      <a:cubicBezTo>
                        <a:pt x="4" y="2"/>
                        <a:pt x="1" y="7"/>
                        <a:pt x="0" y="13"/>
                      </a:cubicBezTo>
                      <a:cubicBezTo>
                        <a:pt x="0" y="19"/>
                        <a:pt x="5" y="24"/>
                        <a:pt x="11" y="25"/>
                      </a:cubicBezTo>
                      <a:cubicBezTo>
                        <a:pt x="13" y="25"/>
                        <a:pt x="13" y="22"/>
                        <a:pt x="11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1" name="Freeform 216"/>
                <p:cNvSpPr>
                  <a:spLocks/>
                </p:cNvSpPr>
                <p:nvPr/>
              </p:nvSpPr>
              <p:spPr bwMode="auto">
                <a:xfrm>
                  <a:off x="549" y="1516"/>
                  <a:ext cx="14" cy="14"/>
                </a:xfrm>
                <a:custGeom>
                  <a:avLst/>
                  <a:gdLst>
                    <a:gd name="T0" fmla="*/ 4 w 21"/>
                    <a:gd name="T1" fmla="*/ 5 h 21"/>
                    <a:gd name="T2" fmla="*/ 7 w 21"/>
                    <a:gd name="T3" fmla="*/ 7 h 21"/>
                    <a:gd name="T4" fmla="*/ 5 w 21"/>
                    <a:gd name="T5" fmla="*/ 15 h 21"/>
                    <a:gd name="T6" fmla="*/ 4 w 21"/>
                    <a:gd name="T7" fmla="*/ 14 h 21"/>
                    <a:gd name="T8" fmla="*/ 8 w 21"/>
                    <a:gd name="T9" fmla="*/ 6 h 21"/>
                    <a:gd name="T10" fmla="*/ 12 w 21"/>
                    <a:gd name="T11" fmla="*/ 6 h 21"/>
                    <a:gd name="T12" fmla="*/ 9 w 21"/>
                    <a:gd name="T13" fmla="*/ 18 h 21"/>
                    <a:gd name="T14" fmla="*/ 8 w 21"/>
                    <a:gd name="T15" fmla="*/ 15 h 21"/>
                    <a:gd name="T16" fmla="*/ 13 w 21"/>
                    <a:gd name="T17" fmla="*/ 4 h 21"/>
                    <a:gd name="T18" fmla="*/ 17 w 21"/>
                    <a:gd name="T19" fmla="*/ 3 h 21"/>
                    <a:gd name="T20" fmla="*/ 12 w 21"/>
                    <a:gd name="T21" fmla="*/ 5 h 21"/>
                    <a:gd name="T22" fmla="*/ 11 w 21"/>
                    <a:gd name="T23" fmla="*/ 3 h 21"/>
                    <a:gd name="T24" fmla="*/ 9 w 21"/>
                    <a:gd name="T25" fmla="*/ 10 h 21"/>
                    <a:gd name="T26" fmla="*/ 9 w 21"/>
                    <a:gd name="T27" fmla="*/ 14 h 21"/>
                    <a:gd name="T28" fmla="*/ 12 w 21"/>
                    <a:gd name="T29" fmla="*/ 14 h 21"/>
                    <a:gd name="T30" fmla="*/ 13 w 21"/>
                    <a:gd name="T31" fmla="*/ 13 h 21"/>
                    <a:gd name="T32" fmla="*/ 18 w 21"/>
                    <a:gd name="T33" fmla="*/ 9 h 21"/>
                    <a:gd name="T34" fmla="*/ 17 w 21"/>
                    <a:gd name="T35" fmla="*/ 11 h 21"/>
                    <a:gd name="T36" fmla="*/ 15 w 21"/>
                    <a:gd name="T37" fmla="*/ 8 h 21"/>
                    <a:gd name="T38" fmla="*/ 7 w 21"/>
                    <a:gd name="T39" fmla="*/ 10 h 21"/>
                    <a:gd name="T40" fmla="*/ 7 w 21"/>
                    <a:gd name="T41" fmla="*/ 10 h 21"/>
                    <a:gd name="T42" fmla="*/ 8 w 21"/>
                    <a:gd name="T43" fmla="*/ 14 h 21"/>
                    <a:gd name="T44" fmla="*/ 12 w 21"/>
                    <a:gd name="T45" fmla="*/ 1 h 21"/>
                    <a:gd name="T46" fmla="*/ 17 w 21"/>
                    <a:gd name="T47" fmla="*/ 4 h 21"/>
                    <a:gd name="T48" fmla="*/ 18 w 21"/>
                    <a:gd name="T49" fmla="*/ 10 h 21"/>
                    <a:gd name="T50" fmla="*/ 20 w 21"/>
                    <a:gd name="T51" fmla="*/ 10 h 21"/>
                    <a:gd name="T52" fmla="*/ 21 w 21"/>
                    <a:gd name="T53" fmla="*/ 8 h 21"/>
                    <a:gd name="T54" fmla="*/ 18 w 21"/>
                    <a:gd name="T55" fmla="*/ 8 h 21"/>
                    <a:gd name="T56" fmla="*/ 18 w 21"/>
                    <a:gd name="T57" fmla="*/ 13 h 21"/>
                    <a:gd name="T58" fmla="*/ 15 w 21"/>
                    <a:gd name="T59" fmla="*/ 13 h 21"/>
                    <a:gd name="T60" fmla="*/ 17 w 21"/>
                    <a:gd name="T61" fmla="*/ 6 h 21"/>
                    <a:gd name="T62" fmla="*/ 16 w 21"/>
                    <a:gd name="T63" fmla="*/ 5 h 21"/>
                    <a:gd name="T64" fmla="*/ 11 w 21"/>
                    <a:gd name="T65" fmla="*/ 5 h 21"/>
                    <a:gd name="T66" fmla="*/ 10 w 21"/>
                    <a:gd name="T67" fmla="*/ 13 h 21"/>
                    <a:gd name="T68" fmla="*/ 13 w 21"/>
                    <a:gd name="T69" fmla="*/ 3 h 21"/>
                    <a:gd name="T70" fmla="*/ 14 w 21"/>
                    <a:gd name="T71" fmla="*/ 6 h 21"/>
                    <a:gd name="T72" fmla="*/ 9 w 21"/>
                    <a:gd name="T73" fmla="*/ 17 h 21"/>
                    <a:gd name="T74" fmla="*/ 5 w 21"/>
                    <a:gd name="T75" fmla="*/ 17 h 21"/>
                    <a:gd name="T76" fmla="*/ 8 w 21"/>
                    <a:gd name="T77" fmla="*/ 5 h 21"/>
                    <a:gd name="T78" fmla="*/ 10 w 21"/>
                    <a:gd name="T79" fmla="*/ 4 h 21"/>
                    <a:gd name="T80" fmla="*/ 5 w 21"/>
                    <a:gd name="T81" fmla="*/ 14 h 21"/>
                    <a:gd name="T82" fmla="*/ 1 w 21"/>
                    <a:gd name="T83" fmla="*/ 13 h 21"/>
                    <a:gd name="T84" fmla="*/ 4 w 21"/>
                    <a:gd name="T85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1" h="21">
                      <a:moveTo>
                        <a:pt x="6" y="11"/>
                      </a:moveTo>
                      <a:cubicBezTo>
                        <a:pt x="6" y="10"/>
                        <a:pt x="6" y="8"/>
                        <a:pt x="7" y="7"/>
                      </a:cubicBezTo>
                      <a:cubicBezTo>
                        <a:pt x="6" y="6"/>
                        <a:pt x="5" y="6"/>
                        <a:pt x="4" y="5"/>
                      </a:cubicBezTo>
                      <a:cubicBezTo>
                        <a:pt x="4" y="8"/>
                        <a:pt x="2" y="11"/>
                        <a:pt x="1" y="13"/>
                      </a:cubicBezTo>
                      <a:cubicBezTo>
                        <a:pt x="2" y="13"/>
                        <a:pt x="3" y="14"/>
                        <a:pt x="3" y="14"/>
                      </a:cubicBezTo>
                      <a:cubicBezTo>
                        <a:pt x="5" y="12"/>
                        <a:pt x="5" y="10"/>
                        <a:pt x="7" y="7"/>
                      </a:cubicBezTo>
                      <a:cubicBezTo>
                        <a:pt x="6" y="7"/>
                        <a:pt x="5" y="7"/>
                        <a:pt x="4" y="7"/>
                      </a:cubicBezTo>
                      <a:cubicBezTo>
                        <a:pt x="4" y="9"/>
                        <a:pt x="3" y="12"/>
                        <a:pt x="2" y="14"/>
                      </a:cubicBezTo>
                      <a:cubicBezTo>
                        <a:pt x="2" y="16"/>
                        <a:pt x="4" y="16"/>
                        <a:pt x="5" y="15"/>
                      </a:cubicBezTo>
                      <a:cubicBezTo>
                        <a:pt x="7" y="12"/>
                        <a:pt x="8" y="8"/>
                        <a:pt x="9" y="5"/>
                      </a:cubicBezTo>
                      <a:cubicBezTo>
                        <a:pt x="9" y="4"/>
                        <a:pt x="8" y="4"/>
                        <a:pt x="7" y="4"/>
                      </a:cubicBezTo>
                      <a:cubicBezTo>
                        <a:pt x="7" y="8"/>
                        <a:pt x="5" y="11"/>
                        <a:pt x="4" y="14"/>
                      </a:cubicBezTo>
                      <a:cubicBezTo>
                        <a:pt x="5" y="14"/>
                        <a:pt x="5" y="15"/>
                        <a:pt x="6" y="15"/>
                      </a:cubicBezTo>
                      <a:cubicBezTo>
                        <a:pt x="8" y="12"/>
                        <a:pt x="9" y="9"/>
                        <a:pt x="11" y="6"/>
                      </a:cubicBezTo>
                      <a:cubicBezTo>
                        <a:pt x="10" y="6"/>
                        <a:pt x="9" y="6"/>
                        <a:pt x="8" y="6"/>
                      </a:cubicBezTo>
                      <a:cubicBezTo>
                        <a:pt x="8" y="10"/>
                        <a:pt x="5" y="13"/>
                        <a:pt x="5" y="17"/>
                      </a:cubicBezTo>
                      <a:cubicBezTo>
                        <a:pt x="5" y="19"/>
                        <a:pt x="8" y="19"/>
                        <a:pt x="8" y="18"/>
                      </a:cubicBezTo>
                      <a:cubicBezTo>
                        <a:pt x="10" y="14"/>
                        <a:pt x="11" y="10"/>
                        <a:pt x="12" y="6"/>
                      </a:cubicBezTo>
                      <a:cubicBezTo>
                        <a:pt x="13" y="4"/>
                        <a:pt x="10" y="3"/>
                        <a:pt x="10" y="5"/>
                      </a:cubicBezTo>
                      <a:cubicBezTo>
                        <a:pt x="8" y="9"/>
                        <a:pt x="6" y="13"/>
                        <a:pt x="6" y="17"/>
                      </a:cubicBezTo>
                      <a:cubicBezTo>
                        <a:pt x="6" y="18"/>
                        <a:pt x="8" y="19"/>
                        <a:pt x="9" y="18"/>
                      </a:cubicBezTo>
                      <a:cubicBezTo>
                        <a:pt x="11" y="14"/>
                        <a:pt x="12" y="10"/>
                        <a:pt x="14" y="6"/>
                      </a:cubicBezTo>
                      <a:cubicBezTo>
                        <a:pt x="13" y="6"/>
                        <a:pt x="12" y="5"/>
                        <a:pt x="11" y="5"/>
                      </a:cubicBezTo>
                      <a:cubicBezTo>
                        <a:pt x="10" y="9"/>
                        <a:pt x="9" y="12"/>
                        <a:pt x="8" y="15"/>
                      </a:cubicBezTo>
                      <a:cubicBezTo>
                        <a:pt x="9" y="16"/>
                        <a:pt x="9" y="16"/>
                        <a:pt x="10" y="16"/>
                      </a:cubicBezTo>
                      <a:cubicBezTo>
                        <a:pt x="12" y="12"/>
                        <a:pt x="12" y="8"/>
                        <a:pt x="15" y="5"/>
                      </a:cubicBezTo>
                      <a:cubicBezTo>
                        <a:pt x="14" y="4"/>
                        <a:pt x="13" y="4"/>
                        <a:pt x="13" y="4"/>
                      </a:cubicBezTo>
                      <a:cubicBezTo>
                        <a:pt x="13" y="7"/>
                        <a:pt x="11" y="10"/>
                        <a:pt x="10" y="13"/>
                      </a:cubicBezTo>
                      <a:cubicBezTo>
                        <a:pt x="11" y="14"/>
                        <a:pt x="12" y="14"/>
                        <a:pt x="13" y="14"/>
                      </a:cubicBezTo>
                      <a:cubicBezTo>
                        <a:pt x="14" y="10"/>
                        <a:pt x="15" y="6"/>
                        <a:pt x="17" y="3"/>
                      </a:cubicBezTo>
                      <a:cubicBezTo>
                        <a:pt x="18" y="1"/>
                        <a:pt x="15" y="0"/>
                        <a:pt x="14" y="1"/>
                      </a:cubicBezTo>
                      <a:cubicBezTo>
                        <a:pt x="13" y="2"/>
                        <a:pt x="13" y="2"/>
                        <a:pt x="12" y="3"/>
                      </a:cubicBezTo>
                      <a:cubicBezTo>
                        <a:pt x="12" y="4"/>
                        <a:pt x="12" y="4"/>
                        <a:pt x="12" y="5"/>
                      </a:cubicBezTo>
                      <a:cubicBezTo>
                        <a:pt x="13" y="5"/>
                        <a:pt x="14" y="4"/>
                        <a:pt x="15" y="5"/>
                      </a:cubicBezTo>
                      <a:cubicBezTo>
                        <a:pt x="15" y="4"/>
                        <a:pt x="14" y="3"/>
                        <a:pt x="14" y="2"/>
                      </a:cubicBezTo>
                      <a:cubicBezTo>
                        <a:pt x="13" y="3"/>
                        <a:pt x="12" y="4"/>
                        <a:pt x="11" y="3"/>
                      </a:cubicBezTo>
                      <a:cubicBezTo>
                        <a:pt x="11" y="4"/>
                        <a:pt x="11" y="5"/>
                        <a:pt x="11" y="6"/>
                      </a:cubicBezTo>
                      <a:cubicBezTo>
                        <a:pt x="12" y="5"/>
                        <a:pt x="15" y="5"/>
                        <a:pt x="14" y="7"/>
                      </a:cubicBezTo>
                      <a:cubicBezTo>
                        <a:pt x="13" y="9"/>
                        <a:pt x="11" y="10"/>
                        <a:pt x="9" y="10"/>
                      </a:cubicBezTo>
                      <a:cubicBezTo>
                        <a:pt x="10" y="11"/>
                        <a:pt x="10" y="12"/>
                        <a:pt x="11" y="13"/>
                      </a:cubicBezTo>
                      <a:cubicBezTo>
                        <a:pt x="12" y="10"/>
                        <a:pt x="13" y="14"/>
                        <a:pt x="11" y="15"/>
                      </a:cubicBezTo>
                      <a:cubicBezTo>
                        <a:pt x="10" y="15"/>
                        <a:pt x="9" y="15"/>
                        <a:pt x="9" y="14"/>
                      </a:cubicBezTo>
                      <a:cubicBezTo>
                        <a:pt x="8" y="13"/>
                        <a:pt x="10" y="12"/>
                        <a:pt x="11" y="11"/>
                      </a:cubicBezTo>
                      <a:cubicBezTo>
                        <a:pt x="12" y="10"/>
                        <a:pt x="14" y="9"/>
                        <a:pt x="15" y="11"/>
                      </a:cubicBezTo>
                      <a:cubicBezTo>
                        <a:pt x="16" y="13"/>
                        <a:pt x="13" y="14"/>
                        <a:pt x="12" y="14"/>
                      </a:cubicBezTo>
                      <a:cubicBezTo>
                        <a:pt x="9" y="15"/>
                        <a:pt x="11" y="11"/>
                        <a:pt x="11" y="10"/>
                      </a:cubicBezTo>
                      <a:cubicBezTo>
                        <a:pt x="12" y="9"/>
                        <a:pt x="13" y="8"/>
                        <a:pt x="14" y="8"/>
                      </a:cubicBezTo>
                      <a:cubicBezTo>
                        <a:pt x="17" y="9"/>
                        <a:pt x="14" y="12"/>
                        <a:pt x="13" y="13"/>
                      </a:cubicBezTo>
                      <a:cubicBezTo>
                        <a:pt x="11" y="14"/>
                        <a:pt x="11" y="11"/>
                        <a:pt x="12" y="10"/>
                      </a:cubicBezTo>
                      <a:cubicBezTo>
                        <a:pt x="12" y="9"/>
                        <a:pt x="14" y="8"/>
                        <a:pt x="15" y="8"/>
                      </a:cubicBezTo>
                      <a:cubicBezTo>
                        <a:pt x="16" y="7"/>
                        <a:pt x="18" y="7"/>
                        <a:pt x="18" y="9"/>
                      </a:cubicBezTo>
                      <a:cubicBezTo>
                        <a:pt x="17" y="11"/>
                        <a:pt x="15" y="13"/>
                        <a:pt x="14" y="13"/>
                      </a:cubicBezTo>
                      <a:cubicBezTo>
                        <a:pt x="10" y="12"/>
                        <a:pt x="14" y="7"/>
                        <a:pt x="16" y="7"/>
                      </a:cubicBezTo>
                      <a:cubicBezTo>
                        <a:pt x="18" y="7"/>
                        <a:pt x="17" y="10"/>
                        <a:pt x="17" y="11"/>
                      </a:cubicBezTo>
                      <a:cubicBezTo>
                        <a:pt x="16" y="13"/>
                        <a:pt x="14" y="14"/>
                        <a:pt x="12" y="14"/>
                      </a:cubicBezTo>
                      <a:cubicBezTo>
                        <a:pt x="7" y="15"/>
                        <a:pt x="10" y="9"/>
                        <a:pt x="11" y="8"/>
                      </a:cubicBezTo>
                      <a:cubicBezTo>
                        <a:pt x="13" y="7"/>
                        <a:pt x="14" y="7"/>
                        <a:pt x="15" y="8"/>
                      </a:cubicBezTo>
                      <a:cubicBezTo>
                        <a:pt x="16" y="10"/>
                        <a:pt x="15" y="12"/>
                        <a:pt x="13" y="14"/>
                      </a:cubicBezTo>
                      <a:cubicBezTo>
                        <a:pt x="12" y="15"/>
                        <a:pt x="10" y="16"/>
                        <a:pt x="8" y="15"/>
                      </a:cubicBezTo>
                      <a:cubicBezTo>
                        <a:pt x="7" y="14"/>
                        <a:pt x="7" y="11"/>
                        <a:pt x="7" y="10"/>
                      </a:cubicBezTo>
                      <a:cubicBezTo>
                        <a:pt x="7" y="7"/>
                        <a:pt x="11" y="3"/>
                        <a:pt x="14" y="5"/>
                      </a:cubicBezTo>
                      <a:cubicBezTo>
                        <a:pt x="17" y="6"/>
                        <a:pt x="17" y="11"/>
                        <a:pt x="15" y="13"/>
                      </a:cubicBezTo>
                      <a:cubicBezTo>
                        <a:pt x="13" y="19"/>
                        <a:pt x="7" y="15"/>
                        <a:pt x="7" y="10"/>
                      </a:cubicBezTo>
                      <a:cubicBezTo>
                        <a:pt x="6" y="7"/>
                        <a:pt x="9" y="4"/>
                        <a:pt x="12" y="4"/>
                      </a:cubicBezTo>
                      <a:cubicBezTo>
                        <a:pt x="17" y="3"/>
                        <a:pt x="18" y="8"/>
                        <a:pt x="16" y="11"/>
                      </a:cubicBezTo>
                      <a:cubicBezTo>
                        <a:pt x="15" y="14"/>
                        <a:pt x="11" y="15"/>
                        <a:pt x="8" y="14"/>
                      </a:cubicBezTo>
                      <a:cubicBezTo>
                        <a:pt x="6" y="13"/>
                        <a:pt x="5" y="15"/>
                        <a:pt x="7" y="16"/>
                      </a:cubicBezTo>
                      <a:cubicBezTo>
                        <a:pt x="12" y="19"/>
                        <a:pt x="19" y="15"/>
                        <a:pt x="20" y="9"/>
                      </a:cubicBezTo>
                      <a:cubicBezTo>
                        <a:pt x="20" y="5"/>
                        <a:pt x="17" y="0"/>
                        <a:pt x="12" y="1"/>
                      </a:cubicBezTo>
                      <a:cubicBezTo>
                        <a:pt x="7" y="2"/>
                        <a:pt x="3" y="7"/>
                        <a:pt x="4" y="12"/>
                      </a:cubicBezTo>
                      <a:cubicBezTo>
                        <a:pt x="5" y="17"/>
                        <a:pt x="11" y="21"/>
                        <a:pt x="16" y="17"/>
                      </a:cubicBezTo>
                      <a:cubicBezTo>
                        <a:pt x="20" y="14"/>
                        <a:pt x="20" y="8"/>
                        <a:pt x="17" y="4"/>
                      </a:cubicBezTo>
                      <a:cubicBezTo>
                        <a:pt x="14" y="0"/>
                        <a:pt x="9" y="1"/>
                        <a:pt x="6" y="5"/>
                      </a:cubicBezTo>
                      <a:cubicBezTo>
                        <a:pt x="3" y="9"/>
                        <a:pt x="3" y="16"/>
                        <a:pt x="8" y="18"/>
                      </a:cubicBezTo>
                      <a:cubicBezTo>
                        <a:pt x="13" y="20"/>
                        <a:pt x="18" y="15"/>
                        <a:pt x="18" y="10"/>
                      </a:cubicBezTo>
                      <a:cubicBezTo>
                        <a:pt x="19" y="5"/>
                        <a:pt x="13" y="2"/>
                        <a:pt x="10" y="5"/>
                      </a:cubicBezTo>
                      <a:cubicBezTo>
                        <a:pt x="6" y="8"/>
                        <a:pt x="5" y="13"/>
                        <a:pt x="9" y="16"/>
                      </a:cubicBezTo>
                      <a:cubicBezTo>
                        <a:pt x="13" y="19"/>
                        <a:pt x="19" y="14"/>
                        <a:pt x="20" y="10"/>
                      </a:cubicBezTo>
                      <a:cubicBezTo>
                        <a:pt x="21" y="6"/>
                        <a:pt x="17" y="3"/>
                        <a:pt x="13" y="5"/>
                      </a:cubicBezTo>
                      <a:cubicBezTo>
                        <a:pt x="9" y="7"/>
                        <a:pt x="8" y="13"/>
                        <a:pt x="12" y="15"/>
                      </a:cubicBezTo>
                      <a:cubicBezTo>
                        <a:pt x="16" y="18"/>
                        <a:pt x="21" y="12"/>
                        <a:pt x="21" y="8"/>
                      </a:cubicBezTo>
                      <a:cubicBezTo>
                        <a:pt x="19" y="3"/>
                        <a:pt x="14" y="5"/>
                        <a:pt x="11" y="7"/>
                      </a:cubicBezTo>
                      <a:cubicBezTo>
                        <a:pt x="8" y="9"/>
                        <a:pt x="7" y="15"/>
                        <a:pt x="12" y="16"/>
                      </a:cubicBezTo>
                      <a:cubicBezTo>
                        <a:pt x="16" y="16"/>
                        <a:pt x="18" y="12"/>
                        <a:pt x="18" y="8"/>
                      </a:cubicBezTo>
                      <a:cubicBezTo>
                        <a:pt x="17" y="4"/>
                        <a:pt x="12" y="5"/>
                        <a:pt x="10" y="7"/>
                      </a:cubicBezTo>
                      <a:cubicBezTo>
                        <a:pt x="8" y="9"/>
                        <a:pt x="6" y="14"/>
                        <a:pt x="8" y="16"/>
                      </a:cubicBezTo>
                      <a:cubicBezTo>
                        <a:pt x="11" y="18"/>
                        <a:pt x="17" y="16"/>
                        <a:pt x="18" y="13"/>
                      </a:cubicBezTo>
                      <a:cubicBezTo>
                        <a:pt x="19" y="10"/>
                        <a:pt x="16" y="6"/>
                        <a:pt x="13" y="7"/>
                      </a:cubicBezTo>
                      <a:cubicBezTo>
                        <a:pt x="9" y="8"/>
                        <a:pt x="3" y="13"/>
                        <a:pt x="7" y="16"/>
                      </a:cubicBezTo>
                      <a:cubicBezTo>
                        <a:pt x="10" y="19"/>
                        <a:pt x="15" y="16"/>
                        <a:pt x="15" y="13"/>
                      </a:cubicBezTo>
                      <a:cubicBezTo>
                        <a:pt x="16" y="8"/>
                        <a:pt x="10" y="8"/>
                        <a:pt x="8" y="11"/>
                      </a:cubicBezTo>
                      <a:cubicBezTo>
                        <a:pt x="8" y="12"/>
                        <a:pt x="9" y="14"/>
                        <a:pt x="10" y="13"/>
                      </a:cubicBezTo>
                      <a:cubicBezTo>
                        <a:pt x="13" y="12"/>
                        <a:pt x="16" y="10"/>
                        <a:pt x="17" y="6"/>
                      </a:cubicBezTo>
                      <a:cubicBezTo>
                        <a:pt x="18" y="2"/>
                        <a:pt x="12" y="3"/>
                        <a:pt x="10" y="3"/>
                      </a:cubicBezTo>
                      <a:cubicBezTo>
                        <a:pt x="8" y="3"/>
                        <a:pt x="9" y="5"/>
                        <a:pt x="10" y="6"/>
                      </a:cubicBezTo>
                      <a:cubicBezTo>
                        <a:pt x="12" y="6"/>
                        <a:pt x="14" y="6"/>
                        <a:pt x="16" y="5"/>
                      </a:cubicBezTo>
                      <a:cubicBezTo>
                        <a:pt x="17" y="4"/>
                        <a:pt x="17" y="2"/>
                        <a:pt x="15" y="2"/>
                      </a:cubicBezTo>
                      <a:cubicBezTo>
                        <a:pt x="14" y="2"/>
                        <a:pt x="12" y="2"/>
                        <a:pt x="11" y="3"/>
                      </a:cubicBezTo>
                      <a:cubicBezTo>
                        <a:pt x="9" y="3"/>
                        <a:pt x="10" y="5"/>
                        <a:pt x="11" y="5"/>
                      </a:cubicBezTo>
                      <a:cubicBezTo>
                        <a:pt x="13" y="6"/>
                        <a:pt x="15" y="5"/>
                        <a:pt x="17" y="3"/>
                      </a:cubicBezTo>
                      <a:cubicBezTo>
                        <a:pt x="16" y="2"/>
                        <a:pt x="15" y="2"/>
                        <a:pt x="14" y="1"/>
                      </a:cubicBezTo>
                      <a:cubicBezTo>
                        <a:pt x="12" y="5"/>
                        <a:pt x="11" y="9"/>
                        <a:pt x="10" y="13"/>
                      </a:cubicBezTo>
                      <a:cubicBezTo>
                        <a:pt x="10" y="15"/>
                        <a:pt x="13" y="16"/>
                        <a:pt x="13" y="14"/>
                      </a:cubicBezTo>
                      <a:cubicBezTo>
                        <a:pt x="14" y="11"/>
                        <a:pt x="16" y="7"/>
                        <a:pt x="16" y="4"/>
                      </a:cubicBezTo>
                      <a:cubicBezTo>
                        <a:pt x="15" y="2"/>
                        <a:pt x="14" y="1"/>
                        <a:pt x="13" y="3"/>
                      </a:cubicBezTo>
                      <a:cubicBezTo>
                        <a:pt x="10" y="6"/>
                        <a:pt x="9" y="11"/>
                        <a:pt x="8" y="16"/>
                      </a:cubicBezTo>
                      <a:cubicBezTo>
                        <a:pt x="7" y="17"/>
                        <a:pt x="9" y="18"/>
                        <a:pt x="10" y="17"/>
                      </a:cubicBezTo>
                      <a:cubicBezTo>
                        <a:pt x="12" y="13"/>
                        <a:pt x="13" y="10"/>
                        <a:pt x="14" y="6"/>
                      </a:cubicBezTo>
                      <a:cubicBezTo>
                        <a:pt x="14" y="4"/>
                        <a:pt x="12" y="3"/>
                        <a:pt x="11" y="5"/>
                      </a:cubicBezTo>
                      <a:cubicBezTo>
                        <a:pt x="10" y="9"/>
                        <a:pt x="8" y="13"/>
                        <a:pt x="6" y="16"/>
                      </a:cubicBezTo>
                      <a:cubicBezTo>
                        <a:pt x="7" y="17"/>
                        <a:pt x="8" y="17"/>
                        <a:pt x="9" y="17"/>
                      </a:cubicBezTo>
                      <a:cubicBezTo>
                        <a:pt x="9" y="13"/>
                        <a:pt x="10" y="10"/>
                        <a:pt x="12" y="6"/>
                      </a:cubicBezTo>
                      <a:cubicBezTo>
                        <a:pt x="11" y="6"/>
                        <a:pt x="10" y="6"/>
                        <a:pt x="9" y="5"/>
                      </a:cubicBezTo>
                      <a:cubicBezTo>
                        <a:pt x="8" y="9"/>
                        <a:pt x="7" y="13"/>
                        <a:pt x="5" y="17"/>
                      </a:cubicBezTo>
                      <a:cubicBezTo>
                        <a:pt x="6" y="17"/>
                        <a:pt x="7" y="17"/>
                        <a:pt x="8" y="17"/>
                      </a:cubicBezTo>
                      <a:cubicBezTo>
                        <a:pt x="8" y="13"/>
                        <a:pt x="10" y="10"/>
                        <a:pt x="11" y="6"/>
                      </a:cubicBezTo>
                      <a:cubicBezTo>
                        <a:pt x="11" y="4"/>
                        <a:pt x="9" y="4"/>
                        <a:pt x="8" y="5"/>
                      </a:cubicBezTo>
                      <a:cubicBezTo>
                        <a:pt x="6" y="8"/>
                        <a:pt x="5" y="11"/>
                        <a:pt x="4" y="14"/>
                      </a:cubicBezTo>
                      <a:cubicBezTo>
                        <a:pt x="3" y="16"/>
                        <a:pt x="5" y="17"/>
                        <a:pt x="6" y="15"/>
                      </a:cubicBezTo>
                      <a:cubicBezTo>
                        <a:pt x="8" y="12"/>
                        <a:pt x="9" y="8"/>
                        <a:pt x="10" y="4"/>
                      </a:cubicBezTo>
                      <a:cubicBezTo>
                        <a:pt x="10" y="2"/>
                        <a:pt x="7" y="2"/>
                        <a:pt x="7" y="4"/>
                      </a:cubicBezTo>
                      <a:cubicBezTo>
                        <a:pt x="5" y="7"/>
                        <a:pt x="4" y="10"/>
                        <a:pt x="2" y="13"/>
                      </a:cubicBezTo>
                      <a:cubicBezTo>
                        <a:pt x="3" y="14"/>
                        <a:pt x="4" y="14"/>
                        <a:pt x="5" y="14"/>
                      </a:cubicBezTo>
                      <a:cubicBezTo>
                        <a:pt x="5" y="12"/>
                        <a:pt x="7" y="9"/>
                        <a:pt x="7" y="7"/>
                      </a:cubicBezTo>
                      <a:cubicBezTo>
                        <a:pt x="7" y="5"/>
                        <a:pt x="5" y="5"/>
                        <a:pt x="4" y="6"/>
                      </a:cubicBezTo>
                      <a:cubicBezTo>
                        <a:pt x="3" y="8"/>
                        <a:pt x="2" y="11"/>
                        <a:pt x="1" y="13"/>
                      </a:cubicBezTo>
                      <a:cubicBezTo>
                        <a:pt x="0" y="15"/>
                        <a:pt x="3" y="16"/>
                        <a:pt x="3" y="14"/>
                      </a:cubicBezTo>
                      <a:cubicBezTo>
                        <a:pt x="5" y="12"/>
                        <a:pt x="6" y="9"/>
                        <a:pt x="7" y="6"/>
                      </a:cubicBezTo>
                      <a:cubicBezTo>
                        <a:pt x="7" y="5"/>
                        <a:pt x="5" y="4"/>
                        <a:pt x="4" y="5"/>
                      </a:cubicBezTo>
                      <a:cubicBezTo>
                        <a:pt x="3" y="7"/>
                        <a:pt x="3" y="9"/>
                        <a:pt x="3" y="11"/>
                      </a:cubicBezTo>
                      <a:cubicBezTo>
                        <a:pt x="3" y="13"/>
                        <a:pt x="6" y="13"/>
                        <a:pt x="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2" name="Freeform 217"/>
                <p:cNvSpPr>
                  <a:spLocks/>
                </p:cNvSpPr>
                <p:nvPr/>
              </p:nvSpPr>
              <p:spPr bwMode="auto">
                <a:xfrm>
                  <a:off x="530" y="1583"/>
                  <a:ext cx="36" cy="52"/>
                </a:xfrm>
                <a:custGeom>
                  <a:avLst/>
                  <a:gdLst>
                    <a:gd name="T0" fmla="*/ 30 w 54"/>
                    <a:gd name="T1" fmla="*/ 2 h 78"/>
                    <a:gd name="T2" fmla="*/ 7 w 54"/>
                    <a:gd name="T3" fmla="*/ 11 h 78"/>
                    <a:gd name="T4" fmla="*/ 5 w 54"/>
                    <a:gd name="T5" fmla="*/ 47 h 78"/>
                    <a:gd name="T6" fmla="*/ 30 w 54"/>
                    <a:gd name="T7" fmla="*/ 74 h 78"/>
                    <a:gd name="T8" fmla="*/ 54 w 54"/>
                    <a:gd name="T9" fmla="*/ 63 h 78"/>
                    <a:gd name="T10" fmla="*/ 54 w 54"/>
                    <a:gd name="T11" fmla="*/ 61 h 78"/>
                    <a:gd name="T12" fmla="*/ 43 w 54"/>
                    <a:gd name="T13" fmla="*/ 50 h 78"/>
                    <a:gd name="T14" fmla="*/ 40 w 54"/>
                    <a:gd name="T15" fmla="*/ 51 h 78"/>
                    <a:gd name="T16" fmla="*/ 17 w 54"/>
                    <a:gd name="T17" fmla="*/ 34 h 78"/>
                    <a:gd name="T18" fmla="*/ 29 w 54"/>
                    <a:gd name="T19" fmla="*/ 20 h 78"/>
                    <a:gd name="T20" fmla="*/ 27 w 54"/>
                    <a:gd name="T21" fmla="*/ 4 h 78"/>
                    <a:gd name="T22" fmla="*/ 25 w 54"/>
                    <a:gd name="T23" fmla="*/ 4 h 78"/>
                    <a:gd name="T24" fmla="*/ 24 w 54"/>
                    <a:gd name="T25" fmla="*/ 20 h 78"/>
                    <a:gd name="T26" fmla="*/ 20 w 54"/>
                    <a:gd name="T27" fmla="*/ 22 h 78"/>
                    <a:gd name="T28" fmla="*/ 15 w 54"/>
                    <a:gd name="T29" fmla="*/ 31 h 78"/>
                    <a:gd name="T30" fmla="*/ 26 w 54"/>
                    <a:gd name="T31" fmla="*/ 55 h 78"/>
                    <a:gd name="T32" fmla="*/ 38 w 54"/>
                    <a:gd name="T33" fmla="*/ 55 h 78"/>
                    <a:gd name="T34" fmla="*/ 49 w 54"/>
                    <a:gd name="T35" fmla="*/ 60 h 78"/>
                    <a:gd name="T36" fmla="*/ 48 w 54"/>
                    <a:gd name="T37" fmla="*/ 68 h 78"/>
                    <a:gd name="T38" fmla="*/ 21 w 54"/>
                    <a:gd name="T39" fmla="*/ 67 h 78"/>
                    <a:gd name="T40" fmla="*/ 5 w 54"/>
                    <a:gd name="T41" fmla="*/ 33 h 78"/>
                    <a:gd name="T42" fmla="*/ 9 w 54"/>
                    <a:gd name="T43" fmla="*/ 12 h 78"/>
                    <a:gd name="T44" fmla="*/ 30 w 54"/>
                    <a:gd name="T45" fmla="*/ 5 h 78"/>
                    <a:gd name="T46" fmla="*/ 30 w 54"/>
                    <a:gd name="T47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78">
                      <a:moveTo>
                        <a:pt x="30" y="2"/>
                      </a:moveTo>
                      <a:cubicBezTo>
                        <a:pt x="19" y="2"/>
                        <a:pt x="13" y="0"/>
                        <a:pt x="7" y="11"/>
                      </a:cubicBezTo>
                      <a:cubicBezTo>
                        <a:pt x="1" y="22"/>
                        <a:pt x="0" y="36"/>
                        <a:pt x="5" y="47"/>
                      </a:cubicBezTo>
                      <a:cubicBezTo>
                        <a:pt x="10" y="59"/>
                        <a:pt x="17" y="70"/>
                        <a:pt x="30" y="74"/>
                      </a:cubicBezTo>
                      <a:cubicBezTo>
                        <a:pt x="40" y="78"/>
                        <a:pt x="50" y="72"/>
                        <a:pt x="54" y="63"/>
                      </a:cubicBezTo>
                      <a:cubicBezTo>
                        <a:pt x="54" y="62"/>
                        <a:pt x="54" y="62"/>
                        <a:pt x="54" y="61"/>
                      </a:cubicBezTo>
                      <a:cubicBezTo>
                        <a:pt x="51" y="58"/>
                        <a:pt x="48" y="52"/>
                        <a:pt x="43" y="50"/>
                      </a:cubicBezTo>
                      <a:cubicBezTo>
                        <a:pt x="42" y="50"/>
                        <a:pt x="40" y="51"/>
                        <a:pt x="40" y="51"/>
                      </a:cubicBezTo>
                      <a:cubicBezTo>
                        <a:pt x="22" y="56"/>
                        <a:pt x="18" y="46"/>
                        <a:pt x="17" y="34"/>
                      </a:cubicBezTo>
                      <a:cubicBezTo>
                        <a:pt x="16" y="12"/>
                        <a:pt x="28" y="29"/>
                        <a:pt x="29" y="20"/>
                      </a:cubicBezTo>
                      <a:cubicBezTo>
                        <a:pt x="31" y="15"/>
                        <a:pt x="30" y="9"/>
                        <a:pt x="27" y="4"/>
                      </a:cubicBezTo>
                      <a:cubicBezTo>
                        <a:pt x="27" y="2"/>
                        <a:pt x="24" y="3"/>
                        <a:pt x="25" y="4"/>
                      </a:cubicBezTo>
                      <a:cubicBezTo>
                        <a:pt x="26" y="8"/>
                        <a:pt x="30" y="18"/>
                        <a:pt x="24" y="20"/>
                      </a:cubicBezTo>
                      <a:cubicBezTo>
                        <a:pt x="24" y="20"/>
                        <a:pt x="20" y="21"/>
                        <a:pt x="20" y="22"/>
                      </a:cubicBezTo>
                      <a:cubicBezTo>
                        <a:pt x="17" y="25"/>
                        <a:pt x="15" y="27"/>
                        <a:pt x="15" y="31"/>
                      </a:cubicBezTo>
                      <a:cubicBezTo>
                        <a:pt x="14" y="41"/>
                        <a:pt x="16" y="50"/>
                        <a:pt x="26" y="55"/>
                      </a:cubicBezTo>
                      <a:cubicBezTo>
                        <a:pt x="30" y="57"/>
                        <a:pt x="34" y="56"/>
                        <a:pt x="38" y="55"/>
                      </a:cubicBezTo>
                      <a:cubicBezTo>
                        <a:pt x="42" y="54"/>
                        <a:pt x="46" y="57"/>
                        <a:pt x="49" y="60"/>
                      </a:cubicBezTo>
                      <a:cubicBezTo>
                        <a:pt x="49" y="63"/>
                        <a:pt x="48" y="65"/>
                        <a:pt x="48" y="68"/>
                      </a:cubicBezTo>
                      <a:cubicBezTo>
                        <a:pt x="38" y="74"/>
                        <a:pt x="29" y="73"/>
                        <a:pt x="21" y="67"/>
                      </a:cubicBezTo>
                      <a:cubicBezTo>
                        <a:pt x="12" y="59"/>
                        <a:pt x="6" y="44"/>
                        <a:pt x="5" y="33"/>
                      </a:cubicBezTo>
                      <a:cubicBezTo>
                        <a:pt x="4" y="26"/>
                        <a:pt x="6" y="19"/>
                        <a:pt x="9" y="12"/>
                      </a:cubicBezTo>
                      <a:cubicBezTo>
                        <a:pt x="13" y="4"/>
                        <a:pt x="22" y="5"/>
                        <a:pt x="30" y="5"/>
                      </a:cubicBezTo>
                      <a:cubicBezTo>
                        <a:pt x="32" y="5"/>
                        <a:pt x="32" y="2"/>
                        <a:pt x="3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3" name="Freeform 218"/>
                <p:cNvSpPr>
                  <a:spLocks/>
                </p:cNvSpPr>
                <p:nvPr/>
              </p:nvSpPr>
              <p:spPr bwMode="auto">
                <a:xfrm>
                  <a:off x="547" y="1585"/>
                  <a:ext cx="5" cy="14"/>
                </a:xfrm>
                <a:custGeom>
                  <a:avLst/>
                  <a:gdLst>
                    <a:gd name="T0" fmla="*/ 3 w 8"/>
                    <a:gd name="T1" fmla="*/ 0 h 21"/>
                    <a:gd name="T2" fmla="*/ 3 w 8"/>
                    <a:gd name="T3" fmla="*/ 0 h 21"/>
                    <a:gd name="T4" fmla="*/ 1 w 8"/>
                    <a:gd name="T5" fmla="*/ 1 h 21"/>
                    <a:gd name="T6" fmla="*/ 1 w 8"/>
                    <a:gd name="T7" fmla="*/ 2 h 21"/>
                    <a:gd name="T8" fmla="*/ 2 w 8"/>
                    <a:gd name="T9" fmla="*/ 3 h 21"/>
                    <a:gd name="T10" fmla="*/ 5 w 8"/>
                    <a:gd name="T11" fmla="*/ 12 h 21"/>
                    <a:gd name="T12" fmla="*/ 5 w 8"/>
                    <a:gd name="T13" fmla="*/ 16 h 21"/>
                    <a:gd name="T14" fmla="*/ 2 w 8"/>
                    <a:gd name="T15" fmla="*/ 18 h 21"/>
                    <a:gd name="T16" fmla="*/ 2 w 8"/>
                    <a:gd name="T17" fmla="*/ 21 h 21"/>
                    <a:gd name="T18" fmla="*/ 8 w 8"/>
                    <a:gd name="T19" fmla="*/ 15 h 21"/>
                    <a:gd name="T20" fmla="*/ 4 w 8"/>
                    <a:gd name="T21" fmla="*/ 1 h 21"/>
                    <a:gd name="T22" fmla="*/ 4 w 8"/>
                    <a:gd name="T23" fmla="*/ 2 h 21"/>
                    <a:gd name="T24" fmla="*/ 4 w 8"/>
                    <a:gd name="T25" fmla="*/ 2 h 21"/>
                    <a:gd name="T26" fmla="*/ 2 w 8"/>
                    <a:gd name="T27" fmla="*/ 3 h 21"/>
                    <a:gd name="T28" fmla="*/ 3 w 8"/>
                    <a:gd name="T29" fmla="*/ 3 h 21"/>
                    <a:gd name="T30" fmla="*/ 3 w 8"/>
                    <a:gd name="T3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" h="21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1" y="3"/>
                        <a:pt x="2" y="3"/>
                      </a:cubicBezTo>
                      <a:cubicBezTo>
                        <a:pt x="4" y="5"/>
                        <a:pt x="5" y="9"/>
                        <a:pt x="5" y="12"/>
                      </a:cubicBezTo>
                      <a:cubicBezTo>
                        <a:pt x="5" y="13"/>
                        <a:pt x="5" y="14"/>
                        <a:pt x="5" y="16"/>
                      </a:cubicBezTo>
                      <a:cubicBezTo>
                        <a:pt x="5" y="18"/>
                        <a:pt x="4" y="18"/>
                        <a:pt x="2" y="18"/>
                      </a:cubicBezTo>
                      <a:cubicBezTo>
                        <a:pt x="0" y="18"/>
                        <a:pt x="0" y="21"/>
                        <a:pt x="2" y="21"/>
                      </a:cubicBezTo>
                      <a:cubicBezTo>
                        <a:pt x="7" y="21"/>
                        <a:pt x="8" y="19"/>
                        <a:pt x="8" y="15"/>
                      </a:cubicBezTo>
                      <a:cubicBezTo>
                        <a:pt x="8" y="10"/>
                        <a:pt x="7" y="5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3" y="2"/>
                        <a:pt x="3" y="3"/>
                        <a:pt x="2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5" y="3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" name="Freeform 219"/>
                <p:cNvSpPr>
                  <a:spLocks/>
                </p:cNvSpPr>
                <p:nvPr/>
              </p:nvSpPr>
              <p:spPr bwMode="auto">
                <a:xfrm>
                  <a:off x="548" y="1585"/>
                  <a:ext cx="2" cy="3"/>
                </a:xfrm>
                <a:custGeom>
                  <a:avLst/>
                  <a:gdLst>
                    <a:gd name="T0" fmla="*/ 0 w 3"/>
                    <a:gd name="T1" fmla="*/ 2 h 4"/>
                    <a:gd name="T2" fmla="*/ 0 w 3"/>
                    <a:gd name="T3" fmla="*/ 2 h 4"/>
                    <a:gd name="T4" fmla="*/ 3 w 3"/>
                    <a:gd name="T5" fmla="*/ 2 h 4"/>
                    <a:gd name="T6" fmla="*/ 3 w 3"/>
                    <a:gd name="T7" fmla="*/ 2 h 4"/>
                    <a:gd name="T8" fmla="*/ 0 w 3"/>
                    <a:gd name="T9" fmla="*/ 2 h 4"/>
                    <a:gd name="T10" fmla="*/ 0 w 3"/>
                    <a:gd name="T11" fmla="*/ 2 h 4"/>
                    <a:gd name="T12" fmla="*/ 3 w 3"/>
                    <a:gd name="T13" fmla="*/ 2 h 4"/>
                    <a:gd name="T14" fmla="*/ 3 w 3"/>
                    <a:gd name="T15" fmla="*/ 2 h 4"/>
                    <a:gd name="T16" fmla="*/ 0 w 3"/>
                    <a:gd name="T1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4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4"/>
                        <a:pt x="3" y="4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4"/>
                        <a:pt x="3" y="4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" name="Freeform 220"/>
                <p:cNvSpPr>
                  <a:spLocks/>
                </p:cNvSpPr>
                <p:nvPr/>
              </p:nvSpPr>
              <p:spPr bwMode="auto">
                <a:xfrm>
                  <a:off x="556" y="1615"/>
                  <a:ext cx="13" cy="12"/>
                </a:xfrm>
                <a:custGeom>
                  <a:avLst/>
                  <a:gdLst>
                    <a:gd name="T0" fmla="*/ 3 w 20"/>
                    <a:gd name="T1" fmla="*/ 7 h 19"/>
                    <a:gd name="T2" fmla="*/ 6 w 20"/>
                    <a:gd name="T3" fmla="*/ 2 h 19"/>
                    <a:gd name="T4" fmla="*/ 4 w 20"/>
                    <a:gd name="T5" fmla="*/ 3 h 19"/>
                    <a:gd name="T6" fmla="*/ 17 w 20"/>
                    <a:gd name="T7" fmla="*/ 13 h 19"/>
                    <a:gd name="T8" fmla="*/ 17 w 20"/>
                    <a:gd name="T9" fmla="*/ 11 h 19"/>
                    <a:gd name="T10" fmla="*/ 14 w 20"/>
                    <a:gd name="T11" fmla="*/ 16 h 19"/>
                    <a:gd name="T12" fmla="*/ 17 w 20"/>
                    <a:gd name="T13" fmla="*/ 16 h 19"/>
                    <a:gd name="T14" fmla="*/ 12 w 20"/>
                    <a:gd name="T15" fmla="*/ 11 h 19"/>
                    <a:gd name="T16" fmla="*/ 10 w 20"/>
                    <a:gd name="T17" fmla="*/ 13 h 19"/>
                    <a:gd name="T18" fmla="*/ 13 w 20"/>
                    <a:gd name="T19" fmla="*/ 14 h 19"/>
                    <a:gd name="T20" fmla="*/ 15 w 20"/>
                    <a:gd name="T21" fmla="*/ 12 h 19"/>
                    <a:gd name="T22" fmla="*/ 14 w 20"/>
                    <a:gd name="T23" fmla="*/ 10 h 19"/>
                    <a:gd name="T24" fmla="*/ 13 w 20"/>
                    <a:gd name="T25" fmla="*/ 12 h 19"/>
                    <a:gd name="T26" fmla="*/ 14 w 20"/>
                    <a:gd name="T27" fmla="*/ 13 h 19"/>
                    <a:gd name="T28" fmla="*/ 16 w 20"/>
                    <a:gd name="T29" fmla="*/ 11 h 19"/>
                    <a:gd name="T30" fmla="*/ 12 w 20"/>
                    <a:gd name="T31" fmla="*/ 9 h 19"/>
                    <a:gd name="T32" fmla="*/ 11 w 20"/>
                    <a:gd name="T33" fmla="*/ 12 h 19"/>
                    <a:gd name="T34" fmla="*/ 12 w 20"/>
                    <a:gd name="T35" fmla="*/ 13 h 19"/>
                    <a:gd name="T36" fmla="*/ 14 w 20"/>
                    <a:gd name="T37" fmla="*/ 11 h 19"/>
                    <a:gd name="T38" fmla="*/ 12 w 20"/>
                    <a:gd name="T39" fmla="*/ 10 h 19"/>
                    <a:gd name="T40" fmla="*/ 10 w 20"/>
                    <a:gd name="T41" fmla="*/ 12 h 19"/>
                    <a:gd name="T42" fmla="*/ 14 w 20"/>
                    <a:gd name="T43" fmla="*/ 18 h 19"/>
                    <a:gd name="T44" fmla="*/ 17 w 20"/>
                    <a:gd name="T45" fmla="*/ 18 h 19"/>
                    <a:gd name="T46" fmla="*/ 19 w 20"/>
                    <a:gd name="T47" fmla="*/ 13 h 19"/>
                    <a:gd name="T48" fmla="*/ 19 w 20"/>
                    <a:gd name="T49" fmla="*/ 11 h 19"/>
                    <a:gd name="T50" fmla="*/ 5 w 20"/>
                    <a:gd name="T51" fmla="*/ 0 h 19"/>
                    <a:gd name="T52" fmla="*/ 3 w 20"/>
                    <a:gd name="T53" fmla="*/ 1 h 19"/>
                    <a:gd name="T54" fmla="*/ 1 w 20"/>
                    <a:gd name="T55" fmla="*/ 5 h 19"/>
                    <a:gd name="T56" fmla="*/ 3 w 20"/>
                    <a:gd name="T57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0" h="19">
                      <a:moveTo>
                        <a:pt x="3" y="7"/>
                      </a:moveTo>
                      <a:cubicBezTo>
                        <a:pt x="5" y="5"/>
                        <a:pt x="5" y="4"/>
                        <a:pt x="6" y="2"/>
                      </a:cubicBezTo>
                      <a:cubicBezTo>
                        <a:pt x="5" y="2"/>
                        <a:pt x="4" y="2"/>
                        <a:pt x="4" y="3"/>
                      </a:cubicBezTo>
                      <a:cubicBezTo>
                        <a:pt x="8" y="6"/>
                        <a:pt x="13" y="9"/>
                        <a:pt x="17" y="13"/>
                      </a:cubicBezTo>
                      <a:cubicBezTo>
                        <a:pt x="17" y="12"/>
                        <a:pt x="17" y="12"/>
                        <a:pt x="17" y="11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5" y="16"/>
                        <a:pt x="16" y="16"/>
                        <a:pt x="17" y="16"/>
                      </a:cubicBezTo>
                      <a:cubicBezTo>
                        <a:pt x="16" y="14"/>
                        <a:pt x="14" y="13"/>
                        <a:pt x="12" y="11"/>
                      </a:cubicBezTo>
                      <a:cubicBezTo>
                        <a:pt x="12" y="11"/>
                        <a:pt x="11" y="12"/>
                        <a:pt x="10" y="13"/>
                      </a:cubicBezTo>
                      <a:cubicBezTo>
                        <a:pt x="11" y="13"/>
                        <a:pt x="12" y="13"/>
                        <a:pt x="13" y="14"/>
                      </a:cubicBezTo>
                      <a:cubicBezTo>
                        <a:pt x="14" y="14"/>
                        <a:pt x="16" y="13"/>
                        <a:pt x="15" y="12"/>
                      </a:cubicBezTo>
                      <a:cubicBezTo>
                        <a:pt x="15" y="11"/>
                        <a:pt x="14" y="11"/>
                        <a:pt x="14" y="10"/>
                      </a:cubicBezTo>
                      <a:cubicBezTo>
                        <a:pt x="14" y="11"/>
                        <a:pt x="13" y="11"/>
                        <a:pt x="13" y="12"/>
                      </a:cubicBezTo>
                      <a:cubicBezTo>
                        <a:pt x="13" y="12"/>
                        <a:pt x="13" y="12"/>
                        <a:pt x="14" y="13"/>
                      </a:cubicBezTo>
                      <a:cubicBezTo>
                        <a:pt x="15" y="14"/>
                        <a:pt x="17" y="12"/>
                        <a:pt x="16" y="11"/>
                      </a:cubicBezTo>
                      <a:cubicBezTo>
                        <a:pt x="15" y="9"/>
                        <a:pt x="14" y="9"/>
                        <a:pt x="12" y="9"/>
                      </a:cubicBezTo>
                      <a:cubicBezTo>
                        <a:pt x="11" y="10"/>
                        <a:pt x="11" y="11"/>
                        <a:pt x="11" y="12"/>
                      </a:cubicBezTo>
                      <a:cubicBezTo>
                        <a:pt x="12" y="12"/>
                        <a:pt x="12" y="13"/>
                        <a:pt x="12" y="13"/>
                      </a:cubicBezTo>
                      <a:cubicBezTo>
                        <a:pt x="13" y="13"/>
                        <a:pt x="14" y="12"/>
                        <a:pt x="14" y="11"/>
                      </a:cubicBezTo>
                      <a:cubicBezTo>
                        <a:pt x="14" y="11"/>
                        <a:pt x="13" y="11"/>
                        <a:pt x="12" y="10"/>
                      </a:cubicBezTo>
                      <a:cubicBezTo>
                        <a:pt x="11" y="10"/>
                        <a:pt x="9" y="11"/>
                        <a:pt x="10" y="12"/>
                      </a:cubicBezTo>
                      <a:cubicBezTo>
                        <a:pt x="11" y="14"/>
                        <a:pt x="13" y="16"/>
                        <a:pt x="14" y="18"/>
                      </a:cubicBezTo>
                      <a:cubicBezTo>
                        <a:pt x="15" y="19"/>
                        <a:pt x="16" y="19"/>
                        <a:pt x="17" y="18"/>
                      </a:cubicBezTo>
                      <a:cubicBezTo>
                        <a:pt x="17" y="16"/>
                        <a:pt x="18" y="14"/>
                        <a:pt x="19" y="13"/>
                      </a:cubicBezTo>
                      <a:cubicBezTo>
                        <a:pt x="20" y="12"/>
                        <a:pt x="20" y="11"/>
                        <a:pt x="19" y="11"/>
                      </a:cubicBezTo>
                      <a:cubicBezTo>
                        <a:pt x="15" y="7"/>
                        <a:pt x="10" y="4"/>
                        <a:pt x="5" y="0"/>
                      </a:cubicBezTo>
                      <a:cubicBezTo>
                        <a:pt x="4" y="0"/>
                        <a:pt x="3" y="0"/>
                        <a:pt x="3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6"/>
                        <a:pt x="2" y="8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6" name="Freeform 221"/>
                <p:cNvSpPr>
                  <a:spLocks/>
                </p:cNvSpPr>
                <p:nvPr/>
              </p:nvSpPr>
              <p:spPr bwMode="auto">
                <a:xfrm>
                  <a:off x="564" y="1622"/>
                  <a:ext cx="3" cy="3"/>
                </a:xfrm>
                <a:custGeom>
                  <a:avLst/>
                  <a:gdLst>
                    <a:gd name="T0" fmla="*/ 3 w 5"/>
                    <a:gd name="T1" fmla="*/ 4 h 5"/>
                    <a:gd name="T2" fmla="*/ 3 w 5"/>
                    <a:gd name="T3" fmla="*/ 3 h 5"/>
                    <a:gd name="T4" fmla="*/ 1 w 5"/>
                    <a:gd name="T5" fmla="*/ 2 h 5"/>
                    <a:gd name="T6" fmla="*/ 1 w 5"/>
                    <a:gd name="T7" fmla="*/ 2 h 5"/>
                    <a:gd name="T8" fmla="*/ 4 w 5"/>
                    <a:gd name="T9" fmla="*/ 3 h 5"/>
                    <a:gd name="T10" fmla="*/ 4 w 5"/>
                    <a:gd name="T11" fmla="*/ 2 h 5"/>
                    <a:gd name="T12" fmla="*/ 2 w 5"/>
                    <a:gd name="T13" fmla="*/ 2 h 5"/>
                    <a:gd name="T14" fmla="*/ 2 w 5"/>
                    <a:gd name="T15" fmla="*/ 2 h 5"/>
                    <a:gd name="T16" fmla="*/ 5 w 5"/>
                    <a:gd name="T17" fmla="*/ 2 h 5"/>
                    <a:gd name="T18" fmla="*/ 5 w 5"/>
                    <a:gd name="T19" fmla="*/ 0 h 5"/>
                    <a:gd name="T20" fmla="*/ 3 w 5"/>
                    <a:gd name="T21" fmla="*/ 0 h 5"/>
                    <a:gd name="T22" fmla="*/ 1 w 5"/>
                    <a:gd name="T23" fmla="*/ 1 h 5"/>
                    <a:gd name="T24" fmla="*/ 4 w 5"/>
                    <a:gd name="T25" fmla="*/ 2 h 5"/>
                    <a:gd name="T26" fmla="*/ 4 w 5"/>
                    <a:gd name="T27" fmla="*/ 1 h 5"/>
                    <a:gd name="T28" fmla="*/ 2 w 5"/>
                    <a:gd name="T29" fmla="*/ 0 h 5"/>
                    <a:gd name="T30" fmla="*/ 0 w 5"/>
                    <a:gd name="T31" fmla="*/ 3 h 5"/>
                    <a:gd name="T32" fmla="*/ 3 w 5"/>
                    <a:gd name="T33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5">
                      <a:moveTo>
                        <a:pt x="3" y="4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4"/>
                        <a:pt x="3" y="4"/>
                        <a:pt x="4" y="3"/>
                      </a:cubicBez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4"/>
                        <a:pt x="5" y="3"/>
                        <a:pt x="5" y="2"/>
                      </a:cubicBezTo>
                      <a:cubicBezTo>
                        <a:pt x="5" y="1"/>
                        <a:pt x="5" y="1"/>
                        <a:pt x="5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0"/>
                        <a:pt x="2" y="1"/>
                        <a:pt x="1" y="1"/>
                      </a:cubicBezTo>
                      <a:cubicBezTo>
                        <a:pt x="2" y="1"/>
                        <a:pt x="3" y="1"/>
                        <a:pt x="4" y="2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0"/>
                        <a:pt x="3" y="0"/>
                        <a:pt x="2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5"/>
                        <a:pt x="2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7" name="Freeform 222"/>
                <p:cNvSpPr>
                  <a:spLocks/>
                </p:cNvSpPr>
                <p:nvPr/>
              </p:nvSpPr>
              <p:spPr bwMode="auto">
                <a:xfrm>
                  <a:off x="553" y="1618"/>
                  <a:ext cx="13" cy="13"/>
                </a:xfrm>
                <a:custGeom>
                  <a:avLst/>
                  <a:gdLst>
                    <a:gd name="T0" fmla="*/ 1 w 20"/>
                    <a:gd name="T1" fmla="*/ 3 h 19"/>
                    <a:gd name="T2" fmla="*/ 17 w 20"/>
                    <a:gd name="T3" fmla="*/ 17 h 19"/>
                    <a:gd name="T4" fmla="*/ 18 w 20"/>
                    <a:gd name="T5" fmla="*/ 15 h 19"/>
                    <a:gd name="T6" fmla="*/ 3 w 20"/>
                    <a:gd name="T7" fmla="*/ 1 h 19"/>
                    <a:gd name="T8" fmla="*/ 1 w 20"/>
                    <a:gd name="T9" fmla="*/ 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9">
                      <a:moveTo>
                        <a:pt x="1" y="3"/>
                      </a:moveTo>
                      <a:cubicBezTo>
                        <a:pt x="6" y="8"/>
                        <a:pt x="11" y="13"/>
                        <a:pt x="17" y="17"/>
                      </a:cubicBezTo>
                      <a:cubicBezTo>
                        <a:pt x="19" y="19"/>
                        <a:pt x="20" y="16"/>
                        <a:pt x="18" y="15"/>
                      </a:cubicBezTo>
                      <a:cubicBezTo>
                        <a:pt x="13" y="11"/>
                        <a:pt x="8" y="6"/>
                        <a:pt x="3" y="1"/>
                      </a:cubicBezTo>
                      <a:cubicBezTo>
                        <a:pt x="2" y="0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8" name="Freeform 223"/>
                <p:cNvSpPr>
                  <a:spLocks/>
                </p:cNvSpPr>
                <p:nvPr/>
              </p:nvSpPr>
              <p:spPr bwMode="auto">
                <a:xfrm>
                  <a:off x="542" y="1585"/>
                  <a:ext cx="6" cy="14"/>
                </a:xfrm>
                <a:custGeom>
                  <a:avLst/>
                  <a:gdLst>
                    <a:gd name="T0" fmla="*/ 8 w 8"/>
                    <a:gd name="T1" fmla="*/ 19 h 21"/>
                    <a:gd name="T2" fmla="*/ 6 w 8"/>
                    <a:gd name="T3" fmla="*/ 11 h 21"/>
                    <a:gd name="T4" fmla="*/ 3 w 8"/>
                    <a:gd name="T5" fmla="*/ 2 h 21"/>
                    <a:gd name="T6" fmla="*/ 0 w 8"/>
                    <a:gd name="T7" fmla="*/ 2 h 21"/>
                    <a:gd name="T8" fmla="*/ 3 w 8"/>
                    <a:gd name="T9" fmla="*/ 10 h 21"/>
                    <a:gd name="T10" fmla="*/ 5 w 8"/>
                    <a:gd name="T11" fmla="*/ 20 h 21"/>
                    <a:gd name="T12" fmla="*/ 8 w 8"/>
                    <a:gd name="T13" fmla="*/ 1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1">
                      <a:moveTo>
                        <a:pt x="8" y="19"/>
                      </a:moveTo>
                      <a:cubicBezTo>
                        <a:pt x="7" y="16"/>
                        <a:pt x="6" y="14"/>
                        <a:pt x="6" y="11"/>
                      </a:cubicBezTo>
                      <a:cubicBezTo>
                        <a:pt x="5" y="8"/>
                        <a:pt x="3" y="5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ubicBezTo>
                        <a:pt x="0" y="5"/>
                        <a:pt x="2" y="8"/>
                        <a:pt x="3" y="10"/>
                      </a:cubicBezTo>
                      <a:cubicBezTo>
                        <a:pt x="4" y="13"/>
                        <a:pt x="4" y="17"/>
                        <a:pt x="5" y="20"/>
                      </a:cubicBezTo>
                      <a:cubicBezTo>
                        <a:pt x="6" y="21"/>
                        <a:pt x="8" y="21"/>
                        <a:pt x="8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9" name="Freeform 224"/>
                <p:cNvSpPr>
                  <a:spLocks/>
                </p:cNvSpPr>
                <p:nvPr/>
              </p:nvSpPr>
              <p:spPr bwMode="auto">
                <a:xfrm>
                  <a:off x="936" y="1544"/>
                  <a:ext cx="43" cy="44"/>
                </a:xfrm>
                <a:custGeom>
                  <a:avLst/>
                  <a:gdLst>
                    <a:gd name="T0" fmla="*/ 42 w 65"/>
                    <a:gd name="T1" fmla="*/ 16 h 65"/>
                    <a:gd name="T2" fmla="*/ 22 w 65"/>
                    <a:gd name="T3" fmla="*/ 24 h 65"/>
                    <a:gd name="T4" fmla="*/ 19 w 65"/>
                    <a:gd name="T5" fmla="*/ 40 h 65"/>
                    <a:gd name="T6" fmla="*/ 32 w 65"/>
                    <a:gd name="T7" fmla="*/ 41 h 65"/>
                    <a:gd name="T8" fmla="*/ 43 w 65"/>
                    <a:gd name="T9" fmla="*/ 16 h 65"/>
                    <a:gd name="T10" fmla="*/ 40 w 65"/>
                    <a:gd name="T11" fmla="*/ 16 h 65"/>
                    <a:gd name="T12" fmla="*/ 50 w 65"/>
                    <a:gd name="T13" fmla="*/ 43 h 65"/>
                    <a:gd name="T14" fmla="*/ 63 w 65"/>
                    <a:gd name="T15" fmla="*/ 22 h 65"/>
                    <a:gd name="T16" fmla="*/ 46 w 65"/>
                    <a:gd name="T17" fmla="*/ 4 h 65"/>
                    <a:gd name="T18" fmla="*/ 4 w 65"/>
                    <a:gd name="T19" fmla="*/ 33 h 65"/>
                    <a:gd name="T20" fmla="*/ 52 w 65"/>
                    <a:gd name="T21" fmla="*/ 49 h 65"/>
                    <a:gd name="T22" fmla="*/ 50 w 65"/>
                    <a:gd name="T23" fmla="*/ 47 h 65"/>
                    <a:gd name="T24" fmla="*/ 10 w 65"/>
                    <a:gd name="T25" fmla="*/ 40 h 65"/>
                    <a:gd name="T26" fmla="*/ 33 w 65"/>
                    <a:gd name="T27" fmla="*/ 6 h 65"/>
                    <a:gd name="T28" fmla="*/ 56 w 65"/>
                    <a:gd name="T29" fmla="*/ 12 h 65"/>
                    <a:gd name="T30" fmla="*/ 49 w 65"/>
                    <a:gd name="T31" fmla="*/ 40 h 65"/>
                    <a:gd name="T32" fmla="*/ 43 w 65"/>
                    <a:gd name="T33" fmla="*/ 16 h 65"/>
                    <a:gd name="T34" fmla="*/ 40 w 65"/>
                    <a:gd name="T35" fmla="*/ 16 h 65"/>
                    <a:gd name="T36" fmla="*/ 32 w 65"/>
                    <a:gd name="T37" fmla="*/ 37 h 65"/>
                    <a:gd name="T38" fmla="*/ 28 w 65"/>
                    <a:gd name="T39" fmla="*/ 40 h 65"/>
                    <a:gd name="T40" fmla="*/ 26 w 65"/>
                    <a:gd name="T41" fmla="*/ 23 h 65"/>
                    <a:gd name="T42" fmla="*/ 42 w 65"/>
                    <a:gd name="T43" fmla="*/ 18 h 65"/>
                    <a:gd name="T44" fmla="*/ 42 w 65"/>
                    <a:gd name="T45" fmla="*/ 16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5" h="65">
                      <a:moveTo>
                        <a:pt x="42" y="16"/>
                      </a:moveTo>
                      <a:cubicBezTo>
                        <a:pt x="33" y="15"/>
                        <a:pt x="27" y="17"/>
                        <a:pt x="22" y="24"/>
                      </a:cubicBezTo>
                      <a:cubicBezTo>
                        <a:pt x="18" y="29"/>
                        <a:pt x="16" y="34"/>
                        <a:pt x="19" y="40"/>
                      </a:cubicBezTo>
                      <a:cubicBezTo>
                        <a:pt x="22" y="45"/>
                        <a:pt x="28" y="43"/>
                        <a:pt x="32" y="41"/>
                      </a:cubicBezTo>
                      <a:cubicBezTo>
                        <a:pt x="39" y="35"/>
                        <a:pt x="39" y="24"/>
                        <a:pt x="43" y="16"/>
                      </a:cubicBezTo>
                      <a:cubicBezTo>
                        <a:pt x="42" y="16"/>
                        <a:pt x="41" y="16"/>
                        <a:pt x="40" y="16"/>
                      </a:cubicBezTo>
                      <a:cubicBezTo>
                        <a:pt x="39" y="23"/>
                        <a:pt x="37" y="46"/>
                        <a:pt x="50" y="43"/>
                      </a:cubicBezTo>
                      <a:cubicBezTo>
                        <a:pt x="59" y="41"/>
                        <a:pt x="63" y="30"/>
                        <a:pt x="63" y="22"/>
                      </a:cubicBezTo>
                      <a:cubicBezTo>
                        <a:pt x="63" y="12"/>
                        <a:pt x="55" y="6"/>
                        <a:pt x="46" y="4"/>
                      </a:cubicBezTo>
                      <a:cubicBezTo>
                        <a:pt x="29" y="0"/>
                        <a:pt x="0" y="14"/>
                        <a:pt x="4" y="33"/>
                      </a:cubicBezTo>
                      <a:cubicBezTo>
                        <a:pt x="9" y="54"/>
                        <a:pt x="36" y="65"/>
                        <a:pt x="52" y="49"/>
                      </a:cubicBezTo>
                      <a:cubicBezTo>
                        <a:pt x="53" y="48"/>
                        <a:pt x="51" y="46"/>
                        <a:pt x="50" y="47"/>
                      </a:cubicBezTo>
                      <a:cubicBezTo>
                        <a:pt x="37" y="60"/>
                        <a:pt x="19" y="54"/>
                        <a:pt x="10" y="40"/>
                      </a:cubicBezTo>
                      <a:cubicBezTo>
                        <a:pt x="0" y="23"/>
                        <a:pt x="19" y="10"/>
                        <a:pt x="33" y="6"/>
                      </a:cubicBezTo>
                      <a:cubicBezTo>
                        <a:pt x="41" y="5"/>
                        <a:pt x="50" y="7"/>
                        <a:pt x="56" y="12"/>
                      </a:cubicBezTo>
                      <a:cubicBezTo>
                        <a:pt x="65" y="20"/>
                        <a:pt x="59" y="36"/>
                        <a:pt x="49" y="40"/>
                      </a:cubicBezTo>
                      <a:cubicBezTo>
                        <a:pt x="40" y="44"/>
                        <a:pt x="42" y="20"/>
                        <a:pt x="43" y="16"/>
                      </a:cubicBezTo>
                      <a:cubicBezTo>
                        <a:pt x="43" y="14"/>
                        <a:pt x="40" y="14"/>
                        <a:pt x="40" y="16"/>
                      </a:cubicBezTo>
                      <a:cubicBezTo>
                        <a:pt x="37" y="23"/>
                        <a:pt x="37" y="30"/>
                        <a:pt x="32" y="37"/>
                      </a:cubicBezTo>
                      <a:cubicBezTo>
                        <a:pt x="30" y="38"/>
                        <a:pt x="29" y="39"/>
                        <a:pt x="28" y="40"/>
                      </a:cubicBezTo>
                      <a:cubicBezTo>
                        <a:pt x="21" y="34"/>
                        <a:pt x="20" y="28"/>
                        <a:pt x="26" y="23"/>
                      </a:cubicBezTo>
                      <a:cubicBezTo>
                        <a:pt x="30" y="18"/>
                        <a:pt x="36" y="18"/>
                        <a:pt x="42" y="18"/>
                      </a:cubicBezTo>
                      <a:cubicBezTo>
                        <a:pt x="44" y="19"/>
                        <a:pt x="44" y="16"/>
                        <a:pt x="4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0" name="Freeform 225"/>
                <p:cNvSpPr>
                  <a:spLocks/>
                </p:cNvSpPr>
                <p:nvPr/>
              </p:nvSpPr>
              <p:spPr bwMode="auto">
                <a:xfrm>
                  <a:off x="960" y="1515"/>
                  <a:ext cx="35" cy="20"/>
                </a:xfrm>
                <a:custGeom>
                  <a:avLst/>
                  <a:gdLst>
                    <a:gd name="T0" fmla="*/ 4 w 52"/>
                    <a:gd name="T1" fmla="*/ 6 h 30"/>
                    <a:gd name="T2" fmla="*/ 31 w 52"/>
                    <a:gd name="T3" fmla="*/ 6 h 30"/>
                    <a:gd name="T4" fmla="*/ 42 w 52"/>
                    <a:gd name="T5" fmla="*/ 5 h 30"/>
                    <a:gd name="T6" fmla="*/ 40 w 52"/>
                    <a:gd name="T7" fmla="*/ 13 h 30"/>
                    <a:gd name="T8" fmla="*/ 32 w 52"/>
                    <a:gd name="T9" fmla="*/ 22 h 30"/>
                    <a:gd name="T10" fmla="*/ 29 w 52"/>
                    <a:gd name="T11" fmla="*/ 25 h 30"/>
                    <a:gd name="T12" fmla="*/ 19 w 52"/>
                    <a:gd name="T13" fmla="*/ 21 h 30"/>
                    <a:gd name="T14" fmla="*/ 2 w 52"/>
                    <a:gd name="T15" fmla="*/ 6 h 30"/>
                    <a:gd name="T16" fmla="*/ 0 w 52"/>
                    <a:gd name="T17" fmla="*/ 7 h 30"/>
                    <a:gd name="T18" fmla="*/ 24 w 52"/>
                    <a:gd name="T19" fmla="*/ 28 h 30"/>
                    <a:gd name="T20" fmla="*/ 32 w 52"/>
                    <a:gd name="T21" fmla="*/ 25 h 30"/>
                    <a:gd name="T22" fmla="*/ 51 w 52"/>
                    <a:gd name="T23" fmla="*/ 6 h 30"/>
                    <a:gd name="T24" fmla="*/ 50 w 52"/>
                    <a:gd name="T25" fmla="*/ 5 h 30"/>
                    <a:gd name="T26" fmla="*/ 3 w 52"/>
                    <a:gd name="T27" fmla="*/ 5 h 30"/>
                    <a:gd name="T28" fmla="*/ 3 w 52"/>
                    <a:gd name="T29" fmla="*/ 7 h 30"/>
                    <a:gd name="T30" fmla="*/ 4 w 52"/>
                    <a:gd name="T31" fmla="*/ 7 h 30"/>
                    <a:gd name="T32" fmla="*/ 4 w 52"/>
                    <a:gd name="T3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2" h="30">
                      <a:moveTo>
                        <a:pt x="4" y="6"/>
                      </a:moveTo>
                      <a:cubicBezTo>
                        <a:pt x="12" y="9"/>
                        <a:pt x="23" y="7"/>
                        <a:pt x="31" y="6"/>
                      </a:cubicBezTo>
                      <a:cubicBezTo>
                        <a:pt x="35" y="5"/>
                        <a:pt x="39" y="5"/>
                        <a:pt x="42" y="5"/>
                      </a:cubicBezTo>
                      <a:cubicBezTo>
                        <a:pt x="52" y="5"/>
                        <a:pt x="43" y="10"/>
                        <a:pt x="40" y="13"/>
                      </a:cubicBezTo>
                      <a:cubicBezTo>
                        <a:pt x="37" y="16"/>
                        <a:pt x="35" y="19"/>
                        <a:pt x="32" y="22"/>
                      </a:cubicBezTo>
                      <a:cubicBezTo>
                        <a:pt x="31" y="23"/>
                        <a:pt x="30" y="24"/>
                        <a:pt x="29" y="25"/>
                      </a:cubicBezTo>
                      <a:cubicBezTo>
                        <a:pt x="26" y="28"/>
                        <a:pt x="21" y="23"/>
                        <a:pt x="19" y="21"/>
                      </a:cubicBezTo>
                      <a:cubicBezTo>
                        <a:pt x="13" y="17"/>
                        <a:pt x="5" y="13"/>
                        <a:pt x="2" y="6"/>
                      </a:cubicBezTo>
                      <a:cubicBezTo>
                        <a:pt x="2" y="5"/>
                        <a:pt x="0" y="5"/>
                        <a:pt x="0" y="7"/>
                      </a:cubicBezTo>
                      <a:cubicBezTo>
                        <a:pt x="4" y="16"/>
                        <a:pt x="17" y="23"/>
                        <a:pt x="24" y="28"/>
                      </a:cubicBezTo>
                      <a:cubicBezTo>
                        <a:pt x="28" y="30"/>
                        <a:pt x="30" y="27"/>
                        <a:pt x="32" y="25"/>
                      </a:cubicBezTo>
                      <a:cubicBezTo>
                        <a:pt x="38" y="18"/>
                        <a:pt x="44" y="12"/>
                        <a:pt x="51" y="6"/>
                      </a:cubicBezTo>
                      <a:cubicBezTo>
                        <a:pt x="51" y="6"/>
                        <a:pt x="51" y="5"/>
                        <a:pt x="50" y="5"/>
                      </a:cubicBezTo>
                      <a:cubicBezTo>
                        <a:pt x="36" y="0"/>
                        <a:pt x="18" y="5"/>
                        <a:pt x="3" y="5"/>
                      </a:cubicBezTo>
                      <a:cubicBezTo>
                        <a:pt x="2" y="5"/>
                        <a:pt x="2" y="7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5" y="8"/>
                        <a:pt x="5" y="6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1" name="Freeform 226"/>
                <p:cNvSpPr>
                  <a:spLocks/>
                </p:cNvSpPr>
                <p:nvPr/>
              </p:nvSpPr>
              <p:spPr bwMode="auto">
                <a:xfrm>
                  <a:off x="960" y="1516"/>
                  <a:ext cx="37" cy="27"/>
                </a:xfrm>
                <a:custGeom>
                  <a:avLst/>
                  <a:gdLst>
                    <a:gd name="T0" fmla="*/ 3 w 55"/>
                    <a:gd name="T1" fmla="*/ 5 h 40"/>
                    <a:gd name="T2" fmla="*/ 2 w 55"/>
                    <a:gd name="T3" fmla="*/ 4 h 40"/>
                    <a:gd name="T4" fmla="*/ 0 w 55"/>
                    <a:gd name="T5" fmla="*/ 5 h 40"/>
                    <a:gd name="T6" fmla="*/ 2 w 55"/>
                    <a:gd name="T7" fmla="*/ 37 h 40"/>
                    <a:gd name="T8" fmla="*/ 3 w 55"/>
                    <a:gd name="T9" fmla="*/ 38 h 40"/>
                    <a:gd name="T10" fmla="*/ 34 w 55"/>
                    <a:gd name="T11" fmla="*/ 38 h 40"/>
                    <a:gd name="T12" fmla="*/ 51 w 55"/>
                    <a:gd name="T13" fmla="*/ 36 h 40"/>
                    <a:gd name="T14" fmla="*/ 53 w 55"/>
                    <a:gd name="T15" fmla="*/ 23 h 40"/>
                    <a:gd name="T16" fmla="*/ 50 w 55"/>
                    <a:gd name="T17" fmla="*/ 1 h 40"/>
                    <a:gd name="T18" fmla="*/ 48 w 55"/>
                    <a:gd name="T19" fmla="*/ 2 h 40"/>
                    <a:gd name="T20" fmla="*/ 50 w 55"/>
                    <a:gd name="T21" fmla="*/ 13 h 40"/>
                    <a:gd name="T22" fmla="*/ 51 w 55"/>
                    <a:gd name="T23" fmla="*/ 26 h 40"/>
                    <a:gd name="T24" fmla="*/ 47 w 55"/>
                    <a:gd name="T25" fmla="*/ 36 h 40"/>
                    <a:gd name="T26" fmla="*/ 30 w 55"/>
                    <a:gd name="T27" fmla="*/ 36 h 40"/>
                    <a:gd name="T28" fmla="*/ 4 w 55"/>
                    <a:gd name="T29" fmla="*/ 33 h 40"/>
                    <a:gd name="T30" fmla="*/ 3 w 55"/>
                    <a:gd name="T31" fmla="*/ 19 h 40"/>
                    <a:gd name="T32" fmla="*/ 2 w 55"/>
                    <a:gd name="T33" fmla="*/ 6 h 40"/>
                    <a:gd name="T34" fmla="*/ 3 w 55"/>
                    <a:gd name="T35" fmla="*/ 5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5" h="40">
                      <a:moveTo>
                        <a:pt x="3" y="5"/>
                      </a:moveTo>
                      <a:cubicBezTo>
                        <a:pt x="2" y="5"/>
                        <a:pt x="2" y="4"/>
                        <a:pt x="2" y="4"/>
                      </a:cubicBezTo>
                      <a:cubicBezTo>
                        <a:pt x="1" y="4"/>
                        <a:pt x="0" y="4"/>
                        <a:pt x="0" y="5"/>
                      </a:cubicBezTo>
                      <a:cubicBezTo>
                        <a:pt x="0" y="16"/>
                        <a:pt x="2" y="26"/>
                        <a:pt x="2" y="37"/>
                      </a:cubicBezTo>
                      <a:cubicBezTo>
                        <a:pt x="2" y="37"/>
                        <a:pt x="2" y="38"/>
                        <a:pt x="3" y="38"/>
                      </a:cubicBezTo>
                      <a:cubicBezTo>
                        <a:pt x="13" y="37"/>
                        <a:pt x="23" y="37"/>
                        <a:pt x="34" y="38"/>
                      </a:cubicBezTo>
                      <a:cubicBezTo>
                        <a:pt x="38" y="38"/>
                        <a:pt x="47" y="40"/>
                        <a:pt x="51" y="36"/>
                      </a:cubicBezTo>
                      <a:cubicBezTo>
                        <a:pt x="55" y="34"/>
                        <a:pt x="53" y="27"/>
                        <a:pt x="53" y="23"/>
                      </a:cubicBezTo>
                      <a:cubicBezTo>
                        <a:pt x="53" y="17"/>
                        <a:pt x="53" y="6"/>
                        <a:pt x="50" y="1"/>
                      </a:cubicBezTo>
                      <a:cubicBezTo>
                        <a:pt x="49" y="0"/>
                        <a:pt x="48" y="1"/>
                        <a:pt x="48" y="2"/>
                      </a:cubicBezTo>
                      <a:cubicBezTo>
                        <a:pt x="50" y="5"/>
                        <a:pt x="50" y="10"/>
                        <a:pt x="50" y="13"/>
                      </a:cubicBezTo>
                      <a:cubicBezTo>
                        <a:pt x="50" y="17"/>
                        <a:pt x="51" y="22"/>
                        <a:pt x="51" y="26"/>
                      </a:cubicBezTo>
                      <a:cubicBezTo>
                        <a:pt x="51" y="30"/>
                        <a:pt x="52" y="35"/>
                        <a:pt x="47" y="36"/>
                      </a:cubicBezTo>
                      <a:cubicBezTo>
                        <a:pt x="42" y="37"/>
                        <a:pt x="36" y="36"/>
                        <a:pt x="30" y="36"/>
                      </a:cubicBezTo>
                      <a:cubicBezTo>
                        <a:pt x="28" y="35"/>
                        <a:pt x="4" y="36"/>
                        <a:pt x="4" y="33"/>
                      </a:cubicBezTo>
                      <a:cubicBezTo>
                        <a:pt x="4" y="28"/>
                        <a:pt x="4" y="24"/>
                        <a:pt x="3" y="19"/>
                      </a:cubicBezTo>
                      <a:cubicBezTo>
                        <a:pt x="3" y="17"/>
                        <a:pt x="3" y="7"/>
                        <a:pt x="2" y="6"/>
                      </a:cubicBezTo>
                      <a:cubicBezTo>
                        <a:pt x="3" y="7"/>
                        <a:pt x="4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2" name="Freeform 227"/>
                <p:cNvSpPr>
                  <a:spLocks/>
                </p:cNvSpPr>
                <p:nvPr/>
              </p:nvSpPr>
              <p:spPr bwMode="auto">
                <a:xfrm>
                  <a:off x="959" y="1504"/>
                  <a:ext cx="36" cy="17"/>
                </a:xfrm>
                <a:custGeom>
                  <a:avLst/>
                  <a:gdLst>
                    <a:gd name="T0" fmla="*/ 3 w 53"/>
                    <a:gd name="T1" fmla="*/ 25 h 26"/>
                    <a:gd name="T2" fmla="*/ 11 w 53"/>
                    <a:gd name="T3" fmla="*/ 17 h 26"/>
                    <a:gd name="T4" fmla="*/ 22 w 53"/>
                    <a:gd name="T5" fmla="*/ 7 h 26"/>
                    <a:gd name="T6" fmla="*/ 34 w 53"/>
                    <a:gd name="T7" fmla="*/ 7 h 26"/>
                    <a:gd name="T8" fmla="*/ 51 w 53"/>
                    <a:gd name="T9" fmla="*/ 22 h 26"/>
                    <a:gd name="T10" fmla="*/ 52 w 53"/>
                    <a:gd name="T11" fmla="*/ 21 h 26"/>
                    <a:gd name="T12" fmla="*/ 39 w 53"/>
                    <a:gd name="T13" fmla="*/ 9 h 26"/>
                    <a:gd name="T14" fmla="*/ 26 w 53"/>
                    <a:gd name="T15" fmla="*/ 0 h 26"/>
                    <a:gd name="T16" fmla="*/ 20 w 53"/>
                    <a:gd name="T17" fmla="*/ 6 h 26"/>
                    <a:gd name="T18" fmla="*/ 12 w 53"/>
                    <a:gd name="T19" fmla="*/ 14 h 26"/>
                    <a:gd name="T20" fmla="*/ 2 w 53"/>
                    <a:gd name="T21" fmla="*/ 24 h 26"/>
                    <a:gd name="T22" fmla="*/ 3 w 53"/>
                    <a:gd name="T23" fmla="*/ 2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26">
                      <a:moveTo>
                        <a:pt x="3" y="25"/>
                      </a:moveTo>
                      <a:cubicBezTo>
                        <a:pt x="6" y="23"/>
                        <a:pt x="8" y="20"/>
                        <a:pt x="11" y="17"/>
                      </a:cubicBezTo>
                      <a:cubicBezTo>
                        <a:pt x="15" y="14"/>
                        <a:pt x="19" y="11"/>
                        <a:pt x="22" y="7"/>
                      </a:cubicBezTo>
                      <a:cubicBezTo>
                        <a:pt x="26" y="1"/>
                        <a:pt x="29" y="4"/>
                        <a:pt x="34" y="7"/>
                      </a:cubicBezTo>
                      <a:cubicBezTo>
                        <a:pt x="40" y="12"/>
                        <a:pt x="47" y="16"/>
                        <a:pt x="51" y="22"/>
                      </a:cubicBezTo>
                      <a:cubicBezTo>
                        <a:pt x="51" y="23"/>
                        <a:pt x="53" y="22"/>
                        <a:pt x="52" y="21"/>
                      </a:cubicBezTo>
                      <a:cubicBezTo>
                        <a:pt x="49" y="16"/>
                        <a:pt x="44" y="12"/>
                        <a:pt x="39" y="9"/>
                      </a:cubicBezTo>
                      <a:cubicBezTo>
                        <a:pt x="36" y="6"/>
                        <a:pt x="31" y="1"/>
                        <a:pt x="26" y="0"/>
                      </a:cubicBezTo>
                      <a:cubicBezTo>
                        <a:pt x="24" y="0"/>
                        <a:pt x="21" y="4"/>
                        <a:pt x="20" y="6"/>
                      </a:cubicBezTo>
                      <a:cubicBezTo>
                        <a:pt x="18" y="9"/>
                        <a:pt x="15" y="11"/>
                        <a:pt x="12" y="14"/>
                      </a:cubicBezTo>
                      <a:cubicBezTo>
                        <a:pt x="8" y="17"/>
                        <a:pt x="6" y="21"/>
                        <a:pt x="2" y="24"/>
                      </a:cubicBezTo>
                      <a:cubicBezTo>
                        <a:pt x="0" y="24"/>
                        <a:pt x="1" y="26"/>
                        <a:pt x="3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3" name="Freeform 228"/>
                <p:cNvSpPr>
                  <a:spLocks/>
                </p:cNvSpPr>
                <p:nvPr/>
              </p:nvSpPr>
              <p:spPr bwMode="auto">
                <a:xfrm>
                  <a:off x="911" y="1456"/>
                  <a:ext cx="8" cy="58"/>
                </a:xfrm>
                <a:custGeom>
                  <a:avLst/>
                  <a:gdLst>
                    <a:gd name="T0" fmla="*/ 3 w 13"/>
                    <a:gd name="T1" fmla="*/ 2 h 87"/>
                    <a:gd name="T2" fmla="*/ 2 w 13"/>
                    <a:gd name="T3" fmla="*/ 40 h 87"/>
                    <a:gd name="T4" fmla="*/ 4 w 13"/>
                    <a:gd name="T5" fmla="*/ 82 h 87"/>
                    <a:gd name="T6" fmla="*/ 6 w 13"/>
                    <a:gd name="T7" fmla="*/ 83 h 87"/>
                    <a:gd name="T8" fmla="*/ 11 w 13"/>
                    <a:gd name="T9" fmla="*/ 76 h 87"/>
                    <a:gd name="T10" fmla="*/ 8 w 13"/>
                    <a:gd name="T11" fmla="*/ 32 h 87"/>
                    <a:gd name="T12" fmla="*/ 2 w 13"/>
                    <a:gd name="T13" fmla="*/ 2 h 87"/>
                    <a:gd name="T14" fmla="*/ 1 w 13"/>
                    <a:gd name="T15" fmla="*/ 4 h 87"/>
                    <a:gd name="T16" fmla="*/ 3 w 13"/>
                    <a:gd name="T17" fmla="*/ 6 h 87"/>
                    <a:gd name="T18" fmla="*/ 5 w 13"/>
                    <a:gd name="T19" fmla="*/ 4 h 87"/>
                    <a:gd name="T20" fmla="*/ 6 w 13"/>
                    <a:gd name="T21" fmla="*/ 32 h 87"/>
                    <a:gd name="T22" fmla="*/ 8 w 13"/>
                    <a:gd name="T23" fmla="*/ 59 h 87"/>
                    <a:gd name="T24" fmla="*/ 8 w 13"/>
                    <a:gd name="T25" fmla="*/ 71 h 87"/>
                    <a:gd name="T26" fmla="*/ 8 w 13"/>
                    <a:gd name="T27" fmla="*/ 69 h 87"/>
                    <a:gd name="T28" fmla="*/ 7 w 13"/>
                    <a:gd name="T29" fmla="*/ 39 h 87"/>
                    <a:gd name="T30" fmla="*/ 4 w 13"/>
                    <a:gd name="T31" fmla="*/ 38 h 87"/>
                    <a:gd name="T32" fmla="*/ 3 w 13"/>
                    <a:gd name="T33" fmla="*/ 63 h 87"/>
                    <a:gd name="T34" fmla="*/ 6 w 13"/>
                    <a:gd name="T35" fmla="*/ 63 h 87"/>
                    <a:gd name="T36" fmla="*/ 6 w 13"/>
                    <a:gd name="T37" fmla="*/ 51 h 87"/>
                    <a:gd name="T38" fmla="*/ 5 w 13"/>
                    <a:gd name="T39" fmla="*/ 49 h 87"/>
                    <a:gd name="T40" fmla="*/ 5 w 13"/>
                    <a:gd name="T41" fmla="*/ 81 h 87"/>
                    <a:gd name="T42" fmla="*/ 8 w 13"/>
                    <a:gd name="T43" fmla="*/ 81 h 87"/>
                    <a:gd name="T44" fmla="*/ 10 w 13"/>
                    <a:gd name="T45" fmla="*/ 52 h 87"/>
                    <a:gd name="T46" fmla="*/ 8 w 13"/>
                    <a:gd name="T47" fmla="*/ 2 h 87"/>
                    <a:gd name="T48" fmla="*/ 6 w 13"/>
                    <a:gd name="T49" fmla="*/ 1 h 87"/>
                    <a:gd name="T50" fmla="*/ 3 w 13"/>
                    <a:gd name="T51" fmla="*/ 1 h 87"/>
                    <a:gd name="T52" fmla="*/ 1 w 13"/>
                    <a:gd name="T53" fmla="*/ 3 h 87"/>
                    <a:gd name="T54" fmla="*/ 7 w 13"/>
                    <a:gd name="T55" fmla="*/ 56 h 87"/>
                    <a:gd name="T56" fmla="*/ 8 w 13"/>
                    <a:gd name="T57" fmla="*/ 76 h 87"/>
                    <a:gd name="T58" fmla="*/ 6 w 13"/>
                    <a:gd name="T59" fmla="*/ 67 h 87"/>
                    <a:gd name="T60" fmla="*/ 6 w 13"/>
                    <a:gd name="T61" fmla="*/ 58 h 87"/>
                    <a:gd name="T62" fmla="*/ 5 w 13"/>
                    <a:gd name="T63" fmla="*/ 3 h 87"/>
                    <a:gd name="T64" fmla="*/ 3 w 13"/>
                    <a:gd name="T65" fmla="*/ 2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" h="87">
                      <a:moveTo>
                        <a:pt x="3" y="2"/>
                      </a:moveTo>
                      <a:cubicBezTo>
                        <a:pt x="1" y="14"/>
                        <a:pt x="2" y="28"/>
                        <a:pt x="2" y="40"/>
                      </a:cubicBezTo>
                      <a:cubicBezTo>
                        <a:pt x="3" y="54"/>
                        <a:pt x="2" y="69"/>
                        <a:pt x="4" y="82"/>
                      </a:cubicBezTo>
                      <a:cubicBezTo>
                        <a:pt x="4" y="83"/>
                        <a:pt x="5" y="83"/>
                        <a:pt x="6" y="83"/>
                      </a:cubicBezTo>
                      <a:cubicBezTo>
                        <a:pt x="10" y="82"/>
                        <a:pt x="11" y="80"/>
                        <a:pt x="11" y="76"/>
                      </a:cubicBezTo>
                      <a:cubicBezTo>
                        <a:pt x="11" y="61"/>
                        <a:pt x="9" y="46"/>
                        <a:pt x="8" y="32"/>
                      </a:cubicBezTo>
                      <a:cubicBezTo>
                        <a:pt x="7" y="26"/>
                        <a:pt x="10" y="3"/>
                        <a:pt x="2" y="2"/>
                      </a:cubicBezTo>
                      <a:cubicBezTo>
                        <a:pt x="1" y="1"/>
                        <a:pt x="0" y="3"/>
                        <a:pt x="1" y="4"/>
                      </a:cubicBezTo>
                      <a:cubicBezTo>
                        <a:pt x="1" y="5"/>
                        <a:pt x="2" y="5"/>
                        <a:pt x="3" y="6"/>
                      </a:cubicBezTo>
                      <a:cubicBezTo>
                        <a:pt x="4" y="7"/>
                        <a:pt x="6" y="6"/>
                        <a:pt x="5" y="4"/>
                      </a:cubicBezTo>
                      <a:cubicBezTo>
                        <a:pt x="9" y="10"/>
                        <a:pt x="6" y="25"/>
                        <a:pt x="6" y="32"/>
                      </a:cubicBezTo>
                      <a:cubicBezTo>
                        <a:pt x="6" y="41"/>
                        <a:pt x="7" y="50"/>
                        <a:pt x="8" y="59"/>
                      </a:cubicBezTo>
                      <a:cubicBezTo>
                        <a:pt x="8" y="63"/>
                        <a:pt x="8" y="67"/>
                        <a:pt x="8" y="71"/>
                      </a:cubicBezTo>
                      <a:cubicBezTo>
                        <a:pt x="8" y="87"/>
                        <a:pt x="8" y="71"/>
                        <a:pt x="8" y="69"/>
                      </a:cubicBezTo>
                      <a:cubicBezTo>
                        <a:pt x="8" y="59"/>
                        <a:pt x="7" y="49"/>
                        <a:pt x="7" y="39"/>
                      </a:cubicBezTo>
                      <a:cubicBezTo>
                        <a:pt x="7" y="37"/>
                        <a:pt x="4" y="37"/>
                        <a:pt x="4" y="38"/>
                      </a:cubicBezTo>
                      <a:cubicBezTo>
                        <a:pt x="2" y="46"/>
                        <a:pt x="3" y="55"/>
                        <a:pt x="3" y="63"/>
                      </a:cubicBezTo>
                      <a:cubicBezTo>
                        <a:pt x="3" y="65"/>
                        <a:pt x="6" y="65"/>
                        <a:pt x="6" y="63"/>
                      </a:cubicBezTo>
                      <a:cubicBezTo>
                        <a:pt x="6" y="59"/>
                        <a:pt x="6" y="55"/>
                        <a:pt x="6" y="51"/>
                      </a:cubicBezTo>
                      <a:cubicBezTo>
                        <a:pt x="6" y="49"/>
                        <a:pt x="4" y="37"/>
                        <a:pt x="5" y="49"/>
                      </a:cubicBezTo>
                      <a:cubicBezTo>
                        <a:pt x="5" y="59"/>
                        <a:pt x="4" y="70"/>
                        <a:pt x="5" y="81"/>
                      </a:cubicBezTo>
                      <a:cubicBezTo>
                        <a:pt x="5" y="82"/>
                        <a:pt x="7" y="83"/>
                        <a:pt x="8" y="81"/>
                      </a:cubicBezTo>
                      <a:cubicBezTo>
                        <a:pt x="13" y="73"/>
                        <a:pt x="11" y="62"/>
                        <a:pt x="10" y="52"/>
                      </a:cubicBezTo>
                      <a:cubicBezTo>
                        <a:pt x="8" y="36"/>
                        <a:pt x="11" y="18"/>
                        <a:pt x="8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5" y="1"/>
                        <a:pt x="4" y="1"/>
                        <a:pt x="3" y="1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4" y="20"/>
                        <a:pt x="6" y="38"/>
                        <a:pt x="7" y="56"/>
                      </a:cubicBezTo>
                      <a:cubicBezTo>
                        <a:pt x="8" y="62"/>
                        <a:pt x="7" y="69"/>
                        <a:pt x="8" y="76"/>
                      </a:cubicBezTo>
                      <a:cubicBezTo>
                        <a:pt x="5" y="74"/>
                        <a:pt x="5" y="71"/>
                        <a:pt x="6" y="67"/>
                      </a:cubicBezTo>
                      <a:cubicBezTo>
                        <a:pt x="6" y="64"/>
                        <a:pt x="6" y="61"/>
                        <a:pt x="6" y="58"/>
                      </a:cubicBezTo>
                      <a:cubicBezTo>
                        <a:pt x="6" y="39"/>
                        <a:pt x="3" y="21"/>
                        <a:pt x="5" y="3"/>
                      </a:cubicBezTo>
                      <a:cubicBezTo>
                        <a:pt x="6" y="1"/>
                        <a:pt x="3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4" name="Freeform 229"/>
                <p:cNvSpPr>
                  <a:spLocks/>
                </p:cNvSpPr>
                <p:nvPr/>
              </p:nvSpPr>
              <p:spPr bwMode="auto">
                <a:xfrm>
                  <a:off x="913" y="1457"/>
                  <a:ext cx="31" cy="8"/>
                </a:xfrm>
                <a:custGeom>
                  <a:avLst/>
                  <a:gdLst>
                    <a:gd name="T0" fmla="*/ 1 w 47"/>
                    <a:gd name="T1" fmla="*/ 7 h 12"/>
                    <a:gd name="T2" fmla="*/ 15 w 47"/>
                    <a:gd name="T3" fmla="*/ 7 h 12"/>
                    <a:gd name="T4" fmla="*/ 30 w 47"/>
                    <a:gd name="T5" fmla="*/ 11 h 12"/>
                    <a:gd name="T6" fmla="*/ 46 w 47"/>
                    <a:gd name="T7" fmla="*/ 3 h 12"/>
                    <a:gd name="T8" fmla="*/ 44 w 47"/>
                    <a:gd name="T9" fmla="*/ 2 h 12"/>
                    <a:gd name="T10" fmla="*/ 18 w 47"/>
                    <a:gd name="T11" fmla="*/ 5 h 12"/>
                    <a:gd name="T12" fmla="*/ 2 w 47"/>
                    <a:gd name="T13" fmla="*/ 4 h 12"/>
                    <a:gd name="T14" fmla="*/ 1 w 47"/>
                    <a:gd name="T15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" h="12">
                      <a:moveTo>
                        <a:pt x="1" y="7"/>
                      </a:moveTo>
                      <a:cubicBezTo>
                        <a:pt x="6" y="8"/>
                        <a:pt x="10" y="6"/>
                        <a:pt x="15" y="7"/>
                      </a:cubicBezTo>
                      <a:cubicBezTo>
                        <a:pt x="20" y="8"/>
                        <a:pt x="24" y="11"/>
                        <a:pt x="30" y="11"/>
                      </a:cubicBezTo>
                      <a:cubicBezTo>
                        <a:pt x="36" y="11"/>
                        <a:pt x="44" y="9"/>
                        <a:pt x="46" y="3"/>
                      </a:cubicBezTo>
                      <a:cubicBezTo>
                        <a:pt x="47" y="1"/>
                        <a:pt x="44" y="0"/>
                        <a:pt x="44" y="2"/>
                      </a:cubicBezTo>
                      <a:cubicBezTo>
                        <a:pt x="40" y="12"/>
                        <a:pt x="25" y="8"/>
                        <a:pt x="18" y="5"/>
                      </a:cubicBezTo>
                      <a:cubicBezTo>
                        <a:pt x="12" y="3"/>
                        <a:pt x="8" y="6"/>
                        <a:pt x="2" y="4"/>
                      </a:cubicBezTo>
                      <a:cubicBezTo>
                        <a:pt x="0" y="4"/>
                        <a:pt x="0" y="6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" name="Freeform 230"/>
                <p:cNvSpPr>
                  <a:spLocks/>
                </p:cNvSpPr>
                <p:nvPr/>
              </p:nvSpPr>
              <p:spPr bwMode="auto">
                <a:xfrm>
                  <a:off x="912" y="1474"/>
                  <a:ext cx="32" cy="8"/>
                </a:xfrm>
                <a:custGeom>
                  <a:avLst/>
                  <a:gdLst>
                    <a:gd name="T0" fmla="*/ 3 w 48"/>
                    <a:gd name="T1" fmla="*/ 10 h 11"/>
                    <a:gd name="T2" fmla="*/ 34 w 48"/>
                    <a:gd name="T3" fmla="*/ 10 h 11"/>
                    <a:gd name="T4" fmla="*/ 47 w 48"/>
                    <a:gd name="T5" fmla="*/ 2 h 11"/>
                    <a:gd name="T6" fmla="*/ 44 w 48"/>
                    <a:gd name="T7" fmla="*/ 2 h 11"/>
                    <a:gd name="T8" fmla="*/ 19 w 48"/>
                    <a:gd name="T9" fmla="*/ 5 h 11"/>
                    <a:gd name="T10" fmla="*/ 2 w 48"/>
                    <a:gd name="T11" fmla="*/ 8 h 11"/>
                    <a:gd name="T12" fmla="*/ 3 w 48"/>
                    <a:gd name="T13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11">
                      <a:moveTo>
                        <a:pt x="3" y="10"/>
                      </a:moveTo>
                      <a:cubicBezTo>
                        <a:pt x="14" y="3"/>
                        <a:pt x="23" y="11"/>
                        <a:pt x="34" y="10"/>
                      </a:cubicBezTo>
                      <a:cubicBezTo>
                        <a:pt x="39" y="9"/>
                        <a:pt x="45" y="8"/>
                        <a:pt x="47" y="2"/>
                      </a:cubicBezTo>
                      <a:cubicBezTo>
                        <a:pt x="48" y="1"/>
                        <a:pt x="45" y="0"/>
                        <a:pt x="44" y="2"/>
                      </a:cubicBezTo>
                      <a:cubicBezTo>
                        <a:pt x="42" y="10"/>
                        <a:pt x="25" y="7"/>
                        <a:pt x="19" y="5"/>
                      </a:cubicBezTo>
                      <a:cubicBezTo>
                        <a:pt x="13" y="4"/>
                        <a:pt x="8" y="4"/>
                        <a:pt x="2" y="8"/>
                      </a:cubicBezTo>
                      <a:cubicBezTo>
                        <a:pt x="0" y="9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6" name="Freeform 231"/>
                <p:cNvSpPr>
                  <a:spLocks/>
                </p:cNvSpPr>
                <p:nvPr/>
              </p:nvSpPr>
              <p:spPr bwMode="auto">
                <a:xfrm>
                  <a:off x="941" y="1458"/>
                  <a:ext cx="3" cy="20"/>
                </a:xfrm>
                <a:custGeom>
                  <a:avLst/>
                  <a:gdLst>
                    <a:gd name="T0" fmla="*/ 1 w 5"/>
                    <a:gd name="T1" fmla="*/ 2 h 30"/>
                    <a:gd name="T2" fmla="*/ 1 w 5"/>
                    <a:gd name="T3" fmla="*/ 14 h 30"/>
                    <a:gd name="T4" fmla="*/ 1 w 5"/>
                    <a:gd name="T5" fmla="*/ 28 h 30"/>
                    <a:gd name="T6" fmla="*/ 4 w 5"/>
                    <a:gd name="T7" fmla="*/ 28 h 30"/>
                    <a:gd name="T8" fmla="*/ 4 w 5"/>
                    <a:gd name="T9" fmla="*/ 15 h 30"/>
                    <a:gd name="T10" fmla="*/ 4 w 5"/>
                    <a:gd name="T11" fmla="*/ 3 h 30"/>
                    <a:gd name="T12" fmla="*/ 1 w 5"/>
                    <a:gd name="T13" fmla="*/ 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30">
                      <a:moveTo>
                        <a:pt x="1" y="2"/>
                      </a:moveTo>
                      <a:cubicBezTo>
                        <a:pt x="0" y="6"/>
                        <a:pt x="0" y="10"/>
                        <a:pt x="1" y="14"/>
                      </a:cubicBezTo>
                      <a:cubicBezTo>
                        <a:pt x="1" y="19"/>
                        <a:pt x="1" y="23"/>
                        <a:pt x="1" y="28"/>
                      </a:cubicBezTo>
                      <a:cubicBezTo>
                        <a:pt x="1" y="30"/>
                        <a:pt x="4" y="30"/>
                        <a:pt x="4" y="28"/>
                      </a:cubicBezTo>
                      <a:cubicBezTo>
                        <a:pt x="4" y="24"/>
                        <a:pt x="4" y="19"/>
                        <a:pt x="4" y="15"/>
                      </a:cubicBezTo>
                      <a:cubicBezTo>
                        <a:pt x="3" y="11"/>
                        <a:pt x="3" y="7"/>
                        <a:pt x="4" y="3"/>
                      </a:cubicBezTo>
                      <a:cubicBezTo>
                        <a:pt x="5" y="1"/>
                        <a:pt x="2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7" name="Freeform 232"/>
                <p:cNvSpPr>
                  <a:spLocks/>
                </p:cNvSpPr>
                <p:nvPr/>
              </p:nvSpPr>
              <p:spPr bwMode="auto">
                <a:xfrm>
                  <a:off x="914" y="1460"/>
                  <a:ext cx="8" cy="4"/>
                </a:xfrm>
                <a:custGeom>
                  <a:avLst/>
                  <a:gdLst>
                    <a:gd name="T0" fmla="*/ 2 w 12"/>
                    <a:gd name="T1" fmla="*/ 6 h 7"/>
                    <a:gd name="T2" fmla="*/ 5 w 12"/>
                    <a:gd name="T3" fmla="*/ 6 h 7"/>
                    <a:gd name="T4" fmla="*/ 10 w 12"/>
                    <a:gd name="T5" fmla="*/ 3 h 7"/>
                    <a:gd name="T6" fmla="*/ 9 w 12"/>
                    <a:gd name="T7" fmla="*/ 1 h 7"/>
                    <a:gd name="T8" fmla="*/ 6 w 12"/>
                    <a:gd name="T9" fmla="*/ 3 h 7"/>
                    <a:gd name="T10" fmla="*/ 4 w 12"/>
                    <a:gd name="T11" fmla="*/ 3 h 7"/>
                    <a:gd name="T12" fmla="*/ 3 w 12"/>
                    <a:gd name="T13" fmla="*/ 4 h 7"/>
                    <a:gd name="T14" fmla="*/ 2 w 12"/>
                    <a:gd name="T15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7">
                      <a:moveTo>
                        <a:pt x="2" y="6"/>
                      </a:moveTo>
                      <a:cubicBezTo>
                        <a:pt x="3" y="7"/>
                        <a:pt x="4" y="6"/>
                        <a:pt x="5" y="6"/>
                      </a:cubicBezTo>
                      <a:cubicBezTo>
                        <a:pt x="7" y="5"/>
                        <a:pt x="9" y="4"/>
                        <a:pt x="10" y="3"/>
                      </a:cubicBezTo>
                      <a:cubicBezTo>
                        <a:pt x="12" y="3"/>
                        <a:pt x="11" y="0"/>
                        <a:pt x="9" y="1"/>
                      </a:cubicBezTo>
                      <a:cubicBezTo>
                        <a:pt x="8" y="1"/>
                        <a:pt x="7" y="2"/>
                        <a:pt x="6" y="3"/>
                      </a:cubicBezTo>
                      <a:cubicBezTo>
                        <a:pt x="5" y="3"/>
                        <a:pt x="4" y="3"/>
                        <a:pt x="4" y="3"/>
                      </a:cubicBezTo>
                      <a:cubicBezTo>
                        <a:pt x="3" y="3"/>
                        <a:pt x="3" y="3"/>
                        <a:pt x="3" y="4"/>
                      </a:cubicBezTo>
                      <a:cubicBezTo>
                        <a:pt x="2" y="3"/>
                        <a:pt x="0" y="5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8" name="Freeform 233"/>
                <p:cNvSpPr>
                  <a:spLocks/>
                </p:cNvSpPr>
                <p:nvPr/>
              </p:nvSpPr>
              <p:spPr bwMode="auto">
                <a:xfrm>
                  <a:off x="913" y="1462"/>
                  <a:ext cx="10" cy="6"/>
                </a:xfrm>
                <a:custGeom>
                  <a:avLst/>
                  <a:gdLst>
                    <a:gd name="T0" fmla="*/ 3 w 14"/>
                    <a:gd name="T1" fmla="*/ 9 h 9"/>
                    <a:gd name="T2" fmla="*/ 12 w 14"/>
                    <a:gd name="T3" fmla="*/ 3 h 9"/>
                    <a:gd name="T4" fmla="*/ 11 w 14"/>
                    <a:gd name="T5" fmla="*/ 1 h 9"/>
                    <a:gd name="T6" fmla="*/ 1 w 14"/>
                    <a:gd name="T7" fmla="*/ 6 h 9"/>
                    <a:gd name="T8" fmla="*/ 3 w 14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9">
                      <a:moveTo>
                        <a:pt x="3" y="9"/>
                      </a:moveTo>
                      <a:cubicBezTo>
                        <a:pt x="6" y="7"/>
                        <a:pt x="9" y="5"/>
                        <a:pt x="12" y="3"/>
                      </a:cubicBezTo>
                      <a:cubicBezTo>
                        <a:pt x="14" y="2"/>
                        <a:pt x="12" y="0"/>
                        <a:pt x="11" y="1"/>
                      </a:cubicBezTo>
                      <a:cubicBezTo>
                        <a:pt x="7" y="2"/>
                        <a:pt x="4" y="4"/>
                        <a:pt x="1" y="6"/>
                      </a:cubicBezTo>
                      <a:cubicBezTo>
                        <a:pt x="0" y="7"/>
                        <a:pt x="1" y="9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9" name="Freeform 234"/>
                <p:cNvSpPr>
                  <a:spLocks/>
                </p:cNvSpPr>
                <p:nvPr/>
              </p:nvSpPr>
              <p:spPr bwMode="auto">
                <a:xfrm>
                  <a:off x="914" y="1463"/>
                  <a:ext cx="10" cy="5"/>
                </a:xfrm>
                <a:custGeom>
                  <a:avLst/>
                  <a:gdLst>
                    <a:gd name="T0" fmla="*/ 3 w 15"/>
                    <a:gd name="T1" fmla="*/ 8 h 8"/>
                    <a:gd name="T2" fmla="*/ 13 w 15"/>
                    <a:gd name="T3" fmla="*/ 4 h 8"/>
                    <a:gd name="T4" fmla="*/ 12 w 15"/>
                    <a:gd name="T5" fmla="*/ 1 h 8"/>
                    <a:gd name="T6" fmla="*/ 2 w 15"/>
                    <a:gd name="T7" fmla="*/ 5 h 8"/>
                    <a:gd name="T8" fmla="*/ 3 w 15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8">
                      <a:moveTo>
                        <a:pt x="3" y="8"/>
                      </a:moveTo>
                      <a:cubicBezTo>
                        <a:pt x="6" y="7"/>
                        <a:pt x="10" y="5"/>
                        <a:pt x="13" y="4"/>
                      </a:cubicBezTo>
                      <a:cubicBezTo>
                        <a:pt x="15" y="3"/>
                        <a:pt x="14" y="0"/>
                        <a:pt x="12" y="1"/>
                      </a:cubicBezTo>
                      <a:cubicBezTo>
                        <a:pt x="9" y="2"/>
                        <a:pt x="5" y="4"/>
                        <a:pt x="2" y="5"/>
                      </a:cubicBezTo>
                      <a:cubicBezTo>
                        <a:pt x="0" y="6"/>
                        <a:pt x="1" y="8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0" name="Freeform 235"/>
                <p:cNvSpPr>
                  <a:spLocks/>
                </p:cNvSpPr>
                <p:nvPr/>
              </p:nvSpPr>
              <p:spPr bwMode="auto">
                <a:xfrm>
                  <a:off x="913" y="1464"/>
                  <a:ext cx="14" cy="9"/>
                </a:xfrm>
                <a:custGeom>
                  <a:avLst/>
                  <a:gdLst>
                    <a:gd name="T0" fmla="*/ 3 w 21"/>
                    <a:gd name="T1" fmla="*/ 13 h 14"/>
                    <a:gd name="T2" fmla="*/ 19 w 21"/>
                    <a:gd name="T3" fmla="*/ 3 h 14"/>
                    <a:gd name="T4" fmla="*/ 18 w 21"/>
                    <a:gd name="T5" fmla="*/ 1 h 14"/>
                    <a:gd name="T6" fmla="*/ 2 w 21"/>
                    <a:gd name="T7" fmla="*/ 10 h 14"/>
                    <a:gd name="T8" fmla="*/ 3 w 2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4">
                      <a:moveTo>
                        <a:pt x="3" y="13"/>
                      </a:moveTo>
                      <a:cubicBezTo>
                        <a:pt x="8" y="9"/>
                        <a:pt x="14" y="6"/>
                        <a:pt x="19" y="3"/>
                      </a:cubicBezTo>
                      <a:cubicBezTo>
                        <a:pt x="21" y="2"/>
                        <a:pt x="19" y="0"/>
                        <a:pt x="18" y="1"/>
                      </a:cubicBezTo>
                      <a:cubicBezTo>
                        <a:pt x="12" y="4"/>
                        <a:pt x="7" y="7"/>
                        <a:pt x="2" y="10"/>
                      </a:cubicBezTo>
                      <a:cubicBezTo>
                        <a:pt x="0" y="11"/>
                        <a:pt x="2" y="14"/>
                        <a:pt x="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1" name="Freeform 236"/>
                <p:cNvSpPr>
                  <a:spLocks/>
                </p:cNvSpPr>
                <p:nvPr/>
              </p:nvSpPr>
              <p:spPr bwMode="auto">
                <a:xfrm>
                  <a:off x="914" y="1464"/>
                  <a:ext cx="15" cy="10"/>
                </a:xfrm>
                <a:custGeom>
                  <a:avLst/>
                  <a:gdLst>
                    <a:gd name="T0" fmla="*/ 3 w 23"/>
                    <a:gd name="T1" fmla="*/ 14 h 15"/>
                    <a:gd name="T2" fmla="*/ 22 w 23"/>
                    <a:gd name="T3" fmla="*/ 4 h 15"/>
                    <a:gd name="T4" fmla="*/ 20 w 23"/>
                    <a:gd name="T5" fmla="*/ 1 h 15"/>
                    <a:gd name="T6" fmla="*/ 2 w 23"/>
                    <a:gd name="T7" fmla="*/ 12 h 15"/>
                    <a:gd name="T8" fmla="*/ 3 w 23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5">
                      <a:moveTo>
                        <a:pt x="3" y="14"/>
                      </a:moveTo>
                      <a:cubicBezTo>
                        <a:pt x="10" y="12"/>
                        <a:pt x="16" y="7"/>
                        <a:pt x="22" y="4"/>
                      </a:cubicBezTo>
                      <a:cubicBezTo>
                        <a:pt x="23" y="3"/>
                        <a:pt x="22" y="0"/>
                        <a:pt x="20" y="1"/>
                      </a:cubicBezTo>
                      <a:cubicBezTo>
                        <a:pt x="14" y="5"/>
                        <a:pt x="8" y="9"/>
                        <a:pt x="2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2" name="Freeform 237"/>
                <p:cNvSpPr>
                  <a:spLocks/>
                </p:cNvSpPr>
                <p:nvPr/>
              </p:nvSpPr>
              <p:spPr bwMode="auto">
                <a:xfrm>
                  <a:off x="915" y="1464"/>
                  <a:ext cx="19" cy="12"/>
                </a:xfrm>
                <a:custGeom>
                  <a:avLst/>
                  <a:gdLst>
                    <a:gd name="T0" fmla="*/ 3 w 28"/>
                    <a:gd name="T1" fmla="*/ 16 h 17"/>
                    <a:gd name="T2" fmla="*/ 26 w 28"/>
                    <a:gd name="T3" fmla="*/ 3 h 17"/>
                    <a:gd name="T4" fmla="*/ 24 w 28"/>
                    <a:gd name="T5" fmla="*/ 1 h 17"/>
                    <a:gd name="T6" fmla="*/ 2 w 28"/>
                    <a:gd name="T7" fmla="*/ 14 h 17"/>
                    <a:gd name="T8" fmla="*/ 3 w 28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7">
                      <a:moveTo>
                        <a:pt x="3" y="16"/>
                      </a:moveTo>
                      <a:cubicBezTo>
                        <a:pt x="11" y="12"/>
                        <a:pt x="18" y="7"/>
                        <a:pt x="26" y="3"/>
                      </a:cubicBezTo>
                      <a:cubicBezTo>
                        <a:pt x="28" y="2"/>
                        <a:pt x="26" y="0"/>
                        <a:pt x="24" y="1"/>
                      </a:cubicBezTo>
                      <a:cubicBezTo>
                        <a:pt x="16" y="4"/>
                        <a:pt x="10" y="10"/>
                        <a:pt x="2" y="14"/>
                      </a:cubicBezTo>
                      <a:cubicBezTo>
                        <a:pt x="0" y="15"/>
                        <a:pt x="2" y="17"/>
                        <a:pt x="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3" name="Freeform 238"/>
                <p:cNvSpPr>
                  <a:spLocks/>
                </p:cNvSpPr>
                <p:nvPr/>
              </p:nvSpPr>
              <p:spPr bwMode="auto">
                <a:xfrm>
                  <a:off x="915" y="1468"/>
                  <a:ext cx="19" cy="12"/>
                </a:xfrm>
                <a:custGeom>
                  <a:avLst/>
                  <a:gdLst>
                    <a:gd name="T0" fmla="*/ 3 w 29"/>
                    <a:gd name="T1" fmla="*/ 18 h 19"/>
                    <a:gd name="T2" fmla="*/ 27 w 29"/>
                    <a:gd name="T3" fmla="*/ 3 h 19"/>
                    <a:gd name="T4" fmla="*/ 26 w 29"/>
                    <a:gd name="T5" fmla="*/ 1 h 19"/>
                    <a:gd name="T6" fmla="*/ 2 w 29"/>
                    <a:gd name="T7" fmla="*/ 15 h 19"/>
                    <a:gd name="T8" fmla="*/ 3 w 29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3" y="18"/>
                      </a:moveTo>
                      <a:cubicBezTo>
                        <a:pt x="11" y="13"/>
                        <a:pt x="19" y="8"/>
                        <a:pt x="27" y="3"/>
                      </a:cubicBezTo>
                      <a:cubicBezTo>
                        <a:pt x="29" y="2"/>
                        <a:pt x="27" y="0"/>
                        <a:pt x="26" y="1"/>
                      </a:cubicBezTo>
                      <a:cubicBezTo>
                        <a:pt x="18" y="6"/>
                        <a:pt x="10" y="11"/>
                        <a:pt x="2" y="15"/>
                      </a:cubicBezTo>
                      <a:cubicBezTo>
                        <a:pt x="0" y="16"/>
                        <a:pt x="1" y="19"/>
                        <a:pt x="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4" name="Freeform 239"/>
                <p:cNvSpPr>
                  <a:spLocks/>
                </p:cNvSpPr>
                <p:nvPr/>
              </p:nvSpPr>
              <p:spPr bwMode="auto">
                <a:xfrm>
                  <a:off x="920" y="1468"/>
                  <a:ext cx="16" cy="11"/>
                </a:xfrm>
                <a:custGeom>
                  <a:avLst/>
                  <a:gdLst>
                    <a:gd name="T0" fmla="*/ 3 w 24"/>
                    <a:gd name="T1" fmla="*/ 16 h 17"/>
                    <a:gd name="T2" fmla="*/ 22 w 24"/>
                    <a:gd name="T3" fmla="*/ 3 h 17"/>
                    <a:gd name="T4" fmla="*/ 21 w 24"/>
                    <a:gd name="T5" fmla="*/ 1 h 17"/>
                    <a:gd name="T6" fmla="*/ 2 w 24"/>
                    <a:gd name="T7" fmla="*/ 13 h 17"/>
                    <a:gd name="T8" fmla="*/ 3 w 24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3" y="16"/>
                      </a:moveTo>
                      <a:cubicBezTo>
                        <a:pt x="10" y="12"/>
                        <a:pt x="16" y="8"/>
                        <a:pt x="22" y="3"/>
                      </a:cubicBezTo>
                      <a:cubicBezTo>
                        <a:pt x="24" y="2"/>
                        <a:pt x="23" y="0"/>
                        <a:pt x="21" y="1"/>
                      </a:cubicBezTo>
                      <a:cubicBezTo>
                        <a:pt x="15" y="5"/>
                        <a:pt x="8" y="9"/>
                        <a:pt x="2" y="13"/>
                      </a:cubicBezTo>
                      <a:cubicBezTo>
                        <a:pt x="0" y="14"/>
                        <a:pt x="2" y="17"/>
                        <a:pt x="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" name="Freeform 240"/>
                <p:cNvSpPr>
                  <a:spLocks/>
                </p:cNvSpPr>
                <p:nvPr/>
              </p:nvSpPr>
              <p:spPr bwMode="auto">
                <a:xfrm>
                  <a:off x="922" y="1470"/>
                  <a:ext cx="14" cy="10"/>
                </a:xfrm>
                <a:custGeom>
                  <a:avLst/>
                  <a:gdLst>
                    <a:gd name="T0" fmla="*/ 3 w 21"/>
                    <a:gd name="T1" fmla="*/ 14 h 15"/>
                    <a:gd name="T2" fmla="*/ 19 w 21"/>
                    <a:gd name="T3" fmla="*/ 4 h 15"/>
                    <a:gd name="T4" fmla="*/ 18 w 21"/>
                    <a:gd name="T5" fmla="*/ 1 h 15"/>
                    <a:gd name="T6" fmla="*/ 2 w 21"/>
                    <a:gd name="T7" fmla="*/ 12 h 15"/>
                    <a:gd name="T8" fmla="*/ 3 w 2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5">
                      <a:moveTo>
                        <a:pt x="3" y="14"/>
                      </a:moveTo>
                      <a:cubicBezTo>
                        <a:pt x="8" y="11"/>
                        <a:pt x="14" y="7"/>
                        <a:pt x="19" y="4"/>
                      </a:cubicBezTo>
                      <a:cubicBezTo>
                        <a:pt x="21" y="3"/>
                        <a:pt x="19" y="0"/>
                        <a:pt x="18" y="1"/>
                      </a:cubicBezTo>
                      <a:cubicBezTo>
                        <a:pt x="12" y="4"/>
                        <a:pt x="7" y="8"/>
                        <a:pt x="2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" name="Freeform 241"/>
                <p:cNvSpPr>
                  <a:spLocks/>
                </p:cNvSpPr>
                <p:nvPr/>
              </p:nvSpPr>
              <p:spPr bwMode="auto">
                <a:xfrm>
                  <a:off x="926" y="1472"/>
                  <a:ext cx="11" cy="8"/>
                </a:xfrm>
                <a:custGeom>
                  <a:avLst/>
                  <a:gdLst>
                    <a:gd name="T0" fmla="*/ 3 w 17"/>
                    <a:gd name="T1" fmla="*/ 12 h 13"/>
                    <a:gd name="T2" fmla="*/ 15 w 17"/>
                    <a:gd name="T3" fmla="*/ 4 h 13"/>
                    <a:gd name="T4" fmla="*/ 14 w 17"/>
                    <a:gd name="T5" fmla="*/ 1 h 13"/>
                    <a:gd name="T6" fmla="*/ 1 w 17"/>
                    <a:gd name="T7" fmla="*/ 10 h 13"/>
                    <a:gd name="T8" fmla="*/ 3 w 17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3">
                      <a:moveTo>
                        <a:pt x="3" y="12"/>
                      </a:moveTo>
                      <a:cubicBezTo>
                        <a:pt x="7" y="9"/>
                        <a:pt x="11" y="6"/>
                        <a:pt x="15" y="4"/>
                      </a:cubicBezTo>
                      <a:cubicBezTo>
                        <a:pt x="17" y="3"/>
                        <a:pt x="15" y="0"/>
                        <a:pt x="14" y="1"/>
                      </a:cubicBezTo>
                      <a:cubicBezTo>
                        <a:pt x="9" y="4"/>
                        <a:pt x="5" y="6"/>
                        <a:pt x="1" y="10"/>
                      </a:cubicBezTo>
                      <a:cubicBezTo>
                        <a:pt x="0" y="11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" name="Freeform 242"/>
                <p:cNvSpPr>
                  <a:spLocks/>
                </p:cNvSpPr>
                <p:nvPr/>
              </p:nvSpPr>
              <p:spPr bwMode="auto">
                <a:xfrm>
                  <a:off x="929" y="1472"/>
                  <a:ext cx="11" cy="8"/>
                </a:xfrm>
                <a:custGeom>
                  <a:avLst/>
                  <a:gdLst>
                    <a:gd name="T0" fmla="*/ 3 w 17"/>
                    <a:gd name="T1" fmla="*/ 11 h 11"/>
                    <a:gd name="T2" fmla="*/ 15 w 17"/>
                    <a:gd name="T3" fmla="*/ 3 h 11"/>
                    <a:gd name="T4" fmla="*/ 14 w 17"/>
                    <a:gd name="T5" fmla="*/ 1 h 11"/>
                    <a:gd name="T6" fmla="*/ 2 w 17"/>
                    <a:gd name="T7" fmla="*/ 8 h 11"/>
                    <a:gd name="T8" fmla="*/ 3 w 17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1">
                      <a:moveTo>
                        <a:pt x="3" y="11"/>
                      </a:moveTo>
                      <a:cubicBezTo>
                        <a:pt x="8" y="9"/>
                        <a:pt x="11" y="6"/>
                        <a:pt x="15" y="3"/>
                      </a:cubicBezTo>
                      <a:cubicBezTo>
                        <a:pt x="17" y="2"/>
                        <a:pt x="15" y="0"/>
                        <a:pt x="14" y="1"/>
                      </a:cubicBezTo>
                      <a:cubicBezTo>
                        <a:pt x="10" y="3"/>
                        <a:pt x="6" y="6"/>
                        <a:pt x="2" y="8"/>
                      </a:cubicBezTo>
                      <a:cubicBezTo>
                        <a:pt x="0" y="9"/>
                        <a:pt x="1" y="11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" name="Freeform 243"/>
                <p:cNvSpPr>
                  <a:spLocks/>
                </p:cNvSpPr>
                <p:nvPr/>
              </p:nvSpPr>
              <p:spPr bwMode="auto">
                <a:xfrm>
                  <a:off x="931" y="1472"/>
                  <a:ext cx="10" cy="8"/>
                </a:xfrm>
                <a:custGeom>
                  <a:avLst/>
                  <a:gdLst>
                    <a:gd name="T0" fmla="*/ 4 w 14"/>
                    <a:gd name="T1" fmla="*/ 10 h 11"/>
                    <a:gd name="T2" fmla="*/ 13 w 14"/>
                    <a:gd name="T3" fmla="*/ 4 h 11"/>
                    <a:gd name="T4" fmla="*/ 11 w 14"/>
                    <a:gd name="T5" fmla="*/ 1 h 11"/>
                    <a:gd name="T6" fmla="*/ 2 w 14"/>
                    <a:gd name="T7" fmla="*/ 8 h 11"/>
                    <a:gd name="T8" fmla="*/ 4 w 14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4" y="10"/>
                      </a:moveTo>
                      <a:cubicBezTo>
                        <a:pt x="6" y="7"/>
                        <a:pt x="10" y="6"/>
                        <a:pt x="13" y="4"/>
                      </a:cubicBezTo>
                      <a:cubicBezTo>
                        <a:pt x="14" y="3"/>
                        <a:pt x="13" y="0"/>
                        <a:pt x="11" y="1"/>
                      </a:cubicBezTo>
                      <a:cubicBezTo>
                        <a:pt x="8" y="3"/>
                        <a:pt x="4" y="5"/>
                        <a:pt x="2" y="8"/>
                      </a:cubicBezTo>
                      <a:cubicBezTo>
                        <a:pt x="0" y="9"/>
                        <a:pt x="2" y="11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" name="Freeform 244"/>
                <p:cNvSpPr>
                  <a:spLocks/>
                </p:cNvSpPr>
                <p:nvPr/>
              </p:nvSpPr>
              <p:spPr bwMode="auto">
                <a:xfrm>
                  <a:off x="932" y="1474"/>
                  <a:ext cx="11" cy="6"/>
                </a:xfrm>
                <a:custGeom>
                  <a:avLst/>
                  <a:gdLst>
                    <a:gd name="T0" fmla="*/ 3 w 16"/>
                    <a:gd name="T1" fmla="*/ 9 h 10"/>
                    <a:gd name="T2" fmla="*/ 15 w 16"/>
                    <a:gd name="T3" fmla="*/ 3 h 10"/>
                    <a:gd name="T4" fmla="*/ 13 w 16"/>
                    <a:gd name="T5" fmla="*/ 1 h 10"/>
                    <a:gd name="T6" fmla="*/ 2 w 16"/>
                    <a:gd name="T7" fmla="*/ 7 h 10"/>
                    <a:gd name="T8" fmla="*/ 3 w 16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0">
                      <a:moveTo>
                        <a:pt x="3" y="9"/>
                      </a:moveTo>
                      <a:cubicBezTo>
                        <a:pt x="7" y="7"/>
                        <a:pt x="11" y="6"/>
                        <a:pt x="15" y="3"/>
                      </a:cubicBezTo>
                      <a:cubicBezTo>
                        <a:pt x="16" y="2"/>
                        <a:pt x="14" y="0"/>
                        <a:pt x="13" y="1"/>
                      </a:cubicBezTo>
                      <a:cubicBezTo>
                        <a:pt x="9" y="3"/>
                        <a:pt x="6" y="5"/>
                        <a:pt x="2" y="7"/>
                      </a:cubicBezTo>
                      <a:cubicBezTo>
                        <a:pt x="0" y="7"/>
                        <a:pt x="2" y="10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0" name="Freeform 245"/>
                <p:cNvSpPr>
                  <a:spLocks/>
                </p:cNvSpPr>
                <p:nvPr/>
              </p:nvSpPr>
              <p:spPr bwMode="auto">
                <a:xfrm>
                  <a:off x="935" y="1476"/>
                  <a:ext cx="5" cy="4"/>
                </a:xfrm>
                <a:custGeom>
                  <a:avLst/>
                  <a:gdLst>
                    <a:gd name="T0" fmla="*/ 3 w 8"/>
                    <a:gd name="T1" fmla="*/ 6 h 7"/>
                    <a:gd name="T2" fmla="*/ 7 w 8"/>
                    <a:gd name="T3" fmla="*/ 3 h 7"/>
                    <a:gd name="T4" fmla="*/ 5 w 8"/>
                    <a:gd name="T5" fmla="*/ 1 h 7"/>
                    <a:gd name="T6" fmla="*/ 2 w 8"/>
                    <a:gd name="T7" fmla="*/ 3 h 7"/>
                    <a:gd name="T8" fmla="*/ 3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3" y="6"/>
                      </a:move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6" y="0"/>
                        <a:pt x="5" y="1"/>
                      </a:cubicBezTo>
                      <a:cubicBezTo>
                        <a:pt x="4" y="2"/>
                        <a:pt x="3" y="3"/>
                        <a:pt x="2" y="3"/>
                      </a:cubicBezTo>
                      <a:cubicBezTo>
                        <a:pt x="0" y="4"/>
                        <a:pt x="2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1" name="Freeform 246"/>
                <p:cNvSpPr>
                  <a:spLocks/>
                </p:cNvSpPr>
                <p:nvPr/>
              </p:nvSpPr>
              <p:spPr bwMode="auto">
                <a:xfrm>
                  <a:off x="935" y="1468"/>
                  <a:ext cx="8" cy="8"/>
                </a:xfrm>
                <a:custGeom>
                  <a:avLst/>
                  <a:gdLst>
                    <a:gd name="T0" fmla="*/ 4 w 12"/>
                    <a:gd name="T1" fmla="*/ 10 h 12"/>
                    <a:gd name="T2" fmla="*/ 10 w 12"/>
                    <a:gd name="T3" fmla="*/ 4 h 12"/>
                    <a:gd name="T4" fmla="*/ 9 w 12"/>
                    <a:gd name="T5" fmla="*/ 1 h 12"/>
                    <a:gd name="T6" fmla="*/ 1 w 12"/>
                    <a:gd name="T7" fmla="*/ 9 h 12"/>
                    <a:gd name="T8" fmla="*/ 4 w 12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4" y="10"/>
                      </a:moveTo>
                      <a:cubicBezTo>
                        <a:pt x="6" y="8"/>
                        <a:pt x="8" y="5"/>
                        <a:pt x="10" y="4"/>
                      </a:cubicBezTo>
                      <a:cubicBezTo>
                        <a:pt x="12" y="3"/>
                        <a:pt x="10" y="0"/>
                        <a:pt x="9" y="1"/>
                      </a:cubicBezTo>
                      <a:cubicBezTo>
                        <a:pt x="6" y="3"/>
                        <a:pt x="3" y="6"/>
                        <a:pt x="1" y="9"/>
                      </a:cubicBezTo>
                      <a:cubicBezTo>
                        <a:pt x="0" y="10"/>
                        <a:pt x="3" y="12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2" name="Freeform 247"/>
                <p:cNvSpPr>
                  <a:spLocks/>
                </p:cNvSpPr>
                <p:nvPr/>
              </p:nvSpPr>
              <p:spPr bwMode="auto">
                <a:xfrm>
                  <a:off x="933" y="1466"/>
                  <a:ext cx="8" cy="9"/>
                </a:xfrm>
                <a:custGeom>
                  <a:avLst/>
                  <a:gdLst>
                    <a:gd name="T0" fmla="*/ 3 w 13"/>
                    <a:gd name="T1" fmla="*/ 12 h 13"/>
                    <a:gd name="T2" fmla="*/ 12 w 13"/>
                    <a:gd name="T3" fmla="*/ 3 h 13"/>
                    <a:gd name="T4" fmla="*/ 9 w 13"/>
                    <a:gd name="T5" fmla="*/ 2 h 13"/>
                    <a:gd name="T6" fmla="*/ 1 w 13"/>
                    <a:gd name="T7" fmla="*/ 10 h 13"/>
                    <a:gd name="T8" fmla="*/ 3 w 13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3">
                      <a:moveTo>
                        <a:pt x="3" y="12"/>
                      </a:moveTo>
                      <a:cubicBezTo>
                        <a:pt x="6" y="9"/>
                        <a:pt x="10" y="7"/>
                        <a:pt x="12" y="3"/>
                      </a:cubicBezTo>
                      <a:cubicBezTo>
                        <a:pt x="13" y="2"/>
                        <a:pt x="10" y="0"/>
                        <a:pt x="9" y="2"/>
                      </a:cubicBezTo>
                      <a:cubicBezTo>
                        <a:pt x="8" y="5"/>
                        <a:pt x="4" y="7"/>
                        <a:pt x="1" y="10"/>
                      </a:cubicBezTo>
                      <a:cubicBezTo>
                        <a:pt x="0" y="11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3" name="Freeform 248"/>
                <p:cNvSpPr>
                  <a:spLocks/>
                </p:cNvSpPr>
                <p:nvPr/>
              </p:nvSpPr>
              <p:spPr bwMode="auto">
                <a:xfrm>
                  <a:off x="930" y="1465"/>
                  <a:ext cx="9" cy="9"/>
                </a:xfrm>
                <a:custGeom>
                  <a:avLst/>
                  <a:gdLst>
                    <a:gd name="T0" fmla="*/ 4 w 14"/>
                    <a:gd name="T1" fmla="*/ 12 h 13"/>
                    <a:gd name="T2" fmla="*/ 13 w 14"/>
                    <a:gd name="T3" fmla="*/ 3 h 13"/>
                    <a:gd name="T4" fmla="*/ 11 w 14"/>
                    <a:gd name="T5" fmla="*/ 1 h 13"/>
                    <a:gd name="T6" fmla="*/ 1 w 14"/>
                    <a:gd name="T7" fmla="*/ 11 h 13"/>
                    <a:gd name="T8" fmla="*/ 4 w 14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">
                      <a:moveTo>
                        <a:pt x="4" y="12"/>
                      </a:moveTo>
                      <a:cubicBezTo>
                        <a:pt x="6" y="8"/>
                        <a:pt x="10" y="6"/>
                        <a:pt x="13" y="3"/>
                      </a:cubicBezTo>
                      <a:cubicBezTo>
                        <a:pt x="14" y="2"/>
                        <a:pt x="12" y="0"/>
                        <a:pt x="11" y="1"/>
                      </a:cubicBezTo>
                      <a:cubicBezTo>
                        <a:pt x="8" y="4"/>
                        <a:pt x="4" y="7"/>
                        <a:pt x="1" y="11"/>
                      </a:cubicBezTo>
                      <a:cubicBezTo>
                        <a:pt x="0" y="12"/>
                        <a:pt x="3" y="13"/>
                        <a:pt x="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4" name="Freeform 249"/>
                <p:cNvSpPr>
                  <a:spLocks/>
                </p:cNvSpPr>
                <p:nvPr/>
              </p:nvSpPr>
              <p:spPr bwMode="auto">
                <a:xfrm>
                  <a:off x="931" y="1464"/>
                  <a:ext cx="10" cy="8"/>
                </a:xfrm>
                <a:custGeom>
                  <a:avLst/>
                  <a:gdLst>
                    <a:gd name="T0" fmla="*/ 3 w 15"/>
                    <a:gd name="T1" fmla="*/ 12 h 13"/>
                    <a:gd name="T2" fmla="*/ 14 w 15"/>
                    <a:gd name="T3" fmla="*/ 3 h 13"/>
                    <a:gd name="T4" fmla="*/ 12 w 15"/>
                    <a:gd name="T5" fmla="*/ 1 h 13"/>
                    <a:gd name="T6" fmla="*/ 1 w 15"/>
                    <a:gd name="T7" fmla="*/ 11 h 13"/>
                    <a:gd name="T8" fmla="*/ 3 w 15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3">
                      <a:moveTo>
                        <a:pt x="3" y="12"/>
                      </a:moveTo>
                      <a:cubicBezTo>
                        <a:pt x="6" y="8"/>
                        <a:pt x="11" y="6"/>
                        <a:pt x="14" y="3"/>
                      </a:cubicBezTo>
                      <a:cubicBezTo>
                        <a:pt x="15" y="2"/>
                        <a:pt x="13" y="0"/>
                        <a:pt x="12" y="1"/>
                      </a:cubicBezTo>
                      <a:cubicBezTo>
                        <a:pt x="8" y="5"/>
                        <a:pt x="4" y="7"/>
                        <a:pt x="1" y="11"/>
                      </a:cubicBezTo>
                      <a:cubicBezTo>
                        <a:pt x="0" y="12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" name="Freeform 250"/>
                <p:cNvSpPr>
                  <a:spLocks/>
                </p:cNvSpPr>
                <p:nvPr/>
              </p:nvSpPr>
              <p:spPr bwMode="auto">
                <a:xfrm>
                  <a:off x="934" y="1463"/>
                  <a:ext cx="6" cy="4"/>
                </a:xfrm>
                <a:custGeom>
                  <a:avLst/>
                  <a:gdLst>
                    <a:gd name="T0" fmla="*/ 3 w 9"/>
                    <a:gd name="T1" fmla="*/ 5 h 6"/>
                    <a:gd name="T2" fmla="*/ 7 w 9"/>
                    <a:gd name="T3" fmla="*/ 3 h 6"/>
                    <a:gd name="T4" fmla="*/ 7 w 9"/>
                    <a:gd name="T5" fmla="*/ 0 h 6"/>
                    <a:gd name="T6" fmla="*/ 2 w 9"/>
                    <a:gd name="T7" fmla="*/ 3 h 6"/>
                    <a:gd name="T8" fmla="*/ 3 w 9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3" y="5"/>
                      </a:moveTo>
                      <a:cubicBezTo>
                        <a:pt x="5" y="4"/>
                        <a:pt x="6" y="4"/>
                        <a:pt x="7" y="3"/>
                      </a:cubicBezTo>
                      <a:cubicBezTo>
                        <a:pt x="9" y="3"/>
                        <a:pt x="8" y="0"/>
                        <a:pt x="7" y="0"/>
                      </a:cubicBezTo>
                      <a:cubicBezTo>
                        <a:pt x="5" y="1"/>
                        <a:pt x="4" y="2"/>
                        <a:pt x="2" y="3"/>
                      </a:cubicBezTo>
                      <a:cubicBezTo>
                        <a:pt x="0" y="3"/>
                        <a:pt x="2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6" name="Freeform 251"/>
                <p:cNvSpPr>
                  <a:spLocks/>
                </p:cNvSpPr>
                <p:nvPr/>
              </p:nvSpPr>
              <p:spPr bwMode="auto">
                <a:xfrm>
                  <a:off x="925" y="1465"/>
                  <a:ext cx="10" cy="8"/>
                </a:xfrm>
                <a:custGeom>
                  <a:avLst/>
                  <a:gdLst>
                    <a:gd name="T0" fmla="*/ 4 w 14"/>
                    <a:gd name="T1" fmla="*/ 10 h 12"/>
                    <a:gd name="T2" fmla="*/ 12 w 14"/>
                    <a:gd name="T3" fmla="*/ 4 h 12"/>
                    <a:gd name="T4" fmla="*/ 11 w 14"/>
                    <a:gd name="T5" fmla="*/ 1 h 12"/>
                    <a:gd name="T6" fmla="*/ 2 w 14"/>
                    <a:gd name="T7" fmla="*/ 8 h 12"/>
                    <a:gd name="T8" fmla="*/ 4 w 14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2">
                      <a:moveTo>
                        <a:pt x="4" y="10"/>
                      </a:moveTo>
                      <a:cubicBezTo>
                        <a:pt x="6" y="8"/>
                        <a:pt x="9" y="6"/>
                        <a:pt x="12" y="4"/>
                      </a:cubicBezTo>
                      <a:cubicBezTo>
                        <a:pt x="14" y="2"/>
                        <a:pt x="13" y="0"/>
                        <a:pt x="11" y="1"/>
                      </a:cubicBezTo>
                      <a:cubicBezTo>
                        <a:pt x="8" y="3"/>
                        <a:pt x="4" y="5"/>
                        <a:pt x="2" y="8"/>
                      </a:cubicBezTo>
                      <a:cubicBezTo>
                        <a:pt x="0" y="10"/>
                        <a:pt x="2" y="12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7" name="Freeform 252"/>
                <p:cNvSpPr>
                  <a:spLocks/>
                </p:cNvSpPr>
                <p:nvPr/>
              </p:nvSpPr>
              <p:spPr bwMode="auto">
                <a:xfrm>
                  <a:off x="922" y="1467"/>
                  <a:ext cx="9" cy="7"/>
                </a:xfrm>
                <a:custGeom>
                  <a:avLst/>
                  <a:gdLst>
                    <a:gd name="T0" fmla="*/ 3 w 14"/>
                    <a:gd name="T1" fmla="*/ 10 h 11"/>
                    <a:gd name="T2" fmla="*/ 13 w 14"/>
                    <a:gd name="T3" fmla="*/ 3 h 11"/>
                    <a:gd name="T4" fmla="*/ 11 w 14"/>
                    <a:gd name="T5" fmla="*/ 1 h 11"/>
                    <a:gd name="T6" fmla="*/ 2 w 14"/>
                    <a:gd name="T7" fmla="*/ 7 h 11"/>
                    <a:gd name="T8" fmla="*/ 3 w 14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3" y="10"/>
                      </a:moveTo>
                      <a:cubicBezTo>
                        <a:pt x="6" y="8"/>
                        <a:pt x="10" y="6"/>
                        <a:pt x="13" y="3"/>
                      </a:cubicBezTo>
                      <a:cubicBezTo>
                        <a:pt x="14" y="2"/>
                        <a:pt x="13" y="0"/>
                        <a:pt x="11" y="1"/>
                      </a:cubicBezTo>
                      <a:cubicBezTo>
                        <a:pt x="8" y="3"/>
                        <a:pt x="5" y="5"/>
                        <a:pt x="2" y="7"/>
                      </a:cubicBezTo>
                      <a:cubicBezTo>
                        <a:pt x="0" y="8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8" name="Freeform 253"/>
                <p:cNvSpPr>
                  <a:spLocks/>
                </p:cNvSpPr>
                <p:nvPr/>
              </p:nvSpPr>
              <p:spPr bwMode="auto">
                <a:xfrm>
                  <a:off x="921" y="1461"/>
                  <a:ext cx="6" cy="5"/>
                </a:xfrm>
                <a:custGeom>
                  <a:avLst/>
                  <a:gdLst>
                    <a:gd name="T0" fmla="*/ 3 w 9"/>
                    <a:gd name="T1" fmla="*/ 6 h 7"/>
                    <a:gd name="T2" fmla="*/ 7 w 9"/>
                    <a:gd name="T3" fmla="*/ 4 h 7"/>
                    <a:gd name="T4" fmla="*/ 7 w 9"/>
                    <a:gd name="T5" fmla="*/ 1 h 7"/>
                    <a:gd name="T6" fmla="*/ 1 w 9"/>
                    <a:gd name="T7" fmla="*/ 3 h 7"/>
                    <a:gd name="T8" fmla="*/ 3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3" y="6"/>
                      </a:moveTo>
                      <a:cubicBezTo>
                        <a:pt x="4" y="5"/>
                        <a:pt x="6" y="4"/>
                        <a:pt x="7" y="4"/>
                      </a:cubicBezTo>
                      <a:cubicBezTo>
                        <a:pt x="9" y="3"/>
                        <a:pt x="8" y="0"/>
                        <a:pt x="7" y="1"/>
                      </a:cubicBezTo>
                      <a:cubicBezTo>
                        <a:pt x="5" y="2"/>
                        <a:pt x="3" y="2"/>
                        <a:pt x="1" y="3"/>
                      </a:cubicBezTo>
                      <a:cubicBezTo>
                        <a:pt x="0" y="4"/>
                        <a:pt x="1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9" name="Freeform 254"/>
                <p:cNvSpPr>
                  <a:spLocks/>
                </p:cNvSpPr>
                <p:nvPr/>
              </p:nvSpPr>
              <p:spPr bwMode="auto">
                <a:xfrm>
                  <a:off x="726" y="1379"/>
                  <a:ext cx="40" cy="25"/>
                </a:xfrm>
                <a:custGeom>
                  <a:avLst/>
                  <a:gdLst>
                    <a:gd name="T0" fmla="*/ 2 w 59"/>
                    <a:gd name="T1" fmla="*/ 5 h 37"/>
                    <a:gd name="T2" fmla="*/ 3 w 59"/>
                    <a:gd name="T3" fmla="*/ 34 h 37"/>
                    <a:gd name="T4" fmla="*/ 4 w 59"/>
                    <a:gd name="T5" fmla="*/ 35 h 37"/>
                    <a:gd name="T6" fmla="*/ 36 w 59"/>
                    <a:gd name="T7" fmla="*/ 34 h 37"/>
                    <a:gd name="T8" fmla="*/ 57 w 59"/>
                    <a:gd name="T9" fmla="*/ 35 h 37"/>
                    <a:gd name="T10" fmla="*/ 58 w 59"/>
                    <a:gd name="T11" fmla="*/ 34 h 37"/>
                    <a:gd name="T12" fmla="*/ 57 w 59"/>
                    <a:gd name="T13" fmla="*/ 7 h 37"/>
                    <a:gd name="T14" fmla="*/ 54 w 59"/>
                    <a:gd name="T15" fmla="*/ 1 h 37"/>
                    <a:gd name="T16" fmla="*/ 33 w 59"/>
                    <a:gd name="T17" fmla="*/ 4 h 37"/>
                    <a:gd name="T18" fmla="*/ 2 w 59"/>
                    <a:gd name="T19" fmla="*/ 2 h 37"/>
                    <a:gd name="T20" fmla="*/ 2 w 59"/>
                    <a:gd name="T21" fmla="*/ 5 h 37"/>
                    <a:gd name="T22" fmla="*/ 41 w 59"/>
                    <a:gd name="T23" fmla="*/ 6 h 37"/>
                    <a:gd name="T24" fmla="*/ 54 w 59"/>
                    <a:gd name="T25" fmla="*/ 7 h 37"/>
                    <a:gd name="T26" fmla="*/ 56 w 59"/>
                    <a:gd name="T27" fmla="*/ 26 h 37"/>
                    <a:gd name="T28" fmla="*/ 24 w 59"/>
                    <a:gd name="T29" fmla="*/ 32 h 37"/>
                    <a:gd name="T30" fmla="*/ 5 w 59"/>
                    <a:gd name="T31" fmla="*/ 30 h 37"/>
                    <a:gd name="T32" fmla="*/ 5 w 59"/>
                    <a:gd name="T33" fmla="*/ 5 h 37"/>
                    <a:gd name="T34" fmla="*/ 2 w 59"/>
                    <a:gd name="T35" fmla="*/ 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9" h="37">
                      <a:moveTo>
                        <a:pt x="2" y="5"/>
                      </a:moveTo>
                      <a:cubicBezTo>
                        <a:pt x="2" y="15"/>
                        <a:pt x="2" y="24"/>
                        <a:pt x="3" y="34"/>
                      </a:cubicBezTo>
                      <a:cubicBezTo>
                        <a:pt x="3" y="34"/>
                        <a:pt x="3" y="35"/>
                        <a:pt x="4" y="35"/>
                      </a:cubicBezTo>
                      <a:cubicBezTo>
                        <a:pt x="15" y="35"/>
                        <a:pt x="25" y="34"/>
                        <a:pt x="36" y="34"/>
                      </a:cubicBezTo>
                      <a:cubicBezTo>
                        <a:pt x="43" y="35"/>
                        <a:pt x="50" y="36"/>
                        <a:pt x="57" y="35"/>
                      </a:cubicBezTo>
                      <a:cubicBezTo>
                        <a:pt x="58" y="35"/>
                        <a:pt x="58" y="34"/>
                        <a:pt x="58" y="34"/>
                      </a:cubicBezTo>
                      <a:cubicBezTo>
                        <a:pt x="59" y="25"/>
                        <a:pt x="58" y="16"/>
                        <a:pt x="57" y="7"/>
                      </a:cubicBezTo>
                      <a:cubicBezTo>
                        <a:pt x="57" y="5"/>
                        <a:pt x="57" y="2"/>
                        <a:pt x="54" y="1"/>
                      </a:cubicBezTo>
                      <a:cubicBezTo>
                        <a:pt x="48" y="0"/>
                        <a:pt x="39" y="3"/>
                        <a:pt x="33" y="4"/>
                      </a:cubicBezTo>
                      <a:cubicBezTo>
                        <a:pt x="23" y="4"/>
                        <a:pt x="12" y="3"/>
                        <a:pt x="2" y="2"/>
                      </a:cubicBezTo>
                      <a:cubicBezTo>
                        <a:pt x="0" y="2"/>
                        <a:pt x="0" y="5"/>
                        <a:pt x="2" y="5"/>
                      </a:cubicBezTo>
                      <a:cubicBezTo>
                        <a:pt x="15" y="6"/>
                        <a:pt x="28" y="7"/>
                        <a:pt x="41" y="6"/>
                      </a:cubicBezTo>
                      <a:cubicBezTo>
                        <a:pt x="45" y="5"/>
                        <a:pt x="53" y="1"/>
                        <a:pt x="54" y="7"/>
                      </a:cubicBezTo>
                      <a:cubicBezTo>
                        <a:pt x="55" y="14"/>
                        <a:pt x="56" y="20"/>
                        <a:pt x="56" y="26"/>
                      </a:cubicBezTo>
                      <a:cubicBezTo>
                        <a:pt x="56" y="37"/>
                        <a:pt x="32" y="31"/>
                        <a:pt x="24" y="32"/>
                      </a:cubicBezTo>
                      <a:cubicBezTo>
                        <a:pt x="21" y="32"/>
                        <a:pt x="5" y="35"/>
                        <a:pt x="5" y="30"/>
                      </a:cubicBezTo>
                      <a:cubicBezTo>
                        <a:pt x="5" y="22"/>
                        <a:pt x="5" y="14"/>
                        <a:pt x="5" y="5"/>
                      </a:cubicBezTo>
                      <a:cubicBezTo>
                        <a:pt x="5" y="4"/>
                        <a:pt x="2" y="4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0" name="Freeform 255"/>
                <p:cNvSpPr>
                  <a:spLocks/>
                </p:cNvSpPr>
                <p:nvPr/>
              </p:nvSpPr>
              <p:spPr bwMode="auto">
                <a:xfrm>
                  <a:off x="738" y="1400"/>
                  <a:ext cx="4" cy="8"/>
                </a:xfrm>
                <a:custGeom>
                  <a:avLst/>
                  <a:gdLst>
                    <a:gd name="T0" fmla="*/ 3 w 6"/>
                    <a:gd name="T1" fmla="*/ 3 h 12"/>
                    <a:gd name="T2" fmla="*/ 3 w 6"/>
                    <a:gd name="T3" fmla="*/ 4 h 12"/>
                    <a:gd name="T4" fmla="*/ 3 w 6"/>
                    <a:gd name="T5" fmla="*/ 6 h 12"/>
                    <a:gd name="T6" fmla="*/ 2 w 6"/>
                    <a:gd name="T7" fmla="*/ 9 h 12"/>
                    <a:gd name="T8" fmla="*/ 4 w 6"/>
                    <a:gd name="T9" fmla="*/ 11 h 12"/>
                    <a:gd name="T10" fmla="*/ 6 w 6"/>
                    <a:gd name="T11" fmla="*/ 6 h 12"/>
                    <a:gd name="T12" fmla="*/ 4 w 6"/>
                    <a:gd name="T13" fmla="*/ 1 h 12"/>
                    <a:gd name="T14" fmla="*/ 3 w 6"/>
                    <a:gd name="T15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12">
                      <a:moveTo>
                        <a:pt x="3" y="3"/>
                      </a:moveTo>
                      <a:cubicBezTo>
                        <a:pt x="2" y="3"/>
                        <a:pt x="3" y="3"/>
                        <a:pt x="3" y="4"/>
                      </a:cubicBezTo>
                      <a:cubicBezTo>
                        <a:pt x="3" y="5"/>
                        <a:pt x="3" y="5"/>
                        <a:pt x="3" y="6"/>
                      </a:cubicBezTo>
                      <a:cubicBezTo>
                        <a:pt x="3" y="7"/>
                        <a:pt x="3" y="9"/>
                        <a:pt x="2" y="9"/>
                      </a:cubicBezTo>
                      <a:cubicBezTo>
                        <a:pt x="0" y="10"/>
                        <a:pt x="2" y="12"/>
                        <a:pt x="4" y="11"/>
                      </a:cubicBezTo>
                      <a:cubicBezTo>
                        <a:pt x="6" y="11"/>
                        <a:pt x="6" y="8"/>
                        <a:pt x="6" y="6"/>
                      </a:cubicBezTo>
                      <a:cubicBezTo>
                        <a:pt x="6" y="4"/>
                        <a:pt x="6" y="2"/>
                        <a:pt x="4" y="1"/>
                      </a:cubicBezTo>
                      <a:cubicBezTo>
                        <a:pt x="3" y="0"/>
                        <a:pt x="1" y="2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1" name="Freeform 256"/>
                <p:cNvSpPr>
                  <a:spLocks/>
                </p:cNvSpPr>
                <p:nvPr/>
              </p:nvSpPr>
              <p:spPr bwMode="auto">
                <a:xfrm>
                  <a:off x="749" y="1400"/>
                  <a:ext cx="5" cy="8"/>
                </a:xfrm>
                <a:custGeom>
                  <a:avLst/>
                  <a:gdLst>
                    <a:gd name="T0" fmla="*/ 1 w 8"/>
                    <a:gd name="T1" fmla="*/ 2 h 12"/>
                    <a:gd name="T2" fmla="*/ 5 w 8"/>
                    <a:gd name="T3" fmla="*/ 11 h 12"/>
                    <a:gd name="T4" fmla="*/ 6 w 8"/>
                    <a:gd name="T5" fmla="*/ 8 h 12"/>
                    <a:gd name="T6" fmla="*/ 4 w 8"/>
                    <a:gd name="T7" fmla="*/ 2 h 12"/>
                    <a:gd name="T8" fmla="*/ 1 w 8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2">
                      <a:moveTo>
                        <a:pt x="1" y="2"/>
                      </a:moveTo>
                      <a:cubicBezTo>
                        <a:pt x="1" y="6"/>
                        <a:pt x="0" y="10"/>
                        <a:pt x="5" y="11"/>
                      </a:cubicBezTo>
                      <a:cubicBezTo>
                        <a:pt x="7" y="12"/>
                        <a:pt x="8" y="9"/>
                        <a:pt x="6" y="8"/>
                      </a:cubicBezTo>
                      <a:cubicBezTo>
                        <a:pt x="3" y="8"/>
                        <a:pt x="4" y="4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2" name="Freeform 257"/>
                <p:cNvSpPr>
                  <a:spLocks/>
                </p:cNvSpPr>
                <p:nvPr/>
              </p:nvSpPr>
              <p:spPr bwMode="auto">
                <a:xfrm>
                  <a:off x="738" y="1407"/>
                  <a:ext cx="16" cy="3"/>
                </a:xfrm>
                <a:custGeom>
                  <a:avLst/>
                  <a:gdLst>
                    <a:gd name="T0" fmla="*/ 3 w 23"/>
                    <a:gd name="T1" fmla="*/ 4 h 5"/>
                    <a:gd name="T2" fmla="*/ 11 w 23"/>
                    <a:gd name="T3" fmla="*/ 3 h 5"/>
                    <a:gd name="T4" fmla="*/ 21 w 23"/>
                    <a:gd name="T5" fmla="*/ 4 h 5"/>
                    <a:gd name="T6" fmla="*/ 21 w 23"/>
                    <a:gd name="T7" fmla="*/ 1 h 5"/>
                    <a:gd name="T8" fmla="*/ 10 w 23"/>
                    <a:gd name="T9" fmla="*/ 0 h 5"/>
                    <a:gd name="T10" fmla="*/ 1 w 23"/>
                    <a:gd name="T11" fmla="*/ 1 h 5"/>
                    <a:gd name="T12" fmla="*/ 3 w 23"/>
                    <a:gd name="T13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" h="5">
                      <a:moveTo>
                        <a:pt x="3" y="4"/>
                      </a:moveTo>
                      <a:cubicBezTo>
                        <a:pt x="5" y="2"/>
                        <a:pt x="9" y="3"/>
                        <a:pt x="11" y="3"/>
                      </a:cubicBezTo>
                      <a:cubicBezTo>
                        <a:pt x="15" y="3"/>
                        <a:pt x="18" y="4"/>
                        <a:pt x="21" y="4"/>
                      </a:cubicBezTo>
                      <a:cubicBezTo>
                        <a:pt x="23" y="4"/>
                        <a:pt x="23" y="1"/>
                        <a:pt x="21" y="1"/>
                      </a:cubicBezTo>
                      <a:cubicBezTo>
                        <a:pt x="18" y="1"/>
                        <a:pt x="14" y="0"/>
                        <a:pt x="10" y="0"/>
                      </a:cubicBezTo>
                      <a:cubicBezTo>
                        <a:pt x="7" y="0"/>
                        <a:pt x="4" y="0"/>
                        <a:pt x="1" y="1"/>
                      </a:cubicBezTo>
                      <a:cubicBezTo>
                        <a:pt x="0" y="2"/>
                        <a:pt x="1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3" name="Freeform 258"/>
                <p:cNvSpPr>
                  <a:spLocks/>
                </p:cNvSpPr>
                <p:nvPr/>
              </p:nvSpPr>
              <p:spPr bwMode="auto">
                <a:xfrm>
                  <a:off x="951" y="1465"/>
                  <a:ext cx="35" cy="35"/>
                </a:xfrm>
                <a:custGeom>
                  <a:avLst/>
                  <a:gdLst>
                    <a:gd name="T0" fmla="*/ 29 w 53"/>
                    <a:gd name="T1" fmla="*/ 8 h 53"/>
                    <a:gd name="T2" fmla="*/ 3 w 53"/>
                    <a:gd name="T3" fmla="*/ 28 h 53"/>
                    <a:gd name="T4" fmla="*/ 30 w 53"/>
                    <a:gd name="T5" fmla="*/ 51 h 53"/>
                    <a:gd name="T6" fmla="*/ 50 w 53"/>
                    <a:gd name="T7" fmla="*/ 25 h 53"/>
                    <a:gd name="T8" fmla="*/ 24 w 53"/>
                    <a:gd name="T9" fmla="*/ 10 h 53"/>
                    <a:gd name="T10" fmla="*/ 25 w 53"/>
                    <a:gd name="T11" fmla="*/ 11 h 53"/>
                    <a:gd name="T12" fmla="*/ 38 w 53"/>
                    <a:gd name="T13" fmla="*/ 12 h 53"/>
                    <a:gd name="T14" fmla="*/ 49 w 53"/>
                    <a:gd name="T15" fmla="*/ 29 h 53"/>
                    <a:gd name="T16" fmla="*/ 27 w 53"/>
                    <a:gd name="T17" fmla="*/ 49 h 53"/>
                    <a:gd name="T18" fmla="*/ 6 w 53"/>
                    <a:gd name="T19" fmla="*/ 23 h 53"/>
                    <a:gd name="T20" fmla="*/ 29 w 53"/>
                    <a:gd name="T21" fmla="*/ 10 h 53"/>
                    <a:gd name="T22" fmla="*/ 29 w 53"/>
                    <a:gd name="T23" fmla="*/ 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53">
                      <a:moveTo>
                        <a:pt x="29" y="8"/>
                      </a:moveTo>
                      <a:cubicBezTo>
                        <a:pt x="18" y="9"/>
                        <a:pt x="4" y="17"/>
                        <a:pt x="3" y="28"/>
                      </a:cubicBezTo>
                      <a:cubicBezTo>
                        <a:pt x="2" y="41"/>
                        <a:pt x="17" y="53"/>
                        <a:pt x="30" y="51"/>
                      </a:cubicBezTo>
                      <a:cubicBezTo>
                        <a:pt x="43" y="49"/>
                        <a:pt x="53" y="38"/>
                        <a:pt x="50" y="25"/>
                      </a:cubicBezTo>
                      <a:cubicBezTo>
                        <a:pt x="48" y="17"/>
                        <a:pt x="33" y="0"/>
                        <a:pt x="24" y="10"/>
                      </a:cubicBezTo>
                      <a:cubicBezTo>
                        <a:pt x="23" y="11"/>
                        <a:pt x="25" y="12"/>
                        <a:pt x="25" y="11"/>
                      </a:cubicBezTo>
                      <a:cubicBezTo>
                        <a:pt x="29" y="7"/>
                        <a:pt x="35" y="10"/>
                        <a:pt x="38" y="12"/>
                      </a:cubicBezTo>
                      <a:cubicBezTo>
                        <a:pt x="45" y="15"/>
                        <a:pt x="48" y="23"/>
                        <a:pt x="49" y="29"/>
                      </a:cubicBezTo>
                      <a:cubicBezTo>
                        <a:pt x="50" y="41"/>
                        <a:pt x="37" y="49"/>
                        <a:pt x="27" y="49"/>
                      </a:cubicBezTo>
                      <a:cubicBezTo>
                        <a:pt x="13" y="50"/>
                        <a:pt x="0" y="36"/>
                        <a:pt x="6" y="23"/>
                      </a:cubicBezTo>
                      <a:cubicBezTo>
                        <a:pt x="10" y="15"/>
                        <a:pt x="20" y="11"/>
                        <a:pt x="29" y="10"/>
                      </a:cubicBezTo>
                      <a:cubicBezTo>
                        <a:pt x="30" y="10"/>
                        <a:pt x="30" y="8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4" name="Freeform 259"/>
                <p:cNvSpPr>
                  <a:spLocks/>
                </p:cNvSpPr>
                <p:nvPr/>
              </p:nvSpPr>
              <p:spPr bwMode="auto">
                <a:xfrm>
                  <a:off x="965" y="1474"/>
                  <a:ext cx="4" cy="4"/>
                </a:xfrm>
                <a:custGeom>
                  <a:avLst/>
                  <a:gdLst>
                    <a:gd name="T0" fmla="*/ 4 w 6"/>
                    <a:gd name="T1" fmla="*/ 0 h 6"/>
                    <a:gd name="T2" fmla="*/ 1 w 6"/>
                    <a:gd name="T3" fmla="*/ 4 h 6"/>
                    <a:gd name="T4" fmla="*/ 2 w 6"/>
                    <a:gd name="T5" fmla="*/ 5 h 6"/>
                    <a:gd name="T6" fmla="*/ 5 w 6"/>
                    <a:gd name="T7" fmla="*/ 2 h 6"/>
                    <a:gd name="T8" fmla="*/ 4 w 6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4" y="0"/>
                      </a:move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ubicBezTo>
                        <a:pt x="3" y="4"/>
                        <a:pt x="4" y="3"/>
                        <a:pt x="5" y="2"/>
                      </a:cubicBezTo>
                      <a:cubicBezTo>
                        <a:pt x="6" y="1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" name="Freeform 260"/>
                <p:cNvSpPr>
                  <a:spLocks/>
                </p:cNvSpPr>
                <p:nvPr/>
              </p:nvSpPr>
              <p:spPr bwMode="auto">
                <a:xfrm>
                  <a:off x="965" y="1476"/>
                  <a:ext cx="4" cy="12"/>
                </a:xfrm>
                <a:custGeom>
                  <a:avLst/>
                  <a:gdLst>
                    <a:gd name="T0" fmla="*/ 0 w 6"/>
                    <a:gd name="T1" fmla="*/ 2 h 17"/>
                    <a:gd name="T2" fmla="*/ 3 w 6"/>
                    <a:gd name="T3" fmla="*/ 10 h 17"/>
                    <a:gd name="T4" fmla="*/ 4 w 6"/>
                    <a:gd name="T5" fmla="*/ 16 h 17"/>
                    <a:gd name="T6" fmla="*/ 6 w 6"/>
                    <a:gd name="T7" fmla="*/ 16 h 17"/>
                    <a:gd name="T8" fmla="*/ 5 w 6"/>
                    <a:gd name="T9" fmla="*/ 10 h 17"/>
                    <a:gd name="T10" fmla="*/ 2 w 6"/>
                    <a:gd name="T11" fmla="*/ 1 h 17"/>
                    <a:gd name="T12" fmla="*/ 0 w 6"/>
                    <a:gd name="T13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17">
                      <a:moveTo>
                        <a:pt x="0" y="2"/>
                      </a:moveTo>
                      <a:cubicBezTo>
                        <a:pt x="1" y="4"/>
                        <a:pt x="2" y="7"/>
                        <a:pt x="3" y="10"/>
                      </a:cubicBezTo>
                      <a:cubicBezTo>
                        <a:pt x="4" y="12"/>
                        <a:pt x="3" y="14"/>
                        <a:pt x="4" y="16"/>
                      </a:cubicBezTo>
                      <a:cubicBezTo>
                        <a:pt x="5" y="17"/>
                        <a:pt x="6" y="17"/>
                        <a:pt x="6" y="16"/>
                      </a:cubicBezTo>
                      <a:cubicBezTo>
                        <a:pt x="5" y="14"/>
                        <a:pt x="5" y="12"/>
                        <a:pt x="5" y="10"/>
                      </a:cubicBezTo>
                      <a:cubicBezTo>
                        <a:pt x="4" y="7"/>
                        <a:pt x="2" y="4"/>
                        <a:pt x="2" y="1"/>
                      </a:cubicBezTo>
                      <a:cubicBezTo>
                        <a:pt x="2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6" name="Freeform 261"/>
                <p:cNvSpPr>
                  <a:spLocks/>
                </p:cNvSpPr>
                <p:nvPr/>
              </p:nvSpPr>
              <p:spPr bwMode="auto">
                <a:xfrm>
                  <a:off x="967" y="1476"/>
                  <a:ext cx="4" cy="11"/>
                </a:xfrm>
                <a:custGeom>
                  <a:avLst/>
                  <a:gdLst>
                    <a:gd name="T0" fmla="*/ 2 w 5"/>
                    <a:gd name="T1" fmla="*/ 15 h 16"/>
                    <a:gd name="T2" fmla="*/ 4 w 5"/>
                    <a:gd name="T3" fmla="*/ 2 h 16"/>
                    <a:gd name="T4" fmla="*/ 3 w 5"/>
                    <a:gd name="T5" fmla="*/ 1 h 16"/>
                    <a:gd name="T6" fmla="*/ 0 w 5"/>
                    <a:gd name="T7" fmla="*/ 15 h 16"/>
                    <a:gd name="T8" fmla="*/ 2 w 5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6">
                      <a:moveTo>
                        <a:pt x="2" y="15"/>
                      </a:moveTo>
                      <a:cubicBezTo>
                        <a:pt x="4" y="11"/>
                        <a:pt x="3" y="6"/>
                        <a:pt x="4" y="2"/>
                      </a:cubicBezTo>
                      <a:cubicBezTo>
                        <a:pt x="5" y="1"/>
                        <a:pt x="3" y="0"/>
                        <a:pt x="3" y="1"/>
                      </a:cubicBezTo>
                      <a:cubicBezTo>
                        <a:pt x="2" y="6"/>
                        <a:pt x="2" y="11"/>
                        <a:pt x="0" y="15"/>
                      </a:cubicBezTo>
                      <a:cubicBezTo>
                        <a:pt x="0" y="16"/>
                        <a:pt x="2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7" name="Freeform 262"/>
                <p:cNvSpPr>
                  <a:spLocks/>
                </p:cNvSpPr>
                <p:nvPr/>
              </p:nvSpPr>
              <p:spPr bwMode="auto">
                <a:xfrm>
                  <a:off x="967" y="1474"/>
                  <a:ext cx="4" cy="4"/>
                </a:xfrm>
                <a:custGeom>
                  <a:avLst/>
                  <a:gdLst>
                    <a:gd name="T0" fmla="*/ 2 w 6"/>
                    <a:gd name="T1" fmla="*/ 1 h 7"/>
                    <a:gd name="T2" fmla="*/ 2 w 6"/>
                    <a:gd name="T3" fmla="*/ 1 h 7"/>
                    <a:gd name="T4" fmla="*/ 0 w 6"/>
                    <a:gd name="T5" fmla="*/ 2 h 7"/>
                    <a:gd name="T6" fmla="*/ 4 w 6"/>
                    <a:gd name="T7" fmla="*/ 6 h 7"/>
                    <a:gd name="T8" fmla="*/ 5 w 6"/>
                    <a:gd name="T9" fmla="*/ 5 h 7"/>
                    <a:gd name="T10" fmla="*/ 2 w 6"/>
                    <a:gd name="T11" fmla="*/ 1 h 7"/>
                    <a:gd name="T12" fmla="*/ 0 w 6"/>
                    <a:gd name="T13" fmla="*/ 1 h 7"/>
                    <a:gd name="T14" fmla="*/ 1 w 6"/>
                    <a:gd name="T15" fmla="*/ 2 h 7"/>
                    <a:gd name="T16" fmla="*/ 2 w 6"/>
                    <a:gd name="T17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7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2" y="3"/>
                        <a:pt x="3" y="5"/>
                        <a:pt x="4" y="6"/>
                      </a:cubicBezTo>
                      <a:cubicBezTo>
                        <a:pt x="5" y="7"/>
                        <a:pt x="6" y="6"/>
                        <a:pt x="5" y="5"/>
                      </a:cubicBezTo>
                      <a:cubicBezTo>
                        <a:pt x="4" y="4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8" name="Freeform 263"/>
                <p:cNvSpPr>
                  <a:spLocks/>
                </p:cNvSpPr>
                <p:nvPr/>
              </p:nvSpPr>
              <p:spPr bwMode="auto">
                <a:xfrm>
                  <a:off x="967" y="1484"/>
                  <a:ext cx="7" cy="4"/>
                </a:xfrm>
                <a:custGeom>
                  <a:avLst/>
                  <a:gdLst>
                    <a:gd name="T0" fmla="*/ 2 w 10"/>
                    <a:gd name="T1" fmla="*/ 5 h 6"/>
                    <a:gd name="T2" fmla="*/ 9 w 10"/>
                    <a:gd name="T3" fmla="*/ 2 h 6"/>
                    <a:gd name="T4" fmla="*/ 8 w 10"/>
                    <a:gd name="T5" fmla="*/ 0 h 6"/>
                    <a:gd name="T6" fmla="*/ 1 w 10"/>
                    <a:gd name="T7" fmla="*/ 3 h 6"/>
                    <a:gd name="T8" fmla="*/ 2 w 10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6">
                      <a:moveTo>
                        <a:pt x="2" y="5"/>
                      </a:moveTo>
                      <a:cubicBezTo>
                        <a:pt x="4" y="3"/>
                        <a:pt x="7" y="3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2"/>
                        <a:pt x="3" y="2"/>
                        <a:pt x="1" y="3"/>
                      </a:cubicBezTo>
                      <a:cubicBezTo>
                        <a:pt x="0" y="4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9" name="Freeform 264"/>
                <p:cNvSpPr>
                  <a:spLocks/>
                </p:cNvSpPr>
                <p:nvPr/>
              </p:nvSpPr>
              <p:spPr bwMode="auto">
                <a:xfrm>
                  <a:off x="972" y="1484"/>
                  <a:ext cx="4" cy="4"/>
                </a:xfrm>
                <a:custGeom>
                  <a:avLst/>
                  <a:gdLst>
                    <a:gd name="T0" fmla="*/ 0 w 6"/>
                    <a:gd name="T1" fmla="*/ 2 h 6"/>
                    <a:gd name="T2" fmla="*/ 4 w 6"/>
                    <a:gd name="T3" fmla="*/ 5 h 6"/>
                    <a:gd name="T4" fmla="*/ 5 w 6"/>
                    <a:gd name="T5" fmla="*/ 4 h 6"/>
                    <a:gd name="T6" fmla="*/ 2 w 6"/>
                    <a:gd name="T7" fmla="*/ 1 h 6"/>
                    <a:gd name="T8" fmla="*/ 0 w 6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0" y="2"/>
                      </a:moveTo>
                      <a:cubicBezTo>
                        <a:pt x="1" y="3"/>
                        <a:pt x="3" y="4"/>
                        <a:pt x="4" y="5"/>
                      </a:cubicBezTo>
                      <a:cubicBezTo>
                        <a:pt x="5" y="6"/>
                        <a:pt x="6" y="4"/>
                        <a:pt x="5" y="4"/>
                      </a:cubicBezTo>
                      <a:cubicBezTo>
                        <a:pt x="4" y="3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0" name="Freeform 265"/>
                <p:cNvSpPr>
                  <a:spLocks/>
                </p:cNvSpPr>
                <p:nvPr/>
              </p:nvSpPr>
              <p:spPr bwMode="auto">
                <a:xfrm>
                  <a:off x="967" y="1487"/>
                  <a:ext cx="6" cy="3"/>
                </a:xfrm>
                <a:custGeom>
                  <a:avLst/>
                  <a:gdLst>
                    <a:gd name="T0" fmla="*/ 1 w 9"/>
                    <a:gd name="T1" fmla="*/ 2 h 4"/>
                    <a:gd name="T2" fmla="*/ 7 w 9"/>
                    <a:gd name="T3" fmla="*/ 4 h 4"/>
                    <a:gd name="T4" fmla="*/ 8 w 9"/>
                    <a:gd name="T5" fmla="*/ 2 h 4"/>
                    <a:gd name="T6" fmla="*/ 1 w 9"/>
                    <a:gd name="T7" fmla="*/ 0 h 4"/>
                    <a:gd name="T8" fmla="*/ 1 w 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4">
                      <a:moveTo>
                        <a:pt x="1" y="2"/>
                      </a:moveTo>
                      <a:cubicBezTo>
                        <a:pt x="3" y="1"/>
                        <a:pt x="5" y="3"/>
                        <a:pt x="7" y="4"/>
                      </a:cubicBezTo>
                      <a:cubicBezTo>
                        <a:pt x="8" y="4"/>
                        <a:pt x="9" y="2"/>
                        <a:pt x="8" y="2"/>
                      </a:cubicBezTo>
                      <a:cubicBezTo>
                        <a:pt x="6" y="2"/>
                        <a:pt x="4" y="0"/>
                        <a:pt x="1" y="0"/>
                      </a:cubicBezTo>
                      <a:cubicBezTo>
                        <a:pt x="0" y="0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1" name="Freeform 266"/>
                <p:cNvSpPr>
                  <a:spLocks/>
                </p:cNvSpPr>
                <p:nvPr/>
              </p:nvSpPr>
              <p:spPr bwMode="auto">
                <a:xfrm>
                  <a:off x="971" y="1486"/>
                  <a:ext cx="5" cy="4"/>
                </a:xfrm>
                <a:custGeom>
                  <a:avLst/>
                  <a:gdLst>
                    <a:gd name="T0" fmla="*/ 2 w 7"/>
                    <a:gd name="T1" fmla="*/ 5 h 5"/>
                    <a:gd name="T2" fmla="*/ 6 w 7"/>
                    <a:gd name="T3" fmla="*/ 2 h 5"/>
                    <a:gd name="T4" fmla="*/ 5 w 7"/>
                    <a:gd name="T5" fmla="*/ 1 h 5"/>
                    <a:gd name="T6" fmla="*/ 1 w 7"/>
                    <a:gd name="T7" fmla="*/ 3 h 5"/>
                    <a:gd name="T8" fmla="*/ 2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2" y="5"/>
                      </a:moveTo>
                      <a:cubicBezTo>
                        <a:pt x="3" y="4"/>
                        <a:pt x="4" y="3"/>
                        <a:pt x="6" y="2"/>
                      </a:cubicBezTo>
                      <a:cubicBezTo>
                        <a:pt x="7" y="2"/>
                        <a:pt x="6" y="0"/>
                        <a:pt x="5" y="1"/>
                      </a:cubicBezTo>
                      <a:cubicBezTo>
                        <a:pt x="4" y="2"/>
                        <a:pt x="2" y="2"/>
                        <a:pt x="1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2" name="Freeform 267"/>
                <p:cNvSpPr>
                  <a:spLocks/>
                </p:cNvSpPr>
                <p:nvPr/>
              </p:nvSpPr>
              <p:spPr bwMode="auto">
                <a:xfrm>
                  <a:off x="965" y="1478"/>
                  <a:ext cx="2" cy="3"/>
                </a:xfrm>
                <a:custGeom>
                  <a:avLst/>
                  <a:gdLst>
                    <a:gd name="T0" fmla="*/ 0 w 3"/>
                    <a:gd name="T1" fmla="*/ 1 h 5"/>
                    <a:gd name="T2" fmla="*/ 1 w 3"/>
                    <a:gd name="T3" fmla="*/ 4 h 5"/>
                    <a:gd name="T4" fmla="*/ 3 w 3"/>
                    <a:gd name="T5" fmla="*/ 3 h 5"/>
                    <a:gd name="T6" fmla="*/ 2 w 3"/>
                    <a:gd name="T7" fmla="*/ 1 h 5"/>
                    <a:gd name="T8" fmla="*/ 0 w 3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1"/>
                      </a:moveTo>
                      <a:cubicBezTo>
                        <a:pt x="0" y="2"/>
                        <a:pt x="1" y="3"/>
                        <a:pt x="1" y="4"/>
                      </a:cubicBezTo>
                      <a:cubicBezTo>
                        <a:pt x="1" y="5"/>
                        <a:pt x="3" y="4"/>
                        <a:pt x="3" y="3"/>
                      </a:cubicBezTo>
                      <a:cubicBezTo>
                        <a:pt x="2" y="2"/>
                        <a:pt x="2" y="2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3" name="Freeform 268"/>
                <p:cNvSpPr>
                  <a:spLocks/>
                </p:cNvSpPr>
                <p:nvPr/>
              </p:nvSpPr>
              <p:spPr bwMode="auto">
                <a:xfrm>
                  <a:off x="965" y="1476"/>
                  <a:ext cx="2" cy="6"/>
                </a:xfrm>
                <a:custGeom>
                  <a:avLst/>
                  <a:gdLst>
                    <a:gd name="T0" fmla="*/ 2 w 3"/>
                    <a:gd name="T1" fmla="*/ 1 h 9"/>
                    <a:gd name="T2" fmla="*/ 2 w 3"/>
                    <a:gd name="T3" fmla="*/ 0 h 9"/>
                    <a:gd name="T4" fmla="*/ 1 w 3"/>
                    <a:gd name="T5" fmla="*/ 2 h 9"/>
                    <a:gd name="T6" fmla="*/ 1 w 3"/>
                    <a:gd name="T7" fmla="*/ 2 h 9"/>
                    <a:gd name="T8" fmla="*/ 1 w 3"/>
                    <a:gd name="T9" fmla="*/ 3 h 9"/>
                    <a:gd name="T10" fmla="*/ 1 w 3"/>
                    <a:gd name="T11" fmla="*/ 5 h 9"/>
                    <a:gd name="T12" fmla="*/ 2 w 3"/>
                    <a:gd name="T13" fmla="*/ 8 h 9"/>
                    <a:gd name="T14" fmla="*/ 3 w 3"/>
                    <a:gd name="T15" fmla="*/ 8 h 9"/>
                    <a:gd name="T16" fmla="*/ 3 w 3"/>
                    <a:gd name="T17" fmla="*/ 3 h 9"/>
                    <a:gd name="T18" fmla="*/ 1 w 3"/>
                    <a:gd name="T19" fmla="*/ 0 h 9"/>
                    <a:gd name="T20" fmla="*/ 0 w 3"/>
                    <a:gd name="T21" fmla="*/ 1 h 9"/>
                    <a:gd name="T22" fmla="*/ 1 w 3"/>
                    <a:gd name="T23" fmla="*/ 2 h 9"/>
                    <a:gd name="T24" fmla="*/ 2 w 3"/>
                    <a:gd name="T2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9">
                      <a:moveTo>
                        <a:pt x="2" y="1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4"/>
                        <a:pt x="1" y="5"/>
                      </a:cubicBezTo>
                      <a:cubicBezTo>
                        <a:pt x="2" y="6"/>
                        <a:pt x="2" y="7"/>
                        <a:pt x="2" y="8"/>
                      </a:cubicBezTo>
                      <a:cubicBezTo>
                        <a:pt x="2" y="9"/>
                        <a:pt x="3" y="9"/>
                        <a:pt x="3" y="8"/>
                      </a:cubicBezTo>
                      <a:cubicBezTo>
                        <a:pt x="3" y="6"/>
                        <a:pt x="3" y="5"/>
                        <a:pt x="3" y="3"/>
                      </a:cubicBezTo>
                      <a:cubicBezTo>
                        <a:pt x="3" y="2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2"/>
                      </a:cubicBezTo>
                      <a:cubicBezTo>
                        <a:pt x="1" y="3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4" name="Freeform 269"/>
                <p:cNvSpPr>
                  <a:spLocks/>
                </p:cNvSpPr>
                <p:nvPr/>
              </p:nvSpPr>
              <p:spPr bwMode="auto">
                <a:xfrm>
                  <a:off x="967" y="1476"/>
                  <a:ext cx="1" cy="6"/>
                </a:xfrm>
                <a:custGeom>
                  <a:avLst/>
                  <a:gdLst>
                    <a:gd name="T0" fmla="*/ 0 w 2"/>
                    <a:gd name="T1" fmla="*/ 1 h 10"/>
                    <a:gd name="T2" fmla="*/ 0 w 2"/>
                    <a:gd name="T3" fmla="*/ 9 h 10"/>
                    <a:gd name="T4" fmla="*/ 2 w 2"/>
                    <a:gd name="T5" fmla="*/ 9 h 10"/>
                    <a:gd name="T6" fmla="*/ 1 w 2"/>
                    <a:gd name="T7" fmla="*/ 1 h 10"/>
                    <a:gd name="T8" fmla="*/ 0 w 2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0" y="1"/>
                      </a:moveTo>
                      <a:cubicBezTo>
                        <a:pt x="0" y="4"/>
                        <a:pt x="0" y="6"/>
                        <a:pt x="0" y="9"/>
                      </a:cubicBezTo>
                      <a:cubicBezTo>
                        <a:pt x="0" y="10"/>
                        <a:pt x="2" y="10"/>
                        <a:pt x="2" y="9"/>
                      </a:cubicBezTo>
                      <a:cubicBezTo>
                        <a:pt x="2" y="6"/>
                        <a:pt x="1" y="4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" name="Freeform 270"/>
                <p:cNvSpPr>
                  <a:spLocks/>
                </p:cNvSpPr>
                <p:nvPr/>
              </p:nvSpPr>
              <p:spPr bwMode="auto">
                <a:xfrm>
                  <a:off x="966" y="1476"/>
                  <a:ext cx="3" cy="8"/>
                </a:xfrm>
                <a:custGeom>
                  <a:avLst/>
                  <a:gdLst>
                    <a:gd name="T0" fmla="*/ 1 w 4"/>
                    <a:gd name="T1" fmla="*/ 2 h 13"/>
                    <a:gd name="T2" fmla="*/ 1 w 4"/>
                    <a:gd name="T3" fmla="*/ 2 h 13"/>
                    <a:gd name="T4" fmla="*/ 2 w 4"/>
                    <a:gd name="T5" fmla="*/ 4 h 13"/>
                    <a:gd name="T6" fmla="*/ 2 w 4"/>
                    <a:gd name="T7" fmla="*/ 7 h 13"/>
                    <a:gd name="T8" fmla="*/ 2 w 4"/>
                    <a:gd name="T9" fmla="*/ 11 h 13"/>
                    <a:gd name="T10" fmla="*/ 3 w 4"/>
                    <a:gd name="T11" fmla="*/ 11 h 13"/>
                    <a:gd name="T12" fmla="*/ 3 w 4"/>
                    <a:gd name="T13" fmla="*/ 5 h 13"/>
                    <a:gd name="T14" fmla="*/ 2 w 4"/>
                    <a:gd name="T15" fmla="*/ 0 h 13"/>
                    <a:gd name="T16" fmla="*/ 1 w 4"/>
                    <a:gd name="T17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3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2" y="3"/>
                        <a:pt x="2" y="4"/>
                      </a:cubicBezTo>
                      <a:cubicBezTo>
                        <a:pt x="2" y="5"/>
                        <a:pt x="2" y="6"/>
                        <a:pt x="2" y="7"/>
                      </a:cubicBezTo>
                      <a:cubicBezTo>
                        <a:pt x="2" y="8"/>
                        <a:pt x="2" y="10"/>
                        <a:pt x="2" y="11"/>
                      </a:cubicBezTo>
                      <a:cubicBezTo>
                        <a:pt x="2" y="13"/>
                        <a:pt x="3" y="13"/>
                        <a:pt x="3" y="11"/>
                      </a:cubicBezTo>
                      <a:cubicBezTo>
                        <a:pt x="3" y="9"/>
                        <a:pt x="3" y="7"/>
                        <a:pt x="3" y="5"/>
                      </a:cubicBezTo>
                      <a:cubicBezTo>
                        <a:pt x="3" y="4"/>
                        <a:pt x="4" y="1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6" name="Freeform 271"/>
                <p:cNvSpPr>
                  <a:spLocks/>
                </p:cNvSpPr>
                <p:nvPr/>
              </p:nvSpPr>
              <p:spPr bwMode="auto">
                <a:xfrm>
                  <a:off x="967" y="1476"/>
                  <a:ext cx="2" cy="7"/>
                </a:xfrm>
                <a:custGeom>
                  <a:avLst/>
                  <a:gdLst>
                    <a:gd name="T0" fmla="*/ 0 w 2"/>
                    <a:gd name="T1" fmla="*/ 1 h 10"/>
                    <a:gd name="T2" fmla="*/ 0 w 2"/>
                    <a:gd name="T3" fmla="*/ 9 h 10"/>
                    <a:gd name="T4" fmla="*/ 2 w 2"/>
                    <a:gd name="T5" fmla="*/ 9 h 10"/>
                    <a:gd name="T6" fmla="*/ 2 w 2"/>
                    <a:gd name="T7" fmla="*/ 1 h 10"/>
                    <a:gd name="T8" fmla="*/ 0 w 2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0" y="1"/>
                      </a:moveTo>
                      <a:cubicBezTo>
                        <a:pt x="0" y="4"/>
                        <a:pt x="0" y="7"/>
                        <a:pt x="0" y="9"/>
                      </a:cubicBezTo>
                      <a:cubicBezTo>
                        <a:pt x="0" y="10"/>
                        <a:pt x="2" y="10"/>
                        <a:pt x="2" y="9"/>
                      </a:cubicBezTo>
                      <a:cubicBezTo>
                        <a:pt x="2" y="7"/>
                        <a:pt x="2" y="4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7" name="Freeform 272"/>
                <p:cNvSpPr>
                  <a:spLocks/>
                </p:cNvSpPr>
                <p:nvPr/>
              </p:nvSpPr>
              <p:spPr bwMode="auto">
                <a:xfrm>
                  <a:off x="967" y="1474"/>
                  <a:ext cx="3" cy="6"/>
                </a:xfrm>
                <a:custGeom>
                  <a:avLst/>
                  <a:gdLst>
                    <a:gd name="T0" fmla="*/ 2 w 5"/>
                    <a:gd name="T1" fmla="*/ 3 h 8"/>
                    <a:gd name="T2" fmla="*/ 1 w 5"/>
                    <a:gd name="T3" fmla="*/ 3 h 8"/>
                    <a:gd name="T4" fmla="*/ 1 w 5"/>
                    <a:gd name="T5" fmla="*/ 3 h 8"/>
                    <a:gd name="T6" fmla="*/ 2 w 5"/>
                    <a:gd name="T7" fmla="*/ 5 h 8"/>
                    <a:gd name="T8" fmla="*/ 3 w 5"/>
                    <a:gd name="T9" fmla="*/ 7 h 8"/>
                    <a:gd name="T10" fmla="*/ 4 w 5"/>
                    <a:gd name="T11" fmla="*/ 7 h 8"/>
                    <a:gd name="T12" fmla="*/ 3 w 5"/>
                    <a:gd name="T13" fmla="*/ 3 h 8"/>
                    <a:gd name="T14" fmla="*/ 0 w 5"/>
                    <a:gd name="T15" fmla="*/ 2 h 8"/>
                    <a:gd name="T16" fmla="*/ 2 w 5"/>
                    <a:gd name="T17" fmla="*/ 3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8">
                      <a:moveTo>
                        <a:pt x="2" y="3"/>
                      </a:moveTo>
                      <a:cubicBezTo>
                        <a:pt x="1" y="4"/>
                        <a:pt x="0" y="2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4"/>
                        <a:pt x="2" y="4"/>
                        <a:pt x="2" y="5"/>
                      </a:cubicBezTo>
                      <a:cubicBezTo>
                        <a:pt x="2" y="6"/>
                        <a:pt x="3" y="7"/>
                        <a:pt x="3" y="7"/>
                      </a:cubicBezTo>
                      <a:cubicBezTo>
                        <a:pt x="3" y="8"/>
                        <a:pt x="5" y="8"/>
                        <a:pt x="4" y="7"/>
                      </a:cubicBezTo>
                      <a:cubicBezTo>
                        <a:pt x="4" y="6"/>
                        <a:pt x="3" y="4"/>
                        <a:pt x="3" y="3"/>
                      </a:cubicBezTo>
                      <a:cubicBezTo>
                        <a:pt x="2" y="2"/>
                        <a:pt x="1" y="0"/>
                        <a:pt x="0" y="2"/>
                      </a:cubicBezTo>
                      <a:cubicBezTo>
                        <a:pt x="0" y="3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8" name="Freeform 273"/>
                <p:cNvSpPr>
                  <a:spLocks/>
                </p:cNvSpPr>
                <p:nvPr/>
              </p:nvSpPr>
              <p:spPr bwMode="auto">
                <a:xfrm>
                  <a:off x="968" y="1486"/>
                  <a:ext cx="4" cy="2"/>
                </a:xfrm>
                <a:custGeom>
                  <a:avLst/>
                  <a:gdLst>
                    <a:gd name="T0" fmla="*/ 2 w 6"/>
                    <a:gd name="T1" fmla="*/ 2 h 2"/>
                    <a:gd name="T2" fmla="*/ 5 w 6"/>
                    <a:gd name="T3" fmla="*/ 1 h 2"/>
                    <a:gd name="T4" fmla="*/ 5 w 6"/>
                    <a:gd name="T5" fmla="*/ 0 h 2"/>
                    <a:gd name="T6" fmla="*/ 1 w 6"/>
                    <a:gd name="T7" fmla="*/ 0 h 2"/>
                    <a:gd name="T8" fmla="*/ 2 w 6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2">
                      <a:moveTo>
                        <a:pt x="2" y="2"/>
                      </a:moveTo>
                      <a:cubicBezTo>
                        <a:pt x="3" y="2"/>
                        <a:pt x="4" y="1"/>
                        <a:pt x="5" y="1"/>
                      </a:cubicBezTo>
                      <a:cubicBezTo>
                        <a:pt x="6" y="1"/>
                        <a:pt x="6" y="0"/>
                        <a:pt x="5" y="0"/>
                      </a:cubicBezTo>
                      <a:cubicBezTo>
                        <a:pt x="4" y="0"/>
                        <a:pt x="3" y="0"/>
                        <a:pt x="1" y="0"/>
                      </a:cubicBezTo>
                      <a:cubicBezTo>
                        <a:pt x="0" y="1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9" name="Freeform 274"/>
                <p:cNvSpPr>
                  <a:spLocks/>
                </p:cNvSpPr>
                <p:nvPr/>
              </p:nvSpPr>
              <p:spPr bwMode="auto">
                <a:xfrm>
                  <a:off x="969" y="1486"/>
                  <a:ext cx="4" cy="2"/>
                </a:xfrm>
                <a:custGeom>
                  <a:avLst/>
                  <a:gdLst>
                    <a:gd name="T0" fmla="*/ 1 w 6"/>
                    <a:gd name="T1" fmla="*/ 3 h 3"/>
                    <a:gd name="T2" fmla="*/ 5 w 6"/>
                    <a:gd name="T3" fmla="*/ 2 h 3"/>
                    <a:gd name="T4" fmla="*/ 5 w 6"/>
                    <a:gd name="T5" fmla="*/ 0 h 3"/>
                    <a:gd name="T6" fmla="*/ 1 w 6"/>
                    <a:gd name="T7" fmla="*/ 1 h 3"/>
                    <a:gd name="T8" fmla="*/ 1 w 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3">
                      <a:moveTo>
                        <a:pt x="1" y="3"/>
                      </a:moveTo>
                      <a:cubicBezTo>
                        <a:pt x="3" y="3"/>
                        <a:pt x="4" y="3"/>
                        <a:pt x="5" y="2"/>
                      </a:cubicBezTo>
                      <a:cubicBezTo>
                        <a:pt x="6" y="2"/>
                        <a:pt x="6" y="0"/>
                        <a:pt x="5" y="0"/>
                      </a:cubicBez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0" name="Freeform 275"/>
                <p:cNvSpPr>
                  <a:spLocks/>
                </p:cNvSpPr>
                <p:nvPr/>
              </p:nvSpPr>
              <p:spPr bwMode="auto">
                <a:xfrm>
                  <a:off x="970" y="1486"/>
                  <a:ext cx="5" cy="2"/>
                </a:xfrm>
                <a:custGeom>
                  <a:avLst/>
                  <a:gdLst>
                    <a:gd name="T0" fmla="*/ 1 w 8"/>
                    <a:gd name="T1" fmla="*/ 2 h 4"/>
                    <a:gd name="T2" fmla="*/ 4 w 8"/>
                    <a:gd name="T3" fmla="*/ 2 h 4"/>
                    <a:gd name="T4" fmla="*/ 4 w 8"/>
                    <a:gd name="T5" fmla="*/ 0 h 4"/>
                    <a:gd name="T6" fmla="*/ 3 w 8"/>
                    <a:gd name="T7" fmla="*/ 0 h 4"/>
                    <a:gd name="T8" fmla="*/ 3 w 8"/>
                    <a:gd name="T9" fmla="*/ 1 h 4"/>
                    <a:gd name="T10" fmla="*/ 2 w 8"/>
                    <a:gd name="T11" fmla="*/ 2 h 4"/>
                    <a:gd name="T12" fmla="*/ 2 w 8"/>
                    <a:gd name="T13" fmla="*/ 4 h 4"/>
                    <a:gd name="T14" fmla="*/ 4 w 8"/>
                    <a:gd name="T15" fmla="*/ 3 h 4"/>
                    <a:gd name="T16" fmla="*/ 4 w 8"/>
                    <a:gd name="T17" fmla="*/ 2 h 4"/>
                    <a:gd name="T18" fmla="*/ 1 w 8"/>
                    <a:gd name="T19" fmla="*/ 2 h 4"/>
                    <a:gd name="T20" fmla="*/ 1 w 8"/>
                    <a:gd name="T21" fmla="*/ 4 h 4"/>
                    <a:gd name="T22" fmla="*/ 3 w 8"/>
                    <a:gd name="T23" fmla="*/ 4 h 4"/>
                    <a:gd name="T24" fmla="*/ 3 w 8"/>
                    <a:gd name="T25" fmla="*/ 3 h 4"/>
                    <a:gd name="T26" fmla="*/ 2 w 8"/>
                    <a:gd name="T27" fmla="*/ 2 h 4"/>
                    <a:gd name="T28" fmla="*/ 1 w 8"/>
                    <a:gd name="T29" fmla="*/ 3 h 4"/>
                    <a:gd name="T30" fmla="*/ 6 w 8"/>
                    <a:gd name="T31" fmla="*/ 1 h 4"/>
                    <a:gd name="T32" fmla="*/ 4 w 8"/>
                    <a:gd name="T33" fmla="*/ 2 h 4"/>
                    <a:gd name="T34" fmla="*/ 5 w 8"/>
                    <a:gd name="T35" fmla="*/ 2 h 4"/>
                    <a:gd name="T36" fmla="*/ 6 w 8"/>
                    <a:gd name="T37" fmla="*/ 2 h 4"/>
                    <a:gd name="T38" fmla="*/ 7 w 8"/>
                    <a:gd name="T39" fmla="*/ 1 h 4"/>
                    <a:gd name="T40" fmla="*/ 6 w 8"/>
                    <a:gd name="T41" fmla="*/ 1 h 4"/>
                    <a:gd name="T42" fmla="*/ 6 w 8"/>
                    <a:gd name="T43" fmla="*/ 1 h 4"/>
                    <a:gd name="T44" fmla="*/ 4 w 8"/>
                    <a:gd name="T45" fmla="*/ 1 h 4"/>
                    <a:gd name="T46" fmla="*/ 2 w 8"/>
                    <a:gd name="T47" fmla="*/ 2 h 4"/>
                    <a:gd name="T48" fmla="*/ 1 w 8"/>
                    <a:gd name="T49" fmla="*/ 3 h 4"/>
                    <a:gd name="T50" fmla="*/ 2 w 8"/>
                    <a:gd name="T51" fmla="*/ 4 h 4"/>
                    <a:gd name="T52" fmla="*/ 3 w 8"/>
                    <a:gd name="T53" fmla="*/ 2 h 4"/>
                    <a:gd name="T54" fmla="*/ 1 w 8"/>
                    <a:gd name="T55" fmla="*/ 2 h 4"/>
                    <a:gd name="T56" fmla="*/ 2 w 8"/>
                    <a:gd name="T57" fmla="*/ 4 h 4"/>
                    <a:gd name="T58" fmla="*/ 4 w 8"/>
                    <a:gd name="T59" fmla="*/ 3 h 4"/>
                    <a:gd name="T60" fmla="*/ 4 w 8"/>
                    <a:gd name="T61" fmla="*/ 2 h 4"/>
                    <a:gd name="T62" fmla="*/ 2 w 8"/>
                    <a:gd name="T63" fmla="*/ 2 h 4"/>
                    <a:gd name="T64" fmla="*/ 3 w 8"/>
                    <a:gd name="T65" fmla="*/ 3 h 4"/>
                    <a:gd name="T66" fmla="*/ 4 w 8"/>
                    <a:gd name="T67" fmla="*/ 0 h 4"/>
                    <a:gd name="T68" fmla="*/ 3 w 8"/>
                    <a:gd name="T69" fmla="*/ 1 h 4"/>
                    <a:gd name="T70" fmla="*/ 4 w 8"/>
                    <a:gd name="T71" fmla="*/ 1 h 4"/>
                    <a:gd name="T72" fmla="*/ 4 w 8"/>
                    <a:gd name="T73" fmla="*/ 0 h 4"/>
                    <a:gd name="T74" fmla="*/ 1 w 8"/>
                    <a:gd name="T75" fmla="*/ 0 h 4"/>
                    <a:gd name="T76" fmla="*/ 1 w 8"/>
                    <a:gd name="T7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8" h="4">
                      <a:moveTo>
                        <a:pt x="1" y="2"/>
                      </a:moveTo>
                      <a:cubicBezTo>
                        <a:pt x="2" y="2"/>
                        <a:pt x="3" y="2"/>
                        <a:pt x="4" y="2"/>
                      </a:cubicBezTo>
                      <a:cubicBezTo>
                        <a:pt x="5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2" y="2"/>
                        <a:pt x="2" y="2"/>
                      </a:cubicBezTo>
                      <a:cubicBezTo>
                        <a:pt x="1" y="3"/>
                        <a:pt x="2" y="4"/>
                        <a:pt x="2" y="4"/>
                      </a:cubicBezTo>
                      <a:cubicBezTo>
                        <a:pt x="3" y="4"/>
                        <a:pt x="4" y="4"/>
                        <a:pt x="4" y="3"/>
                      </a:cubicBez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0" y="3"/>
                        <a:pt x="0" y="4"/>
                        <a:pt x="1" y="4"/>
                      </a:cubicBezTo>
                      <a:cubicBezTo>
                        <a:pt x="2" y="4"/>
                        <a:pt x="2" y="4"/>
                        <a:pt x="3" y="4"/>
                      </a:cubicBezTo>
                      <a:cubicBezTo>
                        <a:pt x="4" y="4"/>
                        <a:pt x="4" y="3"/>
                        <a:pt x="3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3" y="4"/>
                        <a:pt x="6" y="4"/>
                        <a:pt x="6" y="1"/>
                      </a:cubicBezTo>
                      <a:cubicBezTo>
                        <a:pt x="5" y="1"/>
                        <a:pt x="5" y="1"/>
                        <a:pt x="4" y="2"/>
                      </a:cubicBezTo>
                      <a:cubicBezTo>
                        <a:pt x="4" y="2"/>
                        <a:pt x="5" y="2"/>
                        <a:pt x="5" y="2"/>
                      </a:cubicBezTo>
                      <a:cubicBezTo>
                        <a:pt x="5" y="2"/>
                        <a:pt x="6" y="2"/>
                        <a:pt x="6" y="2"/>
                      </a:cubicBezTo>
                      <a:cubicBezTo>
                        <a:pt x="7" y="3"/>
                        <a:pt x="8" y="1"/>
                        <a:pt x="7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0"/>
                        <a:pt x="4" y="0"/>
                        <a:pt x="4" y="1"/>
                      </a:cubicBezTo>
                      <a:cubicBezTo>
                        <a:pt x="4" y="2"/>
                        <a:pt x="2" y="2"/>
                        <a:pt x="2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3"/>
                        <a:pt x="3" y="3"/>
                        <a:pt x="3" y="2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2" y="3"/>
                        <a:pt x="2" y="4"/>
                        <a:pt x="2" y="4"/>
                      </a:cubicBezTo>
                      <a:cubicBezTo>
                        <a:pt x="2" y="4"/>
                        <a:pt x="3" y="4"/>
                        <a:pt x="4" y="3"/>
                      </a:cubicBezTo>
                      <a:cubicBezTo>
                        <a:pt x="5" y="3"/>
                        <a:pt x="5" y="2"/>
                        <a:pt x="4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4" y="2"/>
                        <a:pt x="5" y="1"/>
                        <a:pt x="4" y="0"/>
                      </a:cubicBezTo>
                      <a:cubicBezTo>
                        <a:pt x="4" y="0"/>
                        <a:pt x="3" y="1"/>
                        <a:pt x="3" y="1"/>
                      </a:cubicBezTo>
                      <a:cubicBezTo>
                        <a:pt x="3" y="1"/>
                        <a:pt x="4" y="1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1" name="Freeform 276"/>
                <p:cNvSpPr>
                  <a:spLocks/>
                </p:cNvSpPr>
                <p:nvPr/>
              </p:nvSpPr>
              <p:spPr bwMode="auto">
                <a:xfrm>
                  <a:off x="843" y="1328"/>
                  <a:ext cx="58" cy="40"/>
                </a:xfrm>
                <a:custGeom>
                  <a:avLst/>
                  <a:gdLst>
                    <a:gd name="T0" fmla="*/ 13 w 88"/>
                    <a:gd name="T1" fmla="*/ 57 h 60"/>
                    <a:gd name="T2" fmla="*/ 42 w 88"/>
                    <a:gd name="T3" fmla="*/ 7 h 60"/>
                    <a:gd name="T4" fmla="*/ 75 w 88"/>
                    <a:gd name="T5" fmla="*/ 54 h 60"/>
                    <a:gd name="T6" fmla="*/ 78 w 88"/>
                    <a:gd name="T7" fmla="*/ 55 h 60"/>
                    <a:gd name="T8" fmla="*/ 49 w 88"/>
                    <a:gd name="T9" fmla="*/ 4 h 60"/>
                    <a:gd name="T10" fmla="*/ 11 w 88"/>
                    <a:gd name="T11" fmla="*/ 58 h 60"/>
                    <a:gd name="T12" fmla="*/ 13 w 88"/>
                    <a:gd name="T13" fmla="*/ 5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0">
                      <a:moveTo>
                        <a:pt x="13" y="57"/>
                      </a:moveTo>
                      <a:cubicBezTo>
                        <a:pt x="4" y="37"/>
                        <a:pt x="23" y="13"/>
                        <a:pt x="42" y="7"/>
                      </a:cubicBezTo>
                      <a:cubicBezTo>
                        <a:pt x="65" y="0"/>
                        <a:pt x="86" y="36"/>
                        <a:pt x="75" y="54"/>
                      </a:cubicBezTo>
                      <a:cubicBezTo>
                        <a:pt x="74" y="55"/>
                        <a:pt x="77" y="57"/>
                        <a:pt x="78" y="55"/>
                      </a:cubicBezTo>
                      <a:cubicBezTo>
                        <a:pt x="88" y="38"/>
                        <a:pt x="71" y="4"/>
                        <a:pt x="49" y="4"/>
                      </a:cubicBezTo>
                      <a:cubicBezTo>
                        <a:pt x="24" y="4"/>
                        <a:pt x="0" y="35"/>
                        <a:pt x="11" y="58"/>
                      </a:cubicBezTo>
                      <a:cubicBezTo>
                        <a:pt x="11" y="60"/>
                        <a:pt x="14" y="58"/>
                        <a:pt x="13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2" name="Freeform 277"/>
                <p:cNvSpPr>
                  <a:spLocks/>
                </p:cNvSpPr>
                <p:nvPr/>
              </p:nvSpPr>
              <p:spPr bwMode="auto">
                <a:xfrm>
                  <a:off x="849" y="1346"/>
                  <a:ext cx="10" cy="27"/>
                </a:xfrm>
                <a:custGeom>
                  <a:avLst/>
                  <a:gdLst>
                    <a:gd name="T0" fmla="*/ 4 w 15"/>
                    <a:gd name="T1" fmla="*/ 10 h 40"/>
                    <a:gd name="T2" fmla="*/ 10 w 15"/>
                    <a:gd name="T3" fmla="*/ 20 h 40"/>
                    <a:gd name="T4" fmla="*/ 11 w 15"/>
                    <a:gd name="T5" fmla="*/ 26 h 40"/>
                    <a:gd name="T6" fmla="*/ 10 w 15"/>
                    <a:gd name="T7" fmla="*/ 32 h 40"/>
                    <a:gd name="T8" fmla="*/ 5 w 15"/>
                    <a:gd name="T9" fmla="*/ 33 h 40"/>
                    <a:gd name="T10" fmla="*/ 4 w 15"/>
                    <a:gd name="T11" fmla="*/ 30 h 40"/>
                    <a:gd name="T12" fmla="*/ 1 w 15"/>
                    <a:gd name="T13" fmla="*/ 31 h 40"/>
                    <a:gd name="T14" fmla="*/ 11 w 15"/>
                    <a:gd name="T15" fmla="*/ 37 h 40"/>
                    <a:gd name="T16" fmla="*/ 13 w 15"/>
                    <a:gd name="T17" fmla="*/ 23 h 40"/>
                    <a:gd name="T18" fmla="*/ 2 w 15"/>
                    <a:gd name="T19" fmla="*/ 8 h 40"/>
                    <a:gd name="T20" fmla="*/ 4 w 15"/>
                    <a:gd name="T21" fmla="*/ 1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40">
                      <a:moveTo>
                        <a:pt x="4" y="10"/>
                      </a:moveTo>
                      <a:cubicBezTo>
                        <a:pt x="8" y="6"/>
                        <a:pt x="10" y="18"/>
                        <a:pt x="10" y="20"/>
                      </a:cubicBezTo>
                      <a:cubicBezTo>
                        <a:pt x="10" y="22"/>
                        <a:pt x="11" y="24"/>
                        <a:pt x="11" y="26"/>
                      </a:cubicBezTo>
                      <a:cubicBezTo>
                        <a:pt x="11" y="28"/>
                        <a:pt x="11" y="30"/>
                        <a:pt x="10" y="32"/>
                      </a:cubicBezTo>
                      <a:cubicBezTo>
                        <a:pt x="8" y="35"/>
                        <a:pt x="6" y="36"/>
                        <a:pt x="5" y="33"/>
                      </a:cubicBezTo>
                      <a:cubicBezTo>
                        <a:pt x="4" y="32"/>
                        <a:pt x="4" y="31"/>
                        <a:pt x="4" y="30"/>
                      </a:cubicBezTo>
                      <a:cubicBezTo>
                        <a:pt x="3" y="28"/>
                        <a:pt x="0" y="29"/>
                        <a:pt x="1" y="31"/>
                      </a:cubicBezTo>
                      <a:cubicBezTo>
                        <a:pt x="2" y="35"/>
                        <a:pt x="6" y="40"/>
                        <a:pt x="11" y="37"/>
                      </a:cubicBezTo>
                      <a:cubicBezTo>
                        <a:pt x="15" y="34"/>
                        <a:pt x="14" y="27"/>
                        <a:pt x="13" y="23"/>
                      </a:cubicBezTo>
                      <a:cubicBezTo>
                        <a:pt x="13" y="18"/>
                        <a:pt x="10" y="0"/>
                        <a:pt x="2" y="8"/>
                      </a:cubicBezTo>
                      <a:cubicBezTo>
                        <a:pt x="0" y="9"/>
                        <a:pt x="2" y="11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3" name="Freeform 278"/>
                <p:cNvSpPr>
                  <a:spLocks/>
                </p:cNvSpPr>
                <p:nvPr/>
              </p:nvSpPr>
              <p:spPr bwMode="auto">
                <a:xfrm>
                  <a:off x="886" y="1346"/>
                  <a:ext cx="10" cy="21"/>
                </a:xfrm>
                <a:custGeom>
                  <a:avLst/>
                  <a:gdLst>
                    <a:gd name="T0" fmla="*/ 14 w 15"/>
                    <a:gd name="T1" fmla="*/ 3 h 32"/>
                    <a:gd name="T2" fmla="*/ 5 w 15"/>
                    <a:gd name="T3" fmla="*/ 4 h 32"/>
                    <a:gd name="T4" fmla="*/ 0 w 15"/>
                    <a:gd name="T5" fmla="*/ 18 h 32"/>
                    <a:gd name="T6" fmla="*/ 6 w 15"/>
                    <a:gd name="T7" fmla="*/ 30 h 32"/>
                    <a:gd name="T8" fmla="*/ 14 w 15"/>
                    <a:gd name="T9" fmla="*/ 26 h 32"/>
                    <a:gd name="T10" fmla="*/ 11 w 15"/>
                    <a:gd name="T11" fmla="*/ 25 h 32"/>
                    <a:gd name="T12" fmla="*/ 3 w 15"/>
                    <a:gd name="T13" fmla="*/ 22 h 32"/>
                    <a:gd name="T14" fmla="*/ 3 w 15"/>
                    <a:gd name="T15" fmla="*/ 17 h 32"/>
                    <a:gd name="T16" fmla="*/ 4 w 15"/>
                    <a:gd name="T17" fmla="*/ 11 h 32"/>
                    <a:gd name="T18" fmla="*/ 11 w 15"/>
                    <a:gd name="T19" fmla="*/ 5 h 32"/>
                    <a:gd name="T20" fmla="*/ 14 w 15"/>
                    <a:gd name="T21" fmla="*/ 3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32">
                      <a:moveTo>
                        <a:pt x="14" y="3"/>
                      </a:moveTo>
                      <a:cubicBezTo>
                        <a:pt x="11" y="0"/>
                        <a:pt x="8" y="1"/>
                        <a:pt x="5" y="4"/>
                      </a:cubicBezTo>
                      <a:cubicBezTo>
                        <a:pt x="1" y="7"/>
                        <a:pt x="1" y="13"/>
                        <a:pt x="0" y="18"/>
                      </a:cubicBezTo>
                      <a:cubicBezTo>
                        <a:pt x="0" y="23"/>
                        <a:pt x="1" y="28"/>
                        <a:pt x="6" y="30"/>
                      </a:cubicBezTo>
                      <a:cubicBezTo>
                        <a:pt x="9" y="32"/>
                        <a:pt x="13" y="29"/>
                        <a:pt x="14" y="26"/>
                      </a:cubicBezTo>
                      <a:cubicBezTo>
                        <a:pt x="15" y="24"/>
                        <a:pt x="12" y="24"/>
                        <a:pt x="11" y="25"/>
                      </a:cubicBezTo>
                      <a:cubicBezTo>
                        <a:pt x="9" y="32"/>
                        <a:pt x="4" y="26"/>
                        <a:pt x="3" y="22"/>
                      </a:cubicBezTo>
                      <a:cubicBezTo>
                        <a:pt x="3" y="20"/>
                        <a:pt x="3" y="18"/>
                        <a:pt x="3" y="17"/>
                      </a:cubicBezTo>
                      <a:cubicBezTo>
                        <a:pt x="3" y="15"/>
                        <a:pt x="4" y="13"/>
                        <a:pt x="4" y="11"/>
                      </a:cubicBezTo>
                      <a:cubicBezTo>
                        <a:pt x="5" y="9"/>
                        <a:pt x="8" y="1"/>
                        <a:pt x="11" y="5"/>
                      </a:cubicBezTo>
                      <a:cubicBezTo>
                        <a:pt x="12" y="6"/>
                        <a:pt x="15" y="5"/>
                        <a:pt x="1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4" name="Freeform 279"/>
                <p:cNvSpPr>
                  <a:spLocks/>
                </p:cNvSpPr>
                <p:nvPr/>
              </p:nvSpPr>
              <p:spPr bwMode="auto">
                <a:xfrm>
                  <a:off x="850" y="1353"/>
                  <a:ext cx="4" cy="16"/>
                </a:xfrm>
                <a:custGeom>
                  <a:avLst/>
                  <a:gdLst>
                    <a:gd name="T0" fmla="*/ 3 w 6"/>
                    <a:gd name="T1" fmla="*/ 0 h 24"/>
                    <a:gd name="T2" fmla="*/ 1 w 6"/>
                    <a:gd name="T3" fmla="*/ 9 h 24"/>
                    <a:gd name="T4" fmla="*/ 3 w 6"/>
                    <a:gd name="T5" fmla="*/ 22 h 24"/>
                    <a:gd name="T6" fmla="*/ 6 w 6"/>
                    <a:gd name="T7" fmla="*/ 21 h 24"/>
                    <a:gd name="T8" fmla="*/ 4 w 6"/>
                    <a:gd name="T9" fmla="*/ 12 h 24"/>
                    <a:gd name="T10" fmla="*/ 4 w 6"/>
                    <a:gd name="T11" fmla="*/ 3 h 24"/>
                    <a:gd name="T12" fmla="*/ 3 w 6"/>
                    <a:gd name="T1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4">
                      <a:moveTo>
                        <a:pt x="3" y="0"/>
                      </a:moveTo>
                      <a:cubicBezTo>
                        <a:pt x="0" y="1"/>
                        <a:pt x="1" y="6"/>
                        <a:pt x="1" y="9"/>
                      </a:cubicBezTo>
                      <a:cubicBezTo>
                        <a:pt x="1" y="13"/>
                        <a:pt x="2" y="18"/>
                        <a:pt x="3" y="22"/>
                      </a:cubicBezTo>
                      <a:cubicBezTo>
                        <a:pt x="4" y="24"/>
                        <a:pt x="6" y="23"/>
                        <a:pt x="6" y="21"/>
                      </a:cubicBezTo>
                      <a:cubicBezTo>
                        <a:pt x="5" y="18"/>
                        <a:pt x="5" y="15"/>
                        <a:pt x="4" y="12"/>
                      </a:cubicBezTo>
                      <a:cubicBezTo>
                        <a:pt x="4" y="11"/>
                        <a:pt x="3" y="3"/>
                        <a:pt x="4" y="3"/>
                      </a:cubicBezTo>
                      <a:cubicBezTo>
                        <a:pt x="6" y="2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5" name="Freeform 280"/>
                <p:cNvSpPr>
                  <a:spLocks/>
                </p:cNvSpPr>
                <p:nvPr/>
              </p:nvSpPr>
              <p:spPr bwMode="auto">
                <a:xfrm>
                  <a:off x="849" y="1352"/>
                  <a:ext cx="5" cy="16"/>
                </a:xfrm>
                <a:custGeom>
                  <a:avLst/>
                  <a:gdLst>
                    <a:gd name="T0" fmla="*/ 3 w 7"/>
                    <a:gd name="T1" fmla="*/ 1 h 24"/>
                    <a:gd name="T2" fmla="*/ 4 w 7"/>
                    <a:gd name="T3" fmla="*/ 22 h 24"/>
                    <a:gd name="T4" fmla="*/ 6 w 7"/>
                    <a:gd name="T5" fmla="*/ 22 h 24"/>
                    <a:gd name="T6" fmla="*/ 7 w 7"/>
                    <a:gd name="T7" fmla="*/ 20 h 24"/>
                    <a:gd name="T8" fmla="*/ 4 w 7"/>
                    <a:gd name="T9" fmla="*/ 20 h 24"/>
                    <a:gd name="T10" fmla="*/ 4 w 7"/>
                    <a:gd name="T11" fmla="*/ 22 h 24"/>
                    <a:gd name="T12" fmla="*/ 6 w 7"/>
                    <a:gd name="T13" fmla="*/ 22 h 24"/>
                    <a:gd name="T14" fmla="*/ 6 w 7"/>
                    <a:gd name="T15" fmla="*/ 3 h 24"/>
                    <a:gd name="T16" fmla="*/ 3 w 7"/>
                    <a:gd name="T17" fmla="*/ 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24">
                      <a:moveTo>
                        <a:pt x="3" y="1"/>
                      </a:moveTo>
                      <a:cubicBezTo>
                        <a:pt x="0" y="8"/>
                        <a:pt x="2" y="16"/>
                        <a:pt x="4" y="22"/>
                      </a:cubicBezTo>
                      <a:cubicBezTo>
                        <a:pt x="4" y="24"/>
                        <a:pt x="6" y="24"/>
                        <a:pt x="6" y="22"/>
                      </a:cubicBezTo>
                      <a:cubicBezTo>
                        <a:pt x="7" y="22"/>
                        <a:pt x="7" y="21"/>
                        <a:pt x="7" y="20"/>
                      </a:cubicBezTo>
                      <a:cubicBezTo>
                        <a:pt x="7" y="19"/>
                        <a:pt x="4" y="18"/>
                        <a:pt x="4" y="20"/>
                      </a:cubicBezTo>
                      <a:cubicBezTo>
                        <a:pt x="4" y="20"/>
                        <a:pt x="4" y="21"/>
                        <a:pt x="4" y="22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5" y="16"/>
                        <a:pt x="3" y="8"/>
                        <a:pt x="6" y="3"/>
                      </a:cubicBezTo>
                      <a:cubicBezTo>
                        <a:pt x="6" y="1"/>
                        <a:pt x="4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" name="Freeform 281"/>
                <p:cNvSpPr>
                  <a:spLocks/>
                </p:cNvSpPr>
                <p:nvPr/>
              </p:nvSpPr>
              <p:spPr bwMode="auto">
                <a:xfrm>
                  <a:off x="848" y="1353"/>
                  <a:ext cx="11" cy="16"/>
                </a:xfrm>
                <a:custGeom>
                  <a:avLst/>
                  <a:gdLst>
                    <a:gd name="T0" fmla="*/ 7 w 17"/>
                    <a:gd name="T1" fmla="*/ 5 h 24"/>
                    <a:gd name="T2" fmla="*/ 6 w 17"/>
                    <a:gd name="T3" fmla="*/ 4 h 24"/>
                    <a:gd name="T4" fmla="*/ 4 w 17"/>
                    <a:gd name="T5" fmla="*/ 3 h 24"/>
                    <a:gd name="T6" fmla="*/ 3 w 17"/>
                    <a:gd name="T7" fmla="*/ 22 h 24"/>
                    <a:gd name="T8" fmla="*/ 6 w 17"/>
                    <a:gd name="T9" fmla="*/ 23 h 24"/>
                    <a:gd name="T10" fmla="*/ 6 w 17"/>
                    <a:gd name="T11" fmla="*/ 2 h 24"/>
                    <a:gd name="T12" fmla="*/ 4 w 17"/>
                    <a:gd name="T13" fmla="*/ 2 h 24"/>
                    <a:gd name="T14" fmla="*/ 6 w 17"/>
                    <a:gd name="T15" fmla="*/ 22 h 24"/>
                    <a:gd name="T16" fmla="*/ 9 w 17"/>
                    <a:gd name="T17" fmla="*/ 21 h 24"/>
                    <a:gd name="T18" fmla="*/ 9 w 17"/>
                    <a:gd name="T19" fmla="*/ 3 h 24"/>
                    <a:gd name="T20" fmla="*/ 6 w 17"/>
                    <a:gd name="T21" fmla="*/ 3 h 24"/>
                    <a:gd name="T22" fmla="*/ 7 w 17"/>
                    <a:gd name="T23" fmla="*/ 21 h 24"/>
                    <a:gd name="T24" fmla="*/ 10 w 17"/>
                    <a:gd name="T25" fmla="*/ 20 h 24"/>
                    <a:gd name="T26" fmla="*/ 9 w 17"/>
                    <a:gd name="T27" fmla="*/ 3 h 24"/>
                    <a:gd name="T28" fmla="*/ 7 w 17"/>
                    <a:gd name="T29" fmla="*/ 4 h 24"/>
                    <a:gd name="T30" fmla="*/ 8 w 17"/>
                    <a:gd name="T31" fmla="*/ 20 h 24"/>
                    <a:gd name="T32" fmla="*/ 10 w 17"/>
                    <a:gd name="T33" fmla="*/ 19 h 24"/>
                    <a:gd name="T34" fmla="*/ 7 w 17"/>
                    <a:gd name="T35" fmla="*/ 5 h 24"/>
                    <a:gd name="T36" fmla="*/ 5 w 17"/>
                    <a:gd name="T37" fmla="*/ 20 h 24"/>
                    <a:gd name="T38" fmla="*/ 5 w 17"/>
                    <a:gd name="T39" fmla="*/ 23 h 24"/>
                    <a:gd name="T40" fmla="*/ 8 w 17"/>
                    <a:gd name="T41" fmla="*/ 2 h 24"/>
                    <a:gd name="T42" fmla="*/ 9 w 17"/>
                    <a:gd name="T43" fmla="*/ 22 h 24"/>
                    <a:gd name="T44" fmla="*/ 11 w 17"/>
                    <a:gd name="T45" fmla="*/ 21 h 24"/>
                    <a:gd name="T46" fmla="*/ 8 w 17"/>
                    <a:gd name="T47" fmla="*/ 2 h 24"/>
                    <a:gd name="T48" fmla="*/ 6 w 17"/>
                    <a:gd name="T49" fmla="*/ 3 h 24"/>
                    <a:gd name="T50" fmla="*/ 7 w 17"/>
                    <a:gd name="T51" fmla="*/ 21 h 24"/>
                    <a:gd name="T52" fmla="*/ 10 w 17"/>
                    <a:gd name="T53" fmla="*/ 21 h 24"/>
                    <a:gd name="T54" fmla="*/ 9 w 17"/>
                    <a:gd name="T55" fmla="*/ 2 h 24"/>
                    <a:gd name="T56" fmla="*/ 6 w 17"/>
                    <a:gd name="T57" fmla="*/ 2 h 24"/>
                    <a:gd name="T58" fmla="*/ 6 w 17"/>
                    <a:gd name="T59" fmla="*/ 21 h 24"/>
                    <a:gd name="T60" fmla="*/ 9 w 17"/>
                    <a:gd name="T61" fmla="*/ 21 h 24"/>
                    <a:gd name="T62" fmla="*/ 6 w 17"/>
                    <a:gd name="T63" fmla="*/ 1 h 24"/>
                    <a:gd name="T64" fmla="*/ 4 w 17"/>
                    <a:gd name="T65" fmla="*/ 1 h 24"/>
                    <a:gd name="T66" fmla="*/ 3 w 17"/>
                    <a:gd name="T67" fmla="*/ 21 h 24"/>
                    <a:gd name="T68" fmla="*/ 6 w 17"/>
                    <a:gd name="T69" fmla="*/ 22 h 24"/>
                    <a:gd name="T70" fmla="*/ 6 w 17"/>
                    <a:gd name="T71" fmla="*/ 5 h 24"/>
                    <a:gd name="T72" fmla="*/ 4 w 17"/>
                    <a:gd name="T73" fmla="*/ 5 h 24"/>
                    <a:gd name="T74" fmla="*/ 4 w 17"/>
                    <a:gd name="T75" fmla="*/ 6 h 24"/>
                    <a:gd name="T76" fmla="*/ 7 w 17"/>
                    <a:gd name="T77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7" h="24">
                      <a:moveTo>
                        <a:pt x="7" y="5"/>
                      </a:moveTo>
                      <a:cubicBezTo>
                        <a:pt x="7" y="4"/>
                        <a:pt x="7" y="4"/>
                        <a:pt x="6" y="4"/>
                      </a:cubicBezTo>
                      <a:cubicBezTo>
                        <a:pt x="6" y="3"/>
                        <a:pt x="4" y="2"/>
                        <a:pt x="4" y="3"/>
                      </a:cubicBezTo>
                      <a:cubicBezTo>
                        <a:pt x="1" y="9"/>
                        <a:pt x="1" y="16"/>
                        <a:pt x="3" y="22"/>
                      </a:cubicBezTo>
                      <a:cubicBezTo>
                        <a:pt x="3" y="23"/>
                        <a:pt x="5" y="24"/>
                        <a:pt x="6" y="23"/>
                      </a:cubicBezTo>
                      <a:cubicBezTo>
                        <a:pt x="10" y="16"/>
                        <a:pt x="3" y="9"/>
                        <a:pt x="6" y="2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7" y="8"/>
                        <a:pt x="5" y="15"/>
                        <a:pt x="6" y="22"/>
                      </a:cubicBezTo>
                      <a:cubicBezTo>
                        <a:pt x="7" y="23"/>
                        <a:pt x="9" y="23"/>
                        <a:pt x="9" y="21"/>
                      </a:cubicBezTo>
                      <a:cubicBezTo>
                        <a:pt x="10" y="15"/>
                        <a:pt x="8" y="9"/>
                        <a:pt x="9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9" y="8"/>
                        <a:pt x="8" y="15"/>
                        <a:pt x="7" y="21"/>
                      </a:cubicBezTo>
                      <a:cubicBezTo>
                        <a:pt x="8" y="20"/>
                        <a:pt x="9" y="20"/>
                        <a:pt x="10" y="20"/>
                      </a:cubicBezTo>
                      <a:cubicBezTo>
                        <a:pt x="8" y="15"/>
                        <a:pt x="7" y="9"/>
                        <a:pt x="9" y="3"/>
                      </a:cubicBezTo>
                      <a:cubicBezTo>
                        <a:pt x="8" y="4"/>
                        <a:pt x="8" y="4"/>
                        <a:pt x="7" y="4"/>
                      </a:cubicBezTo>
                      <a:cubicBezTo>
                        <a:pt x="11" y="7"/>
                        <a:pt x="9" y="17"/>
                        <a:pt x="8" y="20"/>
                      </a:cubicBezTo>
                      <a:cubicBezTo>
                        <a:pt x="9" y="20"/>
                        <a:pt x="9" y="20"/>
                        <a:pt x="10" y="19"/>
                      </a:cubicBezTo>
                      <a:cubicBezTo>
                        <a:pt x="7" y="18"/>
                        <a:pt x="4" y="5"/>
                        <a:pt x="7" y="5"/>
                      </a:cubicBezTo>
                      <a:cubicBezTo>
                        <a:pt x="13" y="6"/>
                        <a:pt x="11" y="20"/>
                        <a:pt x="5" y="20"/>
                      </a:cubicBezTo>
                      <a:cubicBezTo>
                        <a:pt x="3" y="20"/>
                        <a:pt x="3" y="23"/>
                        <a:pt x="5" y="23"/>
                      </a:cubicBezTo>
                      <a:cubicBezTo>
                        <a:pt x="14" y="23"/>
                        <a:pt x="17" y="5"/>
                        <a:pt x="8" y="2"/>
                      </a:cubicBezTo>
                      <a:cubicBezTo>
                        <a:pt x="0" y="0"/>
                        <a:pt x="3" y="20"/>
                        <a:pt x="9" y="22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3" y="16"/>
                        <a:pt x="13" y="5"/>
                        <a:pt x="8" y="2"/>
                      </a:cubicBezTo>
                      <a:cubicBezTo>
                        <a:pt x="7" y="1"/>
                        <a:pt x="7" y="2"/>
                        <a:pt x="6" y="3"/>
                      </a:cubicBezTo>
                      <a:cubicBezTo>
                        <a:pt x="4" y="9"/>
                        <a:pt x="5" y="16"/>
                        <a:pt x="7" y="21"/>
                      </a:cubicBezTo>
                      <a:cubicBezTo>
                        <a:pt x="8" y="23"/>
                        <a:pt x="10" y="22"/>
                        <a:pt x="10" y="21"/>
                      </a:cubicBezTo>
                      <a:cubicBezTo>
                        <a:pt x="11" y="15"/>
                        <a:pt x="12" y="8"/>
                        <a:pt x="9" y="2"/>
                      </a:cubicBezTo>
                      <a:cubicBezTo>
                        <a:pt x="8" y="1"/>
                        <a:pt x="6" y="1"/>
                        <a:pt x="6" y="2"/>
                      </a:cubicBezTo>
                      <a:cubicBezTo>
                        <a:pt x="5" y="9"/>
                        <a:pt x="7" y="15"/>
                        <a:pt x="6" y="21"/>
                      </a:cubicBezTo>
                      <a:cubicBezTo>
                        <a:pt x="7" y="21"/>
                        <a:pt x="8" y="21"/>
                        <a:pt x="9" y="21"/>
                      </a:cubicBezTo>
                      <a:cubicBezTo>
                        <a:pt x="8" y="14"/>
                        <a:pt x="10" y="7"/>
                        <a:pt x="6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1" y="7"/>
                        <a:pt x="7" y="15"/>
                        <a:pt x="3" y="21"/>
                      </a:cubicBezTo>
                      <a:cubicBezTo>
                        <a:pt x="4" y="21"/>
                        <a:pt x="5" y="21"/>
                        <a:pt x="6" y="22"/>
                      </a:cubicBezTo>
                      <a:cubicBezTo>
                        <a:pt x="4" y="16"/>
                        <a:pt x="4" y="10"/>
                        <a:pt x="6" y="5"/>
                      </a:cubicBezTo>
                      <a:cubicBezTo>
                        <a:pt x="5" y="5"/>
                        <a:pt x="5" y="5"/>
                        <a:pt x="4" y="5"/>
                      </a:cubicBezTo>
                      <a:cubicBezTo>
                        <a:pt x="4" y="5"/>
                        <a:pt x="4" y="6"/>
                        <a:pt x="4" y="6"/>
                      </a:cubicBezTo>
                      <a:cubicBezTo>
                        <a:pt x="5" y="8"/>
                        <a:pt x="8" y="6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7" name="Freeform 282"/>
                <p:cNvSpPr>
                  <a:spLocks/>
                </p:cNvSpPr>
                <p:nvPr/>
              </p:nvSpPr>
              <p:spPr bwMode="auto">
                <a:xfrm>
                  <a:off x="886" y="1349"/>
                  <a:ext cx="11" cy="17"/>
                </a:xfrm>
                <a:custGeom>
                  <a:avLst/>
                  <a:gdLst>
                    <a:gd name="T0" fmla="*/ 7 w 17"/>
                    <a:gd name="T1" fmla="*/ 8 h 26"/>
                    <a:gd name="T2" fmla="*/ 3 w 17"/>
                    <a:gd name="T3" fmla="*/ 20 h 26"/>
                    <a:gd name="T4" fmla="*/ 7 w 17"/>
                    <a:gd name="T5" fmla="*/ 7 h 26"/>
                    <a:gd name="T6" fmla="*/ 6 w 17"/>
                    <a:gd name="T7" fmla="*/ 17 h 26"/>
                    <a:gd name="T8" fmla="*/ 8 w 17"/>
                    <a:gd name="T9" fmla="*/ 3 h 26"/>
                    <a:gd name="T10" fmla="*/ 6 w 17"/>
                    <a:gd name="T11" fmla="*/ 21 h 26"/>
                    <a:gd name="T12" fmla="*/ 10 w 17"/>
                    <a:gd name="T13" fmla="*/ 3 h 26"/>
                    <a:gd name="T14" fmla="*/ 7 w 17"/>
                    <a:gd name="T15" fmla="*/ 20 h 26"/>
                    <a:gd name="T16" fmla="*/ 8 w 17"/>
                    <a:gd name="T17" fmla="*/ 6 h 26"/>
                    <a:gd name="T18" fmla="*/ 11 w 17"/>
                    <a:gd name="T19" fmla="*/ 11 h 26"/>
                    <a:gd name="T20" fmla="*/ 10 w 17"/>
                    <a:gd name="T21" fmla="*/ 19 h 26"/>
                    <a:gd name="T22" fmla="*/ 8 w 17"/>
                    <a:gd name="T23" fmla="*/ 2 h 26"/>
                    <a:gd name="T24" fmla="*/ 9 w 17"/>
                    <a:gd name="T25" fmla="*/ 20 h 26"/>
                    <a:gd name="T26" fmla="*/ 7 w 17"/>
                    <a:gd name="T27" fmla="*/ 5 h 26"/>
                    <a:gd name="T28" fmla="*/ 9 w 17"/>
                    <a:gd name="T29" fmla="*/ 18 h 26"/>
                    <a:gd name="T30" fmla="*/ 9 w 17"/>
                    <a:gd name="T31" fmla="*/ 26 h 26"/>
                    <a:gd name="T32" fmla="*/ 10 w 17"/>
                    <a:gd name="T33" fmla="*/ 23 h 26"/>
                    <a:gd name="T34" fmla="*/ 12 w 17"/>
                    <a:gd name="T35" fmla="*/ 23 h 26"/>
                    <a:gd name="T36" fmla="*/ 8 w 17"/>
                    <a:gd name="T37" fmla="*/ 23 h 26"/>
                    <a:gd name="T38" fmla="*/ 8 w 17"/>
                    <a:gd name="T39" fmla="*/ 26 h 26"/>
                    <a:gd name="T40" fmla="*/ 9 w 17"/>
                    <a:gd name="T41" fmla="*/ 23 h 26"/>
                    <a:gd name="T42" fmla="*/ 12 w 17"/>
                    <a:gd name="T43" fmla="*/ 15 h 26"/>
                    <a:gd name="T44" fmla="*/ 10 w 17"/>
                    <a:gd name="T45" fmla="*/ 0 h 26"/>
                    <a:gd name="T46" fmla="*/ 8 w 17"/>
                    <a:gd name="T47" fmla="*/ 23 h 26"/>
                    <a:gd name="T48" fmla="*/ 8 w 17"/>
                    <a:gd name="T49" fmla="*/ 0 h 26"/>
                    <a:gd name="T50" fmla="*/ 10 w 17"/>
                    <a:gd name="T51" fmla="*/ 21 h 26"/>
                    <a:gd name="T52" fmla="*/ 7 w 17"/>
                    <a:gd name="T53" fmla="*/ 21 h 26"/>
                    <a:gd name="T54" fmla="*/ 11 w 17"/>
                    <a:gd name="T55" fmla="*/ 2 h 26"/>
                    <a:gd name="T56" fmla="*/ 7 w 17"/>
                    <a:gd name="T57" fmla="*/ 23 h 26"/>
                    <a:gd name="T58" fmla="*/ 9 w 17"/>
                    <a:gd name="T59" fmla="*/ 1 h 26"/>
                    <a:gd name="T60" fmla="*/ 6 w 17"/>
                    <a:gd name="T61" fmla="*/ 19 h 26"/>
                    <a:gd name="T62" fmla="*/ 7 w 17"/>
                    <a:gd name="T63" fmla="*/ 5 h 26"/>
                    <a:gd name="T64" fmla="*/ 3 w 17"/>
                    <a:gd name="T65" fmla="*/ 21 h 26"/>
                    <a:gd name="T66" fmla="*/ 7 w 17"/>
                    <a:gd name="T67" fmla="*/ 7 h 26"/>
                    <a:gd name="T68" fmla="*/ 4 w 17"/>
                    <a:gd name="T69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" h="26">
                      <a:moveTo>
                        <a:pt x="6" y="15"/>
                      </a:moveTo>
                      <a:cubicBezTo>
                        <a:pt x="5" y="13"/>
                        <a:pt x="5" y="11"/>
                        <a:pt x="7" y="8"/>
                      </a:cubicBezTo>
                      <a:cubicBezTo>
                        <a:pt x="6" y="8"/>
                        <a:pt x="5" y="8"/>
                        <a:pt x="4" y="8"/>
                      </a:cubicBezTo>
                      <a:cubicBezTo>
                        <a:pt x="5" y="11"/>
                        <a:pt x="6" y="18"/>
                        <a:pt x="3" y="20"/>
                      </a:cubicBezTo>
                      <a:cubicBezTo>
                        <a:pt x="4" y="20"/>
                        <a:pt x="5" y="20"/>
                        <a:pt x="5" y="20"/>
                      </a:cubicBezTo>
                      <a:cubicBezTo>
                        <a:pt x="4" y="16"/>
                        <a:pt x="4" y="10"/>
                        <a:pt x="7" y="7"/>
                      </a:cubicBezTo>
                      <a:cubicBezTo>
                        <a:pt x="6" y="7"/>
                        <a:pt x="6" y="7"/>
                        <a:pt x="5" y="7"/>
                      </a:cubicBezTo>
                      <a:cubicBezTo>
                        <a:pt x="7" y="9"/>
                        <a:pt x="8" y="15"/>
                        <a:pt x="6" y="17"/>
                      </a:cubicBezTo>
                      <a:cubicBezTo>
                        <a:pt x="7" y="17"/>
                        <a:pt x="7" y="17"/>
                        <a:pt x="8" y="17"/>
                      </a:cubicBezTo>
                      <a:cubicBezTo>
                        <a:pt x="6" y="13"/>
                        <a:pt x="5" y="7"/>
                        <a:pt x="8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10" y="8"/>
                        <a:pt x="9" y="16"/>
                        <a:pt x="6" y="21"/>
                      </a:cubicBezTo>
                      <a:cubicBezTo>
                        <a:pt x="7" y="21"/>
                        <a:pt x="7" y="20"/>
                        <a:pt x="8" y="20"/>
                      </a:cubicBezTo>
                      <a:cubicBezTo>
                        <a:pt x="4" y="18"/>
                        <a:pt x="7" y="5"/>
                        <a:pt x="10" y="3"/>
                      </a:cubicBezTo>
                      <a:cubicBezTo>
                        <a:pt x="10" y="3"/>
                        <a:pt x="9" y="3"/>
                        <a:pt x="8" y="3"/>
                      </a:cubicBezTo>
                      <a:cubicBezTo>
                        <a:pt x="11" y="7"/>
                        <a:pt x="10" y="15"/>
                        <a:pt x="7" y="20"/>
                      </a:cubicBezTo>
                      <a:cubicBezTo>
                        <a:pt x="8" y="20"/>
                        <a:pt x="9" y="20"/>
                        <a:pt x="10" y="20"/>
                      </a:cubicBezTo>
                      <a:cubicBezTo>
                        <a:pt x="7" y="16"/>
                        <a:pt x="7" y="10"/>
                        <a:pt x="8" y="6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1" y="8"/>
                        <a:pt x="11" y="10"/>
                        <a:pt x="11" y="11"/>
                      </a:cubicBezTo>
                      <a:cubicBezTo>
                        <a:pt x="11" y="14"/>
                        <a:pt x="10" y="17"/>
                        <a:pt x="8" y="19"/>
                      </a:cubicBezTo>
                      <a:cubicBezTo>
                        <a:pt x="9" y="19"/>
                        <a:pt x="10" y="19"/>
                        <a:pt x="10" y="19"/>
                      </a:cubicBezTo>
                      <a:cubicBezTo>
                        <a:pt x="7" y="16"/>
                        <a:pt x="7" y="6"/>
                        <a:pt x="10" y="2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11" y="5"/>
                        <a:pt x="13" y="18"/>
                        <a:pt x="8" y="20"/>
                      </a:cubicBezTo>
                      <a:cubicBezTo>
                        <a:pt x="8" y="20"/>
                        <a:pt x="9" y="20"/>
                        <a:pt x="9" y="20"/>
                      </a:cubicBezTo>
                      <a:cubicBezTo>
                        <a:pt x="7" y="18"/>
                        <a:pt x="7" y="14"/>
                        <a:pt x="7" y="10"/>
                      </a:cubicBezTo>
                      <a:cubicBezTo>
                        <a:pt x="7" y="9"/>
                        <a:pt x="7" y="7"/>
                        <a:pt x="7" y="5"/>
                      </a:cubicBezTo>
                      <a:cubicBezTo>
                        <a:pt x="9" y="0"/>
                        <a:pt x="10" y="8"/>
                        <a:pt x="10" y="9"/>
                      </a:cubicBezTo>
                      <a:cubicBezTo>
                        <a:pt x="10" y="12"/>
                        <a:pt x="10" y="15"/>
                        <a:pt x="9" y="18"/>
                      </a:cubicBezTo>
                      <a:cubicBezTo>
                        <a:pt x="8" y="20"/>
                        <a:pt x="8" y="20"/>
                        <a:pt x="6" y="22"/>
                      </a:cubicBezTo>
                      <a:cubicBezTo>
                        <a:pt x="4" y="24"/>
                        <a:pt x="7" y="26"/>
                        <a:pt x="9" y="26"/>
                      </a:cubicBezTo>
                      <a:cubicBezTo>
                        <a:pt x="10" y="26"/>
                        <a:pt x="11" y="25"/>
                        <a:pt x="10" y="24"/>
                      </a:cubicBezTo>
                      <a:cubicBezTo>
                        <a:pt x="10" y="24"/>
                        <a:pt x="10" y="23"/>
                        <a:pt x="10" y="23"/>
                      </a:cubicBezTo>
                      <a:cubicBezTo>
                        <a:pt x="10" y="24"/>
                        <a:pt x="10" y="25"/>
                        <a:pt x="10" y="25"/>
                      </a:cubicBezTo>
                      <a:cubicBezTo>
                        <a:pt x="11" y="24"/>
                        <a:pt x="11" y="24"/>
                        <a:pt x="12" y="23"/>
                      </a:cubicBezTo>
                      <a:cubicBezTo>
                        <a:pt x="13" y="21"/>
                        <a:pt x="10" y="20"/>
                        <a:pt x="9" y="21"/>
                      </a:cubicBezTo>
                      <a:cubicBezTo>
                        <a:pt x="9" y="22"/>
                        <a:pt x="8" y="23"/>
                        <a:pt x="8" y="23"/>
                      </a:cubicBezTo>
                      <a:cubicBezTo>
                        <a:pt x="7" y="24"/>
                        <a:pt x="7" y="25"/>
                        <a:pt x="8" y="25"/>
                      </a:cubicBezTo>
                      <a:cubicBezTo>
                        <a:pt x="8" y="25"/>
                        <a:pt x="8" y="26"/>
                        <a:pt x="8" y="26"/>
                      </a:cubicBezTo>
                      <a:cubicBezTo>
                        <a:pt x="9" y="25"/>
                        <a:pt x="9" y="24"/>
                        <a:pt x="10" y="23"/>
                      </a:cubicBezTo>
                      <a:cubicBezTo>
                        <a:pt x="8" y="23"/>
                        <a:pt x="8" y="24"/>
                        <a:pt x="9" y="23"/>
                      </a:cubicBezTo>
                      <a:cubicBezTo>
                        <a:pt x="10" y="23"/>
                        <a:pt x="10" y="22"/>
                        <a:pt x="11" y="22"/>
                      </a:cubicBezTo>
                      <a:cubicBezTo>
                        <a:pt x="12" y="19"/>
                        <a:pt x="12" y="17"/>
                        <a:pt x="12" y="15"/>
                      </a:cubicBezTo>
                      <a:cubicBezTo>
                        <a:pt x="13" y="10"/>
                        <a:pt x="13" y="5"/>
                        <a:pt x="11" y="0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" y="1"/>
                        <a:pt x="3" y="17"/>
                        <a:pt x="7" y="22"/>
                      </a:cubicBezTo>
                      <a:cubicBezTo>
                        <a:pt x="7" y="22"/>
                        <a:pt x="8" y="23"/>
                        <a:pt x="8" y="23"/>
                      </a:cubicBezTo>
                      <a:cubicBezTo>
                        <a:pt x="16" y="20"/>
                        <a:pt x="15" y="5"/>
                        <a:pt x="10" y="0"/>
                      </a:cubicBez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4" y="5"/>
                        <a:pt x="3" y="17"/>
                        <a:pt x="8" y="21"/>
                      </a:cubicBezTo>
                      <a:cubicBezTo>
                        <a:pt x="9" y="21"/>
                        <a:pt x="10" y="21"/>
                        <a:pt x="10" y="21"/>
                      </a:cubicBezTo>
                      <a:cubicBezTo>
                        <a:pt x="14" y="18"/>
                        <a:pt x="17" y="2"/>
                        <a:pt x="9" y="2"/>
                      </a:cubicBezTo>
                      <a:cubicBezTo>
                        <a:pt x="1" y="2"/>
                        <a:pt x="4" y="17"/>
                        <a:pt x="7" y="21"/>
                      </a:cubicBezTo>
                      <a:cubicBezTo>
                        <a:pt x="8" y="22"/>
                        <a:pt x="9" y="22"/>
                        <a:pt x="10" y="21"/>
                      </a:cubicBezTo>
                      <a:cubicBezTo>
                        <a:pt x="13" y="16"/>
                        <a:pt x="14" y="7"/>
                        <a:pt x="11" y="2"/>
                      </a:cubicBez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3" y="4"/>
                        <a:pt x="0" y="20"/>
                        <a:pt x="7" y="23"/>
                      </a:cubicBezTo>
                      <a:cubicBezTo>
                        <a:pt x="7" y="23"/>
                        <a:pt x="8" y="23"/>
                        <a:pt x="9" y="22"/>
                      </a:cubicBezTo>
                      <a:cubicBezTo>
                        <a:pt x="12" y="16"/>
                        <a:pt x="13" y="7"/>
                        <a:pt x="9" y="1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2" y="6"/>
                        <a:pt x="3" y="14"/>
                        <a:pt x="6" y="19"/>
                      </a:cubicBezTo>
                      <a:cubicBezTo>
                        <a:pt x="6" y="19"/>
                        <a:pt x="7" y="20"/>
                        <a:pt x="8" y="19"/>
                      </a:cubicBezTo>
                      <a:cubicBezTo>
                        <a:pt x="11" y="15"/>
                        <a:pt x="10" y="9"/>
                        <a:pt x="7" y="5"/>
                      </a:cubicBezTo>
                      <a:cubicBezTo>
                        <a:pt x="7" y="4"/>
                        <a:pt x="6" y="5"/>
                        <a:pt x="5" y="5"/>
                      </a:cubicBezTo>
                      <a:cubicBezTo>
                        <a:pt x="1" y="9"/>
                        <a:pt x="0" y="16"/>
                        <a:pt x="3" y="21"/>
                      </a:cubicBezTo>
                      <a:cubicBezTo>
                        <a:pt x="3" y="22"/>
                        <a:pt x="4" y="23"/>
                        <a:pt x="5" y="22"/>
                      </a:cubicBezTo>
                      <a:cubicBezTo>
                        <a:pt x="9" y="19"/>
                        <a:pt x="8" y="12"/>
                        <a:pt x="7" y="7"/>
                      </a:cubicBezTo>
                      <a:cubicBezTo>
                        <a:pt x="6" y="6"/>
                        <a:pt x="5" y="6"/>
                        <a:pt x="4" y="7"/>
                      </a:cubicBezTo>
                      <a:cubicBezTo>
                        <a:pt x="2" y="10"/>
                        <a:pt x="2" y="13"/>
                        <a:pt x="4" y="16"/>
                      </a:cubicBezTo>
                      <a:cubicBezTo>
                        <a:pt x="4" y="18"/>
                        <a:pt x="7" y="17"/>
                        <a:pt x="6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8" name="Freeform 283"/>
                <p:cNvSpPr>
                  <a:spLocks/>
                </p:cNvSpPr>
                <p:nvPr/>
              </p:nvSpPr>
              <p:spPr bwMode="auto">
                <a:xfrm>
                  <a:off x="852" y="1366"/>
                  <a:ext cx="4" cy="4"/>
                </a:xfrm>
                <a:custGeom>
                  <a:avLst/>
                  <a:gdLst>
                    <a:gd name="T0" fmla="*/ 3 w 6"/>
                    <a:gd name="T1" fmla="*/ 5 h 6"/>
                    <a:gd name="T2" fmla="*/ 2 w 6"/>
                    <a:gd name="T3" fmla="*/ 5 h 6"/>
                    <a:gd name="T4" fmla="*/ 3 w 6"/>
                    <a:gd name="T5" fmla="*/ 5 h 6"/>
                    <a:gd name="T6" fmla="*/ 5 w 6"/>
                    <a:gd name="T7" fmla="*/ 5 h 6"/>
                    <a:gd name="T8" fmla="*/ 6 w 6"/>
                    <a:gd name="T9" fmla="*/ 3 h 6"/>
                    <a:gd name="T10" fmla="*/ 5 w 6"/>
                    <a:gd name="T11" fmla="*/ 1 h 6"/>
                    <a:gd name="T12" fmla="*/ 2 w 6"/>
                    <a:gd name="T13" fmla="*/ 3 h 6"/>
                    <a:gd name="T14" fmla="*/ 3 w 6"/>
                    <a:gd name="T15" fmla="*/ 4 h 6"/>
                    <a:gd name="T16" fmla="*/ 4 w 6"/>
                    <a:gd name="T17" fmla="*/ 2 h 6"/>
                    <a:gd name="T18" fmla="*/ 0 w 6"/>
                    <a:gd name="T19" fmla="*/ 5 h 6"/>
                    <a:gd name="T20" fmla="*/ 3 w 6"/>
                    <a:gd name="T2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6">
                      <a:moveTo>
                        <a:pt x="3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4" y="5"/>
                        <a:pt x="5" y="5"/>
                      </a:cubicBezTo>
                      <a:cubicBezTo>
                        <a:pt x="5" y="4"/>
                        <a:pt x="6" y="4"/>
                        <a:pt x="6" y="3"/>
                      </a:cubicBezTo>
                      <a:cubicBezTo>
                        <a:pt x="5" y="2"/>
                        <a:pt x="5" y="2"/>
                        <a:pt x="5" y="1"/>
                      </a:cubicBezTo>
                      <a:cubicBezTo>
                        <a:pt x="3" y="0"/>
                        <a:pt x="1" y="2"/>
                        <a:pt x="2" y="3"/>
                      </a:cubicBezTo>
                      <a:cubicBezTo>
                        <a:pt x="3" y="3"/>
                        <a:pt x="3" y="3"/>
                        <a:pt x="3" y="4"/>
                      </a:cubicBez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2" y="2"/>
                        <a:pt x="0" y="2"/>
                        <a:pt x="0" y="5"/>
                      </a:cubicBezTo>
                      <a:cubicBezTo>
                        <a:pt x="0" y="6"/>
                        <a:pt x="3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9" name="Freeform 284"/>
                <p:cNvSpPr>
                  <a:spLocks/>
                </p:cNvSpPr>
                <p:nvPr/>
              </p:nvSpPr>
              <p:spPr bwMode="auto">
                <a:xfrm>
                  <a:off x="849" y="1350"/>
                  <a:ext cx="8" cy="7"/>
                </a:xfrm>
                <a:custGeom>
                  <a:avLst/>
                  <a:gdLst>
                    <a:gd name="T0" fmla="*/ 3 w 12"/>
                    <a:gd name="T1" fmla="*/ 6 h 11"/>
                    <a:gd name="T2" fmla="*/ 9 w 12"/>
                    <a:gd name="T3" fmla="*/ 9 h 11"/>
                    <a:gd name="T4" fmla="*/ 11 w 12"/>
                    <a:gd name="T5" fmla="*/ 8 h 11"/>
                    <a:gd name="T6" fmla="*/ 1 w 12"/>
                    <a:gd name="T7" fmla="*/ 5 h 11"/>
                    <a:gd name="T8" fmla="*/ 3 w 12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3" y="6"/>
                      </a:moveTo>
                      <a:cubicBezTo>
                        <a:pt x="5" y="3"/>
                        <a:pt x="8" y="7"/>
                        <a:pt x="9" y="9"/>
                      </a:cubicBezTo>
                      <a:cubicBezTo>
                        <a:pt x="10" y="11"/>
                        <a:pt x="12" y="9"/>
                        <a:pt x="11" y="8"/>
                      </a:cubicBezTo>
                      <a:cubicBezTo>
                        <a:pt x="9" y="4"/>
                        <a:pt x="3" y="0"/>
                        <a:pt x="1" y="5"/>
                      </a:cubicBezTo>
                      <a:cubicBezTo>
                        <a:pt x="0" y="7"/>
                        <a:pt x="2" y="8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0" name="Freeform 285"/>
                <p:cNvSpPr>
                  <a:spLocks/>
                </p:cNvSpPr>
                <p:nvPr/>
              </p:nvSpPr>
              <p:spPr bwMode="auto">
                <a:xfrm>
                  <a:off x="901" y="1608"/>
                  <a:ext cx="54" cy="49"/>
                </a:xfrm>
                <a:custGeom>
                  <a:avLst/>
                  <a:gdLst>
                    <a:gd name="T0" fmla="*/ 44 w 80"/>
                    <a:gd name="T1" fmla="*/ 67 h 74"/>
                    <a:gd name="T2" fmla="*/ 6 w 80"/>
                    <a:gd name="T3" fmla="*/ 44 h 74"/>
                    <a:gd name="T4" fmla="*/ 27 w 80"/>
                    <a:gd name="T5" fmla="*/ 11 h 74"/>
                    <a:gd name="T6" fmla="*/ 39 w 80"/>
                    <a:gd name="T7" fmla="*/ 66 h 74"/>
                    <a:gd name="T8" fmla="*/ 39 w 80"/>
                    <a:gd name="T9" fmla="*/ 69 h 74"/>
                    <a:gd name="T10" fmla="*/ 66 w 80"/>
                    <a:gd name="T11" fmla="*/ 34 h 74"/>
                    <a:gd name="T12" fmla="*/ 32 w 80"/>
                    <a:gd name="T13" fmla="*/ 8 h 74"/>
                    <a:gd name="T14" fmla="*/ 3 w 80"/>
                    <a:gd name="T15" fmla="*/ 42 h 74"/>
                    <a:gd name="T16" fmla="*/ 44 w 80"/>
                    <a:gd name="T17" fmla="*/ 69 h 74"/>
                    <a:gd name="T18" fmla="*/ 44 w 80"/>
                    <a:gd name="T19" fmla="*/ 6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" h="74">
                      <a:moveTo>
                        <a:pt x="44" y="67"/>
                      </a:moveTo>
                      <a:cubicBezTo>
                        <a:pt x="29" y="71"/>
                        <a:pt x="11" y="57"/>
                        <a:pt x="6" y="44"/>
                      </a:cubicBezTo>
                      <a:cubicBezTo>
                        <a:pt x="0" y="29"/>
                        <a:pt x="13" y="16"/>
                        <a:pt x="27" y="11"/>
                      </a:cubicBezTo>
                      <a:cubicBezTo>
                        <a:pt x="66" y="0"/>
                        <a:pt x="80" y="63"/>
                        <a:pt x="39" y="66"/>
                      </a:cubicBezTo>
                      <a:cubicBezTo>
                        <a:pt x="37" y="66"/>
                        <a:pt x="37" y="69"/>
                        <a:pt x="39" y="69"/>
                      </a:cubicBezTo>
                      <a:cubicBezTo>
                        <a:pt x="58" y="67"/>
                        <a:pt x="69" y="51"/>
                        <a:pt x="66" y="34"/>
                      </a:cubicBezTo>
                      <a:cubicBezTo>
                        <a:pt x="63" y="17"/>
                        <a:pt x="49" y="5"/>
                        <a:pt x="32" y="8"/>
                      </a:cubicBezTo>
                      <a:cubicBezTo>
                        <a:pt x="14" y="11"/>
                        <a:pt x="1" y="24"/>
                        <a:pt x="3" y="42"/>
                      </a:cubicBezTo>
                      <a:cubicBezTo>
                        <a:pt x="6" y="58"/>
                        <a:pt x="28" y="74"/>
                        <a:pt x="44" y="69"/>
                      </a:cubicBezTo>
                      <a:cubicBezTo>
                        <a:pt x="46" y="68"/>
                        <a:pt x="45" y="66"/>
                        <a:pt x="44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1" name="Freeform 286"/>
                <p:cNvSpPr>
                  <a:spLocks/>
                </p:cNvSpPr>
                <p:nvPr/>
              </p:nvSpPr>
              <p:spPr bwMode="auto">
                <a:xfrm>
                  <a:off x="929" y="1652"/>
                  <a:ext cx="12" cy="8"/>
                </a:xfrm>
                <a:custGeom>
                  <a:avLst/>
                  <a:gdLst>
                    <a:gd name="T0" fmla="*/ 1 w 18"/>
                    <a:gd name="T1" fmla="*/ 2 h 12"/>
                    <a:gd name="T2" fmla="*/ 16 w 18"/>
                    <a:gd name="T3" fmla="*/ 11 h 12"/>
                    <a:gd name="T4" fmla="*/ 16 w 18"/>
                    <a:gd name="T5" fmla="*/ 9 h 12"/>
                    <a:gd name="T6" fmla="*/ 3 w 18"/>
                    <a:gd name="T7" fmla="*/ 1 h 12"/>
                    <a:gd name="T8" fmla="*/ 1 w 18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2">
                      <a:moveTo>
                        <a:pt x="1" y="2"/>
                      </a:moveTo>
                      <a:cubicBezTo>
                        <a:pt x="4" y="8"/>
                        <a:pt x="10" y="12"/>
                        <a:pt x="16" y="11"/>
                      </a:cubicBezTo>
                      <a:cubicBezTo>
                        <a:pt x="18" y="11"/>
                        <a:pt x="18" y="9"/>
                        <a:pt x="16" y="9"/>
                      </a:cubicBezTo>
                      <a:cubicBezTo>
                        <a:pt x="10" y="9"/>
                        <a:pt x="6" y="6"/>
                        <a:pt x="3" y="1"/>
                      </a:cubicBezTo>
                      <a:cubicBezTo>
                        <a:pt x="2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2" name="Freeform 287"/>
                <p:cNvSpPr>
                  <a:spLocks/>
                </p:cNvSpPr>
                <p:nvPr/>
              </p:nvSpPr>
              <p:spPr bwMode="auto">
                <a:xfrm>
                  <a:off x="933" y="1651"/>
                  <a:ext cx="8" cy="8"/>
                </a:xfrm>
                <a:custGeom>
                  <a:avLst/>
                  <a:gdLst>
                    <a:gd name="T0" fmla="*/ 0 w 12"/>
                    <a:gd name="T1" fmla="*/ 2 h 12"/>
                    <a:gd name="T2" fmla="*/ 10 w 12"/>
                    <a:gd name="T3" fmla="*/ 12 h 12"/>
                    <a:gd name="T4" fmla="*/ 10 w 12"/>
                    <a:gd name="T5" fmla="*/ 10 h 12"/>
                    <a:gd name="T6" fmla="*/ 2 w 12"/>
                    <a:gd name="T7" fmla="*/ 2 h 12"/>
                    <a:gd name="T8" fmla="*/ 0 w 12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0" y="2"/>
                      </a:moveTo>
                      <a:cubicBezTo>
                        <a:pt x="0" y="7"/>
                        <a:pt x="4" y="12"/>
                        <a:pt x="10" y="12"/>
                      </a:cubicBezTo>
                      <a:cubicBezTo>
                        <a:pt x="12" y="12"/>
                        <a:pt x="12" y="10"/>
                        <a:pt x="10" y="10"/>
                      </a:cubicBezTo>
                      <a:cubicBezTo>
                        <a:pt x="6" y="10"/>
                        <a:pt x="2" y="6"/>
                        <a:pt x="2" y="2"/>
                      </a:cubicBezTo>
                      <a:cubicBezTo>
                        <a:pt x="2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3" name="Freeform 288"/>
                <p:cNvSpPr>
                  <a:spLocks/>
                </p:cNvSpPr>
                <p:nvPr/>
              </p:nvSpPr>
              <p:spPr bwMode="auto">
                <a:xfrm>
                  <a:off x="930" y="1651"/>
                  <a:ext cx="7" cy="7"/>
                </a:xfrm>
                <a:custGeom>
                  <a:avLst/>
                  <a:gdLst>
                    <a:gd name="T0" fmla="*/ 2 w 10"/>
                    <a:gd name="T1" fmla="*/ 3 h 10"/>
                    <a:gd name="T2" fmla="*/ 7 w 10"/>
                    <a:gd name="T3" fmla="*/ 7 h 10"/>
                    <a:gd name="T4" fmla="*/ 8 w 10"/>
                    <a:gd name="T5" fmla="*/ 6 h 10"/>
                    <a:gd name="T6" fmla="*/ 5 w 10"/>
                    <a:gd name="T7" fmla="*/ 3 h 10"/>
                    <a:gd name="T8" fmla="*/ 3 w 10"/>
                    <a:gd name="T9" fmla="*/ 5 h 10"/>
                    <a:gd name="T10" fmla="*/ 8 w 10"/>
                    <a:gd name="T11" fmla="*/ 9 h 10"/>
                    <a:gd name="T12" fmla="*/ 9 w 10"/>
                    <a:gd name="T13" fmla="*/ 7 h 10"/>
                    <a:gd name="T14" fmla="*/ 5 w 10"/>
                    <a:gd name="T15" fmla="*/ 4 h 10"/>
                    <a:gd name="T16" fmla="*/ 3 w 10"/>
                    <a:gd name="T17" fmla="*/ 6 h 10"/>
                    <a:gd name="T18" fmla="*/ 8 w 10"/>
                    <a:gd name="T19" fmla="*/ 10 h 10"/>
                    <a:gd name="T20" fmla="*/ 9 w 10"/>
                    <a:gd name="T21" fmla="*/ 8 h 10"/>
                    <a:gd name="T22" fmla="*/ 2 w 10"/>
                    <a:gd name="T23" fmla="*/ 2 h 10"/>
                    <a:gd name="T24" fmla="*/ 2 w 10"/>
                    <a:gd name="T25" fmla="*/ 3 h 10"/>
                    <a:gd name="T26" fmla="*/ 5 w 10"/>
                    <a:gd name="T27" fmla="*/ 4 h 10"/>
                    <a:gd name="T28" fmla="*/ 6 w 10"/>
                    <a:gd name="T29" fmla="*/ 3 h 10"/>
                    <a:gd name="T30" fmla="*/ 6 w 10"/>
                    <a:gd name="T31" fmla="*/ 1 h 10"/>
                    <a:gd name="T32" fmla="*/ 4 w 10"/>
                    <a:gd name="T33" fmla="*/ 2 h 10"/>
                    <a:gd name="T34" fmla="*/ 4 w 10"/>
                    <a:gd name="T35" fmla="*/ 3 h 10"/>
                    <a:gd name="T36" fmla="*/ 6 w 10"/>
                    <a:gd name="T37" fmla="*/ 2 h 10"/>
                    <a:gd name="T38" fmla="*/ 1 w 10"/>
                    <a:gd name="T39" fmla="*/ 1 h 10"/>
                    <a:gd name="T40" fmla="*/ 0 w 10"/>
                    <a:gd name="T41" fmla="*/ 3 h 10"/>
                    <a:gd name="T42" fmla="*/ 8 w 10"/>
                    <a:gd name="T43" fmla="*/ 10 h 10"/>
                    <a:gd name="T44" fmla="*/ 9 w 10"/>
                    <a:gd name="T45" fmla="*/ 8 h 10"/>
                    <a:gd name="T46" fmla="*/ 5 w 10"/>
                    <a:gd name="T47" fmla="*/ 4 h 10"/>
                    <a:gd name="T48" fmla="*/ 3 w 10"/>
                    <a:gd name="T49" fmla="*/ 6 h 10"/>
                    <a:gd name="T50" fmla="*/ 8 w 10"/>
                    <a:gd name="T51" fmla="*/ 9 h 10"/>
                    <a:gd name="T52" fmla="*/ 9 w 10"/>
                    <a:gd name="T53" fmla="*/ 8 h 10"/>
                    <a:gd name="T54" fmla="*/ 5 w 10"/>
                    <a:gd name="T55" fmla="*/ 4 h 10"/>
                    <a:gd name="T56" fmla="*/ 4 w 10"/>
                    <a:gd name="T57" fmla="*/ 5 h 10"/>
                    <a:gd name="T58" fmla="*/ 7 w 10"/>
                    <a:gd name="T59" fmla="*/ 8 h 10"/>
                    <a:gd name="T60" fmla="*/ 9 w 10"/>
                    <a:gd name="T61" fmla="*/ 6 h 10"/>
                    <a:gd name="T62" fmla="*/ 4 w 10"/>
                    <a:gd name="T63" fmla="*/ 1 h 10"/>
                    <a:gd name="T64" fmla="*/ 2 w 10"/>
                    <a:gd name="T65" fmla="*/ 3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" h="10">
                      <a:moveTo>
                        <a:pt x="2" y="3"/>
                      </a:moveTo>
                      <a:cubicBezTo>
                        <a:pt x="4" y="5"/>
                        <a:pt x="5" y="6"/>
                        <a:pt x="7" y="7"/>
                      </a:cubicBezTo>
                      <a:cubicBezTo>
                        <a:pt x="8" y="7"/>
                        <a:pt x="8" y="6"/>
                        <a:pt x="8" y="6"/>
                      </a:cubicBezTo>
                      <a:cubicBezTo>
                        <a:pt x="7" y="5"/>
                        <a:pt x="6" y="4"/>
                        <a:pt x="5" y="3"/>
                      </a:cubicBezTo>
                      <a:cubicBezTo>
                        <a:pt x="4" y="3"/>
                        <a:pt x="2" y="4"/>
                        <a:pt x="3" y="5"/>
                      </a:cubicBezTo>
                      <a:cubicBezTo>
                        <a:pt x="4" y="7"/>
                        <a:pt x="6" y="8"/>
                        <a:pt x="8" y="9"/>
                      </a:cubicBezTo>
                      <a:cubicBezTo>
                        <a:pt x="8" y="9"/>
                        <a:pt x="9" y="8"/>
                        <a:pt x="9" y="7"/>
                      </a:cubicBezTo>
                      <a:cubicBezTo>
                        <a:pt x="7" y="7"/>
                        <a:pt x="6" y="5"/>
                        <a:pt x="5" y="4"/>
                      </a:cubicBezTo>
                      <a:cubicBezTo>
                        <a:pt x="4" y="5"/>
                        <a:pt x="4" y="5"/>
                        <a:pt x="3" y="6"/>
                      </a:cubicBezTo>
                      <a:cubicBezTo>
                        <a:pt x="5" y="7"/>
                        <a:pt x="6" y="8"/>
                        <a:pt x="8" y="10"/>
                      </a:cubicBezTo>
                      <a:cubicBezTo>
                        <a:pt x="8" y="9"/>
                        <a:pt x="9" y="9"/>
                        <a:pt x="9" y="8"/>
                      </a:cubicBezTo>
                      <a:cubicBezTo>
                        <a:pt x="6" y="7"/>
                        <a:pt x="4" y="4"/>
                        <a:pt x="2" y="2"/>
                      </a:cubicBezTo>
                      <a:cubicBezTo>
                        <a:pt x="2" y="2"/>
                        <a:pt x="2" y="3"/>
                        <a:pt x="2" y="3"/>
                      </a:cubicBezTo>
                      <a:cubicBezTo>
                        <a:pt x="3" y="3"/>
                        <a:pt x="4" y="3"/>
                        <a:pt x="5" y="4"/>
                      </a:cubicBezTo>
                      <a:cubicBezTo>
                        <a:pt x="5" y="4"/>
                        <a:pt x="6" y="3"/>
                        <a:pt x="6" y="3"/>
                      </a:cubicBezTo>
                      <a:cubicBezTo>
                        <a:pt x="6" y="2"/>
                        <a:pt x="6" y="2"/>
                        <a:pt x="6" y="1"/>
                      </a:cubicBezTo>
                      <a:cubicBezTo>
                        <a:pt x="6" y="0"/>
                        <a:pt x="4" y="0"/>
                        <a:pt x="4" y="2"/>
                      </a:cubicBezTo>
                      <a:cubicBezTo>
                        <a:pt x="4" y="2"/>
                        <a:pt x="4" y="2"/>
                        <a:pt x="4" y="3"/>
                      </a:cubicBezTo>
                      <a:cubicBezTo>
                        <a:pt x="5" y="2"/>
                        <a:pt x="5" y="2"/>
                        <a:pt x="6" y="2"/>
                      </a:cubicBezTo>
                      <a:cubicBezTo>
                        <a:pt x="4" y="1"/>
                        <a:pt x="3" y="1"/>
                        <a:pt x="1" y="1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2" y="6"/>
                        <a:pt x="5" y="9"/>
                        <a:pt x="8" y="10"/>
                      </a:cubicBezTo>
                      <a:cubicBezTo>
                        <a:pt x="9" y="10"/>
                        <a:pt x="10" y="9"/>
                        <a:pt x="9" y="8"/>
                      </a:cubicBezTo>
                      <a:cubicBezTo>
                        <a:pt x="8" y="7"/>
                        <a:pt x="6" y="5"/>
                        <a:pt x="5" y="4"/>
                      </a:cubicBezTo>
                      <a:cubicBezTo>
                        <a:pt x="4" y="3"/>
                        <a:pt x="2" y="5"/>
                        <a:pt x="3" y="6"/>
                      </a:cubicBezTo>
                      <a:cubicBezTo>
                        <a:pt x="5" y="7"/>
                        <a:pt x="6" y="9"/>
                        <a:pt x="8" y="9"/>
                      </a:cubicBezTo>
                      <a:cubicBezTo>
                        <a:pt x="9" y="10"/>
                        <a:pt x="10" y="9"/>
                        <a:pt x="9" y="8"/>
                      </a:cubicBezTo>
                      <a:cubicBezTo>
                        <a:pt x="8" y="6"/>
                        <a:pt x="6" y="5"/>
                        <a:pt x="5" y="4"/>
                      </a:cubicBezTo>
                      <a:cubicBezTo>
                        <a:pt x="5" y="4"/>
                        <a:pt x="4" y="5"/>
                        <a:pt x="4" y="5"/>
                      </a:cubicBezTo>
                      <a:cubicBezTo>
                        <a:pt x="5" y="6"/>
                        <a:pt x="6" y="7"/>
                        <a:pt x="7" y="8"/>
                      </a:cubicBezTo>
                      <a:cubicBezTo>
                        <a:pt x="8" y="8"/>
                        <a:pt x="10" y="7"/>
                        <a:pt x="9" y="6"/>
                      </a:cubicBezTo>
                      <a:cubicBezTo>
                        <a:pt x="7" y="4"/>
                        <a:pt x="5" y="3"/>
                        <a:pt x="4" y="1"/>
                      </a:cubicBezTo>
                      <a:cubicBezTo>
                        <a:pt x="3" y="0"/>
                        <a:pt x="1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4" name="Freeform 289"/>
                <p:cNvSpPr>
                  <a:spLocks/>
                </p:cNvSpPr>
                <p:nvPr/>
              </p:nvSpPr>
              <p:spPr bwMode="auto">
                <a:xfrm>
                  <a:off x="905" y="1627"/>
                  <a:ext cx="4" cy="7"/>
                </a:xfrm>
                <a:custGeom>
                  <a:avLst/>
                  <a:gdLst>
                    <a:gd name="T0" fmla="*/ 3 w 6"/>
                    <a:gd name="T1" fmla="*/ 1 h 11"/>
                    <a:gd name="T2" fmla="*/ 1 w 6"/>
                    <a:gd name="T3" fmla="*/ 10 h 11"/>
                    <a:gd name="T4" fmla="*/ 3 w 6"/>
                    <a:gd name="T5" fmla="*/ 11 h 11"/>
                    <a:gd name="T6" fmla="*/ 5 w 6"/>
                    <a:gd name="T7" fmla="*/ 5 h 11"/>
                    <a:gd name="T8" fmla="*/ 3 w 6"/>
                    <a:gd name="T9" fmla="*/ 5 h 11"/>
                    <a:gd name="T10" fmla="*/ 1 w 6"/>
                    <a:gd name="T11" fmla="*/ 9 h 11"/>
                    <a:gd name="T12" fmla="*/ 3 w 6"/>
                    <a:gd name="T13" fmla="*/ 10 h 11"/>
                    <a:gd name="T14" fmla="*/ 5 w 6"/>
                    <a:gd name="T15" fmla="*/ 2 h 11"/>
                    <a:gd name="T16" fmla="*/ 3 w 6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1">
                      <a:moveTo>
                        <a:pt x="3" y="1"/>
                      </a:moveTo>
                      <a:cubicBezTo>
                        <a:pt x="2" y="4"/>
                        <a:pt x="0" y="7"/>
                        <a:pt x="1" y="10"/>
                      </a:cubicBezTo>
                      <a:cubicBezTo>
                        <a:pt x="1" y="11"/>
                        <a:pt x="2" y="11"/>
                        <a:pt x="3" y="11"/>
                      </a:cubicBezTo>
                      <a:cubicBezTo>
                        <a:pt x="4" y="9"/>
                        <a:pt x="5" y="7"/>
                        <a:pt x="5" y="5"/>
                      </a:cubicBezTo>
                      <a:cubicBezTo>
                        <a:pt x="6" y="4"/>
                        <a:pt x="3" y="3"/>
                        <a:pt x="3" y="5"/>
                      </a:cubicBezTo>
                      <a:cubicBezTo>
                        <a:pt x="2" y="6"/>
                        <a:pt x="2" y="8"/>
                        <a:pt x="1" y="9"/>
                      </a:cubicBezTo>
                      <a:cubicBezTo>
                        <a:pt x="2" y="10"/>
                        <a:pt x="2" y="10"/>
                        <a:pt x="3" y="10"/>
                      </a:cubicBezTo>
                      <a:cubicBezTo>
                        <a:pt x="2" y="7"/>
                        <a:pt x="4" y="4"/>
                        <a:pt x="5" y="2"/>
                      </a:cubicBezTo>
                      <a:cubicBezTo>
                        <a:pt x="6" y="0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5" name="Freeform 290"/>
                <p:cNvSpPr>
                  <a:spLocks/>
                </p:cNvSpPr>
                <p:nvPr/>
              </p:nvSpPr>
              <p:spPr bwMode="auto">
                <a:xfrm>
                  <a:off x="905" y="1623"/>
                  <a:ext cx="4" cy="11"/>
                </a:xfrm>
                <a:custGeom>
                  <a:avLst/>
                  <a:gdLst>
                    <a:gd name="T0" fmla="*/ 3 w 6"/>
                    <a:gd name="T1" fmla="*/ 2 h 17"/>
                    <a:gd name="T2" fmla="*/ 1 w 6"/>
                    <a:gd name="T3" fmla="*/ 15 h 17"/>
                    <a:gd name="T4" fmla="*/ 3 w 6"/>
                    <a:gd name="T5" fmla="*/ 15 h 17"/>
                    <a:gd name="T6" fmla="*/ 3 w 6"/>
                    <a:gd name="T7" fmla="*/ 12 h 17"/>
                    <a:gd name="T8" fmla="*/ 1 w 6"/>
                    <a:gd name="T9" fmla="*/ 12 h 17"/>
                    <a:gd name="T10" fmla="*/ 0 w 6"/>
                    <a:gd name="T11" fmla="*/ 15 h 17"/>
                    <a:gd name="T12" fmla="*/ 3 w 6"/>
                    <a:gd name="T13" fmla="*/ 15 h 17"/>
                    <a:gd name="T14" fmla="*/ 5 w 6"/>
                    <a:gd name="T15" fmla="*/ 3 h 17"/>
                    <a:gd name="T16" fmla="*/ 3 w 6"/>
                    <a:gd name="T17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7">
                      <a:moveTo>
                        <a:pt x="3" y="2"/>
                      </a:moveTo>
                      <a:cubicBezTo>
                        <a:pt x="1" y="6"/>
                        <a:pt x="1" y="10"/>
                        <a:pt x="1" y="15"/>
                      </a:cubicBezTo>
                      <a:cubicBezTo>
                        <a:pt x="1" y="15"/>
                        <a:pt x="2" y="15"/>
                        <a:pt x="3" y="15"/>
                      </a:cubicBezTo>
                      <a:cubicBezTo>
                        <a:pt x="3" y="14"/>
                        <a:pt x="3" y="13"/>
                        <a:pt x="3" y="12"/>
                      </a:cubicBezTo>
                      <a:cubicBezTo>
                        <a:pt x="3" y="11"/>
                        <a:pt x="1" y="10"/>
                        <a:pt x="1" y="12"/>
                      </a:cubicBezTo>
                      <a:cubicBezTo>
                        <a:pt x="1" y="13"/>
                        <a:pt x="0" y="14"/>
                        <a:pt x="0" y="15"/>
                      </a:cubicBezTo>
                      <a:cubicBezTo>
                        <a:pt x="1" y="16"/>
                        <a:pt x="3" y="17"/>
                        <a:pt x="3" y="15"/>
                      </a:cubicBezTo>
                      <a:cubicBezTo>
                        <a:pt x="4" y="11"/>
                        <a:pt x="3" y="7"/>
                        <a:pt x="5" y="3"/>
                      </a:cubicBezTo>
                      <a:cubicBezTo>
                        <a:pt x="6" y="2"/>
                        <a:pt x="4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" name="Freeform 291"/>
                <p:cNvSpPr>
                  <a:spLocks/>
                </p:cNvSpPr>
                <p:nvPr/>
              </p:nvSpPr>
              <p:spPr bwMode="auto">
                <a:xfrm>
                  <a:off x="905" y="1625"/>
                  <a:ext cx="3" cy="11"/>
                </a:xfrm>
                <a:custGeom>
                  <a:avLst/>
                  <a:gdLst>
                    <a:gd name="T0" fmla="*/ 2 w 5"/>
                    <a:gd name="T1" fmla="*/ 1 h 16"/>
                    <a:gd name="T2" fmla="*/ 0 w 5"/>
                    <a:gd name="T3" fmla="*/ 15 h 16"/>
                    <a:gd name="T4" fmla="*/ 2 w 5"/>
                    <a:gd name="T5" fmla="*/ 15 h 16"/>
                    <a:gd name="T6" fmla="*/ 3 w 5"/>
                    <a:gd name="T7" fmla="*/ 10 h 16"/>
                    <a:gd name="T8" fmla="*/ 0 w 5"/>
                    <a:gd name="T9" fmla="*/ 10 h 16"/>
                    <a:gd name="T10" fmla="*/ 0 w 5"/>
                    <a:gd name="T11" fmla="*/ 15 h 16"/>
                    <a:gd name="T12" fmla="*/ 2 w 5"/>
                    <a:gd name="T13" fmla="*/ 15 h 16"/>
                    <a:gd name="T14" fmla="*/ 4 w 5"/>
                    <a:gd name="T15" fmla="*/ 2 h 16"/>
                    <a:gd name="T16" fmla="*/ 2 w 5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6">
                      <a:moveTo>
                        <a:pt x="2" y="1"/>
                      </a:moveTo>
                      <a:cubicBezTo>
                        <a:pt x="0" y="5"/>
                        <a:pt x="0" y="10"/>
                        <a:pt x="0" y="15"/>
                      </a:cubicBezTo>
                      <a:cubicBezTo>
                        <a:pt x="0" y="16"/>
                        <a:pt x="2" y="16"/>
                        <a:pt x="2" y="15"/>
                      </a:cubicBezTo>
                      <a:cubicBezTo>
                        <a:pt x="2" y="13"/>
                        <a:pt x="2" y="11"/>
                        <a:pt x="3" y="10"/>
                      </a:cubicBezTo>
                      <a:cubicBezTo>
                        <a:pt x="3" y="8"/>
                        <a:pt x="0" y="8"/>
                        <a:pt x="0" y="10"/>
                      </a:cubicBezTo>
                      <a:cubicBezTo>
                        <a:pt x="0" y="11"/>
                        <a:pt x="0" y="13"/>
                        <a:pt x="0" y="15"/>
                      </a:cubicBezTo>
                      <a:cubicBezTo>
                        <a:pt x="1" y="15"/>
                        <a:pt x="1" y="15"/>
                        <a:pt x="2" y="15"/>
                      </a:cubicBezTo>
                      <a:cubicBezTo>
                        <a:pt x="2" y="10"/>
                        <a:pt x="2" y="6"/>
                        <a:pt x="4" y="2"/>
                      </a:cubicBezTo>
                      <a:cubicBezTo>
                        <a:pt x="5" y="1"/>
                        <a:pt x="3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7" name="Freeform 292"/>
                <p:cNvSpPr>
                  <a:spLocks/>
                </p:cNvSpPr>
                <p:nvPr/>
              </p:nvSpPr>
              <p:spPr bwMode="auto">
                <a:xfrm>
                  <a:off x="903" y="1627"/>
                  <a:ext cx="4" cy="8"/>
                </a:xfrm>
                <a:custGeom>
                  <a:avLst/>
                  <a:gdLst>
                    <a:gd name="T0" fmla="*/ 2 w 5"/>
                    <a:gd name="T1" fmla="*/ 1 h 11"/>
                    <a:gd name="T2" fmla="*/ 2 w 5"/>
                    <a:gd name="T3" fmla="*/ 11 h 11"/>
                    <a:gd name="T4" fmla="*/ 4 w 5"/>
                    <a:gd name="T5" fmla="*/ 11 h 11"/>
                    <a:gd name="T6" fmla="*/ 4 w 5"/>
                    <a:gd name="T7" fmla="*/ 10 h 11"/>
                    <a:gd name="T8" fmla="*/ 2 w 5"/>
                    <a:gd name="T9" fmla="*/ 9 h 11"/>
                    <a:gd name="T10" fmla="*/ 2 w 5"/>
                    <a:gd name="T11" fmla="*/ 9 h 11"/>
                    <a:gd name="T12" fmla="*/ 4 w 5"/>
                    <a:gd name="T13" fmla="*/ 9 h 11"/>
                    <a:gd name="T14" fmla="*/ 4 w 5"/>
                    <a:gd name="T15" fmla="*/ 2 h 11"/>
                    <a:gd name="T16" fmla="*/ 2 w 5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1">
                      <a:moveTo>
                        <a:pt x="2" y="1"/>
                      </a:moveTo>
                      <a:cubicBezTo>
                        <a:pt x="1" y="4"/>
                        <a:pt x="0" y="8"/>
                        <a:pt x="2" y="11"/>
                      </a:cubicBezTo>
                      <a:cubicBezTo>
                        <a:pt x="2" y="11"/>
                        <a:pt x="3" y="11"/>
                        <a:pt x="4" y="11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5" y="8"/>
                        <a:pt x="3" y="7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3" y="9"/>
                        <a:pt x="3" y="9"/>
                        <a:pt x="4" y="9"/>
                      </a:cubicBezTo>
                      <a:cubicBezTo>
                        <a:pt x="2" y="7"/>
                        <a:pt x="3" y="4"/>
                        <a:pt x="4" y="2"/>
                      </a:cubicBezTo>
                      <a:cubicBezTo>
                        <a:pt x="4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8" name="Freeform 293"/>
                <p:cNvSpPr>
                  <a:spLocks/>
                </p:cNvSpPr>
                <p:nvPr/>
              </p:nvSpPr>
              <p:spPr bwMode="auto">
                <a:xfrm>
                  <a:off x="905" y="1627"/>
                  <a:ext cx="3" cy="10"/>
                </a:xfrm>
                <a:custGeom>
                  <a:avLst/>
                  <a:gdLst>
                    <a:gd name="T0" fmla="*/ 1 w 4"/>
                    <a:gd name="T1" fmla="*/ 1 h 16"/>
                    <a:gd name="T2" fmla="*/ 0 w 4"/>
                    <a:gd name="T3" fmla="*/ 14 h 16"/>
                    <a:gd name="T4" fmla="*/ 2 w 4"/>
                    <a:gd name="T5" fmla="*/ 14 h 16"/>
                    <a:gd name="T6" fmla="*/ 4 w 4"/>
                    <a:gd name="T7" fmla="*/ 7 h 16"/>
                    <a:gd name="T8" fmla="*/ 2 w 4"/>
                    <a:gd name="T9" fmla="*/ 6 h 16"/>
                    <a:gd name="T10" fmla="*/ 0 w 4"/>
                    <a:gd name="T11" fmla="*/ 14 h 16"/>
                    <a:gd name="T12" fmla="*/ 2 w 4"/>
                    <a:gd name="T13" fmla="*/ 14 h 16"/>
                    <a:gd name="T14" fmla="*/ 4 w 4"/>
                    <a:gd name="T15" fmla="*/ 1 h 16"/>
                    <a:gd name="T16" fmla="*/ 1 w 4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6">
                      <a:moveTo>
                        <a:pt x="1" y="1"/>
                      </a:moveTo>
                      <a:cubicBezTo>
                        <a:pt x="2" y="5"/>
                        <a:pt x="1" y="10"/>
                        <a:pt x="0" y="14"/>
                      </a:cubicBezTo>
                      <a:cubicBezTo>
                        <a:pt x="0" y="15"/>
                        <a:pt x="2" y="16"/>
                        <a:pt x="2" y="14"/>
                      </a:cubicBezTo>
                      <a:cubicBezTo>
                        <a:pt x="3" y="12"/>
                        <a:pt x="4" y="9"/>
                        <a:pt x="4" y="7"/>
                      </a:cubicBezTo>
                      <a:cubicBezTo>
                        <a:pt x="4" y="6"/>
                        <a:pt x="2" y="5"/>
                        <a:pt x="2" y="6"/>
                      </a:cubicBezTo>
                      <a:cubicBezTo>
                        <a:pt x="1" y="9"/>
                        <a:pt x="1" y="11"/>
                        <a:pt x="0" y="14"/>
                      </a:cubicBezTo>
                      <a:cubicBezTo>
                        <a:pt x="1" y="14"/>
                        <a:pt x="2" y="14"/>
                        <a:pt x="2" y="14"/>
                      </a:cubicBezTo>
                      <a:cubicBezTo>
                        <a:pt x="3" y="10"/>
                        <a:pt x="4" y="5"/>
                        <a:pt x="4" y="1"/>
                      </a:cubicBezTo>
                      <a:cubicBezTo>
                        <a:pt x="4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9" name="Freeform 294"/>
                <p:cNvSpPr>
                  <a:spLocks/>
                </p:cNvSpPr>
                <p:nvPr/>
              </p:nvSpPr>
              <p:spPr bwMode="auto">
                <a:xfrm>
                  <a:off x="905" y="1626"/>
                  <a:ext cx="3" cy="13"/>
                </a:xfrm>
                <a:custGeom>
                  <a:avLst/>
                  <a:gdLst>
                    <a:gd name="T0" fmla="*/ 2 w 5"/>
                    <a:gd name="T1" fmla="*/ 2 h 20"/>
                    <a:gd name="T2" fmla="*/ 2 w 5"/>
                    <a:gd name="T3" fmla="*/ 18 h 20"/>
                    <a:gd name="T4" fmla="*/ 4 w 5"/>
                    <a:gd name="T5" fmla="*/ 18 h 20"/>
                    <a:gd name="T6" fmla="*/ 5 w 5"/>
                    <a:gd name="T7" fmla="*/ 10 h 20"/>
                    <a:gd name="T8" fmla="*/ 3 w 5"/>
                    <a:gd name="T9" fmla="*/ 9 h 20"/>
                    <a:gd name="T10" fmla="*/ 2 w 5"/>
                    <a:gd name="T11" fmla="*/ 18 h 20"/>
                    <a:gd name="T12" fmla="*/ 4 w 5"/>
                    <a:gd name="T13" fmla="*/ 18 h 20"/>
                    <a:gd name="T14" fmla="*/ 4 w 5"/>
                    <a:gd name="T15" fmla="*/ 15 h 20"/>
                    <a:gd name="T16" fmla="*/ 2 w 5"/>
                    <a:gd name="T17" fmla="*/ 15 h 20"/>
                    <a:gd name="T18" fmla="*/ 2 w 5"/>
                    <a:gd name="T19" fmla="*/ 18 h 20"/>
                    <a:gd name="T20" fmla="*/ 4 w 5"/>
                    <a:gd name="T21" fmla="*/ 18 h 20"/>
                    <a:gd name="T22" fmla="*/ 5 w 5"/>
                    <a:gd name="T23" fmla="*/ 10 h 20"/>
                    <a:gd name="T24" fmla="*/ 3 w 5"/>
                    <a:gd name="T25" fmla="*/ 10 h 20"/>
                    <a:gd name="T26" fmla="*/ 2 w 5"/>
                    <a:gd name="T27" fmla="*/ 17 h 20"/>
                    <a:gd name="T28" fmla="*/ 4 w 5"/>
                    <a:gd name="T29" fmla="*/ 17 h 20"/>
                    <a:gd name="T30" fmla="*/ 5 w 5"/>
                    <a:gd name="T31" fmla="*/ 2 h 20"/>
                    <a:gd name="T32" fmla="*/ 2 w 5"/>
                    <a:gd name="T33" fmla="*/ 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20">
                      <a:moveTo>
                        <a:pt x="2" y="2"/>
                      </a:moveTo>
                      <a:cubicBezTo>
                        <a:pt x="3" y="7"/>
                        <a:pt x="0" y="13"/>
                        <a:pt x="2" y="18"/>
                      </a:cubicBezTo>
                      <a:cubicBezTo>
                        <a:pt x="3" y="19"/>
                        <a:pt x="4" y="18"/>
                        <a:pt x="4" y="18"/>
                      </a:cubicBezTo>
                      <a:cubicBezTo>
                        <a:pt x="5" y="15"/>
                        <a:pt x="5" y="12"/>
                        <a:pt x="5" y="10"/>
                      </a:cubicBezTo>
                      <a:cubicBezTo>
                        <a:pt x="5" y="9"/>
                        <a:pt x="3" y="8"/>
                        <a:pt x="3" y="9"/>
                      </a:cubicBezTo>
                      <a:cubicBezTo>
                        <a:pt x="3" y="12"/>
                        <a:pt x="2" y="15"/>
                        <a:pt x="2" y="18"/>
                      </a:cubicBezTo>
                      <a:cubicBezTo>
                        <a:pt x="2" y="18"/>
                        <a:pt x="3" y="18"/>
                        <a:pt x="4" y="18"/>
                      </a:cubicBezTo>
                      <a:cubicBezTo>
                        <a:pt x="4" y="17"/>
                        <a:pt x="4" y="16"/>
                        <a:pt x="4" y="15"/>
                      </a:cubicBezTo>
                      <a:cubicBezTo>
                        <a:pt x="4" y="14"/>
                        <a:pt x="2" y="14"/>
                        <a:pt x="2" y="15"/>
                      </a:cubicBezTo>
                      <a:cubicBezTo>
                        <a:pt x="1" y="16"/>
                        <a:pt x="2" y="17"/>
                        <a:pt x="2" y="18"/>
                      </a:cubicBezTo>
                      <a:cubicBezTo>
                        <a:pt x="2" y="19"/>
                        <a:pt x="4" y="20"/>
                        <a:pt x="4" y="18"/>
                      </a:cubicBezTo>
                      <a:cubicBezTo>
                        <a:pt x="4" y="15"/>
                        <a:pt x="5" y="13"/>
                        <a:pt x="5" y="10"/>
                      </a:cubicBezTo>
                      <a:cubicBezTo>
                        <a:pt x="5" y="10"/>
                        <a:pt x="4" y="10"/>
                        <a:pt x="3" y="10"/>
                      </a:cubicBezTo>
                      <a:cubicBezTo>
                        <a:pt x="3" y="12"/>
                        <a:pt x="3" y="15"/>
                        <a:pt x="2" y="17"/>
                      </a:cubicBezTo>
                      <a:cubicBezTo>
                        <a:pt x="3" y="17"/>
                        <a:pt x="4" y="17"/>
                        <a:pt x="4" y="17"/>
                      </a:cubicBezTo>
                      <a:cubicBezTo>
                        <a:pt x="2" y="12"/>
                        <a:pt x="5" y="6"/>
                        <a:pt x="5" y="2"/>
                      </a:cubicBezTo>
                      <a:cubicBezTo>
                        <a:pt x="5" y="0"/>
                        <a:pt x="2" y="0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" name="Freeform 295"/>
                <p:cNvSpPr>
                  <a:spLocks/>
                </p:cNvSpPr>
                <p:nvPr/>
              </p:nvSpPr>
              <p:spPr bwMode="auto">
                <a:xfrm>
                  <a:off x="905" y="1632"/>
                  <a:ext cx="2" cy="7"/>
                </a:xfrm>
                <a:custGeom>
                  <a:avLst/>
                  <a:gdLst>
                    <a:gd name="T0" fmla="*/ 1 w 4"/>
                    <a:gd name="T1" fmla="*/ 1 h 11"/>
                    <a:gd name="T2" fmla="*/ 1 w 4"/>
                    <a:gd name="T3" fmla="*/ 9 h 11"/>
                    <a:gd name="T4" fmla="*/ 3 w 4"/>
                    <a:gd name="T5" fmla="*/ 10 h 11"/>
                    <a:gd name="T6" fmla="*/ 4 w 4"/>
                    <a:gd name="T7" fmla="*/ 4 h 11"/>
                    <a:gd name="T8" fmla="*/ 2 w 4"/>
                    <a:gd name="T9" fmla="*/ 3 h 11"/>
                    <a:gd name="T10" fmla="*/ 1 w 4"/>
                    <a:gd name="T11" fmla="*/ 8 h 11"/>
                    <a:gd name="T12" fmla="*/ 3 w 4"/>
                    <a:gd name="T13" fmla="*/ 9 h 11"/>
                    <a:gd name="T14" fmla="*/ 3 w 4"/>
                    <a:gd name="T15" fmla="*/ 2 h 11"/>
                    <a:gd name="T16" fmla="*/ 1 w 4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1">
                      <a:moveTo>
                        <a:pt x="1" y="1"/>
                      </a:moveTo>
                      <a:cubicBezTo>
                        <a:pt x="0" y="4"/>
                        <a:pt x="0" y="7"/>
                        <a:pt x="1" y="9"/>
                      </a:cubicBezTo>
                      <a:cubicBezTo>
                        <a:pt x="1" y="10"/>
                        <a:pt x="2" y="11"/>
                        <a:pt x="3" y="10"/>
                      </a:cubicBezTo>
                      <a:cubicBezTo>
                        <a:pt x="4" y="8"/>
                        <a:pt x="4" y="6"/>
                        <a:pt x="4" y="4"/>
                      </a:cubicBezTo>
                      <a:cubicBezTo>
                        <a:pt x="4" y="3"/>
                        <a:pt x="2" y="2"/>
                        <a:pt x="2" y="3"/>
                      </a:cubicBezTo>
                      <a:cubicBezTo>
                        <a:pt x="2" y="5"/>
                        <a:pt x="1" y="7"/>
                        <a:pt x="1" y="8"/>
                      </a:cubicBezTo>
                      <a:cubicBezTo>
                        <a:pt x="1" y="9"/>
                        <a:pt x="2" y="9"/>
                        <a:pt x="3" y="9"/>
                      </a:cubicBezTo>
                      <a:cubicBezTo>
                        <a:pt x="2" y="6"/>
                        <a:pt x="2" y="4"/>
                        <a:pt x="3" y="2"/>
                      </a:cubicBezTo>
                      <a:cubicBezTo>
                        <a:pt x="3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1" name="Freeform 296"/>
                <p:cNvSpPr>
                  <a:spLocks/>
                </p:cNvSpPr>
                <p:nvPr/>
              </p:nvSpPr>
              <p:spPr bwMode="auto">
                <a:xfrm>
                  <a:off x="905" y="1616"/>
                  <a:ext cx="32" cy="38"/>
                </a:xfrm>
                <a:custGeom>
                  <a:avLst/>
                  <a:gdLst>
                    <a:gd name="T0" fmla="*/ 15 w 48"/>
                    <a:gd name="T1" fmla="*/ 44 h 57"/>
                    <a:gd name="T2" fmla="*/ 3 w 48"/>
                    <a:gd name="T3" fmla="*/ 35 h 57"/>
                    <a:gd name="T4" fmla="*/ 26 w 48"/>
                    <a:gd name="T5" fmla="*/ 53 h 57"/>
                    <a:gd name="T6" fmla="*/ 22 w 48"/>
                    <a:gd name="T7" fmla="*/ 51 h 57"/>
                    <a:gd name="T8" fmla="*/ 20 w 48"/>
                    <a:gd name="T9" fmla="*/ 48 h 57"/>
                    <a:gd name="T10" fmla="*/ 12 w 48"/>
                    <a:gd name="T11" fmla="*/ 15 h 57"/>
                    <a:gd name="T12" fmla="*/ 10 w 48"/>
                    <a:gd name="T13" fmla="*/ 26 h 57"/>
                    <a:gd name="T14" fmla="*/ 18 w 48"/>
                    <a:gd name="T15" fmla="*/ 44 h 57"/>
                    <a:gd name="T16" fmla="*/ 6 w 48"/>
                    <a:gd name="T17" fmla="*/ 34 h 57"/>
                    <a:gd name="T18" fmla="*/ 13 w 48"/>
                    <a:gd name="T19" fmla="*/ 10 h 57"/>
                    <a:gd name="T20" fmla="*/ 19 w 48"/>
                    <a:gd name="T21" fmla="*/ 14 h 57"/>
                    <a:gd name="T22" fmla="*/ 10 w 48"/>
                    <a:gd name="T23" fmla="*/ 21 h 57"/>
                    <a:gd name="T24" fmla="*/ 20 w 48"/>
                    <a:gd name="T25" fmla="*/ 17 h 57"/>
                    <a:gd name="T26" fmla="*/ 31 w 48"/>
                    <a:gd name="T27" fmla="*/ 22 h 57"/>
                    <a:gd name="T28" fmla="*/ 33 w 48"/>
                    <a:gd name="T29" fmla="*/ 17 h 57"/>
                    <a:gd name="T30" fmla="*/ 19 w 48"/>
                    <a:gd name="T31" fmla="*/ 38 h 57"/>
                    <a:gd name="T32" fmla="*/ 15 w 48"/>
                    <a:gd name="T33" fmla="*/ 22 h 57"/>
                    <a:gd name="T34" fmla="*/ 24 w 48"/>
                    <a:gd name="T35" fmla="*/ 44 h 57"/>
                    <a:gd name="T36" fmla="*/ 32 w 48"/>
                    <a:gd name="T37" fmla="*/ 37 h 57"/>
                    <a:gd name="T38" fmla="*/ 35 w 48"/>
                    <a:gd name="T39" fmla="*/ 53 h 57"/>
                    <a:gd name="T40" fmla="*/ 34 w 48"/>
                    <a:gd name="T41" fmla="*/ 52 h 57"/>
                    <a:gd name="T42" fmla="*/ 42 w 48"/>
                    <a:gd name="T43" fmla="*/ 35 h 57"/>
                    <a:gd name="T44" fmla="*/ 40 w 48"/>
                    <a:gd name="T45" fmla="*/ 52 h 57"/>
                    <a:gd name="T46" fmla="*/ 43 w 48"/>
                    <a:gd name="T47" fmla="*/ 28 h 57"/>
                    <a:gd name="T48" fmla="*/ 37 w 48"/>
                    <a:gd name="T49" fmla="*/ 35 h 57"/>
                    <a:gd name="T50" fmla="*/ 37 w 48"/>
                    <a:gd name="T51" fmla="*/ 10 h 57"/>
                    <a:gd name="T52" fmla="*/ 26 w 48"/>
                    <a:gd name="T53" fmla="*/ 27 h 57"/>
                    <a:gd name="T54" fmla="*/ 23 w 48"/>
                    <a:gd name="T55" fmla="*/ 7 h 57"/>
                    <a:gd name="T56" fmla="*/ 21 w 48"/>
                    <a:gd name="T57" fmla="*/ 24 h 57"/>
                    <a:gd name="T58" fmla="*/ 32 w 48"/>
                    <a:gd name="T59" fmla="*/ 13 h 57"/>
                    <a:gd name="T60" fmla="*/ 35 w 48"/>
                    <a:gd name="T61" fmla="*/ 32 h 57"/>
                    <a:gd name="T62" fmla="*/ 43 w 48"/>
                    <a:gd name="T63" fmla="*/ 19 h 57"/>
                    <a:gd name="T64" fmla="*/ 44 w 48"/>
                    <a:gd name="T65" fmla="*/ 49 h 57"/>
                    <a:gd name="T66" fmla="*/ 44 w 48"/>
                    <a:gd name="T67" fmla="*/ 37 h 57"/>
                    <a:gd name="T68" fmla="*/ 39 w 48"/>
                    <a:gd name="T69" fmla="*/ 44 h 57"/>
                    <a:gd name="T70" fmla="*/ 25 w 48"/>
                    <a:gd name="T71" fmla="*/ 44 h 57"/>
                    <a:gd name="T72" fmla="*/ 35 w 48"/>
                    <a:gd name="T73" fmla="*/ 37 h 57"/>
                    <a:gd name="T74" fmla="*/ 27 w 48"/>
                    <a:gd name="T75" fmla="*/ 37 h 57"/>
                    <a:gd name="T76" fmla="*/ 20 w 48"/>
                    <a:gd name="T77" fmla="*/ 21 h 57"/>
                    <a:gd name="T78" fmla="*/ 24 w 48"/>
                    <a:gd name="T79" fmla="*/ 15 h 57"/>
                    <a:gd name="T80" fmla="*/ 32 w 48"/>
                    <a:gd name="T81" fmla="*/ 17 h 57"/>
                    <a:gd name="T82" fmla="*/ 23 w 48"/>
                    <a:gd name="T83" fmla="*/ 38 h 57"/>
                    <a:gd name="T84" fmla="*/ 20 w 48"/>
                    <a:gd name="T85" fmla="*/ 28 h 57"/>
                    <a:gd name="T86" fmla="*/ 20 w 48"/>
                    <a:gd name="T87" fmla="*/ 19 h 57"/>
                    <a:gd name="T88" fmla="*/ 17 w 48"/>
                    <a:gd name="T89" fmla="*/ 8 h 57"/>
                    <a:gd name="T90" fmla="*/ 16 w 48"/>
                    <a:gd name="T91" fmla="*/ 35 h 57"/>
                    <a:gd name="T92" fmla="*/ 20 w 48"/>
                    <a:gd name="T93" fmla="*/ 3 h 57"/>
                    <a:gd name="T94" fmla="*/ 5 w 48"/>
                    <a:gd name="T95" fmla="*/ 20 h 57"/>
                    <a:gd name="T96" fmla="*/ 8 w 48"/>
                    <a:gd name="T97" fmla="*/ 33 h 57"/>
                    <a:gd name="T98" fmla="*/ 16 w 48"/>
                    <a:gd name="T99" fmla="*/ 46 h 57"/>
                    <a:gd name="T100" fmla="*/ 7 w 48"/>
                    <a:gd name="T101" fmla="*/ 19 h 57"/>
                    <a:gd name="T102" fmla="*/ 7 w 48"/>
                    <a:gd name="T103" fmla="*/ 31 h 57"/>
                    <a:gd name="T104" fmla="*/ 16 w 48"/>
                    <a:gd name="T105" fmla="*/ 25 h 57"/>
                    <a:gd name="T106" fmla="*/ 23 w 48"/>
                    <a:gd name="T107" fmla="*/ 48 h 57"/>
                    <a:gd name="T108" fmla="*/ 27 w 48"/>
                    <a:gd name="T109" fmla="*/ 52 h 57"/>
                    <a:gd name="T110" fmla="*/ 15 w 48"/>
                    <a:gd name="T111" fmla="*/ 48 h 57"/>
                    <a:gd name="T112" fmla="*/ 16 w 48"/>
                    <a:gd name="T113" fmla="*/ 45 h 57"/>
                    <a:gd name="T114" fmla="*/ 3 w 48"/>
                    <a:gd name="T115" fmla="*/ 3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8" h="57">
                      <a:moveTo>
                        <a:pt x="1" y="26"/>
                      </a:moveTo>
                      <a:cubicBezTo>
                        <a:pt x="1" y="30"/>
                        <a:pt x="1" y="33"/>
                        <a:pt x="3" y="37"/>
                      </a:cubicBezTo>
                      <a:cubicBezTo>
                        <a:pt x="3" y="39"/>
                        <a:pt x="5" y="38"/>
                        <a:pt x="5" y="37"/>
                      </a:cubicBezTo>
                      <a:cubicBezTo>
                        <a:pt x="5" y="35"/>
                        <a:pt x="5" y="33"/>
                        <a:pt x="5" y="31"/>
                      </a:cubicBezTo>
                      <a:cubicBezTo>
                        <a:pt x="4" y="31"/>
                        <a:pt x="4" y="31"/>
                        <a:pt x="3" y="31"/>
                      </a:cubicBezTo>
                      <a:cubicBezTo>
                        <a:pt x="4" y="34"/>
                        <a:pt x="5" y="37"/>
                        <a:pt x="7" y="40"/>
                      </a:cubicBezTo>
                      <a:cubicBezTo>
                        <a:pt x="8" y="41"/>
                        <a:pt x="10" y="40"/>
                        <a:pt x="9" y="39"/>
                      </a:cubicBezTo>
                      <a:cubicBezTo>
                        <a:pt x="8" y="37"/>
                        <a:pt x="7" y="35"/>
                        <a:pt x="7" y="33"/>
                      </a:cubicBezTo>
                      <a:cubicBezTo>
                        <a:pt x="6" y="33"/>
                        <a:pt x="5" y="34"/>
                        <a:pt x="5" y="34"/>
                      </a:cubicBezTo>
                      <a:cubicBezTo>
                        <a:pt x="8" y="37"/>
                        <a:pt x="11" y="41"/>
                        <a:pt x="15" y="44"/>
                      </a:cubicBezTo>
                      <a:cubicBezTo>
                        <a:pt x="16" y="45"/>
                        <a:pt x="17" y="44"/>
                        <a:pt x="16" y="43"/>
                      </a:cubicBezTo>
                      <a:cubicBezTo>
                        <a:pt x="14" y="40"/>
                        <a:pt x="12" y="38"/>
                        <a:pt x="8" y="36"/>
                      </a:cubicBezTo>
                      <a:cubicBezTo>
                        <a:pt x="7" y="36"/>
                        <a:pt x="6" y="37"/>
                        <a:pt x="7" y="38"/>
                      </a:cubicBezTo>
                      <a:cubicBezTo>
                        <a:pt x="8" y="42"/>
                        <a:pt x="12" y="44"/>
                        <a:pt x="15" y="47"/>
                      </a:cubicBezTo>
                      <a:cubicBezTo>
                        <a:pt x="16" y="46"/>
                        <a:pt x="16" y="45"/>
                        <a:pt x="16" y="45"/>
                      </a:cubicBezTo>
                      <a:cubicBezTo>
                        <a:pt x="13" y="43"/>
                        <a:pt x="11" y="41"/>
                        <a:pt x="8" y="39"/>
                      </a:cubicBezTo>
                      <a:cubicBezTo>
                        <a:pt x="8" y="39"/>
                        <a:pt x="7" y="40"/>
                        <a:pt x="7" y="41"/>
                      </a:cubicBezTo>
                      <a:cubicBezTo>
                        <a:pt x="10" y="42"/>
                        <a:pt x="13" y="44"/>
                        <a:pt x="15" y="47"/>
                      </a:cubicBezTo>
                      <a:cubicBezTo>
                        <a:pt x="16" y="46"/>
                        <a:pt x="16" y="45"/>
                        <a:pt x="17" y="45"/>
                      </a:cubicBezTo>
                      <a:cubicBezTo>
                        <a:pt x="11" y="43"/>
                        <a:pt x="8" y="38"/>
                        <a:pt x="3" y="35"/>
                      </a:cubicBezTo>
                      <a:cubicBezTo>
                        <a:pt x="2" y="34"/>
                        <a:pt x="1" y="36"/>
                        <a:pt x="2" y="37"/>
                      </a:cubicBezTo>
                      <a:cubicBezTo>
                        <a:pt x="7" y="45"/>
                        <a:pt x="14" y="49"/>
                        <a:pt x="23" y="52"/>
                      </a:cubicBezTo>
                      <a:cubicBezTo>
                        <a:pt x="25" y="52"/>
                        <a:pt x="26" y="51"/>
                        <a:pt x="24" y="50"/>
                      </a:cubicBezTo>
                      <a:cubicBezTo>
                        <a:pt x="22" y="49"/>
                        <a:pt x="19" y="48"/>
                        <a:pt x="17" y="46"/>
                      </a:cubicBezTo>
                      <a:cubicBezTo>
                        <a:pt x="16" y="47"/>
                        <a:pt x="16" y="47"/>
                        <a:pt x="16" y="48"/>
                      </a:cubicBezTo>
                      <a:cubicBezTo>
                        <a:pt x="20" y="49"/>
                        <a:pt x="23" y="51"/>
                        <a:pt x="27" y="53"/>
                      </a:cubicBezTo>
                      <a:cubicBezTo>
                        <a:pt x="27" y="52"/>
                        <a:pt x="28" y="52"/>
                        <a:pt x="28" y="51"/>
                      </a:cubicBezTo>
                      <a:cubicBezTo>
                        <a:pt x="25" y="51"/>
                        <a:pt x="22" y="50"/>
                        <a:pt x="19" y="48"/>
                      </a:cubicBezTo>
                      <a:cubicBezTo>
                        <a:pt x="19" y="48"/>
                        <a:pt x="18" y="49"/>
                        <a:pt x="18" y="50"/>
                      </a:cubicBezTo>
                      <a:cubicBezTo>
                        <a:pt x="21" y="51"/>
                        <a:pt x="23" y="52"/>
                        <a:pt x="26" y="53"/>
                      </a:cubicBezTo>
                      <a:cubicBezTo>
                        <a:pt x="28" y="54"/>
                        <a:pt x="28" y="52"/>
                        <a:pt x="27" y="51"/>
                      </a:cubicBezTo>
                      <a:cubicBezTo>
                        <a:pt x="25" y="50"/>
                        <a:pt x="26" y="50"/>
                        <a:pt x="23" y="49"/>
                      </a:cubicBezTo>
                      <a:cubicBezTo>
                        <a:pt x="21" y="49"/>
                        <a:pt x="21" y="51"/>
                        <a:pt x="22" y="52"/>
                      </a:cubicBezTo>
                      <a:cubicBezTo>
                        <a:pt x="23" y="53"/>
                        <a:pt x="24" y="53"/>
                        <a:pt x="26" y="54"/>
                      </a:cubicBezTo>
                      <a:cubicBezTo>
                        <a:pt x="26" y="53"/>
                        <a:pt x="27" y="53"/>
                        <a:pt x="27" y="52"/>
                      </a:cubicBezTo>
                      <a:cubicBezTo>
                        <a:pt x="23" y="51"/>
                        <a:pt x="24" y="51"/>
                        <a:pt x="21" y="51"/>
                      </a:cubicBezTo>
                      <a:cubicBezTo>
                        <a:pt x="20" y="51"/>
                        <a:pt x="19" y="52"/>
                        <a:pt x="20" y="53"/>
                      </a:cubicBezTo>
                      <a:cubicBezTo>
                        <a:pt x="22" y="55"/>
                        <a:pt x="23" y="55"/>
                        <a:pt x="25" y="55"/>
                      </a:cubicBezTo>
                      <a:cubicBezTo>
                        <a:pt x="27" y="55"/>
                        <a:pt x="27" y="54"/>
                        <a:pt x="26" y="53"/>
                      </a:cubicBezTo>
                      <a:cubicBezTo>
                        <a:pt x="24" y="52"/>
                        <a:pt x="24" y="52"/>
                        <a:pt x="22" y="51"/>
                      </a:cubicBezTo>
                      <a:cubicBezTo>
                        <a:pt x="21" y="52"/>
                        <a:pt x="21" y="53"/>
                        <a:pt x="21" y="54"/>
                      </a:cubicBezTo>
                      <a:cubicBezTo>
                        <a:pt x="26" y="54"/>
                        <a:pt x="29" y="55"/>
                        <a:pt x="33" y="56"/>
                      </a:cubicBezTo>
                      <a:cubicBezTo>
                        <a:pt x="35" y="56"/>
                        <a:pt x="35" y="54"/>
                        <a:pt x="34" y="54"/>
                      </a:cubicBezTo>
                      <a:cubicBezTo>
                        <a:pt x="31" y="52"/>
                        <a:pt x="29" y="52"/>
                        <a:pt x="26" y="52"/>
                      </a:cubicBezTo>
                      <a:cubicBezTo>
                        <a:pt x="25" y="52"/>
                        <a:pt x="24" y="54"/>
                        <a:pt x="26" y="54"/>
                      </a:cubicBezTo>
                      <a:cubicBezTo>
                        <a:pt x="29" y="56"/>
                        <a:pt x="28" y="55"/>
                        <a:pt x="32" y="56"/>
                      </a:cubicBezTo>
                      <a:cubicBezTo>
                        <a:pt x="33" y="56"/>
                        <a:pt x="34" y="55"/>
                        <a:pt x="33" y="54"/>
                      </a:cubicBezTo>
                      <a:cubicBezTo>
                        <a:pt x="30" y="49"/>
                        <a:pt x="23" y="47"/>
                        <a:pt x="20" y="41"/>
                      </a:cubicBezTo>
                      <a:cubicBezTo>
                        <a:pt x="19" y="40"/>
                        <a:pt x="17" y="41"/>
                        <a:pt x="18" y="42"/>
                      </a:cubicBezTo>
                      <a:cubicBezTo>
                        <a:pt x="19" y="44"/>
                        <a:pt x="19" y="46"/>
                        <a:pt x="20" y="48"/>
                      </a:cubicBezTo>
                      <a:cubicBezTo>
                        <a:pt x="21" y="49"/>
                        <a:pt x="23" y="49"/>
                        <a:pt x="23" y="47"/>
                      </a:cubicBezTo>
                      <a:cubicBezTo>
                        <a:pt x="21" y="42"/>
                        <a:pt x="19" y="38"/>
                        <a:pt x="18" y="33"/>
                      </a:cubicBezTo>
                      <a:cubicBezTo>
                        <a:pt x="17" y="33"/>
                        <a:pt x="16" y="33"/>
                        <a:pt x="16" y="34"/>
                      </a:cubicBezTo>
                      <a:cubicBezTo>
                        <a:pt x="18" y="39"/>
                        <a:pt x="18" y="39"/>
                        <a:pt x="16" y="36"/>
                      </a:cubicBezTo>
                      <a:cubicBezTo>
                        <a:pt x="15" y="32"/>
                        <a:pt x="15" y="29"/>
                        <a:pt x="16" y="25"/>
                      </a:cubicBezTo>
                      <a:cubicBezTo>
                        <a:pt x="16" y="24"/>
                        <a:pt x="14" y="23"/>
                        <a:pt x="13" y="25"/>
                      </a:cubicBezTo>
                      <a:cubicBezTo>
                        <a:pt x="10" y="28"/>
                        <a:pt x="9" y="27"/>
                        <a:pt x="10" y="22"/>
                      </a:cubicBezTo>
                      <a:cubicBezTo>
                        <a:pt x="12" y="20"/>
                        <a:pt x="13" y="21"/>
                        <a:pt x="11" y="25"/>
                      </a:cubicBezTo>
                      <a:cubicBezTo>
                        <a:pt x="10" y="28"/>
                        <a:pt x="9" y="28"/>
                        <a:pt x="10" y="25"/>
                      </a:cubicBezTo>
                      <a:cubicBezTo>
                        <a:pt x="10" y="21"/>
                        <a:pt x="10" y="18"/>
                        <a:pt x="12" y="15"/>
                      </a:cubicBezTo>
                      <a:cubicBezTo>
                        <a:pt x="11" y="14"/>
                        <a:pt x="10" y="14"/>
                        <a:pt x="10" y="14"/>
                      </a:cubicBezTo>
                      <a:cubicBezTo>
                        <a:pt x="9" y="20"/>
                        <a:pt x="9" y="25"/>
                        <a:pt x="7" y="30"/>
                      </a:cubicBezTo>
                      <a:cubicBezTo>
                        <a:pt x="8" y="30"/>
                        <a:pt x="9" y="30"/>
                        <a:pt x="10" y="31"/>
                      </a:cubicBezTo>
                      <a:cubicBezTo>
                        <a:pt x="10" y="26"/>
                        <a:pt x="11" y="21"/>
                        <a:pt x="11" y="16"/>
                      </a:cubicBezTo>
                      <a:cubicBezTo>
                        <a:pt x="11" y="15"/>
                        <a:pt x="9" y="14"/>
                        <a:pt x="8" y="16"/>
                      </a:cubicBezTo>
                      <a:cubicBezTo>
                        <a:pt x="7" y="21"/>
                        <a:pt x="7" y="26"/>
                        <a:pt x="6" y="31"/>
                      </a:cubicBezTo>
                      <a:cubicBezTo>
                        <a:pt x="7" y="31"/>
                        <a:pt x="7" y="31"/>
                        <a:pt x="8" y="31"/>
                      </a:cubicBezTo>
                      <a:cubicBezTo>
                        <a:pt x="8" y="29"/>
                        <a:pt x="7" y="26"/>
                        <a:pt x="7" y="23"/>
                      </a:cubicBezTo>
                      <a:cubicBezTo>
                        <a:pt x="7" y="21"/>
                        <a:pt x="9" y="12"/>
                        <a:pt x="9" y="22"/>
                      </a:cubicBezTo>
                      <a:cubicBezTo>
                        <a:pt x="9" y="35"/>
                        <a:pt x="2" y="13"/>
                        <a:pt x="10" y="26"/>
                      </a:cubicBezTo>
                      <a:cubicBezTo>
                        <a:pt x="13" y="30"/>
                        <a:pt x="14" y="35"/>
                        <a:pt x="15" y="39"/>
                      </a:cubicBezTo>
                      <a:cubicBezTo>
                        <a:pt x="16" y="39"/>
                        <a:pt x="17" y="38"/>
                        <a:pt x="17" y="38"/>
                      </a:cubicBezTo>
                      <a:cubicBezTo>
                        <a:pt x="14" y="35"/>
                        <a:pt x="12" y="31"/>
                        <a:pt x="10" y="27"/>
                      </a:cubicBezTo>
                      <a:cubicBezTo>
                        <a:pt x="9" y="27"/>
                        <a:pt x="8" y="28"/>
                        <a:pt x="8" y="28"/>
                      </a:cubicBezTo>
                      <a:cubicBezTo>
                        <a:pt x="11" y="32"/>
                        <a:pt x="16" y="37"/>
                        <a:pt x="18" y="41"/>
                      </a:cubicBezTo>
                      <a:cubicBezTo>
                        <a:pt x="19" y="41"/>
                        <a:pt x="19" y="40"/>
                        <a:pt x="20" y="39"/>
                      </a:cubicBezTo>
                      <a:cubicBezTo>
                        <a:pt x="16" y="36"/>
                        <a:pt x="13" y="33"/>
                        <a:pt x="10" y="29"/>
                      </a:cubicBezTo>
                      <a:cubicBezTo>
                        <a:pt x="9" y="28"/>
                        <a:pt x="7" y="29"/>
                        <a:pt x="8" y="30"/>
                      </a:cubicBezTo>
                      <a:cubicBezTo>
                        <a:pt x="10" y="35"/>
                        <a:pt x="14" y="40"/>
                        <a:pt x="16" y="46"/>
                      </a:cubicBezTo>
                      <a:cubicBezTo>
                        <a:pt x="17" y="45"/>
                        <a:pt x="17" y="45"/>
                        <a:pt x="18" y="44"/>
                      </a:cubicBezTo>
                      <a:cubicBezTo>
                        <a:pt x="14" y="41"/>
                        <a:pt x="12" y="37"/>
                        <a:pt x="10" y="33"/>
                      </a:cubicBezTo>
                      <a:cubicBezTo>
                        <a:pt x="9" y="33"/>
                        <a:pt x="9" y="34"/>
                        <a:pt x="8" y="34"/>
                      </a:cubicBezTo>
                      <a:cubicBezTo>
                        <a:pt x="14" y="38"/>
                        <a:pt x="17" y="43"/>
                        <a:pt x="21" y="48"/>
                      </a:cubicBezTo>
                      <a:cubicBezTo>
                        <a:pt x="21" y="47"/>
                        <a:pt x="22" y="47"/>
                        <a:pt x="22" y="47"/>
                      </a:cubicBezTo>
                      <a:cubicBezTo>
                        <a:pt x="17" y="42"/>
                        <a:pt x="13" y="37"/>
                        <a:pt x="9" y="31"/>
                      </a:cubicBezTo>
                      <a:cubicBezTo>
                        <a:pt x="8" y="31"/>
                        <a:pt x="8" y="32"/>
                        <a:pt x="7" y="32"/>
                      </a:cubicBezTo>
                      <a:cubicBezTo>
                        <a:pt x="10" y="36"/>
                        <a:pt x="14" y="39"/>
                        <a:pt x="16" y="44"/>
                      </a:cubicBezTo>
                      <a:cubicBezTo>
                        <a:pt x="17" y="43"/>
                        <a:pt x="17" y="43"/>
                        <a:pt x="18" y="42"/>
                      </a:cubicBezTo>
                      <a:cubicBezTo>
                        <a:pt x="14" y="40"/>
                        <a:pt x="11" y="36"/>
                        <a:pt x="8" y="33"/>
                      </a:cubicBezTo>
                      <a:cubicBezTo>
                        <a:pt x="8" y="31"/>
                        <a:pt x="6" y="32"/>
                        <a:pt x="6" y="34"/>
                      </a:cubicBezTo>
                      <a:cubicBezTo>
                        <a:pt x="8" y="35"/>
                        <a:pt x="9" y="37"/>
                        <a:pt x="10" y="40"/>
                      </a:cubicBezTo>
                      <a:cubicBezTo>
                        <a:pt x="10" y="39"/>
                        <a:pt x="11" y="39"/>
                        <a:pt x="12" y="38"/>
                      </a:cubicBezTo>
                      <a:cubicBezTo>
                        <a:pt x="5" y="33"/>
                        <a:pt x="5" y="25"/>
                        <a:pt x="7" y="18"/>
                      </a:cubicBezTo>
                      <a:cubicBezTo>
                        <a:pt x="7" y="18"/>
                        <a:pt x="6" y="17"/>
                        <a:pt x="5" y="17"/>
                      </a:cubicBezTo>
                      <a:cubicBezTo>
                        <a:pt x="5" y="21"/>
                        <a:pt x="4" y="24"/>
                        <a:pt x="3" y="27"/>
                      </a:cubicBezTo>
                      <a:cubicBezTo>
                        <a:pt x="3" y="27"/>
                        <a:pt x="4" y="27"/>
                        <a:pt x="5" y="27"/>
                      </a:cubicBezTo>
                      <a:cubicBezTo>
                        <a:pt x="5" y="26"/>
                        <a:pt x="5" y="24"/>
                        <a:pt x="5" y="22"/>
                      </a:cubicBezTo>
                      <a:cubicBezTo>
                        <a:pt x="5" y="18"/>
                        <a:pt x="9" y="11"/>
                        <a:pt x="5" y="20"/>
                      </a:cubicBezTo>
                      <a:cubicBezTo>
                        <a:pt x="6" y="20"/>
                        <a:pt x="7" y="20"/>
                        <a:pt x="7" y="21"/>
                      </a:cubicBezTo>
                      <a:cubicBezTo>
                        <a:pt x="9" y="17"/>
                        <a:pt x="9" y="12"/>
                        <a:pt x="13" y="10"/>
                      </a:cubicBezTo>
                      <a:cubicBezTo>
                        <a:pt x="12" y="10"/>
                        <a:pt x="12" y="9"/>
                        <a:pt x="11" y="9"/>
                      </a:cubicBezTo>
                      <a:cubicBezTo>
                        <a:pt x="9" y="11"/>
                        <a:pt x="7" y="13"/>
                        <a:pt x="5" y="15"/>
                      </a:cubicBezTo>
                      <a:cubicBezTo>
                        <a:pt x="9" y="9"/>
                        <a:pt x="11" y="5"/>
                        <a:pt x="19" y="3"/>
                      </a:cubicBezTo>
                      <a:cubicBezTo>
                        <a:pt x="19" y="3"/>
                        <a:pt x="19" y="2"/>
                        <a:pt x="18" y="1"/>
                      </a:cubicBezTo>
                      <a:cubicBezTo>
                        <a:pt x="12" y="4"/>
                        <a:pt x="6" y="10"/>
                        <a:pt x="7" y="18"/>
                      </a:cubicBezTo>
                      <a:cubicBezTo>
                        <a:pt x="7" y="19"/>
                        <a:pt x="9" y="19"/>
                        <a:pt x="9" y="19"/>
                      </a:cubicBezTo>
                      <a:cubicBezTo>
                        <a:pt x="12" y="16"/>
                        <a:pt x="23" y="0"/>
                        <a:pt x="17" y="13"/>
                      </a:cubicBezTo>
                      <a:cubicBezTo>
                        <a:pt x="14" y="18"/>
                        <a:pt x="13" y="23"/>
                        <a:pt x="12" y="29"/>
                      </a:cubicBezTo>
                      <a:cubicBezTo>
                        <a:pt x="12" y="30"/>
                        <a:pt x="14" y="30"/>
                        <a:pt x="15" y="29"/>
                      </a:cubicBezTo>
                      <a:cubicBezTo>
                        <a:pt x="18" y="25"/>
                        <a:pt x="18" y="19"/>
                        <a:pt x="19" y="14"/>
                      </a:cubicBezTo>
                      <a:cubicBezTo>
                        <a:pt x="19" y="12"/>
                        <a:pt x="17" y="12"/>
                        <a:pt x="17" y="13"/>
                      </a:cubicBezTo>
                      <a:cubicBezTo>
                        <a:pt x="14" y="21"/>
                        <a:pt x="12" y="28"/>
                        <a:pt x="14" y="36"/>
                      </a:cubicBezTo>
                      <a:cubicBezTo>
                        <a:pt x="14" y="37"/>
                        <a:pt x="15" y="37"/>
                        <a:pt x="16" y="36"/>
                      </a:cubicBezTo>
                      <a:cubicBezTo>
                        <a:pt x="19" y="29"/>
                        <a:pt x="18" y="19"/>
                        <a:pt x="18" y="12"/>
                      </a:cubicBezTo>
                      <a:cubicBezTo>
                        <a:pt x="18" y="11"/>
                        <a:pt x="17" y="11"/>
                        <a:pt x="17" y="11"/>
                      </a:cubicBezTo>
                      <a:cubicBezTo>
                        <a:pt x="12" y="11"/>
                        <a:pt x="11" y="15"/>
                        <a:pt x="10" y="19"/>
                      </a:cubicBezTo>
                      <a:cubicBezTo>
                        <a:pt x="9" y="20"/>
                        <a:pt x="11" y="21"/>
                        <a:pt x="12" y="20"/>
                      </a:cubicBezTo>
                      <a:cubicBezTo>
                        <a:pt x="15" y="17"/>
                        <a:pt x="17" y="13"/>
                        <a:pt x="19" y="9"/>
                      </a:cubicBezTo>
                      <a:cubicBezTo>
                        <a:pt x="19" y="9"/>
                        <a:pt x="18" y="9"/>
                        <a:pt x="17" y="8"/>
                      </a:cubicBezTo>
                      <a:cubicBezTo>
                        <a:pt x="15" y="12"/>
                        <a:pt x="12" y="17"/>
                        <a:pt x="10" y="21"/>
                      </a:cubicBezTo>
                      <a:cubicBezTo>
                        <a:pt x="11" y="21"/>
                        <a:pt x="11" y="22"/>
                        <a:pt x="12" y="22"/>
                      </a:cubicBezTo>
                      <a:cubicBezTo>
                        <a:pt x="14" y="18"/>
                        <a:pt x="16" y="13"/>
                        <a:pt x="19" y="9"/>
                      </a:cubicBezTo>
                      <a:cubicBezTo>
                        <a:pt x="19" y="9"/>
                        <a:pt x="18" y="8"/>
                        <a:pt x="17" y="8"/>
                      </a:cubicBezTo>
                      <a:cubicBezTo>
                        <a:pt x="17" y="16"/>
                        <a:pt x="14" y="22"/>
                        <a:pt x="13" y="29"/>
                      </a:cubicBezTo>
                      <a:cubicBezTo>
                        <a:pt x="13" y="30"/>
                        <a:pt x="14" y="31"/>
                        <a:pt x="15" y="30"/>
                      </a:cubicBezTo>
                      <a:cubicBezTo>
                        <a:pt x="17" y="26"/>
                        <a:pt x="18" y="23"/>
                        <a:pt x="18" y="19"/>
                      </a:cubicBezTo>
                      <a:cubicBezTo>
                        <a:pt x="18" y="21"/>
                        <a:pt x="17" y="25"/>
                        <a:pt x="17" y="29"/>
                      </a:cubicBezTo>
                      <a:cubicBezTo>
                        <a:pt x="17" y="33"/>
                        <a:pt x="17" y="38"/>
                        <a:pt x="21" y="39"/>
                      </a:cubicBezTo>
                      <a:cubicBezTo>
                        <a:pt x="30" y="42"/>
                        <a:pt x="24" y="19"/>
                        <a:pt x="22" y="17"/>
                      </a:cubicBezTo>
                      <a:cubicBezTo>
                        <a:pt x="22" y="16"/>
                        <a:pt x="20" y="16"/>
                        <a:pt x="20" y="17"/>
                      </a:cubicBezTo>
                      <a:cubicBezTo>
                        <a:pt x="17" y="23"/>
                        <a:pt x="20" y="41"/>
                        <a:pt x="28" y="43"/>
                      </a:cubicBezTo>
                      <a:cubicBezTo>
                        <a:pt x="28" y="44"/>
                        <a:pt x="29" y="43"/>
                        <a:pt x="29" y="43"/>
                      </a:cubicBezTo>
                      <a:cubicBezTo>
                        <a:pt x="33" y="36"/>
                        <a:pt x="29" y="25"/>
                        <a:pt x="24" y="19"/>
                      </a:cubicBezTo>
                      <a:cubicBezTo>
                        <a:pt x="24" y="18"/>
                        <a:pt x="23" y="18"/>
                        <a:pt x="22" y="19"/>
                      </a:cubicBezTo>
                      <a:cubicBezTo>
                        <a:pt x="19" y="25"/>
                        <a:pt x="19" y="41"/>
                        <a:pt x="28" y="44"/>
                      </a:cubicBezTo>
                      <a:cubicBezTo>
                        <a:pt x="28" y="44"/>
                        <a:pt x="29" y="44"/>
                        <a:pt x="29" y="43"/>
                      </a:cubicBezTo>
                      <a:cubicBezTo>
                        <a:pt x="34" y="38"/>
                        <a:pt x="32" y="16"/>
                        <a:pt x="22" y="19"/>
                      </a:cubicBezTo>
                      <a:cubicBezTo>
                        <a:pt x="12" y="21"/>
                        <a:pt x="21" y="39"/>
                        <a:pt x="24" y="43"/>
                      </a:cubicBezTo>
                      <a:cubicBezTo>
                        <a:pt x="26" y="45"/>
                        <a:pt x="29" y="45"/>
                        <a:pt x="31" y="43"/>
                      </a:cubicBezTo>
                      <a:cubicBezTo>
                        <a:pt x="36" y="39"/>
                        <a:pt x="34" y="27"/>
                        <a:pt x="31" y="22"/>
                      </a:cubicBezTo>
                      <a:cubicBezTo>
                        <a:pt x="30" y="20"/>
                        <a:pt x="25" y="13"/>
                        <a:pt x="21" y="18"/>
                      </a:cubicBezTo>
                      <a:cubicBezTo>
                        <a:pt x="17" y="23"/>
                        <a:pt x="17" y="31"/>
                        <a:pt x="20" y="37"/>
                      </a:cubicBezTo>
                      <a:cubicBezTo>
                        <a:pt x="22" y="40"/>
                        <a:pt x="26" y="48"/>
                        <a:pt x="31" y="46"/>
                      </a:cubicBezTo>
                      <a:cubicBezTo>
                        <a:pt x="37" y="43"/>
                        <a:pt x="37" y="35"/>
                        <a:pt x="37" y="29"/>
                      </a:cubicBezTo>
                      <a:cubicBezTo>
                        <a:pt x="36" y="16"/>
                        <a:pt x="20" y="14"/>
                        <a:pt x="19" y="28"/>
                      </a:cubicBezTo>
                      <a:cubicBezTo>
                        <a:pt x="18" y="38"/>
                        <a:pt x="30" y="57"/>
                        <a:pt x="38" y="42"/>
                      </a:cubicBezTo>
                      <a:cubicBezTo>
                        <a:pt x="42" y="36"/>
                        <a:pt x="41" y="27"/>
                        <a:pt x="37" y="22"/>
                      </a:cubicBezTo>
                      <a:cubicBezTo>
                        <a:pt x="33" y="17"/>
                        <a:pt x="27" y="16"/>
                        <a:pt x="23" y="20"/>
                      </a:cubicBezTo>
                      <a:cubicBezTo>
                        <a:pt x="19" y="25"/>
                        <a:pt x="26" y="45"/>
                        <a:pt x="34" y="43"/>
                      </a:cubicBezTo>
                      <a:cubicBezTo>
                        <a:pt x="41" y="41"/>
                        <a:pt x="35" y="21"/>
                        <a:pt x="33" y="17"/>
                      </a:cubicBezTo>
                      <a:cubicBezTo>
                        <a:pt x="33" y="16"/>
                        <a:pt x="31" y="16"/>
                        <a:pt x="31" y="17"/>
                      </a:cubicBezTo>
                      <a:cubicBezTo>
                        <a:pt x="32" y="24"/>
                        <a:pt x="32" y="30"/>
                        <a:pt x="33" y="37"/>
                      </a:cubicBezTo>
                      <a:cubicBezTo>
                        <a:pt x="33" y="39"/>
                        <a:pt x="35" y="39"/>
                        <a:pt x="35" y="37"/>
                      </a:cubicBezTo>
                      <a:cubicBezTo>
                        <a:pt x="35" y="30"/>
                        <a:pt x="35" y="24"/>
                        <a:pt x="34" y="17"/>
                      </a:cubicBezTo>
                      <a:cubicBezTo>
                        <a:pt x="34" y="16"/>
                        <a:pt x="32" y="15"/>
                        <a:pt x="32" y="16"/>
                      </a:cubicBezTo>
                      <a:cubicBezTo>
                        <a:pt x="31" y="22"/>
                        <a:pt x="31" y="27"/>
                        <a:pt x="30" y="33"/>
                      </a:cubicBezTo>
                      <a:cubicBezTo>
                        <a:pt x="30" y="41"/>
                        <a:pt x="29" y="28"/>
                        <a:pt x="28" y="26"/>
                      </a:cubicBezTo>
                      <a:cubicBezTo>
                        <a:pt x="28" y="22"/>
                        <a:pt x="28" y="16"/>
                        <a:pt x="24" y="14"/>
                      </a:cubicBezTo>
                      <a:cubicBezTo>
                        <a:pt x="23" y="14"/>
                        <a:pt x="23" y="14"/>
                        <a:pt x="22" y="15"/>
                      </a:cubicBezTo>
                      <a:cubicBezTo>
                        <a:pt x="20" y="23"/>
                        <a:pt x="19" y="30"/>
                        <a:pt x="19" y="38"/>
                      </a:cubicBezTo>
                      <a:cubicBezTo>
                        <a:pt x="19" y="39"/>
                        <a:pt x="21" y="40"/>
                        <a:pt x="21" y="38"/>
                      </a:cubicBezTo>
                      <a:cubicBezTo>
                        <a:pt x="23" y="30"/>
                        <a:pt x="23" y="22"/>
                        <a:pt x="24" y="15"/>
                      </a:cubicBezTo>
                      <a:cubicBezTo>
                        <a:pt x="24" y="13"/>
                        <a:pt x="22" y="13"/>
                        <a:pt x="22" y="14"/>
                      </a:cubicBezTo>
                      <a:cubicBezTo>
                        <a:pt x="20" y="20"/>
                        <a:pt x="20" y="26"/>
                        <a:pt x="17" y="31"/>
                      </a:cubicBezTo>
                      <a:cubicBezTo>
                        <a:pt x="17" y="31"/>
                        <a:pt x="18" y="31"/>
                        <a:pt x="19" y="31"/>
                      </a:cubicBezTo>
                      <a:cubicBezTo>
                        <a:pt x="18" y="24"/>
                        <a:pt x="20" y="17"/>
                        <a:pt x="21" y="10"/>
                      </a:cubicBezTo>
                      <a:cubicBezTo>
                        <a:pt x="22" y="9"/>
                        <a:pt x="20" y="8"/>
                        <a:pt x="19" y="9"/>
                      </a:cubicBezTo>
                      <a:cubicBezTo>
                        <a:pt x="18" y="11"/>
                        <a:pt x="17" y="14"/>
                        <a:pt x="16" y="16"/>
                      </a:cubicBezTo>
                      <a:cubicBezTo>
                        <a:pt x="15" y="20"/>
                        <a:pt x="14" y="23"/>
                        <a:pt x="13" y="27"/>
                      </a:cubicBezTo>
                      <a:cubicBezTo>
                        <a:pt x="14" y="25"/>
                        <a:pt x="15" y="23"/>
                        <a:pt x="15" y="22"/>
                      </a:cubicBezTo>
                      <a:cubicBezTo>
                        <a:pt x="16" y="19"/>
                        <a:pt x="17" y="17"/>
                        <a:pt x="18" y="14"/>
                      </a:cubicBezTo>
                      <a:cubicBezTo>
                        <a:pt x="20" y="11"/>
                        <a:pt x="19" y="9"/>
                        <a:pt x="18" y="15"/>
                      </a:cubicBezTo>
                      <a:cubicBezTo>
                        <a:pt x="17" y="21"/>
                        <a:pt x="15" y="25"/>
                        <a:pt x="15" y="31"/>
                      </a:cubicBezTo>
                      <a:cubicBezTo>
                        <a:pt x="15" y="32"/>
                        <a:pt x="16" y="32"/>
                        <a:pt x="17" y="32"/>
                      </a:cubicBezTo>
                      <a:cubicBezTo>
                        <a:pt x="20" y="30"/>
                        <a:pt x="20" y="28"/>
                        <a:pt x="21" y="25"/>
                      </a:cubicBezTo>
                      <a:cubicBezTo>
                        <a:pt x="19" y="31"/>
                        <a:pt x="21" y="39"/>
                        <a:pt x="22" y="46"/>
                      </a:cubicBezTo>
                      <a:cubicBezTo>
                        <a:pt x="22" y="46"/>
                        <a:pt x="23" y="47"/>
                        <a:pt x="24" y="46"/>
                      </a:cubicBezTo>
                      <a:cubicBezTo>
                        <a:pt x="28" y="43"/>
                        <a:pt x="27" y="35"/>
                        <a:pt x="27" y="31"/>
                      </a:cubicBezTo>
                      <a:cubicBezTo>
                        <a:pt x="27" y="30"/>
                        <a:pt x="25" y="29"/>
                        <a:pt x="25" y="30"/>
                      </a:cubicBezTo>
                      <a:cubicBezTo>
                        <a:pt x="24" y="35"/>
                        <a:pt x="24" y="39"/>
                        <a:pt x="24" y="44"/>
                      </a:cubicBezTo>
                      <a:cubicBezTo>
                        <a:pt x="24" y="45"/>
                        <a:pt x="26" y="45"/>
                        <a:pt x="26" y="44"/>
                      </a:cubicBezTo>
                      <a:cubicBezTo>
                        <a:pt x="27" y="40"/>
                        <a:pt x="28" y="36"/>
                        <a:pt x="26" y="32"/>
                      </a:cubicBezTo>
                      <a:cubicBezTo>
                        <a:pt x="25" y="31"/>
                        <a:pt x="24" y="31"/>
                        <a:pt x="24" y="32"/>
                      </a:cubicBezTo>
                      <a:cubicBezTo>
                        <a:pt x="22" y="37"/>
                        <a:pt x="22" y="42"/>
                        <a:pt x="24" y="47"/>
                      </a:cubicBezTo>
                      <a:cubicBezTo>
                        <a:pt x="24" y="48"/>
                        <a:pt x="25" y="48"/>
                        <a:pt x="26" y="48"/>
                      </a:cubicBezTo>
                      <a:cubicBezTo>
                        <a:pt x="29" y="45"/>
                        <a:pt x="29" y="40"/>
                        <a:pt x="30" y="35"/>
                      </a:cubicBezTo>
                      <a:cubicBezTo>
                        <a:pt x="29" y="35"/>
                        <a:pt x="29" y="35"/>
                        <a:pt x="28" y="35"/>
                      </a:cubicBezTo>
                      <a:cubicBezTo>
                        <a:pt x="28" y="40"/>
                        <a:pt x="28" y="46"/>
                        <a:pt x="28" y="51"/>
                      </a:cubicBezTo>
                      <a:cubicBezTo>
                        <a:pt x="29" y="52"/>
                        <a:pt x="30" y="52"/>
                        <a:pt x="31" y="51"/>
                      </a:cubicBezTo>
                      <a:cubicBezTo>
                        <a:pt x="32" y="47"/>
                        <a:pt x="32" y="42"/>
                        <a:pt x="32" y="37"/>
                      </a:cubicBezTo>
                      <a:cubicBezTo>
                        <a:pt x="32" y="37"/>
                        <a:pt x="31" y="37"/>
                        <a:pt x="30" y="37"/>
                      </a:cubicBezTo>
                      <a:cubicBezTo>
                        <a:pt x="30" y="42"/>
                        <a:pt x="30" y="46"/>
                        <a:pt x="31" y="51"/>
                      </a:cubicBezTo>
                      <a:cubicBezTo>
                        <a:pt x="31" y="52"/>
                        <a:pt x="33" y="52"/>
                        <a:pt x="33" y="51"/>
                      </a:cubicBezTo>
                      <a:cubicBezTo>
                        <a:pt x="34" y="46"/>
                        <a:pt x="34" y="42"/>
                        <a:pt x="35" y="38"/>
                      </a:cubicBezTo>
                      <a:cubicBezTo>
                        <a:pt x="34" y="38"/>
                        <a:pt x="33" y="37"/>
                        <a:pt x="32" y="37"/>
                      </a:cubicBezTo>
                      <a:cubicBezTo>
                        <a:pt x="33" y="42"/>
                        <a:pt x="32" y="47"/>
                        <a:pt x="33" y="52"/>
                      </a:cubicBezTo>
                      <a:cubicBezTo>
                        <a:pt x="34" y="54"/>
                        <a:pt x="35" y="54"/>
                        <a:pt x="36" y="52"/>
                      </a:cubicBezTo>
                      <a:cubicBezTo>
                        <a:pt x="36" y="48"/>
                        <a:pt x="36" y="44"/>
                        <a:pt x="36" y="40"/>
                      </a:cubicBezTo>
                      <a:cubicBezTo>
                        <a:pt x="36" y="38"/>
                        <a:pt x="34" y="38"/>
                        <a:pt x="34" y="40"/>
                      </a:cubicBezTo>
                      <a:cubicBezTo>
                        <a:pt x="34" y="44"/>
                        <a:pt x="34" y="48"/>
                        <a:pt x="35" y="53"/>
                      </a:cubicBezTo>
                      <a:cubicBezTo>
                        <a:pt x="35" y="54"/>
                        <a:pt x="37" y="54"/>
                        <a:pt x="37" y="53"/>
                      </a:cubicBezTo>
                      <a:cubicBezTo>
                        <a:pt x="38" y="49"/>
                        <a:pt x="38" y="46"/>
                        <a:pt x="37" y="42"/>
                      </a:cubicBezTo>
                      <a:cubicBezTo>
                        <a:pt x="37" y="41"/>
                        <a:pt x="36" y="41"/>
                        <a:pt x="35" y="41"/>
                      </a:cubicBezTo>
                      <a:cubicBezTo>
                        <a:pt x="33" y="43"/>
                        <a:pt x="30" y="46"/>
                        <a:pt x="27" y="47"/>
                      </a:cubicBezTo>
                      <a:cubicBezTo>
                        <a:pt x="26" y="47"/>
                        <a:pt x="31" y="50"/>
                        <a:pt x="32" y="51"/>
                      </a:cubicBezTo>
                      <a:cubicBezTo>
                        <a:pt x="32" y="50"/>
                        <a:pt x="33" y="50"/>
                        <a:pt x="33" y="49"/>
                      </a:cubicBezTo>
                      <a:cubicBezTo>
                        <a:pt x="31" y="47"/>
                        <a:pt x="29" y="45"/>
                        <a:pt x="27" y="43"/>
                      </a:cubicBezTo>
                      <a:cubicBezTo>
                        <a:pt x="26" y="43"/>
                        <a:pt x="26" y="44"/>
                        <a:pt x="25" y="44"/>
                      </a:cubicBezTo>
                      <a:cubicBezTo>
                        <a:pt x="28" y="47"/>
                        <a:pt x="30" y="50"/>
                        <a:pt x="32" y="53"/>
                      </a:cubicBezTo>
                      <a:cubicBezTo>
                        <a:pt x="33" y="53"/>
                        <a:pt x="34" y="52"/>
                        <a:pt x="34" y="52"/>
                      </a:cubicBezTo>
                      <a:cubicBezTo>
                        <a:pt x="29" y="47"/>
                        <a:pt x="24" y="42"/>
                        <a:pt x="18" y="38"/>
                      </a:cubicBezTo>
                      <a:cubicBezTo>
                        <a:pt x="17" y="37"/>
                        <a:pt x="16" y="38"/>
                        <a:pt x="16" y="39"/>
                      </a:cubicBezTo>
                      <a:cubicBezTo>
                        <a:pt x="20" y="45"/>
                        <a:pt x="26" y="49"/>
                        <a:pt x="32" y="52"/>
                      </a:cubicBezTo>
                      <a:cubicBezTo>
                        <a:pt x="32" y="53"/>
                        <a:pt x="34" y="52"/>
                        <a:pt x="33" y="51"/>
                      </a:cubicBezTo>
                      <a:cubicBezTo>
                        <a:pt x="34" y="54"/>
                        <a:pt x="38" y="50"/>
                        <a:pt x="39" y="50"/>
                      </a:cubicBezTo>
                      <a:cubicBezTo>
                        <a:pt x="41" y="48"/>
                        <a:pt x="40" y="44"/>
                        <a:pt x="39" y="42"/>
                      </a:cubicBezTo>
                      <a:cubicBezTo>
                        <a:pt x="38" y="42"/>
                        <a:pt x="38" y="42"/>
                        <a:pt x="37" y="42"/>
                      </a:cubicBezTo>
                      <a:cubicBezTo>
                        <a:pt x="32" y="44"/>
                        <a:pt x="33" y="52"/>
                        <a:pt x="36" y="56"/>
                      </a:cubicBezTo>
                      <a:cubicBezTo>
                        <a:pt x="36" y="56"/>
                        <a:pt x="37" y="56"/>
                        <a:pt x="37" y="56"/>
                      </a:cubicBezTo>
                      <a:cubicBezTo>
                        <a:pt x="43" y="52"/>
                        <a:pt x="42" y="41"/>
                        <a:pt x="42" y="35"/>
                      </a:cubicBezTo>
                      <a:cubicBezTo>
                        <a:pt x="41" y="34"/>
                        <a:pt x="39" y="33"/>
                        <a:pt x="39" y="35"/>
                      </a:cubicBezTo>
                      <a:cubicBezTo>
                        <a:pt x="38" y="41"/>
                        <a:pt x="36" y="47"/>
                        <a:pt x="37" y="53"/>
                      </a:cubicBezTo>
                      <a:cubicBezTo>
                        <a:pt x="38" y="54"/>
                        <a:pt x="39" y="54"/>
                        <a:pt x="40" y="53"/>
                      </a:cubicBezTo>
                      <a:cubicBezTo>
                        <a:pt x="41" y="46"/>
                        <a:pt x="41" y="39"/>
                        <a:pt x="42" y="32"/>
                      </a:cubicBezTo>
                      <a:cubicBezTo>
                        <a:pt x="42" y="32"/>
                        <a:pt x="41" y="32"/>
                        <a:pt x="40" y="32"/>
                      </a:cubicBezTo>
                      <a:cubicBezTo>
                        <a:pt x="42" y="39"/>
                        <a:pt x="39" y="46"/>
                        <a:pt x="39" y="53"/>
                      </a:cubicBezTo>
                      <a:cubicBezTo>
                        <a:pt x="39" y="55"/>
                        <a:pt x="41" y="55"/>
                        <a:pt x="41" y="54"/>
                      </a:cubicBezTo>
                      <a:cubicBezTo>
                        <a:pt x="42" y="48"/>
                        <a:pt x="43" y="42"/>
                        <a:pt x="44" y="37"/>
                      </a:cubicBezTo>
                      <a:cubicBezTo>
                        <a:pt x="43" y="37"/>
                        <a:pt x="42" y="37"/>
                        <a:pt x="42" y="37"/>
                      </a:cubicBezTo>
                      <a:cubicBezTo>
                        <a:pt x="41" y="42"/>
                        <a:pt x="41" y="47"/>
                        <a:pt x="40" y="52"/>
                      </a:cubicBezTo>
                      <a:cubicBezTo>
                        <a:pt x="40" y="54"/>
                        <a:pt x="42" y="54"/>
                        <a:pt x="43" y="53"/>
                      </a:cubicBezTo>
                      <a:cubicBezTo>
                        <a:pt x="44" y="47"/>
                        <a:pt x="44" y="42"/>
                        <a:pt x="46" y="37"/>
                      </a:cubicBezTo>
                      <a:cubicBezTo>
                        <a:pt x="45" y="37"/>
                        <a:pt x="44" y="37"/>
                        <a:pt x="44" y="36"/>
                      </a:cubicBezTo>
                      <a:cubicBezTo>
                        <a:pt x="43" y="41"/>
                        <a:pt x="43" y="46"/>
                        <a:pt x="42" y="50"/>
                      </a:cubicBezTo>
                      <a:cubicBezTo>
                        <a:pt x="43" y="50"/>
                        <a:pt x="44" y="50"/>
                        <a:pt x="45" y="50"/>
                      </a:cubicBezTo>
                      <a:cubicBezTo>
                        <a:pt x="45" y="45"/>
                        <a:pt x="45" y="40"/>
                        <a:pt x="47" y="35"/>
                      </a:cubicBezTo>
                      <a:cubicBezTo>
                        <a:pt x="46" y="35"/>
                        <a:pt x="46" y="35"/>
                        <a:pt x="45" y="34"/>
                      </a:cubicBezTo>
                      <a:cubicBezTo>
                        <a:pt x="45" y="39"/>
                        <a:pt x="44" y="44"/>
                        <a:pt x="44" y="49"/>
                      </a:cubicBezTo>
                      <a:cubicBezTo>
                        <a:pt x="44" y="49"/>
                        <a:pt x="45" y="49"/>
                        <a:pt x="46" y="49"/>
                      </a:cubicBezTo>
                      <a:cubicBezTo>
                        <a:pt x="47" y="44"/>
                        <a:pt x="48" y="32"/>
                        <a:pt x="43" y="28"/>
                      </a:cubicBezTo>
                      <a:cubicBezTo>
                        <a:pt x="42" y="28"/>
                        <a:pt x="42" y="28"/>
                        <a:pt x="41" y="29"/>
                      </a:cubicBezTo>
                      <a:cubicBezTo>
                        <a:pt x="39" y="32"/>
                        <a:pt x="38" y="35"/>
                        <a:pt x="38" y="39"/>
                      </a:cubicBezTo>
                      <a:cubicBezTo>
                        <a:pt x="38" y="41"/>
                        <a:pt x="40" y="41"/>
                        <a:pt x="40" y="40"/>
                      </a:cubicBezTo>
                      <a:cubicBezTo>
                        <a:pt x="42" y="34"/>
                        <a:pt x="42" y="29"/>
                        <a:pt x="43" y="24"/>
                      </a:cubicBezTo>
                      <a:cubicBezTo>
                        <a:pt x="42" y="24"/>
                        <a:pt x="41" y="24"/>
                        <a:pt x="40" y="24"/>
                      </a:cubicBezTo>
                      <a:cubicBezTo>
                        <a:pt x="41" y="30"/>
                        <a:pt x="39" y="36"/>
                        <a:pt x="38" y="42"/>
                      </a:cubicBezTo>
                      <a:cubicBezTo>
                        <a:pt x="38" y="44"/>
                        <a:pt x="40" y="44"/>
                        <a:pt x="41" y="43"/>
                      </a:cubicBezTo>
                      <a:cubicBezTo>
                        <a:pt x="43" y="35"/>
                        <a:pt x="43" y="27"/>
                        <a:pt x="43" y="19"/>
                      </a:cubicBezTo>
                      <a:cubicBezTo>
                        <a:pt x="43" y="17"/>
                        <a:pt x="40" y="17"/>
                        <a:pt x="40" y="19"/>
                      </a:cubicBezTo>
                      <a:cubicBezTo>
                        <a:pt x="40" y="24"/>
                        <a:pt x="39" y="29"/>
                        <a:pt x="37" y="35"/>
                      </a:cubicBezTo>
                      <a:cubicBezTo>
                        <a:pt x="38" y="35"/>
                        <a:pt x="39" y="35"/>
                        <a:pt x="40" y="35"/>
                      </a:cubicBezTo>
                      <a:cubicBezTo>
                        <a:pt x="40" y="29"/>
                        <a:pt x="39" y="22"/>
                        <a:pt x="41" y="16"/>
                      </a:cubicBezTo>
                      <a:cubicBezTo>
                        <a:pt x="40" y="16"/>
                        <a:pt x="39" y="16"/>
                        <a:pt x="39" y="16"/>
                      </a:cubicBezTo>
                      <a:cubicBezTo>
                        <a:pt x="39" y="22"/>
                        <a:pt x="38" y="27"/>
                        <a:pt x="37" y="33"/>
                      </a:cubicBezTo>
                      <a:cubicBezTo>
                        <a:pt x="38" y="33"/>
                        <a:pt x="38" y="33"/>
                        <a:pt x="39" y="33"/>
                      </a:cubicBezTo>
                      <a:cubicBezTo>
                        <a:pt x="39" y="26"/>
                        <a:pt x="40" y="20"/>
                        <a:pt x="40" y="13"/>
                      </a:cubicBezTo>
                      <a:cubicBezTo>
                        <a:pt x="40" y="11"/>
                        <a:pt x="38" y="11"/>
                        <a:pt x="38" y="12"/>
                      </a:cubicBezTo>
                      <a:cubicBezTo>
                        <a:pt x="37" y="19"/>
                        <a:pt x="36" y="25"/>
                        <a:pt x="35" y="32"/>
                      </a:cubicBezTo>
                      <a:cubicBezTo>
                        <a:pt x="36" y="32"/>
                        <a:pt x="37" y="32"/>
                        <a:pt x="38" y="32"/>
                      </a:cubicBezTo>
                      <a:cubicBezTo>
                        <a:pt x="37" y="25"/>
                        <a:pt x="37" y="17"/>
                        <a:pt x="37" y="10"/>
                      </a:cubicBezTo>
                      <a:cubicBezTo>
                        <a:pt x="37" y="9"/>
                        <a:pt x="35" y="9"/>
                        <a:pt x="34" y="10"/>
                      </a:cubicBezTo>
                      <a:cubicBezTo>
                        <a:pt x="34" y="17"/>
                        <a:pt x="33" y="24"/>
                        <a:pt x="32" y="31"/>
                      </a:cubicBezTo>
                      <a:cubicBezTo>
                        <a:pt x="32" y="31"/>
                        <a:pt x="33" y="31"/>
                        <a:pt x="34" y="31"/>
                      </a:cubicBezTo>
                      <a:cubicBezTo>
                        <a:pt x="33" y="25"/>
                        <a:pt x="34" y="18"/>
                        <a:pt x="34" y="12"/>
                      </a:cubicBezTo>
                      <a:cubicBezTo>
                        <a:pt x="34" y="10"/>
                        <a:pt x="32" y="10"/>
                        <a:pt x="32" y="12"/>
                      </a:cubicBezTo>
                      <a:cubicBezTo>
                        <a:pt x="31" y="18"/>
                        <a:pt x="30" y="24"/>
                        <a:pt x="29" y="31"/>
                      </a:cubicBezTo>
                      <a:cubicBezTo>
                        <a:pt x="30" y="31"/>
                        <a:pt x="30" y="31"/>
                        <a:pt x="31" y="31"/>
                      </a:cubicBezTo>
                      <a:cubicBezTo>
                        <a:pt x="31" y="25"/>
                        <a:pt x="32" y="19"/>
                        <a:pt x="32" y="13"/>
                      </a:cubicBezTo>
                      <a:cubicBezTo>
                        <a:pt x="32" y="11"/>
                        <a:pt x="30" y="11"/>
                        <a:pt x="30" y="12"/>
                      </a:cubicBezTo>
                      <a:cubicBezTo>
                        <a:pt x="29" y="17"/>
                        <a:pt x="28" y="23"/>
                        <a:pt x="26" y="27"/>
                      </a:cubicBezTo>
                      <a:cubicBezTo>
                        <a:pt x="27" y="28"/>
                        <a:pt x="28" y="28"/>
                        <a:pt x="29" y="28"/>
                      </a:cubicBezTo>
                      <a:cubicBezTo>
                        <a:pt x="29" y="22"/>
                        <a:pt x="29" y="17"/>
                        <a:pt x="30" y="11"/>
                      </a:cubicBezTo>
                      <a:cubicBezTo>
                        <a:pt x="30" y="10"/>
                        <a:pt x="28" y="10"/>
                        <a:pt x="28" y="11"/>
                      </a:cubicBezTo>
                      <a:cubicBezTo>
                        <a:pt x="27" y="17"/>
                        <a:pt x="26" y="22"/>
                        <a:pt x="25" y="28"/>
                      </a:cubicBezTo>
                      <a:cubicBezTo>
                        <a:pt x="25" y="28"/>
                        <a:pt x="26" y="28"/>
                        <a:pt x="27" y="28"/>
                      </a:cubicBezTo>
                      <a:cubicBezTo>
                        <a:pt x="27" y="22"/>
                        <a:pt x="27" y="17"/>
                        <a:pt x="27" y="11"/>
                      </a:cubicBezTo>
                      <a:cubicBezTo>
                        <a:pt x="27" y="10"/>
                        <a:pt x="25" y="9"/>
                        <a:pt x="25" y="10"/>
                      </a:cubicBezTo>
                      <a:cubicBezTo>
                        <a:pt x="23" y="14"/>
                        <a:pt x="22" y="19"/>
                        <a:pt x="21" y="23"/>
                      </a:cubicBezTo>
                      <a:cubicBezTo>
                        <a:pt x="22" y="23"/>
                        <a:pt x="23" y="23"/>
                        <a:pt x="23" y="23"/>
                      </a:cubicBezTo>
                      <a:cubicBezTo>
                        <a:pt x="22" y="18"/>
                        <a:pt x="24" y="13"/>
                        <a:pt x="23" y="7"/>
                      </a:cubicBezTo>
                      <a:cubicBezTo>
                        <a:pt x="22" y="6"/>
                        <a:pt x="21" y="6"/>
                        <a:pt x="20" y="7"/>
                      </a:cubicBezTo>
                      <a:cubicBezTo>
                        <a:pt x="19" y="12"/>
                        <a:pt x="18" y="16"/>
                        <a:pt x="17" y="21"/>
                      </a:cubicBezTo>
                      <a:cubicBezTo>
                        <a:pt x="17" y="22"/>
                        <a:pt x="19" y="23"/>
                        <a:pt x="19" y="22"/>
                      </a:cubicBezTo>
                      <a:cubicBezTo>
                        <a:pt x="20" y="20"/>
                        <a:pt x="20" y="19"/>
                        <a:pt x="20" y="18"/>
                      </a:cubicBezTo>
                      <a:cubicBezTo>
                        <a:pt x="21" y="16"/>
                        <a:pt x="18" y="16"/>
                        <a:pt x="18" y="17"/>
                      </a:cubicBezTo>
                      <a:cubicBezTo>
                        <a:pt x="18" y="18"/>
                        <a:pt x="17" y="20"/>
                        <a:pt x="17" y="21"/>
                      </a:cubicBezTo>
                      <a:cubicBezTo>
                        <a:pt x="18" y="21"/>
                        <a:pt x="19" y="21"/>
                        <a:pt x="19" y="22"/>
                      </a:cubicBezTo>
                      <a:cubicBezTo>
                        <a:pt x="20" y="17"/>
                        <a:pt x="21" y="12"/>
                        <a:pt x="23" y="8"/>
                      </a:cubicBezTo>
                      <a:cubicBezTo>
                        <a:pt x="22" y="8"/>
                        <a:pt x="21" y="8"/>
                        <a:pt x="20" y="8"/>
                      </a:cubicBezTo>
                      <a:cubicBezTo>
                        <a:pt x="22" y="13"/>
                        <a:pt x="20" y="19"/>
                        <a:pt x="21" y="24"/>
                      </a:cubicBezTo>
                      <a:cubicBezTo>
                        <a:pt x="21" y="25"/>
                        <a:pt x="23" y="25"/>
                        <a:pt x="23" y="24"/>
                      </a:cubicBezTo>
                      <a:cubicBezTo>
                        <a:pt x="24" y="20"/>
                        <a:pt x="25" y="15"/>
                        <a:pt x="27" y="11"/>
                      </a:cubicBezTo>
                      <a:cubicBezTo>
                        <a:pt x="26" y="11"/>
                        <a:pt x="25" y="11"/>
                        <a:pt x="25" y="11"/>
                      </a:cubicBezTo>
                      <a:cubicBezTo>
                        <a:pt x="25" y="17"/>
                        <a:pt x="25" y="22"/>
                        <a:pt x="25" y="28"/>
                      </a:cubicBezTo>
                      <a:cubicBezTo>
                        <a:pt x="25" y="29"/>
                        <a:pt x="27" y="30"/>
                        <a:pt x="27" y="28"/>
                      </a:cubicBezTo>
                      <a:cubicBezTo>
                        <a:pt x="28" y="23"/>
                        <a:pt x="29" y="17"/>
                        <a:pt x="30" y="12"/>
                      </a:cubicBezTo>
                      <a:cubicBezTo>
                        <a:pt x="29" y="12"/>
                        <a:pt x="28" y="12"/>
                        <a:pt x="28" y="11"/>
                      </a:cubicBezTo>
                      <a:cubicBezTo>
                        <a:pt x="27" y="17"/>
                        <a:pt x="26" y="22"/>
                        <a:pt x="26" y="28"/>
                      </a:cubicBezTo>
                      <a:cubicBezTo>
                        <a:pt x="26" y="29"/>
                        <a:pt x="28" y="29"/>
                        <a:pt x="29" y="28"/>
                      </a:cubicBezTo>
                      <a:cubicBezTo>
                        <a:pt x="31" y="23"/>
                        <a:pt x="31" y="18"/>
                        <a:pt x="32" y="13"/>
                      </a:cubicBezTo>
                      <a:cubicBezTo>
                        <a:pt x="32" y="13"/>
                        <a:pt x="31" y="13"/>
                        <a:pt x="30" y="13"/>
                      </a:cubicBezTo>
                      <a:cubicBezTo>
                        <a:pt x="30" y="19"/>
                        <a:pt x="29" y="25"/>
                        <a:pt x="29" y="31"/>
                      </a:cubicBezTo>
                      <a:cubicBezTo>
                        <a:pt x="29" y="32"/>
                        <a:pt x="31" y="32"/>
                        <a:pt x="31" y="31"/>
                      </a:cubicBezTo>
                      <a:cubicBezTo>
                        <a:pt x="33" y="25"/>
                        <a:pt x="34" y="18"/>
                        <a:pt x="34" y="12"/>
                      </a:cubicBezTo>
                      <a:cubicBezTo>
                        <a:pt x="33" y="12"/>
                        <a:pt x="32" y="12"/>
                        <a:pt x="32" y="12"/>
                      </a:cubicBezTo>
                      <a:cubicBezTo>
                        <a:pt x="32" y="18"/>
                        <a:pt x="31" y="25"/>
                        <a:pt x="32" y="31"/>
                      </a:cubicBezTo>
                      <a:cubicBezTo>
                        <a:pt x="32" y="32"/>
                        <a:pt x="34" y="33"/>
                        <a:pt x="34" y="31"/>
                      </a:cubicBezTo>
                      <a:cubicBezTo>
                        <a:pt x="35" y="24"/>
                        <a:pt x="36" y="17"/>
                        <a:pt x="37" y="10"/>
                      </a:cubicBezTo>
                      <a:cubicBezTo>
                        <a:pt x="36" y="10"/>
                        <a:pt x="35" y="10"/>
                        <a:pt x="34" y="10"/>
                      </a:cubicBezTo>
                      <a:cubicBezTo>
                        <a:pt x="35" y="17"/>
                        <a:pt x="35" y="25"/>
                        <a:pt x="35" y="32"/>
                      </a:cubicBezTo>
                      <a:cubicBezTo>
                        <a:pt x="35" y="33"/>
                        <a:pt x="37" y="34"/>
                        <a:pt x="38" y="32"/>
                      </a:cubicBezTo>
                      <a:cubicBezTo>
                        <a:pt x="39" y="26"/>
                        <a:pt x="39" y="19"/>
                        <a:pt x="40" y="13"/>
                      </a:cubicBezTo>
                      <a:cubicBezTo>
                        <a:pt x="39" y="13"/>
                        <a:pt x="38" y="13"/>
                        <a:pt x="38" y="13"/>
                      </a:cubicBezTo>
                      <a:cubicBezTo>
                        <a:pt x="37" y="20"/>
                        <a:pt x="37" y="26"/>
                        <a:pt x="37" y="33"/>
                      </a:cubicBezTo>
                      <a:cubicBezTo>
                        <a:pt x="37" y="35"/>
                        <a:pt x="39" y="35"/>
                        <a:pt x="39" y="34"/>
                      </a:cubicBezTo>
                      <a:cubicBezTo>
                        <a:pt x="40" y="28"/>
                        <a:pt x="41" y="22"/>
                        <a:pt x="41" y="16"/>
                      </a:cubicBezTo>
                      <a:cubicBezTo>
                        <a:pt x="41" y="14"/>
                        <a:pt x="39" y="14"/>
                        <a:pt x="39" y="15"/>
                      </a:cubicBezTo>
                      <a:cubicBezTo>
                        <a:pt x="37" y="22"/>
                        <a:pt x="38" y="29"/>
                        <a:pt x="37" y="35"/>
                      </a:cubicBezTo>
                      <a:cubicBezTo>
                        <a:pt x="37" y="36"/>
                        <a:pt x="39" y="37"/>
                        <a:pt x="40" y="35"/>
                      </a:cubicBezTo>
                      <a:cubicBezTo>
                        <a:pt x="41" y="30"/>
                        <a:pt x="42" y="24"/>
                        <a:pt x="43" y="19"/>
                      </a:cubicBezTo>
                      <a:cubicBezTo>
                        <a:pt x="42" y="19"/>
                        <a:pt x="41" y="19"/>
                        <a:pt x="40" y="19"/>
                      </a:cubicBezTo>
                      <a:cubicBezTo>
                        <a:pt x="40" y="27"/>
                        <a:pt x="41" y="35"/>
                        <a:pt x="38" y="42"/>
                      </a:cubicBezTo>
                      <a:cubicBezTo>
                        <a:pt x="39" y="43"/>
                        <a:pt x="40" y="43"/>
                        <a:pt x="41" y="43"/>
                      </a:cubicBezTo>
                      <a:cubicBezTo>
                        <a:pt x="42" y="36"/>
                        <a:pt x="43" y="30"/>
                        <a:pt x="43" y="24"/>
                      </a:cubicBezTo>
                      <a:cubicBezTo>
                        <a:pt x="43" y="22"/>
                        <a:pt x="40" y="22"/>
                        <a:pt x="40" y="24"/>
                      </a:cubicBezTo>
                      <a:cubicBezTo>
                        <a:pt x="40" y="29"/>
                        <a:pt x="40" y="34"/>
                        <a:pt x="38" y="39"/>
                      </a:cubicBezTo>
                      <a:cubicBezTo>
                        <a:pt x="39" y="39"/>
                        <a:pt x="39" y="39"/>
                        <a:pt x="40" y="39"/>
                      </a:cubicBezTo>
                      <a:cubicBezTo>
                        <a:pt x="40" y="36"/>
                        <a:pt x="41" y="34"/>
                        <a:pt x="43" y="32"/>
                      </a:cubicBezTo>
                      <a:cubicBezTo>
                        <a:pt x="44" y="35"/>
                        <a:pt x="44" y="38"/>
                        <a:pt x="44" y="40"/>
                      </a:cubicBezTo>
                      <a:cubicBezTo>
                        <a:pt x="44" y="43"/>
                        <a:pt x="44" y="46"/>
                        <a:pt x="44" y="49"/>
                      </a:cubicBezTo>
                      <a:cubicBezTo>
                        <a:pt x="44" y="50"/>
                        <a:pt x="46" y="51"/>
                        <a:pt x="46" y="49"/>
                      </a:cubicBezTo>
                      <a:cubicBezTo>
                        <a:pt x="47" y="44"/>
                        <a:pt x="47" y="40"/>
                        <a:pt x="47" y="34"/>
                      </a:cubicBezTo>
                      <a:cubicBezTo>
                        <a:pt x="47" y="33"/>
                        <a:pt x="45" y="33"/>
                        <a:pt x="45" y="34"/>
                      </a:cubicBezTo>
                      <a:cubicBezTo>
                        <a:pt x="42" y="39"/>
                        <a:pt x="42" y="45"/>
                        <a:pt x="42" y="50"/>
                      </a:cubicBezTo>
                      <a:cubicBezTo>
                        <a:pt x="42" y="52"/>
                        <a:pt x="44" y="52"/>
                        <a:pt x="45" y="50"/>
                      </a:cubicBezTo>
                      <a:cubicBezTo>
                        <a:pt x="45" y="46"/>
                        <a:pt x="46" y="41"/>
                        <a:pt x="46" y="36"/>
                      </a:cubicBezTo>
                      <a:cubicBezTo>
                        <a:pt x="46" y="35"/>
                        <a:pt x="44" y="35"/>
                        <a:pt x="44" y="36"/>
                      </a:cubicBezTo>
                      <a:cubicBezTo>
                        <a:pt x="42" y="41"/>
                        <a:pt x="42" y="47"/>
                        <a:pt x="40" y="52"/>
                      </a:cubicBezTo>
                      <a:cubicBezTo>
                        <a:pt x="41" y="52"/>
                        <a:pt x="42" y="52"/>
                        <a:pt x="43" y="52"/>
                      </a:cubicBezTo>
                      <a:cubicBezTo>
                        <a:pt x="43" y="47"/>
                        <a:pt x="44" y="42"/>
                        <a:pt x="44" y="37"/>
                      </a:cubicBezTo>
                      <a:cubicBezTo>
                        <a:pt x="44" y="35"/>
                        <a:pt x="42" y="35"/>
                        <a:pt x="42" y="36"/>
                      </a:cubicBezTo>
                      <a:cubicBezTo>
                        <a:pt x="40" y="42"/>
                        <a:pt x="40" y="48"/>
                        <a:pt x="39" y="53"/>
                      </a:cubicBezTo>
                      <a:cubicBezTo>
                        <a:pt x="40" y="53"/>
                        <a:pt x="40" y="53"/>
                        <a:pt x="41" y="53"/>
                      </a:cubicBezTo>
                      <a:cubicBezTo>
                        <a:pt x="42" y="46"/>
                        <a:pt x="44" y="39"/>
                        <a:pt x="42" y="32"/>
                      </a:cubicBezTo>
                      <a:cubicBezTo>
                        <a:pt x="42" y="31"/>
                        <a:pt x="40" y="31"/>
                        <a:pt x="40" y="32"/>
                      </a:cubicBezTo>
                      <a:cubicBezTo>
                        <a:pt x="39" y="39"/>
                        <a:pt x="39" y="46"/>
                        <a:pt x="37" y="52"/>
                      </a:cubicBezTo>
                      <a:cubicBezTo>
                        <a:pt x="38" y="52"/>
                        <a:pt x="39" y="52"/>
                        <a:pt x="40" y="52"/>
                      </a:cubicBezTo>
                      <a:cubicBezTo>
                        <a:pt x="38" y="47"/>
                        <a:pt x="40" y="41"/>
                        <a:pt x="41" y="35"/>
                      </a:cubicBezTo>
                      <a:cubicBezTo>
                        <a:pt x="41" y="35"/>
                        <a:pt x="40" y="35"/>
                        <a:pt x="39" y="35"/>
                      </a:cubicBezTo>
                      <a:cubicBezTo>
                        <a:pt x="39" y="38"/>
                        <a:pt x="39" y="41"/>
                        <a:pt x="39" y="44"/>
                      </a:cubicBezTo>
                      <a:cubicBezTo>
                        <a:pt x="39" y="46"/>
                        <a:pt x="39" y="48"/>
                        <a:pt x="39" y="50"/>
                      </a:cubicBezTo>
                      <a:cubicBezTo>
                        <a:pt x="38" y="50"/>
                        <a:pt x="37" y="50"/>
                        <a:pt x="36" y="51"/>
                      </a:cubicBezTo>
                      <a:cubicBezTo>
                        <a:pt x="37" y="46"/>
                        <a:pt x="36" y="45"/>
                        <a:pt x="33" y="50"/>
                      </a:cubicBezTo>
                      <a:cubicBezTo>
                        <a:pt x="32" y="49"/>
                        <a:pt x="31" y="50"/>
                        <a:pt x="31" y="51"/>
                      </a:cubicBezTo>
                      <a:cubicBezTo>
                        <a:pt x="31" y="47"/>
                        <a:pt x="21" y="42"/>
                        <a:pt x="18" y="38"/>
                      </a:cubicBezTo>
                      <a:cubicBezTo>
                        <a:pt x="18" y="38"/>
                        <a:pt x="17" y="39"/>
                        <a:pt x="17" y="39"/>
                      </a:cubicBezTo>
                      <a:cubicBezTo>
                        <a:pt x="22" y="44"/>
                        <a:pt x="27" y="49"/>
                        <a:pt x="33" y="53"/>
                      </a:cubicBezTo>
                      <a:cubicBezTo>
                        <a:pt x="34" y="54"/>
                        <a:pt x="35" y="53"/>
                        <a:pt x="34" y="52"/>
                      </a:cubicBezTo>
                      <a:cubicBezTo>
                        <a:pt x="32" y="49"/>
                        <a:pt x="30" y="46"/>
                        <a:pt x="27" y="43"/>
                      </a:cubicBezTo>
                      <a:cubicBezTo>
                        <a:pt x="26" y="42"/>
                        <a:pt x="24" y="43"/>
                        <a:pt x="25" y="44"/>
                      </a:cubicBezTo>
                      <a:cubicBezTo>
                        <a:pt x="27" y="47"/>
                        <a:pt x="29" y="49"/>
                        <a:pt x="32" y="51"/>
                      </a:cubicBezTo>
                      <a:cubicBezTo>
                        <a:pt x="33" y="52"/>
                        <a:pt x="34" y="50"/>
                        <a:pt x="33" y="49"/>
                      </a:cubicBezTo>
                      <a:cubicBezTo>
                        <a:pt x="31" y="47"/>
                        <a:pt x="23" y="40"/>
                        <a:pt x="23" y="47"/>
                      </a:cubicBezTo>
                      <a:cubicBezTo>
                        <a:pt x="23" y="55"/>
                        <a:pt x="39" y="37"/>
                        <a:pt x="35" y="52"/>
                      </a:cubicBezTo>
                      <a:cubicBezTo>
                        <a:pt x="36" y="52"/>
                        <a:pt x="36" y="52"/>
                        <a:pt x="37" y="52"/>
                      </a:cubicBezTo>
                      <a:cubicBezTo>
                        <a:pt x="36" y="48"/>
                        <a:pt x="36" y="44"/>
                        <a:pt x="36" y="40"/>
                      </a:cubicBezTo>
                      <a:cubicBezTo>
                        <a:pt x="35" y="40"/>
                        <a:pt x="35" y="40"/>
                        <a:pt x="34" y="40"/>
                      </a:cubicBezTo>
                      <a:cubicBezTo>
                        <a:pt x="34" y="44"/>
                        <a:pt x="34" y="48"/>
                        <a:pt x="33" y="52"/>
                      </a:cubicBezTo>
                      <a:cubicBezTo>
                        <a:pt x="34" y="52"/>
                        <a:pt x="35" y="52"/>
                        <a:pt x="36" y="52"/>
                      </a:cubicBezTo>
                      <a:cubicBezTo>
                        <a:pt x="34" y="47"/>
                        <a:pt x="35" y="42"/>
                        <a:pt x="35" y="37"/>
                      </a:cubicBezTo>
                      <a:cubicBezTo>
                        <a:pt x="34" y="36"/>
                        <a:pt x="32" y="36"/>
                        <a:pt x="32" y="37"/>
                      </a:cubicBezTo>
                      <a:cubicBezTo>
                        <a:pt x="32" y="41"/>
                        <a:pt x="32" y="46"/>
                        <a:pt x="31" y="50"/>
                      </a:cubicBezTo>
                      <a:cubicBezTo>
                        <a:pt x="32" y="50"/>
                        <a:pt x="32" y="50"/>
                        <a:pt x="33" y="51"/>
                      </a:cubicBezTo>
                      <a:cubicBezTo>
                        <a:pt x="33" y="46"/>
                        <a:pt x="33" y="42"/>
                        <a:pt x="32" y="37"/>
                      </a:cubicBezTo>
                      <a:cubicBezTo>
                        <a:pt x="32" y="36"/>
                        <a:pt x="30" y="36"/>
                        <a:pt x="30" y="37"/>
                      </a:cubicBezTo>
                      <a:cubicBezTo>
                        <a:pt x="30" y="42"/>
                        <a:pt x="29" y="46"/>
                        <a:pt x="28" y="50"/>
                      </a:cubicBezTo>
                      <a:cubicBezTo>
                        <a:pt x="29" y="51"/>
                        <a:pt x="30" y="51"/>
                        <a:pt x="31" y="51"/>
                      </a:cubicBezTo>
                      <a:cubicBezTo>
                        <a:pt x="30" y="46"/>
                        <a:pt x="30" y="40"/>
                        <a:pt x="30" y="35"/>
                      </a:cubicBezTo>
                      <a:cubicBezTo>
                        <a:pt x="30" y="34"/>
                        <a:pt x="28" y="34"/>
                        <a:pt x="28" y="35"/>
                      </a:cubicBezTo>
                      <a:cubicBezTo>
                        <a:pt x="28" y="36"/>
                        <a:pt x="28" y="36"/>
                        <a:pt x="27" y="37"/>
                      </a:cubicBezTo>
                      <a:cubicBezTo>
                        <a:pt x="28" y="41"/>
                        <a:pt x="27" y="42"/>
                        <a:pt x="25" y="41"/>
                      </a:cubicBezTo>
                      <a:cubicBezTo>
                        <a:pt x="26" y="35"/>
                        <a:pt x="26" y="33"/>
                        <a:pt x="25" y="38"/>
                      </a:cubicBezTo>
                      <a:cubicBezTo>
                        <a:pt x="24" y="40"/>
                        <a:pt x="24" y="42"/>
                        <a:pt x="24" y="44"/>
                      </a:cubicBezTo>
                      <a:cubicBezTo>
                        <a:pt x="25" y="44"/>
                        <a:pt x="25" y="44"/>
                        <a:pt x="26" y="44"/>
                      </a:cubicBezTo>
                      <a:cubicBezTo>
                        <a:pt x="26" y="39"/>
                        <a:pt x="26" y="35"/>
                        <a:pt x="27" y="31"/>
                      </a:cubicBezTo>
                      <a:cubicBezTo>
                        <a:pt x="26" y="31"/>
                        <a:pt x="26" y="31"/>
                        <a:pt x="25" y="31"/>
                      </a:cubicBezTo>
                      <a:cubicBezTo>
                        <a:pt x="25" y="34"/>
                        <a:pt x="25" y="38"/>
                        <a:pt x="24" y="42"/>
                      </a:cubicBezTo>
                      <a:cubicBezTo>
                        <a:pt x="23" y="39"/>
                        <a:pt x="23" y="36"/>
                        <a:pt x="23" y="33"/>
                      </a:cubicBezTo>
                      <a:cubicBezTo>
                        <a:pt x="23" y="29"/>
                        <a:pt x="23" y="25"/>
                        <a:pt x="22" y="21"/>
                      </a:cubicBezTo>
                      <a:cubicBezTo>
                        <a:pt x="22" y="21"/>
                        <a:pt x="21" y="20"/>
                        <a:pt x="20" y="21"/>
                      </a:cubicBezTo>
                      <a:cubicBezTo>
                        <a:pt x="19" y="22"/>
                        <a:pt x="18" y="27"/>
                        <a:pt x="18" y="25"/>
                      </a:cubicBezTo>
                      <a:cubicBezTo>
                        <a:pt x="19" y="20"/>
                        <a:pt x="21" y="15"/>
                        <a:pt x="21" y="10"/>
                      </a:cubicBezTo>
                      <a:cubicBezTo>
                        <a:pt x="21" y="9"/>
                        <a:pt x="20" y="8"/>
                        <a:pt x="19" y="9"/>
                      </a:cubicBezTo>
                      <a:cubicBezTo>
                        <a:pt x="15" y="12"/>
                        <a:pt x="9" y="25"/>
                        <a:pt x="11" y="30"/>
                      </a:cubicBezTo>
                      <a:cubicBezTo>
                        <a:pt x="11" y="30"/>
                        <a:pt x="13" y="31"/>
                        <a:pt x="13" y="30"/>
                      </a:cubicBezTo>
                      <a:cubicBezTo>
                        <a:pt x="16" y="23"/>
                        <a:pt x="18" y="16"/>
                        <a:pt x="21" y="10"/>
                      </a:cubicBezTo>
                      <a:cubicBezTo>
                        <a:pt x="21" y="10"/>
                        <a:pt x="20" y="9"/>
                        <a:pt x="19" y="9"/>
                      </a:cubicBezTo>
                      <a:cubicBezTo>
                        <a:pt x="18" y="17"/>
                        <a:pt x="16" y="24"/>
                        <a:pt x="17" y="31"/>
                      </a:cubicBezTo>
                      <a:cubicBezTo>
                        <a:pt x="17" y="32"/>
                        <a:pt x="18" y="33"/>
                        <a:pt x="19" y="32"/>
                      </a:cubicBezTo>
                      <a:cubicBezTo>
                        <a:pt x="22" y="27"/>
                        <a:pt x="23" y="21"/>
                        <a:pt x="24" y="15"/>
                      </a:cubicBezTo>
                      <a:cubicBezTo>
                        <a:pt x="23" y="15"/>
                        <a:pt x="22" y="15"/>
                        <a:pt x="22" y="15"/>
                      </a:cubicBezTo>
                      <a:cubicBezTo>
                        <a:pt x="21" y="22"/>
                        <a:pt x="20" y="30"/>
                        <a:pt x="19" y="38"/>
                      </a:cubicBezTo>
                      <a:cubicBezTo>
                        <a:pt x="20" y="38"/>
                        <a:pt x="21" y="38"/>
                        <a:pt x="22" y="38"/>
                      </a:cubicBezTo>
                      <a:cubicBezTo>
                        <a:pt x="21" y="34"/>
                        <a:pt x="22" y="29"/>
                        <a:pt x="22" y="25"/>
                      </a:cubicBezTo>
                      <a:cubicBezTo>
                        <a:pt x="22" y="25"/>
                        <a:pt x="24" y="16"/>
                        <a:pt x="25" y="19"/>
                      </a:cubicBezTo>
                      <a:cubicBezTo>
                        <a:pt x="26" y="23"/>
                        <a:pt x="26" y="27"/>
                        <a:pt x="27" y="32"/>
                      </a:cubicBezTo>
                      <a:cubicBezTo>
                        <a:pt x="27" y="34"/>
                        <a:pt x="27" y="40"/>
                        <a:pt x="31" y="41"/>
                      </a:cubicBezTo>
                      <a:cubicBezTo>
                        <a:pt x="31" y="41"/>
                        <a:pt x="32" y="40"/>
                        <a:pt x="32" y="40"/>
                      </a:cubicBezTo>
                      <a:cubicBezTo>
                        <a:pt x="33" y="32"/>
                        <a:pt x="33" y="25"/>
                        <a:pt x="34" y="17"/>
                      </a:cubicBezTo>
                      <a:cubicBezTo>
                        <a:pt x="33" y="17"/>
                        <a:pt x="33" y="17"/>
                        <a:pt x="32" y="17"/>
                      </a:cubicBezTo>
                      <a:cubicBezTo>
                        <a:pt x="32" y="24"/>
                        <a:pt x="33" y="30"/>
                        <a:pt x="33" y="37"/>
                      </a:cubicBezTo>
                      <a:cubicBezTo>
                        <a:pt x="34" y="37"/>
                        <a:pt x="34" y="37"/>
                        <a:pt x="35" y="37"/>
                      </a:cubicBezTo>
                      <a:cubicBezTo>
                        <a:pt x="34" y="30"/>
                        <a:pt x="34" y="24"/>
                        <a:pt x="34" y="17"/>
                      </a:cubicBezTo>
                      <a:cubicBezTo>
                        <a:pt x="33" y="17"/>
                        <a:pt x="32" y="17"/>
                        <a:pt x="31" y="17"/>
                      </a:cubicBezTo>
                      <a:cubicBezTo>
                        <a:pt x="34" y="24"/>
                        <a:pt x="36" y="33"/>
                        <a:pt x="34" y="40"/>
                      </a:cubicBezTo>
                      <a:cubicBezTo>
                        <a:pt x="33" y="46"/>
                        <a:pt x="25" y="29"/>
                        <a:pt x="26" y="31"/>
                      </a:cubicBezTo>
                      <a:cubicBezTo>
                        <a:pt x="25" y="30"/>
                        <a:pt x="25" y="30"/>
                        <a:pt x="25" y="29"/>
                      </a:cubicBezTo>
                      <a:cubicBezTo>
                        <a:pt x="22" y="22"/>
                        <a:pt x="26" y="21"/>
                        <a:pt x="37" y="26"/>
                      </a:cubicBezTo>
                      <a:cubicBezTo>
                        <a:pt x="38" y="30"/>
                        <a:pt x="38" y="35"/>
                        <a:pt x="37" y="39"/>
                      </a:cubicBezTo>
                      <a:cubicBezTo>
                        <a:pt x="30" y="43"/>
                        <a:pt x="25" y="43"/>
                        <a:pt x="23" y="38"/>
                      </a:cubicBezTo>
                      <a:cubicBezTo>
                        <a:pt x="23" y="37"/>
                        <a:pt x="22" y="35"/>
                        <a:pt x="22" y="33"/>
                      </a:cubicBezTo>
                      <a:cubicBezTo>
                        <a:pt x="21" y="32"/>
                        <a:pt x="21" y="31"/>
                        <a:pt x="21" y="30"/>
                      </a:cubicBezTo>
                      <a:cubicBezTo>
                        <a:pt x="20" y="24"/>
                        <a:pt x="24" y="22"/>
                        <a:pt x="33" y="24"/>
                      </a:cubicBezTo>
                      <a:cubicBezTo>
                        <a:pt x="35" y="26"/>
                        <a:pt x="35" y="30"/>
                        <a:pt x="35" y="33"/>
                      </a:cubicBezTo>
                      <a:cubicBezTo>
                        <a:pt x="35" y="36"/>
                        <a:pt x="33" y="47"/>
                        <a:pt x="26" y="42"/>
                      </a:cubicBezTo>
                      <a:cubicBezTo>
                        <a:pt x="22" y="39"/>
                        <a:pt x="21" y="31"/>
                        <a:pt x="20" y="27"/>
                      </a:cubicBezTo>
                      <a:cubicBezTo>
                        <a:pt x="20" y="26"/>
                        <a:pt x="20" y="25"/>
                        <a:pt x="20" y="25"/>
                      </a:cubicBezTo>
                      <a:cubicBezTo>
                        <a:pt x="28" y="22"/>
                        <a:pt x="32" y="25"/>
                        <a:pt x="31" y="31"/>
                      </a:cubicBezTo>
                      <a:cubicBezTo>
                        <a:pt x="31" y="32"/>
                        <a:pt x="31" y="46"/>
                        <a:pt x="26" y="41"/>
                      </a:cubicBezTo>
                      <a:cubicBezTo>
                        <a:pt x="22" y="38"/>
                        <a:pt x="21" y="32"/>
                        <a:pt x="20" y="28"/>
                      </a:cubicBezTo>
                      <a:cubicBezTo>
                        <a:pt x="20" y="27"/>
                        <a:pt x="20" y="26"/>
                        <a:pt x="20" y="26"/>
                      </a:cubicBezTo>
                      <a:cubicBezTo>
                        <a:pt x="20" y="22"/>
                        <a:pt x="22" y="22"/>
                        <a:pt x="27" y="24"/>
                      </a:cubicBezTo>
                      <a:cubicBezTo>
                        <a:pt x="28" y="26"/>
                        <a:pt x="29" y="29"/>
                        <a:pt x="29" y="32"/>
                      </a:cubicBezTo>
                      <a:cubicBezTo>
                        <a:pt x="29" y="32"/>
                        <a:pt x="29" y="33"/>
                        <a:pt x="30" y="34"/>
                      </a:cubicBezTo>
                      <a:cubicBezTo>
                        <a:pt x="30" y="37"/>
                        <a:pt x="29" y="38"/>
                        <a:pt x="24" y="37"/>
                      </a:cubicBezTo>
                      <a:cubicBezTo>
                        <a:pt x="23" y="34"/>
                        <a:pt x="23" y="30"/>
                        <a:pt x="23" y="27"/>
                      </a:cubicBezTo>
                      <a:cubicBezTo>
                        <a:pt x="23" y="18"/>
                        <a:pt x="25" y="23"/>
                        <a:pt x="26" y="28"/>
                      </a:cubicBezTo>
                      <a:cubicBezTo>
                        <a:pt x="27" y="31"/>
                        <a:pt x="28" y="34"/>
                        <a:pt x="28" y="37"/>
                      </a:cubicBezTo>
                      <a:cubicBezTo>
                        <a:pt x="28" y="43"/>
                        <a:pt x="24" y="34"/>
                        <a:pt x="23" y="33"/>
                      </a:cubicBezTo>
                      <a:cubicBezTo>
                        <a:pt x="22" y="28"/>
                        <a:pt x="23" y="22"/>
                        <a:pt x="20" y="19"/>
                      </a:cubicBezTo>
                      <a:cubicBezTo>
                        <a:pt x="23" y="22"/>
                        <a:pt x="24" y="29"/>
                        <a:pt x="23" y="34"/>
                      </a:cubicBezTo>
                      <a:cubicBezTo>
                        <a:pt x="22" y="33"/>
                        <a:pt x="21" y="33"/>
                        <a:pt x="19" y="33"/>
                      </a:cubicBezTo>
                      <a:cubicBezTo>
                        <a:pt x="19" y="31"/>
                        <a:pt x="19" y="30"/>
                        <a:pt x="19" y="29"/>
                      </a:cubicBezTo>
                      <a:cubicBezTo>
                        <a:pt x="19" y="27"/>
                        <a:pt x="20" y="25"/>
                        <a:pt x="20" y="22"/>
                      </a:cubicBezTo>
                      <a:cubicBezTo>
                        <a:pt x="20" y="20"/>
                        <a:pt x="21" y="17"/>
                        <a:pt x="19" y="15"/>
                      </a:cubicBezTo>
                      <a:cubicBezTo>
                        <a:pt x="19" y="14"/>
                        <a:pt x="17" y="14"/>
                        <a:pt x="17" y="15"/>
                      </a:cubicBezTo>
                      <a:cubicBezTo>
                        <a:pt x="16" y="20"/>
                        <a:pt x="15" y="25"/>
                        <a:pt x="13" y="29"/>
                      </a:cubicBezTo>
                      <a:cubicBezTo>
                        <a:pt x="14" y="29"/>
                        <a:pt x="14" y="30"/>
                        <a:pt x="15" y="30"/>
                      </a:cubicBezTo>
                      <a:cubicBezTo>
                        <a:pt x="16" y="22"/>
                        <a:pt x="20" y="16"/>
                        <a:pt x="20" y="8"/>
                      </a:cubicBezTo>
                      <a:cubicBezTo>
                        <a:pt x="20" y="7"/>
                        <a:pt x="18" y="7"/>
                        <a:pt x="17" y="8"/>
                      </a:cubicBezTo>
                      <a:cubicBezTo>
                        <a:pt x="14" y="12"/>
                        <a:pt x="12" y="16"/>
                        <a:pt x="10" y="21"/>
                      </a:cubicBezTo>
                      <a:cubicBezTo>
                        <a:pt x="9" y="22"/>
                        <a:pt x="11" y="23"/>
                        <a:pt x="12" y="22"/>
                      </a:cubicBezTo>
                      <a:cubicBezTo>
                        <a:pt x="14" y="18"/>
                        <a:pt x="17" y="14"/>
                        <a:pt x="19" y="9"/>
                      </a:cubicBezTo>
                      <a:cubicBezTo>
                        <a:pt x="20" y="8"/>
                        <a:pt x="18" y="7"/>
                        <a:pt x="17" y="8"/>
                      </a:cubicBezTo>
                      <a:cubicBezTo>
                        <a:pt x="15" y="12"/>
                        <a:pt x="13" y="15"/>
                        <a:pt x="10" y="18"/>
                      </a:cubicBezTo>
                      <a:cubicBezTo>
                        <a:pt x="11" y="18"/>
                        <a:pt x="11" y="19"/>
                        <a:pt x="12" y="19"/>
                      </a:cubicBezTo>
                      <a:cubicBezTo>
                        <a:pt x="12" y="16"/>
                        <a:pt x="13" y="15"/>
                        <a:pt x="16" y="15"/>
                      </a:cubicBezTo>
                      <a:cubicBezTo>
                        <a:pt x="16" y="17"/>
                        <a:pt x="16" y="19"/>
                        <a:pt x="15" y="21"/>
                      </a:cubicBezTo>
                      <a:cubicBezTo>
                        <a:pt x="15" y="26"/>
                        <a:pt x="15" y="31"/>
                        <a:pt x="14" y="35"/>
                      </a:cubicBezTo>
                      <a:cubicBezTo>
                        <a:pt x="14" y="35"/>
                        <a:pt x="15" y="35"/>
                        <a:pt x="16" y="35"/>
                      </a:cubicBezTo>
                      <a:cubicBezTo>
                        <a:pt x="15" y="28"/>
                        <a:pt x="17" y="21"/>
                        <a:pt x="19" y="14"/>
                      </a:cubicBezTo>
                      <a:cubicBezTo>
                        <a:pt x="18" y="14"/>
                        <a:pt x="17" y="14"/>
                        <a:pt x="17" y="14"/>
                      </a:cubicBezTo>
                      <a:cubicBezTo>
                        <a:pt x="16" y="19"/>
                        <a:pt x="16" y="24"/>
                        <a:pt x="13" y="28"/>
                      </a:cubicBezTo>
                      <a:cubicBezTo>
                        <a:pt x="13" y="29"/>
                        <a:pt x="14" y="29"/>
                        <a:pt x="15" y="29"/>
                      </a:cubicBezTo>
                      <a:cubicBezTo>
                        <a:pt x="15" y="20"/>
                        <a:pt x="20" y="14"/>
                        <a:pt x="22" y="6"/>
                      </a:cubicBezTo>
                      <a:cubicBezTo>
                        <a:pt x="22" y="5"/>
                        <a:pt x="21" y="4"/>
                        <a:pt x="21" y="4"/>
                      </a:cubicBezTo>
                      <a:cubicBezTo>
                        <a:pt x="18" y="5"/>
                        <a:pt x="16" y="5"/>
                        <a:pt x="14" y="7"/>
                      </a:cubicBezTo>
                      <a:cubicBezTo>
                        <a:pt x="13" y="8"/>
                        <a:pt x="12" y="10"/>
                        <a:pt x="11" y="12"/>
                      </a:cubicBezTo>
                      <a:cubicBezTo>
                        <a:pt x="9" y="16"/>
                        <a:pt x="9" y="14"/>
                        <a:pt x="13" y="7"/>
                      </a:cubicBezTo>
                      <a:cubicBezTo>
                        <a:pt x="15" y="5"/>
                        <a:pt x="17" y="4"/>
                        <a:pt x="20" y="3"/>
                      </a:cubicBezTo>
                      <a:cubicBezTo>
                        <a:pt x="21" y="3"/>
                        <a:pt x="20" y="1"/>
                        <a:pt x="19" y="1"/>
                      </a:cubicBezTo>
                      <a:cubicBezTo>
                        <a:pt x="11" y="2"/>
                        <a:pt x="0" y="10"/>
                        <a:pt x="3" y="19"/>
                      </a:cubicBezTo>
                      <a:cubicBezTo>
                        <a:pt x="3" y="20"/>
                        <a:pt x="4" y="20"/>
                        <a:pt x="5" y="19"/>
                      </a:cubicBezTo>
                      <a:cubicBezTo>
                        <a:pt x="7" y="16"/>
                        <a:pt x="10" y="13"/>
                        <a:pt x="13" y="10"/>
                      </a:cubicBezTo>
                      <a:cubicBezTo>
                        <a:pt x="14" y="9"/>
                        <a:pt x="13" y="8"/>
                        <a:pt x="12" y="8"/>
                      </a:cubicBezTo>
                      <a:cubicBezTo>
                        <a:pt x="8" y="10"/>
                        <a:pt x="7" y="12"/>
                        <a:pt x="5" y="15"/>
                      </a:cubicBezTo>
                      <a:cubicBezTo>
                        <a:pt x="5" y="16"/>
                        <a:pt x="5" y="17"/>
                        <a:pt x="6" y="17"/>
                      </a:cubicBezTo>
                      <a:cubicBezTo>
                        <a:pt x="10" y="17"/>
                        <a:pt x="13" y="14"/>
                        <a:pt x="16" y="11"/>
                      </a:cubicBezTo>
                      <a:cubicBezTo>
                        <a:pt x="16" y="10"/>
                        <a:pt x="15" y="9"/>
                        <a:pt x="15" y="9"/>
                      </a:cubicBezTo>
                      <a:cubicBezTo>
                        <a:pt x="9" y="8"/>
                        <a:pt x="7" y="16"/>
                        <a:pt x="5" y="20"/>
                      </a:cubicBezTo>
                      <a:cubicBezTo>
                        <a:pt x="4" y="21"/>
                        <a:pt x="7" y="22"/>
                        <a:pt x="7" y="21"/>
                      </a:cubicBezTo>
                      <a:cubicBezTo>
                        <a:pt x="9" y="17"/>
                        <a:pt x="10" y="14"/>
                        <a:pt x="9" y="11"/>
                      </a:cubicBezTo>
                      <a:cubicBezTo>
                        <a:pt x="9" y="10"/>
                        <a:pt x="8" y="9"/>
                        <a:pt x="8" y="10"/>
                      </a:cubicBezTo>
                      <a:cubicBezTo>
                        <a:pt x="2" y="12"/>
                        <a:pt x="2" y="22"/>
                        <a:pt x="3" y="27"/>
                      </a:cubicBezTo>
                      <a:cubicBezTo>
                        <a:pt x="3" y="28"/>
                        <a:pt x="4" y="29"/>
                        <a:pt x="5" y="28"/>
                      </a:cubicBezTo>
                      <a:cubicBezTo>
                        <a:pt x="6" y="24"/>
                        <a:pt x="7" y="21"/>
                        <a:pt x="7" y="17"/>
                      </a:cubicBezTo>
                      <a:cubicBezTo>
                        <a:pt x="8" y="16"/>
                        <a:pt x="5" y="16"/>
                        <a:pt x="5" y="17"/>
                      </a:cubicBezTo>
                      <a:cubicBezTo>
                        <a:pt x="3" y="25"/>
                        <a:pt x="3" y="34"/>
                        <a:pt x="10" y="40"/>
                      </a:cubicBezTo>
                      <a:cubicBezTo>
                        <a:pt x="11" y="41"/>
                        <a:pt x="12" y="40"/>
                        <a:pt x="12" y="39"/>
                      </a:cubicBezTo>
                      <a:cubicBezTo>
                        <a:pt x="11" y="36"/>
                        <a:pt x="10" y="35"/>
                        <a:pt x="8" y="33"/>
                      </a:cubicBezTo>
                      <a:cubicBezTo>
                        <a:pt x="8" y="33"/>
                        <a:pt x="7" y="33"/>
                        <a:pt x="6" y="34"/>
                      </a:cubicBezTo>
                      <a:cubicBezTo>
                        <a:pt x="9" y="38"/>
                        <a:pt x="12" y="41"/>
                        <a:pt x="17" y="44"/>
                      </a:cubicBezTo>
                      <a:cubicBezTo>
                        <a:pt x="18" y="45"/>
                        <a:pt x="19" y="43"/>
                        <a:pt x="18" y="42"/>
                      </a:cubicBezTo>
                      <a:cubicBezTo>
                        <a:pt x="16" y="38"/>
                        <a:pt x="12" y="35"/>
                        <a:pt x="9" y="31"/>
                      </a:cubicBezTo>
                      <a:cubicBezTo>
                        <a:pt x="8" y="30"/>
                        <a:pt x="6" y="31"/>
                        <a:pt x="7" y="32"/>
                      </a:cubicBezTo>
                      <a:cubicBezTo>
                        <a:pt x="11" y="38"/>
                        <a:pt x="15" y="44"/>
                        <a:pt x="21" y="48"/>
                      </a:cubicBezTo>
                      <a:cubicBezTo>
                        <a:pt x="22" y="49"/>
                        <a:pt x="23" y="48"/>
                        <a:pt x="23" y="47"/>
                      </a:cubicBezTo>
                      <a:cubicBezTo>
                        <a:pt x="19" y="41"/>
                        <a:pt x="15" y="36"/>
                        <a:pt x="10" y="32"/>
                      </a:cubicBezTo>
                      <a:cubicBezTo>
                        <a:pt x="9" y="32"/>
                        <a:pt x="7" y="33"/>
                        <a:pt x="8" y="34"/>
                      </a:cubicBezTo>
                      <a:cubicBezTo>
                        <a:pt x="10" y="38"/>
                        <a:pt x="12" y="42"/>
                        <a:pt x="16" y="46"/>
                      </a:cubicBezTo>
                      <a:cubicBezTo>
                        <a:pt x="17" y="47"/>
                        <a:pt x="19" y="46"/>
                        <a:pt x="18" y="44"/>
                      </a:cubicBezTo>
                      <a:cubicBezTo>
                        <a:pt x="16" y="39"/>
                        <a:pt x="12" y="34"/>
                        <a:pt x="10" y="29"/>
                      </a:cubicBezTo>
                      <a:cubicBezTo>
                        <a:pt x="9" y="29"/>
                        <a:pt x="9" y="30"/>
                        <a:pt x="8" y="30"/>
                      </a:cubicBezTo>
                      <a:cubicBezTo>
                        <a:pt x="11" y="34"/>
                        <a:pt x="14" y="38"/>
                        <a:pt x="18" y="41"/>
                      </a:cubicBezTo>
                      <a:cubicBezTo>
                        <a:pt x="19" y="42"/>
                        <a:pt x="21" y="41"/>
                        <a:pt x="20" y="40"/>
                      </a:cubicBezTo>
                      <a:cubicBezTo>
                        <a:pt x="17" y="35"/>
                        <a:pt x="13" y="31"/>
                        <a:pt x="9" y="27"/>
                      </a:cubicBezTo>
                      <a:cubicBezTo>
                        <a:pt x="8" y="26"/>
                        <a:pt x="7" y="27"/>
                        <a:pt x="8" y="28"/>
                      </a:cubicBezTo>
                      <a:cubicBezTo>
                        <a:pt x="10" y="32"/>
                        <a:pt x="12" y="36"/>
                        <a:pt x="16" y="40"/>
                      </a:cubicBezTo>
                      <a:cubicBezTo>
                        <a:pt x="16" y="41"/>
                        <a:pt x="18" y="40"/>
                        <a:pt x="18" y="39"/>
                      </a:cubicBezTo>
                      <a:cubicBezTo>
                        <a:pt x="16" y="31"/>
                        <a:pt x="13" y="24"/>
                        <a:pt x="7" y="19"/>
                      </a:cubicBezTo>
                      <a:cubicBezTo>
                        <a:pt x="6" y="18"/>
                        <a:pt x="5" y="18"/>
                        <a:pt x="5" y="19"/>
                      </a:cubicBezTo>
                      <a:cubicBezTo>
                        <a:pt x="4" y="23"/>
                        <a:pt x="5" y="26"/>
                        <a:pt x="6" y="29"/>
                      </a:cubicBezTo>
                      <a:cubicBezTo>
                        <a:pt x="7" y="30"/>
                        <a:pt x="8" y="30"/>
                        <a:pt x="8" y="30"/>
                      </a:cubicBezTo>
                      <a:cubicBezTo>
                        <a:pt x="13" y="26"/>
                        <a:pt x="13" y="18"/>
                        <a:pt x="9" y="13"/>
                      </a:cubicBezTo>
                      <a:cubicBezTo>
                        <a:pt x="9" y="13"/>
                        <a:pt x="8" y="13"/>
                        <a:pt x="7" y="13"/>
                      </a:cubicBezTo>
                      <a:cubicBezTo>
                        <a:pt x="2" y="18"/>
                        <a:pt x="5" y="26"/>
                        <a:pt x="6" y="32"/>
                      </a:cubicBezTo>
                      <a:cubicBezTo>
                        <a:pt x="6" y="33"/>
                        <a:pt x="8" y="33"/>
                        <a:pt x="8" y="32"/>
                      </a:cubicBezTo>
                      <a:cubicBezTo>
                        <a:pt x="9" y="27"/>
                        <a:pt x="9" y="21"/>
                        <a:pt x="11" y="16"/>
                      </a:cubicBezTo>
                      <a:cubicBezTo>
                        <a:pt x="10" y="16"/>
                        <a:pt x="9" y="16"/>
                        <a:pt x="8" y="16"/>
                      </a:cubicBezTo>
                      <a:cubicBezTo>
                        <a:pt x="8" y="21"/>
                        <a:pt x="8" y="26"/>
                        <a:pt x="7" y="31"/>
                      </a:cubicBezTo>
                      <a:cubicBezTo>
                        <a:pt x="7" y="32"/>
                        <a:pt x="9" y="32"/>
                        <a:pt x="10" y="31"/>
                      </a:cubicBezTo>
                      <a:cubicBezTo>
                        <a:pt x="11" y="25"/>
                        <a:pt x="12" y="20"/>
                        <a:pt x="12" y="14"/>
                      </a:cubicBezTo>
                      <a:cubicBezTo>
                        <a:pt x="12" y="13"/>
                        <a:pt x="10" y="13"/>
                        <a:pt x="10" y="14"/>
                      </a:cubicBezTo>
                      <a:cubicBezTo>
                        <a:pt x="7" y="19"/>
                        <a:pt x="7" y="24"/>
                        <a:pt x="8" y="30"/>
                      </a:cubicBezTo>
                      <a:cubicBezTo>
                        <a:pt x="8" y="31"/>
                        <a:pt x="9" y="31"/>
                        <a:pt x="9" y="31"/>
                      </a:cubicBezTo>
                      <a:cubicBezTo>
                        <a:pt x="14" y="28"/>
                        <a:pt x="14" y="22"/>
                        <a:pt x="14" y="17"/>
                      </a:cubicBezTo>
                      <a:cubicBezTo>
                        <a:pt x="14" y="17"/>
                        <a:pt x="13" y="16"/>
                        <a:pt x="12" y="17"/>
                      </a:cubicBezTo>
                      <a:cubicBezTo>
                        <a:pt x="7" y="20"/>
                        <a:pt x="6" y="28"/>
                        <a:pt x="9" y="33"/>
                      </a:cubicBezTo>
                      <a:cubicBezTo>
                        <a:pt x="10" y="33"/>
                        <a:pt x="11" y="33"/>
                        <a:pt x="11" y="33"/>
                      </a:cubicBezTo>
                      <a:cubicBezTo>
                        <a:pt x="14" y="31"/>
                        <a:pt x="15" y="29"/>
                        <a:pt x="16" y="25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12" y="32"/>
                        <a:pt x="14" y="38"/>
                        <a:pt x="19" y="43"/>
                      </a:cubicBezTo>
                      <a:cubicBezTo>
                        <a:pt x="19" y="44"/>
                        <a:pt x="21" y="44"/>
                        <a:pt x="21" y="43"/>
                      </a:cubicBezTo>
                      <a:cubicBezTo>
                        <a:pt x="20" y="39"/>
                        <a:pt x="20" y="36"/>
                        <a:pt x="18" y="32"/>
                      </a:cubicBezTo>
                      <a:cubicBezTo>
                        <a:pt x="17" y="31"/>
                        <a:pt x="15" y="32"/>
                        <a:pt x="15" y="33"/>
                      </a:cubicBezTo>
                      <a:cubicBezTo>
                        <a:pt x="17" y="38"/>
                        <a:pt x="18" y="43"/>
                        <a:pt x="20" y="48"/>
                      </a:cubicBezTo>
                      <a:cubicBezTo>
                        <a:pt x="21" y="48"/>
                        <a:pt x="22" y="47"/>
                        <a:pt x="23" y="47"/>
                      </a:cubicBezTo>
                      <a:cubicBezTo>
                        <a:pt x="21" y="44"/>
                        <a:pt x="21" y="44"/>
                        <a:pt x="20" y="41"/>
                      </a:cubicBezTo>
                      <a:cubicBezTo>
                        <a:pt x="19" y="41"/>
                        <a:pt x="18" y="42"/>
                        <a:pt x="18" y="42"/>
                      </a:cubicBezTo>
                      <a:cubicBezTo>
                        <a:pt x="19" y="44"/>
                        <a:pt x="20" y="46"/>
                        <a:pt x="23" y="48"/>
                      </a:cubicBezTo>
                      <a:cubicBezTo>
                        <a:pt x="23" y="48"/>
                        <a:pt x="33" y="54"/>
                        <a:pt x="26" y="52"/>
                      </a:cubicBezTo>
                      <a:cubicBezTo>
                        <a:pt x="26" y="53"/>
                        <a:pt x="26" y="54"/>
                        <a:pt x="26" y="55"/>
                      </a:cubicBezTo>
                      <a:cubicBezTo>
                        <a:pt x="28" y="55"/>
                        <a:pt x="31" y="55"/>
                        <a:pt x="33" y="56"/>
                      </a:cubicBezTo>
                      <a:cubicBezTo>
                        <a:pt x="33" y="55"/>
                        <a:pt x="34" y="54"/>
                        <a:pt x="34" y="54"/>
                      </a:cubicBezTo>
                      <a:cubicBezTo>
                        <a:pt x="30" y="53"/>
                        <a:pt x="26" y="52"/>
                        <a:pt x="21" y="51"/>
                      </a:cubicBezTo>
                      <a:cubicBezTo>
                        <a:pt x="20" y="51"/>
                        <a:pt x="20" y="53"/>
                        <a:pt x="21" y="54"/>
                      </a:cubicBezTo>
                      <a:cubicBezTo>
                        <a:pt x="22" y="54"/>
                        <a:pt x="24" y="55"/>
                        <a:pt x="25" y="55"/>
                      </a:cubicBezTo>
                      <a:cubicBezTo>
                        <a:pt x="25" y="54"/>
                        <a:pt x="25" y="54"/>
                        <a:pt x="25" y="53"/>
                      </a:cubicBezTo>
                      <a:cubicBezTo>
                        <a:pt x="26" y="53"/>
                        <a:pt x="26" y="54"/>
                        <a:pt x="26" y="54"/>
                      </a:cubicBezTo>
                      <a:cubicBezTo>
                        <a:pt x="28" y="54"/>
                        <a:pt x="28" y="53"/>
                        <a:pt x="27" y="52"/>
                      </a:cubicBezTo>
                      <a:cubicBezTo>
                        <a:pt x="26" y="51"/>
                        <a:pt x="24" y="51"/>
                        <a:pt x="23" y="50"/>
                      </a:cubicBezTo>
                      <a:cubicBezTo>
                        <a:pt x="23" y="50"/>
                        <a:pt x="22" y="51"/>
                        <a:pt x="22" y="52"/>
                      </a:cubicBezTo>
                      <a:cubicBezTo>
                        <a:pt x="23" y="52"/>
                        <a:pt x="25" y="53"/>
                        <a:pt x="26" y="53"/>
                      </a:cubicBezTo>
                      <a:cubicBezTo>
                        <a:pt x="26" y="52"/>
                        <a:pt x="27" y="52"/>
                        <a:pt x="27" y="51"/>
                      </a:cubicBezTo>
                      <a:cubicBezTo>
                        <a:pt x="24" y="50"/>
                        <a:pt x="22" y="49"/>
                        <a:pt x="19" y="48"/>
                      </a:cubicBezTo>
                      <a:cubicBezTo>
                        <a:pt x="18" y="47"/>
                        <a:pt x="17" y="49"/>
                        <a:pt x="18" y="50"/>
                      </a:cubicBezTo>
                      <a:cubicBezTo>
                        <a:pt x="21" y="52"/>
                        <a:pt x="24" y="52"/>
                        <a:pt x="27" y="53"/>
                      </a:cubicBezTo>
                      <a:cubicBezTo>
                        <a:pt x="29" y="53"/>
                        <a:pt x="30" y="52"/>
                        <a:pt x="28" y="51"/>
                      </a:cubicBezTo>
                      <a:cubicBezTo>
                        <a:pt x="24" y="49"/>
                        <a:pt x="21" y="47"/>
                        <a:pt x="16" y="46"/>
                      </a:cubicBezTo>
                      <a:cubicBezTo>
                        <a:pt x="15" y="45"/>
                        <a:pt x="14" y="47"/>
                        <a:pt x="15" y="48"/>
                      </a:cubicBezTo>
                      <a:cubicBezTo>
                        <a:pt x="18" y="49"/>
                        <a:pt x="21" y="51"/>
                        <a:pt x="23" y="52"/>
                      </a:cubicBezTo>
                      <a:cubicBezTo>
                        <a:pt x="23" y="51"/>
                        <a:pt x="24" y="51"/>
                        <a:pt x="24" y="50"/>
                      </a:cubicBezTo>
                      <a:cubicBezTo>
                        <a:pt x="15" y="47"/>
                        <a:pt x="9" y="43"/>
                        <a:pt x="4" y="36"/>
                      </a:cubicBezTo>
                      <a:cubicBezTo>
                        <a:pt x="3" y="36"/>
                        <a:pt x="3" y="37"/>
                        <a:pt x="2" y="37"/>
                      </a:cubicBezTo>
                      <a:cubicBezTo>
                        <a:pt x="7" y="41"/>
                        <a:pt x="10" y="45"/>
                        <a:pt x="16" y="47"/>
                      </a:cubicBezTo>
                      <a:cubicBezTo>
                        <a:pt x="17" y="47"/>
                        <a:pt x="18" y="46"/>
                        <a:pt x="17" y="45"/>
                      </a:cubicBezTo>
                      <a:cubicBezTo>
                        <a:pt x="14" y="42"/>
                        <a:pt x="12" y="41"/>
                        <a:pt x="8" y="39"/>
                      </a:cubicBezTo>
                      <a:cubicBezTo>
                        <a:pt x="7" y="38"/>
                        <a:pt x="6" y="40"/>
                        <a:pt x="7" y="41"/>
                      </a:cubicBezTo>
                      <a:cubicBezTo>
                        <a:pt x="10" y="43"/>
                        <a:pt x="12" y="45"/>
                        <a:pt x="15" y="47"/>
                      </a:cubicBezTo>
                      <a:cubicBezTo>
                        <a:pt x="16" y="47"/>
                        <a:pt x="18" y="45"/>
                        <a:pt x="16" y="45"/>
                      </a:cubicBezTo>
                      <a:cubicBezTo>
                        <a:pt x="14" y="43"/>
                        <a:pt x="13" y="42"/>
                        <a:pt x="11" y="40"/>
                      </a:cubicBezTo>
                      <a:cubicBezTo>
                        <a:pt x="8" y="38"/>
                        <a:pt x="9" y="39"/>
                        <a:pt x="14" y="44"/>
                      </a:cubicBezTo>
                      <a:cubicBezTo>
                        <a:pt x="15" y="43"/>
                        <a:pt x="16" y="43"/>
                        <a:pt x="16" y="42"/>
                      </a:cubicBezTo>
                      <a:cubicBezTo>
                        <a:pt x="13" y="39"/>
                        <a:pt x="10" y="35"/>
                        <a:pt x="6" y="32"/>
                      </a:cubicBezTo>
                      <a:cubicBezTo>
                        <a:pt x="5" y="32"/>
                        <a:pt x="4" y="32"/>
                        <a:pt x="4" y="33"/>
                      </a:cubicBezTo>
                      <a:cubicBezTo>
                        <a:pt x="6" y="37"/>
                        <a:pt x="5" y="37"/>
                        <a:pt x="7" y="40"/>
                      </a:cubicBezTo>
                      <a:cubicBezTo>
                        <a:pt x="8" y="40"/>
                        <a:pt x="8" y="39"/>
                        <a:pt x="9" y="39"/>
                      </a:cubicBezTo>
                      <a:cubicBezTo>
                        <a:pt x="7" y="36"/>
                        <a:pt x="6" y="34"/>
                        <a:pt x="5" y="31"/>
                      </a:cubicBezTo>
                      <a:cubicBezTo>
                        <a:pt x="5" y="30"/>
                        <a:pt x="3" y="30"/>
                        <a:pt x="3" y="31"/>
                      </a:cubicBezTo>
                      <a:cubicBezTo>
                        <a:pt x="3" y="33"/>
                        <a:pt x="3" y="35"/>
                        <a:pt x="3" y="37"/>
                      </a:cubicBezTo>
                      <a:cubicBezTo>
                        <a:pt x="4" y="37"/>
                        <a:pt x="4" y="37"/>
                        <a:pt x="5" y="37"/>
                      </a:cubicBezTo>
                      <a:cubicBezTo>
                        <a:pt x="4" y="33"/>
                        <a:pt x="4" y="29"/>
                        <a:pt x="3" y="25"/>
                      </a:cubicBezTo>
                      <a:cubicBezTo>
                        <a:pt x="3" y="24"/>
                        <a:pt x="0" y="24"/>
                        <a:pt x="1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2" name="Freeform 297"/>
                <p:cNvSpPr>
                  <a:spLocks/>
                </p:cNvSpPr>
                <p:nvPr/>
              </p:nvSpPr>
              <p:spPr bwMode="auto">
                <a:xfrm>
                  <a:off x="911" y="1613"/>
                  <a:ext cx="35" cy="39"/>
                </a:xfrm>
                <a:custGeom>
                  <a:avLst/>
                  <a:gdLst>
                    <a:gd name="T0" fmla="*/ 11 w 52"/>
                    <a:gd name="T1" fmla="*/ 10 h 59"/>
                    <a:gd name="T2" fmla="*/ 1 w 52"/>
                    <a:gd name="T3" fmla="*/ 13 h 59"/>
                    <a:gd name="T4" fmla="*/ 20 w 52"/>
                    <a:gd name="T5" fmla="*/ 9 h 59"/>
                    <a:gd name="T6" fmla="*/ 12 w 52"/>
                    <a:gd name="T7" fmla="*/ 8 h 59"/>
                    <a:gd name="T8" fmla="*/ 15 w 52"/>
                    <a:gd name="T9" fmla="*/ 4 h 59"/>
                    <a:gd name="T10" fmla="*/ 18 w 52"/>
                    <a:gd name="T11" fmla="*/ 18 h 59"/>
                    <a:gd name="T12" fmla="*/ 15 w 52"/>
                    <a:gd name="T13" fmla="*/ 7 h 59"/>
                    <a:gd name="T14" fmla="*/ 18 w 52"/>
                    <a:gd name="T15" fmla="*/ 7 h 59"/>
                    <a:gd name="T16" fmla="*/ 18 w 52"/>
                    <a:gd name="T17" fmla="*/ 15 h 59"/>
                    <a:gd name="T18" fmla="*/ 22 w 52"/>
                    <a:gd name="T19" fmla="*/ 17 h 59"/>
                    <a:gd name="T20" fmla="*/ 31 w 52"/>
                    <a:gd name="T21" fmla="*/ 18 h 59"/>
                    <a:gd name="T22" fmla="*/ 33 w 52"/>
                    <a:gd name="T23" fmla="*/ 22 h 59"/>
                    <a:gd name="T24" fmla="*/ 34 w 52"/>
                    <a:gd name="T25" fmla="*/ 38 h 59"/>
                    <a:gd name="T26" fmla="*/ 35 w 52"/>
                    <a:gd name="T27" fmla="*/ 48 h 59"/>
                    <a:gd name="T28" fmla="*/ 38 w 52"/>
                    <a:gd name="T29" fmla="*/ 49 h 59"/>
                    <a:gd name="T30" fmla="*/ 38 w 52"/>
                    <a:gd name="T31" fmla="*/ 54 h 59"/>
                    <a:gd name="T32" fmla="*/ 30 w 52"/>
                    <a:gd name="T33" fmla="*/ 16 h 59"/>
                    <a:gd name="T34" fmla="*/ 37 w 52"/>
                    <a:gd name="T35" fmla="*/ 38 h 59"/>
                    <a:gd name="T36" fmla="*/ 38 w 52"/>
                    <a:gd name="T37" fmla="*/ 33 h 59"/>
                    <a:gd name="T38" fmla="*/ 32 w 52"/>
                    <a:gd name="T39" fmla="*/ 10 h 59"/>
                    <a:gd name="T40" fmla="*/ 38 w 52"/>
                    <a:gd name="T41" fmla="*/ 15 h 59"/>
                    <a:gd name="T42" fmla="*/ 45 w 52"/>
                    <a:gd name="T43" fmla="*/ 39 h 59"/>
                    <a:gd name="T44" fmla="*/ 40 w 52"/>
                    <a:gd name="T45" fmla="*/ 15 h 59"/>
                    <a:gd name="T46" fmla="*/ 45 w 52"/>
                    <a:gd name="T47" fmla="*/ 35 h 59"/>
                    <a:gd name="T48" fmla="*/ 43 w 52"/>
                    <a:gd name="T49" fmla="*/ 41 h 59"/>
                    <a:gd name="T50" fmla="*/ 44 w 52"/>
                    <a:gd name="T51" fmla="*/ 44 h 59"/>
                    <a:gd name="T52" fmla="*/ 48 w 52"/>
                    <a:gd name="T53" fmla="*/ 38 h 59"/>
                    <a:gd name="T54" fmla="*/ 45 w 52"/>
                    <a:gd name="T55" fmla="*/ 43 h 59"/>
                    <a:gd name="T56" fmla="*/ 47 w 52"/>
                    <a:gd name="T57" fmla="*/ 38 h 59"/>
                    <a:gd name="T58" fmla="*/ 43 w 52"/>
                    <a:gd name="T59" fmla="*/ 41 h 59"/>
                    <a:gd name="T60" fmla="*/ 45 w 52"/>
                    <a:gd name="T61" fmla="*/ 35 h 59"/>
                    <a:gd name="T62" fmla="*/ 47 w 52"/>
                    <a:gd name="T63" fmla="*/ 36 h 59"/>
                    <a:gd name="T64" fmla="*/ 40 w 52"/>
                    <a:gd name="T65" fmla="*/ 15 h 59"/>
                    <a:gd name="T66" fmla="*/ 43 w 52"/>
                    <a:gd name="T67" fmla="*/ 40 h 59"/>
                    <a:gd name="T68" fmla="*/ 44 w 52"/>
                    <a:gd name="T69" fmla="*/ 42 h 59"/>
                    <a:gd name="T70" fmla="*/ 36 w 52"/>
                    <a:gd name="T71" fmla="*/ 16 h 59"/>
                    <a:gd name="T72" fmla="*/ 30 w 52"/>
                    <a:gd name="T73" fmla="*/ 13 h 59"/>
                    <a:gd name="T74" fmla="*/ 42 w 52"/>
                    <a:gd name="T75" fmla="*/ 40 h 59"/>
                    <a:gd name="T76" fmla="*/ 36 w 52"/>
                    <a:gd name="T77" fmla="*/ 24 h 59"/>
                    <a:gd name="T78" fmla="*/ 38 w 52"/>
                    <a:gd name="T79" fmla="*/ 29 h 59"/>
                    <a:gd name="T80" fmla="*/ 40 w 52"/>
                    <a:gd name="T81" fmla="*/ 48 h 59"/>
                    <a:gd name="T82" fmla="*/ 31 w 52"/>
                    <a:gd name="T83" fmla="*/ 58 h 59"/>
                    <a:gd name="T84" fmla="*/ 38 w 52"/>
                    <a:gd name="T85" fmla="*/ 39 h 59"/>
                    <a:gd name="T86" fmla="*/ 35 w 52"/>
                    <a:gd name="T87" fmla="*/ 47 h 59"/>
                    <a:gd name="T88" fmla="*/ 34 w 52"/>
                    <a:gd name="T89" fmla="*/ 24 h 59"/>
                    <a:gd name="T90" fmla="*/ 34 w 52"/>
                    <a:gd name="T91" fmla="*/ 37 h 59"/>
                    <a:gd name="T92" fmla="*/ 28 w 52"/>
                    <a:gd name="T93" fmla="*/ 11 h 59"/>
                    <a:gd name="T94" fmla="*/ 27 w 52"/>
                    <a:gd name="T95" fmla="*/ 5 h 59"/>
                    <a:gd name="T96" fmla="*/ 27 w 52"/>
                    <a:gd name="T97" fmla="*/ 8 h 59"/>
                    <a:gd name="T98" fmla="*/ 22 w 52"/>
                    <a:gd name="T99" fmla="*/ 20 h 59"/>
                    <a:gd name="T100" fmla="*/ 16 w 52"/>
                    <a:gd name="T101" fmla="*/ 14 h 59"/>
                    <a:gd name="T102" fmla="*/ 21 w 52"/>
                    <a:gd name="T103" fmla="*/ 7 h 59"/>
                    <a:gd name="T104" fmla="*/ 9 w 52"/>
                    <a:gd name="T105" fmla="*/ 18 h 59"/>
                    <a:gd name="T106" fmla="*/ 16 w 52"/>
                    <a:gd name="T107" fmla="*/ 17 h 59"/>
                    <a:gd name="T108" fmla="*/ 15 w 52"/>
                    <a:gd name="T109" fmla="*/ 7 h 59"/>
                    <a:gd name="T110" fmla="*/ 8 w 52"/>
                    <a:gd name="T111" fmla="*/ 8 h 59"/>
                    <a:gd name="T112" fmla="*/ 20 w 52"/>
                    <a:gd name="T113" fmla="*/ 9 h 59"/>
                    <a:gd name="T114" fmla="*/ 0 w 52"/>
                    <a:gd name="T115" fmla="*/ 13 h 59"/>
                    <a:gd name="T116" fmla="*/ 11 w 52"/>
                    <a:gd name="T117" fmla="*/ 10 h 59"/>
                    <a:gd name="T118" fmla="*/ 3 w 52"/>
                    <a:gd name="T119" fmla="*/ 15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2" h="59">
                      <a:moveTo>
                        <a:pt x="4" y="17"/>
                      </a:moveTo>
                      <a:cubicBezTo>
                        <a:pt x="8" y="15"/>
                        <a:pt x="11" y="14"/>
                        <a:pt x="16" y="13"/>
                      </a:cubicBezTo>
                      <a:cubicBezTo>
                        <a:pt x="17" y="12"/>
                        <a:pt x="16" y="10"/>
                        <a:pt x="15" y="11"/>
                      </a:cubicBezTo>
                      <a:cubicBezTo>
                        <a:pt x="10" y="12"/>
                        <a:pt x="6" y="13"/>
                        <a:pt x="2" y="15"/>
                      </a:cubicBezTo>
                      <a:cubicBezTo>
                        <a:pt x="2" y="15"/>
                        <a:pt x="3" y="16"/>
                        <a:pt x="3" y="16"/>
                      </a:cubicBezTo>
                      <a:cubicBezTo>
                        <a:pt x="6" y="14"/>
                        <a:pt x="8" y="12"/>
                        <a:pt x="11" y="10"/>
                      </a:cubicBezTo>
                      <a:cubicBezTo>
                        <a:pt x="12" y="9"/>
                        <a:pt x="11" y="7"/>
                        <a:pt x="9" y="8"/>
                      </a:cubicBezTo>
                      <a:cubicBezTo>
                        <a:pt x="6" y="10"/>
                        <a:pt x="3" y="12"/>
                        <a:pt x="1" y="15"/>
                      </a:cubicBezTo>
                      <a:cubicBezTo>
                        <a:pt x="0" y="16"/>
                        <a:pt x="1" y="18"/>
                        <a:pt x="2" y="17"/>
                      </a:cubicBezTo>
                      <a:cubicBezTo>
                        <a:pt x="5" y="14"/>
                        <a:pt x="8" y="11"/>
                        <a:pt x="11" y="8"/>
                      </a:cubicBezTo>
                      <a:cubicBezTo>
                        <a:pt x="12" y="7"/>
                        <a:pt x="11" y="6"/>
                        <a:pt x="10" y="7"/>
                      </a:cubicBezTo>
                      <a:cubicBezTo>
                        <a:pt x="7" y="9"/>
                        <a:pt x="4" y="11"/>
                        <a:pt x="1" y="13"/>
                      </a:cubicBezTo>
                      <a:cubicBezTo>
                        <a:pt x="1" y="14"/>
                        <a:pt x="2" y="14"/>
                        <a:pt x="2" y="15"/>
                      </a:cubicBezTo>
                      <a:cubicBezTo>
                        <a:pt x="6" y="12"/>
                        <a:pt x="10" y="10"/>
                        <a:pt x="14" y="8"/>
                      </a:cubicBezTo>
                      <a:cubicBezTo>
                        <a:pt x="16" y="7"/>
                        <a:pt x="15" y="6"/>
                        <a:pt x="13" y="6"/>
                      </a:cubicBezTo>
                      <a:cubicBezTo>
                        <a:pt x="10" y="7"/>
                        <a:pt x="6" y="8"/>
                        <a:pt x="3" y="9"/>
                      </a:cubicBezTo>
                      <a:cubicBezTo>
                        <a:pt x="1" y="9"/>
                        <a:pt x="2" y="11"/>
                        <a:pt x="3" y="11"/>
                      </a:cubicBezTo>
                      <a:cubicBezTo>
                        <a:pt x="9" y="12"/>
                        <a:pt x="14" y="10"/>
                        <a:pt x="20" y="9"/>
                      </a:cubicBezTo>
                      <a:cubicBezTo>
                        <a:pt x="21" y="9"/>
                        <a:pt x="21" y="7"/>
                        <a:pt x="19" y="7"/>
                      </a:cubicBezTo>
                      <a:cubicBezTo>
                        <a:pt x="16" y="8"/>
                        <a:pt x="12" y="8"/>
                        <a:pt x="8" y="8"/>
                      </a:cubicBezTo>
                      <a:cubicBezTo>
                        <a:pt x="7" y="8"/>
                        <a:pt x="7" y="10"/>
                        <a:pt x="8" y="10"/>
                      </a:cubicBezTo>
                      <a:cubicBezTo>
                        <a:pt x="12" y="10"/>
                        <a:pt x="15" y="10"/>
                        <a:pt x="19" y="10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7" y="8"/>
                        <a:pt x="14" y="8"/>
                        <a:pt x="12" y="8"/>
                      </a:cubicBezTo>
                      <a:cubicBezTo>
                        <a:pt x="14" y="7"/>
                        <a:pt x="16" y="6"/>
                        <a:pt x="19" y="6"/>
                      </a:cubicBezTo>
                      <a:cubicBezTo>
                        <a:pt x="19" y="6"/>
                        <a:pt x="19" y="5"/>
                        <a:pt x="18" y="4"/>
                      </a:cubicBezTo>
                      <a:cubicBezTo>
                        <a:pt x="15" y="6"/>
                        <a:pt x="12" y="7"/>
                        <a:pt x="9" y="6"/>
                      </a:cubicBezTo>
                      <a:cubicBezTo>
                        <a:pt x="9" y="7"/>
                        <a:pt x="9" y="8"/>
                        <a:pt x="9" y="8"/>
                      </a:cubicBezTo>
                      <a:cubicBezTo>
                        <a:pt x="11" y="8"/>
                        <a:pt x="13" y="7"/>
                        <a:pt x="15" y="7"/>
                      </a:cubicBezTo>
                      <a:cubicBezTo>
                        <a:pt x="17" y="6"/>
                        <a:pt x="16" y="4"/>
                        <a:pt x="15" y="4"/>
                      </a:cubicBezTo>
                      <a:cubicBezTo>
                        <a:pt x="12" y="5"/>
                        <a:pt x="10" y="5"/>
                        <a:pt x="7" y="6"/>
                      </a:cubicBezTo>
                      <a:cubicBezTo>
                        <a:pt x="7" y="7"/>
                        <a:pt x="8" y="7"/>
                        <a:pt x="8" y="8"/>
                      </a:cubicBezTo>
                      <a:cubicBezTo>
                        <a:pt x="13" y="5"/>
                        <a:pt x="19" y="5"/>
                        <a:pt x="25" y="3"/>
                      </a:cubicBezTo>
                      <a:cubicBezTo>
                        <a:pt x="24" y="4"/>
                        <a:pt x="23" y="5"/>
                        <a:pt x="22" y="6"/>
                      </a:cubicBezTo>
                      <a:cubicBezTo>
                        <a:pt x="19" y="9"/>
                        <a:pt x="17" y="13"/>
                        <a:pt x="16" y="17"/>
                      </a:cubicBezTo>
                      <a:cubicBezTo>
                        <a:pt x="15" y="19"/>
                        <a:pt x="17" y="19"/>
                        <a:pt x="18" y="18"/>
                      </a:cubicBezTo>
                      <a:cubicBezTo>
                        <a:pt x="20" y="15"/>
                        <a:pt x="21" y="12"/>
                        <a:pt x="20" y="8"/>
                      </a:cubicBezTo>
                      <a:cubicBezTo>
                        <a:pt x="19" y="8"/>
                        <a:pt x="19" y="7"/>
                        <a:pt x="18" y="8"/>
                      </a:cubicBezTo>
                      <a:cubicBezTo>
                        <a:pt x="15" y="9"/>
                        <a:pt x="13" y="11"/>
                        <a:pt x="11" y="13"/>
                      </a:cubicBezTo>
                      <a:cubicBezTo>
                        <a:pt x="11" y="14"/>
                        <a:pt x="12" y="14"/>
                        <a:pt x="12" y="15"/>
                      </a:cubicBezTo>
                      <a:cubicBezTo>
                        <a:pt x="14" y="13"/>
                        <a:pt x="16" y="10"/>
                        <a:pt x="17" y="8"/>
                      </a:cubicBezTo>
                      <a:cubicBezTo>
                        <a:pt x="17" y="8"/>
                        <a:pt x="16" y="7"/>
                        <a:pt x="15" y="7"/>
                      </a:cubicBezTo>
                      <a:cubicBezTo>
                        <a:pt x="13" y="11"/>
                        <a:pt x="11" y="14"/>
                        <a:pt x="9" y="17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0"/>
                        <a:pt x="13" y="17"/>
                        <a:pt x="13" y="19"/>
                      </a:cubicBezTo>
                      <a:cubicBezTo>
                        <a:pt x="13" y="20"/>
                        <a:pt x="14" y="21"/>
                        <a:pt x="15" y="20"/>
                      </a:cubicBezTo>
                      <a:cubicBezTo>
                        <a:pt x="17" y="16"/>
                        <a:pt x="19" y="12"/>
                        <a:pt x="21" y="8"/>
                      </a:cubicBezTo>
                      <a:cubicBezTo>
                        <a:pt x="20" y="7"/>
                        <a:pt x="19" y="7"/>
                        <a:pt x="18" y="7"/>
                      </a:cubicBezTo>
                      <a:cubicBezTo>
                        <a:pt x="17" y="11"/>
                        <a:pt x="14" y="16"/>
                        <a:pt x="13" y="20"/>
                      </a:cubicBezTo>
                      <a:cubicBezTo>
                        <a:pt x="13" y="20"/>
                        <a:pt x="14" y="21"/>
                        <a:pt x="15" y="21"/>
                      </a:cubicBezTo>
                      <a:cubicBezTo>
                        <a:pt x="17" y="16"/>
                        <a:pt x="18" y="11"/>
                        <a:pt x="22" y="8"/>
                      </a:cubicBezTo>
                      <a:cubicBezTo>
                        <a:pt x="21" y="8"/>
                        <a:pt x="20" y="7"/>
                        <a:pt x="20" y="7"/>
                      </a:cubicBezTo>
                      <a:cubicBezTo>
                        <a:pt x="19" y="9"/>
                        <a:pt x="18" y="12"/>
                        <a:pt x="16" y="14"/>
                      </a:cubicBezTo>
                      <a:cubicBezTo>
                        <a:pt x="17" y="14"/>
                        <a:pt x="18" y="14"/>
                        <a:pt x="18" y="15"/>
                      </a:cubicBezTo>
                      <a:cubicBezTo>
                        <a:pt x="19" y="12"/>
                        <a:pt x="24" y="6"/>
                        <a:pt x="22" y="13"/>
                      </a:cubicBezTo>
                      <a:cubicBezTo>
                        <a:pt x="22" y="18"/>
                        <a:pt x="20" y="12"/>
                        <a:pt x="22" y="8"/>
                      </a:cubicBezTo>
                      <a:cubicBezTo>
                        <a:pt x="23" y="9"/>
                        <a:pt x="25" y="10"/>
                        <a:pt x="26" y="11"/>
                      </a:cubicBezTo>
                      <a:cubicBezTo>
                        <a:pt x="26" y="12"/>
                        <a:pt x="25" y="14"/>
                        <a:pt x="24" y="16"/>
                      </a:cubicBezTo>
                      <a:cubicBezTo>
                        <a:pt x="23" y="8"/>
                        <a:pt x="23" y="8"/>
                        <a:pt x="22" y="14"/>
                      </a:cubicBezTo>
                      <a:cubicBezTo>
                        <a:pt x="22" y="15"/>
                        <a:pt x="22" y="16"/>
                        <a:pt x="22" y="17"/>
                      </a:cubicBezTo>
                      <a:cubicBezTo>
                        <a:pt x="22" y="17"/>
                        <a:pt x="23" y="18"/>
                        <a:pt x="24" y="18"/>
                      </a:cubicBezTo>
                      <a:cubicBezTo>
                        <a:pt x="24" y="14"/>
                        <a:pt x="27" y="4"/>
                        <a:pt x="25" y="15"/>
                      </a:cubicBezTo>
                      <a:cubicBezTo>
                        <a:pt x="25" y="12"/>
                        <a:pt x="28" y="9"/>
                        <a:pt x="28" y="13"/>
                      </a:cubicBezTo>
                      <a:cubicBezTo>
                        <a:pt x="28" y="16"/>
                        <a:pt x="28" y="18"/>
                        <a:pt x="27" y="21"/>
                      </a:cubicBezTo>
                      <a:cubicBezTo>
                        <a:pt x="27" y="25"/>
                        <a:pt x="28" y="23"/>
                        <a:pt x="28" y="18"/>
                      </a:cubicBezTo>
                      <a:cubicBezTo>
                        <a:pt x="29" y="18"/>
                        <a:pt x="30" y="18"/>
                        <a:pt x="31" y="18"/>
                      </a:cubicBezTo>
                      <a:cubicBezTo>
                        <a:pt x="31" y="20"/>
                        <a:pt x="31" y="23"/>
                        <a:pt x="30" y="25"/>
                      </a:cubicBezTo>
                      <a:cubicBezTo>
                        <a:pt x="29" y="32"/>
                        <a:pt x="32" y="14"/>
                        <a:pt x="32" y="24"/>
                      </a:cubicBezTo>
                      <a:cubicBezTo>
                        <a:pt x="33" y="28"/>
                        <a:pt x="32" y="32"/>
                        <a:pt x="32" y="37"/>
                      </a:cubicBezTo>
                      <a:cubicBezTo>
                        <a:pt x="32" y="36"/>
                        <a:pt x="33" y="36"/>
                        <a:pt x="34" y="36"/>
                      </a:cubicBezTo>
                      <a:cubicBezTo>
                        <a:pt x="33" y="34"/>
                        <a:pt x="33" y="32"/>
                        <a:pt x="33" y="30"/>
                      </a:cubicBezTo>
                      <a:cubicBezTo>
                        <a:pt x="32" y="28"/>
                        <a:pt x="34" y="23"/>
                        <a:pt x="33" y="22"/>
                      </a:cubicBezTo>
                      <a:cubicBezTo>
                        <a:pt x="36" y="27"/>
                        <a:pt x="33" y="35"/>
                        <a:pt x="32" y="40"/>
                      </a:cubicBezTo>
                      <a:cubicBezTo>
                        <a:pt x="33" y="40"/>
                        <a:pt x="34" y="40"/>
                        <a:pt x="34" y="40"/>
                      </a:cubicBezTo>
                      <a:cubicBezTo>
                        <a:pt x="34" y="37"/>
                        <a:pt x="35" y="33"/>
                        <a:pt x="35" y="29"/>
                      </a:cubicBezTo>
                      <a:cubicBezTo>
                        <a:pt x="35" y="32"/>
                        <a:pt x="34" y="35"/>
                        <a:pt x="34" y="37"/>
                      </a:cubicBezTo>
                      <a:cubicBezTo>
                        <a:pt x="32" y="46"/>
                        <a:pt x="35" y="30"/>
                        <a:pt x="34" y="32"/>
                      </a:cubicBezTo>
                      <a:cubicBezTo>
                        <a:pt x="36" y="25"/>
                        <a:pt x="35" y="36"/>
                        <a:pt x="34" y="38"/>
                      </a:cubicBezTo>
                      <a:cubicBezTo>
                        <a:pt x="34" y="40"/>
                        <a:pt x="33" y="43"/>
                        <a:pt x="32" y="46"/>
                      </a:cubicBezTo>
                      <a:cubicBezTo>
                        <a:pt x="33" y="46"/>
                        <a:pt x="34" y="46"/>
                        <a:pt x="35" y="46"/>
                      </a:cubicBezTo>
                      <a:cubicBezTo>
                        <a:pt x="35" y="43"/>
                        <a:pt x="35" y="40"/>
                        <a:pt x="37" y="36"/>
                      </a:cubicBezTo>
                      <a:cubicBezTo>
                        <a:pt x="38" y="39"/>
                        <a:pt x="37" y="41"/>
                        <a:pt x="35" y="43"/>
                      </a:cubicBezTo>
                      <a:cubicBezTo>
                        <a:pt x="34" y="44"/>
                        <a:pt x="34" y="46"/>
                        <a:pt x="33" y="47"/>
                      </a:cubicBezTo>
                      <a:cubicBezTo>
                        <a:pt x="33" y="47"/>
                        <a:pt x="34" y="47"/>
                        <a:pt x="35" y="48"/>
                      </a:cubicBezTo>
                      <a:cubicBezTo>
                        <a:pt x="34" y="50"/>
                        <a:pt x="32" y="51"/>
                        <a:pt x="30" y="53"/>
                      </a:cubicBezTo>
                      <a:cubicBezTo>
                        <a:pt x="29" y="54"/>
                        <a:pt x="30" y="55"/>
                        <a:pt x="31" y="55"/>
                      </a:cubicBezTo>
                      <a:cubicBezTo>
                        <a:pt x="38" y="54"/>
                        <a:pt x="39" y="47"/>
                        <a:pt x="41" y="41"/>
                      </a:cubicBezTo>
                      <a:cubicBezTo>
                        <a:pt x="40" y="41"/>
                        <a:pt x="39" y="41"/>
                        <a:pt x="39" y="41"/>
                      </a:cubicBezTo>
                      <a:cubicBezTo>
                        <a:pt x="39" y="46"/>
                        <a:pt x="31" y="59"/>
                        <a:pt x="39" y="51"/>
                      </a:cubicBezTo>
                      <a:cubicBezTo>
                        <a:pt x="39" y="50"/>
                        <a:pt x="38" y="50"/>
                        <a:pt x="38" y="49"/>
                      </a:cubicBezTo>
                      <a:cubicBezTo>
                        <a:pt x="36" y="51"/>
                        <a:pt x="34" y="52"/>
                        <a:pt x="33" y="54"/>
                      </a:cubicBezTo>
                      <a:cubicBezTo>
                        <a:pt x="32" y="55"/>
                        <a:pt x="33" y="57"/>
                        <a:pt x="34" y="56"/>
                      </a:cubicBezTo>
                      <a:cubicBezTo>
                        <a:pt x="38" y="55"/>
                        <a:pt x="40" y="53"/>
                        <a:pt x="42" y="49"/>
                      </a:cubicBezTo>
                      <a:cubicBezTo>
                        <a:pt x="42" y="48"/>
                        <a:pt x="41" y="46"/>
                        <a:pt x="40" y="48"/>
                      </a:cubicBezTo>
                      <a:cubicBezTo>
                        <a:pt x="37" y="50"/>
                        <a:pt x="38" y="49"/>
                        <a:pt x="36" y="53"/>
                      </a:cubicBezTo>
                      <a:cubicBezTo>
                        <a:pt x="35" y="54"/>
                        <a:pt x="37" y="55"/>
                        <a:pt x="38" y="54"/>
                      </a:cubicBezTo>
                      <a:cubicBezTo>
                        <a:pt x="41" y="50"/>
                        <a:pt x="43" y="46"/>
                        <a:pt x="43" y="41"/>
                      </a:cubicBezTo>
                      <a:cubicBezTo>
                        <a:pt x="44" y="33"/>
                        <a:pt x="38" y="28"/>
                        <a:pt x="35" y="21"/>
                      </a:cubicBezTo>
                      <a:cubicBezTo>
                        <a:pt x="34" y="21"/>
                        <a:pt x="34" y="22"/>
                        <a:pt x="33" y="22"/>
                      </a:cubicBezTo>
                      <a:cubicBezTo>
                        <a:pt x="34" y="25"/>
                        <a:pt x="35" y="27"/>
                        <a:pt x="36" y="29"/>
                      </a:cubicBezTo>
                      <a:cubicBezTo>
                        <a:pt x="37" y="31"/>
                        <a:pt x="39" y="30"/>
                        <a:pt x="38" y="29"/>
                      </a:cubicBezTo>
                      <a:cubicBezTo>
                        <a:pt x="37" y="25"/>
                        <a:pt x="36" y="16"/>
                        <a:pt x="30" y="16"/>
                      </a:cubicBezTo>
                      <a:cubicBezTo>
                        <a:pt x="29" y="16"/>
                        <a:pt x="29" y="17"/>
                        <a:pt x="29" y="17"/>
                      </a:cubicBezTo>
                      <a:cubicBezTo>
                        <a:pt x="30" y="26"/>
                        <a:pt x="33" y="34"/>
                        <a:pt x="34" y="42"/>
                      </a:cubicBezTo>
                      <a:cubicBezTo>
                        <a:pt x="34" y="44"/>
                        <a:pt x="36" y="43"/>
                        <a:pt x="36" y="42"/>
                      </a:cubicBezTo>
                      <a:cubicBezTo>
                        <a:pt x="37" y="36"/>
                        <a:pt x="39" y="30"/>
                        <a:pt x="38" y="24"/>
                      </a:cubicBezTo>
                      <a:cubicBezTo>
                        <a:pt x="37" y="24"/>
                        <a:pt x="37" y="24"/>
                        <a:pt x="36" y="24"/>
                      </a:cubicBezTo>
                      <a:cubicBezTo>
                        <a:pt x="37" y="29"/>
                        <a:pt x="38" y="33"/>
                        <a:pt x="37" y="38"/>
                      </a:cubicBezTo>
                      <a:cubicBezTo>
                        <a:pt x="38" y="38"/>
                        <a:pt x="39" y="38"/>
                        <a:pt x="40" y="37"/>
                      </a:cubicBezTo>
                      <a:cubicBezTo>
                        <a:pt x="40" y="38"/>
                        <a:pt x="40" y="39"/>
                        <a:pt x="40" y="40"/>
                      </a:cubicBezTo>
                      <a:cubicBezTo>
                        <a:pt x="41" y="40"/>
                        <a:pt x="41" y="40"/>
                        <a:pt x="42" y="40"/>
                      </a:cubicBezTo>
                      <a:cubicBezTo>
                        <a:pt x="41" y="30"/>
                        <a:pt x="40" y="22"/>
                        <a:pt x="32" y="15"/>
                      </a:cubicBezTo>
                      <a:cubicBezTo>
                        <a:pt x="32" y="15"/>
                        <a:pt x="32" y="16"/>
                        <a:pt x="31" y="17"/>
                      </a:cubicBezTo>
                      <a:cubicBezTo>
                        <a:pt x="38" y="18"/>
                        <a:pt x="38" y="28"/>
                        <a:pt x="38" y="33"/>
                      </a:cubicBezTo>
                      <a:cubicBezTo>
                        <a:pt x="38" y="33"/>
                        <a:pt x="38" y="26"/>
                        <a:pt x="38" y="24"/>
                      </a:cubicBezTo>
                      <a:cubicBezTo>
                        <a:pt x="38" y="18"/>
                        <a:pt x="36" y="14"/>
                        <a:pt x="31" y="11"/>
                      </a:cubicBezTo>
                      <a:cubicBezTo>
                        <a:pt x="30" y="10"/>
                        <a:pt x="28" y="12"/>
                        <a:pt x="30" y="13"/>
                      </a:cubicBezTo>
                      <a:cubicBezTo>
                        <a:pt x="37" y="19"/>
                        <a:pt x="39" y="23"/>
                        <a:pt x="42" y="32"/>
                      </a:cubicBezTo>
                      <a:cubicBezTo>
                        <a:pt x="41" y="29"/>
                        <a:pt x="41" y="24"/>
                        <a:pt x="40" y="20"/>
                      </a:cubicBezTo>
                      <a:cubicBezTo>
                        <a:pt x="39" y="16"/>
                        <a:pt x="37" y="11"/>
                        <a:pt x="32" y="10"/>
                      </a:cubicBezTo>
                      <a:cubicBezTo>
                        <a:pt x="31" y="10"/>
                        <a:pt x="30" y="11"/>
                        <a:pt x="31" y="12"/>
                      </a:cubicBezTo>
                      <a:cubicBezTo>
                        <a:pt x="36" y="20"/>
                        <a:pt x="41" y="27"/>
                        <a:pt x="43" y="37"/>
                      </a:cubicBezTo>
                      <a:cubicBezTo>
                        <a:pt x="42" y="31"/>
                        <a:pt x="41" y="26"/>
                        <a:pt x="37" y="20"/>
                      </a:cubicBezTo>
                      <a:cubicBezTo>
                        <a:pt x="39" y="23"/>
                        <a:pt x="41" y="26"/>
                        <a:pt x="42" y="29"/>
                      </a:cubicBezTo>
                      <a:cubicBezTo>
                        <a:pt x="42" y="32"/>
                        <a:pt x="43" y="42"/>
                        <a:pt x="43" y="33"/>
                      </a:cubicBezTo>
                      <a:cubicBezTo>
                        <a:pt x="43" y="26"/>
                        <a:pt x="41" y="21"/>
                        <a:pt x="38" y="15"/>
                      </a:cubicBezTo>
                      <a:cubicBezTo>
                        <a:pt x="37" y="15"/>
                        <a:pt x="36" y="16"/>
                        <a:pt x="36" y="16"/>
                      </a:cubicBezTo>
                      <a:cubicBezTo>
                        <a:pt x="43" y="22"/>
                        <a:pt x="45" y="31"/>
                        <a:pt x="43" y="39"/>
                      </a:cubicBezTo>
                      <a:cubicBezTo>
                        <a:pt x="44" y="39"/>
                        <a:pt x="45" y="40"/>
                        <a:pt x="46" y="40"/>
                      </a:cubicBezTo>
                      <a:cubicBezTo>
                        <a:pt x="44" y="29"/>
                        <a:pt x="46" y="21"/>
                        <a:pt x="38" y="13"/>
                      </a:cubicBezTo>
                      <a:cubicBezTo>
                        <a:pt x="37" y="12"/>
                        <a:pt x="35" y="14"/>
                        <a:pt x="36" y="15"/>
                      </a:cubicBezTo>
                      <a:cubicBezTo>
                        <a:pt x="43" y="22"/>
                        <a:pt x="47" y="30"/>
                        <a:pt x="45" y="39"/>
                      </a:cubicBezTo>
                      <a:cubicBezTo>
                        <a:pt x="46" y="39"/>
                        <a:pt x="46" y="39"/>
                        <a:pt x="47" y="40"/>
                      </a:cubicBezTo>
                      <a:cubicBezTo>
                        <a:pt x="46" y="30"/>
                        <a:pt x="47" y="22"/>
                        <a:pt x="40" y="15"/>
                      </a:cubicBezTo>
                      <a:cubicBezTo>
                        <a:pt x="39" y="14"/>
                        <a:pt x="37" y="15"/>
                        <a:pt x="38" y="16"/>
                      </a:cubicBezTo>
                      <a:cubicBezTo>
                        <a:pt x="42" y="20"/>
                        <a:pt x="44" y="24"/>
                        <a:pt x="45" y="28"/>
                      </a:cubicBezTo>
                      <a:cubicBezTo>
                        <a:pt x="48" y="36"/>
                        <a:pt x="47" y="28"/>
                        <a:pt x="47" y="26"/>
                      </a:cubicBezTo>
                      <a:cubicBezTo>
                        <a:pt x="46" y="21"/>
                        <a:pt x="44" y="18"/>
                        <a:pt x="40" y="15"/>
                      </a:cubicBezTo>
                      <a:cubicBezTo>
                        <a:pt x="40" y="15"/>
                        <a:pt x="39" y="16"/>
                        <a:pt x="39" y="16"/>
                      </a:cubicBezTo>
                      <a:cubicBezTo>
                        <a:pt x="46" y="20"/>
                        <a:pt x="46" y="28"/>
                        <a:pt x="47" y="36"/>
                      </a:cubicBezTo>
                      <a:cubicBezTo>
                        <a:pt x="48" y="36"/>
                        <a:pt x="48" y="36"/>
                        <a:pt x="49" y="35"/>
                      </a:cubicBezTo>
                      <a:cubicBezTo>
                        <a:pt x="48" y="29"/>
                        <a:pt x="45" y="23"/>
                        <a:pt x="43" y="16"/>
                      </a:cubicBezTo>
                      <a:cubicBezTo>
                        <a:pt x="42" y="17"/>
                        <a:pt x="41" y="17"/>
                        <a:pt x="41" y="18"/>
                      </a:cubicBezTo>
                      <a:cubicBezTo>
                        <a:pt x="46" y="22"/>
                        <a:pt x="45" y="29"/>
                        <a:pt x="45" y="35"/>
                      </a:cubicBezTo>
                      <a:cubicBezTo>
                        <a:pt x="45" y="40"/>
                        <a:pt x="42" y="42"/>
                        <a:pt x="42" y="47"/>
                      </a:cubicBezTo>
                      <a:cubicBezTo>
                        <a:pt x="42" y="43"/>
                        <a:pt x="44" y="39"/>
                        <a:pt x="45" y="36"/>
                      </a:cubicBezTo>
                      <a:cubicBezTo>
                        <a:pt x="45" y="36"/>
                        <a:pt x="44" y="35"/>
                        <a:pt x="43" y="35"/>
                      </a:cubicBezTo>
                      <a:cubicBezTo>
                        <a:pt x="43" y="39"/>
                        <a:pt x="42" y="42"/>
                        <a:pt x="40" y="45"/>
                      </a:cubicBezTo>
                      <a:cubicBezTo>
                        <a:pt x="41" y="46"/>
                        <a:pt x="42" y="46"/>
                        <a:pt x="42" y="46"/>
                      </a:cubicBezTo>
                      <a:cubicBezTo>
                        <a:pt x="43" y="45"/>
                        <a:pt x="43" y="43"/>
                        <a:pt x="43" y="41"/>
                      </a:cubicBezTo>
                      <a:cubicBezTo>
                        <a:pt x="44" y="41"/>
                        <a:pt x="44" y="42"/>
                        <a:pt x="45" y="42"/>
                      </a:cubicBezTo>
                      <a:cubicBezTo>
                        <a:pt x="44" y="43"/>
                        <a:pt x="43" y="44"/>
                        <a:pt x="43" y="45"/>
                      </a:cubicBezTo>
                      <a:cubicBezTo>
                        <a:pt x="43" y="45"/>
                        <a:pt x="44" y="46"/>
                        <a:pt x="45" y="46"/>
                      </a:cubicBezTo>
                      <a:cubicBezTo>
                        <a:pt x="46" y="43"/>
                        <a:pt x="46" y="41"/>
                        <a:pt x="47" y="39"/>
                      </a:cubicBezTo>
                      <a:cubicBezTo>
                        <a:pt x="46" y="39"/>
                        <a:pt x="46" y="38"/>
                        <a:pt x="45" y="38"/>
                      </a:cubicBezTo>
                      <a:cubicBezTo>
                        <a:pt x="44" y="40"/>
                        <a:pt x="44" y="42"/>
                        <a:pt x="44" y="44"/>
                      </a:cubicBezTo>
                      <a:cubicBezTo>
                        <a:pt x="44" y="44"/>
                        <a:pt x="45" y="44"/>
                        <a:pt x="46" y="44"/>
                      </a:cubicBezTo>
                      <a:cubicBezTo>
                        <a:pt x="47" y="42"/>
                        <a:pt x="48" y="39"/>
                        <a:pt x="49" y="36"/>
                      </a:cubicBezTo>
                      <a:cubicBezTo>
                        <a:pt x="48" y="36"/>
                        <a:pt x="47" y="35"/>
                        <a:pt x="47" y="35"/>
                      </a:cubicBezTo>
                      <a:cubicBezTo>
                        <a:pt x="46" y="38"/>
                        <a:pt x="46" y="40"/>
                        <a:pt x="45" y="43"/>
                      </a:cubicBezTo>
                      <a:cubicBezTo>
                        <a:pt x="46" y="43"/>
                        <a:pt x="46" y="44"/>
                        <a:pt x="47" y="44"/>
                      </a:cubicBezTo>
                      <a:cubicBezTo>
                        <a:pt x="47" y="42"/>
                        <a:pt x="48" y="40"/>
                        <a:pt x="48" y="38"/>
                      </a:cubicBezTo>
                      <a:cubicBezTo>
                        <a:pt x="49" y="37"/>
                        <a:pt x="46" y="36"/>
                        <a:pt x="46" y="38"/>
                      </a:cubicBezTo>
                      <a:cubicBezTo>
                        <a:pt x="45" y="42"/>
                        <a:pt x="43" y="45"/>
                        <a:pt x="39" y="48"/>
                      </a:cubicBezTo>
                      <a:cubicBezTo>
                        <a:pt x="38" y="49"/>
                        <a:pt x="39" y="51"/>
                        <a:pt x="41" y="50"/>
                      </a:cubicBezTo>
                      <a:cubicBezTo>
                        <a:pt x="45" y="47"/>
                        <a:pt x="47" y="43"/>
                        <a:pt x="48" y="38"/>
                      </a:cubicBezTo>
                      <a:cubicBezTo>
                        <a:pt x="47" y="38"/>
                        <a:pt x="47" y="38"/>
                        <a:pt x="46" y="38"/>
                      </a:cubicBezTo>
                      <a:cubicBezTo>
                        <a:pt x="45" y="39"/>
                        <a:pt x="45" y="41"/>
                        <a:pt x="45" y="43"/>
                      </a:cubicBezTo>
                      <a:cubicBezTo>
                        <a:pt x="45" y="44"/>
                        <a:pt x="47" y="45"/>
                        <a:pt x="47" y="44"/>
                      </a:cubicBezTo>
                      <a:cubicBezTo>
                        <a:pt x="48" y="41"/>
                        <a:pt x="48" y="39"/>
                        <a:pt x="49" y="36"/>
                      </a:cubicBezTo>
                      <a:cubicBezTo>
                        <a:pt x="49" y="35"/>
                        <a:pt x="47" y="34"/>
                        <a:pt x="47" y="35"/>
                      </a:cubicBezTo>
                      <a:cubicBezTo>
                        <a:pt x="45" y="38"/>
                        <a:pt x="44" y="41"/>
                        <a:pt x="44" y="44"/>
                      </a:cubicBezTo>
                      <a:cubicBezTo>
                        <a:pt x="43" y="46"/>
                        <a:pt x="45" y="46"/>
                        <a:pt x="46" y="45"/>
                      </a:cubicBezTo>
                      <a:cubicBezTo>
                        <a:pt x="47" y="41"/>
                        <a:pt x="47" y="42"/>
                        <a:pt x="47" y="38"/>
                      </a:cubicBezTo>
                      <a:cubicBezTo>
                        <a:pt x="47" y="37"/>
                        <a:pt x="46" y="37"/>
                        <a:pt x="45" y="38"/>
                      </a:cubicBezTo>
                      <a:cubicBezTo>
                        <a:pt x="43" y="40"/>
                        <a:pt x="43" y="43"/>
                        <a:pt x="42" y="46"/>
                      </a:cubicBezTo>
                      <a:cubicBezTo>
                        <a:pt x="42" y="47"/>
                        <a:pt x="44" y="47"/>
                        <a:pt x="45" y="46"/>
                      </a:cubicBezTo>
                      <a:cubicBezTo>
                        <a:pt x="46" y="44"/>
                        <a:pt x="47" y="42"/>
                        <a:pt x="47" y="39"/>
                      </a:cubicBezTo>
                      <a:cubicBezTo>
                        <a:pt x="47" y="38"/>
                        <a:pt x="46" y="37"/>
                        <a:pt x="45" y="38"/>
                      </a:cubicBezTo>
                      <a:cubicBezTo>
                        <a:pt x="43" y="39"/>
                        <a:pt x="44" y="39"/>
                        <a:pt x="43" y="41"/>
                      </a:cubicBezTo>
                      <a:cubicBezTo>
                        <a:pt x="43" y="43"/>
                        <a:pt x="44" y="43"/>
                        <a:pt x="45" y="42"/>
                      </a:cubicBezTo>
                      <a:cubicBezTo>
                        <a:pt x="47" y="40"/>
                        <a:pt x="47" y="38"/>
                        <a:pt x="47" y="35"/>
                      </a:cubicBezTo>
                      <a:cubicBezTo>
                        <a:pt x="48" y="34"/>
                        <a:pt x="46" y="34"/>
                        <a:pt x="45" y="34"/>
                      </a:cubicBezTo>
                      <a:cubicBezTo>
                        <a:pt x="42" y="38"/>
                        <a:pt x="41" y="41"/>
                        <a:pt x="40" y="46"/>
                      </a:cubicBezTo>
                      <a:cubicBezTo>
                        <a:pt x="40" y="47"/>
                        <a:pt x="41" y="48"/>
                        <a:pt x="42" y="47"/>
                      </a:cubicBezTo>
                      <a:cubicBezTo>
                        <a:pt x="44" y="43"/>
                        <a:pt x="45" y="39"/>
                        <a:pt x="45" y="35"/>
                      </a:cubicBezTo>
                      <a:cubicBezTo>
                        <a:pt x="45" y="34"/>
                        <a:pt x="44" y="34"/>
                        <a:pt x="43" y="35"/>
                      </a:cubicBezTo>
                      <a:cubicBezTo>
                        <a:pt x="41" y="39"/>
                        <a:pt x="40" y="44"/>
                        <a:pt x="39" y="49"/>
                      </a:cubicBezTo>
                      <a:cubicBezTo>
                        <a:pt x="39" y="50"/>
                        <a:pt x="40" y="51"/>
                        <a:pt x="41" y="51"/>
                      </a:cubicBezTo>
                      <a:cubicBezTo>
                        <a:pt x="49" y="44"/>
                        <a:pt x="52" y="23"/>
                        <a:pt x="42" y="16"/>
                      </a:cubicBezTo>
                      <a:cubicBezTo>
                        <a:pt x="41" y="15"/>
                        <a:pt x="40" y="16"/>
                        <a:pt x="40" y="18"/>
                      </a:cubicBezTo>
                      <a:cubicBezTo>
                        <a:pt x="43" y="24"/>
                        <a:pt x="46" y="30"/>
                        <a:pt x="47" y="36"/>
                      </a:cubicBezTo>
                      <a:cubicBezTo>
                        <a:pt x="47" y="37"/>
                        <a:pt x="49" y="37"/>
                        <a:pt x="49" y="36"/>
                      </a:cubicBezTo>
                      <a:cubicBezTo>
                        <a:pt x="49" y="28"/>
                        <a:pt x="48" y="19"/>
                        <a:pt x="40" y="15"/>
                      </a:cubicBezTo>
                      <a:cubicBezTo>
                        <a:pt x="39" y="14"/>
                        <a:pt x="38" y="15"/>
                        <a:pt x="39" y="16"/>
                      </a:cubicBezTo>
                      <a:cubicBezTo>
                        <a:pt x="46" y="23"/>
                        <a:pt x="42" y="29"/>
                        <a:pt x="45" y="37"/>
                      </a:cubicBezTo>
                      <a:cubicBezTo>
                        <a:pt x="45" y="38"/>
                        <a:pt x="47" y="38"/>
                        <a:pt x="47" y="37"/>
                      </a:cubicBezTo>
                      <a:cubicBezTo>
                        <a:pt x="49" y="28"/>
                        <a:pt x="46" y="21"/>
                        <a:pt x="40" y="15"/>
                      </a:cubicBezTo>
                      <a:cubicBezTo>
                        <a:pt x="39" y="15"/>
                        <a:pt x="39" y="16"/>
                        <a:pt x="38" y="16"/>
                      </a:cubicBezTo>
                      <a:cubicBezTo>
                        <a:pt x="45" y="23"/>
                        <a:pt x="44" y="31"/>
                        <a:pt x="45" y="40"/>
                      </a:cubicBezTo>
                      <a:cubicBezTo>
                        <a:pt x="45" y="41"/>
                        <a:pt x="47" y="41"/>
                        <a:pt x="47" y="40"/>
                      </a:cubicBezTo>
                      <a:cubicBezTo>
                        <a:pt x="49" y="30"/>
                        <a:pt x="45" y="21"/>
                        <a:pt x="38" y="13"/>
                      </a:cubicBezTo>
                      <a:cubicBezTo>
                        <a:pt x="37" y="14"/>
                        <a:pt x="37" y="14"/>
                        <a:pt x="36" y="15"/>
                      </a:cubicBezTo>
                      <a:cubicBezTo>
                        <a:pt x="44" y="23"/>
                        <a:pt x="42" y="30"/>
                        <a:pt x="43" y="40"/>
                      </a:cubicBezTo>
                      <a:cubicBezTo>
                        <a:pt x="43" y="41"/>
                        <a:pt x="45" y="41"/>
                        <a:pt x="46" y="40"/>
                      </a:cubicBezTo>
                      <a:cubicBezTo>
                        <a:pt x="48" y="30"/>
                        <a:pt x="45" y="21"/>
                        <a:pt x="37" y="14"/>
                      </a:cubicBezTo>
                      <a:cubicBezTo>
                        <a:pt x="36" y="14"/>
                        <a:pt x="35" y="15"/>
                        <a:pt x="36" y="16"/>
                      </a:cubicBezTo>
                      <a:cubicBezTo>
                        <a:pt x="39" y="21"/>
                        <a:pt x="41" y="26"/>
                        <a:pt x="41" y="33"/>
                      </a:cubicBezTo>
                      <a:cubicBezTo>
                        <a:pt x="41" y="36"/>
                        <a:pt x="41" y="39"/>
                        <a:pt x="42" y="42"/>
                      </a:cubicBezTo>
                      <a:cubicBezTo>
                        <a:pt x="42" y="44"/>
                        <a:pt x="43" y="43"/>
                        <a:pt x="44" y="42"/>
                      </a:cubicBezTo>
                      <a:cubicBezTo>
                        <a:pt x="48" y="33"/>
                        <a:pt x="43" y="19"/>
                        <a:pt x="35" y="13"/>
                      </a:cubicBezTo>
                      <a:cubicBezTo>
                        <a:pt x="34" y="13"/>
                        <a:pt x="33" y="13"/>
                        <a:pt x="33" y="14"/>
                      </a:cubicBezTo>
                      <a:cubicBezTo>
                        <a:pt x="33" y="17"/>
                        <a:pt x="34" y="19"/>
                        <a:pt x="35" y="21"/>
                      </a:cubicBezTo>
                      <a:cubicBezTo>
                        <a:pt x="39" y="28"/>
                        <a:pt x="40" y="34"/>
                        <a:pt x="42" y="41"/>
                      </a:cubicBezTo>
                      <a:cubicBezTo>
                        <a:pt x="42" y="42"/>
                        <a:pt x="44" y="42"/>
                        <a:pt x="44" y="41"/>
                      </a:cubicBezTo>
                      <a:cubicBezTo>
                        <a:pt x="46" y="31"/>
                        <a:pt x="42" y="24"/>
                        <a:pt x="36" y="16"/>
                      </a:cubicBezTo>
                      <a:cubicBezTo>
                        <a:pt x="34" y="12"/>
                        <a:pt x="34" y="12"/>
                        <a:pt x="36" y="16"/>
                      </a:cubicBezTo>
                      <a:cubicBezTo>
                        <a:pt x="37" y="18"/>
                        <a:pt x="38" y="21"/>
                        <a:pt x="38" y="23"/>
                      </a:cubicBezTo>
                      <a:cubicBezTo>
                        <a:pt x="39" y="27"/>
                        <a:pt x="39" y="31"/>
                        <a:pt x="41" y="34"/>
                      </a:cubicBezTo>
                      <a:cubicBezTo>
                        <a:pt x="41" y="35"/>
                        <a:pt x="43" y="35"/>
                        <a:pt x="43" y="34"/>
                      </a:cubicBezTo>
                      <a:cubicBezTo>
                        <a:pt x="45" y="24"/>
                        <a:pt x="39" y="18"/>
                        <a:pt x="31" y="11"/>
                      </a:cubicBezTo>
                      <a:cubicBezTo>
                        <a:pt x="31" y="12"/>
                        <a:pt x="30" y="12"/>
                        <a:pt x="30" y="13"/>
                      </a:cubicBezTo>
                      <a:cubicBezTo>
                        <a:pt x="38" y="18"/>
                        <a:pt x="36" y="30"/>
                        <a:pt x="37" y="38"/>
                      </a:cubicBezTo>
                      <a:cubicBezTo>
                        <a:pt x="37" y="39"/>
                        <a:pt x="39" y="39"/>
                        <a:pt x="39" y="38"/>
                      </a:cubicBezTo>
                      <a:cubicBezTo>
                        <a:pt x="42" y="31"/>
                        <a:pt x="41" y="17"/>
                        <a:pt x="32" y="14"/>
                      </a:cubicBezTo>
                      <a:cubicBezTo>
                        <a:pt x="31" y="14"/>
                        <a:pt x="30" y="16"/>
                        <a:pt x="31" y="16"/>
                      </a:cubicBezTo>
                      <a:cubicBezTo>
                        <a:pt x="38" y="23"/>
                        <a:pt x="39" y="30"/>
                        <a:pt x="40" y="40"/>
                      </a:cubicBezTo>
                      <a:cubicBezTo>
                        <a:pt x="40" y="41"/>
                        <a:pt x="42" y="41"/>
                        <a:pt x="42" y="40"/>
                      </a:cubicBezTo>
                      <a:cubicBezTo>
                        <a:pt x="42" y="36"/>
                        <a:pt x="42" y="34"/>
                        <a:pt x="40" y="30"/>
                      </a:cubicBezTo>
                      <a:cubicBezTo>
                        <a:pt x="40" y="30"/>
                        <a:pt x="39" y="30"/>
                        <a:pt x="38" y="30"/>
                      </a:cubicBezTo>
                      <a:cubicBezTo>
                        <a:pt x="37" y="33"/>
                        <a:pt x="37" y="35"/>
                        <a:pt x="37" y="38"/>
                      </a:cubicBezTo>
                      <a:cubicBezTo>
                        <a:pt x="38" y="39"/>
                        <a:pt x="40" y="39"/>
                        <a:pt x="40" y="38"/>
                      </a:cubicBezTo>
                      <a:cubicBezTo>
                        <a:pt x="40" y="33"/>
                        <a:pt x="40" y="28"/>
                        <a:pt x="38" y="24"/>
                      </a:cubicBezTo>
                      <a:cubicBezTo>
                        <a:pt x="38" y="22"/>
                        <a:pt x="36" y="23"/>
                        <a:pt x="36" y="24"/>
                      </a:cubicBezTo>
                      <a:cubicBezTo>
                        <a:pt x="36" y="30"/>
                        <a:pt x="35" y="36"/>
                        <a:pt x="34" y="42"/>
                      </a:cubicBezTo>
                      <a:cubicBezTo>
                        <a:pt x="35" y="42"/>
                        <a:pt x="36" y="42"/>
                        <a:pt x="36" y="42"/>
                      </a:cubicBezTo>
                      <a:cubicBezTo>
                        <a:pt x="36" y="36"/>
                        <a:pt x="35" y="31"/>
                        <a:pt x="33" y="26"/>
                      </a:cubicBezTo>
                      <a:cubicBezTo>
                        <a:pt x="33" y="24"/>
                        <a:pt x="31" y="15"/>
                        <a:pt x="34" y="24"/>
                      </a:cubicBezTo>
                      <a:cubicBezTo>
                        <a:pt x="35" y="26"/>
                        <a:pt x="36" y="28"/>
                        <a:pt x="36" y="29"/>
                      </a:cubicBezTo>
                      <a:cubicBezTo>
                        <a:pt x="37" y="29"/>
                        <a:pt x="38" y="29"/>
                        <a:pt x="38" y="29"/>
                      </a:cubicBezTo>
                      <a:cubicBezTo>
                        <a:pt x="37" y="26"/>
                        <a:pt x="36" y="24"/>
                        <a:pt x="35" y="21"/>
                      </a:cubicBezTo>
                      <a:cubicBezTo>
                        <a:pt x="34" y="20"/>
                        <a:pt x="32" y="21"/>
                        <a:pt x="33" y="22"/>
                      </a:cubicBezTo>
                      <a:cubicBezTo>
                        <a:pt x="38" y="33"/>
                        <a:pt x="46" y="41"/>
                        <a:pt x="36" y="53"/>
                      </a:cubicBezTo>
                      <a:cubicBezTo>
                        <a:pt x="37" y="53"/>
                        <a:pt x="37" y="53"/>
                        <a:pt x="38" y="54"/>
                      </a:cubicBezTo>
                      <a:cubicBezTo>
                        <a:pt x="39" y="52"/>
                        <a:pt x="40" y="51"/>
                        <a:pt x="41" y="49"/>
                      </a:cubicBezTo>
                      <a:cubicBezTo>
                        <a:pt x="41" y="49"/>
                        <a:pt x="40" y="48"/>
                        <a:pt x="40" y="48"/>
                      </a:cubicBezTo>
                      <a:cubicBezTo>
                        <a:pt x="39" y="51"/>
                        <a:pt x="37" y="53"/>
                        <a:pt x="33" y="54"/>
                      </a:cubicBezTo>
                      <a:cubicBezTo>
                        <a:pt x="34" y="55"/>
                        <a:pt x="34" y="55"/>
                        <a:pt x="35" y="56"/>
                      </a:cubicBezTo>
                      <a:cubicBezTo>
                        <a:pt x="36" y="54"/>
                        <a:pt x="38" y="52"/>
                        <a:pt x="39" y="51"/>
                      </a:cubicBezTo>
                      <a:cubicBezTo>
                        <a:pt x="40" y="50"/>
                        <a:pt x="39" y="48"/>
                        <a:pt x="38" y="49"/>
                      </a:cubicBezTo>
                      <a:cubicBezTo>
                        <a:pt x="35" y="52"/>
                        <a:pt x="32" y="53"/>
                        <a:pt x="30" y="56"/>
                      </a:cubicBezTo>
                      <a:cubicBezTo>
                        <a:pt x="30" y="57"/>
                        <a:pt x="31" y="58"/>
                        <a:pt x="31" y="58"/>
                      </a:cubicBezTo>
                      <a:cubicBezTo>
                        <a:pt x="38" y="57"/>
                        <a:pt x="42" y="46"/>
                        <a:pt x="41" y="41"/>
                      </a:cubicBezTo>
                      <a:cubicBezTo>
                        <a:pt x="41" y="40"/>
                        <a:pt x="39" y="39"/>
                        <a:pt x="39" y="41"/>
                      </a:cubicBezTo>
                      <a:cubicBezTo>
                        <a:pt x="37" y="45"/>
                        <a:pt x="36" y="52"/>
                        <a:pt x="31" y="53"/>
                      </a:cubicBezTo>
                      <a:cubicBezTo>
                        <a:pt x="31" y="53"/>
                        <a:pt x="31" y="54"/>
                        <a:pt x="32" y="54"/>
                      </a:cubicBezTo>
                      <a:cubicBezTo>
                        <a:pt x="36" y="51"/>
                        <a:pt x="43" y="46"/>
                        <a:pt x="40" y="40"/>
                      </a:cubicBezTo>
                      <a:cubicBezTo>
                        <a:pt x="39" y="39"/>
                        <a:pt x="38" y="39"/>
                        <a:pt x="38" y="39"/>
                      </a:cubicBezTo>
                      <a:cubicBezTo>
                        <a:pt x="35" y="42"/>
                        <a:pt x="34" y="44"/>
                        <a:pt x="33" y="47"/>
                      </a:cubicBezTo>
                      <a:cubicBezTo>
                        <a:pt x="32" y="48"/>
                        <a:pt x="34" y="49"/>
                        <a:pt x="35" y="48"/>
                      </a:cubicBezTo>
                      <a:cubicBezTo>
                        <a:pt x="38" y="43"/>
                        <a:pt x="41" y="38"/>
                        <a:pt x="39" y="33"/>
                      </a:cubicBezTo>
                      <a:cubicBezTo>
                        <a:pt x="39" y="32"/>
                        <a:pt x="38" y="32"/>
                        <a:pt x="38" y="32"/>
                      </a:cubicBezTo>
                      <a:cubicBezTo>
                        <a:pt x="33" y="35"/>
                        <a:pt x="32" y="41"/>
                        <a:pt x="32" y="46"/>
                      </a:cubicBezTo>
                      <a:cubicBezTo>
                        <a:pt x="32" y="48"/>
                        <a:pt x="34" y="48"/>
                        <a:pt x="35" y="47"/>
                      </a:cubicBezTo>
                      <a:cubicBezTo>
                        <a:pt x="36" y="42"/>
                        <a:pt x="41" y="30"/>
                        <a:pt x="36" y="26"/>
                      </a:cubicBezTo>
                      <a:cubicBezTo>
                        <a:pt x="35" y="25"/>
                        <a:pt x="34" y="25"/>
                        <a:pt x="34" y="26"/>
                      </a:cubicBezTo>
                      <a:cubicBezTo>
                        <a:pt x="32" y="32"/>
                        <a:pt x="31" y="37"/>
                        <a:pt x="32" y="43"/>
                      </a:cubicBezTo>
                      <a:cubicBezTo>
                        <a:pt x="32" y="44"/>
                        <a:pt x="34" y="44"/>
                        <a:pt x="34" y="43"/>
                      </a:cubicBezTo>
                      <a:cubicBezTo>
                        <a:pt x="36" y="37"/>
                        <a:pt x="38" y="30"/>
                        <a:pt x="36" y="24"/>
                      </a:cubicBezTo>
                      <a:cubicBezTo>
                        <a:pt x="36" y="23"/>
                        <a:pt x="34" y="23"/>
                        <a:pt x="34" y="24"/>
                      </a:cubicBezTo>
                      <a:cubicBezTo>
                        <a:pt x="32" y="29"/>
                        <a:pt x="31" y="35"/>
                        <a:pt x="32" y="40"/>
                      </a:cubicBezTo>
                      <a:cubicBezTo>
                        <a:pt x="32" y="42"/>
                        <a:pt x="34" y="42"/>
                        <a:pt x="34" y="41"/>
                      </a:cubicBezTo>
                      <a:cubicBezTo>
                        <a:pt x="36" y="34"/>
                        <a:pt x="38" y="26"/>
                        <a:pt x="35" y="19"/>
                      </a:cubicBezTo>
                      <a:cubicBezTo>
                        <a:pt x="34" y="18"/>
                        <a:pt x="33" y="18"/>
                        <a:pt x="33" y="19"/>
                      </a:cubicBezTo>
                      <a:cubicBezTo>
                        <a:pt x="29" y="24"/>
                        <a:pt x="30" y="31"/>
                        <a:pt x="32" y="37"/>
                      </a:cubicBezTo>
                      <a:cubicBezTo>
                        <a:pt x="32" y="38"/>
                        <a:pt x="34" y="38"/>
                        <a:pt x="34" y="37"/>
                      </a:cubicBezTo>
                      <a:cubicBezTo>
                        <a:pt x="34" y="32"/>
                        <a:pt x="38" y="19"/>
                        <a:pt x="31" y="17"/>
                      </a:cubicBezTo>
                      <a:cubicBezTo>
                        <a:pt x="31" y="17"/>
                        <a:pt x="30" y="17"/>
                        <a:pt x="30" y="18"/>
                      </a:cubicBezTo>
                      <a:cubicBezTo>
                        <a:pt x="28" y="22"/>
                        <a:pt x="28" y="26"/>
                        <a:pt x="28" y="30"/>
                      </a:cubicBezTo>
                      <a:cubicBezTo>
                        <a:pt x="29" y="31"/>
                        <a:pt x="30" y="31"/>
                        <a:pt x="31" y="30"/>
                      </a:cubicBezTo>
                      <a:cubicBezTo>
                        <a:pt x="34" y="25"/>
                        <a:pt x="35" y="16"/>
                        <a:pt x="30" y="11"/>
                      </a:cubicBezTo>
                      <a:cubicBezTo>
                        <a:pt x="30" y="10"/>
                        <a:pt x="29" y="10"/>
                        <a:pt x="28" y="11"/>
                      </a:cubicBezTo>
                      <a:cubicBezTo>
                        <a:pt x="25" y="14"/>
                        <a:pt x="25" y="20"/>
                        <a:pt x="26" y="25"/>
                      </a:cubicBezTo>
                      <a:cubicBezTo>
                        <a:pt x="27" y="26"/>
                        <a:pt x="28" y="26"/>
                        <a:pt x="29" y="25"/>
                      </a:cubicBezTo>
                      <a:cubicBezTo>
                        <a:pt x="31" y="20"/>
                        <a:pt x="33" y="9"/>
                        <a:pt x="28" y="6"/>
                      </a:cubicBezTo>
                      <a:cubicBezTo>
                        <a:pt x="23" y="2"/>
                        <a:pt x="22" y="16"/>
                        <a:pt x="23" y="19"/>
                      </a:cubicBezTo>
                      <a:cubicBezTo>
                        <a:pt x="24" y="19"/>
                        <a:pt x="25" y="19"/>
                        <a:pt x="26" y="18"/>
                      </a:cubicBezTo>
                      <a:cubicBezTo>
                        <a:pt x="28" y="13"/>
                        <a:pt x="28" y="10"/>
                        <a:pt x="27" y="5"/>
                      </a:cubicBezTo>
                      <a:cubicBezTo>
                        <a:pt x="27" y="4"/>
                        <a:pt x="26" y="4"/>
                        <a:pt x="25" y="5"/>
                      </a:cubicBezTo>
                      <a:cubicBezTo>
                        <a:pt x="22" y="9"/>
                        <a:pt x="22" y="13"/>
                        <a:pt x="22" y="18"/>
                      </a:cubicBezTo>
                      <a:cubicBezTo>
                        <a:pt x="22" y="19"/>
                        <a:pt x="24" y="19"/>
                        <a:pt x="24" y="18"/>
                      </a:cubicBezTo>
                      <a:cubicBezTo>
                        <a:pt x="25" y="14"/>
                        <a:pt x="27" y="7"/>
                        <a:pt x="24" y="4"/>
                      </a:cubicBezTo>
                      <a:cubicBezTo>
                        <a:pt x="22" y="2"/>
                        <a:pt x="18" y="3"/>
                        <a:pt x="17" y="5"/>
                      </a:cubicBezTo>
                      <a:cubicBezTo>
                        <a:pt x="15" y="13"/>
                        <a:pt x="28" y="18"/>
                        <a:pt x="27" y="8"/>
                      </a:cubicBezTo>
                      <a:cubicBezTo>
                        <a:pt x="26" y="7"/>
                        <a:pt x="26" y="7"/>
                        <a:pt x="25" y="7"/>
                      </a:cubicBezTo>
                      <a:cubicBezTo>
                        <a:pt x="19" y="8"/>
                        <a:pt x="19" y="16"/>
                        <a:pt x="23" y="19"/>
                      </a:cubicBezTo>
                      <a:cubicBezTo>
                        <a:pt x="23" y="20"/>
                        <a:pt x="24" y="20"/>
                        <a:pt x="24" y="19"/>
                      </a:cubicBezTo>
                      <a:cubicBezTo>
                        <a:pt x="27" y="16"/>
                        <a:pt x="32" y="6"/>
                        <a:pt x="26" y="4"/>
                      </a:cubicBezTo>
                      <a:cubicBezTo>
                        <a:pt x="18" y="2"/>
                        <a:pt x="18" y="16"/>
                        <a:pt x="20" y="20"/>
                      </a:cubicBezTo>
                      <a:cubicBezTo>
                        <a:pt x="20" y="20"/>
                        <a:pt x="21" y="21"/>
                        <a:pt x="22" y="20"/>
                      </a:cubicBezTo>
                      <a:cubicBezTo>
                        <a:pt x="25" y="17"/>
                        <a:pt x="27" y="9"/>
                        <a:pt x="24" y="5"/>
                      </a:cubicBezTo>
                      <a:cubicBezTo>
                        <a:pt x="20" y="0"/>
                        <a:pt x="18" y="13"/>
                        <a:pt x="18" y="15"/>
                      </a:cubicBezTo>
                      <a:cubicBezTo>
                        <a:pt x="19" y="16"/>
                        <a:pt x="20" y="16"/>
                        <a:pt x="21" y="15"/>
                      </a:cubicBezTo>
                      <a:cubicBezTo>
                        <a:pt x="23" y="12"/>
                        <a:pt x="24" y="10"/>
                        <a:pt x="22" y="6"/>
                      </a:cubicBezTo>
                      <a:cubicBezTo>
                        <a:pt x="22" y="5"/>
                        <a:pt x="21" y="5"/>
                        <a:pt x="20" y="5"/>
                      </a:cubicBezTo>
                      <a:cubicBezTo>
                        <a:pt x="18" y="8"/>
                        <a:pt x="17" y="11"/>
                        <a:pt x="16" y="14"/>
                      </a:cubicBezTo>
                      <a:cubicBezTo>
                        <a:pt x="16" y="15"/>
                        <a:pt x="17" y="16"/>
                        <a:pt x="18" y="15"/>
                      </a:cubicBezTo>
                      <a:cubicBezTo>
                        <a:pt x="20" y="12"/>
                        <a:pt x="21" y="10"/>
                        <a:pt x="22" y="7"/>
                      </a:cubicBezTo>
                      <a:cubicBezTo>
                        <a:pt x="22" y="6"/>
                        <a:pt x="21" y="6"/>
                        <a:pt x="20" y="6"/>
                      </a:cubicBezTo>
                      <a:cubicBezTo>
                        <a:pt x="16" y="10"/>
                        <a:pt x="14" y="15"/>
                        <a:pt x="12" y="20"/>
                      </a:cubicBezTo>
                      <a:cubicBezTo>
                        <a:pt x="12" y="22"/>
                        <a:pt x="14" y="22"/>
                        <a:pt x="15" y="21"/>
                      </a:cubicBezTo>
                      <a:cubicBezTo>
                        <a:pt x="17" y="17"/>
                        <a:pt x="19" y="12"/>
                        <a:pt x="21" y="7"/>
                      </a:cubicBezTo>
                      <a:cubicBezTo>
                        <a:pt x="21" y="6"/>
                        <a:pt x="19" y="5"/>
                        <a:pt x="19" y="7"/>
                      </a:cubicBezTo>
                      <a:cubicBezTo>
                        <a:pt x="16" y="10"/>
                        <a:pt x="15" y="15"/>
                        <a:pt x="13" y="18"/>
                      </a:cubicBez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5"/>
                        <a:pt x="16" y="12"/>
                        <a:pt x="15" y="8"/>
                      </a:cubicBezTo>
                      <a:cubicBezTo>
                        <a:pt x="15" y="7"/>
                        <a:pt x="14" y="7"/>
                        <a:pt x="13" y="8"/>
                      </a:cubicBezTo>
                      <a:cubicBezTo>
                        <a:pt x="10" y="11"/>
                        <a:pt x="9" y="14"/>
                        <a:pt x="9" y="18"/>
                      </a:cubicBezTo>
                      <a:cubicBezTo>
                        <a:pt x="9" y="19"/>
                        <a:pt x="10" y="19"/>
                        <a:pt x="11" y="19"/>
                      </a:cubicBezTo>
                      <a:cubicBezTo>
                        <a:pt x="13" y="15"/>
                        <a:pt x="15" y="12"/>
                        <a:pt x="17" y="8"/>
                      </a:cubicBezTo>
                      <a:cubicBezTo>
                        <a:pt x="18" y="7"/>
                        <a:pt x="16" y="5"/>
                        <a:pt x="15" y="7"/>
                      </a:cubicBezTo>
                      <a:cubicBezTo>
                        <a:pt x="14" y="9"/>
                        <a:pt x="13" y="11"/>
                        <a:pt x="11" y="13"/>
                      </a:cubicBezTo>
                      <a:cubicBezTo>
                        <a:pt x="10" y="14"/>
                        <a:pt x="11" y="16"/>
                        <a:pt x="12" y="15"/>
                      </a:cubicBezTo>
                      <a:cubicBezTo>
                        <a:pt x="15" y="11"/>
                        <a:pt x="16" y="12"/>
                        <a:pt x="16" y="17"/>
                      </a:cubicBezTo>
                      <a:cubicBezTo>
                        <a:pt x="16" y="17"/>
                        <a:pt x="17" y="18"/>
                        <a:pt x="18" y="18"/>
                      </a:cubicBezTo>
                      <a:cubicBezTo>
                        <a:pt x="19" y="14"/>
                        <a:pt x="22" y="7"/>
                        <a:pt x="27" y="5"/>
                      </a:cubicBezTo>
                      <a:cubicBezTo>
                        <a:pt x="28" y="5"/>
                        <a:pt x="28" y="3"/>
                        <a:pt x="27" y="3"/>
                      </a:cubicBezTo>
                      <a:cubicBezTo>
                        <a:pt x="19" y="1"/>
                        <a:pt x="13" y="2"/>
                        <a:pt x="7" y="6"/>
                      </a:cubicBezTo>
                      <a:cubicBezTo>
                        <a:pt x="6" y="7"/>
                        <a:pt x="6" y="8"/>
                        <a:pt x="8" y="8"/>
                      </a:cubicBezTo>
                      <a:cubicBezTo>
                        <a:pt x="10" y="8"/>
                        <a:pt x="13" y="7"/>
                        <a:pt x="15" y="7"/>
                      </a:cubicBezTo>
                      <a:cubicBezTo>
                        <a:pt x="15" y="6"/>
                        <a:pt x="15" y="5"/>
                        <a:pt x="15" y="4"/>
                      </a:cubicBezTo>
                      <a:cubicBezTo>
                        <a:pt x="13" y="5"/>
                        <a:pt x="11" y="6"/>
                        <a:pt x="8" y="6"/>
                      </a:cubicBezTo>
                      <a:cubicBezTo>
                        <a:pt x="7" y="7"/>
                        <a:pt x="7" y="9"/>
                        <a:pt x="9" y="9"/>
                      </a:cubicBezTo>
                      <a:cubicBezTo>
                        <a:pt x="13" y="9"/>
                        <a:pt x="16" y="8"/>
                        <a:pt x="19" y="6"/>
                      </a:cubicBezTo>
                      <a:cubicBezTo>
                        <a:pt x="20" y="6"/>
                        <a:pt x="20" y="4"/>
                        <a:pt x="19" y="4"/>
                      </a:cubicBezTo>
                      <a:cubicBezTo>
                        <a:pt x="15" y="4"/>
                        <a:pt x="11" y="5"/>
                        <a:pt x="8" y="8"/>
                      </a:cubicBezTo>
                      <a:cubicBezTo>
                        <a:pt x="7" y="9"/>
                        <a:pt x="8" y="10"/>
                        <a:pt x="9" y="10"/>
                      </a:cubicBezTo>
                      <a:cubicBezTo>
                        <a:pt x="12" y="10"/>
                        <a:pt x="15" y="10"/>
                        <a:pt x="19" y="10"/>
                      </a:cubicBezTo>
                      <a:cubicBezTo>
                        <a:pt x="20" y="10"/>
                        <a:pt x="20" y="8"/>
                        <a:pt x="19" y="8"/>
                      </a:cubicBezTo>
                      <a:cubicBezTo>
                        <a:pt x="15" y="8"/>
                        <a:pt x="12" y="8"/>
                        <a:pt x="8" y="8"/>
                      </a:cubicBezTo>
                      <a:cubicBezTo>
                        <a:pt x="8" y="9"/>
                        <a:pt x="8" y="9"/>
                        <a:pt x="8" y="10"/>
                      </a:cubicBezTo>
                      <a:cubicBezTo>
                        <a:pt x="12" y="10"/>
                        <a:pt x="16" y="10"/>
                        <a:pt x="20" y="9"/>
                      </a:cubicBezTo>
                      <a:cubicBezTo>
                        <a:pt x="20" y="8"/>
                        <a:pt x="19" y="8"/>
                        <a:pt x="19" y="7"/>
                      </a:cubicBezTo>
                      <a:cubicBezTo>
                        <a:pt x="14" y="8"/>
                        <a:pt x="9" y="9"/>
                        <a:pt x="3" y="9"/>
                      </a:cubicBezTo>
                      <a:cubicBezTo>
                        <a:pt x="3" y="9"/>
                        <a:pt x="3" y="10"/>
                        <a:pt x="3" y="11"/>
                      </a:cubicBezTo>
                      <a:cubicBezTo>
                        <a:pt x="7" y="10"/>
                        <a:pt x="10" y="9"/>
                        <a:pt x="14" y="8"/>
                      </a:cubicBezTo>
                      <a:cubicBezTo>
                        <a:pt x="14" y="7"/>
                        <a:pt x="13" y="7"/>
                        <a:pt x="13" y="6"/>
                      </a:cubicBezTo>
                      <a:cubicBezTo>
                        <a:pt x="8" y="8"/>
                        <a:pt x="4" y="10"/>
                        <a:pt x="0" y="13"/>
                      </a:cubicBezTo>
                      <a:cubicBezTo>
                        <a:pt x="0" y="14"/>
                        <a:pt x="1" y="16"/>
                        <a:pt x="2" y="15"/>
                      </a:cubicBezTo>
                      <a:cubicBezTo>
                        <a:pt x="5" y="13"/>
                        <a:pt x="8" y="11"/>
                        <a:pt x="11" y="9"/>
                      </a:cubicBezTo>
                      <a:cubicBezTo>
                        <a:pt x="11" y="8"/>
                        <a:pt x="10" y="7"/>
                        <a:pt x="10" y="7"/>
                      </a:cubicBezTo>
                      <a:cubicBezTo>
                        <a:pt x="7" y="10"/>
                        <a:pt x="4" y="12"/>
                        <a:pt x="1" y="15"/>
                      </a:cubicBezTo>
                      <a:cubicBezTo>
                        <a:pt x="1" y="16"/>
                        <a:pt x="2" y="16"/>
                        <a:pt x="2" y="17"/>
                      </a:cubicBezTo>
                      <a:cubicBezTo>
                        <a:pt x="5" y="14"/>
                        <a:pt x="8" y="12"/>
                        <a:pt x="11" y="10"/>
                      </a:cubicBezTo>
                      <a:cubicBezTo>
                        <a:pt x="10" y="9"/>
                        <a:pt x="10" y="9"/>
                        <a:pt x="9" y="8"/>
                      </a:cubicBezTo>
                      <a:cubicBezTo>
                        <a:pt x="7" y="10"/>
                        <a:pt x="4" y="13"/>
                        <a:pt x="2" y="15"/>
                      </a:cubicBezTo>
                      <a:cubicBezTo>
                        <a:pt x="0" y="16"/>
                        <a:pt x="2" y="17"/>
                        <a:pt x="3" y="17"/>
                      </a:cubicBezTo>
                      <a:cubicBezTo>
                        <a:pt x="7" y="15"/>
                        <a:pt x="11" y="14"/>
                        <a:pt x="16" y="13"/>
                      </a:cubicBezTo>
                      <a:cubicBezTo>
                        <a:pt x="15" y="12"/>
                        <a:pt x="15" y="11"/>
                        <a:pt x="15" y="11"/>
                      </a:cubicBezTo>
                      <a:cubicBezTo>
                        <a:pt x="11" y="12"/>
                        <a:pt x="7" y="13"/>
                        <a:pt x="3" y="15"/>
                      </a:cubicBezTo>
                      <a:cubicBezTo>
                        <a:pt x="1" y="16"/>
                        <a:pt x="3" y="18"/>
                        <a:pt x="4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3" name="Freeform 298"/>
                <p:cNvSpPr>
                  <a:spLocks/>
                </p:cNvSpPr>
                <p:nvPr/>
              </p:nvSpPr>
              <p:spPr bwMode="auto">
                <a:xfrm>
                  <a:off x="927" y="1615"/>
                  <a:ext cx="18" cy="36"/>
                </a:xfrm>
                <a:custGeom>
                  <a:avLst/>
                  <a:gdLst>
                    <a:gd name="T0" fmla="*/ 12 w 26"/>
                    <a:gd name="T1" fmla="*/ 48 h 53"/>
                    <a:gd name="T2" fmla="*/ 22 w 26"/>
                    <a:gd name="T3" fmla="*/ 42 h 53"/>
                    <a:gd name="T4" fmla="*/ 10 w 26"/>
                    <a:gd name="T5" fmla="*/ 50 h 53"/>
                    <a:gd name="T6" fmla="*/ 23 w 26"/>
                    <a:gd name="T7" fmla="*/ 40 h 53"/>
                    <a:gd name="T8" fmla="*/ 20 w 26"/>
                    <a:gd name="T9" fmla="*/ 41 h 53"/>
                    <a:gd name="T10" fmla="*/ 23 w 26"/>
                    <a:gd name="T11" fmla="*/ 23 h 53"/>
                    <a:gd name="T12" fmla="*/ 13 w 26"/>
                    <a:gd name="T13" fmla="*/ 10 h 53"/>
                    <a:gd name="T14" fmla="*/ 19 w 26"/>
                    <a:gd name="T15" fmla="*/ 10 h 53"/>
                    <a:gd name="T16" fmla="*/ 6 w 26"/>
                    <a:gd name="T17" fmla="*/ 7 h 53"/>
                    <a:gd name="T18" fmla="*/ 14 w 26"/>
                    <a:gd name="T19" fmla="*/ 9 h 53"/>
                    <a:gd name="T20" fmla="*/ 5 w 26"/>
                    <a:gd name="T21" fmla="*/ 4 h 53"/>
                    <a:gd name="T22" fmla="*/ 11 w 26"/>
                    <a:gd name="T23" fmla="*/ 5 h 53"/>
                    <a:gd name="T24" fmla="*/ 5 w 26"/>
                    <a:gd name="T25" fmla="*/ 2 h 53"/>
                    <a:gd name="T26" fmla="*/ 11 w 26"/>
                    <a:gd name="T27" fmla="*/ 2 h 53"/>
                    <a:gd name="T28" fmla="*/ 2 w 26"/>
                    <a:gd name="T29" fmla="*/ 3 h 53"/>
                    <a:gd name="T30" fmla="*/ 16 w 26"/>
                    <a:gd name="T31" fmla="*/ 9 h 53"/>
                    <a:gd name="T32" fmla="*/ 16 w 26"/>
                    <a:gd name="T33" fmla="*/ 9 h 53"/>
                    <a:gd name="T34" fmla="*/ 10 w 26"/>
                    <a:gd name="T35" fmla="*/ 7 h 53"/>
                    <a:gd name="T36" fmla="*/ 20 w 26"/>
                    <a:gd name="T37" fmla="*/ 13 h 53"/>
                    <a:gd name="T38" fmla="*/ 18 w 26"/>
                    <a:gd name="T39" fmla="*/ 15 h 53"/>
                    <a:gd name="T40" fmla="*/ 25 w 26"/>
                    <a:gd name="T41" fmla="*/ 21 h 53"/>
                    <a:gd name="T42" fmla="*/ 18 w 26"/>
                    <a:gd name="T43" fmla="*/ 15 h 53"/>
                    <a:gd name="T44" fmla="*/ 20 w 26"/>
                    <a:gd name="T45" fmla="*/ 14 h 53"/>
                    <a:gd name="T46" fmla="*/ 10 w 26"/>
                    <a:gd name="T47" fmla="*/ 6 h 53"/>
                    <a:gd name="T48" fmla="*/ 17 w 26"/>
                    <a:gd name="T49" fmla="*/ 9 h 53"/>
                    <a:gd name="T50" fmla="*/ 9 w 26"/>
                    <a:gd name="T51" fmla="*/ 5 h 53"/>
                    <a:gd name="T52" fmla="*/ 16 w 26"/>
                    <a:gd name="T53" fmla="*/ 9 h 53"/>
                    <a:gd name="T54" fmla="*/ 2 w 26"/>
                    <a:gd name="T55" fmla="*/ 3 h 53"/>
                    <a:gd name="T56" fmla="*/ 11 w 26"/>
                    <a:gd name="T57" fmla="*/ 2 h 53"/>
                    <a:gd name="T58" fmla="*/ 4 w 26"/>
                    <a:gd name="T59" fmla="*/ 2 h 53"/>
                    <a:gd name="T60" fmla="*/ 11 w 26"/>
                    <a:gd name="T61" fmla="*/ 5 h 53"/>
                    <a:gd name="T62" fmla="*/ 4 w 26"/>
                    <a:gd name="T63" fmla="*/ 4 h 53"/>
                    <a:gd name="T64" fmla="*/ 14 w 26"/>
                    <a:gd name="T65" fmla="*/ 9 h 53"/>
                    <a:gd name="T66" fmla="*/ 7 w 26"/>
                    <a:gd name="T67" fmla="*/ 7 h 53"/>
                    <a:gd name="T68" fmla="*/ 19 w 26"/>
                    <a:gd name="T69" fmla="*/ 10 h 53"/>
                    <a:gd name="T70" fmla="*/ 13 w 26"/>
                    <a:gd name="T71" fmla="*/ 10 h 53"/>
                    <a:gd name="T72" fmla="*/ 20 w 26"/>
                    <a:gd name="T73" fmla="*/ 41 h 53"/>
                    <a:gd name="T74" fmla="*/ 23 w 26"/>
                    <a:gd name="T75" fmla="*/ 40 h 53"/>
                    <a:gd name="T76" fmla="*/ 10 w 26"/>
                    <a:gd name="T77" fmla="*/ 50 h 53"/>
                    <a:gd name="T78" fmla="*/ 22 w 26"/>
                    <a:gd name="T79" fmla="*/ 41 h 53"/>
                    <a:gd name="T80" fmla="*/ 12 w 26"/>
                    <a:gd name="T81" fmla="*/ 48 h 53"/>
                    <a:gd name="T82" fmla="*/ 23 w 26"/>
                    <a:gd name="T8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6" h="53">
                      <a:moveTo>
                        <a:pt x="20" y="37"/>
                      </a:moveTo>
                      <a:cubicBezTo>
                        <a:pt x="19" y="42"/>
                        <a:pt x="16" y="45"/>
                        <a:pt x="12" y="48"/>
                      </a:cubicBezTo>
                      <a:cubicBezTo>
                        <a:pt x="11" y="49"/>
                        <a:pt x="13" y="50"/>
                        <a:pt x="14" y="50"/>
                      </a:cubicBezTo>
                      <a:cubicBezTo>
                        <a:pt x="17" y="47"/>
                        <a:pt x="19" y="44"/>
                        <a:pt x="22" y="42"/>
                      </a:cubicBezTo>
                      <a:cubicBezTo>
                        <a:pt x="21" y="41"/>
                        <a:pt x="20" y="41"/>
                        <a:pt x="20" y="41"/>
                      </a:cubicBezTo>
                      <a:cubicBezTo>
                        <a:pt x="18" y="46"/>
                        <a:pt x="15" y="48"/>
                        <a:pt x="10" y="50"/>
                      </a:cubicBezTo>
                      <a:cubicBezTo>
                        <a:pt x="11" y="51"/>
                        <a:pt x="11" y="52"/>
                        <a:pt x="11" y="52"/>
                      </a:cubicBezTo>
                      <a:cubicBezTo>
                        <a:pt x="16" y="49"/>
                        <a:pt x="20" y="45"/>
                        <a:pt x="23" y="40"/>
                      </a:cubicBezTo>
                      <a:cubicBezTo>
                        <a:pt x="24" y="39"/>
                        <a:pt x="22" y="38"/>
                        <a:pt x="21" y="39"/>
                      </a:cubicBezTo>
                      <a:cubicBezTo>
                        <a:pt x="21" y="40"/>
                        <a:pt x="20" y="40"/>
                        <a:pt x="20" y="41"/>
                      </a:cubicBezTo>
                      <a:cubicBezTo>
                        <a:pt x="21" y="41"/>
                        <a:pt x="22" y="41"/>
                        <a:pt x="22" y="41"/>
                      </a:cubicBezTo>
                      <a:cubicBezTo>
                        <a:pt x="23" y="34"/>
                        <a:pt x="26" y="30"/>
                        <a:pt x="23" y="23"/>
                      </a:cubicBezTo>
                      <a:cubicBezTo>
                        <a:pt x="21" y="18"/>
                        <a:pt x="19" y="13"/>
                        <a:pt x="15" y="9"/>
                      </a:cubicBezTo>
                      <a:cubicBezTo>
                        <a:pt x="14" y="9"/>
                        <a:pt x="14" y="10"/>
                        <a:pt x="13" y="10"/>
                      </a:cubicBezTo>
                      <a:cubicBezTo>
                        <a:pt x="16" y="12"/>
                        <a:pt x="15" y="12"/>
                        <a:pt x="18" y="13"/>
                      </a:cubicBezTo>
                      <a:cubicBezTo>
                        <a:pt x="20" y="13"/>
                        <a:pt x="20" y="11"/>
                        <a:pt x="19" y="10"/>
                      </a:cubicBezTo>
                      <a:cubicBezTo>
                        <a:pt x="15" y="8"/>
                        <a:pt x="12" y="6"/>
                        <a:pt x="7" y="5"/>
                      </a:cubicBezTo>
                      <a:cubicBezTo>
                        <a:pt x="6" y="4"/>
                        <a:pt x="5" y="6"/>
                        <a:pt x="6" y="7"/>
                      </a:cubicBezTo>
                      <a:cubicBezTo>
                        <a:pt x="8" y="8"/>
                        <a:pt x="10" y="9"/>
                        <a:pt x="13" y="11"/>
                      </a:cubicBezTo>
                      <a:cubicBezTo>
                        <a:pt x="14" y="11"/>
                        <a:pt x="15" y="10"/>
                        <a:pt x="14" y="9"/>
                      </a:cubicBezTo>
                      <a:cubicBezTo>
                        <a:pt x="11" y="7"/>
                        <a:pt x="8" y="5"/>
                        <a:pt x="6" y="2"/>
                      </a:cubicBezTo>
                      <a:cubicBezTo>
                        <a:pt x="6" y="3"/>
                        <a:pt x="5" y="3"/>
                        <a:pt x="5" y="4"/>
                      </a:cubicBezTo>
                      <a:cubicBezTo>
                        <a:pt x="6" y="5"/>
                        <a:pt x="8" y="6"/>
                        <a:pt x="10" y="7"/>
                      </a:cubicBezTo>
                      <a:cubicBezTo>
                        <a:pt x="11" y="8"/>
                        <a:pt x="12" y="6"/>
                        <a:pt x="11" y="5"/>
                      </a:cubicBezTo>
                      <a:cubicBezTo>
                        <a:pt x="9" y="4"/>
                        <a:pt x="7" y="2"/>
                        <a:pt x="6" y="1"/>
                      </a:cubicBezTo>
                      <a:cubicBezTo>
                        <a:pt x="5" y="1"/>
                        <a:pt x="5" y="2"/>
                        <a:pt x="5" y="2"/>
                      </a:cubicBezTo>
                      <a:cubicBezTo>
                        <a:pt x="6" y="3"/>
                        <a:pt x="8" y="3"/>
                        <a:pt x="10" y="4"/>
                      </a:cubicBezTo>
                      <a:cubicBezTo>
                        <a:pt x="10" y="3"/>
                        <a:pt x="10" y="2"/>
                        <a:pt x="11" y="2"/>
                      </a:cubicBezTo>
                      <a:cubicBezTo>
                        <a:pt x="7" y="1"/>
                        <a:pt x="5" y="1"/>
                        <a:pt x="2" y="1"/>
                      </a:cubicBezTo>
                      <a:cubicBezTo>
                        <a:pt x="2" y="1"/>
                        <a:pt x="2" y="2"/>
                        <a:pt x="2" y="3"/>
                      </a:cubicBezTo>
                      <a:cubicBezTo>
                        <a:pt x="9" y="3"/>
                        <a:pt x="11" y="7"/>
                        <a:pt x="14" y="11"/>
                      </a:cubicBezTo>
                      <a:cubicBezTo>
                        <a:pt x="15" y="10"/>
                        <a:pt x="15" y="10"/>
                        <a:pt x="16" y="9"/>
                      </a:cubicBezTo>
                      <a:cubicBezTo>
                        <a:pt x="13" y="7"/>
                        <a:pt x="13" y="7"/>
                        <a:pt x="15" y="10"/>
                      </a:cubicBezTo>
                      <a:cubicBezTo>
                        <a:pt x="15" y="10"/>
                        <a:pt x="16" y="9"/>
                        <a:pt x="16" y="9"/>
                      </a:cubicBezTo>
                      <a:cubicBezTo>
                        <a:pt x="15" y="7"/>
                        <a:pt x="13" y="6"/>
                        <a:pt x="12" y="5"/>
                      </a:cubicBezTo>
                      <a:cubicBezTo>
                        <a:pt x="11" y="5"/>
                        <a:pt x="11" y="6"/>
                        <a:pt x="10" y="7"/>
                      </a:cubicBezTo>
                      <a:cubicBezTo>
                        <a:pt x="14" y="9"/>
                        <a:pt x="16" y="11"/>
                        <a:pt x="18" y="15"/>
                      </a:cubicBezTo>
                      <a:cubicBezTo>
                        <a:pt x="19" y="14"/>
                        <a:pt x="19" y="14"/>
                        <a:pt x="20" y="13"/>
                      </a:cubicBezTo>
                      <a:cubicBezTo>
                        <a:pt x="20" y="13"/>
                        <a:pt x="19" y="13"/>
                        <a:pt x="19" y="13"/>
                      </a:cubicBezTo>
                      <a:cubicBezTo>
                        <a:pt x="18" y="12"/>
                        <a:pt x="16" y="14"/>
                        <a:pt x="18" y="15"/>
                      </a:cubicBezTo>
                      <a:cubicBezTo>
                        <a:pt x="19" y="17"/>
                        <a:pt x="21" y="19"/>
                        <a:pt x="22" y="21"/>
                      </a:cubicBezTo>
                      <a:cubicBezTo>
                        <a:pt x="22" y="22"/>
                        <a:pt x="25" y="22"/>
                        <a:pt x="25" y="21"/>
                      </a:cubicBezTo>
                      <a:cubicBezTo>
                        <a:pt x="25" y="17"/>
                        <a:pt x="23" y="15"/>
                        <a:pt x="19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20" y="16"/>
                        <a:pt x="21" y="15"/>
                        <a:pt x="20" y="14"/>
                      </a:cubicBezTo>
                      <a:cubicBezTo>
                        <a:pt x="18" y="10"/>
                        <a:pt x="15" y="7"/>
                        <a:pt x="11" y="5"/>
                      </a:cubicBezTo>
                      <a:cubicBezTo>
                        <a:pt x="10" y="4"/>
                        <a:pt x="9" y="5"/>
                        <a:pt x="10" y="6"/>
                      </a:cubicBezTo>
                      <a:cubicBezTo>
                        <a:pt x="13" y="10"/>
                        <a:pt x="11" y="9"/>
                        <a:pt x="15" y="11"/>
                      </a:cubicBezTo>
                      <a:cubicBezTo>
                        <a:pt x="16" y="11"/>
                        <a:pt x="17" y="10"/>
                        <a:pt x="17" y="9"/>
                      </a:cubicBezTo>
                      <a:cubicBezTo>
                        <a:pt x="15" y="6"/>
                        <a:pt x="13" y="5"/>
                        <a:pt x="10" y="4"/>
                      </a:cubicBezTo>
                      <a:cubicBezTo>
                        <a:pt x="9" y="3"/>
                        <a:pt x="8" y="4"/>
                        <a:pt x="9" y="5"/>
                      </a:cubicBezTo>
                      <a:cubicBezTo>
                        <a:pt x="10" y="8"/>
                        <a:pt x="12" y="9"/>
                        <a:pt x="14" y="11"/>
                      </a:cubicBezTo>
                      <a:cubicBezTo>
                        <a:pt x="15" y="12"/>
                        <a:pt x="17" y="10"/>
                        <a:pt x="16" y="9"/>
                      </a:cubicBezTo>
                      <a:cubicBezTo>
                        <a:pt x="12" y="4"/>
                        <a:pt x="9" y="1"/>
                        <a:pt x="2" y="1"/>
                      </a:cubicBezTo>
                      <a:cubicBezTo>
                        <a:pt x="0" y="1"/>
                        <a:pt x="0" y="3"/>
                        <a:pt x="2" y="3"/>
                      </a:cubicBezTo>
                      <a:cubicBezTo>
                        <a:pt x="4" y="3"/>
                        <a:pt x="7" y="3"/>
                        <a:pt x="10" y="4"/>
                      </a:cubicBezTo>
                      <a:cubicBezTo>
                        <a:pt x="11" y="4"/>
                        <a:pt x="12" y="2"/>
                        <a:pt x="11" y="2"/>
                      </a:cubicBezTo>
                      <a:cubicBezTo>
                        <a:pt x="9" y="1"/>
                        <a:pt x="7" y="1"/>
                        <a:pt x="5" y="0"/>
                      </a:cubicBezTo>
                      <a:cubicBezTo>
                        <a:pt x="4" y="0"/>
                        <a:pt x="3" y="1"/>
                        <a:pt x="4" y="2"/>
                      </a:cubicBezTo>
                      <a:cubicBezTo>
                        <a:pt x="6" y="4"/>
                        <a:pt x="8" y="5"/>
                        <a:pt x="9" y="7"/>
                      </a:cubicBezTo>
                      <a:cubicBezTo>
                        <a:pt x="10" y="6"/>
                        <a:pt x="10" y="6"/>
                        <a:pt x="11" y="5"/>
                      </a:cubicBezTo>
                      <a:cubicBezTo>
                        <a:pt x="9" y="4"/>
                        <a:pt x="8" y="3"/>
                        <a:pt x="6" y="2"/>
                      </a:cubicBezTo>
                      <a:cubicBezTo>
                        <a:pt x="5" y="1"/>
                        <a:pt x="4" y="3"/>
                        <a:pt x="4" y="4"/>
                      </a:cubicBezTo>
                      <a:cubicBezTo>
                        <a:pt x="7" y="7"/>
                        <a:pt x="10" y="8"/>
                        <a:pt x="12" y="10"/>
                      </a:cubicBezTo>
                      <a:cubicBezTo>
                        <a:pt x="13" y="10"/>
                        <a:pt x="13" y="9"/>
                        <a:pt x="14" y="9"/>
                      </a:cubicBezTo>
                      <a:cubicBezTo>
                        <a:pt x="12" y="8"/>
                        <a:pt x="10" y="6"/>
                        <a:pt x="8" y="5"/>
                      </a:cubicBezTo>
                      <a:cubicBezTo>
                        <a:pt x="7" y="6"/>
                        <a:pt x="7" y="6"/>
                        <a:pt x="7" y="7"/>
                      </a:cubicBezTo>
                      <a:cubicBezTo>
                        <a:pt x="11" y="8"/>
                        <a:pt x="14" y="10"/>
                        <a:pt x="18" y="12"/>
                      </a:cubicBezTo>
                      <a:cubicBezTo>
                        <a:pt x="18" y="12"/>
                        <a:pt x="19" y="11"/>
                        <a:pt x="19" y="10"/>
                      </a:cubicBezTo>
                      <a:cubicBezTo>
                        <a:pt x="17" y="10"/>
                        <a:pt x="16" y="9"/>
                        <a:pt x="14" y="8"/>
                      </a:cubicBezTo>
                      <a:cubicBezTo>
                        <a:pt x="13" y="8"/>
                        <a:pt x="12" y="9"/>
                        <a:pt x="13" y="10"/>
                      </a:cubicBezTo>
                      <a:cubicBezTo>
                        <a:pt x="18" y="15"/>
                        <a:pt x="20" y="20"/>
                        <a:pt x="22" y="26"/>
                      </a:cubicBezTo>
                      <a:cubicBezTo>
                        <a:pt x="23" y="31"/>
                        <a:pt x="20" y="36"/>
                        <a:pt x="20" y="41"/>
                      </a:cubicBezTo>
                      <a:cubicBezTo>
                        <a:pt x="20" y="42"/>
                        <a:pt x="22" y="43"/>
                        <a:pt x="22" y="42"/>
                      </a:cubicBezTo>
                      <a:cubicBezTo>
                        <a:pt x="22" y="41"/>
                        <a:pt x="23" y="41"/>
                        <a:pt x="23" y="40"/>
                      </a:cubicBezTo>
                      <a:cubicBezTo>
                        <a:pt x="22" y="40"/>
                        <a:pt x="22" y="39"/>
                        <a:pt x="21" y="39"/>
                      </a:cubicBezTo>
                      <a:cubicBezTo>
                        <a:pt x="18" y="44"/>
                        <a:pt x="15" y="47"/>
                        <a:pt x="10" y="50"/>
                      </a:cubicBezTo>
                      <a:cubicBezTo>
                        <a:pt x="9" y="51"/>
                        <a:pt x="10" y="53"/>
                        <a:pt x="11" y="52"/>
                      </a:cubicBezTo>
                      <a:cubicBezTo>
                        <a:pt x="16" y="49"/>
                        <a:pt x="20" y="47"/>
                        <a:pt x="22" y="41"/>
                      </a:cubicBezTo>
                      <a:cubicBezTo>
                        <a:pt x="22" y="40"/>
                        <a:pt x="21" y="39"/>
                        <a:pt x="20" y="40"/>
                      </a:cubicBezTo>
                      <a:cubicBezTo>
                        <a:pt x="17" y="42"/>
                        <a:pt x="15" y="46"/>
                        <a:pt x="12" y="48"/>
                      </a:cubicBezTo>
                      <a:cubicBezTo>
                        <a:pt x="13" y="48"/>
                        <a:pt x="13" y="49"/>
                        <a:pt x="14" y="50"/>
                      </a:cubicBezTo>
                      <a:cubicBezTo>
                        <a:pt x="18" y="46"/>
                        <a:pt x="21" y="43"/>
                        <a:pt x="23" y="38"/>
                      </a:cubicBezTo>
                      <a:cubicBezTo>
                        <a:pt x="23" y="36"/>
                        <a:pt x="21" y="36"/>
                        <a:pt x="20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4" name="Freeform 299"/>
                <p:cNvSpPr>
                  <a:spLocks/>
                </p:cNvSpPr>
                <p:nvPr/>
              </p:nvSpPr>
              <p:spPr bwMode="auto">
                <a:xfrm>
                  <a:off x="895" y="1695"/>
                  <a:ext cx="10" cy="10"/>
                </a:xfrm>
                <a:custGeom>
                  <a:avLst/>
                  <a:gdLst>
                    <a:gd name="T0" fmla="*/ 8 w 14"/>
                    <a:gd name="T1" fmla="*/ 1 h 14"/>
                    <a:gd name="T2" fmla="*/ 1 w 14"/>
                    <a:gd name="T3" fmla="*/ 4 h 14"/>
                    <a:gd name="T4" fmla="*/ 1 w 14"/>
                    <a:gd name="T5" fmla="*/ 10 h 14"/>
                    <a:gd name="T6" fmla="*/ 13 w 14"/>
                    <a:gd name="T7" fmla="*/ 9 h 14"/>
                    <a:gd name="T8" fmla="*/ 4 w 14"/>
                    <a:gd name="T9" fmla="*/ 1 h 14"/>
                    <a:gd name="T10" fmla="*/ 1 w 14"/>
                    <a:gd name="T11" fmla="*/ 9 h 14"/>
                    <a:gd name="T12" fmla="*/ 8 w 14"/>
                    <a:gd name="T13" fmla="*/ 12 h 14"/>
                    <a:gd name="T14" fmla="*/ 11 w 14"/>
                    <a:gd name="T15" fmla="*/ 5 h 14"/>
                    <a:gd name="T16" fmla="*/ 4 w 14"/>
                    <a:gd name="T17" fmla="*/ 4 h 14"/>
                    <a:gd name="T18" fmla="*/ 8 w 14"/>
                    <a:gd name="T19" fmla="*/ 9 h 14"/>
                    <a:gd name="T20" fmla="*/ 7 w 14"/>
                    <a:gd name="T21" fmla="*/ 3 h 14"/>
                    <a:gd name="T22" fmla="*/ 3 w 14"/>
                    <a:gd name="T23" fmla="*/ 8 h 14"/>
                    <a:gd name="T24" fmla="*/ 8 w 14"/>
                    <a:gd name="T25" fmla="*/ 8 h 14"/>
                    <a:gd name="T26" fmla="*/ 4 w 14"/>
                    <a:gd name="T27" fmla="*/ 5 h 14"/>
                    <a:gd name="T28" fmla="*/ 6 w 14"/>
                    <a:gd name="T29" fmla="*/ 9 h 14"/>
                    <a:gd name="T30" fmla="*/ 10 w 14"/>
                    <a:gd name="T31" fmla="*/ 6 h 14"/>
                    <a:gd name="T32" fmla="*/ 10 w 14"/>
                    <a:gd name="T33" fmla="*/ 5 h 14"/>
                    <a:gd name="T34" fmla="*/ 7 w 14"/>
                    <a:gd name="T35" fmla="*/ 5 h 14"/>
                    <a:gd name="T36" fmla="*/ 8 w 14"/>
                    <a:gd name="T37" fmla="*/ 7 h 14"/>
                    <a:gd name="T38" fmla="*/ 9 w 14"/>
                    <a:gd name="T39" fmla="*/ 7 h 14"/>
                    <a:gd name="T40" fmla="*/ 8 w 14"/>
                    <a:gd name="T41" fmla="*/ 5 h 14"/>
                    <a:gd name="T42" fmla="*/ 5 w 14"/>
                    <a:gd name="T43" fmla="*/ 7 h 14"/>
                    <a:gd name="T44" fmla="*/ 6 w 14"/>
                    <a:gd name="T45" fmla="*/ 8 h 14"/>
                    <a:gd name="T46" fmla="*/ 6 w 14"/>
                    <a:gd name="T47" fmla="*/ 7 h 14"/>
                    <a:gd name="T48" fmla="*/ 6 w 14"/>
                    <a:gd name="T49" fmla="*/ 7 h 14"/>
                    <a:gd name="T50" fmla="*/ 5 w 14"/>
                    <a:gd name="T51" fmla="*/ 7 h 14"/>
                    <a:gd name="T52" fmla="*/ 7 w 14"/>
                    <a:gd name="T53" fmla="*/ 5 h 14"/>
                    <a:gd name="T54" fmla="*/ 6 w 14"/>
                    <a:gd name="T55" fmla="*/ 7 h 14"/>
                    <a:gd name="T56" fmla="*/ 7 w 14"/>
                    <a:gd name="T57" fmla="*/ 5 h 14"/>
                    <a:gd name="T58" fmla="*/ 9 w 14"/>
                    <a:gd name="T59" fmla="*/ 8 h 14"/>
                    <a:gd name="T60" fmla="*/ 5 w 14"/>
                    <a:gd name="T61" fmla="*/ 10 h 14"/>
                    <a:gd name="T62" fmla="*/ 6 w 14"/>
                    <a:gd name="T63" fmla="*/ 3 h 14"/>
                    <a:gd name="T64" fmla="*/ 10 w 14"/>
                    <a:gd name="T65" fmla="*/ 7 h 14"/>
                    <a:gd name="T66" fmla="*/ 6 w 14"/>
                    <a:gd name="T67" fmla="*/ 11 h 14"/>
                    <a:gd name="T68" fmla="*/ 2 w 14"/>
                    <a:gd name="T69" fmla="*/ 7 h 14"/>
                    <a:gd name="T70" fmla="*/ 8 w 14"/>
                    <a:gd name="T71" fmla="*/ 3 h 14"/>
                    <a:gd name="T72" fmla="*/ 8 w 14"/>
                    <a:gd name="T73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" h="14">
                      <a:moveTo>
                        <a:pt x="8" y="1"/>
                      </a:moveTo>
                      <a:cubicBezTo>
                        <a:pt x="5" y="1"/>
                        <a:pt x="2" y="2"/>
                        <a:pt x="1" y="4"/>
                      </a:cubicBezTo>
                      <a:cubicBezTo>
                        <a:pt x="0" y="6"/>
                        <a:pt x="0" y="8"/>
                        <a:pt x="1" y="10"/>
                      </a:cubicBezTo>
                      <a:cubicBezTo>
                        <a:pt x="4" y="14"/>
                        <a:pt x="11" y="14"/>
                        <a:pt x="13" y="9"/>
                      </a:cubicBezTo>
                      <a:cubicBezTo>
                        <a:pt x="14" y="4"/>
                        <a:pt x="8" y="0"/>
                        <a:pt x="4" y="1"/>
                      </a:cubicBezTo>
                      <a:cubicBezTo>
                        <a:pt x="2" y="3"/>
                        <a:pt x="0" y="6"/>
                        <a:pt x="1" y="9"/>
                      </a:cubicBezTo>
                      <a:cubicBezTo>
                        <a:pt x="2" y="11"/>
                        <a:pt x="5" y="13"/>
                        <a:pt x="8" y="12"/>
                      </a:cubicBezTo>
                      <a:cubicBezTo>
                        <a:pt x="11" y="11"/>
                        <a:pt x="12" y="8"/>
                        <a:pt x="11" y="5"/>
                      </a:cubicBezTo>
                      <a:cubicBezTo>
                        <a:pt x="10" y="3"/>
                        <a:pt x="6" y="1"/>
                        <a:pt x="4" y="4"/>
                      </a:cubicBezTo>
                      <a:cubicBezTo>
                        <a:pt x="3" y="7"/>
                        <a:pt x="5" y="10"/>
                        <a:pt x="8" y="9"/>
                      </a:cubicBezTo>
                      <a:cubicBezTo>
                        <a:pt x="11" y="7"/>
                        <a:pt x="10" y="3"/>
                        <a:pt x="7" y="3"/>
                      </a:cubicBezTo>
                      <a:cubicBezTo>
                        <a:pt x="4" y="3"/>
                        <a:pt x="3" y="5"/>
                        <a:pt x="3" y="8"/>
                      </a:cubicBezTo>
                      <a:cubicBezTo>
                        <a:pt x="3" y="11"/>
                        <a:pt x="7" y="10"/>
                        <a:pt x="8" y="8"/>
                      </a:cubicBezTo>
                      <a:cubicBezTo>
                        <a:pt x="10" y="6"/>
                        <a:pt x="7" y="3"/>
                        <a:pt x="4" y="5"/>
                      </a:cubicBezTo>
                      <a:cubicBezTo>
                        <a:pt x="2" y="7"/>
                        <a:pt x="3" y="10"/>
                        <a:pt x="6" y="9"/>
                      </a:cubicBezTo>
                      <a:cubicBezTo>
                        <a:pt x="8" y="9"/>
                        <a:pt x="10" y="8"/>
                        <a:pt x="10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9" y="4"/>
                        <a:pt x="8" y="5"/>
                        <a:pt x="7" y="5"/>
                      </a:cubicBezTo>
                      <a:cubicBezTo>
                        <a:pt x="6" y="5"/>
                        <a:pt x="6" y="7"/>
                        <a:pt x="8" y="7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9" y="6"/>
                        <a:pt x="9" y="6"/>
                        <a:pt x="8" y="5"/>
                      </a:cubicBezTo>
                      <a:cubicBezTo>
                        <a:pt x="8" y="6"/>
                        <a:pt x="7" y="7"/>
                        <a:pt x="5" y="7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6"/>
                        <a:pt x="7" y="7"/>
                        <a:pt x="6" y="7"/>
                      </a:cubicBezTo>
                      <a:cubicBezTo>
                        <a:pt x="6" y="8"/>
                        <a:pt x="5" y="8"/>
                        <a:pt x="5" y="7"/>
                      </a:cubicBezTo>
                      <a:cubicBezTo>
                        <a:pt x="5" y="6"/>
                        <a:pt x="6" y="5"/>
                        <a:pt x="7" y="5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6" y="6"/>
                        <a:pt x="6" y="5"/>
                        <a:pt x="7" y="5"/>
                      </a:cubicBezTo>
                      <a:cubicBezTo>
                        <a:pt x="9" y="4"/>
                        <a:pt x="9" y="7"/>
                        <a:pt x="9" y="8"/>
                      </a:cubicBezTo>
                      <a:cubicBezTo>
                        <a:pt x="9" y="10"/>
                        <a:pt x="7" y="10"/>
                        <a:pt x="5" y="10"/>
                      </a:cubicBezTo>
                      <a:cubicBezTo>
                        <a:pt x="2" y="8"/>
                        <a:pt x="3" y="4"/>
                        <a:pt x="6" y="3"/>
                      </a:cubicBezTo>
                      <a:cubicBezTo>
                        <a:pt x="8" y="3"/>
                        <a:pt x="10" y="5"/>
                        <a:pt x="10" y="7"/>
                      </a:cubicBezTo>
                      <a:cubicBezTo>
                        <a:pt x="11" y="9"/>
                        <a:pt x="8" y="11"/>
                        <a:pt x="6" y="11"/>
                      </a:cubicBezTo>
                      <a:cubicBezTo>
                        <a:pt x="4" y="11"/>
                        <a:pt x="2" y="9"/>
                        <a:pt x="2" y="7"/>
                      </a:cubicBezTo>
                      <a:cubicBezTo>
                        <a:pt x="2" y="4"/>
                        <a:pt x="5" y="3"/>
                        <a:pt x="8" y="3"/>
                      </a:cubicBezTo>
                      <a:cubicBezTo>
                        <a:pt x="9" y="4"/>
                        <a:pt x="9" y="1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5" name="Freeform 300"/>
                <p:cNvSpPr>
                  <a:spLocks/>
                </p:cNvSpPr>
                <p:nvPr/>
              </p:nvSpPr>
              <p:spPr bwMode="auto">
                <a:xfrm>
                  <a:off x="896" y="1685"/>
                  <a:ext cx="20" cy="18"/>
                </a:xfrm>
                <a:custGeom>
                  <a:avLst/>
                  <a:gdLst>
                    <a:gd name="T0" fmla="*/ 22 w 30"/>
                    <a:gd name="T1" fmla="*/ 27 h 28"/>
                    <a:gd name="T2" fmla="*/ 30 w 30"/>
                    <a:gd name="T3" fmla="*/ 22 h 28"/>
                    <a:gd name="T4" fmla="*/ 1 w 30"/>
                    <a:gd name="T5" fmla="*/ 8 h 28"/>
                    <a:gd name="T6" fmla="*/ 3 w 30"/>
                    <a:gd name="T7" fmla="*/ 4 h 28"/>
                    <a:gd name="T8" fmla="*/ 5 w 30"/>
                    <a:gd name="T9" fmla="*/ 4 h 28"/>
                    <a:gd name="T10" fmla="*/ 6 w 30"/>
                    <a:gd name="T11" fmla="*/ 8 h 28"/>
                    <a:gd name="T12" fmla="*/ 5 w 30"/>
                    <a:gd name="T13" fmla="*/ 7 h 28"/>
                    <a:gd name="T14" fmla="*/ 6 w 30"/>
                    <a:gd name="T15" fmla="*/ 3 h 28"/>
                    <a:gd name="T16" fmla="*/ 10 w 30"/>
                    <a:gd name="T17" fmla="*/ 4 h 28"/>
                    <a:gd name="T18" fmla="*/ 10 w 30"/>
                    <a:gd name="T19" fmla="*/ 8 h 28"/>
                    <a:gd name="T20" fmla="*/ 10 w 30"/>
                    <a:gd name="T21" fmla="*/ 8 h 28"/>
                    <a:gd name="T22" fmla="*/ 12 w 30"/>
                    <a:gd name="T23" fmla="*/ 4 h 28"/>
                    <a:gd name="T24" fmla="*/ 15 w 30"/>
                    <a:gd name="T25" fmla="*/ 7 h 28"/>
                    <a:gd name="T26" fmla="*/ 14 w 30"/>
                    <a:gd name="T27" fmla="*/ 9 h 28"/>
                    <a:gd name="T28" fmla="*/ 13 w 30"/>
                    <a:gd name="T29" fmla="*/ 9 h 28"/>
                    <a:gd name="T30" fmla="*/ 15 w 30"/>
                    <a:gd name="T31" fmla="*/ 8 h 28"/>
                    <a:gd name="T32" fmla="*/ 18 w 30"/>
                    <a:gd name="T33" fmla="*/ 10 h 28"/>
                    <a:gd name="T34" fmla="*/ 17 w 30"/>
                    <a:gd name="T35" fmla="*/ 14 h 28"/>
                    <a:gd name="T36" fmla="*/ 17 w 30"/>
                    <a:gd name="T37" fmla="*/ 12 h 28"/>
                    <a:gd name="T38" fmla="*/ 20 w 30"/>
                    <a:gd name="T39" fmla="*/ 11 h 28"/>
                    <a:gd name="T40" fmla="*/ 23 w 30"/>
                    <a:gd name="T41" fmla="*/ 15 h 28"/>
                    <a:gd name="T42" fmla="*/ 21 w 30"/>
                    <a:gd name="T43" fmla="*/ 18 h 28"/>
                    <a:gd name="T44" fmla="*/ 21 w 30"/>
                    <a:gd name="T45" fmla="*/ 18 h 28"/>
                    <a:gd name="T46" fmla="*/ 23 w 30"/>
                    <a:gd name="T47" fmla="*/ 17 h 28"/>
                    <a:gd name="T48" fmla="*/ 25 w 30"/>
                    <a:gd name="T49" fmla="*/ 22 h 28"/>
                    <a:gd name="T50" fmla="*/ 23 w 30"/>
                    <a:gd name="T51" fmla="*/ 25 h 28"/>
                    <a:gd name="T52" fmla="*/ 23 w 30"/>
                    <a:gd name="T53" fmla="*/ 25 h 28"/>
                    <a:gd name="T54" fmla="*/ 24 w 30"/>
                    <a:gd name="T55" fmla="*/ 20 h 28"/>
                    <a:gd name="T56" fmla="*/ 19 w 30"/>
                    <a:gd name="T57" fmla="*/ 9 h 28"/>
                    <a:gd name="T58" fmla="*/ 22 w 30"/>
                    <a:gd name="T59" fmla="*/ 11 h 28"/>
                    <a:gd name="T60" fmla="*/ 20 w 30"/>
                    <a:gd name="T61" fmla="*/ 12 h 28"/>
                    <a:gd name="T62" fmla="*/ 17 w 30"/>
                    <a:gd name="T63" fmla="*/ 10 h 28"/>
                    <a:gd name="T64" fmla="*/ 26 w 30"/>
                    <a:gd name="T65" fmla="*/ 18 h 28"/>
                    <a:gd name="T66" fmla="*/ 24 w 30"/>
                    <a:gd name="T67" fmla="*/ 26 h 28"/>
                    <a:gd name="T68" fmla="*/ 23 w 30"/>
                    <a:gd name="T69" fmla="*/ 23 h 28"/>
                    <a:gd name="T70" fmla="*/ 24 w 30"/>
                    <a:gd name="T71" fmla="*/ 20 h 28"/>
                    <a:gd name="T72" fmla="*/ 25 w 30"/>
                    <a:gd name="T73" fmla="*/ 18 h 28"/>
                    <a:gd name="T74" fmla="*/ 23 w 30"/>
                    <a:gd name="T75" fmla="*/ 19 h 28"/>
                    <a:gd name="T76" fmla="*/ 21 w 30"/>
                    <a:gd name="T77" fmla="*/ 16 h 28"/>
                    <a:gd name="T78" fmla="*/ 22 w 30"/>
                    <a:gd name="T79" fmla="*/ 13 h 28"/>
                    <a:gd name="T80" fmla="*/ 22 w 30"/>
                    <a:gd name="T81" fmla="*/ 12 h 28"/>
                    <a:gd name="T82" fmla="*/ 19 w 30"/>
                    <a:gd name="T83" fmla="*/ 14 h 28"/>
                    <a:gd name="T84" fmla="*/ 16 w 30"/>
                    <a:gd name="T85" fmla="*/ 12 h 28"/>
                    <a:gd name="T86" fmla="*/ 17 w 30"/>
                    <a:gd name="T87" fmla="*/ 9 h 28"/>
                    <a:gd name="T88" fmla="*/ 17 w 30"/>
                    <a:gd name="T89" fmla="*/ 8 h 28"/>
                    <a:gd name="T90" fmla="*/ 15 w 30"/>
                    <a:gd name="T91" fmla="*/ 10 h 28"/>
                    <a:gd name="T92" fmla="*/ 13 w 30"/>
                    <a:gd name="T93" fmla="*/ 7 h 28"/>
                    <a:gd name="T94" fmla="*/ 14 w 30"/>
                    <a:gd name="T95" fmla="*/ 6 h 28"/>
                    <a:gd name="T96" fmla="*/ 14 w 30"/>
                    <a:gd name="T97" fmla="*/ 4 h 28"/>
                    <a:gd name="T98" fmla="*/ 12 w 30"/>
                    <a:gd name="T99" fmla="*/ 8 h 28"/>
                    <a:gd name="T100" fmla="*/ 8 w 30"/>
                    <a:gd name="T101" fmla="*/ 7 h 28"/>
                    <a:gd name="T102" fmla="*/ 8 w 30"/>
                    <a:gd name="T103" fmla="*/ 4 h 28"/>
                    <a:gd name="T104" fmla="*/ 8 w 30"/>
                    <a:gd name="T105" fmla="*/ 3 h 28"/>
                    <a:gd name="T106" fmla="*/ 7 w 30"/>
                    <a:gd name="T107" fmla="*/ 7 h 28"/>
                    <a:gd name="T108" fmla="*/ 3 w 30"/>
                    <a:gd name="T109" fmla="*/ 8 h 28"/>
                    <a:gd name="T110" fmla="*/ 3 w 30"/>
                    <a:gd name="T111" fmla="*/ 4 h 28"/>
                    <a:gd name="T112" fmla="*/ 5 w 30"/>
                    <a:gd name="T113" fmla="*/ 4 h 28"/>
                    <a:gd name="T114" fmla="*/ 3 w 30"/>
                    <a:gd name="T115" fmla="*/ 8 h 28"/>
                    <a:gd name="T116" fmla="*/ 19 w 30"/>
                    <a:gd name="T117" fmla="*/ 9 h 28"/>
                    <a:gd name="T118" fmla="*/ 24 w 30"/>
                    <a:gd name="T119" fmla="*/ 26 h 28"/>
                    <a:gd name="T120" fmla="*/ 2 w 30"/>
                    <a:gd name="T121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0" h="28">
                      <a:moveTo>
                        <a:pt x="2" y="10"/>
                      </a:moveTo>
                      <a:cubicBezTo>
                        <a:pt x="7" y="10"/>
                        <a:pt x="11" y="10"/>
                        <a:pt x="14" y="13"/>
                      </a:cubicBezTo>
                      <a:cubicBezTo>
                        <a:pt x="20" y="16"/>
                        <a:pt x="21" y="22"/>
                        <a:pt x="22" y="27"/>
                      </a:cubicBezTo>
                      <a:cubicBezTo>
                        <a:pt x="22" y="28"/>
                        <a:pt x="23" y="28"/>
                        <a:pt x="24" y="27"/>
                      </a:cubicBezTo>
                      <a:cubicBezTo>
                        <a:pt x="26" y="26"/>
                        <a:pt x="27" y="24"/>
                        <a:pt x="29" y="23"/>
                      </a:cubicBezTo>
                      <a:cubicBezTo>
                        <a:pt x="30" y="23"/>
                        <a:pt x="30" y="23"/>
                        <a:pt x="30" y="22"/>
                      </a:cubicBezTo>
                      <a:cubicBezTo>
                        <a:pt x="29" y="14"/>
                        <a:pt x="21" y="6"/>
                        <a:pt x="14" y="3"/>
                      </a:cubicBezTo>
                      <a:cubicBezTo>
                        <a:pt x="11" y="1"/>
                        <a:pt x="6" y="0"/>
                        <a:pt x="2" y="1"/>
                      </a:cubicBezTo>
                      <a:cubicBezTo>
                        <a:pt x="0" y="2"/>
                        <a:pt x="1" y="7"/>
                        <a:pt x="1" y="8"/>
                      </a:cubicBezTo>
                      <a:cubicBezTo>
                        <a:pt x="1" y="10"/>
                        <a:pt x="3" y="10"/>
                        <a:pt x="3" y="9"/>
                      </a:cubicBezTo>
                      <a:cubicBezTo>
                        <a:pt x="3" y="7"/>
                        <a:pt x="4" y="6"/>
                        <a:pt x="5" y="4"/>
                      </a:cubicBezTo>
                      <a:cubicBezTo>
                        <a:pt x="4" y="4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9"/>
                        <a:pt x="5" y="9"/>
                        <a:pt x="5" y="7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4" y="4"/>
                        <a:pt x="4" y="4"/>
                        <a:pt x="3" y="4"/>
                      </a:cubicBezTo>
                      <a:cubicBezTo>
                        <a:pt x="3" y="5"/>
                        <a:pt x="3" y="7"/>
                        <a:pt x="3" y="8"/>
                      </a:cubicBezTo>
                      <a:cubicBezTo>
                        <a:pt x="4" y="9"/>
                        <a:pt x="5" y="9"/>
                        <a:pt x="6" y="8"/>
                      </a:cubicBezTo>
                      <a:cubicBezTo>
                        <a:pt x="6" y="7"/>
                        <a:pt x="6" y="6"/>
                        <a:pt x="7" y="4"/>
                      </a:cubicBezTo>
                      <a:cubicBezTo>
                        <a:pt x="6" y="4"/>
                        <a:pt x="5" y="4"/>
                        <a:pt x="5" y="4"/>
                      </a:cubicBezTo>
                      <a:cubicBezTo>
                        <a:pt x="5" y="5"/>
                        <a:pt x="5" y="6"/>
                        <a:pt x="5" y="7"/>
                      </a:cubicBezTo>
                      <a:cubicBezTo>
                        <a:pt x="5" y="8"/>
                        <a:pt x="7" y="9"/>
                        <a:pt x="7" y="8"/>
                      </a:cubicBezTo>
                      <a:cubicBezTo>
                        <a:pt x="8" y="6"/>
                        <a:pt x="8" y="5"/>
                        <a:pt x="8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6" y="5"/>
                        <a:pt x="6" y="6"/>
                        <a:pt x="6" y="8"/>
                      </a:cubicBezTo>
                      <a:cubicBezTo>
                        <a:pt x="6" y="9"/>
                        <a:pt x="8" y="10"/>
                        <a:pt x="9" y="9"/>
                      </a:cubicBezTo>
                      <a:cubicBezTo>
                        <a:pt x="9" y="7"/>
                        <a:pt x="10" y="6"/>
                        <a:pt x="10" y="4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8" y="5"/>
                        <a:pt x="8" y="6"/>
                        <a:pt x="8" y="8"/>
                      </a:cubicBezTo>
                      <a:cubicBezTo>
                        <a:pt x="8" y="9"/>
                        <a:pt x="10" y="9"/>
                        <a:pt x="10" y="8"/>
                      </a:cubicBezTo>
                      <a:cubicBezTo>
                        <a:pt x="11" y="6"/>
                        <a:pt x="11" y="5"/>
                        <a:pt x="12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10" y="5"/>
                        <a:pt x="10" y="6"/>
                        <a:pt x="10" y="8"/>
                      </a:cubicBezTo>
                      <a:cubicBezTo>
                        <a:pt x="10" y="9"/>
                        <a:pt x="11" y="10"/>
                        <a:pt x="12" y="9"/>
                      </a:cubicBezTo>
                      <a:cubicBezTo>
                        <a:pt x="12" y="7"/>
                        <a:pt x="13" y="6"/>
                        <a:pt x="14" y="5"/>
                      </a:cubicBezTo>
                      <a:cubicBezTo>
                        <a:pt x="13" y="5"/>
                        <a:pt x="12" y="4"/>
                        <a:pt x="12" y="4"/>
                      </a:cubicBezTo>
                      <a:cubicBezTo>
                        <a:pt x="12" y="5"/>
                        <a:pt x="12" y="6"/>
                        <a:pt x="11" y="8"/>
                      </a:cubicBezTo>
                      <a:cubicBezTo>
                        <a:pt x="11" y="9"/>
                        <a:pt x="12" y="9"/>
                        <a:pt x="13" y="9"/>
                      </a:cubicBezTo>
                      <a:cubicBezTo>
                        <a:pt x="14" y="8"/>
                        <a:pt x="15" y="8"/>
                        <a:pt x="15" y="7"/>
                      </a:cubicBezTo>
                      <a:cubicBezTo>
                        <a:pt x="15" y="7"/>
                        <a:pt x="14" y="6"/>
                        <a:pt x="13" y="6"/>
                      </a:cubicBezTo>
                      <a:cubicBezTo>
                        <a:pt x="13" y="7"/>
                        <a:pt x="13" y="7"/>
                        <a:pt x="13" y="8"/>
                      </a:cubicBezTo>
                      <a:cubicBezTo>
                        <a:pt x="12" y="9"/>
                        <a:pt x="13" y="10"/>
                        <a:pt x="14" y="9"/>
                      </a:cubicBezTo>
                      <a:cubicBezTo>
                        <a:pt x="15" y="8"/>
                        <a:pt x="16" y="8"/>
                        <a:pt x="17" y="7"/>
                      </a:cubicBezTo>
                      <a:cubicBezTo>
                        <a:pt x="17" y="7"/>
                        <a:pt x="16" y="6"/>
                        <a:pt x="16" y="5"/>
                      </a:cubicBezTo>
                      <a:cubicBezTo>
                        <a:pt x="15" y="7"/>
                        <a:pt x="14" y="7"/>
                        <a:pt x="13" y="9"/>
                      </a:cubicBezTo>
                      <a:cubicBezTo>
                        <a:pt x="13" y="9"/>
                        <a:pt x="14" y="11"/>
                        <a:pt x="15" y="10"/>
                      </a:cubicBezTo>
                      <a:cubicBezTo>
                        <a:pt x="15" y="10"/>
                        <a:pt x="16" y="9"/>
                        <a:pt x="16" y="9"/>
                      </a:cubicBezTo>
                      <a:cubicBezTo>
                        <a:pt x="16" y="9"/>
                        <a:pt x="15" y="8"/>
                        <a:pt x="15" y="8"/>
                      </a:cubicBezTo>
                      <a:cubicBezTo>
                        <a:pt x="14" y="9"/>
                        <a:pt x="14" y="10"/>
                        <a:pt x="14" y="11"/>
                      </a:cubicBezTo>
                      <a:cubicBezTo>
                        <a:pt x="13" y="11"/>
                        <a:pt x="14" y="12"/>
                        <a:pt x="15" y="12"/>
                      </a:cubicBezTo>
                      <a:cubicBezTo>
                        <a:pt x="17" y="11"/>
                        <a:pt x="17" y="11"/>
                        <a:pt x="18" y="10"/>
                      </a:cubicBezTo>
                      <a:cubicBezTo>
                        <a:pt x="18" y="10"/>
                        <a:pt x="17" y="9"/>
                        <a:pt x="17" y="9"/>
                      </a:cubicBezTo>
                      <a:cubicBezTo>
                        <a:pt x="16" y="10"/>
                        <a:pt x="16" y="11"/>
                        <a:pt x="15" y="12"/>
                      </a:cubicBezTo>
                      <a:cubicBezTo>
                        <a:pt x="15" y="13"/>
                        <a:pt x="16" y="14"/>
                        <a:pt x="17" y="14"/>
                      </a:cubicBezTo>
                      <a:cubicBezTo>
                        <a:pt x="18" y="13"/>
                        <a:pt x="19" y="12"/>
                        <a:pt x="20" y="12"/>
                      </a:cubicBezTo>
                      <a:cubicBezTo>
                        <a:pt x="20" y="11"/>
                        <a:pt x="20" y="11"/>
                        <a:pt x="19" y="10"/>
                      </a:cubicBezTo>
                      <a:cubicBezTo>
                        <a:pt x="18" y="11"/>
                        <a:pt x="18" y="11"/>
                        <a:pt x="17" y="12"/>
                      </a:cubicBezTo>
                      <a:cubicBezTo>
                        <a:pt x="16" y="13"/>
                        <a:pt x="17" y="14"/>
                        <a:pt x="18" y="14"/>
                      </a:cubicBezTo>
                      <a:cubicBezTo>
                        <a:pt x="19" y="13"/>
                        <a:pt x="20" y="13"/>
                        <a:pt x="21" y="13"/>
                      </a:cubicBezTo>
                      <a:cubicBezTo>
                        <a:pt x="21" y="12"/>
                        <a:pt x="20" y="12"/>
                        <a:pt x="20" y="11"/>
                      </a:cubicBezTo>
                      <a:cubicBezTo>
                        <a:pt x="19" y="12"/>
                        <a:pt x="19" y="13"/>
                        <a:pt x="18" y="15"/>
                      </a:cubicBezTo>
                      <a:cubicBezTo>
                        <a:pt x="18" y="15"/>
                        <a:pt x="18" y="17"/>
                        <a:pt x="19" y="16"/>
                      </a:cubicBezTo>
                      <a:cubicBezTo>
                        <a:pt x="21" y="16"/>
                        <a:pt x="21" y="15"/>
                        <a:pt x="23" y="15"/>
                      </a:cubicBezTo>
                      <a:cubicBezTo>
                        <a:pt x="22" y="14"/>
                        <a:pt x="22" y="14"/>
                        <a:pt x="21" y="13"/>
                      </a:cubicBezTo>
                      <a:cubicBezTo>
                        <a:pt x="21" y="14"/>
                        <a:pt x="20" y="15"/>
                        <a:pt x="20" y="16"/>
                      </a:cubicBezTo>
                      <a:cubicBezTo>
                        <a:pt x="19" y="17"/>
                        <a:pt x="20" y="18"/>
                        <a:pt x="21" y="18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cubicBezTo>
                        <a:pt x="24" y="16"/>
                        <a:pt x="24" y="15"/>
                        <a:pt x="23" y="15"/>
                      </a:cubicBezTo>
                      <a:cubicBezTo>
                        <a:pt x="22" y="16"/>
                        <a:pt x="22" y="17"/>
                        <a:pt x="21" y="18"/>
                      </a:cubicBezTo>
                      <a:cubicBezTo>
                        <a:pt x="20" y="19"/>
                        <a:pt x="21" y="20"/>
                        <a:pt x="22" y="20"/>
                      </a:cubicBezTo>
                      <a:cubicBezTo>
                        <a:pt x="23" y="19"/>
                        <a:pt x="24" y="19"/>
                        <a:pt x="25" y="19"/>
                      </a:cubicBezTo>
                      <a:cubicBezTo>
                        <a:pt x="24" y="18"/>
                        <a:pt x="24" y="18"/>
                        <a:pt x="23" y="17"/>
                      </a:cubicBezTo>
                      <a:cubicBezTo>
                        <a:pt x="23" y="18"/>
                        <a:pt x="22" y="19"/>
                        <a:pt x="22" y="20"/>
                      </a:cubicBezTo>
                      <a:cubicBezTo>
                        <a:pt x="22" y="21"/>
                        <a:pt x="22" y="22"/>
                        <a:pt x="23" y="22"/>
                      </a:cubicBezTo>
                      <a:cubicBezTo>
                        <a:pt x="24" y="22"/>
                        <a:pt x="24" y="22"/>
                        <a:pt x="25" y="22"/>
                      </a:cubicBezTo>
                      <a:cubicBezTo>
                        <a:pt x="25" y="21"/>
                        <a:pt x="24" y="21"/>
                        <a:pt x="24" y="20"/>
                      </a:cubicBezTo>
                      <a:cubicBezTo>
                        <a:pt x="23" y="21"/>
                        <a:pt x="23" y="22"/>
                        <a:pt x="22" y="23"/>
                      </a:cubicBezTo>
                      <a:cubicBezTo>
                        <a:pt x="22" y="24"/>
                        <a:pt x="23" y="25"/>
                        <a:pt x="23" y="25"/>
                      </a:cubicBezTo>
                      <a:cubicBezTo>
                        <a:pt x="24" y="24"/>
                        <a:pt x="25" y="24"/>
                        <a:pt x="25" y="24"/>
                      </a:cubicBezTo>
                      <a:cubicBezTo>
                        <a:pt x="25" y="24"/>
                        <a:pt x="25" y="23"/>
                        <a:pt x="24" y="23"/>
                      </a:cubicBezTo>
                      <a:cubicBezTo>
                        <a:pt x="24" y="23"/>
                        <a:pt x="23" y="24"/>
                        <a:pt x="23" y="25"/>
                      </a:cubicBezTo>
                      <a:cubicBezTo>
                        <a:pt x="22" y="26"/>
                        <a:pt x="23" y="27"/>
                        <a:pt x="24" y="26"/>
                      </a:cubicBezTo>
                      <a:cubicBezTo>
                        <a:pt x="26" y="24"/>
                        <a:pt x="26" y="22"/>
                        <a:pt x="26" y="19"/>
                      </a:cubicBezTo>
                      <a:cubicBezTo>
                        <a:pt x="26" y="19"/>
                        <a:pt x="25" y="20"/>
                        <a:pt x="24" y="20"/>
                      </a:cubicBezTo>
                      <a:cubicBezTo>
                        <a:pt x="25" y="20"/>
                        <a:pt x="25" y="21"/>
                        <a:pt x="26" y="22"/>
                      </a:cubicBezTo>
                      <a:cubicBezTo>
                        <a:pt x="26" y="21"/>
                        <a:pt x="27" y="21"/>
                        <a:pt x="27" y="20"/>
                      </a:cubicBezTo>
                      <a:cubicBezTo>
                        <a:pt x="25" y="16"/>
                        <a:pt x="23" y="12"/>
                        <a:pt x="19" y="9"/>
                      </a:cubicBezTo>
                      <a:cubicBezTo>
                        <a:pt x="18" y="9"/>
                        <a:pt x="18" y="10"/>
                        <a:pt x="17" y="10"/>
                      </a:cubicBezTo>
                      <a:cubicBezTo>
                        <a:pt x="18" y="11"/>
                        <a:pt x="20" y="12"/>
                        <a:pt x="21" y="12"/>
                      </a:cubicBezTo>
                      <a:cubicBezTo>
                        <a:pt x="22" y="13"/>
                        <a:pt x="23" y="11"/>
                        <a:pt x="22" y="11"/>
                      </a:cubicBezTo>
                      <a:cubicBezTo>
                        <a:pt x="20" y="9"/>
                        <a:pt x="19" y="9"/>
                        <a:pt x="17" y="8"/>
                      </a:cubicBezTo>
                      <a:cubicBezTo>
                        <a:pt x="16" y="7"/>
                        <a:pt x="15" y="9"/>
                        <a:pt x="17" y="10"/>
                      </a:cubicBezTo>
                      <a:cubicBezTo>
                        <a:pt x="18" y="11"/>
                        <a:pt x="19" y="11"/>
                        <a:pt x="20" y="12"/>
                      </a:cubicBezTo>
                      <a:cubicBezTo>
                        <a:pt x="21" y="12"/>
                        <a:pt x="21" y="11"/>
                        <a:pt x="21" y="10"/>
                      </a:cubicBezTo>
                      <a:cubicBezTo>
                        <a:pt x="21" y="10"/>
                        <a:pt x="20" y="9"/>
                        <a:pt x="19" y="9"/>
                      </a:cubicBezTo>
                      <a:cubicBezTo>
                        <a:pt x="18" y="8"/>
                        <a:pt x="16" y="9"/>
                        <a:pt x="17" y="10"/>
                      </a:cubicBezTo>
                      <a:cubicBezTo>
                        <a:pt x="21" y="14"/>
                        <a:pt x="23" y="17"/>
                        <a:pt x="26" y="22"/>
                      </a:cubicBezTo>
                      <a:cubicBezTo>
                        <a:pt x="26" y="23"/>
                        <a:pt x="28" y="22"/>
                        <a:pt x="27" y="20"/>
                      </a:cubicBezTo>
                      <a:cubicBezTo>
                        <a:pt x="27" y="19"/>
                        <a:pt x="27" y="19"/>
                        <a:pt x="26" y="18"/>
                      </a:cubicBezTo>
                      <a:cubicBezTo>
                        <a:pt x="25" y="18"/>
                        <a:pt x="24" y="18"/>
                        <a:pt x="24" y="19"/>
                      </a:cubicBezTo>
                      <a:cubicBezTo>
                        <a:pt x="24" y="21"/>
                        <a:pt x="24" y="23"/>
                        <a:pt x="23" y="25"/>
                      </a:cubicBezTo>
                      <a:cubicBezTo>
                        <a:pt x="23" y="25"/>
                        <a:pt x="24" y="26"/>
                        <a:pt x="24" y="26"/>
                      </a:cubicBezTo>
                      <a:cubicBezTo>
                        <a:pt x="25" y="25"/>
                        <a:pt x="25" y="25"/>
                        <a:pt x="26" y="24"/>
                      </a:cubicBezTo>
                      <a:cubicBezTo>
                        <a:pt x="26" y="23"/>
                        <a:pt x="26" y="22"/>
                        <a:pt x="25" y="22"/>
                      </a:cubicBezTo>
                      <a:cubicBezTo>
                        <a:pt x="24" y="22"/>
                        <a:pt x="24" y="22"/>
                        <a:pt x="23" y="23"/>
                      </a:cubicBezTo>
                      <a:cubicBezTo>
                        <a:pt x="23" y="23"/>
                        <a:pt x="24" y="24"/>
                        <a:pt x="24" y="24"/>
                      </a:cubicBezTo>
                      <a:cubicBezTo>
                        <a:pt x="25" y="23"/>
                        <a:pt x="25" y="23"/>
                        <a:pt x="26" y="21"/>
                      </a:cubicBezTo>
                      <a:cubicBezTo>
                        <a:pt x="26" y="20"/>
                        <a:pt x="25" y="19"/>
                        <a:pt x="24" y="20"/>
                      </a:cubicBezTo>
                      <a:cubicBezTo>
                        <a:pt x="24" y="20"/>
                        <a:pt x="23" y="20"/>
                        <a:pt x="23" y="20"/>
                      </a:cubicBezTo>
                      <a:cubicBezTo>
                        <a:pt x="23" y="20"/>
                        <a:pt x="23" y="21"/>
                        <a:pt x="24" y="22"/>
                      </a:cubicBezTo>
                      <a:cubicBezTo>
                        <a:pt x="25" y="20"/>
                        <a:pt x="25" y="20"/>
                        <a:pt x="25" y="18"/>
                      </a:cubicBezTo>
                      <a:cubicBezTo>
                        <a:pt x="26" y="17"/>
                        <a:pt x="24" y="16"/>
                        <a:pt x="24" y="17"/>
                      </a:cubicBezTo>
                      <a:cubicBezTo>
                        <a:pt x="23" y="17"/>
                        <a:pt x="22" y="17"/>
                        <a:pt x="22" y="17"/>
                      </a:cubicBezTo>
                      <a:cubicBezTo>
                        <a:pt x="22" y="18"/>
                        <a:pt x="22" y="19"/>
                        <a:pt x="23" y="19"/>
                      </a:cubicBezTo>
                      <a:cubicBezTo>
                        <a:pt x="23" y="18"/>
                        <a:pt x="24" y="17"/>
                        <a:pt x="25" y="16"/>
                      </a:cubicBezTo>
                      <a:cubicBezTo>
                        <a:pt x="25" y="15"/>
                        <a:pt x="24" y="14"/>
                        <a:pt x="23" y="14"/>
                      </a:cubicBezTo>
                      <a:cubicBezTo>
                        <a:pt x="22" y="15"/>
                        <a:pt x="22" y="15"/>
                        <a:pt x="21" y="16"/>
                      </a:cubicBezTo>
                      <a:cubicBezTo>
                        <a:pt x="21" y="16"/>
                        <a:pt x="22" y="17"/>
                        <a:pt x="22" y="17"/>
                      </a:cubicBezTo>
                      <a:cubicBezTo>
                        <a:pt x="23" y="15"/>
                        <a:pt x="23" y="16"/>
                        <a:pt x="23" y="14"/>
                      </a:cubicBezTo>
                      <a:cubicBezTo>
                        <a:pt x="24" y="13"/>
                        <a:pt x="23" y="12"/>
                        <a:pt x="22" y="13"/>
                      </a:cubicBezTo>
                      <a:cubicBezTo>
                        <a:pt x="21" y="13"/>
                        <a:pt x="20" y="14"/>
                        <a:pt x="19" y="14"/>
                      </a:cubicBezTo>
                      <a:cubicBezTo>
                        <a:pt x="19" y="15"/>
                        <a:pt x="19" y="15"/>
                        <a:pt x="20" y="16"/>
                      </a:cubicBezTo>
                      <a:cubicBezTo>
                        <a:pt x="21" y="15"/>
                        <a:pt x="21" y="13"/>
                        <a:pt x="22" y="12"/>
                      </a:cubicBezTo>
                      <a:cubicBezTo>
                        <a:pt x="22" y="11"/>
                        <a:pt x="22" y="10"/>
                        <a:pt x="21" y="11"/>
                      </a:cubicBezTo>
                      <a:cubicBezTo>
                        <a:pt x="19" y="11"/>
                        <a:pt x="18" y="11"/>
                        <a:pt x="17" y="12"/>
                      </a:cubicBezTo>
                      <a:cubicBezTo>
                        <a:pt x="18" y="13"/>
                        <a:pt x="18" y="13"/>
                        <a:pt x="19" y="14"/>
                      </a:cubicBezTo>
                      <a:cubicBezTo>
                        <a:pt x="19" y="13"/>
                        <a:pt x="20" y="12"/>
                        <a:pt x="21" y="12"/>
                      </a:cubicBezTo>
                      <a:cubicBezTo>
                        <a:pt x="21" y="11"/>
                        <a:pt x="21" y="9"/>
                        <a:pt x="20" y="10"/>
                      </a:cubicBezTo>
                      <a:cubicBezTo>
                        <a:pt x="18" y="10"/>
                        <a:pt x="17" y="11"/>
                        <a:pt x="16" y="12"/>
                      </a:cubicBezTo>
                      <a:cubicBezTo>
                        <a:pt x="16" y="12"/>
                        <a:pt x="17" y="13"/>
                        <a:pt x="17" y="13"/>
                      </a:cubicBezTo>
                      <a:cubicBezTo>
                        <a:pt x="18" y="12"/>
                        <a:pt x="18" y="11"/>
                        <a:pt x="19" y="10"/>
                      </a:cubicBezTo>
                      <a:cubicBezTo>
                        <a:pt x="19" y="9"/>
                        <a:pt x="18" y="8"/>
                        <a:pt x="17" y="9"/>
                      </a:cubicBezTo>
                      <a:cubicBezTo>
                        <a:pt x="16" y="9"/>
                        <a:pt x="15" y="10"/>
                        <a:pt x="14" y="10"/>
                      </a:cubicBezTo>
                      <a:cubicBezTo>
                        <a:pt x="15" y="10"/>
                        <a:pt x="15" y="11"/>
                        <a:pt x="16" y="11"/>
                      </a:cubicBezTo>
                      <a:cubicBezTo>
                        <a:pt x="16" y="10"/>
                        <a:pt x="17" y="9"/>
                        <a:pt x="17" y="8"/>
                      </a:cubicBezTo>
                      <a:cubicBezTo>
                        <a:pt x="17" y="7"/>
                        <a:pt x="16" y="7"/>
                        <a:pt x="15" y="7"/>
                      </a:cubicBezTo>
                      <a:cubicBezTo>
                        <a:pt x="15" y="7"/>
                        <a:pt x="14" y="8"/>
                        <a:pt x="14" y="8"/>
                      </a:cubicBezTo>
                      <a:cubicBezTo>
                        <a:pt x="14" y="9"/>
                        <a:pt x="15" y="9"/>
                        <a:pt x="15" y="10"/>
                      </a:cubicBezTo>
                      <a:cubicBezTo>
                        <a:pt x="16" y="9"/>
                        <a:pt x="17" y="8"/>
                        <a:pt x="17" y="7"/>
                      </a:cubicBezTo>
                      <a:cubicBezTo>
                        <a:pt x="18" y="6"/>
                        <a:pt x="17" y="5"/>
                        <a:pt x="16" y="5"/>
                      </a:cubicBezTo>
                      <a:cubicBezTo>
                        <a:pt x="15" y="6"/>
                        <a:pt x="14" y="7"/>
                        <a:pt x="13" y="7"/>
                      </a:cubicBezTo>
                      <a:cubicBezTo>
                        <a:pt x="14" y="8"/>
                        <a:pt x="14" y="8"/>
                        <a:pt x="15" y="8"/>
                      </a:cubicBezTo>
                      <a:cubicBezTo>
                        <a:pt x="15" y="8"/>
                        <a:pt x="15" y="7"/>
                        <a:pt x="15" y="7"/>
                      </a:cubicBezTo>
                      <a:cubicBezTo>
                        <a:pt x="16" y="5"/>
                        <a:pt x="14" y="5"/>
                        <a:pt x="14" y="6"/>
                      </a:cubicBezTo>
                      <a:cubicBezTo>
                        <a:pt x="13" y="6"/>
                        <a:pt x="12" y="7"/>
                        <a:pt x="12" y="7"/>
                      </a:cubicBezTo>
                      <a:cubicBezTo>
                        <a:pt x="12" y="7"/>
                        <a:pt x="13" y="8"/>
                        <a:pt x="14" y="8"/>
                      </a:cubicBezTo>
                      <a:cubicBezTo>
                        <a:pt x="14" y="6"/>
                        <a:pt x="14" y="6"/>
                        <a:pt x="14" y="4"/>
                      </a:cubicBezTo>
                      <a:cubicBezTo>
                        <a:pt x="14" y="3"/>
                        <a:pt x="12" y="3"/>
                        <a:pt x="12" y="4"/>
                      </a:cubicBezTo>
                      <a:cubicBezTo>
                        <a:pt x="11" y="5"/>
                        <a:pt x="11" y="6"/>
                        <a:pt x="10" y="8"/>
                      </a:cubicBezTo>
                      <a:cubicBezTo>
                        <a:pt x="11" y="8"/>
                        <a:pt x="11" y="8"/>
                        <a:pt x="12" y="8"/>
                      </a:cubicBezTo>
                      <a:cubicBezTo>
                        <a:pt x="12" y="6"/>
                        <a:pt x="12" y="5"/>
                        <a:pt x="12" y="3"/>
                      </a:cubicBezTo>
                      <a:cubicBezTo>
                        <a:pt x="12" y="2"/>
                        <a:pt x="10" y="2"/>
                        <a:pt x="10" y="3"/>
                      </a:cubicBezTo>
                      <a:cubicBezTo>
                        <a:pt x="9" y="4"/>
                        <a:pt x="9" y="6"/>
                        <a:pt x="8" y="7"/>
                      </a:cubicBezTo>
                      <a:cubicBezTo>
                        <a:pt x="9" y="7"/>
                        <a:pt x="10" y="7"/>
                        <a:pt x="10" y="8"/>
                      </a:cubicBezTo>
                      <a:cubicBezTo>
                        <a:pt x="11" y="6"/>
                        <a:pt x="10" y="5"/>
                        <a:pt x="10" y="4"/>
                      </a:cubicBezTo>
                      <a:cubicBezTo>
                        <a:pt x="10" y="3"/>
                        <a:pt x="9" y="2"/>
                        <a:pt x="8" y="4"/>
                      </a:cubicBezTo>
                      <a:cubicBezTo>
                        <a:pt x="7" y="5"/>
                        <a:pt x="7" y="7"/>
                        <a:pt x="6" y="8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6"/>
                        <a:pt x="9" y="5"/>
                        <a:pt x="8" y="3"/>
                      </a:cubicBezTo>
                      <a:cubicBezTo>
                        <a:pt x="8" y="2"/>
                        <a:pt x="7" y="2"/>
                        <a:pt x="6" y="3"/>
                      </a:cubicBezTo>
                      <a:cubicBezTo>
                        <a:pt x="6" y="4"/>
                        <a:pt x="5" y="6"/>
                        <a:pt x="5" y="7"/>
                      </a:cubicBezTo>
                      <a:cubicBezTo>
                        <a:pt x="6" y="7"/>
                        <a:pt x="6" y="7"/>
                        <a:pt x="7" y="7"/>
                      </a:cubicBezTo>
                      <a:cubicBezTo>
                        <a:pt x="7" y="6"/>
                        <a:pt x="7" y="5"/>
                        <a:pt x="7" y="4"/>
                      </a:cubicBezTo>
                      <a:cubicBezTo>
                        <a:pt x="7" y="3"/>
                        <a:pt x="5" y="3"/>
                        <a:pt x="5" y="3"/>
                      </a:cubicBezTo>
                      <a:cubicBezTo>
                        <a:pt x="4" y="5"/>
                        <a:pt x="4" y="6"/>
                        <a:pt x="3" y="8"/>
                      </a:cubicBezTo>
                      <a:cubicBezTo>
                        <a:pt x="4" y="8"/>
                        <a:pt x="5" y="8"/>
                        <a:pt x="6" y="8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5" y="2"/>
                        <a:pt x="3" y="3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7"/>
                        <a:pt x="4" y="7"/>
                        <a:pt x="5" y="7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5" y="3"/>
                        <a:pt x="3" y="3"/>
                        <a:pt x="3" y="4"/>
                      </a:cubicBezTo>
                      <a:cubicBezTo>
                        <a:pt x="2" y="6"/>
                        <a:pt x="1" y="6"/>
                        <a:pt x="1" y="8"/>
                      </a:cubicBezTo>
                      <a:cubicBezTo>
                        <a:pt x="2" y="8"/>
                        <a:pt x="2" y="8"/>
                        <a:pt x="3" y="8"/>
                      </a:cubicBezTo>
                      <a:cubicBezTo>
                        <a:pt x="3" y="7"/>
                        <a:pt x="3" y="5"/>
                        <a:pt x="3" y="3"/>
                      </a:cubicBezTo>
                      <a:cubicBezTo>
                        <a:pt x="3" y="2"/>
                        <a:pt x="9" y="3"/>
                        <a:pt x="9" y="3"/>
                      </a:cubicBezTo>
                      <a:cubicBezTo>
                        <a:pt x="13" y="4"/>
                        <a:pt x="16" y="6"/>
                        <a:pt x="19" y="9"/>
                      </a:cubicBezTo>
                      <a:cubicBezTo>
                        <a:pt x="22" y="11"/>
                        <a:pt x="24" y="14"/>
                        <a:pt x="26" y="17"/>
                      </a:cubicBezTo>
                      <a:cubicBezTo>
                        <a:pt x="29" y="22"/>
                        <a:pt x="26" y="23"/>
                        <a:pt x="22" y="26"/>
                      </a:cubicBezTo>
                      <a:cubicBezTo>
                        <a:pt x="23" y="26"/>
                        <a:pt x="24" y="26"/>
                        <a:pt x="24" y="26"/>
                      </a:cubicBezTo>
                      <a:cubicBezTo>
                        <a:pt x="23" y="21"/>
                        <a:pt x="21" y="16"/>
                        <a:pt x="17" y="12"/>
                      </a:cubicBezTo>
                      <a:cubicBezTo>
                        <a:pt x="13" y="8"/>
                        <a:pt x="8" y="8"/>
                        <a:pt x="2" y="7"/>
                      </a:cubicBezTo>
                      <a:cubicBezTo>
                        <a:pt x="1" y="7"/>
                        <a:pt x="1" y="10"/>
                        <a:pt x="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" name="Freeform 301"/>
                <p:cNvSpPr>
                  <a:spLocks/>
                </p:cNvSpPr>
                <p:nvPr/>
              </p:nvSpPr>
              <p:spPr bwMode="auto">
                <a:xfrm>
                  <a:off x="893" y="1671"/>
                  <a:ext cx="36" cy="29"/>
                </a:xfrm>
                <a:custGeom>
                  <a:avLst/>
                  <a:gdLst>
                    <a:gd name="T0" fmla="*/ 5 w 53"/>
                    <a:gd name="T1" fmla="*/ 12 h 44"/>
                    <a:gd name="T2" fmla="*/ 10 w 53"/>
                    <a:gd name="T3" fmla="*/ 3 h 44"/>
                    <a:gd name="T4" fmla="*/ 33 w 53"/>
                    <a:gd name="T5" fmla="*/ 13 h 44"/>
                    <a:gd name="T6" fmla="*/ 45 w 53"/>
                    <a:gd name="T7" fmla="*/ 28 h 44"/>
                    <a:gd name="T8" fmla="*/ 49 w 53"/>
                    <a:gd name="T9" fmla="*/ 37 h 44"/>
                    <a:gd name="T10" fmla="*/ 44 w 53"/>
                    <a:gd name="T11" fmla="*/ 41 h 44"/>
                    <a:gd name="T12" fmla="*/ 38 w 53"/>
                    <a:gd name="T13" fmla="*/ 30 h 44"/>
                    <a:gd name="T14" fmla="*/ 27 w 53"/>
                    <a:gd name="T15" fmla="*/ 17 h 44"/>
                    <a:gd name="T16" fmla="*/ 3 w 53"/>
                    <a:gd name="T17" fmla="*/ 10 h 44"/>
                    <a:gd name="T18" fmla="*/ 4 w 53"/>
                    <a:gd name="T19" fmla="*/ 12 h 44"/>
                    <a:gd name="T20" fmla="*/ 42 w 53"/>
                    <a:gd name="T21" fmla="*/ 43 h 44"/>
                    <a:gd name="T22" fmla="*/ 43 w 53"/>
                    <a:gd name="T23" fmla="*/ 44 h 44"/>
                    <a:gd name="T24" fmla="*/ 52 w 53"/>
                    <a:gd name="T25" fmla="*/ 40 h 44"/>
                    <a:gd name="T26" fmla="*/ 35 w 53"/>
                    <a:gd name="T27" fmla="*/ 11 h 44"/>
                    <a:gd name="T28" fmla="*/ 8 w 53"/>
                    <a:gd name="T29" fmla="*/ 1 h 44"/>
                    <a:gd name="T30" fmla="*/ 3 w 53"/>
                    <a:gd name="T31" fmla="*/ 12 h 44"/>
                    <a:gd name="T32" fmla="*/ 5 w 53"/>
                    <a:gd name="T33" fmla="*/ 1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3" h="44">
                      <a:moveTo>
                        <a:pt x="5" y="12"/>
                      </a:moveTo>
                      <a:cubicBezTo>
                        <a:pt x="5" y="8"/>
                        <a:pt x="3" y="3"/>
                        <a:pt x="10" y="3"/>
                      </a:cubicBezTo>
                      <a:cubicBezTo>
                        <a:pt x="19" y="3"/>
                        <a:pt x="27" y="8"/>
                        <a:pt x="33" y="13"/>
                      </a:cubicBezTo>
                      <a:cubicBezTo>
                        <a:pt x="38" y="17"/>
                        <a:pt x="42" y="22"/>
                        <a:pt x="45" y="28"/>
                      </a:cubicBezTo>
                      <a:cubicBezTo>
                        <a:pt x="47" y="31"/>
                        <a:pt x="48" y="34"/>
                        <a:pt x="49" y="37"/>
                      </a:cubicBezTo>
                      <a:cubicBezTo>
                        <a:pt x="50" y="41"/>
                        <a:pt x="47" y="41"/>
                        <a:pt x="44" y="41"/>
                      </a:cubicBezTo>
                      <a:cubicBezTo>
                        <a:pt x="45" y="41"/>
                        <a:pt x="38" y="30"/>
                        <a:pt x="38" y="30"/>
                      </a:cubicBezTo>
                      <a:cubicBezTo>
                        <a:pt x="35" y="25"/>
                        <a:pt x="31" y="21"/>
                        <a:pt x="27" y="17"/>
                      </a:cubicBezTo>
                      <a:cubicBezTo>
                        <a:pt x="21" y="12"/>
                        <a:pt x="11" y="8"/>
                        <a:pt x="3" y="10"/>
                      </a:cubicBezTo>
                      <a:cubicBezTo>
                        <a:pt x="2" y="11"/>
                        <a:pt x="2" y="13"/>
                        <a:pt x="4" y="12"/>
                      </a:cubicBezTo>
                      <a:cubicBezTo>
                        <a:pt x="20" y="8"/>
                        <a:pt x="39" y="28"/>
                        <a:pt x="42" y="43"/>
                      </a:cubicBezTo>
                      <a:cubicBezTo>
                        <a:pt x="42" y="43"/>
                        <a:pt x="42" y="44"/>
                        <a:pt x="43" y="44"/>
                      </a:cubicBezTo>
                      <a:cubicBezTo>
                        <a:pt x="45" y="43"/>
                        <a:pt x="53" y="44"/>
                        <a:pt x="52" y="40"/>
                      </a:cubicBezTo>
                      <a:cubicBezTo>
                        <a:pt x="49" y="29"/>
                        <a:pt x="43" y="19"/>
                        <a:pt x="35" y="11"/>
                      </a:cubicBezTo>
                      <a:cubicBezTo>
                        <a:pt x="27" y="5"/>
                        <a:pt x="18" y="1"/>
                        <a:pt x="8" y="1"/>
                      </a:cubicBezTo>
                      <a:cubicBezTo>
                        <a:pt x="0" y="0"/>
                        <a:pt x="3" y="7"/>
                        <a:pt x="3" y="12"/>
                      </a:cubicBezTo>
                      <a:cubicBezTo>
                        <a:pt x="3" y="14"/>
                        <a:pt x="5" y="14"/>
                        <a:pt x="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7" name="Freeform 302"/>
                <p:cNvSpPr>
                  <a:spLocks/>
                </p:cNvSpPr>
                <p:nvPr/>
              </p:nvSpPr>
              <p:spPr bwMode="auto">
                <a:xfrm>
                  <a:off x="895" y="1672"/>
                  <a:ext cx="24" cy="17"/>
                </a:xfrm>
                <a:custGeom>
                  <a:avLst/>
                  <a:gdLst>
                    <a:gd name="T0" fmla="*/ 4 w 35"/>
                    <a:gd name="T1" fmla="*/ 4 h 25"/>
                    <a:gd name="T2" fmla="*/ 3 w 35"/>
                    <a:gd name="T3" fmla="*/ 3 h 25"/>
                    <a:gd name="T4" fmla="*/ 4 w 35"/>
                    <a:gd name="T5" fmla="*/ 2 h 25"/>
                    <a:gd name="T6" fmla="*/ 5 w 35"/>
                    <a:gd name="T7" fmla="*/ 2 h 25"/>
                    <a:gd name="T8" fmla="*/ 5 w 35"/>
                    <a:gd name="T9" fmla="*/ 6 h 25"/>
                    <a:gd name="T10" fmla="*/ 6 w 35"/>
                    <a:gd name="T11" fmla="*/ 6 h 25"/>
                    <a:gd name="T12" fmla="*/ 11 w 35"/>
                    <a:gd name="T13" fmla="*/ 7 h 25"/>
                    <a:gd name="T14" fmla="*/ 12 w 35"/>
                    <a:gd name="T15" fmla="*/ 9 h 25"/>
                    <a:gd name="T16" fmla="*/ 14 w 35"/>
                    <a:gd name="T17" fmla="*/ 9 h 25"/>
                    <a:gd name="T18" fmla="*/ 15 w 35"/>
                    <a:gd name="T19" fmla="*/ 11 h 25"/>
                    <a:gd name="T20" fmla="*/ 15 w 35"/>
                    <a:gd name="T21" fmla="*/ 9 h 25"/>
                    <a:gd name="T22" fmla="*/ 15 w 35"/>
                    <a:gd name="T23" fmla="*/ 8 h 25"/>
                    <a:gd name="T24" fmla="*/ 15 w 35"/>
                    <a:gd name="T25" fmla="*/ 6 h 25"/>
                    <a:gd name="T26" fmla="*/ 16 w 35"/>
                    <a:gd name="T27" fmla="*/ 5 h 25"/>
                    <a:gd name="T28" fmla="*/ 15 w 35"/>
                    <a:gd name="T29" fmla="*/ 5 h 25"/>
                    <a:gd name="T30" fmla="*/ 14 w 35"/>
                    <a:gd name="T31" fmla="*/ 2 h 25"/>
                    <a:gd name="T32" fmla="*/ 19 w 35"/>
                    <a:gd name="T33" fmla="*/ 5 h 25"/>
                    <a:gd name="T34" fmla="*/ 18 w 35"/>
                    <a:gd name="T35" fmla="*/ 7 h 25"/>
                    <a:gd name="T36" fmla="*/ 22 w 35"/>
                    <a:gd name="T37" fmla="*/ 13 h 25"/>
                    <a:gd name="T38" fmla="*/ 22 w 35"/>
                    <a:gd name="T39" fmla="*/ 14 h 25"/>
                    <a:gd name="T40" fmla="*/ 24 w 35"/>
                    <a:gd name="T41" fmla="*/ 15 h 25"/>
                    <a:gd name="T42" fmla="*/ 25 w 35"/>
                    <a:gd name="T43" fmla="*/ 17 h 25"/>
                    <a:gd name="T44" fmla="*/ 26 w 35"/>
                    <a:gd name="T45" fmla="*/ 15 h 25"/>
                    <a:gd name="T46" fmla="*/ 28 w 35"/>
                    <a:gd name="T47" fmla="*/ 18 h 25"/>
                    <a:gd name="T48" fmla="*/ 29 w 35"/>
                    <a:gd name="T49" fmla="*/ 13 h 25"/>
                    <a:gd name="T50" fmla="*/ 30 w 35"/>
                    <a:gd name="T51" fmla="*/ 16 h 25"/>
                    <a:gd name="T52" fmla="*/ 33 w 35"/>
                    <a:gd name="T53" fmla="*/ 24 h 25"/>
                    <a:gd name="T54" fmla="*/ 20 w 35"/>
                    <a:gd name="T55" fmla="*/ 6 h 25"/>
                    <a:gd name="T56" fmla="*/ 24 w 35"/>
                    <a:gd name="T57" fmla="*/ 9 h 25"/>
                    <a:gd name="T58" fmla="*/ 29 w 35"/>
                    <a:gd name="T59" fmla="*/ 19 h 25"/>
                    <a:gd name="T60" fmla="*/ 27 w 35"/>
                    <a:gd name="T61" fmla="*/ 16 h 25"/>
                    <a:gd name="T62" fmla="*/ 25 w 35"/>
                    <a:gd name="T63" fmla="*/ 18 h 25"/>
                    <a:gd name="T64" fmla="*/ 24 w 35"/>
                    <a:gd name="T65" fmla="*/ 15 h 25"/>
                    <a:gd name="T66" fmla="*/ 23 w 35"/>
                    <a:gd name="T67" fmla="*/ 14 h 25"/>
                    <a:gd name="T68" fmla="*/ 23 w 35"/>
                    <a:gd name="T69" fmla="*/ 13 h 25"/>
                    <a:gd name="T70" fmla="*/ 23 w 35"/>
                    <a:gd name="T71" fmla="*/ 11 h 25"/>
                    <a:gd name="T72" fmla="*/ 20 w 35"/>
                    <a:gd name="T73" fmla="*/ 6 h 25"/>
                    <a:gd name="T74" fmla="*/ 14 w 35"/>
                    <a:gd name="T75" fmla="*/ 2 h 25"/>
                    <a:gd name="T76" fmla="*/ 15 w 35"/>
                    <a:gd name="T77" fmla="*/ 5 h 25"/>
                    <a:gd name="T78" fmla="*/ 16 w 35"/>
                    <a:gd name="T79" fmla="*/ 5 h 25"/>
                    <a:gd name="T80" fmla="*/ 15 w 35"/>
                    <a:gd name="T81" fmla="*/ 7 h 25"/>
                    <a:gd name="T82" fmla="*/ 16 w 35"/>
                    <a:gd name="T83" fmla="*/ 8 h 25"/>
                    <a:gd name="T84" fmla="*/ 15 w 35"/>
                    <a:gd name="T85" fmla="*/ 8 h 25"/>
                    <a:gd name="T86" fmla="*/ 15 w 35"/>
                    <a:gd name="T87" fmla="*/ 11 h 25"/>
                    <a:gd name="T88" fmla="*/ 15 w 35"/>
                    <a:gd name="T89" fmla="*/ 9 h 25"/>
                    <a:gd name="T90" fmla="*/ 12 w 35"/>
                    <a:gd name="T91" fmla="*/ 9 h 25"/>
                    <a:gd name="T92" fmla="*/ 11 w 35"/>
                    <a:gd name="T93" fmla="*/ 7 h 25"/>
                    <a:gd name="T94" fmla="*/ 7 w 35"/>
                    <a:gd name="T95" fmla="*/ 5 h 25"/>
                    <a:gd name="T96" fmla="*/ 6 w 35"/>
                    <a:gd name="T97" fmla="*/ 8 h 25"/>
                    <a:gd name="T98" fmla="*/ 6 w 35"/>
                    <a:gd name="T99" fmla="*/ 8 h 25"/>
                    <a:gd name="T100" fmla="*/ 5 w 35"/>
                    <a:gd name="T101" fmla="*/ 1 h 25"/>
                    <a:gd name="T102" fmla="*/ 4 w 35"/>
                    <a:gd name="T103" fmla="*/ 1 h 25"/>
                    <a:gd name="T104" fmla="*/ 3 w 35"/>
                    <a:gd name="T105" fmla="*/ 3 h 25"/>
                    <a:gd name="T106" fmla="*/ 4 w 35"/>
                    <a:gd name="T107" fmla="*/ 4 h 25"/>
                    <a:gd name="T108" fmla="*/ 4 w 35"/>
                    <a:gd name="T109" fmla="*/ 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5" h="25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5"/>
                        <a:pt x="3" y="5"/>
                        <a:pt x="4" y="5"/>
                      </a:cubicBez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4" y="2"/>
                        <a:pt x="2" y="2"/>
                        <a:pt x="2" y="4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3" y="6"/>
                        <a:pt x="3" y="4"/>
                        <a:pt x="3" y="3"/>
                      </a:cubicBezTo>
                      <a:cubicBezTo>
                        <a:pt x="3" y="2"/>
                        <a:pt x="1" y="1"/>
                        <a:pt x="1" y="2"/>
                      </a:cubicBezTo>
                      <a:cubicBezTo>
                        <a:pt x="1" y="3"/>
                        <a:pt x="1" y="4"/>
                        <a:pt x="1" y="5"/>
                      </a:cubicBezTo>
                      <a:cubicBezTo>
                        <a:pt x="1" y="5"/>
                        <a:pt x="2" y="6"/>
                        <a:pt x="3" y="6"/>
                      </a:cubicBezTo>
                      <a:cubicBezTo>
                        <a:pt x="3" y="4"/>
                        <a:pt x="3" y="3"/>
                        <a:pt x="4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3" y="3"/>
                        <a:pt x="3" y="4"/>
                        <a:pt x="3" y="5"/>
                      </a:cubicBezTo>
                      <a:cubicBezTo>
                        <a:pt x="3" y="5"/>
                        <a:pt x="4" y="5"/>
                        <a:pt x="5" y="5"/>
                      </a:cubicBezTo>
                      <a:cubicBezTo>
                        <a:pt x="5" y="4"/>
                        <a:pt x="5" y="3"/>
                        <a:pt x="5" y="2"/>
                      </a:cubicBezTo>
                      <a:cubicBezTo>
                        <a:pt x="5" y="2"/>
                        <a:pt x="4" y="2"/>
                        <a:pt x="4" y="2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4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6" y="6"/>
                        <a:pt x="7" y="7"/>
                      </a:cubicBezTo>
                      <a:cubicBezTo>
                        <a:pt x="6" y="6"/>
                        <a:pt x="5" y="6"/>
                        <a:pt x="5" y="6"/>
                      </a:cubicBezTo>
                      <a:cubicBezTo>
                        <a:pt x="5" y="6"/>
                        <a:pt x="6" y="6"/>
                        <a:pt x="7" y="7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5"/>
                        <a:pt x="5" y="5"/>
                        <a:pt x="5" y="4"/>
                      </a:cubicBezTo>
                      <a:cubicBezTo>
                        <a:pt x="4" y="5"/>
                        <a:pt x="4" y="5"/>
                        <a:pt x="3" y="6"/>
                      </a:cubicBezTo>
                      <a:cubicBezTo>
                        <a:pt x="2" y="6"/>
                        <a:pt x="2" y="8"/>
                        <a:pt x="4" y="8"/>
                      </a:cubicBezTo>
                      <a:cubicBezTo>
                        <a:pt x="6" y="8"/>
                        <a:pt x="8" y="7"/>
                        <a:pt x="11" y="7"/>
                      </a:cubicBezTo>
                      <a:cubicBezTo>
                        <a:pt x="12" y="7"/>
                        <a:pt x="12" y="5"/>
                        <a:pt x="10" y="5"/>
                      </a:cubicBezTo>
                      <a:cubicBezTo>
                        <a:pt x="9" y="5"/>
                        <a:pt x="9" y="5"/>
                        <a:pt x="8" y="6"/>
                      </a:cubicBezTo>
                      <a:cubicBezTo>
                        <a:pt x="7" y="6"/>
                        <a:pt x="7" y="7"/>
                        <a:pt x="8" y="8"/>
                      </a:cubicBezTo>
                      <a:cubicBezTo>
                        <a:pt x="10" y="9"/>
                        <a:pt x="9" y="8"/>
                        <a:pt x="12" y="9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1" y="7"/>
                        <a:pt x="9" y="6"/>
                        <a:pt x="8" y="6"/>
                      </a:cubicBezTo>
                      <a:cubicBezTo>
                        <a:pt x="8" y="7"/>
                        <a:pt x="7" y="7"/>
                        <a:pt x="7" y="8"/>
                      </a:cubicBezTo>
                      <a:cubicBezTo>
                        <a:pt x="10" y="8"/>
                        <a:pt x="12" y="9"/>
                        <a:pt x="14" y="9"/>
                      </a:cubicBezTo>
                      <a:cubicBezTo>
                        <a:pt x="14" y="9"/>
                        <a:pt x="14" y="8"/>
                        <a:pt x="14" y="7"/>
                      </a:cubicBezTo>
                      <a:cubicBezTo>
                        <a:pt x="12" y="8"/>
                        <a:pt x="10" y="8"/>
                        <a:pt x="9" y="7"/>
                      </a:cubicBezTo>
                      <a:cubicBezTo>
                        <a:pt x="7" y="7"/>
                        <a:pt x="7" y="9"/>
                        <a:pt x="8" y="9"/>
                      </a:cubicBezTo>
                      <a:cubicBezTo>
                        <a:pt x="10" y="10"/>
                        <a:pt x="13" y="11"/>
                        <a:pt x="15" y="11"/>
                      </a:cubicBezTo>
                      <a:cubicBezTo>
                        <a:pt x="16" y="12"/>
                        <a:pt x="17" y="10"/>
                        <a:pt x="16" y="9"/>
                      </a:cubicBezTo>
                      <a:cubicBezTo>
                        <a:pt x="13" y="9"/>
                        <a:pt x="11" y="8"/>
                        <a:pt x="10" y="6"/>
                      </a:cubicBezTo>
                      <a:cubicBezTo>
                        <a:pt x="10" y="6"/>
                        <a:pt x="10" y="7"/>
                        <a:pt x="9" y="7"/>
                      </a:cubicBezTo>
                      <a:cubicBezTo>
                        <a:pt x="11" y="7"/>
                        <a:pt x="13" y="8"/>
                        <a:pt x="15" y="9"/>
                      </a:cubicBezTo>
                      <a:cubicBezTo>
                        <a:pt x="16" y="9"/>
                        <a:pt x="17" y="8"/>
                        <a:pt x="16" y="7"/>
                      </a:cubicBezTo>
                      <a:cubicBezTo>
                        <a:pt x="15" y="6"/>
                        <a:pt x="13" y="4"/>
                        <a:pt x="12" y="3"/>
                      </a:cubicBezTo>
                      <a:cubicBezTo>
                        <a:pt x="12" y="3"/>
                        <a:pt x="11" y="4"/>
                        <a:pt x="11" y="4"/>
                      </a:cubicBezTo>
                      <a:cubicBezTo>
                        <a:pt x="12" y="5"/>
                        <a:pt x="14" y="7"/>
                        <a:pt x="15" y="8"/>
                      </a:cubicBezTo>
                      <a:cubicBezTo>
                        <a:pt x="16" y="7"/>
                        <a:pt x="16" y="7"/>
                        <a:pt x="16" y="6"/>
                      </a:cubicBezTo>
                      <a:cubicBezTo>
                        <a:pt x="14" y="6"/>
                        <a:pt x="12" y="4"/>
                        <a:pt x="10" y="3"/>
                      </a:cubicBezTo>
                      <a:cubicBezTo>
                        <a:pt x="9" y="4"/>
                        <a:pt x="9" y="4"/>
                        <a:pt x="9" y="5"/>
                      </a:cubicBezTo>
                      <a:cubicBezTo>
                        <a:pt x="11" y="5"/>
                        <a:pt x="13" y="6"/>
                        <a:pt x="15" y="6"/>
                      </a:cubicBezTo>
                      <a:cubicBezTo>
                        <a:pt x="15" y="6"/>
                        <a:pt x="15" y="5"/>
                        <a:pt x="15" y="4"/>
                      </a:cubicBezTo>
                      <a:cubicBezTo>
                        <a:pt x="13" y="5"/>
                        <a:pt x="11" y="4"/>
                        <a:pt x="9" y="2"/>
                      </a:cubicBezTo>
                      <a:cubicBezTo>
                        <a:pt x="9" y="3"/>
                        <a:pt x="9" y="4"/>
                        <a:pt x="8" y="4"/>
                      </a:cubicBezTo>
                      <a:cubicBezTo>
                        <a:pt x="11" y="4"/>
                        <a:pt x="13" y="4"/>
                        <a:pt x="16" y="5"/>
                      </a:cubicBezTo>
                      <a:cubicBezTo>
                        <a:pt x="16" y="5"/>
                        <a:pt x="16" y="4"/>
                        <a:pt x="16" y="3"/>
                      </a:cubicBezTo>
                      <a:cubicBezTo>
                        <a:pt x="13" y="3"/>
                        <a:pt x="11" y="3"/>
                        <a:pt x="9" y="3"/>
                      </a:cubicBezTo>
                      <a:cubicBezTo>
                        <a:pt x="9" y="3"/>
                        <a:pt x="9" y="4"/>
                        <a:pt x="9" y="5"/>
                      </a:cubicBezTo>
                      <a:cubicBezTo>
                        <a:pt x="11" y="5"/>
                        <a:pt x="13" y="5"/>
                        <a:pt x="15" y="5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2" y="3"/>
                        <a:pt x="10" y="2"/>
                        <a:pt x="8" y="0"/>
                      </a:cubicBezTo>
                      <a:cubicBezTo>
                        <a:pt x="8" y="1"/>
                        <a:pt x="8" y="1"/>
                        <a:pt x="8" y="2"/>
                      </a:cubicBezTo>
                      <a:cubicBezTo>
                        <a:pt x="10" y="2"/>
                        <a:pt x="12" y="2"/>
                        <a:pt x="14" y="2"/>
                      </a:cubicBezTo>
                      <a:cubicBezTo>
                        <a:pt x="14" y="2"/>
                        <a:pt x="14" y="1"/>
                        <a:pt x="14" y="0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8" y="0"/>
                        <a:pt x="8" y="2"/>
                        <a:pt x="9" y="2"/>
                      </a:cubicBezTo>
                      <a:cubicBezTo>
                        <a:pt x="12" y="3"/>
                        <a:pt x="16" y="3"/>
                        <a:pt x="19" y="5"/>
                      </a:cubicBezTo>
                      <a:cubicBezTo>
                        <a:pt x="19" y="5"/>
                        <a:pt x="19" y="4"/>
                        <a:pt x="20" y="4"/>
                      </a:cubicBezTo>
                      <a:cubicBezTo>
                        <a:pt x="19" y="4"/>
                        <a:pt x="17" y="3"/>
                        <a:pt x="16" y="3"/>
                      </a:cubicBezTo>
                      <a:cubicBezTo>
                        <a:pt x="15" y="3"/>
                        <a:pt x="14" y="5"/>
                        <a:pt x="15" y="5"/>
                      </a:cubicBezTo>
                      <a:cubicBezTo>
                        <a:pt x="16" y="6"/>
                        <a:pt x="17" y="6"/>
                        <a:pt x="18" y="7"/>
                      </a:cubicBezTo>
                      <a:cubicBezTo>
                        <a:pt x="19" y="7"/>
                        <a:pt x="20" y="8"/>
                        <a:pt x="21" y="9"/>
                      </a:cubicBezTo>
                      <a:cubicBezTo>
                        <a:pt x="19" y="9"/>
                        <a:pt x="17" y="8"/>
                        <a:pt x="16" y="6"/>
                      </a:cubicBezTo>
                      <a:cubicBezTo>
                        <a:pt x="15" y="7"/>
                        <a:pt x="15" y="7"/>
                        <a:pt x="15" y="8"/>
                      </a:cubicBezTo>
                      <a:cubicBezTo>
                        <a:pt x="18" y="9"/>
                        <a:pt x="20" y="10"/>
                        <a:pt x="22" y="13"/>
                      </a:cubicBezTo>
                      <a:cubicBezTo>
                        <a:pt x="23" y="12"/>
                        <a:pt x="23" y="11"/>
                        <a:pt x="23" y="11"/>
                      </a:cubicBezTo>
                      <a:cubicBezTo>
                        <a:pt x="21" y="10"/>
                        <a:pt x="18" y="9"/>
                        <a:pt x="16" y="8"/>
                      </a:cubicBezTo>
                      <a:cubicBezTo>
                        <a:pt x="16" y="8"/>
                        <a:pt x="15" y="9"/>
                        <a:pt x="15" y="10"/>
                      </a:cubicBezTo>
                      <a:cubicBezTo>
                        <a:pt x="18" y="11"/>
                        <a:pt x="20" y="12"/>
                        <a:pt x="22" y="14"/>
                      </a:cubicBezTo>
                      <a:cubicBezTo>
                        <a:pt x="22" y="13"/>
                        <a:pt x="22" y="12"/>
                        <a:pt x="23" y="12"/>
                      </a:cubicBezTo>
                      <a:cubicBezTo>
                        <a:pt x="20" y="12"/>
                        <a:pt x="18" y="11"/>
                        <a:pt x="15" y="9"/>
                      </a:cubicBezTo>
                      <a:cubicBezTo>
                        <a:pt x="15" y="10"/>
                        <a:pt x="15" y="11"/>
                        <a:pt x="15" y="11"/>
                      </a:cubicBezTo>
                      <a:cubicBezTo>
                        <a:pt x="18" y="12"/>
                        <a:pt x="21" y="14"/>
                        <a:pt x="24" y="15"/>
                      </a:cubicBezTo>
                      <a:cubicBezTo>
                        <a:pt x="25" y="16"/>
                        <a:pt x="26" y="14"/>
                        <a:pt x="25" y="14"/>
                      </a:cubicBezTo>
                      <a:cubicBezTo>
                        <a:pt x="23" y="12"/>
                        <a:pt x="21" y="11"/>
                        <a:pt x="19" y="9"/>
                      </a:cubicBezTo>
                      <a:cubicBezTo>
                        <a:pt x="19" y="10"/>
                        <a:pt x="18" y="10"/>
                        <a:pt x="18" y="11"/>
                      </a:cubicBezTo>
                      <a:cubicBezTo>
                        <a:pt x="21" y="12"/>
                        <a:pt x="23" y="14"/>
                        <a:pt x="25" y="17"/>
                      </a:cubicBezTo>
                      <a:cubicBezTo>
                        <a:pt x="26" y="17"/>
                        <a:pt x="26" y="16"/>
                        <a:pt x="27" y="16"/>
                      </a:cubicBezTo>
                      <a:cubicBezTo>
                        <a:pt x="24" y="14"/>
                        <a:pt x="21" y="11"/>
                        <a:pt x="20" y="7"/>
                      </a:cubicBezTo>
                      <a:cubicBezTo>
                        <a:pt x="20" y="8"/>
                        <a:pt x="19" y="8"/>
                        <a:pt x="19" y="9"/>
                      </a:cubicBezTo>
                      <a:cubicBezTo>
                        <a:pt x="23" y="9"/>
                        <a:pt x="25" y="12"/>
                        <a:pt x="26" y="15"/>
                      </a:cubicBezTo>
                      <a:cubicBezTo>
                        <a:pt x="27" y="15"/>
                        <a:pt x="27" y="14"/>
                        <a:pt x="28" y="14"/>
                      </a:cubicBezTo>
                      <a:cubicBezTo>
                        <a:pt x="25" y="13"/>
                        <a:pt x="21" y="9"/>
                        <a:pt x="21" y="6"/>
                      </a:cubicBezTo>
                      <a:cubicBezTo>
                        <a:pt x="21" y="7"/>
                        <a:pt x="20" y="7"/>
                        <a:pt x="20" y="7"/>
                      </a:cubicBezTo>
                      <a:cubicBezTo>
                        <a:pt x="24" y="9"/>
                        <a:pt x="28" y="13"/>
                        <a:pt x="28" y="18"/>
                      </a:cubicBezTo>
                      <a:cubicBezTo>
                        <a:pt x="29" y="18"/>
                        <a:pt x="29" y="17"/>
                        <a:pt x="30" y="17"/>
                      </a:cubicBezTo>
                      <a:cubicBezTo>
                        <a:pt x="28" y="16"/>
                        <a:pt x="26" y="14"/>
                        <a:pt x="25" y="12"/>
                      </a:cubicBezTo>
                      <a:cubicBezTo>
                        <a:pt x="26" y="11"/>
                        <a:pt x="26" y="11"/>
                        <a:pt x="27" y="10"/>
                      </a:cubicBezTo>
                      <a:cubicBezTo>
                        <a:pt x="28" y="11"/>
                        <a:pt x="29" y="12"/>
                        <a:pt x="29" y="13"/>
                      </a:cubicBezTo>
                      <a:cubicBezTo>
                        <a:pt x="30" y="14"/>
                        <a:pt x="31" y="16"/>
                        <a:pt x="31" y="18"/>
                      </a:cubicBezTo>
                      <a:cubicBezTo>
                        <a:pt x="31" y="17"/>
                        <a:pt x="32" y="17"/>
                        <a:pt x="32" y="17"/>
                      </a:cubicBezTo>
                      <a:cubicBezTo>
                        <a:pt x="31" y="16"/>
                        <a:pt x="29" y="15"/>
                        <a:pt x="28" y="14"/>
                      </a:cubicBezTo>
                      <a:cubicBezTo>
                        <a:pt x="25" y="11"/>
                        <a:pt x="30" y="10"/>
                        <a:pt x="30" y="16"/>
                      </a:cubicBezTo>
                      <a:cubicBezTo>
                        <a:pt x="30" y="15"/>
                        <a:pt x="31" y="15"/>
                        <a:pt x="31" y="15"/>
                      </a:cubicBezTo>
                      <a:cubicBezTo>
                        <a:pt x="27" y="13"/>
                        <a:pt x="23" y="9"/>
                        <a:pt x="22" y="5"/>
                      </a:cubicBezTo>
                      <a:cubicBezTo>
                        <a:pt x="21" y="6"/>
                        <a:pt x="21" y="6"/>
                        <a:pt x="20" y="7"/>
                      </a:cubicBezTo>
                      <a:cubicBezTo>
                        <a:pt x="29" y="9"/>
                        <a:pt x="28" y="18"/>
                        <a:pt x="33" y="24"/>
                      </a:cubicBezTo>
                      <a:cubicBezTo>
                        <a:pt x="34" y="25"/>
                        <a:pt x="35" y="23"/>
                        <a:pt x="34" y="22"/>
                      </a:cubicBezTo>
                      <a:cubicBezTo>
                        <a:pt x="32" y="19"/>
                        <a:pt x="31" y="14"/>
                        <a:pt x="29" y="10"/>
                      </a:cubicBezTo>
                      <a:cubicBezTo>
                        <a:pt x="27" y="7"/>
                        <a:pt x="24" y="6"/>
                        <a:pt x="21" y="5"/>
                      </a:cubicBezTo>
                      <a:cubicBezTo>
                        <a:pt x="20" y="4"/>
                        <a:pt x="19" y="5"/>
                        <a:pt x="20" y="6"/>
                      </a:cubicBezTo>
                      <a:cubicBezTo>
                        <a:pt x="22" y="11"/>
                        <a:pt x="26" y="15"/>
                        <a:pt x="30" y="17"/>
                      </a:cubicBezTo>
                      <a:cubicBezTo>
                        <a:pt x="31" y="17"/>
                        <a:pt x="32" y="16"/>
                        <a:pt x="32" y="16"/>
                      </a:cubicBezTo>
                      <a:cubicBezTo>
                        <a:pt x="32" y="12"/>
                        <a:pt x="29" y="9"/>
                        <a:pt x="25" y="8"/>
                      </a:cubicBezTo>
                      <a:cubicBezTo>
                        <a:pt x="25" y="8"/>
                        <a:pt x="24" y="9"/>
                        <a:pt x="24" y="9"/>
                      </a:cubicBezTo>
                      <a:cubicBezTo>
                        <a:pt x="23" y="14"/>
                        <a:pt x="27" y="17"/>
                        <a:pt x="32" y="19"/>
                      </a:cubicBezTo>
                      <a:cubicBezTo>
                        <a:pt x="32" y="19"/>
                        <a:pt x="33" y="18"/>
                        <a:pt x="33" y="18"/>
                      </a:cubicBezTo>
                      <a:cubicBezTo>
                        <a:pt x="33" y="15"/>
                        <a:pt x="28" y="5"/>
                        <a:pt x="24" y="7"/>
                      </a:cubicBezTo>
                      <a:cubicBezTo>
                        <a:pt x="19" y="10"/>
                        <a:pt x="26" y="17"/>
                        <a:pt x="29" y="19"/>
                      </a:cubicBezTo>
                      <a:cubicBezTo>
                        <a:pt x="29" y="19"/>
                        <a:pt x="30" y="19"/>
                        <a:pt x="30" y="18"/>
                      </a:cubicBezTo>
                      <a:cubicBezTo>
                        <a:pt x="30" y="12"/>
                        <a:pt x="25" y="7"/>
                        <a:pt x="20" y="5"/>
                      </a:cubicBezTo>
                      <a:cubicBezTo>
                        <a:pt x="19" y="5"/>
                        <a:pt x="19" y="6"/>
                        <a:pt x="19" y="6"/>
                      </a:cubicBezTo>
                      <a:cubicBezTo>
                        <a:pt x="19" y="11"/>
                        <a:pt x="24" y="14"/>
                        <a:pt x="27" y="16"/>
                      </a:cubicBezTo>
                      <a:cubicBezTo>
                        <a:pt x="28" y="16"/>
                        <a:pt x="29" y="15"/>
                        <a:pt x="28" y="14"/>
                      </a:cubicBezTo>
                      <a:cubicBezTo>
                        <a:pt x="26" y="11"/>
                        <a:pt x="24" y="7"/>
                        <a:pt x="20" y="6"/>
                      </a:cubicBezTo>
                      <a:cubicBezTo>
                        <a:pt x="19" y="6"/>
                        <a:pt x="18" y="7"/>
                        <a:pt x="18" y="8"/>
                      </a:cubicBezTo>
                      <a:cubicBezTo>
                        <a:pt x="19" y="12"/>
                        <a:pt x="22" y="15"/>
                        <a:pt x="25" y="18"/>
                      </a:cubicBezTo>
                      <a:cubicBezTo>
                        <a:pt x="26" y="18"/>
                        <a:pt x="28" y="17"/>
                        <a:pt x="27" y="16"/>
                      </a:cubicBezTo>
                      <a:cubicBezTo>
                        <a:pt x="25" y="13"/>
                        <a:pt x="22" y="10"/>
                        <a:pt x="18" y="9"/>
                      </a:cubicBezTo>
                      <a:cubicBezTo>
                        <a:pt x="17" y="9"/>
                        <a:pt x="17" y="10"/>
                        <a:pt x="17" y="11"/>
                      </a:cubicBezTo>
                      <a:cubicBezTo>
                        <a:pt x="19" y="13"/>
                        <a:pt x="21" y="14"/>
                        <a:pt x="24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2" y="12"/>
                        <a:pt x="19" y="10"/>
                        <a:pt x="15" y="9"/>
                      </a:cubicBezTo>
                      <a:cubicBezTo>
                        <a:pt x="14" y="9"/>
                        <a:pt x="13" y="11"/>
                        <a:pt x="14" y="11"/>
                      </a:cubicBezTo>
                      <a:cubicBezTo>
                        <a:pt x="17" y="13"/>
                        <a:pt x="19" y="14"/>
                        <a:pt x="23" y="14"/>
                      </a:cubicBezTo>
                      <a:cubicBezTo>
                        <a:pt x="24" y="14"/>
                        <a:pt x="24" y="13"/>
                        <a:pt x="23" y="12"/>
                      </a:cubicBezTo>
                      <a:cubicBezTo>
                        <a:pt x="21" y="10"/>
                        <a:pt x="19" y="9"/>
                        <a:pt x="16" y="8"/>
                      </a:cubicBezTo>
                      <a:cubicBezTo>
                        <a:pt x="15" y="7"/>
                        <a:pt x="14" y="9"/>
                        <a:pt x="15" y="10"/>
                      </a:cubicBezTo>
                      <a:cubicBezTo>
                        <a:pt x="18" y="11"/>
                        <a:pt x="20" y="12"/>
                        <a:pt x="23" y="13"/>
                      </a:cubicBezTo>
                      <a:cubicBezTo>
                        <a:pt x="24" y="13"/>
                        <a:pt x="25" y="12"/>
                        <a:pt x="24" y="11"/>
                      </a:cubicBezTo>
                      <a:cubicBezTo>
                        <a:pt x="21" y="9"/>
                        <a:pt x="19" y="7"/>
                        <a:pt x="15" y="6"/>
                      </a:cubicBezTo>
                      <a:cubicBezTo>
                        <a:pt x="14" y="6"/>
                        <a:pt x="13" y="7"/>
                        <a:pt x="14" y="8"/>
                      </a:cubicBezTo>
                      <a:cubicBezTo>
                        <a:pt x="17" y="10"/>
                        <a:pt x="19" y="11"/>
                        <a:pt x="23" y="11"/>
                      </a:cubicBezTo>
                      <a:cubicBezTo>
                        <a:pt x="23" y="11"/>
                        <a:pt x="24" y="11"/>
                        <a:pt x="24" y="10"/>
                      </a:cubicBezTo>
                      <a:cubicBezTo>
                        <a:pt x="24" y="7"/>
                        <a:pt x="19" y="5"/>
                        <a:pt x="16" y="3"/>
                      </a:cubicBezTo>
                      <a:cubicBezTo>
                        <a:pt x="16" y="4"/>
                        <a:pt x="16" y="5"/>
                        <a:pt x="15" y="5"/>
                      </a:cubicBezTo>
                      <a:cubicBezTo>
                        <a:pt x="18" y="6"/>
                        <a:pt x="18" y="6"/>
                        <a:pt x="20" y="6"/>
                      </a:cubicBezTo>
                      <a:cubicBezTo>
                        <a:pt x="21" y="6"/>
                        <a:pt x="21" y="5"/>
                        <a:pt x="21" y="4"/>
                      </a:cubicBezTo>
                      <a:cubicBezTo>
                        <a:pt x="18" y="1"/>
                        <a:pt x="13" y="1"/>
                        <a:pt x="10" y="0"/>
                      </a:cubicBezTo>
                      <a:cubicBezTo>
                        <a:pt x="9" y="1"/>
                        <a:pt x="9" y="2"/>
                        <a:pt x="9" y="2"/>
                      </a:cubicBezTo>
                      <a:cubicBezTo>
                        <a:pt x="12" y="3"/>
                        <a:pt x="11" y="3"/>
                        <a:pt x="14" y="2"/>
                      </a:cubicBezTo>
                      <a:cubicBezTo>
                        <a:pt x="15" y="2"/>
                        <a:pt x="15" y="0"/>
                        <a:pt x="14" y="0"/>
                      </a:cubicBezTo>
                      <a:cubicBezTo>
                        <a:pt x="12" y="0"/>
                        <a:pt x="10" y="0"/>
                        <a:pt x="8" y="0"/>
                      </a:cubicBezTo>
                      <a:cubicBezTo>
                        <a:pt x="7" y="0"/>
                        <a:pt x="6" y="1"/>
                        <a:pt x="7" y="2"/>
                      </a:cubicBezTo>
                      <a:cubicBezTo>
                        <a:pt x="9" y="4"/>
                        <a:pt x="12" y="4"/>
                        <a:pt x="15" y="5"/>
                      </a:cubicBezTo>
                      <a:cubicBezTo>
                        <a:pt x="16" y="5"/>
                        <a:pt x="16" y="3"/>
                        <a:pt x="15" y="3"/>
                      </a:cubicBezTo>
                      <a:cubicBezTo>
                        <a:pt x="13" y="2"/>
                        <a:pt x="11" y="2"/>
                        <a:pt x="9" y="3"/>
                      </a:cubicBezTo>
                      <a:cubicBezTo>
                        <a:pt x="8" y="3"/>
                        <a:pt x="8" y="5"/>
                        <a:pt x="9" y="5"/>
                      </a:cubicBezTo>
                      <a:cubicBezTo>
                        <a:pt x="11" y="5"/>
                        <a:pt x="14" y="6"/>
                        <a:pt x="16" y="5"/>
                      </a:cubicBezTo>
                      <a:cubicBezTo>
                        <a:pt x="17" y="5"/>
                        <a:pt x="17" y="4"/>
                        <a:pt x="16" y="3"/>
                      </a:cubicBezTo>
                      <a:cubicBezTo>
                        <a:pt x="14" y="2"/>
                        <a:pt x="11" y="2"/>
                        <a:pt x="8" y="2"/>
                      </a:cubicBezTo>
                      <a:cubicBezTo>
                        <a:pt x="7" y="2"/>
                        <a:pt x="7" y="3"/>
                        <a:pt x="8" y="4"/>
                      </a:cubicBezTo>
                      <a:cubicBezTo>
                        <a:pt x="10" y="6"/>
                        <a:pt x="12" y="7"/>
                        <a:pt x="15" y="7"/>
                      </a:cubicBezTo>
                      <a:cubicBezTo>
                        <a:pt x="16" y="6"/>
                        <a:pt x="17" y="5"/>
                        <a:pt x="15" y="4"/>
                      </a:cubicBezTo>
                      <a:cubicBezTo>
                        <a:pt x="13" y="4"/>
                        <a:pt x="11" y="3"/>
                        <a:pt x="10" y="3"/>
                      </a:cubicBezTo>
                      <a:cubicBezTo>
                        <a:pt x="8" y="2"/>
                        <a:pt x="8" y="4"/>
                        <a:pt x="9" y="5"/>
                      </a:cubicBezTo>
                      <a:cubicBezTo>
                        <a:pt x="11" y="6"/>
                        <a:pt x="13" y="8"/>
                        <a:pt x="16" y="8"/>
                      </a:cubicBezTo>
                      <a:cubicBezTo>
                        <a:pt x="17" y="8"/>
                        <a:pt x="18" y="7"/>
                        <a:pt x="17" y="6"/>
                      </a:cubicBezTo>
                      <a:cubicBezTo>
                        <a:pt x="15" y="5"/>
                        <a:pt x="14" y="4"/>
                        <a:pt x="12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2" y="6"/>
                        <a:pt x="13" y="7"/>
                        <a:pt x="15" y="8"/>
                      </a:cubicBezTo>
                      <a:cubicBezTo>
                        <a:pt x="15" y="8"/>
                        <a:pt x="15" y="7"/>
                        <a:pt x="16" y="7"/>
                      </a:cubicBezTo>
                      <a:cubicBezTo>
                        <a:pt x="14" y="6"/>
                        <a:pt x="12" y="5"/>
                        <a:pt x="9" y="5"/>
                      </a:cubicBezTo>
                      <a:cubicBezTo>
                        <a:pt x="8" y="5"/>
                        <a:pt x="8" y="6"/>
                        <a:pt x="8" y="7"/>
                      </a:cubicBezTo>
                      <a:cubicBezTo>
                        <a:pt x="10" y="9"/>
                        <a:pt x="12" y="10"/>
                        <a:pt x="15" y="11"/>
                      </a:cubicBezTo>
                      <a:cubicBezTo>
                        <a:pt x="15" y="11"/>
                        <a:pt x="15" y="10"/>
                        <a:pt x="16" y="9"/>
                      </a:cubicBezTo>
                      <a:cubicBezTo>
                        <a:pt x="13" y="9"/>
                        <a:pt x="11" y="8"/>
                        <a:pt x="9" y="7"/>
                      </a:cubicBezTo>
                      <a:cubicBezTo>
                        <a:pt x="9" y="8"/>
                        <a:pt x="8" y="9"/>
                        <a:pt x="8" y="9"/>
                      </a:cubicBezTo>
                      <a:cubicBezTo>
                        <a:pt x="11" y="10"/>
                        <a:pt x="12" y="10"/>
                        <a:pt x="15" y="9"/>
                      </a:cubicBezTo>
                      <a:cubicBezTo>
                        <a:pt x="16" y="9"/>
                        <a:pt x="15" y="8"/>
                        <a:pt x="15" y="7"/>
                      </a:cubicBezTo>
                      <a:cubicBezTo>
                        <a:pt x="12" y="7"/>
                        <a:pt x="10" y="6"/>
                        <a:pt x="7" y="6"/>
                      </a:cubicBezTo>
                      <a:cubicBezTo>
                        <a:pt x="6" y="6"/>
                        <a:pt x="6" y="8"/>
                        <a:pt x="7" y="8"/>
                      </a:cubicBezTo>
                      <a:cubicBezTo>
                        <a:pt x="10" y="9"/>
                        <a:pt x="9" y="9"/>
                        <a:pt x="12" y="9"/>
                      </a:cubicBezTo>
                      <a:cubicBezTo>
                        <a:pt x="13" y="9"/>
                        <a:pt x="14" y="7"/>
                        <a:pt x="12" y="7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10" y="7"/>
                        <a:pt x="10" y="7"/>
                        <a:pt x="11" y="7"/>
                      </a:cubicBezTo>
                      <a:cubicBezTo>
                        <a:pt x="11" y="6"/>
                        <a:pt x="10" y="6"/>
                        <a:pt x="10" y="5"/>
                      </a:cubicBezTo>
                      <a:cubicBezTo>
                        <a:pt x="8" y="5"/>
                        <a:pt x="6" y="5"/>
                        <a:pt x="4" y="6"/>
                      </a:cubicBezTo>
                      <a:cubicBezTo>
                        <a:pt x="4" y="6"/>
                        <a:pt x="4" y="7"/>
                        <a:pt x="4" y="8"/>
                      </a:cubicBezTo>
                      <a:cubicBezTo>
                        <a:pt x="6" y="7"/>
                        <a:pt x="6" y="7"/>
                        <a:pt x="7" y="5"/>
                      </a:cubicBezTo>
                      <a:cubicBezTo>
                        <a:pt x="7" y="5"/>
                        <a:pt x="6" y="4"/>
                        <a:pt x="6" y="4"/>
                      </a:cubicBezTo>
                      <a:cubicBezTo>
                        <a:pt x="0" y="5"/>
                        <a:pt x="7" y="11"/>
                        <a:pt x="9" y="6"/>
                      </a:cubicBezTo>
                      <a:cubicBezTo>
                        <a:pt x="11" y="1"/>
                        <a:pt x="2" y="1"/>
                        <a:pt x="4" y="7"/>
                      </a:cubicBezTo>
                      <a:cubicBezTo>
                        <a:pt x="5" y="8"/>
                        <a:pt x="6" y="8"/>
                        <a:pt x="6" y="8"/>
                      </a:cubicBezTo>
                      <a:cubicBezTo>
                        <a:pt x="9" y="6"/>
                        <a:pt x="9" y="3"/>
                        <a:pt x="7" y="1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4" y="3"/>
                        <a:pt x="4" y="5"/>
                        <a:pt x="4" y="7"/>
                      </a:cubicBezTo>
                      <a:cubicBezTo>
                        <a:pt x="5" y="8"/>
                        <a:pt x="6" y="8"/>
                        <a:pt x="6" y="8"/>
                      </a:cubicBezTo>
                      <a:cubicBezTo>
                        <a:pt x="8" y="6"/>
                        <a:pt x="9" y="2"/>
                        <a:pt x="6" y="2"/>
                      </a:cubicBezTo>
                      <a:cubicBezTo>
                        <a:pt x="3" y="1"/>
                        <a:pt x="2" y="5"/>
                        <a:pt x="3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7" y="3"/>
                        <a:pt x="5" y="1"/>
                      </a:cubicBezTo>
                      <a:cubicBezTo>
                        <a:pt x="5" y="0"/>
                        <a:pt x="4" y="1"/>
                        <a:pt x="3" y="1"/>
                      </a:cubicBezTo>
                      <a:cubicBezTo>
                        <a:pt x="2" y="3"/>
                        <a:pt x="2" y="4"/>
                        <a:pt x="3" y="6"/>
                      </a:cubicBezTo>
                      <a:cubicBezTo>
                        <a:pt x="3" y="7"/>
                        <a:pt x="4" y="7"/>
                        <a:pt x="5" y="6"/>
                      </a:cubicBezTo>
                      <a:cubicBezTo>
                        <a:pt x="5" y="4"/>
                        <a:pt x="5" y="2"/>
                        <a:pt x="4" y="1"/>
                      </a:cubicBezTo>
                      <a:cubicBezTo>
                        <a:pt x="4" y="0"/>
                        <a:pt x="3" y="0"/>
                        <a:pt x="2" y="1"/>
                      </a:cubicBezTo>
                      <a:cubicBezTo>
                        <a:pt x="1" y="2"/>
                        <a:pt x="1" y="3"/>
                        <a:pt x="1" y="5"/>
                      </a:cubicBezTo>
                      <a:cubicBezTo>
                        <a:pt x="1" y="6"/>
                        <a:pt x="3" y="7"/>
                        <a:pt x="3" y="6"/>
                      </a:cubicBezTo>
                      <a:cubicBezTo>
                        <a:pt x="3" y="5"/>
                        <a:pt x="3" y="4"/>
                        <a:pt x="3" y="3"/>
                      </a:cubicBezTo>
                      <a:cubicBezTo>
                        <a:pt x="3" y="3"/>
                        <a:pt x="2" y="3"/>
                        <a:pt x="1" y="3"/>
                      </a:cubicBezTo>
                      <a:cubicBezTo>
                        <a:pt x="1" y="4"/>
                        <a:pt x="1" y="6"/>
                        <a:pt x="1" y="7"/>
                      </a:cubicBezTo>
                      <a:cubicBezTo>
                        <a:pt x="1" y="8"/>
                        <a:pt x="3" y="8"/>
                        <a:pt x="3" y="7"/>
                      </a:cubicBezTo>
                      <a:cubicBezTo>
                        <a:pt x="4" y="6"/>
                        <a:pt x="4" y="5"/>
                        <a:pt x="4" y="4"/>
                      </a:cubicBezTo>
                      <a:cubicBezTo>
                        <a:pt x="3" y="4"/>
                        <a:pt x="2" y="4"/>
                        <a:pt x="2" y="4"/>
                      </a:cubicBezTo>
                      <a:cubicBezTo>
                        <a:pt x="2" y="4"/>
                        <a:pt x="2" y="5"/>
                        <a:pt x="2" y="5"/>
                      </a:cubicBezTo>
                      <a:cubicBezTo>
                        <a:pt x="2" y="6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4"/>
                        <a:pt x="3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8" name="Freeform 303"/>
                <p:cNvSpPr>
                  <a:spLocks/>
                </p:cNvSpPr>
                <p:nvPr/>
              </p:nvSpPr>
              <p:spPr bwMode="auto">
                <a:xfrm>
                  <a:off x="913" y="1677"/>
                  <a:ext cx="14" cy="22"/>
                </a:xfrm>
                <a:custGeom>
                  <a:avLst/>
                  <a:gdLst>
                    <a:gd name="T0" fmla="*/ 5 w 21"/>
                    <a:gd name="T1" fmla="*/ 13 h 34"/>
                    <a:gd name="T2" fmla="*/ 6 w 21"/>
                    <a:gd name="T3" fmla="*/ 13 h 34"/>
                    <a:gd name="T4" fmla="*/ 12 w 21"/>
                    <a:gd name="T5" fmla="*/ 21 h 34"/>
                    <a:gd name="T6" fmla="*/ 3 w 21"/>
                    <a:gd name="T7" fmla="*/ 15 h 34"/>
                    <a:gd name="T8" fmla="*/ 1 w 21"/>
                    <a:gd name="T9" fmla="*/ 12 h 34"/>
                    <a:gd name="T10" fmla="*/ 10 w 21"/>
                    <a:gd name="T11" fmla="*/ 17 h 34"/>
                    <a:gd name="T12" fmla="*/ 14 w 21"/>
                    <a:gd name="T13" fmla="*/ 26 h 34"/>
                    <a:gd name="T14" fmla="*/ 13 w 21"/>
                    <a:gd name="T15" fmla="*/ 28 h 34"/>
                    <a:gd name="T16" fmla="*/ 10 w 21"/>
                    <a:gd name="T17" fmla="*/ 23 h 34"/>
                    <a:gd name="T18" fmla="*/ 12 w 21"/>
                    <a:gd name="T19" fmla="*/ 25 h 34"/>
                    <a:gd name="T20" fmla="*/ 13 w 21"/>
                    <a:gd name="T21" fmla="*/ 32 h 34"/>
                    <a:gd name="T22" fmla="*/ 15 w 21"/>
                    <a:gd name="T23" fmla="*/ 24 h 34"/>
                    <a:gd name="T24" fmla="*/ 16 w 21"/>
                    <a:gd name="T25" fmla="*/ 32 h 34"/>
                    <a:gd name="T26" fmla="*/ 15 w 21"/>
                    <a:gd name="T27" fmla="*/ 24 h 34"/>
                    <a:gd name="T28" fmla="*/ 19 w 21"/>
                    <a:gd name="T29" fmla="*/ 31 h 34"/>
                    <a:gd name="T30" fmla="*/ 19 w 21"/>
                    <a:gd name="T31" fmla="*/ 30 h 34"/>
                    <a:gd name="T32" fmla="*/ 14 w 21"/>
                    <a:gd name="T33" fmla="*/ 21 h 34"/>
                    <a:gd name="T34" fmla="*/ 15 w 21"/>
                    <a:gd name="T35" fmla="*/ 18 h 34"/>
                    <a:gd name="T36" fmla="*/ 19 w 21"/>
                    <a:gd name="T37" fmla="*/ 26 h 34"/>
                    <a:gd name="T38" fmla="*/ 14 w 21"/>
                    <a:gd name="T39" fmla="*/ 23 h 34"/>
                    <a:gd name="T40" fmla="*/ 7 w 21"/>
                    <a:gd name="T41" fmla="*/ 13 h 34"/>
                    <a:gd name="T42" fmla="*/ 8 w 21"/>
                    <a:gd name="T43" fmla="*/ 8 h 34"/>
                    <a:gd name="T44" fmla="*/ 16 w 21"/>
                    <a:gd name="T45" fmla="*/ 18 h 34"/>
                    <a:gd name="T46" fmla="*/ 14 w 21"/>
                    <a:gd name="T47" fmla="*/ 19 h 34"/>
                    <a:gd name="T48" fmla="*/ 3 w 21"/>
                    <a:gd name="T49" fmla="*/ 6 h 34"/>
                    <a:gd name="T50" fmla="*/ 10 w 21"/>
                    <a:gd name="T51" fmla="*/ 13 h 34"/>
                    <a:gd name="T52" fmla="*/ 6 w 21"/>
                    <a:gd name="T53" fmla="*/ 8 h 34"/>
                    <a:gd name="T54" fmla="*/ 17 w 21"/>
                    <a:gd name="T55" fmla="*/ 26 h 34"/>
                    <a:gd name="T56" fmla="*/ 15 w 21"/>
                    <a:gd name="T57" fmla="*/ 26 h 34"/>
                    <a:gd name="T58" fmla="*/ 8 w 21"/>
                    <a:gd name="T59" fmla="*/ 6 h 34"/>
                    <a:gd name="T60" fmla="*/ 12 w 21"/>
                    <a:gd name="T61" fmla="*/ 11 h 34"/>
                    <a:gd name="T62" fmla="*/ 14 w 21"/>
                    <a:gd name="T63" fmla="*/ 20 h 34"/>
                    <a:gd name="T64" fmla="*/ 8 w 21"/>
                    <a:gd name="T65" fmla="*/ 9 h 34"/>
                    <a:gd name="T66" fmla="*/ 7 w 21"/>
                    <a:gd name="T67" fmla="*/ 8 h 34"/>
                    <a:gd name="T68" fmla="*/ 15 w 21"/>
                    <a:gd name="T69" fmla="*/ 19 h 34"/>
                    <a:gd name="T70" fmla="*/ 14 w 21"/>
                    <a:gd name="T71" fmla="*/ 23 h 34"/>
                    <a:gd name="T72" fmla="*/ 9 w 21"/>
                    <a:gd name="T73" fmla="*/ 15 h 34"/>
                    <a:gd name="T74" fmla="*/ 15 w 21"/>
                    <a:gd name="T75" fmla="*/ 18 h 34"/>
                    <a:gd name="T76" fmla="*/ 20 w 21"/>
                    <a:gd name="T77" fmla="*/ 28 h 34"/>
                    <a:gd name="T78" fmla="*/ 19 w 21"/>
                    <a:gd name="T79" fmla="*/ 30 h 34"/>
                    <a:gd name="T80" fmla="*/ 14 w 21"/>
                    <a:gd name="T81" fmla="*/ 23 h 34"/>
                    <a:gd name="T82" fmla="*/ 15 w 21"/>
                    <a:gd name="T83" fmla="*/ 24 h 34"/>
                    <a:gd name="T84" fmla="*/ 18 w 21"/>
                    <a:gd name="T85" fmla="*/ 28 h 34"/>
                    <a:gd name="T86" fmla="*/ 14 w 21"/>
                    <a:gd name="T87" fmla="*/ 33 h 34"/>
                    <a:gd name="T88" fmla="*/ 13 w 21"/>
                    <a:gd name="T89" fmla="*/ 25 h 34"/>
                    <a:gd name="T90" fmla="*/ 12 w 21"/>
                    <a:gd name="T91" fmla="*/ 25 h 34"/>
                    <a:gd name="T92" fmla="*/ 15 w 21"/>
                    <a:gd name="T93" fmla="*/ 31 h 34"/>
                    <a:gd name="T94" fmla="*/ 14 w 21"/>
                    <a:gd name="T95" fmla="*/ 29 h 34"/>
                    <a:gd name="T96" fmla="*/ 10 w 21"/>
                    <a:gd name="T97" fmla="*/ 20 h 34"/>
                    <a:gd name="T98" fmla="*/ 10 w 21"/>
                    <a:gd name="T99" fmla="*/ 17 h 34"/>
                    <a:gd name="T100" fmla="*/ 10 w 21"/>
                    <a:gd name="T101" fmla="*/ 17 h 34"/>
                    <a:gd name="T102" fmla="*/ 3 w 21"/>
                    <a:gd name="T103" fmla="*/ 15 h 34"/>
                    <a:gd name="T104" fmla="*/ 2 w 21"/>
                    <a:gd name="T105" fmla="*/ 12 h 34"/>
                    <a:gd name="T106" fmla="*/ 6 w 21"/>
                    <a:gd name="T107" fmla="*/ 13 h 34"/>
                    <a:gd name="T108" fmla="*/ 12 w 21"/>
                    <a:gd name="T109" fmla="*/ 22 h 34"/>
                    <a:gd name="T110" fmla="*/ 6 w 21"/>
                    <a:gd name="T111" fmla="*/ 1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1" h="34">
                      <a:moveTo>
                        <a:pt x="8" y="14"/>
                      </a:moveTo>
                      <a:cubicBezTo>
                        <a:pt x="7" y="13"/>
                        <a:pt x="7" y="13"/>
                        <a:pt x="6" y="12"/>
                      </a:cubicBezTo>
                      <a:cubicBezTo>
                        <a:pt x="6" y="12"/>
                        <a:pt x="5" y="13"/>
                        <a:pt x="5" y="13"/>
                      </a:cubicBezTo>
                      <a:cubicBezTo>
                        <a:pt x="8" y="15"/>
                        <a:pt x="9" y="18"/>
                        <a:pt x="10" y="22"/>
                      </a:cubicBezTo>
                      <a:cubicBezTo>
                        <a:pt x="10" y="22"/>
                        <a:pt x="11" y="21"/>
                        <a:pt x="12" y="21"/>
                      </a:cubicBezTo>
                      <a:cubicBezTo>
                        <a:pt x="9" y="19"/>
                        <a:pt x="8" y="16"/>
                        <a:pt x="6" y="13"/>
                      </a:cubicBezTo>
                      <a:cubicBezTo>
                        <a:pt x="6" y="13"/>
                        <a:pt x="5" y="14"/>
                        <a:pt x="5" y="14"/>
                      </a:cubicBezTo>
                      <a:cubicBezTo>
                        <a:pt x="7" y="17"/>
                        <a:pt x="9" y="19"/>
                        <a:pt x="10" y="22"/>
                      </a:cubicBezTo>
                      <a:cubicBezTo>
                        <a:pt x="11" y="22"/>
                        <a:pt x="12" y="22"/>
                        <a:pt x="12" y="21"/>
                      </a:cubicBezTo>
                      <a:cubicBezTo>
                        <a:pt x="9" y="18"/>
                        <a:pt x="6" y="15"/>
                        <a:pt x="4" y="11"/>
                      </a:cubicBezTo>
                      <a:cubicBezTo>
                        <a:pt x="3" y="10"/>
                        <a:pt x="2" y="11"/>
                        <a:pt x="2" y="12"/>
                      </a:cubicBezTo>
                      <a:cubicBezTo>
                        <a:pt x="2" y="13"/>
                        <a:pt x="2" y="14"/>
                        <a:pt x="3" y="15"/>
                      </a:cubicBezTo>
                      <a:cubicBezTo>
                        <a:pt x="3" y="15"/>
                        <a:pt x="4" y="14"/>
                        <a:pt x="5" y="14"/>
                      </a:cubicBezTo>
                      <a:cubicBezTo>
                        <a:pt x="4" y="13"/>
                        <a:pt x="3" y="12"/>
                        <a:pt x="2" y="11"/>
                      </a:cubicBezTo>
                      <a:cubicBezTo>
                        <a:pt x="2" y="11"/>
                        <a:pt x="1" y="12"/>
                        <a:pt x="1" y="12"/>
                      </a:cubicBezTo>
                      <a:cubicBezTo>
                        <a:pt x="4" y="14"/>
                        <a:pt x="6" y="16"/>
                        <a:pt x="9" y="19"/>
                      </a:cubicBezTo>
                      <a:cubicBezTo>
                        <a:pt x="9" y="18"/>
                        <a:pt x="10" y="18"/>
                        <a:pt x="10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9" y="16"/>
                        <a:pt x="7" y="17"/>
                        <a:pt x="8" y="18"/>
                      </a:cubicBezTo>
                      <a:cubicBezTo>
                        <a:pt x="9" y="21"/>
                        <a:pt x="11" y="24"/>
                        <a:pt x="12" y="27"/>
                      </a:cubicBezTo>
                      <a:cubicBezTo>
                        <a:pt x="13" y="28"/>
                        <a:pt x="15" y="28"/>
                        <a:pt x="14" y="26"/>
                      </a:cubicBezTo>
                      <a:cubicBezTo>
                        <a:pt x="13" y="24"/>
                        <a:pt x="13" y="22"/>
                        <a:pt x="13" y="20"/>
                      </a:cubicBezTo>
                      <a:cubicBezTo>
                        <a:pt x="12" y="20"/>
                        <a:pt x="11" y="20"/>
                        <a:pt x="11" y="21"/>
                      </a:cubicBezTo>
                      <a:cubicBezTo>
                        <a:pt x="13" y="23"/>
                        <a:pt x="13" y="26"/>
                        <a:pt x="13" y="28"/>
                      </a:cubicBezTo>
                      <a:cubicBezTo>
                        <a:pt x="14" y="28"/>
                        <a:pt x="15" y="28"/>
                        <a:pt x="15" y="28"/>
                      </a:cubicBezTo>
                      <a:cubicBezTo>
                        <a:pt x="14" y="26"/>
                        <a:pt x="13" y="24"/>
                        <a:pt x="12" y="22"/>
                      </a:cubicBezTo>
                      <a:cubicBezTo>
                        <a:pt x="11" y="23"/>
                        <a:pt x="11" y="23"/>
                        <a:pt x="10" y="23"/>
                      </a:cubicBezTo>
                      <a:cubicBezTo>
                        <a:pt x="12" y="26"/>
                        <a:pt x="13" y="28"/>
                        <a:pt x="13" y="31"/>
                      </a:cubicBezTo>
                      <a:cubicBezTo>
                        <a:pt x="14" y="31"/>
                        <a:pt x="15" y="31"/>
                        <a:pt x="15" y="30"/>
                      </a:cubicBezTo>
                      <a:cubicBezTo>
                        <a:pt x="14" y="29"/>
                        <a:pt x="13" y="27"/>
                        <a:pt x="12" y="25"/>
                      </a:cubicBezTo>
                      <a:cubicBezTo>
                        <a:pt x="12" y="26"/>
                        <a:pt x="11" y="26"/>
                        <a:pt x="11" y="27"/>
                      </a:cubicBezTo>
                      <a:cubicBezTo>
                        <a:pt x="11" y="28"/>
                        <a:pt x="12" y="29"/>
                        <a:pt x="13" y="31"/>
                      </a:cubicBezTo>
                      <a:cubicBezTo>
                        <a:pt x="13" y="31"/>
                        <a:pt x="13" y="32"/>
                        <a:pt x="13" y="32"/>
                      </a:cubicBezTo>
                      <a:cubicBezTo>
                        <a:pt x="16" y="32"/>
                        <a:pt x="15" y="32"/>
                        <a:pt x="18" y="32"/>
                      </a:cubicBezTo>
                      <a:cubicBezTo>
                        <a:pt x="18" y="32"/>
                        <a:pt x="19" y="32"/>
                        <a:pt x="19" y="31"/>
                      </a:cubicBezTo>
                      <a:cubicBezTo>
                        <a:pt x="18" y="28"/>
                        <a:pt x="16" y="26"/>
                        <a:pt x="15" y="24"/>
                      </a:cubicBezTo>
                      <a:cubicBezTo>
                        <a:pt x="14" y="22"/>
                        <a:pt x="12" y="24"/>
                        <a:pt x="13" y="25"/>
                      </a:cubicBezTo>
                      <a:cubicBezTo>
                        <a:pt x="14" y="27"/>
                        <a:pt x="14" y="29"/>
                        <a:pt x="14" y="32"/>
                      </a:cubicBezTo>
                      <a:cubicBezTo>
                        <a:pt x="15" y="32"/>
                        <a:pt x="16" y="32"/>
                        <a:pt x="16" y="32"/>
                      </a:cubicBezTo>
                      <a:cubicBezTo>
                        <a:pt x="17" y="31"/>
                        <a:pt x="17" y="31"/>
                        <a:pt x="17" y="30"/>
                      </a:cubicBezTo>
                      <a:cubicBezTo>
                        <a:pt x="18" y="31"/>
                        <a:pt x="19" y="30"/>
                        <a:pt x="19" y="29"/>
                      </a:cubicBezTo>
                      <a:cubicBezTo>
                        <a:pt x="18" y="27"/>
                        <a:pt x="17" y="25"/>
                        <a:pt x="15" y="24"/>
                      </a:cubicBezTo>
                      <a:cubicBezTo>
                        <a:pt x="14" y="22"/>
                        <a:pt x="13" y="23"/>
                        <a:pt x="13" y="25"/>
                      </a:cubicBezTo>
                      <a:cubicBezTo>
                        <a:pt x="15" y="27"/>
                        <a:pt x="16" y="30"/>
                        <a:pt x="17" y="32"/>
                      </a:cubicBezTo>
                      <a:cubicBezTo>
                        <a:pt x="18" y="33"/>
                        <a:pt x="20" y="32"/>
                        <a:pt x="19" y="31"/>
                      </a:cubicBezTo>
                      <a:cubicBezTo>
                        <a:pt x="18" y="28"/>
                        <a:pt x="17" y="26"/>
                        <a:pt x="16" y="23"/>
                      </a:cubicBezTo>
                      <a:cubicBezTo>
                        <a:pt x="16" y="23"/>
                        <a:pt x="15" y="24"/>
                        <a:pt x="14" y="24"/>
                      </a:cubicBezTo>
                      <a:cubicBezTo>
                        <a:pt x="16" y="26"/>
                        <a:pt x="17" y="28"/>
                        <a:pt x="19" y="30"/>
                      </a:cubicBezTo>
                      <a:cubicBezTo>
                        <a:pt x="19" y="30"/>
                        <a:pt x="20" y="30"/>
                        <a:pt x="20" y="29"/>
                      </a:cubicBezTo>
                      <a:cubicBezTo>
                        <a:pt x="19" y="26"/>
                        <a:pt x="17" y="23"/>
                        <a:pt x="16" y="20"/>
                      </a:cubicBezTo>
                      <a:cubicBezTo>
                        <a:pt x="16" y="21"/>
                        <a:pt x="15" y="21"/>
                        <a:pt x="14" y="21"/>
                      </a:cubicBezTo>
                      <a:cubicBezTo>
                        <a:pt x="16" y="24"/>
                        <a:pt x="17" y="26"/>
                        <a:pt x="18" y="29"/>
                      </a:cubicBezTo>
                      <a:cubicBezTo>
                        <a:pt x="18" y="29"/>
                        <a:pt x="19" y="28"/>
                        <a:pt x="20" y="28"/>
                      </a:cubicBezTo>
                      <a:cubicBezTo>
                        <a:pt x="18" y="25"/>
                        <a:pt x="16" y="21"/>
                        <a:pt x="15" y="18"/>
                      </a:cubicBezTo>
                      <a:cubicBezTo>
                        <a:pt x="14" y="18"/>
                        <a:pt x="13" y="19"/>
                        <a:pt x="13" y="19"/>
                      </a:cubicBezTo>
                      <a:cubicBezTo>
                        <a:pt x="14" y="22"/>
                        <a:pt x="16" y="25"/>
                        <a:pt x="17" y="27"/>
                      </a:cubicBezTo>
                      <a:cubicBezTo>
                        <a:pt x="18" y="27"/>
                        <a:pt x="18" y="27"/>
                        <a:pt x="19" y="26"/>
                      </a:cubicBezTo>
                      <a:cubicBezTo>
                        <a:pt x="16" y="22"/>
                        <a:pt x="13" y="19"/>
                        <a:pt x="11" y="14"/>
                      </a:cubicBezTo>
                      <a:cubicBezTo>
                        <a:pt x="10" y="15"/>
                        <a:pt x="9" y="15"/>
                        <a:pt x="9" y="15"/>
                      </a:cubicBezTo>
                      <a:cubicBezTo>
                        <a:pt x="11" y="18"/>
                        <a:pt x="13" y="21"/>
                        <a:pt x="14" y="23"/>
                      </a:cubicBezTo>
                      <a:cubicBezTo>
                        <a:pt x="15" y="24"/>
                        <a:pt x="17" y="23"/>
                        <a:pt x="16" y="22"/>
                      </a:cubicBezTo>
                      <a:cubicBezTo>
                        <a:pt x="14" y="18"/>
                        <a:pt x="11" y="15"/>
                        <a:pt x="9" y="12"/>
                      </a:cubicBezTo>
                      <a:cubicBezTo>
                        <a:pt x="8" y="12"/>
                        <a:pt x="7" y="13"/>
                        <a:pt x="7" y="13"/>
                      </a:cubicBezTo>
                      <a:cubicBezTo>
                        <a:pt x="9" y="15"/>
                        <a:pt x="11" y="18"/>
                        <a:pt x="13" y="20"/>
                      </a:cubicBezTo>
                      <a:cubicBezTo>
                        <a:pt x="14" y="20"/>
                        <a:pt x="14" y="19"/>
                        <a:pt x="15" y="19"/>
                      </a:cubicBezTo>
                      <a:cubicBezTo>
                        <a:pt x="12" y="16"/>
                        <a:pt x="9" y="12"/>
                        <a:pt x="8" y="8"/>
                      </a:cubicBezTo>
                      <a:cubicBezTo>
                        <a:pt x="7" y="9"/>
                        <a:pt x="7" y="9"/>
                        <a:pt x="6" y="10"/>
                      </a:cubicBezTo>
                      <a:cubicBezTo>
                        <a:pt x="10" y="12"/>
                        <a:pt x="12" y="16"/>
                        <a:pt x="14" y="19"/>
                      </a:cubicBezTo>
                      <a:cubicBezTo>
                        <a:pt x="15" y="19"/>
                        <a:pt x="16" y="18"/>
                        <a:pt x="16" y="18"/>
                      </a:cubicBezTo>
                      <a:cubicBezTo>
                        <a:pt x="14" y="15"/>
                        <a:pt x="11" y="12"/>
                        <a:pt x="10" y="8"/>
                      </a:cubicBezTo>
                      <a:cubicBezTo>
                        <a:pt x="9" y="8"/>
                        <a:pt x="9" y="9"/>
                        <a:pt x="8" y="9"/>
                      </a:cubicBezTo>
                      <a:cubicBezTo>
                        <a:pt x="11" y="12"/>
                        <a:pt x="13" y="15"/>
                        <a:pt x="14" y="19"/>
                      </a:cubicBezTo>
                      <a:cubicBezTo>
                        <a:pt x="14" y="19"/>
                        <a:pt x="15" y="19"/>
                        <a:pt x="16" y="18"/>
                      </a:cubicBezTo>
                      <a:cubicBezTo>
                        <a:pt x="12" y="16"/>
                        <a:pt x="10" y="13"/>
                        <a:pt x="8" y="10"/>
                      </a:cubicBezTo>
                      <a:cubicBezTo>
                        <a:pt x="7" y="9"/>
                        <a:pt x="5" y="7"/>
                        <a:pt x="3" y="6"/>
                      </a:cubicBezTo>
                      <a:cubicBezTo>
                        <a:pt x="2" y="4"/>
                        <a:pt x="5" y="7"/>
                        <a:pt x="5" y="7"/>
                      </a:cubicBezTo>
                      <a:cubicBezTo>
                        <a:pt x="6" y="8"/>
                        <a:pt x="6" y="8"/>
                        <a:pt x="7" y="9"/>
                      </a:cubicBezTo>
                      <a:cubicBezTo>
                        <a:pt x="8" y="10"/>
                        <a:pt x="9" y="12"/>
                        <a:pt x="10" y="13"/>
                      </a:cubicBezTo>
                      <a:cubicBezTo>
                        <a:pt x="11" y="14"/>
                        <a:pt x="13" y="12"/>
                        <a:pt x="12" y="11"/>
                      </a:cubicBezTo>
                      <a:cubicBezTo>
                        <a:pt x="10" y="10"/>
                        <a:pt x="9" y="8"/>
                        <a:pt x="8" y="6"/>
                      </a:cubicBezTo>
                      <a:cubicBezTo>
                        <a:pt x="8" y="7"/>
                        <a:pt x="7" y="7"/>
                        <a:pt x="6" y="8"/>
                      </a:cubicBezTo>
                      <a:cubicBezTo>
                        <a:pt x="8" y="10"/>
                        <a:pt x="10" y="14"/>
                        <a:pt x="12" y="17"/>
                      </a:cubicBezTo>
                      <a:cubicBezTo>
                        <a:pt x="13" y="20"/>
                        <a:pt x="14" y="23"/>
                        <a:pt x="16" y="27"/>
                      </a:cubicBezTo>
                      <a:cubicBezTo>
                        <a:pt x="16" y="28"/>
                        <a:pt x="18" y="27"/>
                        <a:pt x="17" y="26"/>
                      </a:cubicBezTo>
                      <a:cubicBezTo>
                        <a:pt x="17" y="25"/>
                        <a:pt x="17" y="25"/>
                        <a:pt x="17" y="24"/>
                      </a:cubicBezTo>
                      <a:cubicBezTo>
                        <a:pt x="16" y="23"/>
                        <a:pt x="14" y="25"/>
                        <a:pt x="15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6" y="26"/>
                        <a:pt x="17" y="26"/>
                        <a:pt x="17" y="26"/>
                      </a:cubicBezTo>
                      <a:cubicBezTo>
                        <a:pt x="16" y="23"/>
                        <a:pt x="16" y="20"/>
                        <a:pt x="15" y="17"/>
                      </a:cubicBezTo>
                      <a:cubicBezTo>
                        <a:pt x="13" y="14"/>
                        <a:pt x="11" y="10"/>
                        <a:pt x="8" y="6"/>
                      </a:cubicBezTo>
                      <a:cubicBezTo>
                        <a:pt x="8" y="5"/>
                        <a:pt x="6" y="6"/>
                        <a:pt x="6" y="8"/>
                      </a:cubicBezTo>
                      <a:cubicBezTo>
                        <a:pt x="8" y="9"/>
                        <a:pt x="9" y="11"/>
                        <a:pt x="10" y="13"/>
                      </a:cubicBezTo>
                      <a:cubicBezTo>
                        <a:pt x="11" y="12"/>
                        <a:pt x="11" y="12"/>
                        <a:pt x="12" y="11"/>
                      </a:cubicBezTo>
                      <a:cubicBezTo>
                        <a:pt x="10" y="10"/>
                        <a:pt x="3" y="0"/>
                        <a:pt x="1" y="4"/>
                      </a:cubicBezTo>
                      <a:cubicBezTo>
                        <a:pt x="0" y="6"/>
                        <a:pt x="3" y="8"/>
                        <a:pt x="4" y="10"/>
                      </a:cubicBezTo>
                      <a:cubicBezTo>
                        <a:pt x="8" y="13"/>
                        <a:pt x="10" y="17"/>
                        <a:pt x="14" y="20"/>
                      </a:cubicBezTo>
                      <a:cubicBezTo>
                        <a:pt x="15" y="21"/>
                        <a:pt x="16" y="20"/>
                        <a:pt x="16" y="19"/>
                      </a:cubicBezTo>
                      <a:cubicBezTo>
                        <a:pt x="15" y="15"/>
                        <a:pt x="13" y="10"/>
                        <a:pt x="10" y="8"/>
                      </a:cubicBezTo>
                      <a:cubicBezTo>
                        <a:pt x="9" y="7"/>
                        <a:pt x="7" y="8"/>
                        <a:pt x="8" y="9"/>
                      </a:cubicBezTo>
                      <a:cubicBezTo>
                        <a:pt x="9" y="13"/>
                        <a:pt x="12" y="16"/>
                        <a:pt x="14" y="19"/>
                      </a:cubicBezTo>
                      <a:cubicBezTo>
                        <a:pt x="15" y="20"/>
                        <a:pt x="17" y="19"/>
                        <a:pt x="16" y="18"/>
                      </a:cubicBezTo>
                      <a:cubicBezTo>
                        <a:pt x="14" y="14"/>
                        <a:pt x="12" y="10"/>
                        <a:pt x="7" y="8"/>
                      </a:cubicBezTo>
                      <a:cubicBezTo>
                        <a:pt x="7" y="7"/>
                        <a:pt x="5" y="8"/>
                        <a:pt x="6" y="9"/>
                      </a:cubicBezTo>
                      <a:cubicBezTo>
                        <a:pt x="7" y="13"/>
                        <a:pt x="10" y="17"/>
                        <a:pt x="13" y="20"/>
                      </a:cubicBezTo>
                      <a:cubicBezTo>
                        <a:pt x="14" y="21"/>
                        <a:pt x="16" y="20"/>
                        <a:pt x="15" y="19"/>
                      </a:cubicBezTo>
                      <a:cubicBezTo>
                        <a:pt x="13" y="16"/>
                        <a:pt x="11" y="14"/>
                        <a:pt x="9" y="12"/>
                      </a:cubicBezTo>
                      <a:cubicBezTo>
                        <a:pt x="7" y="11"/>
                        <a:pt x="6" y="12"/>
                        <a:pt x="7" y="13"/>
                      </a:cubicBezTo>
                      <a:cubicBezTo>
                        <a:pt x="10" y="16"/>
                        <a:pt x="12" y="19"/>
                        <a:pt x="14" y="23"/>
                      </a:cubicBezTo>
                      <a:cubicBezTo>
                        <a:pt x="15" y="23"/>
                        <a:pt x="16" y="23"/>
                        <a:pt x="16" y="22"/>
                      </a:cubicBezTo>
                      <a:cubicBezTo>
                        <a:pt x="14" y="20"/>
                        <a:pt x="13" y="17"/>
                        <a:pt x="11" y="14"/>
                      </a:cubicBezTo>
                      <a:cubicBezTo>
                        <a:pt x="10" y="13"/>
                        <a:pt x="8" y="14"/>
                        <a:pt x="9" y="15"/>
                      </a:cubicBezTo>
                      <a:cubicBezTo>
                        <a:pt x="11" y="20"/>
                        <a:pt x="14" y="24"/>
                        <a:pt x="17" y="27"/>
                      </a:cubicBezTo>
                      <a:cubicBezTo>
                        <a:pt x="18" y="28"/>
                        <a:pt x="20" y="28"/>
                        <a:pt x="19" y="26"/>
                      </a:cubicBezTo>
                      <a:cubicBezTo>
                        <a:pt x="17" y="24"/>
                        <a:pt x="16" y="21"/>
                        <a:pt x="15" y="18"/>
                      </a:cubicBezTo>
                      <a:cubicBezTo>
                        <a:pt x="14" y="17"/>
                        <a:pt x="12" y="18"/>
                        <a:pt x="13" y="19"/>
                      </a:cubicBezTo>
                      <a:cubicBezTo>
                        <a:pt x="14" y="23"/>
                        <a:pt x="16" y="26"/>
                        <a:pt x="18" y="29"/>
                      </a:cubicBezTo>
                      <a:cubicBezTo>
                        <a:pt x="18" y="30"/>
                        <a:pt x="20" y="30"/>
                        <a:pt x="20" y="28"/>
                      </a:cubicBezTo>
                      <a:cubicBezTo>
                        <a:pt x="19" y="25"/>
                        <a:pt x="18" y="23"/>
                        <a:pt x="16" y="20"/>
                      </a:cubicBezTo>
                      <a:cubicBezTo>
                        <a:pt x="16" y="19"/>
                        <a:pt x="14" y="20"/>
                        <a:pt x="14" y="21"/>
                      </a:cubicBezTo>
                      <a:cubicBezTo>
                        <a:pt x="15" y="24"/>
                        <a:pt x="17" y="27"/>
                        <a:pt x="19" y="30"/>
                      </a:cubicBezTo>
                      <a:cubicBezTo>
                        <a:pt x="19" y="32"/>
                        <a:pt x="21" y="30"/>
                        <a:pt x="20" y="29"/>
                      </a:cubicBezTo>
                      <a:cubicBezTo>
                        <a:pt x="19" y="27"/>
                        <a:pt x="18" y="25"/>
                        <a:pt x="16" y="22"/>
                      </a:cubicBezTo>
                      <a:cubicBezTo>
                        <a:pt x="15" y="22"/>
                        <a:pt x="14" y="22"/>
                        <a:pt x="14" y="23"/>
                      </a:cubicBezTo>
                      <a:cubicBezTo>
                        <a:pt x="14" y="26"/>
                        <a:pt x="16" y="29"/>
                        <a:pt x="17" y="32"/>
                      </a:cubicBezTo>
                      <a:cubicBezTo>
                        <a:pt x="18" y="32"/>
                        <a:pt x="18" y="31"/>
                        <a:pt x="19" y="31"/>
                      </a:cubicBezTo>
                      <a:cubicBezTo>
                        <a:pt x="17" y="29"/>
                        <a:pt x="17" y="26"/>
                        <a:pt x="15" y="24"/>
                      </a:cubicBezTo>
                      <a:cubicBezTo>
                        <a:pt x="15" y="24"/>
                        <a:pt x="14" y="24"/>
                        <a:pt x="13" y="25"/>
                      </a:cubicBezTo>
                      <a:cubicBezTo>
                        <a:pt x="15" y="26"/>
                        <a:pt x="16" y="28"/>
                        <a:pt x="17" y="30"/>
                      </a:cubicBezTo>
                      <a:cubicBezTo>
                        <a:pt x="17" y="29"/>
                        <a:pt x="18" y="29"/>
                        <a:pt x="18" y="28"/>
                      </a:cubicBezTo>
                      <a:cubicBezTo>
                        <a:pt x="17" y="27"/>
                        <a:pt x="15" y="27"/>
                        <a:pt x="14" y="27"/>
                      </a:cubicBezTo>
                      <a:cubicBezTo>
                        <a:pt x="13" y="27"/>
                        <a:pt x="12" y="27"/>
                        <a:pt x="13" y="28"/>
                      </a:cubicBezTo>
                      <a:cubicBezTo>
                        <a:pt x="13" y="30"/>
                        <a:pt x="13" y="31"/>
                        <a:pt x="14" y="33"/>
                      </a:cubicBezTo>
                      <a:cubicBezTo>
                        <a:pt x="15" y="34"/>
                        <a:pt x="16" y="33"/>
                        <a:pt x="16" y="32"/>
                      </a:cubicBezTo>
                      <a:cubicBezTo>
                        <a:pt x="17" y="29"/>
                        <a:pt x="16" y="26"/>
                        <a:pt x="15" y="24"/>
                      </a:cubicBezTo>
                      <a:cubicBezTo>
                        <a:pt x="14" y="24"/>
                        <a:pt x="14" y="24"/>
                        <a:pt x="13" y="25"/>
                      </a:cubicBezTo>
                      <a:cubicBezTo>
                        <a:pt x="14" y="27"/>
                        <a:pt x="16" y="29"/>
                        <a:pt x="16" y="31"/>
                      </a:cubicBezTo>
                      <a:cubicBezTo>
                        <a:pt x="17" y="31"/>
                        <a:pt x="17" y="31"/>
                        <a:pt x="18" y="30"/>
                      </a:cubicBezTo>
                      <a:cubicBezTo>
                        <a:pt x="14" y="30"/>
                        <a:pt x="14" y="27"/>
                        <a:pt x="12" y="25"/>
                      </a:cubicBezTo>
                      <a:cubicBezTo>
                        <a:pt x="11" y="24"/>
                        <a:pt x="10" y="25"/>
                        <a:pt x="10" y="26"/>
                      </a:cubicBezTo>
                      <a:cubicBezTo>
                        <a:pt x="11" y="28"/>
                        <a:pt x="12" y="30"/>
                        <a:pt x="13" y="31"/>
                      </a:cubicBezTo>
                      <a:cubicBezTo>
                        <a:pt x="14" y="32"/>
                        <a:pt x="16" y="32"/>
                        <a:pt x="15" y="31"/>
                      </a:cubicBezTo>
                      <a:cubicBezTo>
                        <a:pt x="15" y="27"/>
                        <a:pt x="14" y="25"/>
                        <a:pt x="12" y="22"/>
                      </a:cubicBezTo>
                      <a:cubicBezTo>
                        <a:pt x="11" y="21"/>
                        <a:pt x="9" y="22"/>
                        <a:pt x="10" y="23"/>
                      </a:cubicBezTo>
                      <a:cubicBezTo>
                        <a:pt x="11" y="25"/>
                        <a:pt x="12" y="27"/>
                        <a:pt x="14" y="29"/>
                      </a:cubicBezTo>
                      <a:cubicBezTo>
                        <a:pt x="14" y="30"/>
                        <a:pt x="16" y="29"/>
                        <a:pt x="15" y="28"/>
                      </a:cubicBezTo>
                      <a:cubicBezTo>
                        <a:pt x="15" y="25"/>
                        <a:pt x="15" y="22"/>
                        <a:pt x="12" y="19"/>
                      </a:cubicBezTo>
                      <a:cubicBezTo>
                        <a:pt x="12" y="19"/>
                        <a:pt x="10" y="19"/>
                        <a:pt x="10" y="20"/>
                      </a:cubicBezTo>
                      <a:cubicBezTo>
                        <a:pt x="11" y="22"/>
                        <a:pt x="11" y="25"/>
                        <a:pt x="12" y="27"/>
                      </a:cubicBezTo>
                      <a:cubicBezTo>
                        <a:pt x="13" y="27"/>
                        <a:pt x="13" y="26"/>
                        <a:pt x="14" y="26"/>
                      </a:cubicBezTo>
                      <a:cubicBezTo>
                        <a:pt x="13" y="23"/>
                        <a:pt x="11" y="20"/>
                        <a:pt x="10" y="17"/>
                      </a:cubicBezTo>
                      <a:cubicBezTo>
                        <a:pt x="9" y="17"/>
                        <a:pt x="9" y="18"/>
                        <a:pt x="8" y="18"/>
                      </a:cubicBezTo>
                      <a:cubicBezTo>
                        <a:pt x="8" y="18"/>
                        <a:pt x="9" y="19"/>
                        <a:pt x="9" y="19"/>
                      </a:cubicBezTo>
                      <a:cubicBezTo>
                        <a:pt x="10" y="20"/>
                        <a:pt x="11" y="18"/>
                        <a:pt x="10" y="17"/>
                      </a:cubicBezTo>
                      <a:cubicBezTo>
                        <a:pt x="8" y="15"/>
                        <a:pt x="5" y="12"/>
                        <a:pt x="2" y="11"/>
                      </a:cubicBezTo>
                      <a:cubicBezTo>
                        <a:pt x="1" y="10"/>
                        <a:pt x="0" y="11"/>
                        <a:pt x="0" y="12"/>
                      </a:cubicBezTo>
                      <a:cubicBezTo>
                        <a:pt x="1" y="13"/>
                        <a:pt x="2" y="14"/>
                        <a:pt x="3" y="15"/>
                      </a:cubicBezTo>
                      <a:cubicBezTo>
                        <a:pt x="4" y="16"/>
                        <a:pt x="5" y="15"/>
                        <a:pt x="5" y="14"/>
                      </a:cubicBezTo>
                      <a:cubicBezTo>
                        <a:pt x="4" y="13"/>
                        <a:pt x="4" y="13"/>
                        <a:pt x="4" y="12"/>
                      </a:cubicBezTo>
                      <a:cubicBezTo>
                        <a:pt x="3" y="12"/>
                        <a:pt x="3" y="12"/>
                        <a:pt x="2" y="12"/>
                      </a:cubicBezTo>
                      <a:cubicBezTo>
                        <a:pt x="4" y="16"/>
                        <a:pt x="7" y="20"/>
                        <a:pt x="11" y="23"/>
                      </a:cubicBezTo>
                      <a:cubicBezTo>
                        <a:pt x="11" y="23"/>
                        <a:pt x="13" y="23"/>
                        <a:pt x="13" y="22"/>
                      </a:cubicBezTo>
                      <a:cubicBezTo>
                        <a:pt x="11" y="18"/>
                        <a:pt x="9" y="15"/>
                        <a:pt x="6" y="13"/>
                      </a:cubicBezTo>
                      <a:cubicBezTo>
                        <a:pt x="5" y="12"/>
                        <a:pt x="4" y="13"/>
                        <a:pt x="4" y="14"/>
                      </a:cubicBezTo>
                      <a:cubicBezTo>
                        <a:pt x="6" y="17"/>
                        <a:pt x="7" y="20"/>
                        <a:pt x="10" y="23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1" y="18"/>
                        <a:pt x="10" y="14"/>
                        <a:pt x="6" y="12"/>
                      </a:cubicBezTo>
                      <a:cubicBezTo>
                        <a:pt x="5" y="11"/>
                        <a:pt x="4" y="12"/>
                        <a:pt x="5" y="13"/>
                      </a:cubicBezTo>
                      <a:cubicBezTo>
                        <a:pt x="5" y="14"/>
                        <a:pt x="6" y="14"/>
                        <a:pt x="6" y="15"/>
                      </a:cubicBezTo>
                      <a:cubicBezTo>
                        <a:pt x="7" y="16"/>
                        <a:pt x="9" y="15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9" name="Freeform 304"/>
                <p:cNvSpPr>
                  <a:spLocks/>
                </p:cNvSpPr>
                <p:nvPr/>
              </p:nvSpPr>
              <p:spPr bwMode="auto">
                <a:xfrm>
                  <a:off x="949" y="1598"/>
                  <a:ext cx="31" cy="30"/>
                </a:xfrm>
                <a:custGeom>
                  <a:avLst/>
                  <a:gdLst>
                    <a:gd name="T0" fmla="*/ 3 w 47"/>
                    <a:gd name="T1" fmla="*/ 30 h 45"/>
                    <a:gd name="T2" fmla="*/ 3 w 47"/>
                    <a:gd name="T3" fmla="*/ 30 h 45"/>
                    <a:gd name="T4" fmla="*/ 4 w 47"/>
                    <a:gd name="T5" fmla="*/ 32 h 45"/>
                    <a:gd name="T6" fmla="*/ 10 w 47"/>
                    <a:gd name="T7" fmla="*/ 23 h 45"/>
                    <a:gd name="T8" fmla="*/ 18 w 47"/>
                    <a:gd name="T9" fmla="*/ 30 h 45"/>
                    <a:gd name="T10" fmla="*/ 20 w 47"/>
                    <a:gd name="T11" fmla="*/ 30 h 45"/>
                    <a:gd name="T12" fmla="*/ 32 w 47"/>
                    <a:gd name="T13" fmla="*/ 10 h 45"/>
                    <a:gd name="T14" fmla="*/ 39 w 47"/>
                    <a:gd name="T15" fmla="*/ 5 h 45"/>
                    <a:gd name="T16" fmla="*/ 39 w 47"/>
                    <a:gd name="T17" fmla="*/ 18 h 45"/>
                    <a:gd name="T18" fmla="*/ 28 w 47"/>
                    <a:gd name="T19" fmla="*/ 41 h 45"/>
                    <a:gd name="T20" fmla="*/ 15 w 47"/>
                    <a:gd name="T21" fmla="*/ 36 h 45"/>
                    <a:gd name="T22" fmla="*/ 3 w 47"/>
                    <a:gd name="T23" fmla="*/ 31 h 45"/>
                    <a:gd name="T24" fmla="*/ 2 w 47"/>
                    <a:gd name="T25" fmla="*/ 33 h 45"/>
                    <a:gd name="T26" fmla="*/ 12 w 47"/>
                    <a:gd name="T27" fmla="*/ 38 h 45"/>
                    <a:gd name="T28" fmla="*/ 30 w 47"/>
                    <a:gd name="T29" fmla="*/ 45 h 45"/>
                    <a:gd name="T30" fmla="*/ 32 w 47"/>
                    <a:gd name="T31" fmla="*/ 44 h 45"/>
                    <a:gd name="T32" fmla="*/ 45 w 47"/>
                    <a:gd name="T33" fmla="*/ 11 h 45"/>
                    <a:gd name="T34" fmla="*/ 34 w 47"/>
                    <a:gd name="T35" fmla="*/ 0 h 45"/>
                    <a:gd name="T36" fmla="*/ 33 w 47"/>
                    <a:gd name="T37" fmla="*/ 1 h 45"/>
                    <a:gd name="T38" fmla="*/ 18 w 47"/>
                    <a:gd name="T39" fmla="*/ 29 h 45"/>
                    <a:gd name="T40" fmla="*/ 20 w 47"/>
                    <a:gd name="T41" fmla="*/ 28 h 45"/>
                    <a:gd name="T42" fmla="*/ 8 w 47"/>
                    <a:gd name="T43" fmla="*/ 20 h 45"/>
                    <a:gd name="T44" fmla="*/ 2 w 47"/>
                    <a:gd name="T45" fmla="*/ 31 h 45"/>
                    <a:gd name="T46" fmla="*/ 3 w 47"/>
                    <a:gd name="T47" fmla="*/ 33 h 45"/>
                    <a:gd name="T48" fmla="*/ 5 w 47"/>
                    <a:gd name="T49" fmla="*/ 32 h 45"/>
                    <a:gd name="T50" fmla="*/ 3 w 47"/>
                    <a:gd name="T51" fmla="*/ 3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7" h="45">
                      <a:moveTo>
                        <a:pt x="3" y="30"/>
                      </a:move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1"/>
                        <a:pt x="4" y="31"/>
                        <a:pt x="4" y="32"/>
                      </a:cubicBezTo>
                      <a:cubicBezTo>
                        <a:pt x="5" y="30"/>
                        <a:pt x="7" y="22"/>
                        <a:pt x="10" y="23"/>
                      </a:cubicBezTo>
                      <a:cubicBezTo>
                        <a:pt x="13" y="25"/>
                        <a:pt x="15" y="28"/>
                        <a:pt x="18" y="30"/>
                      </a:cubicBezTo>
                      <a:cubicBezTo>
                        <a:pt x="19" y="31"/>
                        <a:pt x="20" y="31"/>
                        <a:pt x="20" y="30"/>
                      </a:cubicBezTo>
                      <a:cubicBezTo>
                        <a:pt x="25" y="24"/>
                        <a:pt x="29" y="17"/>
                        <a:pt x="32" y="10"/>
                      </a:cubicBezTo>
                      <a:cubicBezTo>
                        <a:pt x="34" y="5"/>
                        <a:pt x="34" y="3"/>
                        <a:pt x="39" y="5"/>
                      </a:cubicBezTo>
                      <a:cubicBezTo>
                        <a:pt x="45" y="8"/>
                        <a:pt x="40" y="15"/>
                        <a:pt x="39" y="18"/>
                      </a:cubicBezTo>
                      <a:cubicBezTo>
                        <a:pt x="38" y="21"/>
                        <a:pt x="31" y="42"/>
                        <a:pt x="28" y="41"/>
                      </a:cubicBezTo>
                      <a:cubicBezTo>
                        <a:pt x="24" y="40"/>
                        <a:pt x="20" y="37"/>
                        <a:pt x="15" y="36"/>
                      </a:cubicBezTo>
                      <a:cubicBezTo>
                        <a:pt x="11" y="34"/>
                        <a:pt x="7" y="33"/>
                        <a:pt x="3" y="31"/>
                      </a:cubicBezTo>
                      <a:cubicBezTo>
                        <a:pt x="2" y="30"/>
                        <a:pt x="0" y="32"/>
                        <a:pt x="2" y="33"/>
                      </a:cubicBezTo>
                      <a:cubicBezTo>
                        <a:pt x="5" y="35"/>
                        <a:pt x="8" y="37"/>
                        <a:pt x="12" y="38"/>
                      </a:cubicBezTo>
                      <a:cubicBezTo>
                        <a:pt x="18" y="40"/>
                        <a:pt x="24" y="43"/>
                        <a:pt x="30" y="45"/>
                      </a:cubicBezTo>
                      <a:cubicBezTo>
                        <a:pt x="31" y="45"/>
                        <a:pt x="32" y="44"/>
                        <a:pt x="32" y="44"/>
                      </a:cubicBezTo>
                      <a:cubicBezTo>
                        <a:pt x="36" y="33"/>
                        <a:pt x="42" y="22"/>
                        <a:pt x="45" y="11"/>
                      </a:cubicBezTo>
                      <a:cubicBezTo>
                        <a:pt x="47" y="4"/>
                        <a:pt x="40" y="2"/>
                        <a:pt x="34" y="0"/>
                      </a:cubicBezTo>
                      <a:cubicBezTo>
                        <a:pt x="34" y="0"/>
                        <a:pt x="33" y="1"/>
                        <a:pt x="33" y="1"/>
                      </a:cubicBezTo>
                      <a:cubicBezTo>
                        <a:pt x="28" y="11"/>
                        <a:pt x="24" y="20"/>
                        <a:pt x="18" y="29"/>
                      </a:cubicBezTo>
                      <a:cubicBezTo>
                        <a:pt x="19" y="28"/>
                        <a:pt x="19" y="28"/>
                        <a:pt x="20" y="28"/>
                      </a:cubicBezTo>
                      <a:cubicBezTo>
                        <a:pt x="18" y="26"/>
                        <a:pt x="12" y="19"/>
                        <a:pt x="8" y="20"/>
                      </a:cubicBezTo>
                      <a:cubicBezTo>
                        <a:pt x="4" y="21"/>
                        <a:pt x="3" y="28"/>
                        <a:pt x="2" y="31"/>
                      </a:cubicBezTo>
                      <a:cubicBezTo>
                        <a:pt x="1" y="32"/>
                        <a:pt x="2" y="33"/>
                        <a:pt x="3" y="33"/>
                      </a:cubicBezTo>
                      <a:cubicBezTo>
                        <a:pt x="4" y="33"/>
                        <a:pt x="5" y="32"/>
                        <a:pt x="5" y="32"/>
                      </a:cubicBezTo>
                      <a:cubicBezTo>
                        <a:pt x="6" y="31"/>
                        <a:pt x="4" y="29"/>
                        <a:pt x="3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0" name="Freeform 305"/>
                <p:cNvSpPr>
                  <a:spLocks/>
                </p:cNvSpPr>
                <p:nvPr/>
              </p:nvSpPr>
              <p:spPr bwMode="auto">
                <a:xfrm>
                  <a:off x="951" y="1598"/>
                  <a:ext cx="28" cy="28"/>
                </a:xfrm>
                <a:custGeom>
                  <a:avLst/>
                  <a:gdLst>
                    <a:gd name="T0" fmla="*/ 4 w 43"/>
                    <a:gd name="T1" fmla="*/ 31 h 42"/>
                    <a:gd name="T2" fmla="*/ 6 w 43"/>
                    <a:gd name="T3" fmla="*/ 25 h 42"/>
                    <a:gd name="T4" fmla="*/ 4 w 43"/>
                    <a:gd name="T5" fmla="*/ 26 h 42"/>
                    <a:gd name="T6" fmla="*/ 3 w 43"/>
                    <a:gd name="T7" fmla="*/ 26 h 42"/>
                    <a:gd name="T8" fmla="*/ 8 w 43"/>
                    <a:gd name="T9" fmla="*/ 34 h 42"/>
                    <a:gd name="T10" fmla="*/ 9 w 43"/>
                    <a:gd name="T11" fmla="*/ 27 h 42"/>
                    <a:gd name="T12" fmla="*/ 7 w 43"/>
                    <a:gd name="T13" fmla="*/ 27 h 42"/>
                    <a:gd name="T14" fmla="*/ 12 w 43"/>
                    <a:gd name="T15" fmla="*/ 35 h 42"/>
                    <a:gd name="T16" fmla="*/ 12 w 43"/>
                    <a:gd name="T17" fmla="*/ 37 h 42"/>
                    <a:gd name="T18" fmla="*/ 13 w 43"/>
                    <a:gd name="T19" fmla="*/ 31 h 42"/>
                    <a:gd name="T20" fmla="*/ 14 w 43"/>
                    <a:gd name="T21" fmla="*/ 34 h 42"/>
                    <a:gd name="T22" fmla="*/ 16 w 43"/>
                    <a:gd name="T23" fmla="*/ 32 h 42"/>
                    <a:gd name="T24" fmla="*/ 23 w 43"/>
                    <a:gd name="T25" fmla="*/ 31 h 42"/>
                    <a:gd name="T26" fmla="*/ 22 w 43"/>
                    <a:gd name="T27" fmla="*/ 23 h 42"/>
                    <a:gd name="T28" fmla="*/ 16 w 43"/>
                    <a:gd name="T29" fmla="*/ 32 h 42"/>
                    <a:gd name="T30" fmla="*/ 21 w 43"/>
                    <a:gd name="T31" fmla="*/ 29 h 42"/>
                    <a:gd name="T32" fmla="*/ 31 w 43"/>
                    <a:gd name="T33" fmla="*/ 10 h 42"/>
                    <a:gd name="T34" fmla="*/ 29 w 43"/>
                    <a:gd name="T35" fmla="*/ 12 h 42"/>
                    <a:gd name="T36" fmla="*/ 23 w 43"/>
                    <a:gd name="T37" fmla="*/ 34 h 42"/>
                    <a:gd name="T38" fmla="*/ 25 w 43"/>
                    <a:gd name="T39" fmla="*/ 39 h 42"/>
                    <a:gd name="T40" fmla="*/ 28 w 43"/>
                    <a:gd name="T41" fmla="*/ 31 h 42"/>
                    <a:gd name="T42" fmla="*/ 29 w 43"/>
                    <a:gd name="T43" fmla="*/ 19 h 42"/>
                    <a:gd name="T44" fmla="*/ 25 w 43"/>
                    <a:gd name="T45" fmla="*/ 35 h 42"/>
                    <a:gd name="T46" fmla="*/ 32 w 43"/>
                    <a:gd name="T47" fmla="*/ 34 h 42"/>
                    <a:gd name="T48" fmla="*/ 38 w 43"/>
                    <a:gd name="T49" fmla="*/ 10 h 42"/>
                    <a:gd name="T50" fmla="*/ 34 w 43"/>
                    <a:gd name="T51" fmla="*/ 10 h 42"/>
                    <a:gd name="T52" fmla="*/ 36 w 43"/>
                    <a:gd name="T53" fmla="*/ 12 h 42"/>
                    <a:gd name="T54" fmla="*/ 32 w 43"/>
                    <a:gd name="T55" fmla="*/ 11 h 42"/>
                    <a:gd name="T56" fmla="*/ 34 w 43"/>
                    <a:gd name="T57" fmla="*/ 16 h 42"/>
                    <a:gd name="T58" fmla="*/ 32 w 43"/>
                    <a:gd name="T59" fmla="*/ 14 h 42"/>
                    <a:gd name="T60" fmla="*/ 35 w 43"/>
                    <a:gd name="T61" fmla="*/ 10 h 42"/>
                    <a:gd name="T62" fmla="*/ 30 w 43"/>
                    <a:gd name="T63" fmla="*/ 33 h 42"/>
                    <a:gd name="T64" fmla="*/ 28 w 43"/>
                    <a:gd name="T65" fmla="*/ 36 h 42"/>
                    <a:gd name="T66" fmla="*/ 32 w 43"/>
                    <a:gd name="T67" fmla="*/ 20 h 42"/>
                    <a:gd name="T68" fmla="*/ 25 w 43"/>
                    <a:gd name="T69" fmla="*/ 30 h 42"/>
                    <a:gd name="T70" fmla="*/ 22 w 43"/>
                    <a:gd name="T71" fmla="*/ 39 h 42"/>
                    <a:gd name="T72" fmla="*/ 26 w 43"/>
                    <a:gd name="T73" fmla="*/ 35 h 42"/>
                    <a:gd name="T74" fmla="*/ 31 w 43"/>
                    <a:gd name="T75" fmla="*/ 12 h 42"/>
                    <a:gd name="T76" fmla="*/ 28 w 43"/>
                    <a:gd name="T77" fmla="*/ 9 h 42"/>
                    <a:gd name="T78" fmla="*/ 19 w 43"/>
                    <a:gd name="T79" fmla="*/ 27 h 42"/>
                    <a:gd name="T80" fmla="*/ 19 w 43"/>
                    <a:gd name="T81" fmla="*/ 33 h 42"/>
                    <a:gd name="T82" fmla="*/ 25 w 43"/>
                    <a:gd name="T83" fmla="*/ 24 h 42"/>
                    <a:gd name="T84" fmla="*/ 20 w 43"/>
                    <a:gd name="T85" fmla="*/ 32 h 42"/>
                    <a:gd name="T86" fmla="*/ 20 w 43"/>
                    <a:gd name="T87" fmla="*/ 40 h 42"/>
                    <a:gd name="T88" fmla="*/ 23 w 43"/>
                    <a:gd name="T89" fmla="*/ 39 h 42"/>
                    <a:gd name="T90" fmla="*/ 12 w 43"/>
                    <a:gd name="T91" fmla="*/ 30 h 42"/>
                    <a:gd name="T92" fmla="*/ 7 w 43"/>
                    <a:gd name="T93" fmla="*/ 31 h 42"/>
                    <a:gd name="T94" fmla="*/ 12 w 43"/>
                    <a:gd name="T95" fmla="*/ 35 h 42"/>
                    <a:gd name="T96" fmla="*/ 9 w 43"/>
                    <a:gd name="T97" fmla="*/ 33 h 42"/>
                    <a:gd name="T98" fmla="*/ 9 w 43"/>
                    <a:gd name="T99" fmla="*/ 26 h 42"/>
                    <a:gd name="T100" fmla="*/ 5 w 43"/>
                    <a:gd name="T101" fmla="*/ 26 h 42"/>
                    <a:gd name="T102" fmla="*/ 3 w 43"/>
                    <a:gd name="T103" fmla="*/ 28 h 42"/>
                    <a:gd name="T104" fmla="*/ 6 w 43"/>
                    <a:gd name="T105" fmla="*/ 34 h 42"/>
                    <a:gd name="T106" fmla="*/ 6 w 43"/>
                    <a:gd name="T107" fmla="*/ 24 h 42"/>
                    <a:gd name="T108" fmla="*/ 2 w 43"/>
                    <a:gd name="T109" fmla="*/ 26 h 42"/>
                    <a:gd name="T110" fmla="*/ 4 w 43"/>
                    <a:gd name="T111" fmla="*/ 3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3" h="42">
                      <a:moveTo>
                        <a:pt x="7" y="30"/>
                      </a:moveTo>
                      <a:cubicBezTo>
                        <a:pt x="7" y="28"/>
                        <a:pt x="7" y="27"/>
                        <a:pt x="7" y="26"/>
                      </a:cubicBezTo>
                      <a:cubicBezTo>
                        <a:pt x="7" y="24"/>
                        <a:pt x="5" y="23"/>
                        <a:pt x="4" y="25"/>
                      </a:cubicBezTo>
                      <a:cubicBezTo>
                        <a:pt x="3" y="27"/>
                        <a:pt x="2" y="29"/>
                        <a:pt x="1" y="31"/>
                      </a:cubicBezTo>
                      <a:cubicBezTo>
                        <a:pt x="2" y="31"/>
                        <a:pt x="3" y="31"/>
                        <a:pt x="4" y="31"/>
                      </a:cubicBezTo>
                      <a:cubicBezTo>
                        <a:pt x="4" y="30"/>
                        <a:pt x="4" y="28"/>
                        <a:pt x="5" y="26"/>
                      </a:cubicBezTo>
                      <a:cubicBezTo>
                        <a:pt x="5" y="25"/>
                        <a:pt x="3" y="24"/>
                        <a:pt x="2" y="26"/>
                      </a:cubicBezTo>
                      <a:cubicBezTo>
                        <a:pt x="1" y="27"/>
                        <a:pt x="1" y="29"/>
                        <a:pt x="0" y="31"/>
                      </a:cubicBezTo>
                      <a:cubicBezTo>
                        <a:pt x="0" y="33"/>
                        <a:pt x="2" y="34"/>
                        <a:pt x="3" y="32"/>
                      </a:cubicBezTo>
                      <a:cubicBezTo>
                        <a:pt x="4" y="30"/>
                        <a:pt x="5" y="27"/>
                        <a:pt x="6" y="25"/>
                      </a:cubicBezTo>
                      <a:cubicBezTo>
                        <a:pt x="5" y="25"/>
                        <a:pt x="4" y="25"/>
                        <a:pt x="3" y="24"/>
                      </a:cubicBezTo>
                      <a:cubicBezTo>
                        <a:pt x="3" y="28"/>
                        <a:pt x="2" y="31"/>
                        <a:pt x="2" y="34"/>
                      </a:cubicBezTo>
                      <a:cubicBezTo>
                        <a:pt x="2" y="35"/>
                        <a:pt x="5" y="36"/>
                        <a:pt x="5" y="34"/>
                      </a:cubicBezTo>
                      <a:cubicBezTo>
                        <a:pt x="6" y="32"/>
                        <a:pt x="6" y="29"/>
                        <a:pt x="7" y="26"/>
                      </a:cubicBezTo>
                      <a:cubicBezTo>
                        <a:pt x="6" y="26"/>
                        <a:pt x="5" y="26"/>
                        <a:pt x="4" y="26"/>
                      </a:cubicBezTo>
                      <a:cubicBezTo>
                        <a:pt x="4" y="29"/>
                        <a:pt x="4" y="32"/>
                        <a:pt x="3" y="34"/>
                      </a:cubicBezTo>
                      <a:cubicBezTo>
                        <a:pt x="4" y="34"/>
                        <a:pt x="5" y="34"/>
                        <a:pt x="6" y="34"/>
                      </a:cubicBezTo>
                      <a:cubicBezTo>
                        <a:pt x="7" y="31"/>
                        <a:pt x="7" y="28"/>
                        <a:pt x="7" y="25"/>
                      </a:cubicBezTo>
                      <a:cubicBezTo>
                        <a:pt x="7" y="23"/>
                        <a:pt x="5" y="23"/>
                        <a:pt x="4" y="24"/>
                      </a:cubicBezTo>
                      <a:cubicBezTo>
                        <a:pt x="4" y="25"/>
                        <a:pt x="3" y="26"/>
                        <a:pt x="3" y="26"/>
                      </a:cubicBezTo>
                      <a:cubicBezTo>
                        <a:pt x="4" y="27"/>
                        <a:pt x="5" y="27"/>
                        <a:pt x="6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5"/>
                        <a:pt x="5" y="25"/>
                        <a:pt x="4" y="25"/>
                      </a:cubicBezTo>
                      <a:cubicBezTo>
                        <a:pt x="5" y="28"/>
                        <a:pt x="5" y="31"/>
                        <a:pt x="5" y="34"/>
                      </a:cubicBezTo>
                      <a:cubicBezTo>
                        <a:pt x="5" y="36"/>
                        <a:pt x="8" y="36"/>
                        <a:pt x="8" y="34"/>
                      </a:cubicBezTo>
                      <a:cubicBezTo>
                        <a:pt x="8" y="31"/>
                        <a:pt x="8" y="29"/>
                        <a:pt x="8" y="26"/>
                      </a:cubicBezTo>
                      <a:cubicBezTo>
                        <a:pt x="7" y="26"/>
                        <a:pt x="6" y="26"/>
                        <a:pt x="5" y="26"/>
                      </a:cubicBezTo>
                      <a:cubicBezTo>
                        <a:pt x="6" y="29"/>
                        <a:pt x="6" y="31"/>
                        <a:pt x="6" y="34"/>
                      </a:cubicBezTo>
                      <a:cubicBezTo>
                        <a:pt x="7" y="34"/>
                        <a:pt x="8" y="34"/>
                        <a:pt x="8" y="34"/>
                      </a:cubicBezTo>
                      <a:cubicBezTo>
                        <a:pt x="8" y="31"/>
                        <a:pt x="9" y="29"/>
                        <a:pt x="9" y="27"/>
                      </a:cubicBezTo>
                      <a:cubicBezTo>
                        <a:pt x="8" y="27"/>
                        <a:pt x="7" y="27"/>
                        <a:pt x="7" y="27"/>
                      </a:cubicBezTo>
                      <a:cubicBezTo>
                        <a:pt x="7" y="30"/>
                        <a:pt x="7" y="32"/>
                        <a:pt x="7" y="35"/>
                      </a:cubicBezTo>
                      <a:cubicBezTo>
                        <a:pt x="8" y="35"/>
                        <a:pt x="9" y="35"/>
                        <a:pt x="10" y="35"/>
                      </a:cubicBezTo>
                      <a:cubicBezTo>
                        <a:pt x="9" y="32"/>
                        <a:pt x="9" y="30"/>
                        <a:pt x="10" y="27"/>
                      </a:cubicBezTo>
                      <a:cubicBezTo>
                        <a:pt x="9" y="27"/>
                        <a:pt x="8" y="27"/>
                        <a:pt x="7" y="27"/>
                      </a:cubicBezTo>
                      <a:cubicBezTo>
                        <a:pt x="7" y="28"/>
                        <a:pt x="7" y="30"/>
                        <a:pt x="7" y="31"/>
                      </a:cubicBezTo>
                      <a:cubicBezTo>
                        <a:pt x="7" y="31"/>
                        <a:pt x="8" y="31"/>
                        <a:pt x="9" y="32"/>
                      </a:cubicBezTo>
                      <a:cubicBezTo>
                        <a:pt x="8" y="29"/>
                        <a:pt x="8" y="26"/>
                        <a:pt x="7" y="23"/>
                      </a:cubicBezTo>
                      <a:cubicBezTo>
                        <a:pt x="6" y="23"/>
                        <a:pt x="6" y="24"/>
                        <a:pt x="5" y="24"/>
                      </a:cubicBezTo>
                      <a:cubicBezTo>
                        <a:pt x="9" y="26"/>
                        <a:pt x="11" y="30"/>
                        <a:pt x="12" y="35"/>
                      </a:cubicBezTo>
                      <a:cubicBezTo>
                        <a:pt x="13" y="34"/>
                        <a:pt x="14" y="34"/>
                        <a:pt x="15" y="34"/>
                      </a:cubicBezTo>
                      <a:cubicBezTo>
                        <a:pt x="14" y="33"/>
                        <a:pt x="13" y="31"/>
                        <a:pt x="12" y="30"/>
                      </a:cubicBezTo>
                      <a:cubicBezTo>
                        <a:pt x="12" y="29"/>
                        <a:pt x="10" y="29"/>
                        <a:pt x="10" y="31"/>
                      </a:cubicBezTo>
                      <a:cubicBezTo>
                        <a:pt x="10" y="33"/>
                        <a:pt x="10" y="35"/>
                        <a:pt x="10" y="38"/>
                      </a:cubicBezTo>
                      <a:cubicBezTo>
                        <a:pt x="11" y="37"/>
                        <a:pt x="12" y="37"/>
                        <a:pt x="12" y="37"/>
                      </a:cubicBezTo>
                      <a:cubicBezTo>
                        <a:pt x="11" y="35"/>
                        <a:pt x="10" y="33"/>
                        <a:pt x="9" y="30"/>
                      </a:cubicBezTo>
                      <a:cubicBezTo>
                        <a:pt x="9" y="31"/>
                        <a:pt x="8" y="31"/>
                        <a:pt x="8" y="32"/>
                      </a:cubicBezTo>
                      <a:cubicBezTo>
                        <a:pt x="11" y="32"/>
                        <a:pt x="13" y="34"/>
                        <a:pt x="14" y="36"/>
                      </a:cubicBezTo>
                      <a:cubicBezTo>
                        <a:pt x="14" y="35"/>
                        <a:pt x="15" y="35"/>
                        <a:pt x="16" y="34"/>
                      </a:cubicBezTo>
                      <a:cubicBezTo>
                        <a:pt x="15" y="33"/>
                        <a:pt x="14" y="32"/>
                        <a:pt x="13" y="31"/>
                      </a:cubicBezTo>
                      <a:cubicBezTo>
                        <a:pt x="12" y="31"/>
                        <a:pt x="12" y="32"/>
                        <a:pt x="11" y="33"/>
                      </a:cubicBezTo>
                      <a:cubicBezTo>
                        <a:pt x="14" y="34"/>
                        <a:pt x="16" y="36"/>
                        <a:pt x="17" y="38"/>
                      </a:cubicBezTo>
                      <a:cubicBezTo>
                        <a:pt x="18" y="38"/>
                        <a:pt x="18" y="37"/>
                        <a:pt x="19" y="36"/>
                      </a:cubicBezTo>
                      <a:cubicBezTo>
                        <a:pt x="18" y="35"/>
                        <a:pt x="16" y="33"/>
                        <a:pt x="16" y="32"/>
                      </a:cubicBezTo>
                      <a:cubicBezTo>
                        <a:pt x="15" y="32"/>
                        <a:pt x="15" y="33"/>
                        <a:pt x="14" y="34"/>
                      </a:cubicBezTo>
                      <a:cubicBezTo>
                        <a:pt x="17" y="35"/>
                        <a:pt x="19" y="37"/>
                        <a:pt x="20" y="40"/>
                      </a:cubicBezTo>
                      <a:cubicBezTo>
                        <a:pt x="21" y="40"/>
                        <a:pt x="22" y="39"/>
                        <a:pt x="22" y="39"/>
                      </a:cubicBezTo>
                      <a:cubicBezTo>
                        <a:pt x="21" y="37"/>
                        <a:pt x="20" y="34"/>
                        <a:pt x="19" y="32"/>
                      </a:cubicBezTo>
                      <a:cubicBezTo>
                        <a:pt x="19" y="32"/>
                        <a:pt x="18" y="33"/>
                        <a:pt x="17" y="33"/>
                      </a:cubicBezTo>
                      <a:cubicBezTo>
                        <a:pt x="17" y="35"/>
                        <a:pt x="17" y="34"/>
                        <a:pt x="16" y="32"/>
                      </a:cubicBezTo>
                      <a:cubicBezTo>
                        <a:pt x="16" y="31"/>
                        <a:pt x="15" y="30"/>
                        <a:pt x="15" y="28"/>
                      </a:cubicBezTo>
                      <a:cubicBezTo>
                        <a:pt x="14" y="29"/>
                        <a:pt x="14" y="30"/>
                        <a:pt x="13" y="30"/>
                      </a:cubicBezTo>
                      <a:cubicBezTo>
                        <a:pt x="16" y="32"/>
                        <a:pt x="18" y="35"/>
                        <a:pt x="21" y="37"/>
                      </a:cubicBezTo>
                      <a:cubicBezTo>
                        <a:pt x="22" y="37"/>
                        <a:pt x="23" y="37"/>
                        <a:pt x="24" y="37"/>
                      </a:cubicBezTo>
                      <a:cubicBezTo>
                        <a:pt x="23" y="34"/>
                        <a:pt x="23" y="33"/>
                        <a:pt x="23" y="31"/>
                      </a:cubicBezTo>
                      <a:cubicBezTo>
                        <a:pt x="22" y="29"/>
                        <a:pt x="20" y="30"/>
                        <a:pt x="20" y="31"/>
                      </a:cubicBezTo>
                      <a:cubicBezTo>
                        <a:pt x="19" y="32"/>
                        <a:pt x="19" y="33"/>
                        <a:pt x="19" y="35"/>
                      </a:cubicBezTo>
                      <a:cubicBezTo>
                        <a:pt x="19" y="36"/>
                        <a:pt x="22" y="37"/>
                        <a:pt x="22" y="35"/>
                      </a:cubicBezTo>
                      <a:cubicBezTo>
                        <a:pt x="23" y="31"/>
                        <a:pt x="23" y="27"/>
                        <a:pt x="25" y="24"/>
                      </a:cubicBezTo>
                      <a:cubicBezTo>
                        <a:pt x="24" y="23"/>
                        <a:pt x="23" y="23"/>
                        <a:pt x="22" y="23"/>
                      </a:cubicBezTo>
                      <a:cubicBezTo>
                        <a:pt x="21" y="26"/>
                        <a:pt x="20" y="30"/>
                        <a:pt x="18" y="33"/>
                      </a:cubicBezTo>
                      <a:cubicBezTo>
                        <a:pt x="18" y="35"/>
                        <a:pt x="21" y="36"/>
                        <a:pt x="21" y="34"/>
                      </a:cubicBezTo>
                      <a:cubicBezTo>
                        <a:pt x="23" y="29"/>
                        <a:pt x="24" y="25"/>
                        <a:pt x="26" y="20"/>
                      </a:cubicBezTo>
                      <a:cubicBezTo>
                        <a:pt x="27" y="18"/>
                        <a:pt x="25" y="17"/>
                        <a:pt x="24" y="19"/>
                      </a:cubicBezTo>
                      <a:cubicBezTo>
                        <a:pt x="21" y="23"/>
                        <a:pt x="19" y="27"/>
                        <a:pt x="16" y="32"/>
                      </a:cubicBezTo>
                      <a:cubicBezTo>
                        <a:pt x="15" y="33"/>
                        <a:pt x="18" y="35"/>
                        <a:pt x="19" y="33"/>
                      </a:cubicBezTo>
                      <a:cubicBezTo>
                        <a:pt x="22" y="28"/>
                        <a:pt x="24" y="22"/>
                        <a:pt x="27" y="16"/>
                      </a:cubicBezTo>
                      <a:cubicBezTo>
                        <a:pt x="26" y="16"/>
                        <a:pt x="26" y="15"/>
                        <a:pt x="25" y="15"/>
                      </a:cubicBezTo>
                      <a:cubicBezTo>
                        <a:pt x="22" y="19"/>
                        <a:pt x="20" y="23"/>
                        <a:pt x="18" y="28"/>
                      </a:cubicBezTo>
                      <a:cubicBezTo>
                        <a:pt x="18" y="29"/>
                        <a:pt x="20" y="30"/>
                        <a:pt x="21" y="29"/>
                      </a:cubicBezTo>
                      <a:cubicBezTo>
                        <a:pt x="26" y="24"/>
                        <a:pt x="27" y="17"/>
                        <a:pt x="31" y="11"/>
                      </a:cubicBezTo>
                      <a:cubicBezTo>
                        <a:pt x="30" y="11"/>
                        <a:pt x="29" y="10"/>
                        <a:pt x="28" y="10"/>
                      </a:cubicBezTo>
                      <a:cubicBezTo>
                        <a:pt x="26" y="14"/>
                        <a:pt x="24" y="19"/>
                        <a:pt x="23" y="23"/>
                      </a:cubicBezTo>
                      <a:cubicBezTo>
                        <a:pt x="24" y="24"/>
                        <a:pt x="25" y="24"/>
                        <a:pt x="26" y="24"/>
                      </a:cubicBezTo>
                      <a:cubicBezTo>
                        <a:pt x="27" y="19"/>
                        <a:pt x="28" y="14"/>
                        <a:pt x="31" y="10"/>
                      </a:cubicBezTo>
                      <a:cubicBezTo>
                        <a:pt x="30" y="10"/>
                        <a:pt x="29" y="9"/>
                        <a:pt x="28" y="9"/>
                      </a:cubicBezTo>
                      <a:cubicBezTo>
                        <a:pt x="27" y="17"/>
                        <a:pt x="23" y="24"/>
                        <a:pt x="20" y="32"/>
                      </a:cubicBezTo>
                      <a:cubicBezTo>
                        <a:pt x="20" y="34"/>
                        <a:pt x="23" y="35"/>
                        <a:pt x="23" y="33"/>
                      </a:cubicBezTo>
                      <a:cubicBezTo>
                        <a:pt x="26" y="26"/>
                        <a:pt x="26" y="18"/>
                        <a:pt x="31" y="13"/>
                      </a:cubicBezTo>
                      <a:cubicBezTo>
                        <a:pt x="30" y="12"/>
                        <a:pt x="29" y="12"/>
                        <a:pt x="29" y="12"/>
                      </a:cubicBezTo>
                      <a:cubicBezTo>
                        <a:pt x="27" y="19"/>
                        <a:pt x="24" y="25"/>
                        <a:pt x="23" y="32"/>
                      </a:cubicBezTo>
                      <a:cubicBezTo>
                        <a:pt x="23" y="34"/>
                        <a:pt x="25" y="34"/>
                        <a:pt x="26" y="33"/>
                      </a:cubicBezTo>
                      <a:cubicBezTo>
                        <a:pt x="28" y="27"/>
                        <a:pt x="30" y="21"/>
                        <a:pt x="32" y="16"/>
                      </a:cubicBezTo>
                      <a:cubicBezTo>
                        <a:pt x="32" y="15"/>
                        <a:pt x="31" y="15"/>
                        <a:pt x="30" y="15"/>
                      </a:cubicBezTo>
                      <a:cubicBezTo>
                        <a:pt x="27" y="21"/>
                        <a:pt x="24" y="27"/>
                        <a:pt x="23" y="34"/>
                      </a:cubicBezTo>
                      <a:cubicBezTo>
                        <a:pt x="23" y="36"/>
                        <a:pt x="25" y="36"/>
                        <a:pt x="26" y="35"/>
                      </a:cubicBezTo>
                      <a:cubicBezTo>
                        <a:pt x="27" y="32"/>
                        <a:pt x="27" y="29"/>
                        <a:pt x="28" y="27"/>
                      </a:cubicBezTo>
                      <a:cubicBezTo>
                        <a:pt x="27" y="26"/>
                        <a:pt x="26" y="26"/>
                        <a:pt x="25" y="26"/>
                      </a:cubicBezTo>
                      <a:cubicBezTo>
                        <a:pt x="25" y="30"/>
                        <a:pt x="24" y="35"/>
                        <a:pt x="22" y="39"/>
                      </a:cubicBezTo>
                      <a:cubicBezTo>
                        <a:pt x="23" y="39"/>
                        <a:pt x="24" y="39"/>
                        <a:pt x="25" y="39"/>
                      </a:cubicBezTo>
                      <a:cubicBezTo>
                        <a:pt x="25" y="38"/>
                        <a:pt x="25" y="36"/>
                        <a:pt x="25" y="35"/>
                      </a:cubicBezTo>
                      <a:cubicBezTo>
                        <a:pt x="24" y="35"/>
                        <a:pt x="23" y="35"/>
                        <a:pt x="22" y="35"/>
                      </a:cubicBezTo>
                      <a:cubicBezTo>
                        <a:pt x="22" y="38"/>
                        <a:pt x="22" y="37"/>
                        <a:pt x="22" y="40"/>
                      </a:cubicBezTo>
                      <a:cubicBezTo>
                        <a:pt x="23" y="41"/>
                        <a:pt x="25" y="41"/>
                        <a:pt x="25" y="40"/>
                      </a:cubicBezTo>
                      <a:cubicBezTo>
                        <a:pt x="27" y="37"/>
                        <a:pt x="27" y="34"/>
                        <a:pt x="28" y="31"/>
                      </a:cubicBezTo>
                      <a:cubicBezTo>
                        <a:pt x="27" y="30"/>
                        <a:pt x="26" y="30"/>
                        <a:pt x="25" y="30"/>
                      </a:cubicBezTo>
                      <a:cubicBezTo>
                        <a:pt x="26" y="33"/>
                        <a:pt x="25" y="36"/>
                        <a:pt x="25" y="38"/>
                      </a:cubicBezTo>
                      <a:cubicBezTo>
                        <a:pt x="26" y="39"/>
                        <a:pt x="27" y="39"/>
                        <a:pt x="28" y="39"/>
                      </a:cubicBezTo>
                      <a:cubicBezTo>
                        <a:pt x="28" y="32"/>
                        <a:pt x="30" y="26"/>
                        <a:pt x="32" y="20"/>
                      </a:cubicBezTo>
                      <a:cubicBezTo>
                        <a:pt x="31" y="20"/>
                        <a:pt x="30" y="20"/>
                        <a:pt x="29" y="19"/>
                      </a:cubicBezTo>
                      <a:cubicBezTo>
                        <a:pt x="28" y="24"/>
                        <a:pt x="26" y="30"/>
                        <a:pt x="25" y="35"/>
                      </a:cubicBezTo>
                      <a:cubicBezTo>
                        <a:pt x="25" y="36"/>
                        <a:pt x="27" y="37"/>
                        <a:pt x="28" y="36"/>
                      </a:cubicBezTo>
                      <a:cubicBezTo>
                        <a:pt x="31" y="30"/>
                        <a:pt x="33" y="24"/>
                        <a:pt x="35" y="17"/>
                      </a:cubicBezTo>
                      <a:cubicBezTo>
                        <a:pt x="35" y="16"/>
                        <a:pt x="33" y="15"/>
                        <a:pt x="32" y="16"/>
                      </a:cubicBezTo>
                      <a:cubicBezTo>
                        <a:pt x="29" y="22"/>
                        <a:pt x="26" y="29"/>
                        <a:pt x="25" y="35"/>
                      </a:cubicBezTo>
                      <a:cubicBezTo>
                        <a:pt x="24" y="37"/>
                        <a:pt x="26" y="38"/>
                        <a:pt x="27" y="37"/>
                      </a:cubicBezTo>
                      <a:cubicBezTo>
                        <a:pt x="34" y="32"/>
                        <a:pt x="35" y="21"/>
                        <a:pt x="38" y="14"/>
                      </a:cubicBezTo>
                      <a:cubicBezTo>
                        <a:pt x="37" y="14"/>
                        <a:pt x="36" y="14"/>
                        <a:pt x="36" y="13"/>
                      </a:cubicBezTo>
                      <a:cubicBezTo>
                        <a:pt x="36" y="20"/>
                        <a:pt x="31" y="26"/>
                        <a:pt x="29" y="33"/>
                      </a:cubicBezTo>
                      <a:cubicBezTo>
                        <a:pt x="29" y="35"/>
                        <a:pt x="31" y="36"/>
                        <a:pt x="32" y="34"/>
                      </a:cubicBezTo>
                      <a:cubicBezTo>
                        <a:pt x="35" y="28"/>
                        <a:pt x="37" y="21"/>
                        <a:pt x="40" y="14"/>
                      </a:cubicBezTo>
                      <a:cubicBezTo>
                        <a:pt x="39" y="14"/>
                        <a:pt x="38" y="14"/>
                        <a:pt x="37" y="13"/>
                      </a:cubicBezTo>
                      <a:cubicBezTo>
                        <a:pt x="36" y="18"/>
                        <a:pt x="34" y="23"/>
                        <a:pt x="31" y="27"/>
                      </a:cubicBezTo>
                      <a:cubicBezTo>
                        <a:pt x="31" y="28"/>
                        <a:pt x="32" y="28"/>
                        <a:pt x="33" y="29"/>
                      </a:cubicBezTo>
                      <a:cubicBezTo>
                        <a:pt x="35" y="22"/>
                        <a:pt x="39" y="17"/>
                        <a:pt x="38" y="10"/>
                      </a:cubicBezTo>
                      <a:cubicBezTo>
                        <a:pt x="38" y="9"/>
                        <a:pt x="37" y="8"/>
                        <a:pt x="36" y="9"/>
                      </a:cubicBezTo>
                      <a:cubicBezTo>
                        <a:pt x="35" y="9"/>
                        <a:pt x="35" y="10"/>
                        <a:pt x="34" y="11"/>
                      </a:cubicBezTo>
                      <a:cubicBezTo>
                        <a:pt x="33" y="13"/>
                        <a:pt x="31" y="13"/>
                        <a:pt x="30" y="12"/>
                      </a:cubicBezTo>
                      <a:cubicBezTo>
                        <a:pt x="30" y="12"/>
                        <a:pt x="34" y="12"/>
                        <a:pt x="34" y="12"/>
                      </a:cubicBezTo>
                      <a:cubicBezTo>
                        <a:pt x="33" y="11"/>
                        <a:pt x="33" y="10"/>
                        <a:pt x="34" y="10"/>
                      </a:cubicBezTo>
                      <a:cubicBezTo>
                        <a:pt x="34" y="14"/>
                        <a:pt x="33" y="15"/>
                        <a:pt x="33" y="13"/>
                      </a:cubicBezTo>
                      <a:cubicBezTo>
                        <a:pt x="31" y="8"/>
                        <a:pt x="36" y="11"/>
                        <a:pt x="32" y="14"/>
                      </a:cubicBezTo>
                      <a:cubicBezTo>
                        <a:pt x="33" y="14"/>
                        <a:pt x="33" y="14"/>
                        <a:pt x="34" y="15"/>
                      </a:cubicBezTo>
                      <a:cubicBezTo>
                        <a:pt x="33" y="13"/>
                        <a:pt x="34" y="11"/>
                        <a:pt x="35" y="9"/>
                      </a:cubicBezTo>
                      <a:cubicBezTo>
                        <a:pt x="37" y="10"/>
                        <a:pt x="37" y="10"/>
                        <a:pt x="36" y="12"/>
                      </a:cubicBezTo>
                      <a:cubicBezTo>
                        <a:pt x="35" y="14"/>
                        <a:pt x="33" y="15"/>
                        <a:pt x="31" y="14"/>
                      </a:cubicBezTo>
                      <a:cubicBezTo>
                        <a:pt x="30" y="6"/>
                        <a:pt x="31" y="6"/>
                        <a:pt x="34" y="11"/>
                      </a:cubicBezTo>
                      <a:cubicBezTo>
                        <a:pt x="36" y="12"/>
                        <a:pt x="37" y="9"/>
                        <a:pt x="35" y="9"/>
                      </a:cubicBezTo>
                      <a:cubicBezTo>
                        <a:pt x="34" y="8"/>
                        <a:pt x="33" y="8"/>
                        <a:pt x="32" y="9"/>
                      </a:cubicBezTo>
                      <a:cubicBezTo>
                        <a:pt x="31" y="10"/>
                        <a:pt x="31" y="10"/>
                        <a:pt x="32" y="11"/>
                      </a:cubicBezTo>
                      <a:cubicBezTo>
                        <a:pt x="36" y="18"/>
                        <a:pt x="43" y="8"/>
                        <a:pt x="36" y="4"/>
                      </a:cubicBezTo>
                      <a:cubicBezTo>
                        <a:pt x="29" y="0"/>
                        <a:pt x="25" y="12"/>
                        <a:pt x="30" y="16"/>
                      </a:cubicBezTo>
                      <a:cubicBezTo>
                        <a:pt x="34" y="21"/>
                        <a:pt x="41" y="13"/>
                        <a:pt x="39" y="9"/>
                      </a:cubicBezTo>
                      <a:cubicBezTo>
                        <a:pt x="37" y="1"/>
                        <a:pt x="29" y="10"/>
                        <a:pt x="32" y="15"/>
                      </a:cubicBezTo>
                      <a:cubicBezTo>
                        <a:pt x="32" y="16"/>
                        <a:pt x="33" y="17"/>
                        <a:pt x="34" y="16"/>
                      </a:cubicBezTo>
                      <a:cubicBezTo>
                        <a:pt x="37" y="14"/>
                        <a:pt x="39" y="7"/>
                        <a:pt x="34" y="5"/>
                      </a:cubicBezTo>
                      <a:cubicBezTo>
                        <a:pt x="28" y="4"/>
                        <a:pt x="29" y="12"/>
                        <a:pt x="30" y="15"/>
                      </a:cubicBezTo>
                      <a:cubicBezTo>
                        <a:pt x="31" y="16"/>
                        <a:pt x="31" y="17"/>
                        <a:pt x="32" y="16"/>
                      </a:cubicBezTo>
                      <a:cubicBezTo>
                        <a:pt x="36" y="15"/>
                        <a:pt x="40" y="8"/>
                        <a:pt x="35" y="6"/>
                      </a:cubicBezTo>
                      <a:cubicBezTo>
                        <a:pt x="29" y="2"/>
                        <a:pt x="30" y="12"/>
                        <a:pt x="32" y="14"/>
                      </a:cubicBezTo>
                      <a:cubicBezTo>
                        <a:pt x="32" y="15"/>
                        <a:pt x="33" y="15"/>
                        <a:pt x="34" y="15"/>
                      </a:cubicBezTo>
                      <a:cubicBezTo>
                        <a:pt x="43" y="10"/>
                        <a:pt x="19" y="6"/>
                        <a:pt x="30" y="16"/>
                      </a:cubicBezTo>
                      <a:cubicBezTo>
                        <a:pt x="31" y="16"/>
                        <a:pt x="31" y="16"/>
                        <a:pt x="32" y="16"/>
                      </a:cubicBezTo>
                      <a:cubicBezTo>
                        <a:pt x="34" y="14"/>
                        <a:pt x="36" y="13"/>
                        <a:pt x="38" y="11"/>
                      </a:cubicBezTo>
                      <a:cubicBezTo>
                        <a:pt x="37" y="11"/>
                        <a:pt x="36" y="10"/>
                        <a:pt x="35" y="10"/>
                      </a:cubicBezTo>
                      <a:cubicBezTo>
                        <a:pt x="36" y="16"/>
                        <a:pt x="32" y="22"/>
                        <a:pt x="30" y="28"/>
                      </a:cubicBezTo>
                      <a:cubicBezTo>
                        <a:pt x="30" y="29"/>
                        <a:pt x="32" y="30"/>
                        <a:pt x="33" y="29"/>
                      </a:cubicBezTo>
                      <a:cubicBezTo>
                        <a:pt x="36" y="24"/>
                        <a:pt x="38" y="19"/>
                        <a:pt x="40" y="14"/>
                      </a:cubicBezTo>
                      <a:cubicBezTo>
                        <a:pt x="40" y="13"/>
                        <a:pt x="38" y="12"/>
                        <a:pt x="37" y="13"/>
                      </a:cubicBezTo>
                      <a:cubicBezTo>
                        <a:pt x="34" y="19"/>
                        <a:pt x="33" y="27"/>
                        <a:pt x="30" y="33"/>
                      </a:cubicBezTo>
                      <a:cubicBezTo>
                        <a:pt x="31" y="33"/>
                        <a:pt x="31" y="34"/>
                        <a:pt x="32" y="34"/>
                      </a:cubicBezTo>
                      <a:cubicBezTo>
                        <a:pt x="33" y="27"/>
                        <a:pt x="38" y="21"/>
                        <a:pt x="38" y="13"/>
                      </a:cubicBezTo>
                      <a:cubicBezTo>
                        <a:pt x="38" y="12"/>
                        <a:pt x="36" y="11"/>
                        <a:pt x="36" y="13"/>
                      </a:cubicBezTo>
                      <a:cubicBezTo>
                        <a:pt x="32" y="20"/>
                        <a:pt x="32" y="30"/>
                        <a:pt x="25" y="35"/>
                      </a:cubicBezTo>
                      <a:cubicBezTo>
                        <a:pt x="26" y="35"/>
                        <a:pt x="27" y="36"/>
                        <a:pt x="28" y="36"/>
                      </a:cubicBezTo>
                      <a:cubicBezTo>
                        <a:pt x="29" y="30"/>
                        <a:pt x="31" y="24"/>
                        <a:pt x="34" y="18"/>
                      </a:cubicBezTo>
                      <a:cubicBezTo>
                        <a:pt x="34" y="17"/>
                        <a:pt x="33" y="17"/>
                        <a:pt x="32" y="17"/>
                      </a:cubicBezTo>
                      <a:cubicBezTo>
                        <a:pt x="31" y="23"/>
                        <a:pt x="28" y="29"/>
                        <a:pt x="25" y="34"/>
                      </a:cubicBezTo>
                      <a:cubicBezTo>
                        <a:pt x="26" y="35"/>
                        <a:pt x="27" y="35"/>
                        <a:pt x="28" y="35"/>
                      </a:cubicBezTo>
                      <a:cubicBezTo>
                        <a:pt x="29" y="30"/>
                        <a:pt x="31" y="25"/>
                        <a:pt x="32" y="20"/>
                      </a:cubicBezTo>
                      <a:cubicBezTo>
                        <a:pt x="33" y="18"/>
                        <a:pt x="30" y="18"/>
                        <a:pt x="29" y="19"/>
                      </a:cubicBezTo>
                      <a:cubicBezTo>
                        <a:pt x="27" y="26"/>
                        <a:pt x="26" y="32"/>
                        <a:pt x="25" y="39"/>
                      </a:cubicBezTo>
                      <a:cubicBezTo>
                        <a:pt x="25" y="40"/>
                        <a:pt x="28" y="41"/>
                        <a:pt x="28" y="39"/>
                      </a:cubicBezTo>
                      <a:cubicBezTo>
                        <a:pt x="28" y="36"/>
                        <a:pt x="28" y="33"/>
                        <a:pt x="28" y="30"/>
                      </a:cubicBezTo>
                      <a:cubicBezTo>
                        <a:pt x="28" y="29"/>
                        <a:pt x="26" y="28"/>
                        <a:pt x="25" y="30"/>
                      </a:cubicBezTo>
                      <a:cubicBezTo>
                        <a:pt x="24" y="33"/>
                        <a:pt x="24" y="36"/>
                        <a:pt x="23" y="39"/>
                      </a:cubicBezTo>
                      <a:cubicBezTo>
                        <a:pt x="24" y="39"/>
                        <a:pt x="24" y="39"/>
                        <a:pt x="25" y="39"/>
                      </a:cubicBezTo>
                      <a:cubicBezTo>
                        <a:pt x="25" y="38"/>
                        <a:pt x="25" y="36"/>
                        <a:pt x="25" y="35"/>
                      </a:cubicBezTo>
                      <a:cubicBezTo>
                        <a:pt x="25" y="33"/>
                        <a:pt x="22" y="33"/>
                        <a:pt x="22" y="35"/>
                      </a:cubicBezTo>
                      <a:cubicBezTo>
                        <a:pt x="22" y="36"/>
                        <a:pt x="22" y="38"/>
                        <a:pt x="22" y="39"/>
                      </a:cubicBezTo>
                      <a:cubicBezTo>
                        <a:pt x="22" y="41"/>
                        <a:pt x="24" y="41"/>
                        <a:pt x="25" y="40"/>
                      </a:cubicBezTo>
                      <a:cubicBezTo>
                        <a:pt x="27" y="35"/>
                        <a:pt x="28" y="31"/>
                        <a:pt x="28" y="27"/>
                      </a:cubicBezTo>
                      <a:cubicBezTo>
                        <a:pt x="28" y="25"/>
                        <a:pt x="26" y="24"/>
                        <a:pt x="25" y="26"/>
                      </a:cubicBezTo>
                      <a:cubicBezTo>
                        <a:pt x="25" y="29"/>
                        <a:pt x="24" y="31"/>
                        <a:pt x="23" y="34"/>
                      </a:cubicBezTo>
                      <a:cubicBezTo>
                        <a:pt x="24" y="34"/>
                        <a:pt x="25" y="34"/>
                        <a:pt x="26" y="35"/>
                      </a:cubicBezTo>
                      <a:cubicBezTo>
                        <a:pt x="27" y="28"/>
                        <a:pt x="30" y="22"/>
                        <a:pt x="32" y="16"/>
                      </a:cubicBezTo>
                      <a:cubicBezTo>
                        <a:pt x="33" y="14"/>
                        <a:pt x="30" y="13"/>
                        <a:pt x="30" y="15"/>
                      </a:cubicBezTo>
                      <a:cubicBezTo>
                        <a:pt x="27" y="20"/>
                        <a:pt x="25" y="26"/>
                        <a:pt x="23" y="32"/>
                      </a:cubicBezTo>
                      <a:cubicBezTo>
                        <a:pt x="24" y="32"/>
                        <a:pt x="25" y="32"/>
                        <a:pt x="26" y="32"/>
                      </a:cubicBezTo>
                      <a:cubicBezTo>
                        <a:pt x="27" y="25"/>
                        <a:pt x="30" y="19"/>
                        <a:pt x="31" y="12"/>
                      </a:cubicBezTo>
                      <a:cubicBezTo>
                        <a:pt x="32" y="11"/>
                        <a:pt x="30" y="10"/>
                        <a:pt x="29" y="11"/>
                      </a:cubicBezTo>
                      <a:cubicBezTo>
                        <a:pt x="23" y="16"/>
                        <a:pt x="23" y="25"/>
                        <a:pt x="20" y="32"/>
                      </a:cubicBezTo>
                      <a:cubicBezTo>
                        <a:pt x="21" y="32"/>
                        <a:pt x="22" y="33"/>
                        <a:pt x="23" y="33"/>
                      </a:cubicBezTo>
                      <a:cubicBezTo>
                        <a:pt x="26" y="25"/>
                        <a:pt x="30" y="18"/>
                        <a:pt x="31" y="10"/>
                      </a:cubicBezTo>
                      <a:cubicBezTo>
                        <a:pt x="31" y="8"/>
                        <a:pt x="29" y="7"/>
                        <a:pt x="28" y="9"/>
                      </a:cubicBezTo>
                      <a:cubicBezTo>
                        <a:pt x="25" y="13"/>
                        <a:pt x="24" y="18"/>
                        <a:pt x="23" y="23"/>
                      </a:cubicBezTo>
                      <a:cubicBezTo>
                        <a:pt x="22" y="25"/>
                        <a:pt x="25" y="26"/>
                        <a:pt x="26" y="24"/>
                      </a:cubicBezTo>
                      <a:cubicBezTo>
                        <a:pt x="27" y="20"/>
                        <a:pt x="29" y="15"/>
                        <a:pt x="31" y="11"/>
                      </a:cubicBezTo>
                      <a:cubicBezTo>
                        <a:pt x="31" y="9"/>
                        <a:pt x="29" y="8"/>
                        <a:pt x="28" y="10"/>
                      </a:cubicBezTo>
                      <a:cubicBezTo>
                        <a:pt x="25" y="15"/>
                        <a:pt x="24" y="22"/>
                        <a:pt x="19" y="27"/>
                      </a:cubicBezTo>
                      <a:cubicBezTo>
                        <a:pt x="20" y="27"/>
                        <a:pt x="20" y="28"/>
                        <a:pt x="21" y="28"/>
                      </a:cubicBezTo>
                      <a:cubicBezTo>
                        <a:pt x="22" y="24"/>
                        <a:pt x="25" y="20"/>
                        <a:pt x="27" y="16"/>
                      </a:cubicBezTo>
                      <a:cubicBezTo>
                        <a:pt x="28" y="15"/>
                        <a:pt x="26" y="13"/>
                        <a:pt x="25" y="15"/>
                      </a:cubicBezTo>
                      <a:cubicBezTo>
                        <a:pt x="21" y="20"/>
                        <a:pt x="20" y="26"/>
                        <a:pt x="16" y="32"/>
                      </a:cubicBezTo>
                      <a:cubicBezTo>
                        <a:pt x="17" y="32"/>
                        <a:pt x="18" y="33"/>
                        <a:pt x="19" y="33"/>
                      </a:cubicBezTo>
                      <a:cubicBezTo>
                        <a:pt x="21" y="29"/>
                        <a:pt x="24" y="24"/>
                        <a:pt x="26" y="20"/>
                      </a:cubicBezTo>
                      <a:cubicBezTo>
                        <a:pt x="25" y="20"/>
                        <a:pt x="25" y="19"/>
                        <a:pt x="24" y="19"/>
                      </a:cubicBezTo>
                      <a:cubicBezTo>
                        <a:pt x="22" y="23"/>
                        <a:pt x="20" y="28"/>
                        <a:pt x="18" y="33"/>
                      </a:cubicBezTo>
                      <a:cubicBezTo>
                        <a:pt x="19" y="34"/>
                        <a:pt x="20" y="34"/>
                        <a:pt x="21" y="34"/>
                      </a:cubicBezTo>
                      <a:cubicBezTo>
                        <a:pt x="22" y="31"/>
                        <a:pt x="23" y="27"/>
                        <a:pt x="25" y="24"/>
                      </a:cubicBezTo>
                      <a:cubicBezTo>
                        <a:pt x="25" y="22"/>
                        <a:pt x="23" y="21"/>
                        <a:pt x="22" y="23"/>
                      </a:cubicBezTo>
                      <a:cubicBezTo>
                        <a:pt x="21" y="27"/>
                        <a:pt x="20" y="31"/>
                        <a:pt x="19" y="35"/>
                      </a:cubicBezTo>
                      <a:cubicBezTo>
                        <a:pt x="20" y="35"/>
                        <a:pt x="21" y="35"/>
                        <a:pt x="22" y="35"/>
                      </a:cubicBezTo>
                      <a:cubicBezTo>
                        <a:pt x="22" y="34"/>
                        <a:pt x="22" y="33"/>
                        <a:pt x="23" y="32"/>
                      </a:cubicBezTo>
                      <a:cubicBezTo>
                        <a:pt x="22" y="32"/>
                        <a:pt x="21" y="32"/>
                        <a:pt x="20" y="32"/>
                      </a:cubicBezTo>
                      <a:cubicBezTo>
                        <a:pt x="20" y="33"/>
                        <a:pt x="20" y="36"/>
                        <a:pt x="21" y="37"/>
                      </a:cubicBezTo>
                      <a:cubicBezTo>
                        <a:pt x="21" y="39"/>
                        <a:pt x="24" y="39"/>
                        <a:pt x="24" y="37"/>
                      </a:cubicBezTo>
                      <a:cubicBezTo>
                        <a:pt x="23" y="31"/>
                        <a:pt x="19" y="27"/>
                        <a:pt x="13" y="27"/>
                      </a:cubicBezTo>
                      <a:cubicBezTo>
                        <a:pt x="12" y="27"/>
                        <a:pt x="12" y="28"/>
                        <a:pt x="12" y="29"/>
                      </a:cubicBezTo>
                      <a:cubicBezTo>
                        <a:pt x="13" y="34"/>
                        <a:pt x="16" y="38"/>
                        <a:pt x="20" y="40"/>
                      </a:cubicBezTo>
                      <a:cubicBezTo>
                        <a:pt x="21" y="40"/>
                        <a:pt x="22" y="40"/>
                        <a:pt x="22" y="39"/>
                      </a:cubicBezTo>
                      <a:cubicBezTo>
                        <a:pt x="23" y="35"/>
                        <a:pt x="22" y="33"/>
                        <a:pt x="19" y="31"/>
                      </a:cubicBezTo>
                      <a:cubicBezTo>
                        <a:pt x="18" y="30"/>
                        <a:pt x="16" y="31"/>
                        <a:pt x="16" y="32"/>
                      </a:cubicBezTo>
                      <a:cubicBezTo>
                        <a:pt x="17" y="35"/>
                        <a:pt x="18" y="38"/>
                        <a:pt x="20" y="41"/>
                      </a:cubicBezTo>
                      <a:cubicBezTo>
                        <a:pt x="21" y="42"/>
                        <a:pt x="23" y="41"/>
                        <a:pt x="23" y="39"/>
                      </a:cubicBezTo>
                      <a:cubicBezTo>
                        <a:pt x="22" y="35"/>
                        <a:pt x="19" y="32"/>
                        <a:pt x="15" y="31"/>
                      </a:cubicBezTo>
                      <a:cubicBezTo>
                        <a:pt x="14" y="30"/>
                        <a:pt x="13" y="32"/>
                        <a:pt x="13" y="33"/>
                      </a:cubicBezTo>
                      <a:cubicBezTo>
                        <a:pt x="14" y="35"/>
                        <a:pt x="15" y="37"/>
                        <a:pt x="17" y="38"/>
                      </a:cubicBezTo>
                      <a:cubicBezTo>
                        <a:pt x="18" y="40"/>
                        <a:pt x="20" y="38"/>
                        <a:pt x="19" y="37"/>
                      </a:cubicBezTo>
                      <a:cubicBezTo>
                        <a:pt x="18" y="33"/>
                        <a:pt x="15" y="31"/>
                        <a:pt x="12" y="30"/>
                      </a:cubicBezTo>
                      <a:cubicBezTo>
                        <a:pt x="11" y="29"/>
                        <a:pt x="10" y="31"/>
                        <a:pt x="10" y="32"/>
                      </a:cubicBezTo>
                      <a:cubicBezTo>
                        <a:pt x="11" y="34"/>
                        <a:pt x="12" y="35"/>
                        <a:pt x="14" y="36"/>
                      </a:cubicBezTo>
                      <a:cubicBezTo>
                        <a:pt x="15" y="37"/>
                        <a:pt x="17" y="36"/>
                        <a:pt x="16" y="34"/>
                      </a:cubicBezTo>
                      <a:cubicBezTo>
                        <a:pt x="14" y="32"/>
                        <a:pt x="12" y="29"/>
                        <a:pt x="8" y="29"/>
                      </a:cubicBezTo>
                      <a:cubicBezTo>
                        <a:pt x="7" y="29"/>
                        <a:pt x="6" y="30"/>
                        <a:pt x="7" y="31"/>
                      </a:cubicBezTo>
                      <a:cubicBezTo>
                        <a:pt x="7" y="34"/>
                        <a:pt x="8" y="36"/>
                        <a:pt x="10" y="39"/>
                      </a:cubicBezTo>
                      <a:cubicBezTo>
                        <a:pt x="11" y="40"/>
                        <a:pt x="13" y="39"/>
                        <a:pt x="13" y="38"/>
                      </a:cubicBezTo>
                      <a:cubicBezTo>
                        <a:pt x="13" y="35"/>
                        <a:pt x="13" y="33"/>
                        <a:pt x="13" y="31"/>
                      </a:cubicBezTo>
                      <a:cubicBezTo>
                        <a:pt x="12" y="31"/>
                        <a:pt x="11" y="31"/>
                        <a:pt x="10" y="31"/>
                      </a:cubicBezTo>
                      <a:cubicBezTo>
                        <a:pt x="11" y="33"/>
                        <a:pt x="11" y="34"/>
                        <a:pt x="12" y="35"/>
                      </a:cubicBezTo>
                      <a:cubicBezTo>
                        <a:pt x="13" y="36"/>
                        <a:pt x="15" y="36"/>
                        <a:pt x="15" y="35"/>
                      </a:cubicBezTo>
                      <a:cubicBezTo>
                        <a:pt x="14" y="29"/>
                        <a:pt x="12" y="24"/>
                        <a:pt x="6" y="22"/>
                      </a:cubicBezTo>
                      <a:cubicBezTo>
                        <a:pt x="5" y="21"/>
                        <a:pt x="4" y="22"/>
                        <a:pt x="4" y="23"/>
                      </a:cubicBezTo>
                      <a:cubicBezTo>
                        <a:pt x="5" y="26"/>
                        <a:pt x="6" y="29"/>
                        <a:pt x="6" y="32"/>
                      </a:cubicBezTo>
                      <a:cubicBezTo>
                        <a:pt x="7" y="33"/>
                        <a:pt x="9" y="34"/>
                        <a:pt x="9" y="33"/>
                      </a:cubicBezTo>
                      <a:cubicBezTo>
                        <a:pt x="10" y="30"/>
                        <a:pt x="10" y="29"/>
                        <a:pt x="10" y="26"/>
                      </a:cubicBezTo>
                      <a:cubicBezTo>
                        <a:pt x="10" y="24"/>
                        <a:pt x="8" y="25"/>
                        <a:pt x="7" y="26"/>
                      </a:cubicBezTo>
                      <a:cubicBezTo>
                        <a:pt x="6" y="29"/>
                        <a:pt x="7" y="32"/>
                        <a:pt x="7" y="35"/>
                      </a:cubicBezTo>
                      <a:cubicBezTo>
                        <a:pt x="7" y="37"/>
                        <a:pt x="10" y="37"/>
                        <a:pt x="10" y="35"/>
                      </a:cubicBezTo>
                      <a:cubicBezTo>
                        <a:pt x="10" y="32"/>
                        <a:pt x="10" y="29"/>
                        <a:pt x="9" y="26"/>
                      </a:cubicBezTo>
                      <a:cubicBezTo>
                        <a:pt x="9" y="24"/>
                        <a:pt x="7" y="25"/>
                        <a:pt x="7" y="26"/>
                      </a:cubicBezTo>
                      <a:cubicBezTo>
                        <a:pt x="6" y="29"/>
                        <a:pt x="6" y="31"/>
                        <a:pt x="6" y="34"/>
                      </a:cubicBezTo>
                      <a:cubicBezTo>
                        <a:pt x="6" y="36"/>
                        <a:pt x="8" y="36"/>
                        <a:pt x="8" y="34"/>
                      </a:cubicBezTo>
                      <a:cubicBezTo>
                        <a:pt x="9" y="31"/>
                        <a:pt x="9" y="29"/>
                        <a:pt x="8" y="26"/>
                      </a:cubicBezTo>
                      <a:cubicBezTo>
                        <a:pt x="8" y="24"/>
                        <a:pt x="6" y="24"/>
                        <a:pt x="5" y="26"/>
                      </a:cubicBezTo>
                      <a:cubicBezTo>
                        <a:pt x="5" y="29"/>
                        <a:pt x="5" y="31"/>
                        <a:pt x="5" y="34"/>
                      </a:cubicBezTo>
                      <a:cubicBezTo>
                        <a:pt x="6" y="34"/>
                        <a:pt x="7" y="34"/>
                        <a:pt x="8" y="34"/>
                      </a:cubicBezTo>
                      <a:cubicBezTo>
                        <a:pt x="8" y="30"/>
                        <a:pt x="8" y="27"/>
                        <a:pt x="7" y="24"/>
                      </a:cubicBezTo>
                      <a:cubicBezTo>
                        <a:pt x="7" y="23"/>
                        <a:pt x="5" y="23"/>
                        <a:pt x="5" y="23"/>
                      </a:cubicBezTo>
                      <a:cubicBezTo>
                        <a:pt x="3" y="24"/>
                        <a:pt x="2" y="25"/>
                        <a:pt x="3" y="28"/>
                      </a:cubicBezTo>
                      <a:cubicBezTo>
                        <a:pt x="3" y="29"/>
                        <a:pt x="5" y="29"/>
                        <a:pt x="5" y="28"/>
                      </a:cubicBezTo>
                      <a:cubicBezTo>
                        <a:pt x="6" y="27"/>
                        <a:pt x="6" y="26"/>
                        <a:pt x="7" y="26"/>
                      </a:cubicBezTo>
                      <a:cubicBezTo>
                        <a:pt x="6" y="25"/>
                        <a:pt x="5" y="25"/>
                        <a:pt x="4" y="25"/>
                      </a:cubicBezTo>
                      <a:cubicBezTo>
                        <a:pt x="4" y="28"/>
                        <a:pt x="4" y="31"/>
                        <a:pt x="3" y="34"/>
                      </a:cubicBezTo>
                      <a:cubicBezTo>
                        <a:pt x="3" y="36"/>
                        <a:pt x="6" y="36"/>
                        <a:pt x="6" y="34"/>
                      </a:cubicBezTo>
                      <a:cubicBezTo>
                        <a:pt x="7" y="32"/>
                        <a:pt x="7" y="29"/>
                        <a:pt x="7" y="26"/>
                      </a:cubicBezTo>
                      <a:cubicBezTo>
                        <a:pt x="7" y="24"/>
                        <a:pt x="5" y="24"/>
                        <a:pt x="4" y="26"/>
                      </a:cubicBezTo>
                      <a:cubicBezTo>
                        <a:pt x="3" y="28"/>
                        <a:pt x="3" y="31"/>
                        <a:pt x="2" y="34"/>
                      </a:cubicBezTo>
                      <a:cubicBezTo>
                        <a:pt x="3" y="34"/>
                        <a:pt x="4" y="34"/>
                        <a:pt x="5" y="34"/>
                      </a:cubicBezTo>
                      <a:cubicBezTo>
                        <a:pt x="5" y="31"/>
                        <a:pt x="6" y="28"/>
                        <a:pt x="6" y="24"/>
                      </a:cubicBezTo>
                      <a:cubicBezTo>
                        <a:pt x="6" y="23"/>
                        <a:pt x="3" y="23"/>
                        <a:pt x="3" y="24"/>
                      </a:cubicBezTo>
                      <a:cubicBezTo>
                        <a:pt x="2" y="26"/>
                        <a:pt x="1" y="29"/>
                        <a:pt x="0" y="31"/>
                      </a:cubicBezTo>
                      <a:cubicBezTo>
                        <a:pt x="1" y="31"/>
                        <a:pt x="2" y="32"/>
                        <a:pt x="3" y="32"/>
                      </a:cubicBezTo>
                      <a:cubicBezTo>
                        <a:pt x="3" y="30"/>
                        <a:pt x="4" y="28"/>
                        <a:pt x="5" y="26"/>
                      </a:cubicBezTo>
                      <a:cubicBezTo>
                        <a:pt x="4" y="26"/>
                        <a:pt x="3" y="26"/>
                        <a:pt x="2" y="26"/>
                      </a:cubicBezTo>
                      <a:cubicBezTo>
                        <a:pt x="1" y="28"/>
                        <a:pt x="1" y="29"/>
                        <a:pt x="1" y="31"/>
                      </a:cubicBezTo>
                      <a:cubicBezTo>
                        <a:pt x="1" y="33"/>
                        <a:pt x="3" y="33"/>
                        <a:pt x="4" y="32"/>
                      </a:cubicBezTo>
                      <a:cubicBezTo>
                        <a:pt x="5" y="30"/>
                        <a:pt x="5" y="29"/>
                        <a:pt x="7" y="26"/>
                      </a:cubicBezTo>
                      <a:cubicBezTo>
                        <a:pt x="6" y="26"/>
                        <a:pt x="5" y="25"/>
                        <a:pt x="4" y="25"/>
                      </a:cubicBezTo>
                      <a:cubicBezTo>
                        <a:pt x="4" y="27"/>
                        <a:pt x="4" y="28"/>
                        <a:pt x="4" y="30"/>
                      </a:cubicBezTo>
                      <a:cubicBezTo>
                        <a:pt x="4" y="31"/>
                        <a:pt x="6" y="31"/>
                        <a:pt x="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1" name="Freeform 306"/>
                <p:cNvSpPr>
                  <a:spLocks/>
                </p:cNvSpPr>
                <p:nvPr/>
              </p:nvSpPr>
              <p:spPr bwMode="auto">
                <a:xfrm>
                  <a:off x="933" y="1668"/>
                  <a:ext cx="30" cy="17"/>
                </a:xfrm>
                <a:custGeom>
                  <a:avLst/>
                  <a:gdLst>
                    <a:gd name="T0" fmla="*/ 3 w 44"/>
                    <a:gd name="T1" fmla="*/ 22 h 25"/>
                    <a:gd name="T2" fmla="*/ 19 w 44"/>
                    <a:gd name="T3" fmla="*/ 5 h 25"/>
                    <a:gd name="T4" fmla="*/ 32 w 44"/>
                    <a:gd name="T5" fmla="*/ 12 h 25"/>
                    <a:gd name="T6" fmla="*/ 41 w 44"/>
                    <a:gd name="T7" fmla="*/ 21 h 25"/>
                    <a:gd name="T8" fmla="*/ 42 w 44"/>
                    <a:gd name="T9" fmla="*/ 19 h 25"/>
                    <a:gd name="T10" fmla="*/ 41 w 44"/>
                    <a:gd name="T11" fmla="*/ 19 h 25"/>
                    <a:gd name="T12" fmla="*/ 42 w 44"/>
                    <a:gd name="T13" fmla="*/ 22 h 25"/>
                    <a:gd name="T14" fmla="*/ 43 w 44"/>
                    <a:gd name="T15" fmla="*/ 22 h 25"/>
                    <a:gd name="T16" fmla="*/ 44 w 44"/>
                    <a:gd name="T17" fmla="*/ 20 h 25"/>
                    <a:gd name="T18" fmla="*/ 33 w 44"/>
                    <a:gd name="T19" fmla="*/ 9 h 25"/>
                    <a:gd name="T20" fmla="*/ 22 w 44"/>
                    <a:gd name="T21" fmla="*/ 0 h 25"/>
                    <a:gd name="T22" fmla="*/ 14 w 44"/>
                    <a:gd name="T23" fmla="*/ 8 h 25"/>
                    <a:gd name="T24" fmla="*/ 0 w 44"/>
                    <a:gd name="T25" fmla="*/ 22 h 25"/>
                    <a:gd name="T26" fmla="*/ 0 w 44"/>
                    <a:gd name="T27" fmla="*/ 23 h 25"/>
                    <a:gd name="T28" fmla="*/ 0 w 44"/>
                    <a:gd name="T29" fmla="*/ 23 h 25"/>
                    <a:gd name="T30" fmla="*/ 3 w 44"/>
                    <a:gd name="T31" fmla="*/ 2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4" h="25">
                      <a:moveTo>
                        <a:pt x="3" y="22"/>
                      </a:moveTo>
                      <a:cubicBezTo>
                        <a:pt x="4" y="23"/>
                        <a:pt x="18" y="7"/>
                        <a:pt x="19" y="5"/>
                      </a:cubicBezTo>
                      <a:cubicBezTo>
                        <a:pt x="23" y="0"/>
                        <a:pt x="30" y="9"/>
                        <a:pt x="32" y="12"/>
                      </a:cubicBezTo>
                      <a:cubicBezTo>
                        <a:pt x="35" y="15"/>
                        <a:pt x="39" y="17"/>
                        <a:pt x="41" y="21"/>
                      </a:cubicBezTo>
                      <a:cubicBezTo>
                        <a:pt x="42" y="20"/>
                        <a:pt x="42" y="20"/>
                        <a:pt x="42" y="19"/>
                      </a:cubicBezTo>
                      <a:cubicBezTo>
                        <a:pt x="42" y="19"/>
                        <a:pt x="42" y="19"/>
                        <a:pt x="41" y="19"/>
                      </a:cubicBezTo>
                      <a:cubicBezTo>
                        <a:pt x="39" y="20"/>
                        <a:pt x="40" y="22"/>
                        <a:pt x="42" y="22"/>
                      </a:cubicBezTo>
                      <a:cubicBezTo>
                        <a:pt x="42" y="22"/>
                        <a:pt x="43" y="22"/>
                        <a:pt x="43" y="22"/>
                      </a:cubicBezTo>
                      <a:cubicBezTo>
                        <a:pt x="44" y="22"/>
                        <a:pt x="44" y="20"/>
                        <a:pt x="44" y="20"/>
                      </a:cubicBezTo>
                      <a:cubicBezTo>
                        <a:pt x="42" y="15"/>
                        <a:pt x="36" y="12"/>
                        <a:pt x="33" y="9"/>
                      </a:cubicBezTo>
                      <a:cubicBezTo>
                        <a:pt x="30" y="6"/>
                        <a:pt x="26" y="0"/>
                        <a:pt x="22" y="0"/>
                      </a:cubicBezTo>
                      <a:cubicBezTo>
                        <a:pt x="18" y="0"/>
                        <a:pt x="15" y="5"/>
                        <a:pt x="14" y="8"/>
                      </a:cubicBezTo>
                      <a:cubicBezTo>
                        <a:pt x="10" y="13"/>
                        <a:pt x="4" y="16"/>
                        <a:pt x="0" y="22"/>
                      </a:cubicBezTo>
                      <a:cubicBezTo>
                        <a:pt x="0" y="22"/>
                        <a:pt x="0" y="23"/>
                        <a:pt x="0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1" y="25"/>
                        <a:pt x="4" y="23"/>
                        <a:pt x="3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2" name="Freeform 307"/>
                <p:cNvSpPr>
                  <a:spLocks/>
                </p:cNvSpPr>
                <p:nvPr/>
              </p:nvSpPr>
              <p:spPr bwMode="auto">
                <a:xfrm>
                  <a:off x="936" y="1677"/>
                  <a:ext cx="25" cy="22"/>
                </a:xfrm>
                <a:custGeom>
                  <a:avLst/>
                  <a:gdLst>
                    <a:gd name="T0" fmla="*/ 1 w 37"/>
                    <a:gd name="T1" fmla="*/ 6 h 33"/>
                    <a:gd name="T2" fmla="*/ 2 w 37"/>
                    <a:gd name="T3" fmla="*/ 31 h 33"/>
                    <a:gd name="T4" fmla="*/ 4 w 37"/>
                    <a:gd name="T5" fmla="*/ 33 h 33"/>
                    <a:gd name="T6" fmla="*/ 24 w 37"/>
                    <a:gd name="T7" fmla="*/ 32 h 33"/>
                    <a:gd name="T8" fmla="*/ 35 w 37"/>
                    <a:gd name="T9" fmla="*/ 30 h 33"/>
                    <a:gd name="T10" fmla="*/ 36 w 37"/>
                    <a:gd name="T11" fmla="*/ 19 h 33"/>
                    <a:gd name="T12" fmla="*/ 34 w 37"/>
                    <a:gd name="T13" fmla="*/ 2 h 33"/>
                    <a:gd name="T14" fmla="*/ 31 w 37"/>
                    <a:gd name="T15" fmla="*/ 3 h 33"/>
                    <a:gd name="T16" fmla="*/ 33 w 37"/>
                    <a:gd name="T17" fmla="*/ 27 h 33"/>
                    <a:gd name="T18" fmla="*/ 20 w 37"/>
                    <a:gd name="T19" fmla="*/ 29 h 33"/>
                    <a:gd name="T20" fmla="*/ 4 w 37"/>
                    <a:gd name="T21" fmla="*/ 30 h 33"/>
                    <a:gd name="T22" fmla="*/ 5 w 37"/>
                    <a:gd name="T23" fmla="*/ 31 h 33"/>
                    <a:gd name="T24" fmla="*/ 3 w 37"/>
                    <a:gd name="T25" fmla="*/ 5 h 33"/>
                    <a:gd name="T26" fmla="*/ 1 w 37"/>
                    <a:gd name="T27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7" h="33">
                      <a:moveTo>
                        <a:pt x="1" y="6"/>
                      </a:moveTo>
                      <a:cubicBezTo>
                        <a:pt x="2" y="14"/>
                        <a:pt x="2" y="23"/>
                        <a:pt x="2" y="31"/>
                      </a:cubicBezTo>
                      <a:cubicBezTo>
                        <a:pt x="3" y="32"/>
                        <a:pt x="3" y="33"/>
                        <a:pt x="4" y="33"/>
                      </a:cubicBezTo>
                      <a:cubicBezTo>
                        <a:pt x="11" y="33"/>
                        <a:pt x="17" y="32"/>
                        <a:pt x="24" y="32"/>
                      </a:cubicBezTo>
                      <a:cubicBezTo>
                        <a:pt x="27" y="32"/>
                        <a:pt x="32" y="33"/>
                        <a:pt x="35" y="30"/>
                      </a:cubicBezTo>
                      <a:cubicBezTo>
                        <a:pt x="37" y="27"/>
                        <a:pt x="36" y="22"/>
                        <a:pt x="36" y="19"/>
                      </a:cubicBezTo>
                      <a:cubicBezTo>
                        <a:pt x="36" y="13"/>
                        <a:pt x="36" y="8"/>
                        <a:pt x="34" y="2"/>
                      </a:cubicBezTo>
                      <a:cubicBezTo>
                        <a:pt x="33" y="0"/>
                        <a:pt x="30" y="1"/>
                        <a:pt x="31" y="3"/>
                      </a:cubicBezTo>
                      <a:cubicBezTo>
                        <a:pt x="33" y="10"/>
                        <a:pt x="35" y="20"/>
                        <a:pt x="33" y="27"/>
                      </a:cubicBezTo>
                      <a:cubicBezTo>
                        <a:pt x="32" y="31"/>
                        <a:pt x="22" y="29"/>
                        <a:pt x="20" y="29"/>
                      </a:cubicBezTo>
                      <a:cubicBezTo>
                        <a:pt x="14" y="29"/>
                        <a:pt x="9" y="30"/>
                        <a:pt x="4" y="30"/>
                      </a:cubicBezTo>
                      <a:cubicBezTo>
                        <a:pt x="4" y="30"/>
                        <a:pt x="5" y="31"/>
                        <a:pt x="5" y="31"/>
                      </a:cubicBezTo>
                      <a:cubicBezTo>
                        <a:pt x="5" y="22"/>
                        <a:pt x="5" y="14"/>
                        <a:pt x="3" y="5"/>
                      </a:cubicBezTo>
                      <a:cubicBezTo>
                        <a:pt x="3" y="3"/>
                        <a:pt x="0" y="4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3" name="Freeform 308"/>
                <p:cNvSpPr>
                  <a:spLocks/>
                </p:cNvSpPr>
                <p:nvPr/>
              </p:nvSpPr>
              <p:spPr bwMode="auto">
                <a:xfrm>
                  <a:off x="943" y="1681"/>
                  <a:ext cx="12" cy="17"/>
                </a:xfrm>
                <a:custGeom>
                  <a:avLst/>
                  <a:gdLst>
                    <a:gd name="T0" fmla="*/ 2 w 19"/>
                    <a:gd name="T1" fmla="*/ 24 h 26"/>
                    <a:gd name="T2" fmla="*/ 2 w 19"/>
                    <a:gd name="T3" fmla="*/ 24 h 26"/>
                    <a:gd name="T4" fmla="*/ 5 w 19"/>
                    <a:gd name="T5" fmla="*/ 24 h 26"/>
                    <a:gd name="T6" fmla="*/ 5 w 19"/>
                    <a:gd name="T7" fmla="*/ 14 h 26"/>
                    <a:gd name="T8" fmla="*/ 12 w 19"/>
                    <a:gd name="T9" fmla="*/ 7 h 26"/>
                    <a:gd name="T10" fmla="*/ 15 w 19"/>
                    <a:gd name="T11" fmla="*/ 24 h 26"/>
                    <a:gd name="T12" fmla="*/ 18 w 19"/>
                    <a:gd name="T13" fmla="*/ 24 h 26"/>
                    <a:gd name="T14" fmla="*/ 11 w 19"/>
                    <a:gd name="T15" fmla="*/ 3 h 26"/>
                    <a:gd name="T16" fmla="*/ 2 w 19"/>
                    <a:gd name="T17" fmla="*/ 24 h 26"/>
                    <a:gd name="T18" fmla="*/ 5 w 19"/>
                    <a:gd name="T19" fmla="*/ 24 h 26"/>
                    <a:gd name="T20" fmla="*/ 5 w 19"/>
                    <a:gd name="T21" fmla="*/ 24 h 26"/>
                    <a:gd name="T22" fmla="*/ 2 w 19"/>
                    <a:gd name="T23" fmla="*/ 2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" h="26">
                      <a:moveTo>
                        <a:pt x="2" y="24"/>
                      </a:move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2" y="26"/>
                        <a:pt x="5" y="26"/>
                        <a:pt x="5" y="24"/>
                      </a:cubicBezTo>
                      <a:cubicBezTo>
                        <a:pt x="5" y="21"/>
                        <a:pt x="5" y="17"/>
                        <a:pt x="5" y="14"/>
                      </a:cubicBezTo>
                      <a:cubicBezTo>
                        <a:pt x="5" y="10"/>
                        <a:pt x="7" y="2"/>
                        <a:pt x="12" y="7"/>
                      </a:cubicBezTo>
                      <a:cubicBezTo>
                        <a:pt x="16" y="11"/>
                        <a:pt x="15" y="19"/>
                        <a:pt x="15" y="24"/>
                      </a:cubicBezTo>
                      <a:cubicBezTo>
                        <a:pt x="15" y="26"/>
                        <a:pt x="18" y="26"/>
                        <a:pt x="18" y="24"/>
                      </a:cubicBezTo>
                      <a:cubicBezTo>
                        <a:pt x="18" y="19"/>
                        <a:pt x="19" y="5"/>
                        <a:pt x="11" y="3"/>
                      </a:cubicBezTo>
                      <a:cubicBezTo>
                        <a:pt x="0" y="0"/>
                        <a:pt x="2" y="19"/>
                        <a:pt x="2" y="24"/>
                      </a:cubicBezTo>
                      <a:cubicBezTo>
                        <a:pt x="2" y="26"/>
                        <a:pt x="5" y="26"/>
                        <a:pt x="5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5" y="22"/>
                        <a:pt x="2" y="22"/>
                        <a:pt x="2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4" name="Freeform 309"/>
                <p:cNvSpPr>
                  <a:spLocks/>
                </p:cNvSpPr>
                <p:nvPr/>
              </p:nvSpPr>
              <p:spPr bwMode="auto">
                <a:xfrm>
                  <a:off x="945" y="1689"/>
                  <a:ext cx="4" cy="3"/>
                </a:xfrm>
                <a:custGeom>
                  <a:avLst/>
                  <a:gdLst>
                    <a:gd name="T0" fmla="*/ 4 w 5"/>
                    <a:gd name="T1" fmla="*/ 4 h 5"/>
                    <a:gd name="T2" fmla="*/ 4 w 5"/>
                    <a:gd name="T3" fmla="*/ 3 h 5"/>
                    <a:gd name="T4" fmla="*/ 2 w 5"/>
                    <a:gd name="T5" fmla="*/ 1 h 5"/>
                    <a:gd name="T6" fmla="*/ 2 w 5"/>
                    <a:gd name="T7" fmla="*/ 2 h 5"/>
                    <a:gd name="T8" fmla="*/ 4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4" y="4"/>
                        <a:pt x="4" y="3"/>
                        <a:pt x="4" y="3"/>
                      </a:cubicBezTo>
                      <a:cubicBezTo>
                        <a:pt x="5" y="2"/>
                        <a:pt x="3" y="0"/>
                        <a:pt x="2" y="1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0" y="3"/>
                        <a:pt x="2" y="5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5" name="Freeform 310"/>
                <p:cNvSpPr>
                  <a:spLocks/>
                </p:cNvSpPr>
                <p:nvPr/>
              </p:nvSpPr>
              <p:spPr bwMode="auto">
                <a:xfrm>
                  <a:off x="937" y="1676"/>
                  <a:ext cx="6" cy="7"/>
                </a:xfrm>
                <a:custGeom>
                  <a:avLst/>
                  <a:gdLst>
                    <a:gd name="T0" fmla="*/ 3 w 9"/>
                    <a:gd name="T1" fmla="*/ 10 h 11"/>
                    <a:gd name="T2" fmla="*/ 7 w 9"/>
                    <a:gd name="T3" fmla="*/ 3 h 11"/>
                    <a:gd name="T4" fmla="*/ 5 w 9"/>
                    <a:gd name="T5" fmla="*/ 2 h 11"/>
                    <a:gd name="T6" fmla="*/ 1 w 9"/>
                    <a:gd name="T7" fmla="*/ 8 h 11"/>
                    <a:gd name="T8" fmla="*/ 3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3" y="10"/>
                      </a:moveTo>
                      <a:cubicBezTo>
                        <a:pt x="4" y="7"/>
                        <a:pt x="6" y="5"/>
                        <a:pt x="7" y="3"/>
                      </a:cubicBezTo>
                      <a:cubicBezTo>
                        <a:pt x="9" y="2"/>
                        <a:pt x="6" y="0"/>
                        <a:pt x="5" y="2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0" y="10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" name="Freeform 311"/>
                <p:cNvSpPr>
                  <a:spLocks/>
                </p:cNvSpPr>
                <p:nvPr/>
              </p:nvSpPr>
              <p:spPr bwMode="auto">
                <a:xfrm>
                  <a:off x="936" y="1671"/>
                  <a:ext cx="13" cy="16"/>
                </a:xfrm>
                <a:custGeom>
                  <a:avLst/>
                  <a:gdLst>
                    <a:gd name="T0" fmla="*/ 4 w 19"/>
                    <a:gd name="T1" fmla="*/ 22 h 24"/>
                    <a:gd name="T2" fmla="*/ 17 w 19"/>
                    <a:gd name="T3" fmla="*/ 3 h 24"/>
                    <a:gd name="T4" fmla="*/ 15 w 19"/>
                    <a:gd name="T5" fmla="*/ 2 h 24"/>
                    <a:gd name="T6" fmla="*/ 1 w 19"/>
                    <a:gd name="T7" fmla="*/ 21 h 24"/>
                    <a:gd name="T8" fmla="*/ 4 w 19"/>
                    <a:gd name="T9" fmla="*/ 2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4">
                      <a:moveTo>
                        <a:pt x="4" y="22"/>
                      </a:moveTo>
                      <a:cubicBezTo>
                        <a:pt x="8" y="16"/>
                        <a:pt x="13" y="9"/>
                        <a:pt x="17" y="3"/>
                      </a:cubicBezTo>
                      <a:cubicBezTo>
                        <a:pt x="19" y="1"/>
                        <a:pt x="16" y="0"/>
                        <a:pt x="15" y="2"/>
                      </a:cubicBezTo>
                      <a:cubicBezTo>
                        <a:pt x="10" y="8"/>
                        <a:pt x="6" y="14"/>
                        <a:pt x="1" y="21"/>
                      </a:cubicBezTo>
                      <a:cubicBezTo>
                        <a:pt x="0" y="22"/>
                        <a:pt x="3" y="24"/>
                        <a:pt x="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7" name="Freeform 312"/>
                <p:cNvSpPr>
                  <a:spLocks/>
                </p:cNvSpPr>
                <p:nvPr/>
              </p:nvSpPr>
              <p:spPr bwMode="auto">
                <a:xfrm>
                  <a:off x="939" y="1671"/>
                  <a:ext cx="11" cy="16"/>
                </a:xfrm>
                <a:custGeom>
                  <a:avLst/>
                  <a:gdLst>
                    <a:gd name="T0" fmla="*/ 4 w 17"/>
                    <a:gd name="T1" fmla="*/ 22 h 24"/>
                    <a:gd name="T2" fmla="*/ 15 w 17"/>
                    <a:gd name="T3" fmla="*/ 3 h 24"/>
                    <a:gd name="T4" fmla="*/ 13 w 17"/>
                    <a:gd name="T5" fmla="*/ 1 h 24"/>
                    <a:gd name="T6" fmla="*/ 1 w 17"/>
                    <a:gd name="T7" fmla="*/ 21 h 24"/>
                    <a:gd name="T8" fmla="*/ 4 w 17"/>
                    <a:gd name="T9" fmla="*/ 2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4">
                      <a:moveTo>
                        <a:pt x="4" y="22"/>
                      </a:moveTo>
                      <a:cubicBezTo>
                        <a:pt x="6" y="15"/>
                        <a:pt x="11" y="9"/>
                        <a:pt x="15" y="3"/>
                      </a:cubicBezTo>
                      <a:cubicBezTo>
                        <a:pt x="17" y="1"/>
                        <a:pt x="14" y="0"/>
                        <a:pt x="13" y="1"/>
                      </a:cubicBezTo>
                      <a:cubicBezTo>
                        <a:pt x="8" y="7"/>
                        <a:pt x="3" y="14"/>
                        <a:pt x="1" y="21"/>
                      </a:cubicBezTo>
                      <a:cubicBezTo>
                        <a:pt x="0" y="23"/>
                        <a:pt x="3" y="24"/>
                        <a:pt x="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8" name="Freeform 313"/>
                <p:cNvSpPr>
                  <a:spLocks/>
                </p:cNvSpPr>
                <p:nvPr/>
              </p:nvSpPr>
              <p:spPr bwMode="auto">
                <a:xfrm>
                  <a:off x="939" y="1671"/>
                  <a:ext cx="12" cy="18"/>
                </a:xfrm>
                <a:custGeom>
                  <a:avLst/>
                  <a:gdLst>
                    <a:gd name="T0" fmla="*/ 3 w 19"/>
                    <a:gd name="T1" fmla="*/ 26 h 27"/>
                    <a:gd name="T2" fmla="*/ 8 w 19"/>
                    <a:gd name="T3" fmla="*/ 17 h 27"/>
                    <a:gd name="T4" fmla="*/ 18 w 19"/>
                    <a:gd name="T5" fmla="*/ 3 h 27"/>
                    <a:gd name="T6" fmla="*/ 16 w 19"/>
                    <a:gd name="T7" fmla="*/ 1 h 27"/>
                    <a:gd name="T8" fmla="*/ 7 w 19"/>
                    <a:gd name="T9" fmla="*/ 14 h 27"/>
                    <a:gd name="T10" fmla="*/ 1 w 19"/>
                    <a:gd name="T11" fmla="*/ 23 h 27"/>
                    <a:gd name="T12" fmla="*/ 3 w 19"/>
                    <a:gd name="T1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7">
                      <a:moveTo>
                        <a:pt x="3" y="26"/>
                      </a:moveTo>
                      <a:cubicBezTo>
                        <a:pt x="6" y="24"/>
                        <a:pt x="7" y="20"/>
                        <a:pt x="8" y="17"/>
                      </a:cubicBezTo>
                      <a:cubicBezTo>
                        <a:pt x="11" y="12"/>
                        <a:pt x="15" y="7"/>
                        <a:pt x="18" y="3"/>
                      </a:cubicBezTo>
                      <a:cubicBezTo>
                        <a:pt x="19" y="1"/>
                        <a:pt x="17" y="0"/>
                        <a:pt x="16" y="1"/>
                      </a:cubicBezTo>
                      <a:cubicBezTo>
                        <a:pt x="13" y="5"/>
                        <a:pt x="10" y="10"/>
                        <a:pt x="7" y="14"/>
                      </a:cubicBezTo>
                      <a:cubicBezTo>
                        <a:pt x="5" y="17"/>
                        <a:pt x="4" y="21"/>
                        <a:pt x="1" y="23"/>
                      </a:cubicBezTo>
                      <a:cubicBezTo>
                        <a:pt x="0" y="24"/>
                        <a:pt x="1" y="27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9" name="Freeform 314"/>
                <p:cNvSpPr>
                  <a:spLocks/>
                </p:cNvSpPr>
                <p:nvPr/>
              </p:nvSpPr>
              <p:spPr bwMode="auto">
                <a:xfrm>
                  <a:off x="941" y="1672"/>
                  <a:ext cx="12" cy="17"/>
                </a:xfrm>
                <a:custGeom>
                  <a:avLst/>
                  <a:gdLst>
                    <a:gd name="T0" fmla="*/ 4 w 17"/>
                    <a:gd name="T1" fmla="*/ 23 h 25"/>
                    <a:gd name="T2" fmla="*/ 16 w 17"/>
                    <a:gd name="T3" fmla="*/ 3 h 25"/>
                    <a:gd name="T4" fmla="*/ 13 w 17"/>
                    <a:gd name="T5" fmla="*/ 2 h 25"/>
                    <a:gd name="T6" fmla="*/ 1 w 17"/>
                    <a:gd name="T7" fmla="*/ 22 h 25"/>
                    <a:gd name="T8" fmla="*/ 4 w 17"/>
                    <a:gd name="T9" fmla="*/ 2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5">
                      <a:moveTo>
                        <a:pt x="4" y="23"/>
                      </a:moveTo>
                      <a:cubicBezTo>
                        <a:pt x="6" y="16"/>
                        <a:pt x="12" y="10"/>
                        <a:pt x="16" y="3"/>
                      </a:cubicBezTo>
                      <a:cubicBezTo>
                        <a:pt x="17" y="2"/>
                        <a:pt x="14" y="0"/>
                        <a:pt x="13" y="2"/>
                      </a:cubicBezTo>
                      <a:cubicBezTo>
                        <a:pt x="9" y="9"/>
                        <a:pt x="3" y="15"/>
                        <a:pt x="1" y="22"/>
                      </a:cubicBezTo>
                      <a:cubicBezTo>
                        <a:pt x="0" y="24"/>
                        <a:pt x="3" y="25"/>
                        <a:pt x="4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0" name="Freeform 315"/>
                <p:cNvSpPr>
                  <a:spLocks/>
                </p:cNvSpPr>
                <p:nvPr/>
              </p:nvSpPr>
              <p:spPr bwMode="auto">
                <a:xfrm>
                  <a:off x="945" y="1675"/>
                  <a:ext cx="10" cy="10"/>
                </a:xfrm>
                <a:custGeom>
                  <a:avLst/>
                  <a:gdLst>
                    <a:gd name="T0" fmla="*/ 3 w 14"/>
                    <a:gd name="T1" fmla="*/ 14 h 15"/>
                    <a:gd name="T2" fmla="*/ 12 w 14"/>
                    <a:gd name="T3" fmla="*/ 3 h 15"/>
                    <a:gd name="T4" fmla="*/ 10 w 14"/>
                    <a:gd name="T5" fmla="*/ 1 h 15"/>
                    <a:gd name="T6" fmla="*/ 1 w 14"/>
                    <a:gd name="T7" fmla="*/ 12 h 15"/>
                    <a:gd name="T8" fmla="*/ 3 w 14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5">
                      <a:moveTo>
                        <a:pt x="3" y="14"/>
                      </a:moveTo>
                      <a:cubicBezTo>
                        <a:pt x="6" y="10"/>
                        <a:pt x="9" y="6"/>
                        <a:pt x="12" y="3"/>
                      </a:cubicBezTo>
                      <a:cubicBezTo>
                        <a:pt x="14" y="2"/>
                        <a:pt x="12" y="0"/>
                        <a:pt x="10" y="1"/>
                      </a:cubicBezTo>
                      <a:cubicBezTo>
                        <a:pt x="7" y="4"/>
                        <a:pt x="4" y="8"/>
                        <a:pt x="1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1" name="Freeform 316"/>
                <p:cNvSpPr>
                  <a:spLocks/>
                </p:cNvSpPr>
                <p:nvPr/>
              </p:nvSpPr>
              <p:spPr bwMode="auto">
                <a:xfrm>
                  <a:off x="947" y="1675"/>
                  <a:ext cx="10" cy="9"/>
                </a:xfrm>
                <a:custGeom>
                  <a:avLst/>
                  <a:gdLst>
                    <a:gd name="T0" fmla="*/ 4 w 14"/>
                    <a:gd name="T1" fmla="*/ 13 h 14"/>
                    <a:gd name="T2" fmla="*/ 13 w 14"/>
                    <a:gd name="T3" fmla="*/ 3 h 14"/>
                    <a:gd name="T4" fmla="*/ 10 w 14"/>
                    <a:gd name="T5" fmla="*/ 1 h 14"/>
                    <a:gd name="T6" fmla="*/ 2 w 14"/>
                    <a:gd name="T7" fmla="*/ 11 h 14"/>
                    <a:gd name="T8" fmla="*/ 4 w 1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4" y="13"/>
                      </a:moveTo>
                      <a:cubicBezTo>
                        <a:pt x="7" y="10"/>
                        <a:pt x="9" y="6"/>
                        <a:pt x="13" y="3"/>
                      </a:cubicBezTo>
                      <a:cubicBezTo>
                        <a:pt x="14" y="2"/>
                        <a:pt x="12" y="0"/>
                        <a:pt x="10" y="1"/>
                      </a:cubicBezTo>
                      <a:cubicBezTo>
                        <a:pt x="7" y="4"/>
                        <a:pt x="5" y="8"/>
                        <a:pt x="2" y="11"/>
                      </a:cubicBezTo>
                      <a:cubicBezTo>
                        <a:pt x="0" y="12"/>
                        <a:pt x="2" y="14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2" name="Freeform 317"/>
                <p:cNvSpPr>
                  <a:spLocks/>
                </p:cNvSpPr>
                <p:nvPr/>
              </p:nvSpPr>
              <p:spPr bwMode="auto">
                <a:xfrm>
                  <a:off x="950" y="1677"/>
                  <a:ext cx="7" cy="8"/>
                </a:xfrm>
                <a:custGeom>
                  <a:avLst/>
                  <a:gdLst>
                    <a:gd name="T0" fmla="*/ 1 w 10"/>
                    <a:gd name="T1" fmla="*/ 10 h 11"/>
                    <a:gd name="T2" fmla="*/ 5 w 10"/>
                    <a:gd name="T3" fmla="*/ 8 h 11"/>
                    <a:gd name="T4" fmla="*/ 9 w 10"/>
                    <a:gd name="T5" fmla="*/ 3 h 11"/>
                    <a:gd name="T6" fmla="*/ 7 w 10"/>
                    <a:gd name="T7" fmla="*/ 2 h 11"/>
                    <a:gd name="T8" fmla="*/ 4 w 10"/>
                    <a:gd name="T9" fmla="*/ 5 h 11"/>
                    <a:gd name="T10" fmla="*/ 3 w 10"/>
                    <a:gd name="T11" fmla="*/ 6 h 11"/>
                    <a:gd name="T12" fmla="*/ 2 w 10"/>
                    <a:gd name="T13" fmla="*/ 7 h 11"/>
                    <a:gd name="T14" fmla="*/ 3 w 10"/>
                    <a:gd name="T15" fmla="*/ 7 h 11"/>
                    <a:gd name="T16" fmla="*/ 1 w 10"/>
                    <a:gd name="T17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11">
                      <a:moveTo>
                        <a:pt x="1" y="10"/>
                      </a:moveTo>
                      <a:cubicBezTo>
                        <a:pt x="3" y="11"/>
                        <a:pt x="4" y="9"/>
                        <a:pt x="5" y="8"/>
                      </a:cubicBezTo>
                      <a:cubicBezTo>
                        <a:pt x="7" y="7"/>
                        <a:pt x="8" y="5"/>
                        <a:pt x="9" y="3"/>
                      </a:cubicBezTo>
                      <a:cubicBezTo>
                        <a:pt x="10" y="2"/>
                        <a:pt x="8" y="0"/>
                        <a:pt x="7" y="2"/>
                      </a:cubicBezTo>
                      <a:cubicBezTo>
                        <a:pt x="6" y="3"/>
                        <a:pt x="5" y="4"/>
                        <a:pt x="4" y="5"/>
                      </a:cubicBezTo>
                      <a:cubicBezTo>
                        <a:pt x="4" y="5"/>
                        <a:pt x="3" y="6"/>
                        <a:pt x="3" y="6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1" y="8"/>
                        <a:pt x="2" y="7"/>
                        <a:pt x="3" y="7"/>
                      </a:cubicBezTo>
                      <a:cubicBezTo>
                        <a:pt x="1" y="6"/>
                        <a:pt x="0" y="9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3" name="Freeform 318"/>
                <p:cNvSpPr>
                  <a:spLocks/>
                </p:cNvSpPr>
                <p:nvPr/>
              </p:nvSpPr>
              <p:spPr bwMode="auto">
                <a:xfrm>
                  <a:off x="950" y="1679"/>
                  <a:ext cx="8" cy="8"/>
                </a:xfrm>
                <a:custGeom>
                  <a:avLst/>
                  <a:gdLst>
                    <a:gd name="T0" fmla="*/ 4 w 12"/>
                    <a:gd name="T1" fmla="*/ 11 h 13"/>
                    <a:gd name="T2" fmla="*/ 11 w 12"/>
                    <a:gd name="T3" fmla="*/ 4 h 13"/>
                    <a:gd name="T4" fmla="*/ 8 w 12"/>
                    <a:gd name="T5" fmla="*/ 2 h 13"/>
                    <a:gd name="T6" fmla="*/ 1 w 12"/>
                    <a:gd name="T7" fmla="*/ 10 h 13"/>
                    <a:gd name="T8" fmla="*/ 4 w 12"/>
                    <a:gd name="T9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4" y="11"/>
                      </a:moveTo>
                      <a:cubicBezTo>
                        <a:pt x="6" y="9"/>
                        <a:pt x="8" y="6"/>
                        <a:pt x="11" y="4"/>
                      </a:cubicBezTo>
                      <a:cubicBezTo>
                        <a:pt x="12" y="2"/>
                        <a:pt x="10" y="0"/>
                        <a:pt x="8" y="2"/>
                      </a:cubicBezTo>
                      <a:cubicBezTo>
                        <a:pt x="6" y="4"/>
                        <a:pt x="4" y="7"/>
                        <a:pt x="1" y="10"/>
                      </a:cubicBezTo>
                      <a:cubicBezTo>
                        <a:pt x="0" y="12"/>
                        <a:pt x="3" y="13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4" name="Freeform 319"/>
                <p:cNvSpPr>
                  <a:spLocks/>
                </p:cNvSpPr>
                <p:nvPr/>
              </p:nvSpPr>
              <p:spPr bwMode="auto">
                <a:xfrm>
                  <a:off x="951" y="1681"/>
                  <a:ext cx="8" cy="8"/>
                </a:xfrm>
                <a:custGeom>
                  <a:avLst/>
                  <a:gdLst>
                    <a:gd name="T0" fmla="*/ 2 w 11"/>
                    <a:gd name="T1" fmla="*/ 10 h 11"/>
                    <a:gd name="T2" fmla="*/ 10 w 11"/>
                    <a:gd name="T3" fmla="*/ 3 h 11"/>
                    <a:gd name="T4" fmla="*/ 8 w 11"/>
                    <a:gd name="T5" fmla="*/ 1 h 11"/>
                    <a:gd name="T6" fmla="*/ 2 w 11"/>
                    <a:gd name="T7" fmla="*/ 7 h 11"/>
                    <a:gd name="T8" fmla="*/ 2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2" y="10"/>
                      </a:moveTo>
                      <a:cubicBezTo>
                        <a:pt x="6" y="9"/>
                        <a:pt x="8" y="6"/>
                        <a:pt x="10" y="3"/>
                      </a:cubicBezTo>
                      <a:cubicBezTo>
                        <a:pt x="11" y="2"/>
                        <a:pt x="9" y="0"/>
                        <a:pt x="8" y="1"/>
                      </a:cubicBezTo>
                      <a:cubicBezTo>
                        <a:pt x="6" y="3"/>
                        <a:pt x="4" y="6"/>
                        <a:pt x="2" y="7"/>
                      </a:cubicBezTo>
                      <a:cubicBezTo>
                        <a:pt x="0" y="8"/>
                        <a:pt x="1" y="11"/>
                        <a:pt x="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5" name="Freeform 320"/>
                <p:cNvSpPr>
                  <a:spLocks/>
                </p:cNvSpPr>
                <p:nvPr/>
              </p:nvSpPr>
              <p:spPr bwMode="auto">
                <a:xfrm>
                  <a:off x="953" y="1684"/>
                  <a:ext cx="6" cy="6"/>
                </a:xfrm>
                <a:custGeom>
                  <a:avLst/>
                  <a:gdLst>
                    <a:gd name="T0" fmla="*/ 3 w 8"/>
                    <a:gd name="T1" fmla="*/ 8 h 9"/>
                    <a:gd name="T2" fmla="*/ 7 w 8"/>
                    <a:gd name="T3" fmla="*/ 3 h 9"/>
                    <a:gd name="T4" fmla="*/ 5 w 8"/>
                    <a:gd name="T5" fmla="*/ 2 h 9"/>
                    <a:gd name="T6" fmla="*/ 1 w 8"/>
                    <a:gd name="T7" fmla="*/ 6 h 9"/>
                    <a:gd name="T8" fmla="*/ 3 w 8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3" y="8"/>
                      </a:moveTo>
                      <a:cubicBezTo>
                        <a:pt x="5" y="6"/>
                        <a:pt x="6" y="5"/>
                        <a:pt x="7" y="3"/>
                      </a:cubicBezTo>
                      <a:cubicBezTo>
                        <a:pt x="8" y="2"/>
                        <a:pt x="6" y="0"/>
                        <a:pt x="5" y="2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2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" name="Freeform 321"/>
                <p:cNvSpPr>
                  <a:spLocks/>
                </p:cNvSpPr>
                <p:nvPr/>
              </p:nvSpPr>
              <p:spPr bwMode="auto">
                <a:xfrm>
                  <a:off x="953" y="1687"/>
                  <a:ext cx="6" cy="6"/>
                </a:xfrm>
                <a:custGeom>
                  <a:avLst/>
                  <a:gdLst>
                    <a:gd name="T0" fmla="*/ 3 w 9"/>
                    <a:gd name="T1" fmla="*/ 8 h 9"/>
                    <a:gd name="T2" fmla="*/ 7 w 9"/>
                    <a:gd name="T3" fmla="*/ 3 h 9"/>
                    <a:gd name="T4" fmla="*/ 5 w 9"/>
                    <a:gd name="T5" fmla="*/ 1 h 9"/>
                    <a:gd name="T6" fmla="*/ 1 w 9"/>
                    <a:gd name="T7" fmla="*/ 5 h 9"/>
                    <a:gd name="T8" fmla="*/ 3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3" y="8"/>
                      </a:moveTo>
                      <a:cubicBezTo>
                        <a:pt x="5" y="7"/>
                        <a:pt x="6" y="5"/>
                        <a:pt x="7" y="3"/>
                      </a:cubicBezTo>
                      <a:cubicBezTo>
                        <a:pt x="9" y="2"/>
                        <a:pt x="6" y="0"/>
                        <a:pt x="5" y="1"/>
                      </a:cubicBezTo>
                      <a:cubicBezTo>
                        <a:pt x="4" y="3"/>
                        <a:pt x="3" y="4"/>
                        <a:pt x="1" y="5"/>
                      </a:cubicBezTo>
                      <a:cubicBezTo>
                        <a:pt x="0" y="6"/>
                        <a:pt x="1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" name="Freeform 322"/>
                <p:cNvSpPr>
                  <a:spLocks/>
                </p:cNvSpPr>
                <p:nvPr/>
              </p:nvSpPr>
              <p:spPr bwMode="auto">
                <a:xfrm>
                  <a:off x="953" y="1689"/>
                  <a:ext cx="6" cy="6"/>
                </a:xfrm>
                <a:custGeom>
                  <a:avLst/>
                  <a:gdLst>
                    <a:gd name="T0" fmla="*/ 4 w 10"/>
                    <a:gd name="T1" fmla="*/ 8 h 9"/>
                    <a:gd name="T2" fmla="*/ 8 w 10"/>
                    <a:gd name="T3" fmla="*/ 3 h 9"/>
                    <a:gd name="T4" fmla="*/ 6 w 10"/>
                    <a:gd name="T5" fmla="*/ 1 h 9"/>
                    <a:gd name="T6" fmla="*/ 2 w 10"/>
                    <a:gd name="T7" fmla="*/ 6 h 9"/>
                    <a:gd name="T8" fmla="*/ 4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4" y="8"/>
                      </a:moveTo>
                      <a:cubicBezTo>
                        <a:pt x="5" y="7"/>
                        <a:pt x="7" y="5"/>
                        <a:pt x="8" y="3"/>
                      </a:cubicBezTo>
                      <a:cubicBezTo>
                        <a:pt x="10" y="2"/>
                        <a:pt x="8" y="0"/>
                        <a:pt x="6" y="1"/>
                      </a:cubicBezTo>
                      <a:cubicBezTo>
                        <a:pt x="5" y="3"/>
                        <a:pt x="3" y="5"/>
                        <a:pt x="2" y="6"/>
                      </a:cubicBezTo>
                      <a:cubicBezTo>
                        <a:pt x="0" y="7"/>
                        <a:pt x="2" y="9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8" name="Freeform 323"/>
                <p:cNvSpPr>
                  <a:spLocks/>
                </p:cNvSpPr>
                <p:nvPr/>
              </p:nvSpPr>
              <p:spPr bwMode="auto">
                <a:xfrm>
                  <a:off x="953" y="1693"/>
                  <a:ext cx="4" cy="5"/>
                </a:xfrm>
                <a:custGeom>
                  <a:avLst/>
                  <a:gdLst>
                    <a:gd name="T0" fmla="*/ 4 w 7"/>
                    <a:gd name="T1" fmla="*/ 6 h 8"/>
                    <a:gd name="T2" fmla="*/ 6 w 7"/>
                    <a:gd name="T3" fmla="*/ 3 h 8"/>
                    <a:gd name="T4" fmla="*/ 4 w 7"/>
                    <a:gd name="T5" fmla="*/ 2 h 8"/>
                    <a:gd name="T6" fmla="*/ 2 w 7"/>
                    <a:gd name="T7" fmla="*/ 4 h 8"/>
                    <a:gd name="T8" fmla="*/ 4 w 7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6"/>
                      </a:move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2"/>
                        <a:pt x="5" y="0"/>
                        <a:pt x="4" y="2"/>
                      </a:cubicBezTo>
                      <a:cubicBezTo>
                        <a:pt x="3" y="3"/>
                        <a:pt x="2" y="4"/>
                        <a:pt x="2" y="4"/>
                      </a:cubicBezTo>
                      <a:cubicBezTo>
                        <a:pt x="0" y="6"/>
                        <a:pt x="2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9" name="Freeform 324"/>
                <p:cNvSpPr>
                  <a:spLocks/>
                </p:cNvSpPr>
                <p:nvPr/>
              </p:nvSpPr>
              <p:spPr bwMode="auto">
                <a:xfrm>
                  <a:off x="937" y="1687"/>
                  <a:ext cx="6" cy="6"/>
                </a:xfrm>
                <a:custGeom>
                  <a:avLst/>
                  <a:gdLst>
                    <a:gd name="T0" fmla="*/ 4 w 8"/>
                    <a:gd name="T1" fmla="*/ 6 h 8"/>
                    <a:gd name="T2" fmla="*/ 7 w 8"/>
                    <a:gd name="T3" fmla="*/ 3 h 8"/>
                    <a:gd name="T4" fmla="*/ 5 w 8"/>
                    <a:gd name="T5" fmla="*/ 1 h 8"/>
                    <a:gd name="T6" fmla="*/ 2 w 8"/>
                    <a:gd name="T7" fmla="*/ 4 h 8"/>
                    <a:gd name="T8" fmla="*/ 4 w 8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4" y="6"/>
                      </a:move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6" y="0"/>
                        <a:pt x="5" y="1"/>
                      </a:cubicBezTo>
                      <a:cubicBezTo>
                        <a:pt x="4" y="2"/>
                        <a:pt x="3" y="3"/>
                        <a:pt x="2" y="4"/>
                      </a:cubicBezTo>
                      <a:cubicBezTo>
                        <a:pt x="0" y="6"/>
                        <a:pt x="3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0" name="Freeform 325"/>
                <p:cNvSpPr>
                  <a:spLocks/>
                </p:cNvSpPr>
                <p:nvPr/>
              </p:nvSpPr>
              <p:spPr bwMode="auto">
                <a:xfrm>
                  <a:off x="937" y="1689"/>
                  <a:ext cx="6" cy="8"/>
                </a:xfrm>
                <a:custGeom>
                  <a:avLst/>
                  <a:gdLst>
                    <a:gd name="T0" fmla="*/ 3 w 9"/>
                    <a:gd name="T1" fmla="*/ 9 h 11"/>
                    <a:gd name="T2" fmla="*/ 8 w 9"/>
                    <a:gd name="T3" fmla="*/ 3 h 11"/>
                    <a:gd name="T4" fmla="*/ 6 w 9"/>
                    <a:gd name="T5" fmla="*/ 1 h 11"/>
                    <a:gd name="T6" fmla="*/ 1 w 9"/>
                    <a:gd name="T7" fmla="*/ 8 h 11"/>
                    <a:gd name="T8" fmla="*/ 3 w 9"/>
                    <a:gd name="T9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3" y="9"/>
                      </a:moveTo>
                      <a:cubicBezTo>
                        <a:pt x="5" y="7"/>
                        <a:pt x="7" y="5"/>
                        <a:pt x="8" y="3"/>
                      </a:cubicBezTo>
                      <a:cubicBezTo>
                        <a:pt x="9" y="1"/>
                        <a:pt x="7" y="0"/>
                        <a:pt x="6" y="1"/>
                      </a:cubicBezTo>
                      <a:cubicBezTo>
                        <a:pt x="4" y="4"/>
                        <a:pt x="2" y="5"/>
                        <a:pt x="1" y="8"/>
                      </a:cubicBezTo>
                      <a:cubicBezTo>
                        <a:pt x="0" y="9"/>
                        <a:pt x="2" y="11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1" name="Freeform 326"/>
                <p:cNvSpPr>
                  <a:spLocks/>
                </p:cNvSpPr>
                <p:nvPr/>
              </p:nvSpPr>
              <p:spPr bwMode="auto">
                <a:xfrm>
                  <a:off x="937" y="1689"/>
                  <a:ext cx="8" cy="9"/>
                </a:xfrm>
                <a:custGeom>
                  <a:avLst/>
                  <a:gdLst>
                    <a:gd name="T0" fmla="*/ 3 w 11"/>
                    <a:gd name="T1" fmla="*/ 11 h 13"/>
                    <a:gd name="T2" fmla="*/ 10 w 11"/>
                    <a:gd name="T3" fmla="*/ 3 h 13"/>
                    <a:gd name="T4" fmla="*/ 7 w 11"/>
                    <a:gd name="T5" fmla="*/ 2 h 13"/>
                    <a:gd name="T6" fmla="*/ 1 w 11"/>
                    <a:gd name="T7" fmla="*/ 9 h 13"/>
                    <a:gd name="T8" fmla="*/ 3 w 11"/>
                    <a:gd name="T9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3">
                      <a:moveTo>
                        <a:pt x="3" y="11"/>
                      </a:moveTo>
                      <a:cubicBezTo>
                        <a:pt x="6" y="9"/>
                        <a:pt x="8" y="6"/>
                        <a:pt x="10" y="3"/>
                      </a:cubicBezTo>
                      <a:cubicBezTo>
                        <a:pt x="11" y="2"/>
                        <a:pt x="8" y="0"/>
                        <a:pt x="7" y="2"/>
                      </a:cubicBezTo>
                      <a:cubicBezTo>
                        <a:pt x="6" y="5"/>
                        <a:pt x="3" y="7"/>
                        <a:pt x="1" y="9"/>
                      </a:cubicBezTo>
                      <a:cubicBezTo>
                        <a:pt x="0" y="11"/>
                        <a:pt x="2" y="13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2" name="Freeform 327"/>
                <p:cNvSpPr>
                  <a:spLocks/>
                </p:cNvSpPr>
                <p:nvPr/>
              </p:nvSpPr>
              <p:spPr bwMode="auto">
                <a:xfrm>
                  <a:off x="938" y="1693"/>
                  <a:ext cx="5" cy="6"/>
                </a:xfrm>
                <a:custGeom>
                  <a:avLst/>
                  <a:gdLst>
                    <a:gd name="T0" fmla="*/ 4 w 7"/>
                    <a:gd name="T1" fmla="*/ 7 h 8"/>
                    <a:gd name="T2" fmla="*/ 6 w 7"/>
                    <a:gd name="T3" fmla="*/ 3 h 8"/>
                    <a:gd name="T4" fmla="*/ 4 w 7"/>
                    <a:gd name="T5" fmla="*/ 1 h 8"/>
                    <a:gd name="T6" fmla="*/ 1 w 7"/>
                    <a:gd name="T7" fmla="*/ 5 h 8"/>
                    <a:gd name="T8" fmla="*/ 4 w 7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7"/>
                      </a:move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7" y="2"/>
                        <a:pt x="5" y="0"/>
                        <a:pt x="4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7"/>
                        <a:pt x="3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3" name="Freeform 328"/>
                <p:cNvSpPr>
                  <a:spLocks/>
                </p:cNvSpPr>
                <p:nvPr/>
              </p:nvSpPr>
              <p:spPr bwMode="auto">
                <a:xfrm>
                  <a:off x="940" y="1685"/>
                  <a:ext cx="4" cy="5"/>
                </a:xfrm>
                <a:custGeom>
                  <a:avLst/>
                  <a:gdLst>
                    <a:gd name="T0" fmla="*/ 3 w 6"/>
                    <a:gd name="T1" fmla="*/ 5 h 7"/>
                    <a:gd name="T2" fmla="*/ 4 w 6"/>
                    <a:gd name="T3" fmla="*/ 4 h 7"/>
                    <a:gd name="T4" fmla="*/ 2 w 6"/>
                    <a:gd name="T5" fmla="*/ 2 h 7"/>
                    <a:gd name="T6" fmla="*/ 1 w 6"/>
                    <a:gd name="T7" fmla="*/ 4 h 7"/>
                    <a:gd name="T8" fmla="*/ 3 w 6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3" y="5"/>
                      </a:move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6" y="2"/>
                        <a:pt x="4" y="0"/>
                        <a:pt x="2" y="2"/>
                      </a:cubicBezTo>
                      <a:cubicBezTo>
                        <a:pt x="2" y="2"/>
                        <a:pt x="1" y="3"/>
                        <a:pt x="1" y="4"/>
                      </a:cubicBezTo>
                      <a:cubicBezTo>
                        <a:pt x="0" y="5"/>
                        <a:pt x="2" y="7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4" name="Freeform 329"/>
                <p:cNvSpPr>
                  <a:spLocks/>
                </p:cNvSpPr>
                <p:nvPr/>
              </p:nvSpPr>
              <p:spPr bwMode="auto">
                <a:xfrm>
                  <a:off x="940" y="1691"/>
                  <a:ext cx="5" cy="5"/>
                </a:xfrm>
                <a:custGeom>
                  <a:avLst/>
                  <a:gdLst>
                    <a:gd name="T0" fmla="*/ 2 w 8"/>
                    <a:gd name="T1" fmla="*/ 6 h 7"/>
                    <a:gd name="T2" fmla="*/ 7 w 8"/>
                    <a:gd name="T3" fmla="*/ 3 h 7"/>
                    <a:gd name="T4" fmla="*/ 4 w 8"/>
                    <a:gd name="T5" fmla="*/ 2 h 7"/>
                    <a:gd name="T6" fmla="*/ 1 w 8"/>
                    <a:gd name="T7" fmla="*/ 4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4" y="6"/>
                        <a:pt x="6" y="5"/>
                        <a:pt x="7" y="3"/>
                      </a:cubicBezTo>
                      <a:cubicBezTo>
                        <a:pt x="8" y="2"/>
                        <a:pt x="5" y="0"/>
                        <a:pt x="4" y="2"/>
                      </a:cubicBezTo>
                      <a:cubicBezTo>
                        <a:pt x="3" y="3"/>
                        <a:pt x="3" y="3"/>
                        <a:pt x="1" y="4"/>
                      </a:cubicBezTo>
                      <a:cubicBezTo>
                        <a:pt x="0" y="4"/>
                        <a:pt x="0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5" name="Freeform 330"/>
                <p:cNvSpPr>
                  <a:spLocks/>
                </p:cNvSpPr>
                <p:nvPr/>
              </p:nvSpPr>
              <p:spPr bwMode="auto">
                <a:xfrm>
                  <a:off x="941" y="1693"/>
                  <a:ext cx="4" cy="5"/>
                </a:xfrm>
                <a:custGeom>
                  <a:avLst/>
                  <a:gdLst>
                    <a:gd name="T0" fmla="*/ 4 w 7"/>
                    <a:gd name="T1" fmla="*/ 7 h 8"/>
                    <a:gd name="T2" fmla="*/ 6 w 7"/>
                    <a:gd name="T3" fmla="*/ 3 h 8"/>
                    <a:gd name="T4" fmla="*/ 4 w 7"/>
                    <a:gd name="T5" fmla="*/ 1 h 8"/>
                    <a:gd name="T6" fmla="*/ 1 w 7"/>
                    <a:gd name="T7" fmla="*/ 5 h 8"/>
                    <a:gd name="T8" fmla="*/ 4 w 7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7"/>
                      </a:move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1"/>
                        <a:pt x="5" y="0"/>
                        <a:pt x="4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7"/>
                        <a:pt x="3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6" name="Freeform 331"/>
                <p:cNvSpPr>
                  <a:spLocks/>
                </p:cNvSpPr>
                <p:nvPr/>
              </p:nvSpPr>
              <p:spPr bwMode="auto">
                <a:xfrm>
                  <a:off x="787" y="1279"/>
                  <a:ext cx="41" cy="39"/>
                </a:xfrm>
                <a:custGeom>
                  <a:avLst/>
                  <a:gdLst>
                    <a:gd name="T0" fmla="*/ 39 w 61"/>
                    <a:gd name="T1" fmla="*/ 8 h 58"/>
                    <a:gd name="T2" fmla="*/ 5 w 61"/>
                    <a:gd name="T3" fmla="*/ 20 h 58"/>
                    <a:gd name="T4" fmla="*/ 22 w 61"/>
                    <a:gd name="T5" fmla="*/ 53 h 58"/>
                    <a:gd name="T6" fmla="*/ 33 w 61"/>
                    <a:gd name="T7" fmla="*/ 8 h 58"/>
                    <a:gd name="T8" fmla="*/ 33 w 61"/>
                    <a:gd name="T9" fmla="*/ 11 h 58"/>
                    <a:gd name="T10" fmla="*/ 46 w 61"/>
                    <a:gd name="T11" fmla="*/ 29 h 58"/>
                    <a:gd name="T12" fmla="*/ 25 w 61"/>
                    <a:gd name="T13" fmla="*/ 50 h 58"/>
                    <a:gd name="T14" fmla="*/ 7 w 61"/>
                    <a:gd name="T15" fmla="*/ 23 h 58"/>
                    <a:gd name="T16" fmla="*/ 38 w 61"/>
                    <a:gd name="T17" fmla="*/ 10 h 58"/>
                    <a:gd name="T18" fmla="*/ 39 w 61"/>
                    <a:gd name="T1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1" h="58">
                      <a:moveTo>
                        <a:pt x="39" y="8"/>
                      </a:moveTo>
                      <a:cubicBezTo>
                        <a:pt x="27" y="0"/>
                        <a:pt x="10" y="7"/>
                        <a:pt x="5" y="20"/>
                      </a:cubicBezTo>
                      <a:cubicBezTo>
                        <a:pt x="0" y="34"/>
                        <a:pt x="8" y="50"/>
                        <a:pt x="22" y="53"/>
                      </a:cubicBezTo>
                      <a:cubicBezTo>
                        <a:pt x="48" y="58"/>
                        <a:pt x="61" y="9"/>
                        <a:pt x="33" y="8"/>
                      </a:cubicBezTo>
                      <a:cubicBezTo>
                        <a:pt x="31" y="8"/>
                        <a:pt x="31" y="11"/>
                        <a:pt x="33" y="11"/>
                      </a:cubicBezTo>
                      <a:cubicBezTo>
                        <a:pt x="43" y="11"/>
                        <a:pt x="46" y="20"/>
                        <a:pt x="46" y="29"/>
                      </a:cubicBezTo>
                      <a:cubicBezTo>
                        <a:pt x="46" y="40"/>
                        <a:pt x="36" y="50"/>
                        <a:pt x="25" y="50"/>
                      </a:cubicBezTo>
                      <a:cubicBezTo>
                        <a:pt x="11" y="51"/>
                        <a:pt x="4" y="34"/>
                        <a:pt x="7" y="23"/>
                      </a:cubicBezTo>
                      <a:cubicBezTo>
                        <a:pt x="11" y="11"/>
                        <a:pt x="27" y="3"/>
                        <a:pt x="38" y="10"/>
                      </a:cubicBezTo>
                      <a:cubicBezTo>
                        <a:pt x="39" y="11"/>
                        <a:pt x="41" y="9"/>
                        <a:pt x="3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7" name="Freeform 332"/>
                <p:cNvSpPr>
                  <a:spLocks/>
                </p:cNvSpPr>
                <p:nvPr/>
              </p:nvSpPr>
              <p:spPr bwMode="auto">
                <a:xfrm>
                  <a:off x="803" y="1286"/>
                  <a:ext cx="12" cy="14"/>
                </a:xfrm>
                <a:custGeom>
                  <a:avLst/>
                  <a:gdLst>
                    <a:gd name="T0" fmla="*/ 4 w 18"/>
                    <a:gd name="T1" fmla="*/ 3 h 21"/>
                    <a:gd name="T2" fmla="*/ 4 w 18"/>
                    <a:gd name="T3" fmla="*/ 2 h 21"/>
                    <a:gd name="T4" fmla="*/ 1 w 18"/>
                    <a:gd name="T5" fmla="*/ 2 h 21"/>
                    <a:gd name="T6" fmla="*/ 0 w 18"/>
                    <a:gd name="T7" fmla="*/ 20 h 21"/>
                    <a:gd name="T8" fmla="*/ 2 w 18"/>
                    <a:gd name="T9" fmla="*/ 21 h 21"/>
                    <a:gd name="T10" fmla="*/ 16 w 18"/>
                    <a:gd name="T11" fmla="*/ 20 h 21"/>
                    <a:gd name="T12" fmla="*/ 16 w 18"/>
                    <a:gd name="T13" fmla="*/ 17 h 21"/>
                    <a:gd name="T14" fmla="*/ 1 w 18"/>
                    <a:gd name="T15" fmla="*/ 19 h 21"/>
                    <a:gd name="T16" fmla="*/ 3 w 18"/>
                    <a:gd name="T17" fmla="*/ 20 h 21"/>
                    <a:gd name="T18" fmla="*/ 4 w 18"/>
                    <a:gd name="T19" fmla="*/ 2 h 21"/>
                    <a:gd name="T20" fmla="*/ 1 w 18"/>
                    <a:gd name="T21" fmla="*/ 2 h 21"/>
                    <a:gd name="T22" fmla="*/ 1 w 18"/>
                    <a:gd name="T23" fmla="*/ 3 h 21"/>
                    <a:gd name="T24" fmla="*/ 4 w 18"/>
                    <a:gd name="T25" fmla="*/ 3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4" y="3"/>
                      </a:move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1" y="8"/>
                        <a:pt x="0" y="14"/>
                        <a:pt x="0" y="20"/>
                      </a:cubicBezTo>
                      <a:cubicBezTo>
                        <a:pt x="0" y="21"/>
                        <a:pt x="1" y="21"/>
                        <a:pt x="2" y="21"/>
                      </a:cubicBezTo>
                      <a:cubicBezTo>
                        <a:pt x="6" y="20"/>
                        <a:pt x="11" y="20"/>
                        <a:pt x="16" y="20"/>
                      </a:cubicBezTo>
                      <a:cubicBezTo>
                        <a:pt x="18" y="20"/>
                        <a:pt x="18" y="17"/>
                        <a:pt x="16" y="17"/>
                      </a:cubicBezTo>
                      <a:cubicBezTo>
                        <a:pt x="11" y="17"/>
                        <a:pt x="6" y="17"/>
                        <a:pt x="1" y="19"/>
                      </a:cubicBezTo>
                      <a:cubicBezTo>
                        <a:pt x="2" y="19"/>
                        <a:pt x="2" y="19"/>
                        <a:pt x="3" y="20"/>
                      </a:cubicBezTo>
                      <a:cubicBezTo>
                        <a:pt x="3" y="14"/>
                        <a:pt x="4" y="8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5"/>
                        <a:pt x="4" y="5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8" name="Freeform 333"/>
                <p:cNvSpPr>
                  <a:spLocks/>
                </p:cNvSpPr>
                <p:nvPr/>
              </p:nvSpPr>
              <p:spPr bwMode="auto">
                <a:xfrm>
                  <a:off x="515" y="1470"/>
                  <a:ext cx="28" cy="40"/>
                </a:xfrm>
                <a:custGeom>
                  <a:avLst/>
                  <a:gdLst>
                    <a:gd name="T0" fmla="*/ 6 w 42"/>
                    <a:gd name="T1" fmla="*/ 7 h 60"/>
                    <a:gd name="T2" fmla="*/ 6 w 42"/>
                    <a:gd name="T3" fmla="*/ 5 h 60"/>
                    <a:gd name="T4" fmla="*/ 3 w 42"/>
                    <a:gd name="T5" fmla="*/ 4 h 60"/>
                    <a:gd name="T6" fmla="*/ 4 w 42"/>
                    <a:gd name="T7" fmla="*/ 58 h 60"/>
                    <a:gd name="T8" fmla="*/ 6 w 42"/>
                    <a:gd name="T9" fmla="*/ 59 h 60"/>
                    <a:gd name="T10" fmla="*/ 36 w 42"/>
                    <a:gd name="T11" fmla="*/ 60 h 60"/>
                    <a:gd name="T12" fmla="*/ 38 w 42"/>
                    <a:gd name="T13" fmla="*/ 59 h 60"/>
                    <a:gd name="T14" fmla="*/ 38 w 42"/>
                    <a:gd name="T15" fmla="*/ 5 h 60"/>
                    <a:gd name="T16" fmla="*/ 34 w 42"/>
                    <a:gd name="T17" fmla="*/ 0 h 60"/>
                    <a:gd name="T18" fmla="*/ 3 w 42"/>
                    <a:gd name="T19" fmla="*/ 3 h 60"/>
                    <a:gd name="T20" fmla="*/ 2 w 42"/>
                    <a:gd name="T21" fmla="*/ 6 h 60"/>
                    <a:gd name="T22" fmla="*/ 32 w 42"/>
                    <a:gd name="T23" fmla="*/ 3 h 60"/>
                    <a:gd name="T24" fmla="*/ 36 w 42"/>
                    <a:gd name="T25" fmla="*/ 43 h 60"/>
                    <a:gd name="T26" fmla="*/ 28 w 42"/>
                    <a:gd name="T27" fmla="*/ 57 h 60"/>
                    <a:gd name="T28" fmla="*/ 7 w 42"/>
                    <a:gd name="T29" fmla="*/ 49 h 60"/>
                    <a:gd name="T30" fmla="*/ 6 w 42"/>
                    <a:gd name="T31" fmla="*/ 4 h 60"/>
                    <a:gd name="T32" fmla="*/ 3 w 42"/>
                    <a:gd name="T33" fmla="*/ 4 h 60"/>
                    <a:gd name="T34" fmla="*/ 3 w 42"/>
                    <a:gd name="T35" fmla="*/ 6 h 60"/>
                    <a:gd name="T36" fmla="*/ 6 w 42"/>
                    <a:gd name="T37" fmla="*/ 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2" h="60">
                      <a:moveTo>
                        <a:pt x="6" y="7"/>
                      </a:moveTo>
                      <a:cubicBezTo>
                        <a:pt x="6" y="6"/>
                        <a:pt x="6" y="5"/>
                        <a:pt x="6" y="5"/>
                      </a:cubicBezTo>
                      <a:cubicBezTo>
                        <a:pt x="5" y="4"/>
                        <a:pt x="4" y="4"/>
                        <a:pt x="3" y="4"/>
                      </a:cubicBezTo>
                      <a:cubicBezTo>
                        <a:pt x="3" y="22"/>
                        <a:pt x="4" y="40"/>
                        <a:pt x="4" y="58"/>
                      </a:cubicBezTo>
                      <a:cubicBezTo>
                        <a:pt x="4" y="59"/>
                        <a:pt x="5" y="59"/>
                        <a:pt x="6" y="59"/>
                      </a:cubicBezTo>
                      <a:cubicBezTo>
                        <a:pt x="16" y="60"/>
                        <a:pt x="26" y="60"/>
                        <a:pt x="36" y="60"/>
                      </a:cubicBezTo>
                      <a:cubicBezTo>
                        <a:pt x="37" y="60"/>
                        <a:pt x="38" y="59"/>
                        <a:pt x="38" y="59"/>
                      </a:cubicBezTo>
                      <a:cubicBezTo>
                        <a:pt x="38" y="41"/>
                        <a:pt x="42" y="22"/>
                        <a:pt x="38" y="5"/>
                      </a:cubicBezTo>
                      <a:cubicBezTo>
                        <a:pt x="38" y="3"/>
                        <a:pt x="36" y="0"/>
                        <a:pt x="34" y="0"/>
                      </a:cubicBezTo>
                      <a:cubicBezTo>
                        <a:pt x="24" y="0"/>
                        <a:pt x="13" y="5"/>
                        <a:pt x="3" y="3"/>
                      </a:cubicBezTo>
                      <a:cubicBezTo>
                        <a:pt x="1" y="3"/>
                        <a:pt x="0" y="5"/>
                        <a:pt x="2" y="6"/>
                      </a:cubicBezTo>
                      <a:cubicBezTo>
                        <a:pt x="11" y="8"/>
                        <a:pt x="23" y="5"/>
                        <a:pt x="32" y="3"/>
                      </a:cubicBezTo>
                      <a:cubicBezTo>
                        <a:pt x="39" y="2"/>
                        <a:pt x="36" y="38"/>
                        <a:pt x="36" y="43"/>
                      </a:cubicBezTo>
                      <a:cubicBezTo>
                        <a:pt x="35" y="50"/>
                        <a:pt x="37" y="57"/>
                        <a:pt x="28" y="57"/>
                      </a:cubicBezTo>
                      <a:cubicBezTo>
                        <a:pt x="20" y="57"/>
                        <a:pt x="7" y="60"/>
                        <a:pt x="7" y="49"/>
                      </a:cubicBezTo>
                      <a:cubicBezTo>
                        <a:pt x="7" y="34"/>
                        <a:pt x="6" y="19"/>
                        <a:pt x="6" y="4"/>
                      </a:cubicBezTo>
                      <a:cubicBezTo>
                        <a:pt x="6" y="3"/>
                        <a:pt x="3" y="2"/>
                        <a:pt x="3" y="4"/>
                      </a:cubicBezTo>
                      <a:cubicBezTo>
                        <a:pt x="3" y="5"/>
                        <a:pt x="3" y="5"/>
                        <a:pt x="3" y="6"/>
                      </a:cubicBezTo>
                      <a:cubicBezTo>
                        <a:pt x="2" y="8"/>
                        <a:pt x="5" y="9"/>
                        <a:pt x="6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9" name="Freeform 334"/>
                <p:cNvSpPr>
                  <a:spLocks/>
                </p:cNvSpPr>
                <p:nvPr/>
              </p:nvSpPr>
              <p:spPr bwMode="auto">
                <a:xfrm>
                  <a:off x="518" y="1473"/>
                  <a:ext cx="22" cy="32"/>
                </a:xfrm>
                <a:custGeom>
                  <a:avLst/>
                  <a:gdLst>
                    <a:gd name="T0" fmla="*/ 4 w 33"/>
                    <a:gd name="T1" fmla="*/ 3 h 48"/>
                    <a:gd name="T2" fmla="*/ 4 w 33"/>
                    <a:gd name="T3" fmla="*/ 2 h 48"/>
                    <a:gd name="T4" fmla="*/ 1 w 33"/>
                    <a:gd name="T5" fmla="*/ 2 h 48"/>
                    <a:gd name="T6" fmla="*/ 1 w 33"/>
                    <a:gd name="T7" fmla="*/ 46 h 48"/>
                    <a:gd name="T8" fmla="*/ 2 w 33"/>
                    <a:gd name="T9" fmla="*/ 48 h 48"/>
                    <a:gd name="T10" fmla="*/ 31 w 33"/>
                    <a:gd name="T11" fmla="*/ 47 h 48"/>
                    <a:gd name="T12" fmla="*/ 31 w 33"/>
                    <a:gd name="T13" fmla="*/ 44 h 48"/>
                    <a:gd name="T14" fmla="*/ 15 w 33"/>
                    <a:gd name="T15" fmla="*/ 45 h 48"/>
                    <a:gd name="T16" fmla="*/ 5 w 33"/>
                    <a:gd name="T17" fmla="*/ 45 h 48"/>
                    <a:gd name="T18" fmla="*/ 3 w 33"/>
                    <a:gd name="T19" fmla="*/ 38 h 48"/>
                    <a:gd name="T20" fmla="*/ 4 w 33"/>
                    <a:gd name="T21" fmla="*/ 2 h 48"/>
                    <a:gd name="T22" fmla="*/ 1 w 33"/>
                    <a:gd name="T23" fmla="*/ 2 h 48"/>
                    <a:gd name="T24" fmla="*/ 1 w 33"/>
                    <a:gd name="T25" fmla="*/ 3 h 48"/>
                    <a:gd name="T26" fmla="*/ 4 w 33"/>
                    <a:gd name="T27" fmla="*/ 3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48">
                      <a:moveTo>
                        <a:pt x="4" y="3"/>
                      </a:move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17"/>
                        <a:pt x="0" y="32"/>
                        <a:pt x="1" y="46"/>
                      </a:cubicBezTo>
                      <a:cubicBezTo>
                        <a:pt x="1" y="47"/>
                        <a:pt x="1" y="48"/>
                        <a:pt x="2" y="48"/>
                      </a:cubicBezTo>
                      <a:cubicBezTo>
                        <a:pt x="12" y="48"/>
                        <a:pt x="21" y="48"/>
                        <a:pt x="31" y="47"/>
                      </a:cubicBezTo>
                      <a:cubicBezTo>
                        <a:pt x="33" y="46"/>
                        <a:pt x="33" y="43"/>
                        <a:pt x="31" y="44"/>
                      </a:cubicBezTo>
                      <a:cubicBezTo>
                        <a:pt x="25" y="44"/>
                        <a:pt x="20" y="45"/>
                        <a:pt x="15" y="45"/>
                      </a:cubicBezTo>
                      <a:cubicBezTo>
                        <a:pt x="12" y="45"/>
                        <a:pt x="9" y="45"/>
                        <a:pt x="5" y="45"/>
                      </a:cubicBezTo>
                      <a:cubicBezTo>
                        <a:pt x="2" y="45"/>
                        <a:pt x="3" y="39"/>
                        <a:pt x="3" y="38"/>
                      </a:cubicBezTo>
                      <a:cubicBezTo>
                        <a:pt x="4" y="26"/>
                        <a:pt x="4" y="14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5"/>
                        <a:pt x="4" y="5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0" name="Freeform 335"/>
                <p:cNvSpPr>
                  <a:spLocks/>
                </p:cNvSpPr>
                <p:nvPr/>
              </p:nvSpPr>
              <p:spPr bwMode="auto">
                <a:xfrm>
                  <a:off x="522" y="1502"/>
                  <a:ext cx="12" cy="8"/>
                </a:xfrm>
                <a:custGeom>
                  <a:avLst/>
                  <a:gdLst>
                    <a:gd name="T0" fmla="*/ 12 w 17"/>
                    <a:gd name="T1" fmla="*/ 0 h 11"/>
                    <a:gd name="T2" fmla="*/ 3 w 17"/>
                    <a:gd name="T3" fmla="*/ 4 h 11"/>
                    <a:gd name="T4" fmla="*/ 7 w 17"/>
                    <a:gd name="T5" fmla="*/ 11 h 11"/>
                    <a:gd name="T6" fmla="*/ 15 w 17"/>
                    <a:gd name="T7" fmla="*/ 7 h 11"/>
                    <a:gd name="T8" fmla="*/ 11 w 17"/>
                    <a:gd name="T9" fmla="*/ 1 h 11"/>
                    <a:gd name="T10" fmla="*/ 11 w 17"/>
                    <a:gd name="T11" fmla="*/ 4 h 11"/>
                    <a:gd name="T12" fmla="*/ 12 w 17"/>
                    <a:gd name="T13" fmla="*/ 6 h 11"/>
                    <a:gd name="T14" fmla="*/ 7 w 17"/>
                    <a:gd name="T15" fmla="*/ 8 h 11"/>
                    <a:gd name="T16" fmla="*/ 5 w 17"/>
                    <a:gd name="T17" fmla="*/ 6 h 11"/>
                    <a:gd name="T18" fmla="*/ 7 w 17"/>
                    <a:gd name="T19" fmla="*/ 5 h 11"/>
                    <a:gd name="T20" fmla="*/ 12 w 17"/>
                    <a:gd name="T21" fmla="*/ 3 h 11"/>
                    <a:gd name="T22" fmla="*/ 12 w 17"/>
                    <a:gd name="T2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11">
                      <a:moveTo>
                        <a:pt x="12" y="0"/>
                      </a:moveTo>
                      <a:cubicBezTo>
                        <a:pt x="9" y="0"/>
                        <a:pt x="5" y="2"/>
                        <a:pt x="3" y="4"/>
                      </a:cubicBezTo>
                      <a:cubicBezTo>
                        <a:pt x="0" y="7"/>
                        <a:pt x="4" y="10"/>
                        <a:pt x="7" y="11"/>
                      </a:cubicBezTo>
                      <a:cubicBezTo>
                        <a:pt x="10" y="11"/>
                        <a:pt x="14" y="9"/>
                        <a:pt x="15" y="7"/>
                      </a:cubicBezTo>
                      <a:cubicBezTo>
                        <a:pt x="17" y="4"/>
                        <a:pt x="15" y="1"/>
                        <a:pt x="11" y="1"/>
                      </a:cubicBezTo>
                      <a:cubicBezTo>
                        <a:pt x="10" y="1"/>
                        <a:pt x="10" y="4"/>
                        <a:pt x="11" y="4"/>
                      </a:cubicBezTo>
                      <a:cubicBezTo>
                        <a:pt x="13" y="4"/>
                        <a:pt x="13" y="5"/>
                        <a:pt x="12" y="6"/>
                      </a:cubicBezTo>
                      <a:cubicBezTo>
                        <a:pt x="11" y="7"/>
                        <a:pt x="9" y="8"/>
                        <a:pt x="7" y="8"/>
                      </a:cubicBezTo>
                      <a:cubicBezTo>
                        <a:pt x="7" y="7"/>
                        <a:pt x="5" y="7"/>
                        <a:pt x="5" y="6"/>
                      </a:cubicBezTo>
                      <a:cubicBezTo>
                        <a:pt x="5" y="6"/>
                        <a:pt x="6" y="5"/>
                        <a:pt x="7" y="5"/>
                      </a:cubicBezTo>
                      <a:cubicBezTo>
                        <a:pt x="8" y="4"/>
                        <a:pt x="10" y="3"/>
                        <a:pt x="12" y="3"/>
                      </a:cubicBezTo>
                      <a:cubicBezTo>
                        <a:pt x="14" y="3"/>
                        <a:pt x="14" y="0"/>
                        <a:pt x="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1" name="Freeform 336"/>
                <p:cNvSpPr>
                  <a:spLocks/>
                </p:cNvSpPr>
                <p:nvPr/>
              </p:nvSpPr>
              <p:spPr bwMode="auto">
                <a:xfrm>
                  <a:off x="532" y="1503"/>
                  <a:ext cx="7" cy="6"/>
                </a:xfrm>
                <a:custGeom>
                  <a:avLst/>
                  <a:gdLst>
                    <a:gd name="T0" fmla="*/ 0 w 11"/>
                    <a:gd name="T1" fmla="*/ 4 h 9"/>
                    <a:gd name="T2" fmla="*/ 0 w 11"/>
                    <a:gd name="T3" fmla="*/ 7 h 9"/>
                    <a:gd name="T4" fmla="*/ 3 w 11"/>
                    <a:gd name="T5" fmla="*/ 7 h 9"/>
                    <a:gd name="T6" fmla="*/ 3 w 11"/>
                    <a:gd name="T7" fmla="*/ 4 h 9"/>
                    <a:gd name="T8" fmla="*/ 0 w 11"/>
                    <a:gd name="T9" fmla="*/ 4 h 9"/>
                    <a:gd name="T10" fmla="*/ 1 w 11"/>
                    <a:gd name="T11" fmla="*/ 7 h 9"/>
                    <a:gd name="T12" fmla="*/ 4 w 11"/>
                    <a:gd name="T13" fmla="*/ 6 h 9"/>
                    <a:gd name="T14" fmla="*/ 4 w 11"/>
                    <a:gd name="T15" fmla="*/ 3 h 9"/>
                    <a:gd name="T16" fmla="*/ 1 w 11"/>
                    <a:gd name="T17" fmla="*/ 2 h 9"/>
                    <a:gd name="T18" fmla="*/ 1 w 11"/>
                    <a:gd name="T19" fmla="*/ 7 h 9"/>
                    <a:gd name="T20" fmla="*/ 4 w 11"/>
                    <a:gd name="T21" fmla="*/ 8 h 9"/>
                    <a:gd name="T22" fmla="*/ 6 w 11"/>
                    <a:gd name="T23" fmla="*/ 3 h 9"/>
                    <a:gd name="T24" fmla="*/ 3 w 11"/>
                    <a:gd name="T25" fmla="*/ 3 h 9"/>
                    <a:gd name="T26" fmla="*/ 3 w 11"/>
                    <a:gd name="T27" fmla="*/ 5 h 9"/>
                    <a:gd name="T28" fmla="*/ 6 w 11"/>
                    <a:gd name="T29" fmla="*/ 5 h 9"/>
                    <a:gd name="T30" fmla="*/ 7 w 11"/>
                    <a:gd name="T31" fmla="*/ 3 h 9"/>
                    <a:gd name="T32" fmla="*/ 5 w 11"/>
                    <a:gd name="T33" fmla="*/ 3 h 9"/>
                    <a:gd name="T34" fmla="*/ 5 w 11"/>
                    <a:gd name="T35" fmla="*/ 5 h 9"/>
                    <a:gd name="T36" fmla="*/ 8 w 11"/>
                    <a:gd name="T37" fmla="*/ 5 h 9"/>
                    <a:gd name="T38" fmla="*/ 9 w 11"/>
                    <a:gd name="T39" fmla="*/ 2 h 9"/>
                    <a:gd name="T40" fmla="*/ 6 w 11"/>
                    <a:gd name="T41" fmla="*/ 3 h 9"/>
                    <a:gd name="T42" fmla="*/ 7 w 11"/>
                    <a:gd name="T43" fmla="*/ 5 h 9"/>
                    <a:gd name="T44" fmla="*/ 10 w 11"/>
                    <a:gd name="T45" fmla="*/ 5 h 9"/>
                    <a:gd name="T46" fmla="*/ 10 w 11"/>
                    <a:gd name="T47" fmla="*/ 2 h 9"/>
                    <a:gd name="T48" fmla="*/ 8 w 11"/>
                    <a:gd name="T49" fmla="*/ 2 h 9"/>
                    <a:gd name="T50" fmla="*/ 7 w 11"/>
                    <a:gd name="T51" fmla="*/ 3 h 9"/>
                    <a:gd name="T52" fmla="*/ 10 w 11"/>
                    <a:gd name="T53" fmla="*/ 4 h 9"/>
                    <a:gd name="T54" fmla="*/ 10 w 11"/>
                    <a:gd name="T55" fmla="*/ 1 h 9"/>
                    <a:gd name="T56" fmla="*/ 7 w 11"/>
                    <a:gd name="T57" fmla="*/ 1 h 9"/>
                    <a:gd name="T58" fmla="*/ 7 w 11"/>
                    <a:gd name="T59" fmla="*/ 5 h 9"/>
                    <a:gd name="T60" fmla="*/ 10 w 11"/>
                    <a:gd name="T61" fmla="*/ 5 h 9"/>
                    <a:gd name="T62" fmla="*/ 9 w 11"/>
                    <a:gd name="T63" fmla="*/ 1 h 9"/>
                    <a:gd name="T64" fmla="*/ 6 w 11"/>
                    <a:gd name="T65" fmla="*/ 2 h 9"/>
                    <a:gd name="T66" fmla="*/ 5 w 11"/>
                    <a:gd name="T67" fmla="*/ 5 h 9"/>
                    <a:gd name="T68" fmla="*/ 8 w 11"/>
                    <a:gd name="T69" fmla="*/ 5 h 9"/>
                    <a:gd name="T70" fmla="*/ 8 w 11"/>
                    <a:gd name="T71" fmla="*/ 2 h 9"/>
                    <a:gd name="T72" fmla="*/ 5 w 11"/>
                    <a:gd name="T73" fmla="*/ 2 h 9"/>
                    <a:gd name="T74" fmla="*/ 3 w 11"/>
                    <a:gd name="T75" fmla="*/ 5 h 9"/>
                    <a:gd name="T76" fmla="*/ 6 w 11"/>
                    <a:gd name="T77" fmla="*/ 5 h 9"/>
                    <a:gd name="T78" fmla="*/ 6 w 11"/>
                    <a:gd name="T79" fmla="*/ 2 h 9"/>
                    <a:gd name="T80" fmla="*/ 3 w 11"/>
                    <a:gd name="T81" fmla="*/ 2 h 9"/>
                    <a:gd name="T82" fmla="*/ 2 w 11"/>
                    <a:gd name="T83" fmla="*/ 7 h 9"/>
                    <a:gd name="T84" fmla="*/ 4 w 11"/>
                    <a:gd name="T85" fmla="*/ 7 h 9"/>
                    <a:gd name="T86" fmla="*/ 4 w 11"/>
                    <a:gd name="T87" fmla="*/ 2 h 9"/>
                    <a:gd name="T88" fmla="*/ 1 w 11"/>
                    <a:gd name="T89" fmla="*/ 2 h 9"/>
                    <a:gd name="T90" fmla="*/ 1 w 11"/>
                    <a:gd name="T91" fmla="*/ 6 h 9"/>
                    <a:gd name="T92" fmla="*/ 4 w 11"/>
                    <a:gd name="T93" fmla="*/ 6 h 9"/>
                    <a:gd name="T94" fmla="*/ 3 w 11"/>
                    <a:gd name="T95" fmla="*/ 4 h 9"/>
                    <a:gd name="T96" fmla="*/ 0 w 11"/>
                    <a:gd name="T97" fmla="*/ 4 h 9"/>
                    <a:gd name="T98" fmla="*/ 0 w 11"/>
                    <a:gd name="T99" fmla="*/ 7 h 9"/>
                    <a:gd name="T100" fmla="*/ 3 w 11"/>
                    <a:gd name="T101" fmla="*/ 7 h 9"/>
                    <a:gd name="T102" fmla="*/ 3 w 11"/>
                    <a:gd name="T103" fmla="*/ 4 h 9"/>
                    <a:gd name="T104" fmla="*/ 0 w 11"/>
                    <a:gd name="T105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1" h="9">
                      <a:moveTo>
                        <a:pt x="0" y="4"/>
                      </a:move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1" y="7"/>
                        <a:pt x="2" y="7"/>
                        <a:pt x="3" y="7"/>
                      </a:cubicBezTo>
                      <a:cubicBezTo>
                        <a:pt x="3" y="6"/>
                        <a:pt x="3" y="5"/>
                        <a:pt x="3" y="4"/>
                      </a:cubicBezTo>
                      <a:cubicBezTo>
                        <a:pt x="2" y="4"/>
                        <a:pt x="1" y="4"/>
                        <a:pt x="0" y="4"/>
                      </a:cubicBezTo>
                      <a:cubicBezTo>
                        <a:pt x="0" y="5"/>
                        <a:pt x="1" y="6"/>
                        <a:pt x="1" y="7"/>
                      </a:cubicBezTo>
                      <a:cubicBezTo>
                        <a:pt x="1" y="8"/>
                        <a:pt x="4" y="8"/>
                        <a:pt x="4" y="6"/>
                      </a:cubicBezTo>
                      <a:cubicBezTo>
                        <a:pt x="4" y="5"/>
                        <a:pt x="4" y="4"/>
                        <a:pt x="4" y="3"/>
                      </a:cubicBezTo>
                      <a:cubicBezTo>
                        <a:pt x="3" y="3"/>
                        <a:pt x="2" y="3"/>
                        <a:pt x="1" y="2"/>
                      </a:cubicBezTo>
                      <a:cubicBezTo>
                        <a:pt x="2" y="4"/>
                        <a:pt x="1" y="6"/>
                        <a:pt x="1" y="7"/>
                      </a:cubicBezTo>
                      <a:cubicBezTo>
                        <a:pt x="1" y="9"/>
                        <a:pt x="4" y="9"/>
                        <a:pt x="4" y="8"/>
                      </a:cubicBezTo>
                      <a:cubicBezTo>
                        <a:pt x="5" y="6"/>
                        <a:pt x="5" y="5"/>
                        <a:pt x="6" y="3"/>
                      </a:cubicBezTo>
                      <a:cubicBezTo>
                        <a:pt x="5" y="3"/>
                        <a:pt x="4" y="3"/>
                        <a:pt x="3" y="3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4" y="7"/>
                        <a:pt x="6" y="7"/>
                        <a:pt x="6" y="5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7" y="3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5" y="5"/>
                      </a:cubicBezTo>
                      <a:cubicBezTo>
                        <a:pt x="5" y="7"/>
                        <a:pt x="8" y="7"/>
                        <a:pt x="8" y="5"/>
                      </a:cubicBezTo>
                      <a:cubicBezTo>
                        <a:pt x="8" y="4"/>
                        <a:pt x="8" y="3"/>
                        <a:pt x="9" y="2"/>
                      </a:cubicBezTo>
                      <a:cubicBezTo>
                        <a:pt x="8" y="2"/>
                        <a:pt x="7" y="3"/>
                        <a:pt x="6" y="3"/>
                      </a:cubicBezTo>
                      <a:cubicBezTo>
                        <a:pt x="7" y="4"/>
                        <a:pt x="7" y="4"/>
                        <a:pt x="7" y="5"/>
                      </a:cubicBezTo>
                      <a:cubicBezTo>
                        <a:pt x="7" y="7"/>
                        <a:pt x="10" y="7"/>
                        <a:pt x="10" y="5"/>
                      </a:cubicBezTo>
                      <a:cubicBezTo>
                        <a:pt x="10" y="4"/>
                        <a:pt x="10" y="3"/>
                        <a:pt x="10" y="2"/>
                      </a:cubicBezTo>
                      <a:cubicBezTo>
                        <a:pt x="9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7" y="3"/>
                      </a:cubicBezTo>
                      <a:cubicBezTo>
                        <a:pt x="7" y="5"/>
                        <a:pt x="10" y="5"/>
                        <a:pt x="10" y="4"/>
                      </a:cubicBezTo>
                      <a:cubicBezTo>
                        <a:pt x="11" y="2"/>
                        <a:pt x="11" y="2"/>
                        <a:pt x="10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7" y="2"/>
                        <a:pt x="7" y="4"/>
                        <a:pt x="7" y="5"/>
                      </a:cubicBezTo>
                      <a:cubicBezTo>
                        <a:pt x="8" y="5"/>
                        <a:pt x="9" y="5"/>
                        <a:pt x="10" y="5"/>
                      </a:cubicBezTo>
                      <a:cubicBezTo>
                        <a:pt x="10" y="3"/>
                        <a:pt x="9" y="2"/>
                        <a:pt x="9" y="1"/>
                      </a:cubicBezTo>
                      <a:cubicBezTo>
                        <a:pt x="8" y="0"/>
                        <a:pt x="6" y="1"/>
                        <a:pt x="6" y="2"/>
                      </a:cubicBezTo>
                      <a:cubicBezTo>
                        <a:pt x="5" y="3"/>
                        <a:pt x="5" y="4"/>
                        <a:pt x="5" y="5"/>
                      </a:cubicBezTo>
                      <a:cubicBezTo>
                        <a:pt x="6" y="5"/>
                        <a:pt x="7" y="5"/>
                        <a:pt x="8" y="5"/>
                      </a:cubicBezTo>
                      <a:cubicBezTo>
                        <a:pt x="8" y="4"/>
                        <a:pt x="8" y="3"/>
                        <a:pt x="8" y="2"/>
                      </a:cubicBezTo>
                      <a:cubicBezTo>
                        <a:pt x="7" y="1"/>
                        <a:pt x="6" y="1"/>
                        <a:pt x="5" y="2"/>
                      </a:cubicBezTo>
                      <a:cubicBezTo>
                        <a:pt x="4" y="3"/>
                        <a:pt x="4" y="4"/>
                        <a:pt x="3" y="5"/>
                      </a:cubicBezTo>
                      <a:cubicBezTo>
                        <a:pt x="4" y="5"/>
                        <a:pt x="5" y="5"/>
                        <a:pt x="6" y="5"/>
                      </a:cubicBezTo>
                      <a:cubicBezTo>
                        <a:pt x="6" y="4"/>
                        <a:pt x="6" y="3"/>
                        <a:pt x="6" y="2"/>
                      </a:cubicBezTo>
                      <a:cubicBezTo>
                        <a:pt x="6" y="1"/>
                        <a:pt x="4" y="1"/>
                        <a:pt x="3" y="2"/>
                      </a:cubicBezTo>
                      <a:cubicBezTo>
                        <a:pt x="2" y="3"/>
                        <a:pt x="2" y="5"/>
                        <a:pt x="2" y="7"/>
                      </a:cubicBezTo>
                      <a:cubicBezTo>
                        <a:pt x="2" y="7"/>
                        <a:pt x="3" y="7"/>
                        <a:pt x="4" y="7"/>
                      </a:cubicBezTo>
                      <a:cubicBezTo>
                        <a:pt x="4" y="6"/>
                        <a:pt x="4" y="4"/>
                        <a:pt x="4" y="2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1" y="3"/>
                        <a:pt x="1" y="5"/>
                        <a:pt x="1" y="6"/>
                      </a:cubicBezTo>
                      <a:cubicBezTo>
                        <a:pt x="2" y="6"/>
                        <a:pt x="3" y="6"/>
                        <a:pt x="4" y="6"/>
                      </a:cubicBezTo>
                      <a:cubicBezTo>
                        <a:pt x="3" y="5"/>
                        <a:pt x="3" y="4"/>
                        <a:pt x="3" y="4"/>
                      </a:cubicBezTo>
                      <a:cubicBezTo>
                        <a:pt x="3" y="2"/>
                        <a:pt x="0" y="2"/>
                        <a:pt x="0" y="4"/>
                      </a:cubicBez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0" y="9"/>
                        <a:pt x="3" y="9"/>
                        <a:pt x="3" y="7"/>
                      </a:cubicBezTo>
                      <a:cubicBezTo>
                        <a:pt x="3" y="6"/>
                        <a:pt x="3" y="5"/>
                        <a:pt x="3" y="4"/>
                      </a:cubicBezTo>
                      <a:cubicBezTo>
                        <a:pt x="3" y="2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2" name="Freeform 337"/>
                <p:cNvSpPr>
                  <a:spLocks/>
                </p:cNvSpPr>
                <p:nvPr/>
              </p:nvSpPr>
              <p:spPr bwMode="auto">
                <a:xfrm>
                  <a:off x="520" y="1503"/>
                  <a:ext cx="5" cy="5"/>
                </a:xfrm>
                <a:custGeom>
                  <a:avLst/>
                  <a:gdLst>
                    <a:gd name="T0" fmla="*/ 1 w 8"/>
                    <a:gd name="T1" fmla="*/ 4 h 8"/>
                    <a:gd name="T2" fmla="*/ 2 w 8"/>
                    <a:gd name="T3" fmla="*/ 6 h 8"/>
                    <a:gd name="T4" fmla="*/ 4 w 8"/>
                    <a:gd name="T5" fmla="*/ 5 h 8"/>
                    <a:gd name="T6" fmla="*/ 3 w 8"/>
                    <a:gd name="T7" fmla="*/ 2 h 8"/>
                    <a:gd name="T8" fmla="*/ 1 w 8"/>
                    <a:gd name="T9" fmla="*/ 3 h 8"/>
                    <a:gd name="T10" fmla="*/ 3 w 8"/>
                    <a:gd name="T11" fmla="*/ 6 h 8"/>
                    <a:gd name="T12" fmla="*/ 6 w 8"/>
                    <a:gd name="T13" fmla="*/ 7 h 8"/>
                    <a:gd name="T14" fmla="*/ 7 w 8"/>
                    <a:gd name="T15" fmla="*/ 3 h 8"/>
                    <a:gd name="T16" fmla="*/ 4 w 8"/>
                    <a:gd name="T17" fmla="*/ 3 h 8"/>
                    <a:gd name="T18" fmla="*/ 4 w 8"/>
                    <a:gd name="T19" fmla="*/ 5 h 8"/>
                    <a:gd name="T20" fmla="*/ 6 w 8"/>
                    <a:gd name="T21" fmla="*/ 7 h 8"/>
                    <a:gd name="T22" fmla="*/ 7 w 8"/>
                    <a:gd name="T23" fmla="*/ 2 h 8"/>
                    <a:gd name="T24" fmla="*/ 4 w 8"/>
                    <a:gd name="T25" fmla="*/ 2 h 8"/>
                    <a:gd name="T26" fmla="*/ 3 w 8"/>
                    <a:gd name="T27" fmla="*/ 6 h 8"/>
                    <a:gd name="T28" fmla="*/ 6 w 8"/>
                    <a:gd name="T29" fmla="*/ 6 h 8"/>
                    <a:gd name="T30" fmla="*/ 5 w 8"/>
                    <a:gd name="T31" fmla="*/ 4 h 8"/>
                    <a:gd name="T32" fmla="*/ 3 w 8"/>
                    <a:gd name="T33" fmla="*/ 2 h 8"/>
                    <a:gd name="T34" fmla="*/ 1 w 8"/>
                    <a:gd name="T35" fmla="*/ 3 h 8"/>
                    <a:gd name="T36" fmla="*/ 2 w 8"/>
                    <a:gd name="T37" fmla="*/ 6 h 8"/>
                    <a:gd name="T38" fmla="*/ 5 w 8"/>
                    <a:gd name="T39" fmla="*/ 6 h 8"/>
                    <a:gd name="T40" fmla="*/ 4 w 8"/>
                    <a:gd name="T41" fmla="*/ 3 h 8"/>
                    <a:gd name="T42" fmla="*/ 1 w 8"/>
                    <a:gd name="T43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" h="8">
                      <a:moveTo>
                        <a:pt x="1" y="4"/>
                      </a:move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3" y="6"/>
                        <a:pt x="4" y="6"/>
                        <a:pt x="4" y="5"/>
                      </a:cubicBezTo>
                      <a:cubicBezTo>
                        <a:pt x="4" y="4"/>
                        <a:pt x="4" y="3"/>
                        <a:pt x="3" y="2"/>
                      </a:cubicBezTo>
                      <a:cubicBezTo>
                        <a:pt x="2" y="0"/>
                        <a:pt x="0" y="1"/>
                        <a:pt x="1" y="3"/>
                      </a:cubicBezTo>
                      <a:cubicBezTo>
                        <a:pt x="1" y="4"/>
                        <a:pt x="3" y="5"/>
                        <a:pt x="3" y="6"/>
                      </a:cubicBezTo>
                      <a:cubicBezTo>
                        <a:pt x="3" y="8"/>
                        <a:pt x="6" y="8"/>
                        <a:pt x="6" y="7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6" y="3"/>
                        <a:pt x="5" y="3"/>
                        <a:pt x="4" y="3"/>
                      </a:cubicBezTo>
                      <a:cubicBezTo>
                        <a:pt x="5" y="4"/>
                        <a:pt x="5" y="4"/>
                        <a:pt x="4" y="5"/>
                      </a:cubicBezTo>
                      <a:cubicBezTo>
                        <a:pt x="3" y="6"/>
                        <a:pt x="5" y="8"/>
                        <a:pt x="6" y="7"/>
                      </a:cubicBezTo>
                      <a:cubicBezTo>
                        <a:pt x="7" y="6"/>
                        <a:pt x="8" y="4"/>
                        <a:pt x="7" y="2"/>
                      </a:cubicBezTo>
                      <a:cubicBezTo>
                        <a:pt x="7" y="1"/>
                        <a:pt x="5" y="1"/>
                        <a:pt x="4" y="2"/>
                      </a:cubicBezTo>
                      <a:cubicBezTo>
                        <a:pt x="4" y="4"/>
                        <a:pt x="4" y="5"/>
                        <a:pt x="3" y="6"/>
                      </a:cubicBezTo>
                      <a:cubicBezTo>
                        <a:pt x="4" y="6"/>
                        <a:pt x="5" y="6"/>
                        <a:pt x="6" y="6"/>
                      </a:cubicBez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4" y="2"/>
                        <a:pt x="3" y="2"/>
                      </a:cubicBezTo>
                      <a:cubicBezTo>
                        <a:pt x="2" y="2"/>
                        <a:pt x="2" y="2"/>
                        <a:pt x="1" y="3"/>
                      </a:cubicBezTo>
                      <a:cubicBezTo>
                        <a:pt x="1" y="4"/>
                        <a:pt x="2" y="5"/>
                        <a:pt x="2" y="6"/>
                      </a:cubicBezTo>
                      <a:cubicBezTo>
                        <a:pt x="2" y="8"/>
                        <a:pt x="5" y="7"/>
                        <a:pt x="5" y="6"/>
                      </a:cubicBezTo>
                      <a:cubicBezTo>
                        <a:pt x="5" y="5"/>
                        <a:pt x="4" y="4"/>
                        <a:pt x="4" y="3"/>
                      </a:cubicBezTo>
                      <a:cubicBezTo>
                        <a:pt x="3" y="1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3" name="Freeform 338"/>
                <p:cNvSpPr>
                  <a:spLocks/>
                </p:cNvSpPr>
                <p:nvPr/>
              </p:nvSpPr>
              <p:spPr bwMode="auto">
                <a:xfrm>
                  <a:off x="536" y="1469"/>
                  <a:ext cx="4" cy="35"/>
                </a:xfrm>
                <a:custGeom>
                  <a:avLst/>
                  <a:gdLst>
                    <a:gd name="T0" fmla="*/ 5 w 7"/>
                    <a:gd name="T1" fmla="*/ 51 h 53"/>
                    <a:gd name="T2" fmla="*/ 6 w 7"/>
                    <a:gd name="T3" fmla="*/ 20 h 53"/>
                    <a:gd name="T4" fmla="*/ 4 w 7"/>
                    <a:gd name="T5" fmla="*/ 2 h 53"/>
                    <a:gd name="T6" fmla="*/ 1 w 7"/>
                    <a:gd name="T7" fmla="*/ 3 h 53"/>
                    <a:gd name="T8" fmla="*/ 3 w 7"/>
                    <a:gd name="T9" fmla="*/ 22 h 53"/>
                    <a:gd name="T10" fmla="*/ 2 w 7"/>
                    <a:gd name="T11" fmla="*/ 51 h 53"/>
                    <a:gd name="T12" fmla="*/ 5 w 7"/>
                    <a:gd name="T13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3">
                      <a:moveTo>
                        <a:pt x="5" y="51"/>
                      </a:moveTo>
                      <a:cubicBezTo>
                        <a:pt x="5" y="41"/>
                        <a:pt x="5" y="30"/>
                        <a:pt x="6" y="20"/>
                      </a:cubicBezTo>
                      <a:cubicBezTo>
                        <a:pt x="6" y="14"/>
                        <a:pt x="7" y="7"/>
                        <a:pt x="4" y="2"/>
                      </a:cubicBezTo>
                      <a:cubicBezTo>
                        <a:pt x="3" y="0"/>
                        <a:pt x="0" y="2"/>
                        <a:pt x="1" y="3"/>
                      </a:cubicBezTo>
                      <a:cubicBezTo>
                        <a:pt x="4" y="9"/>
                        <a:pt x="3" y="16"/>
                        <a:pt x="3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4" name="Freeform 339"/>
                <p:cNvSpPr>
                  <a:spLocks/>
                </p:cNvSpPr>
                <p:nvPr/>
              </p:nvSpPr>
              <p:spPr bwMode="auto">
                <a:xfrm>
                  <a:off x="517" y="1470"/>
                  <a:ext cx="21" cy="6"/>
                </a:xfrm>
                <a:custGeom>
                  <a:avLst/>
                  <a:gdLst>
                    <a:gd name="T0" fmla="*/ 4 w 32"/>
                    <a:gd name="T1" fmla="*/ 6 h 10"/>
                    <a:gd name="T2" fmla="*/ 3 w 32"/>
                    <a:gd name="T3" fmla="*/ 3 h 10"/>
                    <a:gd name="T4" fmla="*/ 0 w 32"/>
                    <a:gd name="T5" fmla="*/ 3 h 10"/>
                    <a:gd name="T6" fmla="*/ 0 w 32"/>
                    <a:gd name="T7" fmla="*/ 7 h 10"/>
                    <a:gd name="T8" fmla="*/ 3 w 32"/>
                    <a:gd name="T9" fmla="*/ 8 h 10"/>
                    <a:gd name="T10" fmla="*/ 13 w 32"/>
                    <a:gd name="T11" fmla="*/ 4 h 10"/>
                    <a:gd name="T12" fmla="*/ 30 w 32"/>
                    <a:gd name="T13" fmla="*/ 5 h 10"/>
                    <a:gd name="T14" fmla="*/ 29 w 32"/>
                    <a:gd name="T15" fmla="*/ 2 h 10"/>
                    <a:gd name="T16" fmla="*/ 28 w 32"/>
                    <a:gd name="T17" fmla="*/ 3 h 10"/>
                    <a:gd name="T18" fmla="*/ 30 w 32"/>
                    <a:gd name="T19" fmla="*/ 5 h 10"/>
                    <a:gd name="T20" fmla="*/ 31 w 32"/>
                    <a:gd name="T21" fmla="*/ 4 h 10"/>
                    <a:gd name="T22" fmla="*/ 30 w 32"/>
                    <a:gd name="T23" fmla="*/ 2 h 10"/>
                    <a:gd name="T24" fmla="*/ 17 w 32"/>
                    <a:gd name="T25" fmla="*/ 1 h 10"/>
                    <a:gd name="T26" fmla="*/ 6 w 32"/>
                    <a:gd name="T27" fmla="*/ 0 h 10"/>
                    <a:gd name="T28" fmla="*/ 0 w 32"/>
                    <a:gd name="T29" fmla="*/ 8 h 10"/>
                    <a:gd name="T30" fmla="*/ 3 w 32"/>
                    <a:gd name="T31" fmla="*/ 8 h 10"/>
                    <a:gd name="T32" fmla="*/ 3 w 32"/>
                    <a:gd name="T33" fmla="*/ 3 h 10"/>
                    <a:gd name="T34" fmla="*/ 0 w 32"/>
                    <a:gd name="T35" fmla="*/ 3 h 10"/>
                    <a:gd name="T36" fmla="*/ 1 w 32"/>
                    <a:gd name="T37" fmla="*/ 6 h 10"/>
                    <a:gd name="T38" fmla="*/ 4 w 32"/>
                    <a:gd name="T3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" h="10">
                      <a:moveTo>
                        <a:pt x="4" y="6"/>
                      </a:moveTo>
                      <a:cubicBezTo>
                        <a:pt x="4" y="5"/>
                        <a:pt x="3" y="4"/>
                        <a:pt x="3" y="3"/>
                      </a:cubicBezTo>
                      <a:cubicBezTo>
                        <a:pt x="3" y="1"/>
                        <a:pt x="0" y="1"/>
                        <a:pt x="0" y="3"/>
                      </a:cubicBezTo>
                      <a:cubicBezTo>
                        <a:pt x="1" y="4"/>
                        <a:pt x="0" y="6"/>
                        <a:pt x="0" y="7"/>
                      </a:cubicBezTo>
                      <a:cubicBezTo>
                        <a:pt x="1" y="8"/>
                        <a:pt x="2" y="8"/>
                        <a:pt x="3" y="8"/>
                      </a:cubicBezTo>
                      <a:cubicBezTo>
                        <a:pt x="3" y="2"/>
                        <a:pt x="9" y="3"/>
                        <a:pt x="13" y="4"/>
                      </a:cubicBezTo>
                      <a:cubicBezTo>
                        <a:pt x="19" y="5"/>
                        <a:pt x="24" y="4"/>
                        <a:pt x="30" y="5"/>
                      </a:cubicBezTo>
                      <a:cubicBezTo>
                        <a:pt x="30" y="4"/>
                        <a:pt x="30" y="3"/>
                        <a:pt x="29" y="2"/>
                      </a:cubicBezTo>
                      <a:cubicBezTo>
                        <a:pt x="29" y="3"/>
                        <a:pt x="29" y="3"/>
                        <a:pt x="28" y="3"/>
                      </a:cubicBezTo>
                      <a:cubicBezTo>
                        <a:pt x="27" y="4"/>
                        <a:pt x="29" y="6"/>
                        <a:pt x="30" y="5"/>
                      </a:cubicBezTo>
                      <a:cubicBezTo>
                        <a:pt x="31" y="5"/>
                        <a:pt x="31" y="5"/>
                        <a:pt x="31" y="4"/>
                      </a:cubicBezTo>
                      <a:cubicBezTo>
                        <a:pt x="32" y="3"/>
                        <a:pt x="31" y="2"/>
                        <a:pt x="30" y="2"/>
                      </a:cubicBezTo>
                      <a:cubicBezTo>
                        <a:pt x="26" y="2"/>
                        <a:pt x="22" y="2"/>
                        <a:pt x="17" y="1"/>
                      </a:cubicBezTo>
                      <a:cubicBezTo>
                        <a:pt x="13" y="1"/>
                        <a:pt x="10" y="0"/>
                        <a:pt x="6" y="0"/>
                      </a:cubicBezTo>
                      <a:cubicBezTo>
                        <a:pt x="1" y="1"/>
                        <a:pt x="0" y="4"/>
                        <a:pt x="0" y="8"/>
                      </a:cubicBezTo>
                      <a:cubicBezTo>
                        <a:pt x="0" y="9"/>
                        <a:pt x="3" y="10"/>
                        <a:pt x="3" y="8"/>
                      </a:cubicBezTo>
                      <a:cubicBezTo>
                        <a:pt x="3" y="6"/>
                        <a:pt x="3" y="5"/>
                        <a:pt x="3" y="3"/>
                      </a:cubicBezTo>
                      <a:cubicBezTo>
                        <a:pt x="2" y="3"/>
                        <a:pt x="1" y="3"/>
                        <a:pt x="0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8"/>
                        <a:pt x="4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5" name="Freeform 340"/>
                <p:cNvSpPr>
                  <a:spLocks/>
                </p:cNvSpPr>
                <p:nvPr/>
              </p:nvSpPr>
              <p:spPr bwMode="auto">
                <a:xfrm>
                  <a:off x="519" y="1469"/>
                  <a:ext cx="21" cy="6"/>
                </a:xfrm>
                <a:custGeom>
                  <a:avLst/>
                  <a:gdLst>
                    <a:gd name="T0" fmla="*/ 3 w 31"/>
                    <a:gd name="T1" fmla="*/ 6 h 9"/>
                    <a:gd name="T2" fmla="*/ 5 w 31"/>
                    <a:gd name="T3" fmla="*/ 7 h 9"/>
                    <a:gd name="T4" fmla="*/ 10 w 31"/>
                    <a:gd name="T5" fmla="*/ 6 h 9"/>
                    <a:gd name="T6" fmla="*/ 10 w 31"/>
                    <a:gd name="T7" fmla="*/ 3 h 9"/>
                    <a:gd name="T8" fmla="*/ 2 w 31"/>
                    <a:gd name="T9" fmla="*/ 4 h 9"/>
                    <a:gd name="T10" fmla="*/ 2 w 31"/>
                    <a:gd name="T11" fmla="*/ 7 h 9"/>
                    <a:gd name="T12" fmla="*/ 9 w 31"/>
                    <a:gd name="T13" fmla="*/ 6 h 9"/>
                    <a:gd name="T14" fmla="*/ 8 w 31"/>
                    <a:gd name="T15" fmla="*/ 3 h 9"/>
                    <a:gd name="T16" fmla="*/ 4 w 31"/>
                    <a:gd name="T17" fmla="*/ 3 h 9"/>
                    <a:gd name="T18" fmla="*/ 4 w 31"/>
                    <a:gd name="T19" fmla="*/ 6 h 9"/>
                    <a:gd name="T20" fmla="*/ 16 w 31"/>
                    <a:gd name="T21" fmla="*/ 5 h 9"/>
                    <a:gd name="T22" fmla="*/ 16 w 31"/>
                    <a:gd name="T23" fmla="*/ 2 h 9"/>
                    <a:gd name="T24" fmla="*/ 10 w 31"/>
                    <a:gd name="T25" fmla="*/ 3 h 9"/>
                    <a:gd name="T26" fmla="*/ 11 w 31"/>
                    <a:gd name="T27" fmla="*/ 6 h 9"/>
                    <a:gd name="T28" fmla="*/ 21 w 31"/>
                    <a:gd name="T29" fmla="*/ 5 h 9"/>
                    <a:gd name="T30" fmla="*/ 21 w 31"/>
                    <a:gd name="T31" fmla="*/ 2 h 9"/>
                    <a:gd name="T32" fmla="*/ 8 w 31"/>
                    <a:gd name="T33" fmla="*/ 3 h 9"/>
                    <a:gd name="T34" fmla="*/ 9 w 31"/>
                    <a:gd name="T35" fmla="*/ 5 h 9"/>
                    <a:gd name="T36" fmla="*/ 21 w 31"/>
                    <a:gd name="T37" fmla="*/ 4 h 9"/>
                    <a:gd name="T38" fmla="*/ 21 w 31"/>
                    <a:gd name="T39" fmla="*/ 1 h 9"/>
                    <a:gd name="T40" fmla="*/ 15 w 31"/>
                    <a:gd name="T41" fmla="*/ 1 h 9"/>
                    <a:gd name="T42" fmla="*/ 15 w 31"/>
                    <a:gd name="T43" fmla="*/ 4 h 9"/>
                    <a:gd name="T44" fmla="*/ 28 w 31"/>
                    <a:gd name="T45" fmla="*/ 2 h 9"/>
                    <a:gd name="T46" fmla="*/ 30 w 31"/>
                    <a:gd name="T47" fmla="*/ 5 h 9"/>
                    <a:gd name="T48" fmla="*/ 30 w 31"/>
                    <a:gd name="T49" fmla="*/ 4 h 9"/>
                    <a:gd name="T50" fmla="*/ 31 w 31"/>
                    <a:gd name="T51" fmla="*/ 3 h 9"/>
                    <a:gd name="T52" fmla="*/ 31 w 31"/>
                    <a:gd name="T53" fmla="*/ 3 h 9"/>
                    <a:gd name="T54" fmla="*/ 30 w 31"/>
                    <a:gd name="T55" fmla="*/ 1 h 9"/>
                    <a:gd name="T56" fmla="*/ 15 w 31"/>
                    <a:gd name="T57" fmla="*/ 1 h 9"/>
                    <a:gd name="T58" fmla="*/ 16 w 31"/>
                    <a:gd name="T59" fmla="*/ 4 h 9"/>
                    <a:gd name="T60" fmla="*/ 21 w 31"/>
                    <a:gd name="T61" fmla="*/ 4 h 9"/>
                    <a:gd name="T62" fmla="*/ 21 w 31"/>
                    <a:gd name="T63" fmla="*/ 1 h 9"/>
                    <a:gd name="T64" fmla="*/ 7 w 31"/>
                    <a:gd name="T65" fmla="*/ 3 h 9"/>
                    <a:gd name="T66" fmla="*/ 8 w 31"/>
                    <a:gd name="T67" fmla="*/ 6 h 9"/>
                    <a:gd name="T68" fmla="*/ 21 w 31"/>
                    <a:gd name="T69" fmla="*/ 5 h 9"/>
                    <a:gd name="T70" fmla="*/ 21 w 31"/>
                    <a:gd name="T71" fmla="*/ 2 h 9"/>
                    <a:gd name="T72" fmla="*/ 10 w 31"/>
                    <a:gd name="T73" fmla="*/ 3 h 9"/>
                    <a:gd name="T74" fmla="*/ 11 w 31"/>
                    <a:gd name="T75" fmla="*/ 6 h 9"/>
                    <a:gd name="T76" fmla="*/ 16 w 31"/>
                    <a:gd name="T77" fmla="*/ 5 h 9"/>
                    <a:gd name="T78" fmla="*/ 16 w 31"/>
                    <a:gd name="T79" fmla="*/ 2 h 9"/>
                    <a:gd name="T80" fmla="*/ 3 w 31"/>
                    <a:gd name="T81" fmla="*/ 4 h 9"/>
                    <a:gd name="T82" fmla="*/ 4 w 31"/>
                    <a:gd name="T83" fmla="*/ 6 h 9"/>
                    <a:gd name="T84" fmla="*/ 9 w 31"/>
                    <a:gd name="T85" fmla="*/ 6 h 9"/>
                    <a:gd name="T86" fmla="*/ 8 w 31"/>
                    <a:gd name="T87" fmla="*/ 3 h 9"/>
                    <a:gd name="T88" fmla="*/ 2 w 31"/>
                    <a:gd name="T89" fmla="*/ 4 h 9"/>
                    <a:gd name="T90" fmla="*/ 2 w 31"/>
                    <a:gd name="T91" fmla="*/ 7 h 9"/>
                    <a:gd name="T92" fmla="*/ 11 w 31"/>
                    <a:gd name="T93" fmla="*/ 6 h 9"/>
                    <a:gd name="T94" fmla="*/ 10 w 31"/>
                    <a:gd name="T95" fmla="*/ 3 h 9"/>
                    <a:gd name="T96" fmla="*/ 1 w 31"/>
                    <a:gd name="T97" fmla="*/ 5 h 9"/>
                    <a:gd name="T98" fmla="*/ 0 w 31"/>
                    <a:gd name="T99" fmla="*/ 6 h 9"/>
                    <a:gd name="T100" fmla="*/ 1 w 31"/>
                    <a:gd name="T101" fmla="*/ 8 h 9"/>
                    <a:gd name="T102" fmla="*/ 3 w 31"/>
                    <a:gd name="T103" fmla="*/ 6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1" h="9">
                      <a:moveTo>
                        <a:pt x="3" y="6"/>
                      </a:moveTo>
                      <a:cubicBezTo>
                        <a:pt x="3" y="7"/>
                        <a:pt x="4" y="8"/>
                        <a:pt x="5" y="7"/>
                      </a:cubicBezTo>
                      <a:cubicBezTo>
                        <a:pt x="7" y="6"/>
                        <a:pt x="9" y="6"/>
                        <a:pt x="10" y="6"/>
                      </a:cubicBezTo>
                      <a:cubicBezTo>
                        <a:pt x="10" y="5"/>
                        <a:pt x="10" y="4"/>
                        <a:pt x="10" y="3"/>
                      </a:cubicBezTo>
                      <a:cubicBezTo>
                        <a:pt x="7" y="4"/>
                        <a:pt x="5" y="4"/>
                        <a:pt x="2" y="4"/>
                      </a:cubicBezTo>
                      <a:cubicBezTo>
                        <a:pt x="2" y="5"/>
                        <a:pt x="2" y="6"/>
                        <a:pt x="2" y="7"/>
                      </a:cubicBezTo>
                      <a:cubicBezTo>
                        <a:pt x="5" y="7"/>
                        <a:pt x="7" y="6"/>
                        <a:pt x="9" y="6"/>
                      </a:cubicBezTo>
                      <a:cubicBezTo>
                        <a:pt x="11" y="5"/>
                        <a:pt x="10" y="3"/>
                        <a:pt x="8" y="3"/>
                      </a:cubicBezTo>
                      <a:cubicBezTo>
                        <a:pt x="7" y="3"/>
                        <a:pt x="5" y="3"/>
                        <a:pt x="4" y="3"/>
                      </a:cubicBezTo>
                      <a:cubicBezTo>
                        <a:pt x="4" y="4"/>
                        <a:pt x="4" y="5"/>
                        <a:pt x="4" y="6"/>
                      </a:cubicBezTo>
                      <a:cubicBezTo>
                        <a:pt x="8" y="5"/>
                        <a:pt x="12" y="5"/>
                        <a:pt x="16" y="5"/>
                      </a:cubicBezTo>
                      <a:cubicBezTo>
                        <a:pt x="18" y="5"/>
                        <a:pt x="18" y="3"/>
                        <a:pt x="16" y="2"/>
                      </a:cubicBezTo>
                      <a:cubicBezTo>
                        <a:pt x="14" y="2"/>
                        <a:pt x="12" y="3"/>
                        <a:pt x="10" y="3"/>
                      </a:cubicBezTo>
                      <a:cubicBezTo>
                        <a:pt x="8" y="3"/>
                        <a:pt x="9" y="6"/>
                        <a:pt x="11" y="6"/>
                      </a:cubicBezTo>
                      <a:cubicBezTo>
                        <a:pt x="14" y="5"/>
                        <a:pt x="17" y="5"/>
                        <a:pt x="21" y="5"/>
                      </a:cubicBezTo>
                      <a:cubicBezTo>
                        <a:pt x="21" y="4"/>
                        <a:pt x="21" y="3"/>
                        <a:pt x="21" y="2"/>
                      </a:cubicBezTo>
                      <a:cubicBezTo>
                        <a:pt x="16" y="2"/>
                        <a:pt x="12" y="3"/>
                        <a:pt x="8" y="3"/>
                      </a:cubicBezTo>
                      <a:cubicBezTo>
                        <a:pt x="8" y="4"/>
                        <a:pt x="9" y="4"/>
                        <a:pt x="9" y="5"/>
                      </a:cubicBezTo>
                      <a:cubicBezTo>
                        <a:pt x="12" y="2"/>
                        <a:pt x="17" y="3"/>
                        <a:pt x="21" y="4"/>
                      </a:cubicBezTo>
                      <a:cubicBezTo>
                        <a:pt x="23" y="4"/>
                        <a:pt x="23" y="1"/>
                        <a:pt x="21" y="1"/>
                      </a:cubicBezTo>
                      <a:cubicBezTo>
                        <a:pt x="19" y="1"/>
                        <a:pt x="17" y="1"/>
                        <a:pt x="15" y="1"/>
                      </a:cubicBezTo>
                      <a:cubicBezTo>
                        <a:pt x="13" y="2"/>
                        <a:pt x="14" y="4"/>
                        <a:pt x="15" y="4"/>
                      </a:cubicBezTo>
                      <a:cubicBezTo>
                        <a:pt x="20" y="4"/>
                        <a:pt x="24" y="4"/>
                        <a:pt x="28" y="2"/>
                      </a:cubicBezTo>
                      <a:cubicBezTo>
                        <a:pt x="27" y="3"/>
                        <a:pt x="28" y="6"/>
                        <a:pt x="30" y="5"/>
                      </a:cubicBezTo>
                      <a:cubicBezTo>
                        <a:pt x="30" y="5"/>
                        <a:pt x="30" y="5"/>
                        <a:pt x="30" y="4"/>
                      </a:cubicBezTo>
                      <a:cubicBezTo>
                        <a:pt x="31" y="4"/>
                        <a:pt x="31" y="4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1" y="2"/>
                        <a:pt x="30" y="1"/>
                      </a:cubicBezTo>
                      <a:cubicBezTo>
                        <a:pt x="25" y="1"/>
                        <a:pt x="20" y="1"/>
                        <a:pt x="15" y="1"/>
                      </a:cubicBezTo>
                      <a:cubicBezTo>
                        <a:pt x="15" y="2"/>
                        <a:pt x="16" y="3"/>
                        <a:pt x="16" y="4"/>
                      </a:cubicBezTo>
                      <a:cubicBezTo>
                        <a:pt x="17" y="4"/>
                        <a:pt x="19" y="3"/>
                        <a:pt x="21" y="4"/>
                      </a:cubicBezTo>
                      <a:cubicBezTo>
                        <a:pt x="21" y="3"/>
                        <a:pt x="21" y="2"/>
                        <a:pt x="21" y="1"/>
                      </a:cubicBezTo>
                      <a:cubicBezTo>
                        <a:pt x="16" y="1"/>
                        <a:pt x="11" y="0"/>
                        <a:pt x="7" y="3"/>
                      </a:cubicBezTo>
                      <a:cubicBezTo>
                        <a:pt x="6" y="4"/>
                        <a:pt x="7" y="5"/>
                        <a:pt x="8" y="6"/>
                      </a:cubicBezTo>
                      <a:cubicBezTo>
                        <a:pt x="12" y="6"/>
                        <a:pt x="16" y="5"/>
                        <a:pt x="21" y="5"/>
                      </a:cubicBezTo>
                      <a:cubicBezTo>
                        <a:pt x="22" y="5"/>
                        <a:pt x="22" y="2"/>
                        <a:pt x="21" y="2"/>
                      </a:cubicBezTo>
                      <a:cubicBezTo>
                        <a:pt x="17" y="2"/>
                        <a:pt x="14" y="2"/>
                        <a:pt x="10" y="3"/>
                      </a:cubicBezTo>
                      <a:cubicBezTo>
                        <a:pt x="10" y="4"/>
                        <a:pt x="11" y="5"/>
                        <a:pt x="11" y="6"/>
                      </a:cubicBezTo>
                      <a:cubicBezTo>
                        <a:pt x="13" y="5"/>
                        <a:pt x="14" y="5"/>
                        <a:pt x="16" y="5"/>
                      </a:cubicBezTo>
                      <a:cubicBezTo>
                        <a:pt x="16" y="4"/>
                        <a:pt x="16" y="3"/>
                        <a:pt x="16" y="2"/>
                      </a:cubicBezTo>
                      <a:cubicBezTo>
                        <a:pt x="11" y="2"/>
                        <a:pt x="7" y="2"/>
                        <a:pt x="3" y="4"/>
                      </a:cubicBezTo>
                      <a:cubicBezTo>
                        <a:pt x="2" y="4"/>
                        <a:pt x="2" y="6"/>
                        <a:pt x="4" y="6"/>
                      </a:cubicBezTo>
                      <a:cubicBezTo>
                        <a:pt x="5" y="6"/>
                        <a:pt x="7" y="6"/>
                        <a:pt x="9" y="6"/>
                      </a:cubicBezTo>
                      <a:cubicBezTo>
                        <a:pt x="9" y="5"/>
                        <a:pt x="9" y="4"/>
                        <a:pt x="8" y="3"/>
                      </a:cubicBezTo>
                      <a:cubicBezTo>
                        <a:pt x="6" y="3"/>
                        <a:pt x="4" y="4"/>
                        <a:pt x="2" y="4"/>
                      </a:cubicBezTo>
                      <a:cubicBezTo>
                        <a:pt x="0" y="4"/>
                        <a:pt x="0" y="7"/>
                        <a:pt x="2" y="7"/>
                      </a:cubicBezTo>
                      <a:cubicBezTo>
                        <a:pt x="5" y="7"/>
                        <a:pt x="8" y="7"/>
                        <a:pt x="11" y="6"/>
                      </a:cubicBezTo>
                      <a:cubicBezTo>
                        <a:pt x="12" y="6"/>
                        <a:pt x="12" y="3"/>
                        <a:pt x="10" y="3"/>
                      </a:cubicBezTo>
                      <a:cubicBezTo>
                        <a:pt x="7" y="4"/>
                        <a:pt x="4" y="4"/>
                        <a:pt x="1" y="5"/>
                      </a:cubicBezTo>
                      <a:cubicBezTo>
                        <a:pt x="1" y="5"/>
                        <a:pt x="0" y="6"/>
                        <a:pt x="0" y="6"/>
                      </a:cubicBezTo>
                      <a:cubicBezTo>
                        <a:pt x="0" y="7"/>
                        <a:pt x="1" y="8"/>
                        <a:pt x="1" y="8"/>
                      </a:cubicBezTo>
                      <a:cubicBezTo>
                        <a:pt x="3" y="9"/>
                        <a:pt x="4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6" name="Freeform 341"/>
                <p:cNvSpPr>
                  <a:spLocks/>
                </p:cNvSpPr>
                <p:nvPr/>
              </p:nvSpPr>
              <p:spPr bwMode="auto">
                <a:xfrm>
                  <a:off x="546" y="1469"/>
                  <a:ext cx="9" cy="12"/>
                </a:xfrm>
                <a:custGeom>
                  <a:avLst/>
                  <a:gdLst>
                    <a:gd name="T0" fmla="*/ 5 w 14"/>
                    <a:gd name="T1" fmla="*/ 15 h 18"/>
                    <a:gd name="T2" fmla="*/ 5 w 14"/>
                    <a:gd name="T3" fmla="*/ 2 h 18"/>
                    <a:gd name="T4" fmla="*/ 4 w 14"/>
                    <a:gd name="T5" fmla="*/ 3 h 18"/>
                    <a:gd name="T6" fmla="*/ 10 w 14"/>
                    <a:gd name="T7" fmla="*/ 4 h 18"/>
                    <a:gd name="T8" fmla="*/ 10 w 14"/>
                    <a:gd name="T9" fmla="*/ 8 h 18"/>
                    <a:gd name="T10" fmla="*/ 10 w 14"/>
                    <a:gd name="T11" fmla="*/ 16 h 18"/>
                    <a:gd name="T12" fmla="*/ 11 w 14"/>
                    <a:gd name="T13" fmla="*/ 15 h 18"/>
                    <a:gd name="T14" fmla="*/ 3 w 14"/>
                    <a:gd name="T15" fmla="*/ 15 h 18"/>
                    <a:gd name="T16" fmla="*/ 2 w 14"/>
                    <a:gd name="T17" fmla="*/ 17 h 18"/>
                    <a:gd name="T18" fmla="*/ 11 w 14"/>
                    <a:gd name="T19" fmla="*/ 18 h 18"/>
                    <a:gd name="T20" fmla="*/ 13 w 14"/>
                    <a:gd name="T21" fmla="*/ 16 h 18"/>
                    <a:gd name="T22" fmla="*/ 13 w 14"/>
                    <a:gd name="T23" fmla="*/ 4 h 18"/>
                    <a:gd name="T24" fmla="*/ 4 w 14"/>
                    <a:gd name="T25" fmla="*/ 1 h 18"/>
                    <a:gd name="T26" fmla="*/ 3 w 14"/>
                    <a:gd name="T27" fmla="*/ 2 h 18"/>
                    <a:gd name="T28" fmla="*/ 2 w 14"/>
                    <a:gd name="T29" fmla="*/ 15 h 18"/>
                    <a:gd name="T30" fmla="*/ 5 w 14"/>
                    <a:gd name="T31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4" h="18">
                      <a:moveTo>
                        <a:pt x="5" y="15"/>
                      </a:moveTo>
                      <a:cubicBezTo>
                        <a:pt x="5" y="11"/>
                        <a:pt x="5" y="6"/>
                        <a:pt x="5" y="2"/>
                      </a:cubicBezTo>
                      <a:cubicBezTo>
                        <a:pt x="5" y="2"/>
                        <a:pt x="4" y="3"/>
                        <a:pt x="4" y="3"/>
                      </a:cubicBezTo>
                      <a:cubicBezTo>
                        <a:pt x="6" y="3"/>
                        <a:pt x="9" y="3"/>
                        <a:pt x="10" y="4"/>
                      </a:cubicBezTo>
                      <a:cubicBezTo>
                        <a:pt x="11" y="5"/>
                        <a:pt x="10" y="7"/>
                        <a:pt x="10" y="8"/>
                      </a:cubicBezTo>
                      <a:cubicBezTo>
                        <a:pt x="10" y="11"/>
                        <a:pt x="10" y="13"/>
                        <a:pt x="10" y="16"/>
                      </a:cubicBezTo>
                      <a:cubicBezTo>
                        <a:pt x="10" y="16"/>
                        <a:pt x="10" y="15"/>
                        <a:pt x="11" y="15"/>
                      </a:cubicBezTo>
                      <a:cubicBezTo>
                        <a:pt x="8" y="16"/>
                        <a:pt x="5" y="15"/>
                        <a:pt x="3" y="15"/>
                      </a:cubicBezTo>
                      <a:cubicBezTo>
                        <a:pt x="1" y="14"/>
                        <a:pt x="0" y="17"/>
                        <a:pt x="2" y="17"/>
                      </a:cubicBezTo>
                      <a:cubicBezTo>
                        <a:pt x="5" y="18"/>
                        <a:pt x="8" y="18"/>
                        <a:pt x="11" y="18"/>
                      </a:cubicBezTo>
                      <a:cubicBezTo>
                        <a:pt x="12" y="17"/>
                        <a:pt x="12" y="17"/>
                        <a:pt x="13" y="16"/>
                      </a:cubicBezTo>
                      <a:cubicBezTo>
                        <a:pt x="13" y="12"/>
                        <a:pt x="14" y="8"/>
                        <a:pt x="13" y="4"/>
                      </a:cubicBezTo>
                      <a:cubicBezTo>
                        <a:pt x="12" y="0"/>
                        <a:pt x="7" y="0"/>
                        <a:pt x="4" y="1"/>
                      </a:cubicBezTo>
                      <a:cubicBezTo>
                        <a:pt x="3" y="1"/>
                        <a:pt x="3" y="1"/>
                        <a:pt x="3" y="2"/>
                      </a:cubicBezTo>
                      <a:cubicBezTo>
                        <a:pt x="2" y="6"/>
                        <a:pt x="2" y="11"/>
                        <a:pt x="2" y="15"/>
                      </a:cubicBezTo>
                      <a:cubicBezTo>
                        <a:pt x="2" y="17"/>
                        <a:pt x="5" y="17"/>
                        <a:pt x="5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7" name="Freeform 342"/>
                <p:cNvSpPr>
                  <a:spLocks/>
                </p:cNvSpPr>
                <p:nvPr/>
              </p:nvSpPr>
              <p:spPr bwMode="auto">
                <a:xfrm>
                  <a:off x="552" y="1466"/>
                  <a:ext cx="9" cy="16"/>
                </a:xfrm>
                <a:custGeom>
                  <a:avLst/>
                  <a:gdLst>
                    <a:gd name="T0" fmla="*/ 5 w 14"/>
                    <a:gd name="T1" fmla="*/ 21 h 24"/>
                    <a:gd name="T2" fmla="*/ 5 w 14"/>
                    <a:gd name="T3" fmla="*/ 10 h 24"/>
                    <a:gd name="T4" fmla="*/ 5 w 14"/>
                    <a:gd name="T5" fmla="*/ 6 h 24"/>
                    <a:gd name="T6" fmla="*/ 8 w 14"/>
                    <a:gd name="T7" fmla="*/ 3 h 24"/>
                    <a:gd name="T8" fmla="*/ 11 w 14"/>
                    <a:gd name="T9" fmla="*/ 9 h 24"/>
                    <a:gd name="T10" fmla="*/ 11 w 14"/>
                    <a:gd name="T11" fmla="*/ 21 h 24"/>
                    <a:gd name="T12" fmla="*/ 12 w 14"/>
                    <a:gd name="T13" fmla="*/ 20 h 24"/>
                    <a:gd name="T14" fmla="*/ 3 w 14"/>
                    <a:gd name="T15" fmla="*/ 20 h 24"/>
                    <a:gd name="T16" fmla="*/ 2 w 14"/>
                    <a:gd name="T17" fmla="*/ 22 h 24"/>
                    <a:gd name="T18" fmla="*/ 13 w 14"/>
                    <a:gd name="T19" fmla="*/ 23 h 24"/>
                    <a:gd name="T20" fmla="*/ 14 w 14"/>
                    <a:gd name="T21" fmla="*/ 21 h 24"/>
                    <a:gd name="T22" fmla="*/ 14 w 14"/>
                    <a:gd name="T23" fmla="*/ 5 h 24"/>
                    <a:gd name="T24" fmla="*/ 9 w 14"/>
                    <a:gd name="T25" fmla="*/ 1 h 24"/>
                    <a:gd name="T26" fmla="*/ 2 w 14"/>
                    <a:gd name="T27" fmla="*/ 4 h 24"/>
                    <a:gd name="T28" fmla="*/ 2 w 14"/>
                    <a:gd name="T29" fmla="*/ 10 h 24"/>
                    <a:gd name="T30" fmla="*/ 2 w 14"/>
                    <a:gd name="T31" fmla="*/ 21 h 24"/>
                    <a:gd name="T32" fmla="*/ 5 w 14"/>
                    <a:gd name="T3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" h="24">
                      <a:moveTo>
                        <a:pt x="5" y="21"/>
                      </a:moveTo>
                      <a:cubicBezTo>
                        <a:pt x="5" y="18"/>
                        <a:pt x="5" y="14"/>
                        <a:pt x="5" y="10"/>
                      </a:cubicBezTo>
                      <a:cubicBezTo>
                        <a:pt x="5" y="9"/>
                        <a:pt x="5" y="7"/>
                        <a:pt x="5" y="6"/>
                      </a:cubicBezTo>
                      <a:cubicBezTo>
                        <a:pt x="5" y="3"/>
                        <a:pt x="6" y="3"/>
                        <a:pt x="8" y="3"/>
                      </a:cubicBezTo>
                      <a:cubicBezTo>
                        <a:pt x="12" y="3"/>
                        <a:pt x="11" y="6"/>
                        <a:pt x="11" y="9"/>
                      </a:cubicBezTo>
                      <a:cubicBezTo>
                        <a:pt x="11" y="13"/>
                        <a:pt x="11" y="17"/>
                        <a:pt x="11" y="21"/>
                      </a:cubicBezTo>
                      <a:cubicBezTo>
                        <a:pt x="11" y="21"/>
                        <a:pt x="12" y="20"/>
                        <a:pt x="12" y="20"/>
                      </a:cubicBezTo>
                      <a:cubicBezTo>
                        <a:pt x="9" y="21"/>
                        <a:pt x="6" y="20"/>
                        <a:pt x="3" y="20"/>
                      </a:cubicBezTo>
                      <a:cubicBezTo>
                        <a:pt x="1" y="19"/>
                        <a:pt x="0" y="22"/>
                        <a:pt x="2" y="22"/>
                      </a:cubicBezTo>
                      <a:cubicBezTo>
                        <a:pt x="6" y="23"/>
                        <a:pt x="9" y="24"/>
                        <a:pt x="13" y="23"/>
                      </a:cubicBezTo>
                      <a:cubicBezTo>
                        <a:pt x="13" y="22"/>
                        <a:pt x="14" y="22"/>
                        <a:pt x="14" y="21"/>
                      </a:cubicBezTo>
                      <a:cubicBezTo>
                        <a:pt x="14" y="16"/>
                        <a:pt x="14" y="10"/>
                        <a:pt x="14" y="5"/>
                      </a:cubicBezTo>
                      <a:cubicBezTo>
                        <a:pt x="14" y="2"/>
                        <a:pt x="12" y="1"/>
                        <a:pt x="9" y="1"/>
                      </a:cubicBezTo>
                      <a:cubicBezTo>
                        <a:pt x="6" y="0"/>
                        <a:pt x="3" y="1"/>
                        <a:pt x="2" y="4"/>
                      </a:cubicBezTo>
                      <a:cubicBezTo>
                        <a:pt x="2" y="6"/>
                        <a:pt x="2" y="8"/>
                        <a:pt x="2" y="10"/>
                      </a:cubicBezTo>
                      <a:cubicBezTo>
                        <a:pt x="2" y="14"/>
                        <a:pt x="2" y="18"/>
                        <a:pt x="2" y="21"/>
                      </a:cubicBezTo>
                      <a:cubicBezTo>
                        <a:pt x="2" y="23"/>
                        <a:pt x="5" y="23"/>
                        <a:pt x="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8" name="Freeform 343"/>
                <p:cNvSpPr>
                  <a:spLocks/>
                </p:cNvSpPr>
                <p:nvPr/>
              </p:nvSpPr>
              <p:spPr bwMode="auto">
                <a:xfrm>
                  <a:off x="557" y="1462"/>
                  <a:ext cx="11" cy="20"/>
                </a:xfrm>
                <a:custGeom>
                  <a:avLst/>
                  <a:gdLst>
                    <a:gd name="T0" fmla="*/ 2 w 16"/>
                    <a:gd name="T1" fmla="*/ 27 h 30"/>
                    <a:gd name="T2" fmla="*/ 2 w 16"/>
                    <a:gd name="T3" fmla="*/ 28 h 30"/>
                    <a:gd name="T4" fmla="*/ 5 w 16"/>
                    <a:gd name="T5" fmla="*/ 28 h 30"/>
                    <a:gd name="T6" fmla="*/ 6 w 16"/>
                    <a:gd name="T7" fmla="*/ 12 h 30"/>
                    <a:gd name="T8" fmla="*/ 7 w 16"/>
                    <a:gd name="T9" fmla="*/ 4 h 30"/>
                    <a:gd name="T10" fmla="*/ 13 w 16"/>
                    <a:gd name="T11" fmla="*/ 4 h 30"/>
                    <a:gd name="T12" fmla="*/ 12 w 16"/>
                    <a:gd name="T13" fmla="*/ 3 h 30"/>
                    <a:gd name="T14" fmla="*/ 12 w 16"/>
                    <a:gd name="T15" fmla="*/ 27 h 30"/>
                    <a:gd name="T16" fmla="*/ 14 w 16"/>
                    <a:gd name="T17" fmla="*/ 26 h 30"/>
                    <a:gd name="T18" fmla="*/ 2 w 16"/>
                    <a:gd name="T19" fmla="*/ 25 h 30"/>
                    <a:gd name="T20" fmla="*/ 2 w 16"/>
                    <a:gd name="T21" fmla="*/ 28 h 30"/>
                    <a:gd name="T22" fmla="*/ 14 w 16"/>
                    <a:gd name="T23" fmla="*/ 29 h 30"/>
                    <a:gd name="T24" fmla="*/ 15 w 16"/>
                    <a:gd name="T25" fmla="*/ 27 h 30"/>
                    <a:gd name="T26" fmla="*/ 15 w 16"/>
                    <a:gd name="T27" fmla="*/ 3 h 30"/>
                    <a:gd name="T28" fmla="*/ 13 w 16"/>
                    <a:gd name="T29" fmla="*/ 2 h 30"/>
                    <a:gd name="T30" fmla="*/ 3 w 16"/>
                    <a:gd name="T31" fmla="*/ 5 h 30"/>
                    <a:gd name="T32" fmla="*/ 2 w 16"/>
                    <a:gd name="T33" fmla="*/ 28 h 30"/>
                    <a:gd name="T34" fmla="*/ 5 w 16"/>
                    <a:gd name="T35" fmla="*/ 28 h 30"/>
                    <a:gd name="T36" fmla="*/ 5 w 16"/>
                    <a:gd name="T37" fmla="*/ 27 h 30"/>
                    <a:gd name="T38" fmla="*/ 2 w 16"/>
                    <a:gd name="T39" fmla="*/ 27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6" h="30">
                      <a:moveTo>
                        <a:pt x="2" y="27"/>
                      </a:moveTo>
                      <a:cubicBezTo>
                        <a:pt x="2" y="27"/>
                        <a:pt x="2" y="28"/>
                        <a:pt x="2" y="28"/>
                      </a:cubicBezTo>
                      <a:cubicBezTo>
                        <a:pt x="2" y="30"/>
                        <a:pt x="4" y="30"/>
                        <a:pt x="5" y="28"/>
                      </a:cubicBezTo>
                      <a:cubicBezTo>
                        <a:pt x="7" y="23"/>
                        <a:pt x="7" y="18"/>
                        <a:pt x="6" y="12"/>
                      </a:cubicBezTo>
                      <a:cubicBezTo>
                        <a:pt x="6" y="11"/>
                        <a:pt x="5" y="4"/>
                        <a:pt x="7" y="4"/>
                      </a:cubicBezTo>
                      <a:cubicBezTo>
                        <a:pt x="9" y="4"/>
                        <a:pt x="11" y="4"/>
                        <a:pt x="13" y="4"/>
                      </a:cubicBezTo>
                      <a:cubicBezTo>
                        <a:pt x="13" y="4"/>
                        <a:pt x="13" y="3"/>
                        <a:pt x="12" y="3"/>
                      </a:cubicBezTo>
                      <a:cubicBezTo>
                        <a:pt x="12" y="11"/>
                        <a:pt x="13" y="19"/>
                        <a:pt x="12" y="27"/>
                      </a:cubicBezTo>
                      <a:cubicBezTo>
                        <a:pt x="13" y="27"/>
                        <a:pt x="13" y="26"/>
                        <a:pt x="14" y="26"/>
                      </a:cubicBezTo>
                      <a:cubicBezTo>
                        <a:pt x="10" y="26"/>
                        <a:pt x="6" y="25"/>
                        <a:pt x="2" y="25"/>
                      </a:cubicBezTo>
                      <a:cubicBezTo>
                        <a:pt x="0" y="25"/>
                        <a:pt x="0" y="28"/>
                        <a:pt x="2" y="28"/>
                      </a:cubicBezTo>
                      <a:cubicBezTo>
                        <a:pt x="6" y="28"/>
                        <a:pt x="10" y="29"/>
                        <a:pt x="14" y="29"/>
                      </a:cubicBezTo>
                      <a:cubicBezTo>
                        <a:pt x="15" y="29"/>
                        <a:pt x="15" y="28"/>
                        <a:pt x="15" y="27"/>
                      </a:cubicBezTo>
                      <a:cubicBezTo>
                        <a:pt x="16" y="19"/>
                        <a:pt x="15" y="11"/>
                        <a:pt x="15" y="3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1" y="1"/>
                        <a:pt x="3" y="0"/>
                        <a:pt x="3" y="5"/>
                      </a:cubicBezTo>
                      <a:cubicBezTo>
                        <a:pt x="3" y="12"/>
                        <a:pt x="5" y="20"/>
                        <a:pt x="2" y="28"/>
                      </a:cubicBezTo>
                      <a:cubicBezTo>
                        <a:pt x="3" y="28"/>
                        <a:pt x="4" y="28"/>
                        <a:pt x="5" y="28"/>
                      </a:cubicBezTo>
                      <a:cubicBezTo>
                        <a:pt x="5" y="28"/>
                        <a:pt x="5" y="27"/>
                        <a:pt x="5" y="27"/>
                      </a:cubicBezTo>
                      <a:cubicBezTo>
                        <a:pt x="5" y="25"/>
                        <a:pt x="2" y="25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9" name="Freeform 344"/>
                <p:cNvSpPr>
                  <a:spLocks/>
                </p:cNvSpPr>
                <p:nvPr/>
              </p:nvSpPr>
              <p:spPr bwMode="auto">
                <a:xfrm>
                  <a:off x="564" y="1458"/>
                  <a:ext cx="8" cy="24"/>
                </a:xfrm>
                <a:custGeom>
                  <a:avLst/>
                  <a:gdLst>
                    <a:gd name="T0" fmla="*/ 4 w 13"/>
                    <a:gd name="T1" fmla="*/ 33 h 35"/>
                    <a:gd name="T2" fmla="*/ 6 w 13"/>
                    <a:gd name="T3" fmla="*/ 22 h 35"/>
                    <a:gd name="T4" fmla="*/ 4 w 13"/>
                    <a:gd name="T5" fmla="*/ 3 h 35"/>
                    <a:gd name="T6" fmla="*/ 2 w 13"/>
                    <a:gd name="T7" fmla="*/ 4 h 35"/>
                    <a:gd name="T8" fmla="*/ 10 w 13"/>
                    <a:gd name="T9" fmla="*/ 7 h 35"/>
                    <a:gd name="T10" fmla="*/ 10 w 13"/>
                    <a:gd name="T11" fmla="*/ 14 h 35"/>
                    <a:gd name="T12" fmla="*/ 10 w 13"/>
                    <a:gd name="T13" fmla="*/ 33 h 35"/>
                    <a:gd name="T14" fmla="*/ 12 w 13"/>
                    <a:gd name="T15" fmla="*/ 32 h 35"/>
                    <a:gd name="T16" fmla="*/ 3 w 13"/>
                    <a:gd name="T17" fmla="*/ 31 h 35"/>
                    <a:gd name="T18" fmla="*/ 2 w 13"/>
                    <a:gd name="T19" fmla="*/ 34 h 35"/>
                    <a:gd name="T20" fmla="*/ 12 w 13"/>
                    <a:gd name="T21" fmla="*/ 35 h 35"/>
                    <a:gd name="T22" fmla="*/ 13 w 13"/>
                    <a:gd name="T23" fmla="*/ 33 h 35"/>
                    <a:gd name="T24" fmla="*/ 12 w 13"/>
                    <a:gd name="T25" fmla="*/ 5 h 35"/>
                    <a:gd name="T26" fmla="*/ 2 w 13"/>
                    <a:gd name="T27" fmla="*/ 1 h 35"/>
                    <a:gd name="T28" fmla="*/ 1 w 13"/>
                    <a:gd name="T29" fmla="*/ 3 h 35"/>
                    <a:gd name="T30" fmla="*/ 1 w 13"/>
                    <a:gd name="T31" fmla="*/ 16 h 35"/>
                    <a:gd name="T32" fmla="*/ 2 w 13"/>
                    <a:gd name="T33" fmla="*/ 32 h 35"/>
                    <a:gd name="T34" fmla="*/ 4 w 13"/>
                    <a:gd name="T35" fmla="*/ 3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" h="35">
                      <a:moveTo>
                        <a:pt x="4" y="33"/>
                      </a:moveTo>
                      <a:cubicBezTo>
                        <a:pt x="7" y="30"/>
                        <a:pt x="6" y="26"/>
                        <a:pt x="6" y="22"/>
                      </a:cubicBezTo>
                      <a:cubicBezTo>
                        <a:pt x="5" y="15"/>
                        <a:pt x="4" y="9"/>
                        <a:pt x="4" y="3"/>
                      </a:cubicBezTo>
                      <a:cubicBezTo>
                        <a:pt x="3" y="3"/>
                        <a:pt x="3" y="3"/>
                        <a:pt x="2" y="4"/>
                      </a:cubicBezTo>
                      <a:cubicBezTo>
                        <a:pt x="5" y="4"/>
                        <a:pt x="10" y="2"/>
                        <a:pt x="10" y="7"/>
                      </a:cubicBezTo>
                      <a:cubicBezTo>
                        <a:pt x="10" y="9"/>
                        <a:pt x="10" y="12"/>
                        <a:pt x="10" y="14"/>
                      </a:cubicBezTo>
                      <a:cubicBezTo>
                        <a:pt x="10" y="21"/>
                        <a:pt x="11" y="27"/>
                        <a:pt x="10" y="33"/>
                      </a:cubicBezTo>
                      <a:cubicBezTo>
                        <a:pt x="11" y="33"/>
                        <a:pt x="11" y="32"/>
                        <a:pt x="12" y="32"/>
                      </a:cubicBezTo>
                      <a:cubicBezTo>
                        <a:pt x="9" y="32"/>
                        <a:pt x="6" y="32"/>
                        <a:pt x="3" y="31"/>
                      </a:cubicBezTo>
                      <a:cubicBezTo>
                        <a:pt x="1" y="31"/>
                        <a:pt x="0" y="34"/>
                        <a:pt x="2" y="34"/>
                      </a:cubicBezTo>
                      <a:cubicBezTo>
                        <a:pt x="5" y="35"/>
                        <a:pt x="8" y="35"/>
                        <a:pt x="12" y="35"/>
                      </a:cubicBezTo>
                      <a:cubicBezTo>
                        <a:pt x="13" y="35"/>
                        <a:pt x="13" y="34"/>
                        <a:pt x="13" y="33"/>
                      </a:cubicBezTo>
                      <a:cubicBezTo>
                        <a:pt x="13" y="24"/>
                        <a:pt x="13" y="15"/>
                        <a:pt x="12" y="5"/>
                      </a:cubicBezTo>
                      <a:cubicBezTo>
                        <a:pt x="12" y="0"/>
                        <a:pt x="6" y="1"/>
                        <a:pt x="2" y="1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1" y="7"/>
                        <a:pt x="1" y="12"/>
                        <a:pt x="1" y="16"/>
                      </a:cubicBezTo>
                      <a:cubicBezTo>
                        <a:pt x="2" y="21"/>
                        <a:pt x="5" y="27"/>
                        <a:pt x="2" y="32"/>
                      </a:cubicBezTo>
                      <a:cubicBezTo>
                        <a:pt x="1" y="34"/>
                        <a:pt x="3" y="35"/>
                        <a:pt x="4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0" name="Freeform 345"/>
                <p:cNvSpPr>
                  <a:spLocks/>
                </p:cNvSpPr>
                <p:nvPr/>
              </p:nvSpPr>
              <p:spPr bwMode="auto">
                <a:xfrm>
                  <a:off x="569" y="1454"/>
                  <a:ext cx="10" cy="28"/>
                </a:xfrm>
                <a:custGeom>
                  <a:avLst/>
                  <a:gdLst>
                    <a:gd name="T0" fmla="*/ 6 w 15"/>
                    <a:gd name="T1" fmla="*/ 40 h 42"/>
                    <a:gd name="T2" fmla="*/ 4 w 15"/>
                    <a:gd name="T3" fmla="*/ 16 h 42"/>
                    <a:gd name="T4" fmla="*/ 4 w 15"/>
                    <a:gd name="T5" fmla="*/ 4 h 42"/>
                    <a:gd name="T6" fmla="*/ 5 w 15"/>
                    <a:gd name="T7" fmla="*/ 3 h 42"/>
                    <a:gd name="T8" fmla="*/ 11 w 15"/>
                    <a:gd name="T9" fmla="*/ 8 h 42"/>
                    <a:gd name="T10" fmla="*/ 11 w 15"/>
                    <a:gd name="T11" fmla="*/ 25 h 42"/>
                    <a:gd name="T12" fmla="*/ 12 w 15"/>
                    <a:gd name="T13" fmla="*/ 35 h 42"/>
                    <a:gd name="T14" fmla="*/ 2 w 15"/>
                    <a:gd name="T15" fmla="*/ 38 h 42"/>
                    <a:gd name="T16" fmla="*/ 2 w 15"/>
                    <a:gd name="T17" fmla="*/ 41 h 42"/>
                    <a:gd name="T18" fmla="*/ 13 w 15"/>
                    <a:gd name="T19" fmla="*/ 41 h 42"/>
                    <a:gd name="T20" fmla="*/ 15 w 15"/>
                    <a:gd name="T21" fmla="*/ 40 h 42"/>
                    <a:gd name="T22" fmla="*/ 14 w 15"/>
                    <a:gd name="T23" fmla="*/ 23 h 42"/>
                    <a:gd name="T24" fmla="*/ 14 w 15"/>
                    <a:gd name="T25" fmla="*/ 8 h 42"/>
                    <a:gd name="T26" fmla="*/ 2 w 15"/>
                    <a:gd name="T27" fmla="*/ 0 h 42"/>
                    <a:gd name="T28" fmla="*/ 1 w 15"/>
                    <a:gd name="T29" fmla="*/ 1 h 42"/>
                    <a:gd name="T30" fmla="*/ 3 w 15"/>
                    <a:gd name="T31" fmla="*/ 40 h 42"/>
                    <a:gd name="T32" fmla="*/ 6 w 15"/>
                    <a:gd name="T33" fmla="*/ 4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5" h="42">
                      <a:moveTo>
                        <a:pt x="6" y="40"/>
                      </a:moveTo>
                      <a:cubicBezTo>
                        <a:pt x="6" y="32"/>
                        <a:pt x="5" y="24"/>
                        <a:pt x="4" y="16"/>
                      </a:cubicBezTo>
                      <a:cubicBezTo>
                        <a:pt x="4" y="12"/>
                        <a:pt x="4" y="8"/>
                        <a:pt x="4" y="4"/>
                      </a:cubicBezTo>
                      <a:cubicBezTo>
                        <a:pt x="3" y="2"/>
                        <a:pt x="4" y="2"/>
                        <a:pt x="5" y="3"/>
                      </a:cubicBezTo>
                      <a:cubicBezTo>
                        <a:pt x="9" y="3"/>
                        <a:pt x="11" y="4"/>
                        <a:pt x="11" y="8"/>
                      </a:cubicBezTo>
                      <a:cubicBezTo>
                        <a:pt x="11" y="14"/>
                        <a:pt x="11" y="19"/>
                        <a:pt x="11" y="25"/>
                      </a:cubicBezTo>
                      <a:cubicBezTo>
                        <a:pt x="12" y="28"/>
                        <a:pt x="12" y="32"/>
                        <a:pt x="12" y="35"/>
                      </a:cubicBezTo>
                      <a:cubicBezTo>
                        <a:pt x="12" y="40"/>
                        <a:pt x="5" y="38"/>
                        <a:pt x="2" y="38"/>
                      </a:cubicBezTo>
                      <a:cubicBezTo>
                        <a:pt x="0" y="38"/>
                        <a:pt x="0" y="41"/>
                        <a:pt x="2" y="41"/>
                      </a:cubicBezTo>
                      <a:cubicBezTo>
                        <a:pt x="5" y="41"/>
                        <a:pt x="9" y="41"/>
                        <a:pt x="13" y="41"/>
                      </a:cubicBezTo>
                      <a:cubicBezTo>
                        <a:pt x="14" y="41"/>
                        <a:pt x="15" y="40"/>
                        <a:pt x="15" y="40"/>
                      </a:cubicBezTo>
                      <a:cubicBezTo>
                        <a:pt x="15" y="34"/>
                        <a:pt x="15" y="28"/>
                        <a:pt x="14" y="23"/>
                      </a:cubicBezTo>
                      <a:cubicBezTo>
                        <a:pt x="13" y="18"/>
                        <a:pt x="14" y="13"/>
                        <a:pt x="14" y="8"/>
                      </a:cubicBezTo>
                      <a:cubicBezTo>
                        <a:pt x="14" y="0"/>
                        <a:pt x="9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2" y="14"/>
                        <a:pt x="3" y="27"/>
                        <a:pt x="3" y="40"/>
                      </a:cubicBezTo>
                      <a:cubicBezTo>
                        <a:pt x="3" y="42"/>
                        <a:pt x="6" y="42"/>
                        <a:pt x="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1" name="Freeform 346"/>
                <p:cNvSpPr>
                  <a:spLocks/>
                </p:cNvSpPr>
                <p:nvPr/>
              </p:nvSpPr>
              <p:spPr bwMode="auto">
                <a:xfrm>
                  <a:off x="550" y="1471"/>
                  <a:ext cx="2" cy="3"/>
                </a:xfrm>
                <a:custGeom>
                  <a:avLst/>
                  <a:gdLst>
                    <a:gd name="T0" fmla="*/ 2 w 4"/>
                    <a:gd name="T1" fmla="*/ 3 h 4"/>
                    <a:gd name="T2" fmla="*/ 3 w 4"/>
                    <a:gd name="T3" fmla="*/ 2 h 4"/>
                    <a:gd name="T4" fmla="*/ 2 w 4"/>
                    <a:gd name="T5" fmla="*/ 1 h 4"/>
                    <a:gd name="T6" fmla="*/ 1 w 4"/>
                    <a:gd name="T7" fmla="*/ 2 h 4"/>
                    <a:gd name="T8" fmla="*/ 2 w 4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3" y="3"/>
                        <a:pt x="3" y="2"/>
                        <a:pt x="3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2" name="Freeform 347"/>
                <p:cNvSpPr>
                  <a:spLocks/>
                </p:cNvSpPr>
                <p:nvPr/>
              </p:nvSpPr>
              <p:spPr bwMode="auto">
                <a:xfrm>
                  <a:off x="550" y="1472"/>
                  <a:ext cx="2" cy="2"/>
                </a:xfrm>
                <a:custGeom>
                  <a:avLst/>
                  <a:gdLst>
                    <a:gd name="T0" fmla="*/ 2 w 4"/>
                    <a:gd name="T1" fmla="*/ 2 h 3"/>
                    <a:gd name="T2" fmla="*/ 3 w 4"/>
                    <a:gd name="T3" fmla="*/ 2 h 3"/>
                    <a:gd name="T4" fmla="*/ 2 w 4"/>
                    <a:gd name="T5" fmla="*/ 0 h 3"/>
                    <a:gd name="T6" fmla="*/ 1 w 4"/>
                    <a:gd name="T7" fmla="*/ 1 h 3"/>
                    <a:gd name="T8" fmla="*/ 2 w 4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2" y="2"/>
                      </a:moveTo>
                      <a:cubicBezTo>
                        <a:pt x="2" y="2"/>
                        <a:pt x="2" y="2"/>
                        <a:pt x="3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1"/>
                        <a:pt x="1" y="3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" name="Freeform 348"/>
                <p:cNvSpPr>
                  <a:spLocks/>
                </p:cNvSpPr>
                <p:nvPr/>
              </p:nvSpPr>
              <p:spPr bwMode="auto">
                <a:xfrm>
                  <a:off x="547" y="1472"/>
                  <a:ext cx="7" cy="6"/>
                </a:xfrm>
                <a:custGeom>
                  <a:avLst/>
                  <a:gdLst>
                    <a:gd name="T0" fmla="*/ 2 w 10"/>
                    <a:gd name="T1" fmla="*/ 8 h 9"/>
                    <a:gd name="T2" fmla="*/ 9 w 10"/>
                    <a:gd name="T3" fmla="*/ 2 h 9"/>
                    <a:gd name="T4" fmla="*/ 8 w 10"/>
                    <a:gd name="T5" fmla="*/ 0 h 9"/>
                    <a:gd name="T6" fmla="*/ 1 w 10"/>
                    <a:gd name="T7" fmla="*/ 8 h 9"/>
                    <a:gd name="T8" fmla="*/ 2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8"/>
                      </a:moveTo>
                      <a:cubicBezTo>
                        <a:pt x="3" y="5"/>
                        <a:pt x="7" y="4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3"/>
                        <a:pt x="2" y="4"/>
                        <a:pt x="1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4" name="Freeform 349"/>
                <p:cNvSpPr>
                  <a:spLocks/>
                </p:cNvSpPr>
                <p:nvPr/>
              </p:nvSpPr>
              <p:spPr bwMode="auto">
                <a:xfrm>
                  <a:off x="547" y="1473"/>
                  <a:ext cx="7" cy="7"/>
                </a:xfrm>
                <a:custGeom>
                  <a:avLst/>
                  <a:gdLst>
                    <a:gd name="T0" fmla="*/ 2 w 10"/>
                    <a:gd name="T1" fmla="*/ 9 h 10"/>
                    <a:gd name="T2" fmla="*/ 10 w 10"/>
                    <a:gd name="T3" fmla="*/ 2 h 10"/>
                    <a:gd name="T4" fmla="*/ 9 w 10"/>
                    <a:gd name="T5" fmla="*/ 1 h 10"/>
                    <a:gd name="T6" fmla="*/ 1 w 10"/>
                    <a:gd name="T7" fmla="*/ 8 h 10"/>
                    <a:gd name="T8" fmla="*/ 2 w 10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2" y="9"/>
                      </a:moveTo>
                      <a:cubicBezTo>
                        <a:pt x="4" y="6"/>
                        <a:pt x="7" y="4"/>
                        <a:pt x="10" y="2"/>
                      </a:cubicBezTo>
                      <a:cubicBezTo>
                        <a:pt x="10" y="1"/>
                        <a:pt x="10" y="0"/>
                        <a:pt x="9" y="1"/>
                      </a:cubicBezTo>
                      <a:cubicBezTo>
                        <a:pt x="6" y="3"/>
                        <a:pt x="3" y="5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5" name="Freeform 350"/>
                <p:cNvSpPr>
                  <a:spLocks/>
                </p:cNvSpPr>
                <p:nvPr/>
              </p:nvSpPr>
              <p:spPr bwMode="auto">
                <a:xfrm>
                  <a:off x="548" y="1474"/>
                  <a:ext cx="6" cy="6"/>
                </a:xfrm>
                <a:custGeom>
                  <a:avLst/>
                  <a:gdLst>
                    <a:gd name="T0" fmla="*/ 1 w 9"/>
                    <a:gd name="T1" fmla="*/ 7 h 8"/>
                    <a:gd name="T2" fmla="*/ 9 w 9"/>
                    <a:gd name="T3" fmla="*/ 2 h 8"/>
                    <a:gd name="T4" fmla="*/ 8 w 9"/>
                    <a:gd name="T5" fmla="*/ 1 h 8"/>
                    <a:gd name="T6" fmla="*/ 1 w 9"/>
                    <a:gd name="T7" fmla="*/ 6 h 8"/>
                    <a:gd name="T8" fmla="*/ 1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7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9" y="2"/>
                        <a:pt x="9" y="0"/>
                        <a:pt x="8" y="1"/>
                      </a:cubicBezTo>
                      <a:cubicBezTo>
                        <a:pt x="5" y="2"/>
                        <a:pt x="3" y="5"/>
                        <a:pt x="1" y="6"/>
                      </a:cubicBezTo>
                      <a:cubicBezTo>
                        <a:pt x="0" y="6"/>
                        <a:pt x="0" y="8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6" name="Freeform 351"/>
                <p:cNvSpPr>
                  <a:spLocks/>
                </p:cNvSpPr>
                <p:nvPr/>
              </p:nvSpPr>
              <p:spPr bwMode="auto">
                <a:xfrm>
                  <a:off x="548" y="1471"/>
                  <a:ext cx="2" cy="3"/>
                </a:xfrm>
                <a:custGeom>
                  <a:avLst/>
                  <a:gdLst>
                    <a:gd name="T0" fmla="*/ 2 w 4"/>
                    <a:gd name="T1" fmla="*/ 3 h 4"/>
                    <a:gd name="T2" fmla="*/ 4 w 4"/>
                    <a:gd name="T3" fmla="*/ 2 h 4"/>
                    <a:gd name="T4" fmla="*/ 2 w 4"/>
                    <a:gd name="T5" fmla="*/ 1 h 4"/>
                    <a:gd name="T6" fmla="*/ 2 w 4"/>
                    <a:gd name="T7" fmla="*/ 1 h 4"/>
                    <a:gd name="T8" fmla="*/ 3 w 4"/>
                    <a:gd name="T9" fmla="*/ 2 h 4"/>
                    <a:gd name="T10" fmla="*/ 4 w 4"/>
                    <a:gd name="T11" fmla="*/ 2 h 4"/>
                    <a:gd name="T12" fmla="*/ 2 w 4"/>
                    <a:gd name="T13" fmla="*/ 1 h 4"/>
                    <a:gd name="T14" fmla="*/ 1 w 4"/>
                    <a:gd name="T15" fmla="*/ 2 h 4"/>
                    <a:gd name="T16" fmla="*/ 2 w 4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2"/>
                        <a:pt x="2" y="3"/>
                        <a:pt x="3" y="2"/>
                      </a:cubicBezTo>
                      <a:cubicBezTo>
                        <a:pt x="3" y="2"/>
                        <a:pt x="3" y="2"/>
                        <a:pt x="4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0" y="3"/>
                        <a:pt x="2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7" name="Freeform 352"/>
                <p:cNvSpPr>
                  <a:spLocks/>
                </p:cNvSpPr>
                <p:nvPr/>
              </p:nvSpPr>
              <p:spPr bwMode="auto">
                <a:xfrm>
                  <a:off x="554" y="1468"/>
                  <a:ext cx="5" cy="4"/>
                </a:xfrm>
                <a:custGeom>
                  <a:avLst/>
                  <a:gdLst>
                    <a:gd name="T0" fmla="*/ 2 w 8"/>
                    <a:gd name="T1" fmla="*/ 6 h 7"/>
                    <a:gd name="T2" fmla="*/ 7 w 8"/>
                    <a:gd name="T3" fmla="*/ 2 h 7"/>
                    <a:gd name="T4" fmla="*/ 6 w 8"/>
                    <a:gd name="T5" fmla="*/ 1 h 7"/>
                    <a:gd name="T6" fmla="*/ 1 w 8"/>
                    <a:gd name="T7" fmla="*/ 5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8" y="2"/>
                        <a:pt x="7" y="0"/>
                        <a:pt x="6" y="1"/>
                      </a:cubicBezTo>
                      <a:cubicBezTo>
                        <a:pt x="4" y="2"/>
                        <a:pt x="2" y="4"/>
                        <a:pt x="1" y="5"/>
                      </a:cubicBezTo>
                      <a:cubicBezTo>
                        <a:pt x="0" y="5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8" name="Freeform 353"/>
                <p:cNvSpPr>
                  <a:spLocks/>
                </p:cNvSpPr>
                <p:nvPr/>
              </p:nvSpPr>
              <p:spPr bwMode="auto">
                <a:xfrm>
                  <a:off x="553" y="1470"/>
                  <a:ext cx="7" cy="5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0 h 8"/>
                    <a:gd name="T6" fmla="*/ 1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4" y="5"/>
                        <a:pt x="6" y="3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9" name="Freeform 354"/>
                <p:cNvSpPr>
                  <a:spLocks/>
                </p:cNvSpPr>
                <p:nvPr/>
              </p:nvSpPr>
              <p:spPr bwMode="auto">
                <a:xfrm>
                  <a:off x="554" y="1472"/>
                  <a:ext cx="6" cy="4"/>
                </a:xfrm>
                <a:custGeom>
                  <a:avLst/>
                  <a:gdLst>
                    <a:gd name="T0" fmla="*/ 2 w 9"/>
                    <a:gd name="T1" fmla="*/ 6 h 7"/>
                    <a:gd name="T2" fmla="*/ 8 w 9"/>
                    <a:gd name="T3" fmla="*/ 2 h 7"/>
                    <a:gd name="T4" fmla="*/ 7 w 9"/>
                    <a:gd name="T5" fmla="*/ 0 h 7"/>
                    <a:gd name="T6" fmla="*/ 0 w 9"/>
                    <a:gd name="T7" fmla="*/ 5 h 7"/>
                    <a:gd name="T8" fmla="*/ 2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2" y="6"/>
                      </a:moveTo>
                      <a:cubicBezTo>
                        <a:pt x="4" y="4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2" y="3"/>
                        <a:pt x="0" y="5"/>
                      </a:cubicBezTo>
                      <a:cubicBezTo>
                        <a:pt x="0" y="6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0" name="Freeform 355"/>
                <p:cNvSpPr>
                  <a:spLocks/>
                </p:cNvSpPr>
                <p:nvPr/>
              </p:nvSpPr>
              <p:spPr bwMode="auto">
                <a:xfrm>
                  <a:off x="553" y="1474"/>
                  <a:ext cx="6" cy="5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1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2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1" name="Freeform 356"/>
                <p:cNvSpPr>
                  <a:spLocks/>
                </p:cNvSpPr>
                <p:nvPr/>
              </p:nvSpPr>
              <p:spPr bwMode="auto">
                <a:xfrm>
                  <a:off x="554" y="1476"/>
                  <a:ext cx="5" cy="4"/>
                </a:xfrm>
                <a:custGeom>
                  <a:avLst/>
                  <a:gdLst>
                    <a:gd name="T0" fmla="*/ 2 w 7"/>
                    <a:gd name="T1" fmla="*/ 5 h 6"/>
                    <a:gd name="T2" fmla="*/ 6 w 7"/>
                    <a:gd name="T3" fmla="*/ 1 h 6"/>
                    <a:gd name="T4" fmla="*/ 4 w 7"/>
                    <a:gd name="T5" fmla="*/ 0 h 6"/>
                    <a:gd name="T6" fmla="*/ 1 w 7"/>
                    <a:gd name="T7" fmla="*/ 4 h 6"/>
                    <a:gd name="T8" fmla="*/ 2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2" y="5"/>
                      </a:moveTo>
                      <a:cubicBezTo>
                        <a:pt x="3" y="4"/>
                        <a:pt x="5" y="3"/>
                        <a:pt x="6" y="1"/>
                      </a:cubicBezTo>
                      <a:cubicBezTo>
                        <a:pt x="7" y="0"/>
                        <a:pt x="5" y="0"/>
                        <a:pt x="4" y="0"/>
                      </a:cubicBez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2" name="Freeform 357"/>
                <p:cNvSpPr>
                  <a:spLocks/>
                </p:cNvSpPr>
                <p:nvPr/>
              </p:nvSpPr>
              <p:spPr bwMode="auto">
                <a:xfrm>
                  <a:off x="559" y="1463"/>
                  <a:ext cx="5" cy="5"/>
                </a:xfrm>
                <a:custGeom>
                  <a:avLst/>
                  <a:gdLst>
                    <a:gd name="T0" fmla="*/ 2 w 8"/>
                    <a:gd name="T1" fmla="*/ 7 h 8"/>
                    <a:gd name="T2" fmla="*/ 8 w 8"/>
                    <a:gd name="T3" fmla="*/ 1 h 8"/>
                    <a:gd name="T4" fmla="*/ 6 w 8"/>
                    <a:gd name="T5" fmla="*/ 0 h 8"/>
                    <a:gd name="T6" fmla="*/ 1 w 8"/>
                    <a:gd name="T7" fmla="*/ 6 h 8"/>
                    <a:gd name="T8" fmla="*/ 2 w 8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2" y="7"/>
                      </a:moveTo>
                      <a:cubicBezTo>
                        <a:pt x="5" y="6"/>
                        <a:pt x="6" y="4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3" name="Freeform 358"/>
                <p:cNvSpPr>
                  <a:spLocks/>
                </p:cNvSpPr>
                <p:nvPr/>
              </p:nvSpPr>
              <p:spPr bwMode="auto">
                <a:xfrm>
                  <a:off x="558" y="1466"/>
                  <a:ext cx="8" cy="5"/>
                </a:xfrm>
                <a:custGeom>
                  <a:avLst/>
                  <a:gdLst>
                    <a:gd name="T0" fmla="*/ 2 w 12"/>
                    <a:gd name="T1" fmla="*/ 7 h 8"/>
                    <a:gd name="T2" fmla="*/ 11 w 12"/>
                    <a:gd name="T3" fmla="*/ 1 h 8"/>
                    <a:gd name="T4" fmla="*/ 11 w 12"/>
                    <a:gd name="T5" fmla="*/ 0 h 8"/>
                    <a:gd name="T6" fmla="*/ 1 w 12"/>
                    <a:gd name="T7" fmla="*/ 6 h 8"/>
                    <a:gd name="T8" fmla="*/ 2 w 12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2" y="7"/>
                      </a:moveTo>
                      <a:cubicBezTo>
                        <a:pt x="5" y="6"/>
                        <a:pt x="8" y="3"/>
                        <a:pt x="11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7" y="2"/>
                        <a:pt x="5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4" name="Freeform 359"/>
                <p:cNvSpPr>
                  <a:spLocks/>
                </p:cNvSpPr>
                <p:nvPr/>
              </p:nvSpPr>
              <p:spPr bwMode="auto">
                <a:xfrm>
                  <a:off x="559" y="1467"/>
                  <a:ext cx="7" cy="6"/>
                </a:xfrm>
                <a:custGeom>
                  <a:avLst/>
                  <a:gdLst>
                    <a:gd name="T0" fmla="*/ 2 w 11"/>
                    <a:gd name="T1" fmla="*/ 8 h 9"/>
                    <a:gd name="T2" fmla="*/ 10 w 11"/>
                    <a:gd name="T3" fmla="*/ 2 h 9"/>
                    <a:gd name="T4" fmla="*/ 9 w 11"/>
                    <a:gd name="T5" fmla="*/ 1 h 9"/>
                    <a:gd name="T6" fmla="*/ 1 w 11"/>
                    <a:gd name="T7" fmla="*/ 7 h 9"/>
                    <a:gd name="T8" fmla="*/ 2 w 11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2" y="8"/>
                      </a:moveTo>
                      <a:cubicBezTo>
                        <a:pt x="5" y="6"/>
                        <a:pt x="7" y="4"/>
                        <a:pt x="10" y="2"/>
                      </a:cubicBezTo>
                      <a:cubicBezTo>
                        <a:pt x="11" y="2"/>
                        <a:pt x="10" y="0"/>
                        <a:pt x="9" y="1"/>
                      </a:cubicBezTo>
                      <a:cubicBezTo>
                        <a:pt x="6" y="3"/>
                        <a:pt x="3" y="4"/>
                        <a:pt x="1" y="7"/>
                      </a:cubicBezTo>
                      <a:cubicBezTo>
                        <a:pt x="0" y="7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5" name="Freeform 360"/>
                <p:cNvSpPr>
                  <a:spLocks/>
                </p:cNvSpPr>
                <p:nvPr/>
              </p:nvSpPr>
              <p:spPr bwMode="auto">
                <a:xfrm>
                  <a:off x="559" y="1470"/>
                  <a:ext cx="7" cy="5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1 h 8"/>
                    <a:gd name="T6" fmla="*/ 0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4" y="5"/>
                        <a:pt x="6" y="3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5" y="2"/>
                        <a:pt x="3" y="4"/>
                        <a:pt x="0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6" name="Freeform 361"/>
                <p:cNvSpPr>
                  <a:spLocks/>
                </p:cNvSpPr>
                <p:nvPr/>
              </p:nvSpPr>
              <p:spPr bwMode="auto">
                <a:xfrm>
                  <a:off x="560" y="1472"/>
                  <a:ext cx="6" cy="4"/>
                </a:xfrm>
                <a:custGeom>
                  <a:avLst/>
                  <a:gdLst>
                    <a:gd name="T0" fmla="*/ 1 w 9"/>
                    <a:gd name="T1" fmla="*/ 6 h 7"/>
                    <a:gd name="T2" fmla="*/ 8 w 9"/>
                    <a:gd name="T3" fmla="*/ 2 h 7"/>
                    <a:gd name="T4" fmla="*/ 7 w 9"/>
                    <a:gd name="T5" fmla="*/ 0 h 7"/>
                    <a:gd name="T6" fmla="*/ 1 w 9"/>
                    <a:gd name="T7" fmla="*/ 5 h 7"/>
                    <a:gd name="T8" fmla="*/ 1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1" y="6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3" y="3"/>
                        <a:pt x="1" y="5"/>
                      </a:cubicBezTo>
                      <a:cubicBezTo>
                        <a:pt x="0" y="5"/>
                        <a:pt x="0" y="7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7" name="Freeform 362"/>
                <p:cNvSpPr>
                  <a:spLocks/>
                </p:cNvSpPr>
                <p:nvPr/>
              </p:nvSpPr>
              <p:spPr bwMode="auto">
                <a:xfrm>
                  <a:off x="559" y="1473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8" name="Freeform 363"/>
                <p:cNvSpPr>
                  <a:spLocks/>
                </p:cNvSpPr>
                <p:nvPr/>
              </p:nvSpPr>
              <p:spPr bwMode="auto">
                <a:xfrm>
                  <a:off x="560" y="1476"/>
                  <a:ext cx="5" cy="4"/>
                </a:xfrm>
                <a:custGeom>
                  <a:avLst/>
                  <a:gdLst>
                    <a:gd name="T0" fmla="*/ 1 w 7"/>
                    <a:gd name="T1" fmla="*/ 5 h 5"/>
                    <a:gd name="T2" fmla="*/ 6 w 7"/>
                    <a:gd name="T3" fmla="*/ 2 h 5"/>
                    <a:gd name="T4" fmla="*/ 5 w 7"/>
                    <a:gd name="T5" fmla="*/ 0 h 5"/>
                    <a:gd name="T6" fmla="*/ 1 w 7"/>
                    <a:gd name="T7" fmla="*/ 3 h 5"/>
                    <a:gd name="T8" fmla="*/ 1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1" y="5"/>
                      </a:moveTo>
                      <a:cubicBezTo>
                        <a:pt x="3" y="4"/>
                        <a:pt x="5" y="3"/>
                        <a:pt x="6" y="2"/>
                      </a:cubicBezTo>
                      <a:cubicBezTo>
                        <a:pt x="7" y="1"/>
                        <a:pt x="6" y="0"/>
                        <a:pt x="5" y="0"/>
                      </a:cubicBezTo>
                      <a:cubicBezTo>
                        <a:pt x="4" y="2"/>
                        <a:pt x="3" y="3"/>
                        <a:pt x="1" y="3"/>
                      </a:cubicBezTo>
                      <a:cubicBezTo>
                        <a:pt x="0" y="3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9" name="Freeform 364"/>
                <p:cNvSpPr>
                  <a:spLocks/>
                </p:cNvSpPr>
                <p:nvPr/>
              </p:nvSpPr>
              <p:spPr bwMode="auto">
                <a:xfrm>
                  <a:off x="564" y="1460"/>
                  <a:ext cx="6" cy="5"/>
                </a:xfrm>
                <a:custGeom>
                  <a:avLst/>
                  <a:gdLst>
                    <a:gd name="T0" fmla="*/ 3 w 9"/>
                    <a:gd name="T1" fmla="*/ 7 h 8"/>
                    <a:gd name="T2" fmla="*/ 8 w 9"/>
                    <a:gd name="T3" fmla="*/ 1 h 8"/>
                    <a:gd name="T4" fmla="*/ 7 w 9"/>
                    <a:gd name="T5" fmla="*/ 0 h 8"/>
                    <a:gd name="T6" fmla="*/ 1 w 9"/>
                    <a:gd name="T7" fmla="*/ 6 h 8"/>
                    <a:gd name="T8" fmla="*/ 3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3" y="7"/>
                      </a:moveTo>
                      <a:cubicBezTo>
                        <a:pt x="4" y="5"/>
                        <a:pt x="6" y="3"/>
                        <a:pt x="8" y="1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4" y="2"/>
                        <a:pt x="2" y="4"/>
                        <a:pt x="1" y="6"/>
                      </a:cubicBezTo>
                      <a:cubicBezTo>
                        <a:pt x="0" y="7"/>
                        <a:pt x="2" y="8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0" name="Freeform 365"/>
                <p:cNvSpPr>
                  <a:spLocks/>
                </p:cNvSpPr>
                <p:nvPr/>
              </p:nvSpPr>
              <p:spPr bwMode="auto">
                <a:xfrm>
                  <a:off x="565" y="1461"/>
                  <a:ext cx="6" cy="6"/>
                </a:xfrm>
                <a:custGeom>
                  <a:avLst/>
                  <a:gdLst>
                    <a:gd name="T0" fmla="*/ 2 w 9"/>
                    <a:gd name="T1" fmla="*/ 8 h 9"/>
                    <a:gd name="T2" fmla="*/ 8 w 9"/>
                    <a:gd name="T3" fmla="*/ 1 h 9"/>
                    <a:gd name="T4" fmla="*/ 7 w 9"/>
                    <a:gd name="T5" fmla="*/ 0 h 9"/>
                    <a:gd name="T6" fmla="*/ 1 w 9"/>
                    <a:gd name="T7" fmla="*/ 7 h 9"/>
                    <a:gd name="T8" fmla="*/ 2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8"/>
                      </a:moveTo>
                      <a:cubicBezTo>
                        <a:pt x="4" y="6"/>
                        <a:pt x="6" y="4"/>
                        <a:pt x="8" y="1"/>
                      </a:cubicBezTo>
                      <a:cubicBezTo>
                        <a:pt x="9" y="0"/>
                        <a:pt x="7" y="0"/>
                        <a:pt x="7" y="0"/>
                      </a:cubicBezTo>
                      <a:cubicBezTo>
                        <a:pt x="5" y="3"/>
                        <a:pt x="2" y="5"/>
                        <a:pt x="1" y="7"/>
                      </a:cubicBezTo>
                      <a:cubicBezTo>
                        <a:pt x="0" y="8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1" name="Freeform 366"/>
                <p:cNvSpPr>
                  <a:spLocks/>
                </p:cNvSpPr>
                <p:nvPr/>
              </p:nvSpPr>
              <p:spPr bwMode="auto">
                <a:xfrm>
                  <a:off x="565" y="1463"/>
                  <a:ext cx="6" cy="5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0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2"/>
                        <a:pt x="8" y="0"/>
                        <a:pt x="7" y="0"/>
                      </a:cubicBezTo>
                      <a:cubicBezTo>
                        <a:pt x="5" y="1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2" name="Freeform 367"/>
                <p:cNvSpPr>
                  <a:spLocks/>
                </p:cNvSpPr>
                <p:nvPr/>
              </p:nvSpPr>
              <p:spPr bwMode="auto">
                <a:xfrm>
                  <a:off x="564" y="1466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5" y="7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3" name="Freeform 368"/>
                <p:cNvSpPr>
                  <a:spLocks/>
                </p:cNvSpPr>
                <p:nvPr/>
              </p:nvSpPr>
              <p:spPr bwMode="auto">
                <a:xfrm>
                  <a:off x="565" y="1467"/>
                  <a:ext cx="6" cy="6"/>
                </a:xfrm>
                <a:custGeom>
                  <a:avLst/>
                  <a:gdLst>
                    <a:gd name="T0" fmla="*/ 2 w 9"/>
                    <a:gd name="T1" fmla="*/ 8 h 9"/>
                    <a:gd name="T2" fmla="*/ 9 w 9"/>
                    <a:gd name="T3" fmla="*/ 2 h 9"/>
                    <a:gd name="T4" fmla="*/ 7 w 9"/>
                    <a:gd name="T5" fmla="*/ 1 h 9"/>
                    <a:gd name="T6" fmla="*/ 1 w 9"/>
                    <a:gd name="T7" fmla="*/ 7 h 9"/>
                    <a:gd name="T8" fmla="*/ 2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8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3"/>
                        <a:pt x="3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4" name="Freeform 369"/>
                <p:cNvSpPr>
                  <a:spLocks/>
                </p:cNvSpPr>
                <p:nvPr/>
              </p:nvSpPr>
              <p:spPr bwMode="auto">
                <a:xfrm>
                  <a:off x="564" y="1470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7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5" y="3"/>
                        <a:pt x="3" y="5"/>
                        <a:pt x="1" y="7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5" name="Freeform 370"/>
                <p:cNvSpPr>
                  <a:spLocks/>
                </p:cNvSpPr>
                <p:nvPr/>
              </p:nvSpPr>
              <p:spPr bwMode="auto">
                <a:xfrm>
                  <a:off x="564" y="1472"/>
                  <a:ext cx="7" cy="6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0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4" y="6"/>
                        <a:pt x="7" y="4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2"/>
                        <a:pt x="3" y="4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6" name="Freeform 371"/>
                <p:cNvSpPr>
                  <a:spLocks/>
                </p:cNvSpPr>
                <p:nvPr/>
              </p:nvSpPr>
              <p:spPr bwMode="auto">
                <a:xfrm>
                  <a:off x="566" y="1474"/>
                  <a:ext cx="5" cy="6"/>
                </a:xfrm>
                <a:custGeom>
                  <a:avLst/>
                  <a:gdLst>
                    <a:gd name="T0" fmla="*/ 2 w 8"/>
                    <a:gd name="T1" fmla="*/ 7 h 8"/>
                    <a:gd name="T2" fmla="*/ 7 w 8"/>
                    <a:gd name="T3" fmla="*/ 2 h 8"/>
                    <a:gd name="T4" fmla="*/ 6 w 8"/>
                    <a:gd name="T5" fmla="*/ 1 h 8"/>
                    <a:gd name="T6" fmla="*/ 0 w 8"/>
                    <a:gd name="T7" fmla="*/ 6 h 8"/>
                    <a:gd name="T8" fmla="*/ 2 w 8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2" y="7"/>
                      </a:move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4" y="2"/>
                        <a:pt x="2" y="4"/>
                        <a:pt x="0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7" name="Freeform 372"/>
                <p:cNvSpPr>
                  <a:spLocks/>
                </p:cNvSpPr>
                <p:nvPr/>
              </p:nvSpPr>
              <p:spPr bwMode="auto">
                <a:xfrm>
                  <a:off x="566" y="1476"/>
                  <a:ext cx="5" cy="5"/>
                </a:xfrm>
                <a:custGeom>
                  <a:avLst/>
                  <a:gdLst>
                    <a:gd name="T0" fmla="*/ 2 w 8"/>
                    <a:gd name="T1" fmla="*/ 6 h 7"/>
                    <a:gd name="T2" fmla="*/ 8 w 8"/>
                    <a:gd name="T3" fmla="*/ 2 h 7"/>
                    <a:gd name="T4" fmla="*/ 6 w 8"/>
                    <a:gd name="T5" fmla="*/ 1 h 7"/>
                    <a:gd name="T6" fmla="*/ 1 w 8"/>
                    <a:gd name="T7" fmla="*/ 5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4" y="5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5" y="2"/>
                        <a:pt x="3" y="4"/>
                        <a:pt x="1" y="5"/>
                      </a:cubicBezTo>
                      <a:cubicBezTo>
                        <a:pt x="0" y="6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8" name="Freeform 373"/>
                <p:cNvSpPr>
                  <a:spLocks/>
                </p:cNvSpPr>
                <p:nvPr/>
              </p:nvSpPr>
              <p:spPr bwMode="auto">
                <a:xfrm>
                  <a:off x="570" y="1455"/>
                  <a:ext cx="5" cy="3"/>
                </a:xfrm>
                <a:custGeom>
                  <a:avLst/>
                  <a:gdLst>
                    <a:gd name="T0" fmla="*/ 2 w 7"/>
                    <a:gd name="T1" fmla="*/ 5 h 5"/>
                    <a:gd name="T2" fmla="*/ 6 w 7"/>
                    <a:gd name="T3" fmla="*/ 2 h 5"/>
                    <a:gd name="T4" fmla="*/ 5 w 7"/>
                    <a:gd name="T5" fmla="*/ 1 h 5"/>
                    <a:gd name="T6" fmla="*/ 1 w 7"/>
                    <a:gd name="T7" fmla="*/ 3 h 5"/>
                    <a:gd name="T8" fmla="*/ 2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2" y="5"/>
                      </a:moveTo>
                      <a:cubicBezTo>
                        <a:pt x="4" y="4"/>
                        <a:pt x="5" y="3"/>
                        <a:pt x="6" y="2"/>
                      </a:cubicBezTo>
                      <a:cubicBezTo>
                        <a:pt x="7" y="1"/>
                        <a:pt x="6" y="0"/>
                        <a:pt x="5" y="1"/>
                      </a:cubicBezTo>
                      <a:cubicBezTo>
                        <a:pt x="4" y="2"/>
                        <a:pt x="3" y="2"/>
                        <a:pt x="1" y="3"/>
                      </a:cubicBezTo>
                      <a:cubicBezTo>
                        <a:pt x="0" y="4"/>
                        <a:pt x="2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9" name="Freeform 374"/>
                <p:cNvSpPr>
                  <a:spLocks/>
                </p:cNvSpPr>
                <p:nvPr/>
              </p:nvSpPr>
              <p:spPr bwMode="auto">
                <a:xfrm>
                  <a:off x="570" y="1456"/>
                  <a:ext cx="6" cy="6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1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2"/>
                        <a:pt x="8" y="0"/>
                        <a:pt x="7" y="1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0" name="Freeform 375"/>
                <p:cNvSpPr>
                  <a:spLocks/>
                </p:cNvSpPr>
                <p:nvPr/>
              </p:nvSpPr>
              <p:spPr bwMode="auto">
                <a:xfrm>
                  <a:off x="570" y="1458"/>
                  <a:ext cx="6" cy="5"/>
                </a:xfrm>
                <a:custGeom>
                  <a:avLst/>
                  <a:gdLst>
                    <a:gd name="T0" fmla="*/ 2 w 10"/>
                    <a:gd name="T1" fmla="*/ 7 h 7"/>
                    <a:gd name="T2" fmla="*/ 9 w 10"/>
                    <a:gd name="T3" fmla="*/ 2 h 7"/>
                    <a:gd name="T4" fmla="*/ 8 w 10"/>
                    <a:gd name="T5" fmla="*/ 1 h 7"/>
                    <a:gd name="T6" fmla="*/ 1 w 10"/>
                    <a:gd name="T7" fmla="*/ 5 h 7"/>
                    <a:gd name="T8" fmla="*/ 2 w 1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2" y="7"/>
                      </a:moveTo>
                      <a:cubicBezTo>
                        <a:pt x="5" y="6"/>
                        <a:pt x="6" y="3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2"/>
                        <a:pt x="4" y="5"/>
                        <a:pt x="1" y="5"/>
                      </a:cubicBezTo>
                      <a:cubicBezTo>
                        <a:pt x="0" y="5"/>
                        <a:pt x="1" y="7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1" name="Freeform 376"/>
                <p:cNvSpPr>
                  <a:spLocks/>
                </p:cNvSpPr>
                <p:nvPr/>
              </p:nvSpPr>
              <p:spPr bwMode="auto">
                <a:xfrm>
                  <a:off x="570" y="1460"/>
                  <a:ext cx="6" cy="6"/>
                </a:xfrm>
                <a:custGeom>
                  <a:avLst/>
                  <a:gdLst>
                    <a:gd name="T0" fmla="*/ 2 w 10"/>
                    <a:gd name="T1" fmla="*/ 9 h 9"/>
                    <a:gd name="T2" fmla="*/ 9 w 10"/>
                    <a:gd name="T3" fmla="*/ 2 h 9"/>
                    <a:gd name="T4" fmla="*/ 8 w 10"/>
                    <a:gd name="T5" fmla="*/ 1 h 9"/>
                    <a:gd name="T6" fmla="*/ 1 w 10"/>
                    <a:gd name="T7" fmla="*/ 7 h 9"/>
                    <a:gd name="T8" fmla="*/ 2 w 10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9"/>
                      </a:moveTo>
                      <a:cubicBezTo>
                        <a:pt x="5" y="7"/>
                        <a:pt x="7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6" y="3"/>
                        <a:pt x="4" y="6"/>
                        <a:pt x="1" y="7"/>
                      </a:cubicBezTo>
                      <a:cubicBezTo>
                        <a:pt x="0" y="8"/>
                        <a:pt x="1" y="9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2" name="Freeform 377"/>
                <p:cNvSpPr>
                  <a:spLocks/>
                </p:cNvSpPr>
                <p:nvPr/>
              </p:nvSpPr>
              <p:spPr bwMode="auto">
                <a:xfrm>
                  <a:off x="569" y="1462"/>
                  <a:ext cx="8" cy="6"/>
                </a:xfrm>
                <a:custGeom>
                  <a:avLst/>
                  <a:gdLst>
                    <a:gd name="T0" fmla="*/ 2 w 12"/>
                    <a:gd name="T1" fmla="*/ 8 h 9"/>
                    <a:gd name="T2" fmla="*/ 11 w 12"/>
                    <a:gd name="T3" fmla="*/ 2 h 9"/>
                    <a:gd name="T4" fmla="*/ 10 w 12"/>
                    <a:gd name="T5" fmla="*/ 1 h 9"/>
                    <a:gd name="T6" fmla="*/ 1 w 12"/>
                    <a:gd name="T7" fmla="*/ 7 h 9"/>
                    <a:gd name="T8" fmla="*/ 2 w 12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2" y="8"/>
                      </a:moveTo>
                      <a:cubicBezTo>
                        <a:pt x="5" y="6"/>
                        <a:pt x="8" y="4"/>
                        <a:pt x="11" y="2"/>
                      </a:cubicBezTo>
                      <a:cubicBezTo>
                        <a:pt x="12" y="2"/>
                        <a:pt x="11" y="0"/>
                        <a:pt x="10" y="1"/>
                      </a:cubicBezTo>
                      <a:cubicBezTo>
                        <a:pt x="7" y="3"/>
                        <a:pt x="4" y="5"/>
                        <a:pt x="1" y="7"/>
                      </a:cubicBezTo>
                      <a:cubicBezTo>
                        <a:pt x="0" y="7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3" name="Freeform 378"/>
                <p:cNvSpPr>
                  <a:spLocks/>
                </p:cNvSpPr>
                <p:nvPr/>
              </p:nvSpPr>
              <p:spPr bwMode="auto">
                <a:xfrm>
                  <a:off x="570" y="1465"/>
                  <a:ext cx="6" cy="6"/>
                </a:xfrm>
                <a:custGeom>
                  <a:avLst/>
                  <a:gdLst>
                    <a:gd name="T0" fmla="*/ 2 w 10"/>
                    <a:gd name="T1" fmla="*/ 8 h 9"/>
                    <a:gd name="T2" fmla="*/ 9 w 10"/>
                    <a:gd name="T3" fmla="*/ 2 h 9"/>
                    <a:gd name="T4" fmla="*/ 8 w 10"/>
                    <a:gd name="T5" fmla="*/ 1 h 9"/>
                    <a:gd name="T6" fmla="*/ 1 w 10"/>
                    <a:gd name="T7" fmla="*/ 7 h 9"/>
                    <a:gd name="T8" fmla="*/ 2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8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4" name="Freeform 379"/>
                <p:cNvSpPr>
                  <a:spLocks/>
                </p:cNvSpPr>
                <p:nvPr/>
              </p:nvSpPr>
              <p:spPr bwMode="auto">
                <a:xfrm>
                  <a:off x="570" y="1468"/>
                  <a:ext cx="6" cy="6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5" name="Freeform 380"/>
                <p:cNvSpPr>
                  <a:spLocks/>
                </p:cNvSpPr>
                <p:nvPr/>
              </p:nvSpPr>
              <p:spPr bwMode="auto">
                <a:xfrm>
                  <a:off x="570" y="1472"/>
                  <a:ext cx="6" cy="4"/>
                </a:xfrm>
                <a:custGeom>
                  <a:avLst/>
                  <a:gdLst>
                    <a:gd name="T0" fmla="*/ 2 w 9"/>
                    <a:gd name="T1" fmla="*/ 6 h 7"/>
                    <a:gd name="T2" fmla="*/ 8 w 9"/>
                    <a:gd name="T3" fmla="*/ 2 h 7"/>
                    <a:gd name="T4" fmla="*/ 7 w 9"/>
                    <a:gd name="T5" fmla="*/ 1 h 7"/>
                    <a:gd name="T6" fmla="*/ 1 w 9"/>
                    <a:gd name="T7" fmla="*/ 5 h 7"/>
                    <a:gd name="T8" fmla="*/ 2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2" y="6"/>
                      </a:moveTo>
                      <a:cubicBezTo>
                        <a:pt x="4" y="5"/>
                        <a:pt x="6" y="4"/>
                        <a:pt x="8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3"/>
                        <a:pt x="3" y="4"/>
                        <a:pt x="1" y="5"/>
                      </a:cubicBezTo>
                      <a:cubicBezTo>
                        <a:pt x="0" y="5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6" name="Freeform 381"/>
                <p:cNvSpPr>
                  <a:spLocks/>
                </p:cNvSpPr>
                <p:nvPr/>
              </p:nvSpPr>
              <p:spPr bwMode="auto">
                <a:xfrm>
                  <a:off x="570" y="1475"/>
                  <a:ext cx="6" cy="5"/>
                </a:xfrm>
                <a:custGeom>
                  <a:avLst/>
                  <a:gdLst>
                    <a:gd name="T0" fmla="*/ 2 w 10"/>
                    <a:gd name="T1" fmla="*/ 7 h 7"/>
                    <a:gd name="T2" fmla="*/ 9 w 10"/>
                    <a:gd name="T3" fmla="*/ 2 h 7"/>
                    <a:gd name="T4" fmla="*/ 7 w 10"/>
                    <a:gd name="T5" fmla="*/ 1 h 7"/>
                    <a:gd name="T6" fmla="*/ 1 w 10"/>
                    <a:gd name="T7" fmla="*/ 5 h 7"/>
                    <a:gd name="T8" fmla="*/ 2 w 1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2" y="7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7" y="1"/>
                      </a:cubicBezTo>
                      <a:cubicBezTo>
                        <a:pt x="6" y="2"/>
                        <a:pt x="4" y="4"/>
                        <a:pt x="1" y="5"/>
                      </a:cubicBezTo>
                      <a:cubicBezTo>
                        <a:pt x="0" y="5"/>
                        <a:pt x="1" y="7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7" name="Freeform 382"/>
                <p:cNvSpPr>
                  <a:spLocks/>
                </p:cNvSpPr>
                <p:nvPr/>
              </p:nvSpPr>
              <p:spPr bwMode="auto">
                <a:xfrm>
                  <a:off x="571" y="1476"/>
                  <a:ext cx="6" cy="4"/>
                </a:xfrm>
                <a:custGeom>
                  <a:avLst/>
                  <a:gdLst>
                    <a:gd name="T0" fmla="*/ 1 w 9"/>
                    <a:gd name="T1" fmla="*/ 6 h 6"/>
                    <a:gd name="T2" fmla="*/ 8 w 9"/>
                    <a:gd name="T3" fmla="*/ 2 h 6"/>
                    <a:gd name="T4" fmla="*/ 7 w 9"/>
                    <a:gd name="T5" fmla="*/ 0 h 6"/>
                    <a:gd name="T6" fmla="*/ 1 w 9"/>
                    <a:gd name="T7" fmla="*/ 4 h 6"/>
                    <a:gd name="T8" fmla="*/ 1 w 9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1" y="6"/>
                      </a:moveTo>
                      <a:cubicBezTo>
                        <a:pt x="3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3" y="3"/>
                        <a:pt x="1" y="4"/>
                      </a:cubicBezTo>
                      <a:cubicBezTo>
                        <a:pt x="0" y="4"/>
                        <a:pt x="0" y="6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" name="Freeform 383"/>
                <p:cNvSpPr>
                  <a:spLocks/>
                </p:cNvSpPr>
                <p:nvPr/>
              </p:nvSpPr>
              <p:spPr bwMode="auto">
                <a:xfrm>
                  <a:off x="571" y="1469"/>
                  <a:ext cx="5" cy="6"/>
                </a:xfrm>
                <a:custGeom>
                  <a:avLst/>
                  <a:gdLst>
                    <a:gd name="T0" fmla="*/ 2 w 8"/>
                    <a:gd name="T1" fmla="*/ 8 h 9"/>
                    <a:gd name="T2" fmla="*/ 7 w 8"/>
                    <a:gd name="T3" fmla="*/ 2 h 9"/>
                    <a:gd name="T4" fmla="*/ 6 w 8"/>
                    <a:gd name="T5" fmla="*/ 1 h 9"/>
                    <a:gd name="T6" fmla="*/ 1 w 8"/>
                    <a:gd name="T7" fmla="*/ 7 h 9"/>
                    <a:gd name="T8" fmla="*/ 2 w 8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2" y="8"/>
                      </a:moveTo>
                      <a:cubicBezTo>
                        <a:pt x="3" y="6"/>
                        <a:pt x="5" y="4"/>
                        <a:pt x="7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9" name="Freeform 384"/>
                <p:cNvSpPr>
                  <a:spLocks/>
                </p:cNvSpPr>
                <p:nvPr/>
              </p:nvSpPr>
              <p:spPr bwMode="auto">
                <a:xfrm>
                  <a:off x="571" y="1474"/>
                  <a:ext cx="7" cy="4"/>
                </a:xfrm>
                <a:custGeom>
                  <a:avLst/>
                  <a:gdLst>
                    <a:gd name="T0" fmla="*/ 2 w 10"/>
                    <a:gd name="T1" fmla="*/ 5 h 6"/>
                    <a:gd name="T2" fmla="*/ 9 w 10"/>
                    <a:gd name="T3" fmla="*/ 2 h 6"/>
                    <a:gd name="T4" fmla="*/ 9 w 10"/>
                    <a:gd name="T5" fmla="*/ 0 h 6"/>
                    <a:gd name="T6" fmla="*/ 1 w 10"/>
                    <a:gd name="T7" fmla="*/ 4 h 6"/>
                    <a:gd name="T8" fmla="*/ 2 w 10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6">
                      <a:moveTo>
                        <a:pt x="2" y="5"/>
                      </a:moveTo>
                      <a:cubicBezTo>
                        <a:pt x="4" y="4"/>
                        <a:pt x="6" y="2"/>
                        <a:pt x="9" y="2"/>
                      </a:cubicBezTo>
                      <a:cubicBezTo>
                        <a:pt x="10" y="2"/>
                        <a:pt x="10" y="0"/>
                        <a:pt x="9" y="0"/>
                      </a:cubicBezTo>
                      <a:cubicBezTo>
                        <a:pt x="6" y="0"/>
                        <a:pt x="4" y="2"/>
                        <a:pt x="1" y="4"/>
                      </a:cubicBezTo>
                      <a:cubicBezTo>
                        <a:pt x="0" y="4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0" name="Freeform 385"/>
                <p:cNvSpPr>
                  <a:spLocks/>
                </p:cNvSpPr>
                <p:nvPr/>
              </p:nvSpPr>
              <p:spPr bwMode="auto">
                <a:xfrm>
                  <a:off x="573" y="1476"/>
                  <a:ext cx="4" cy="4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2 h 6"/>
                    <a:gd name="T4" fmla="*/ 4 w 6"/>
                    <a:gd name="T5" fmla="*/ 1 h 6"/>
                    <a:gd name="T6" fmla="*/ 0 w 6"/>
                    <a:gd name="T7" fmla="*/ 4 h 6"/>
                    <a:gd name="T8" fmla="*/ 2 w 6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4"/>
                        <a:pt x="4" y="3"/>
                        <a:pt x="5" y="2"/>
                      </a:cubicBezTo>
                      <a:cubicBezTo>
                        <a:pt x="6" y="1"/>
                        <a:pt x="5" y="0"/>
                        <a:pt x="4" y="1"/>
                      </a:cubicBezTo>
                      <a:cubicBezTo>
                        <a:pt x="3" y="2"/>
                        <a:pt x="2" y="3"/>
                        <a:pt x="0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1" name="Freeform 386"/>
                <p:cNvSpPr>
                  <a:spLocks/>
                </p:cNvSpPr>
                <p:nvPr/>
              </p:nvSpPr>
              <p:spPr bwMode="auto">
                <a:xfrm>
                  <a:off x="900" y="1709"/>
                  <a:ext cx="23" cy="24"/>
                </a:xfrm>
                <a:custGeom>
                  <a:avLst/>
                  <a:gdLst>
                    <a:gd name="T0" fmla="*/ 24 w 35"/>
                    <a:gd name="T1" fmla="*/ 5 h 35"/>
                    <a:gd name="T2" fmla="*/ 3 w 35"/>
                    <a:gd name="T3" fmla="*/ 13 h 35"/>
                    <a:gd name="T4" fmla="*/ 14 w 35"/>
                    <a:gd name="T5" fmla="*/ 32 h 35"/>
                    <a:gd name="T6" fmla="*/ 33 w 35"/>
                    <a:gd name="T7" fmla="*/ 23 h 35"/>
                    <a:gd name="T8" fmla="*/ 21 w 35"/>
                    <a:gd name="T9" fmla="*/ 5 h 35"/>
                    <a:gd name="T10" fmla="*/ 22 w 35"/>
                    <a:gd name="T11" fmla="*/ 7 h 35"/>
                    <a:gd name="T12" fmla="*/ 30 w 35"/>
                    <a:gd name="T13" fmla="*/ 13 h 35"/>
                    <a:gd name="T14" fmla="*/ 30 w 35"/>
                    <a:gd name="T15" fmla="*/ 25 h 35"/>
                    <a:gd name="T16" fmla="*/ 15 w 35"/>
                    <a:gd name="T17" fmla="*/ 31 h 35"/>
                    <a:gd name="T18" fmla="*/ 5 w 35"/>
                    <a:gd name="T19" fmla="*/ 14 h 35"/>
                    <a:gd name="T20" fmla="*/ 11 w 35"/>
                    <a:gd name="T21" fmla="*/ 5 h 35"/>
                    <a:gd name="T22" fmla="*/ 23 w 35"/>
                    <a:gd name="T23" fmla="*/ 7 h 35"/>
                    <a:gd name="T24" fmla="*/ 24 w 35"/>
                    <a:gd name="T25" fmla="*/ 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35">
                      <a:moveTo>
                        <a:pt x="24" y="5"/>
                      </a:moveTo>
                      <a:cubicBezTo>
                        <a:pt x="15" y="0"/>
                        <a:pt x="7" y="3"/>
                        <a:pt x="3" y="13"/>
                      </a:cubicBezTo>
                      <a:cubicBezTo>
                        <a:pt x="0" y="21"/>
                        <a:pt x="6" y="30"/>
                        <a:pt x="14" y="32"/>
                      </a:cubicBezTo>
                      <a:cubicBezTo>
                        <a:pt x="22" y="35"/>
                        <a:pt x="30" y="31"/>
                        <a:pt x="33" y="23"/>
                      </a:cubicBezTo>
                      <a:cubicBezTo>
                        <a:pt x="35" y="17"/>
                        <a:pt x="30" y="3"/>
                        <a:pt x="21" y="5"/>
                      </a:cubicBezTo>
                      <a:cubicBezTo>
                        <a:pt x="20" y="5"/>
                        <a:pt x="21" y="7"/>
                        <a:pt x="22" y="7"/>
                      </a:cubicBezTo>
                      <a:cubicBezTo>
                        <a:pt x="26" y="6"/>
                        <a:pt x="28" y="10"/>
                        <a:pt x="30" y="13"/>
                      </a:cubicBezTo>
                      <a:cubicBezTo>
                        <a:pt x="32" y="17"/>
                        <a:pt x="32" y="21"/>
                        <a:pt x="30" y="25"/>
                      </a:cubicBezTo>
                      <a:cubicBezTo>
                        <a:pt x="28" y="31"/>
                        <a:pt x="20" y="32"/>
                        <a:pt x="15" y="31"/>
                      </a:cubicBezTo>
                      <a:cubicBezTo>
                        <a:pt x="7" y="29"/>
                        <a:pt x="3" y="22"/>
                        <a:pt x="5" y="14"/>
                      </a:cubicBezTo>
                      <a:cubicBezTo>
                        <a:pt x="5" y="11"/>
                        <a:pt x="8" y="7"/>
                        <a:pt x="11" y="5"/>
                      </a:cubicBezTo>
                      <a:cubicBezTo>
                        <a:pt x="15" y="2"/>
                        <a:pt x="20" y="4"/>
                        <a:pt x="23" y="7"/>
                      </a:cubicBezTo>
                      <a:cubicBezTo>
                        <a:pt x="24" y="7"/>
                        <a:pt x="25" y="6"/>
                        <a:pt x="2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2" name="Freeform 387"/>
                <p:cNvSpPr>
                  <a:spLocks/>
                </p:cNvSpPr>
                <p:nvPr/>
              </p:nvSpPr>
              <p:spPr bwMode="auto">
                <a:xfrm>
                  <a:off x="916" y="1727"/>
                  <a:ext cx="12" cy="10"/>
                </a:xfrm>
                <a:custGeom>
                  <a:avLst/>
                  <a:gdLst>
                    <a:gd name="T0" fmla="*/ 2 w 18"/>
                    <a:gd name="T1" fmla="*/ 5 h 16"/>
                    <a:gd name="T2" fmla="*/ 2 w 18"/>
                    <a:gd name="T3" fmla="*/ 5 h 16"/>
                    <a:gd name="T4" fmla="*/ 1 w 18"/>
                    <a:gd name="T5" fmla="*/ 6 h 16"/>
                    <a:gd name="T6" fmla="*/ 6 w 18"/>
                    <a:gd name="T7" fmla="*/ 10 h 16"/>
                    <a:gd name="T8" fmla="*/ 10 w 18"/>
                    <a:gd name="T9" fmla="*/ 14 h 16"/>
                    <a:gd name="T10" fmla="*/ 15 w 18"/>
                    <a:gd name="T11" fmla="*/ 14 h 16"/>
                    <a:gd name="T12" fmla="*/ 16 w 18"/>
                    <a:gd name="T13" fmla="*/ 8 h 16"/>
                    <a:gd name="T14" fmla="*/ 6 w 18"/>
                    <a:gd name="T15" fmla="*/ 1 h 16"/>
                    <a:gd name="T16" fmla="*/ 5 w 18"/>
                    <a:gd name="T17" fmla="*/ 2 h 16"/>
                    <a:gd name="T18" fmla="*/ 14 w 18"/>
                    <a:gd name="T19" fmla="*/ 8 h 16"/>
                    <a:gd name="T20" fmla="*/ 14 w 18"/>
                    <a:gd name="T21" fmla="*/ 13 h 16"/>
                    <a:gd name="T22" fmla="*/ 13 w 18"/>
                    <a:gd name="T23" fmla="*/ 14 h 16"/>
                    <a:gd name="T24" fmla="*/ 11 w 18"/>
                    <a:gd name="T25" fmla="*/ 12 h 16"/>
                    <a:gd name="T26" fmla="*/ 0 w 18"/>
                    <a:gd name="T27" fmla="*/ 5 h 16"/>
                    <a:gd name="T28" fmla="*/ 0 w 18"/>
                    <a:gd name="T29" fmla="*/ 6 h 16"/>
                    <a:gd name="T30" fmla="*/ 0 w 18"/>
                    <a:gd name="T31" fmla="*/ 6 h 16"/>
                    <a:gd name="T32" fmla="*/ 2 w 18"/>
                    <a:gd name="T33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8" h="16">
                      <a:moveTo>
                        <a:pt x="2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6"/>
                        <a:pt x="1" y="6"/>
                      </a:cubicBezTo>
                      <a:cubicBezTo>
                        <a:pt x="2" y="6"/>
                        <a:pt x="5" y="9"/>
                        <a:pt x="6" y="10"/>
                      </a:cubicBezTo>
                      <a:cubicBezTo>
                        <a:pt x="7" y="11"/>
                        <a:pt x="9" y="12"/>
                        <a:pt x="10" y="14"/>
                      </a:cubicBezTo>
                      <a:cubicBezTo>
                        <a:pt x="13" y="16"/>
                        <a:pt x="13" y="16"/>
                        <a:pt x="15" y="14"/>
                      </a:cubicBezTo>
                      <a:cubicBezTo>
                        <a:pt x="17" y="12"/>
                        <a:pt x="18" y="10"/>
                        <a:pt x="16" y="8"/>
                      </a:cubicBezTo>
                      <a:cubicBezTo>
                        <a:pt x="13" y="5"/>
                        <a:pt x="10" y="3"/>
                        <a:pt x="6" y="1"/>
                      </a:cubicBezTo>
                      <a:cubicBezTo>
                        <a:pt x="5" y="0"/>
                        <a:pt x="4" y="2"/>
                        <a:pt x="5" y="2"/>
                      </a:cubicBezTo>
                      <a:cubicBezTo>
                        <a:pt x="8" y="4"/>
                        <a:pt x="11" y="6"/>
                        <a:pt x="14" y="8"/>
                      </a:cubicBezTo>
                      <a:cubicBezTo>
                        <a:pt x="16" y="10"/>
                        <a:pt x="15" y="11"/>
                        <a:pt x="14" y="13"/>
                      </a:cubicBezTo>
                      <a:cubicBezTo>
                        <a:pt x="13" y="13"/>
                        <a:pt x="13" y="14"/>
                        <a:pt x="13" y="14"/>
                      </a:cubicBezTo>
                      <a:cubicBezTo>
                        <a:pt x="12" y="13"/>
                        <a:pt x="12" y="13"/>
                        <a:pt x="11" y="12"/>
                      </a:cubicBezTo>
                      <a:cubicBezTo>
                        <a:pt x="9" y="11"/>
                        <a:pt x="3" y="3"/>
                        <a:pt x="0" y="5"/>
                      </a:cubicBezTo>
                      <a:cubicBezTo>
                        <a:pt x="0" y="5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7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3" name="Freeform 388"/>
                <p:cNvSpPr>
                  <a:spLocks/>
                </p:cNvSpPr>
                <p:nvPr/>
              </p:nvSpPr>
              <p:spPr bwMode="auto">
                <a:xfrm>
                  <a:off x="902" y="1708"/>
                  <a:ext cx="20" cy="25"/>
                </a:xfrm>
                <a:custGeom>
                  <a:avLst/>
                  <a:gdLst>
                    <a:gd name="T0" fmla="*/ 19 w 30"/>
                    <a:gd name="T1" fmla="*/ 7 h 37"/>
                    <a:gd name="T2" fmla="*/ 2 w 30"/>
                    <a:gd name="T3" fmla="*/ 18 h 37"/>
                    <a:gd name="T4" fmla="*/ 21 w 30"/>
                    <a:gd name="T5" fmla="*/ 32 h 37"/>
                    <a:gd name="T6" fmla="*/ 25 w 30"/>
                    <a:gd name="T7" fmla="*/ 11 h 37"/>
                    <a:gd name="T8" fmla="*/ 5 w 30"/>
                    <a:gd name="T9" fmla="*/ 10 h 37"/>
                    <a:gd name="T10" fmla="*/ 7 w 30"/>
                    <a:gd name="T11" fmla="*/ 11 h 37"/>
                    <a:gd name="T12" fmla="*/ 20 w 30"/>
                    <a:gd name="T13" fmla="*/ 10 h 37"/>
                    <a:gd name="T14" fmla="*/ 26 w 30"/>
                    <a:gd name="T15" fmla="*/ 24 h 37"/>
                    <a:gd name="T16" fmla="*/ 5 w 30"/>
                    <a:gd name="T17" fmla="*/ 24 h 37"/>
                    <a:gd name="T18" fmla="*/ 18 w 30"/>
                    <a:gd name="T19" fmla="*/ 9 h 37"/>
                    <a:gd name="T20" fmla="*/ 19 w 30"/>
                    <a:gd name="T21" fmla="*/ 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" h="37">
                      <a:moveTo>
                        <a:pt x="19" y="7"/>
                      </a:moveTo>
                      <a:cubicBezTo>
                        <a:pt x="12" y="0"/>
                        <a:pt x="3" y="11"/>
                        <a:pt x="2" y="18"/>
                      </a:cubicBezTo>
                      <a:cubicBezTo>
                        <a:pt x="1" y="26"/>
                        <a:pt x="12" y="37"/>
                        <a:pt x="21" y="32"/>
                      </a:cubicBezTo>
                      <a:cubicBezTo>
                        <a:pt x="29" y="27"/>
                        <a:pt x="30" y="18"/>
                        <a:pt x="25" y="11"/>
                      </a:cubicBezTo>
                      <a:cubicBezTo>
                        <a:pt x="20" y="6"/>
                        <a:pt x="10" y="3"/>
                        <a:pt x="5" y="10"/>
                      </a:cubicBezTo>
                      <a:cubicBezTo>
                        <a:pt x="5" y="11"/>
                        <a:pt x="6" y="12"/>
                        <a:pt x="7" y="11"/>
                      </a:cubicBezTo>
                      <a:cubicBezTo>
                        <a:pt x="10" y="6"/>
                        <a:pt x="16" y="7"/>
                        <a:pt x="20" y="10"/>
                      </a:cubicBezTo>
                      <a:cubicBezTo>
                        <a:pt x="25" y="13"/>
                        <a:pt x="28" y="18"/>
                        <a:pt x="26" y="24"/>
                      </a:cubicBezTo>
                      <a:cubicBezTo>
                        <a:pt x="22" y="34"/>
                        <a:pt x="10" y="32"/>
                        <a:pt x="5" y="24"/>
                      </a:cubicBezTo>
                      <a:cubicBezTo>
                        <a:pt x="0" y="17"/>
                        <a:pt x="11" y="1"/>
                        <a:pt x="18" y="9"/>
                      </a:cubicBezTo>
                      <a:cubicBezTo>
                        <a:pt x="19" y="9"/>
                        <a:pt x="20" y="8"/>
                        <a:pt x="1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4" name="Freeform 389"/>
                <p:cNvSpPr>
                  <a:spLocks/>
                </p:cNvSpPr>
                <p:nvPr/>
              </p:nvSpPr>
              <p:spPr bwMode="auto">
                <a:xfrm>
                  <a:off x="918" y="1727"/>
                  <a:ext cx="3" cy="6"/>
                </a:xfrm>
                <a:custGeom>
                  <a:avLst/>
                  <a:gdLst>
                    <a:gd name="T0" fmla="*/ 3 w 5"/>
                    <a:gd name="T1" fmla="*/ 5 h 8"/>
                    <a:gd name="T2" fmla="*/ 3 w 5"/>
                    <a:gd name="T3" fmla="*/ 3 h 8"/>
                    <a:gd name="T4" fmla="*/ 1 w 5"/>
                    <a:gd name="T5" fmla="*/ 3 h 8"/>
                    <a:gd name="T6" fmla="*/ 0 w 5"/>
                    <a:gd name="T7" fmla="*/ 5 h 8"/>
                    <a:gd name="T8" fmla="*/ 2 w 5"/>
                    <a:gd name="T9" fmla="*/ 5 h 8"/>
                    <a:gd name="T10" fmla="*/ 2 w 5"/>
                    <a:gd name="T11" fmla="*/ 3 h 8"/>
                    <a:gd name="T12" fmla="*/ 0 w 5"/>
                    <a:gd name="T13" fmla="*/ 3 h 8"/>
                    <a:gd name="T14" fmla="*/ 0 w 5"/>
                    <a:gd name="T15" fmla="*/ 4 h 8"/>
                    <a:gd name="T16" fmla="*/ 1 w 5"/>
                    <a:gd name="T17" fmla="*/ 4 h 8"/>
                    <a:gd name="T18" fmla="*/ 2 w 5"/>
                    <a:gd name="T19" fmla="*/ 3 h 8"/>
                    <a:gd name="T20" fmla="*/ 1 w 5"/>
                    <a:gd name="T21" fmla="*/ 3 h 8"/>
                    <a:gd name="T22" fmla="*/ 1 w 5"/>
                    <a:gd name="T23" fmla="*/ 6 h 8"/>
                    <a:gd name="T24" fmla="*/ 3 w 5"/>
                    <a:gd name="T25" fmla="*/ 6 h 8"/>
                    <a:gd name="T26" fmla="*/ 4 w 5"/>
                    <a:gd name="T27" fmla="*/ 1 h 8"/>
                    <a:gd name="T28" fmla="*/ 2 w 5"/>
                    <a:gd name="T29" fmla="*/ 2 h 8"/>
                    <a:gd name="T30" fmla="*/ 3 w 5"/>
                    <a:gd name="T31" fmla="*/ 7 h 8"/>
                    <a:gd name="T32" fmla="*/ 4 w 5"/>
                    <a:gd name="T33" fmla="*/ 7 h 8"/>
                    <a:gd name="T34" fmla="*/ 5 w 5"/>
                    <a:gd name="T35" fmla="*/ 4 h 8"/>
                    <a:gd name="T36" fmla="*/ 3 w 5"/>
                    <a:gd name="T37" fmla="*/ 4 h 8"/>
                    <a:gd name="T38" fmla="*/ 3 w 5"/>
                    <a:gd name="T39" fmla="*/ 7 h 8"/>
                    <a:gd name="T40" fmla="*/ 4 w 5"/>
                    <a:gd name="T41" fmla="*/ 6 h 8"/>
                    <a:gd name="T42" fmla="*/ 4 w 5"/>
                    <a:gd name="T43" fmla="*/ 1 h 8"/>
                    <a:gd name="T44" fmla="*/ 2 w 5"/>
                    <a:gd name="T45" fmla="*/ 1 h 8"/>
                    <a:gd name="T46" fmla="*/ 1 w 5"/>
                    <a:gd name="T47" fmla="*/ 5 h 8"/>
                    <a:gd name="T48" fmla="*/ 3 w 5"/>
                    <a:gd name="T49" fmla="*/ 5 h 8"/>
                    <a:gd name="T50" fmla="*/ 2 w 5"/>
                    <a:gd name="T51" fmla="*/ 2 h 8"/>
                    <a:gd name="T52" fmla="*/ 1 w 5"/>
                    <a:gd name="T53" fmla="*/ 2 h 8"/>
                    <a:gd name="T54" fmla="*/ 0 w 5"/>
                    <a:gd name="T55" fmla="*/ 3 h 8"/>
                    <a:gd name="T56" fmla="*/ 1 w 5"/>
                    <a:gd name="T57" fmla="*/ 4 h 8"/>
                    <a:gd name="T58" fmla="*/ 2 w 5"/>
                    <a:gd name="T59" fmla="*/ 3 h 8"/>
                    <a:gd name="T60" fmla="*/ 0 w 5"/>
                    <a:gd name="T61" fmla="*/ 3 h 8"/>
                    <a:gd name="T62" fmla="*/ 0 w 5"/>
                    <a:gd name="T63" fmla="*/ 5 h 8"/>
                    <a:gd name="T64" fmla="*/ 2 w 5"/>
                    <a:gd name="T65" fmla="*/ 5 h 8"/>
                    <a:gd name="T66" fmla="*/ 3 w 5"/>
                    <a:gd name="T67" fmla="*/ 4 h 8"/>
                    <a:gd name="T68" fmla="*/ 1 w 5"/>
                    <a:gd name="T69" fmla="*/ 3 h 8"/>
                    <a:gd name="T70" fmla="*/ 1 w 5"/>
                    <a:gd name="T71" fmla="*/ 5 h 8"/>
                    <a:gd name="T72" fmla="*/ 3 w 5"/>
                    <a:gd name="T73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" h="8">
                      <a:moveTo>
                        <a:pt x="3" y="5"/>
                      </a:moveTo>
                      <a:cubicBezTo>
                        <a:pt x="3" y="4"/>
                        <a:pt x="3" y="4"/>
                        <a:pt x="3" y="3"/>
                      </a:cubicBezTo>
                      <a:cubicBezTo>
                        <a:pt x="3" y="2"/>
                        <a:pt x="2" y="2"/>
                        <a:pt x="1" y="3"/>
                      </a:cubicBezTo>
                      <a:cubicBezTo>
                        <a:pt x="1" y="3"/>
                        <a:pt x="1" y="4"/>
                        <a:pt x="0" y="5"/>
                      </a:cubicBezTo>
                      <a:cubicBezTo>
                        <a:pt x="1" y="5"/>
                        <a:pt x="2" y="5"/>
                        <a:pt x="2" y="5"/>
                      </a:cubicBezTo>
                      <a:cubicBezTo>
                        <a:pt x="2" y="4"/>
                        <a:pt x="2" y="3"/>
                        <a:pt x="2" y="3"/>
                      </a:cubicBezTo>
                      <a:cubicBezTo>
                        <a:pt x="2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4"/>
                      </a:cubicBezTo>
                      <a:cubicBezTo>
                        <a:pt x="0" y="5"/>
                        <a:pt x="1" y="5"/>
                        <a:pt x="1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2" y="3"/>
                        <a:pt x="1" y="3"/>
                        <a:pt x="1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6"/>
                        <a:pt x="3" y="6"/>
                        <a:pt x="3" y="6"/>
                      </a:cubicBezTo>
                      <a:cubicBezTo>
                        <a:pt x="3" y="4"/>
                        <a:pt x="3" y="3"/>
                        <a:pt x="4" y="1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2" y="4"/>
                        <a:pt x="2" y="6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ubicBezTo>
                        <a:pt x="4" y="6"/>
                        <a:pt x="5" y="5"/>
                        <a:pt x="5" y="4"/>
                      </a:cubicBezTo>
                      <a:cubicBezTo>
                        <a:pt x="5" y="3"/>
                        <a:pt x="3" y="3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7"/>
                        <a:pt x="4" y="6"/>
                        <a:pt x="4" y="6"/>
                      </a:cubicBezTo>
                      <a:cubicBezTo>
                        <a:pt x="3" y="5"/>
                        <a:pt x="4" y="3"/>
                        <a:pt x="4" y="1"/>
                      </a:cubicBezTo>
                      <a:cubicBezTo>
                        <a:pt x="3" y="0"/>
                        <a:pt x="2" y="1"/>
                        <a:pt x="2" y="1"/>
                      </a:cubicBezTo>
                      <a:cubicBezTo>
                        <a:pt x="2" y="3"/>
                        <a:pt x="2" y="4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4"/>
                        <a:pt x="2" y="4"/>
                        <a:pt x="2" y="3"/>
                      </a:cubicBezTo>
                      <a:cubicBezTo>
                        <a:pt x="1" y="3"/>
                        <a:pt x="1" y="3"/>
                        <a:pt x="0" y="3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2" y="5"/>
                        <a:pt x="3" y="4"/>
                        <a:pt x="3" y="4"/>
                      </a:cubicBezTo>
                      <a:cubicBezTo>
                        <a:pt x="2" y="3"/>
                        <a:pt x="2" y="3"/>
                        <a:pt x="1" y="3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6"/>
                        <a:pt x="3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5" name="Freeform 390"/>
                <p:cNvSpPr>
                  <a:spLocks/>
                </p:cNvSpPr>
                <p:nvPr/>
              </p:nvSpPr>
              <p:spPr bwMode="auto">
                <a:xfrm>
                  <a:off x="920" y="1728"/>
                  <a:ext cx="2" cy="5"/>
                </a:xfrm>
                <a:custGeom>
                  <a:avLst/>
                  <a:gdLst>
                    <a:gd name="T0" fmla="*/ 0 w 3"/>
                    <a:gd name="T1" fmla="*/ 1 h 8"/>
                    <a:gd name="T2" fmla="*/ 1 w 3"/>
                    <a:gd name="T3" fmla="*/ 7 h 8"/>
                    <a:gd name="T4" fmla="*/ 2 w 3"/>
                    <a:gd name="T5" fmla="*/ 7 h 8"/>
                    <a:gd name="T6" fmla="*/ 2 w 3"/>
                    <a:gd name="T7" fmla="*/ 7 h 8"/>
                    <a:gd name="T8" fmla="*/ 3 w 3"/>
                    <a:gd name="T9" fmla="*/ 7 h 8"/>
                    <a:gd name="T10" fmla="*/ 3 w 3"/>
                    <a:gd name="T11" fmla="*/ 6 h 8"/>
                    <a:gd name="T12" fmla="*/ 1 w 3"/>
                    <a:gd name="T13" fmla="*/ 6 h 8"/>
                    <a:gd name="T14" fmla="*/ 1 w 3"/>
                    <a:gd name="T15" fmla="*/ 7 h 8"/>
                    <a:gd name="T16" fmla="*/ 1 w 3"/>
                    <a:gd name="T17" fmla="*/ 6 h 8"/>
                    <a:gd name="T18" fmla="*/ 1 w 3"/>
                    <a:gd name="T19" fmla="*/ 6 h 8"/>
                    <a:gd name="T20" fmla="*/ 2 w 3"/>
                    <a:gd name="T21" fmla="*/ 6 h 8"/>
                    <a:gd name="T22" fmla="*/ 2 w 3"/>
                    <a:gd name="T23" fmla="*/ 1 h 8"/>
                    <a:gd name="T24" fmla="*/ 0 w 3"/>
                    <a:gd name="T25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8">
                      <a:moveTo>
                        <a:pt x="0" y="1"/>
                      </a:moveTo>
                      <a:cubicBezTo>
                        <a:pt x="0" y="3"/>
                        <a:pt x="0" y="5"/>
                        <a:pt x="1" y="7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2" y="5"/>
                        <a:pt x="1" y="5"/>
                        <a:pt x="1" y="6"/>
                      </a:cubicBezTo>
                      <a:cubicBezTo>
                        <a:pt x="1" y="6"/>
                        <a:pt x="1" y="6"/>
                        <a:pt x="1" y="7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5"/>
                        <a:pt x="2" y="3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6" name="Freeform 391"/>
                <p:cNvSpPr>
                  <a:spLocks/>
                </p:cNvSpPr>
                <p:nvPr/>
              </p:nvSpPr>
              <p:spPr bwMode="auto">
                <a:xfrm>
                  <a:off x="921" y="1729"/>
                  <a:ext cx="2" cy="4"/>
                </a:xfrm>
                <a:custGeom>
                  <a:avLst/>
                  <a:gdLst>
                    <a:gd name="T0" fmla="*/ 0 w 3"/>
                    <a:gd name="T1" fmla="*/ 1 h 7"/>
                    <a:gd name="T2" fmla="*/ 1 w 3"/>
                    <a:gd name="T3" fmla="*/ 6 h 7"/>
                    <a:gd name="T4" fmla="*/ 2 w 3"/>
                    <a:gd name="T5" fmla="*/ 6 h 7"/>
                    <a:gd name="T6" fmla="*/ 2 w 3"/>
                    <a:gd name="T7" fmla="*/ 5 h 7"/>
                    <a:gd name="T8" fmla="*/ 1 w 3"/>
                    <a:gd name="T9" fmla="*/ 5 h 7"/>
                    <a:gd name="T10" fmla="*/ 1 w 3"/>
                    <a:gd name="T11" fmla="*/ 6 h 7"/>
                    <a:gd name="T12" fmla="*/ 2 w 3"/>
                    <a:gd name="T13" fmla="*/ 6 h 7"/>
                    <a:gd name="T14" fmla="*/ 2 w 3"/>
                    <a:gd name="T15" fmla="*/ 1 h 7"/>
                    <a:gd name="T16" fmla="*/ 0 w 3"/>
                    <a:gd name="T17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7">
                      <a:moveTo>
                        <a:pt x="0" y="1"/>
                      </a:moveTo>
                      <a:cubicBezTo>
                        <a:pt x="0" y="3"/>
                        <a:pt x="0" y="4"/>
                        <a:pt x="1" y="6"/>
                      </a:cubicBezTo>
                      <a:cubicBezTo>
                        <a:pt x="1" y="7"/>
                        <a:pt x="2" y="7"/>
                        <a:pt x="2" y="6"/>
                      </a:cubicBezTo>
                      <a:cubicBezTo>
                        <a:pt x="2" y="6"/>
                        <a:pt x="2" y="6"/>
                        <a:pt x="2" y="5"/>
                      </a:cubicBezTo>
                      <a:cubicBezTo>
                        <a:pt x="3" y="4"/>
                        <a:pt x="1" y="4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2" y="4"/>
                        <a:pt x="2" y="3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7" name="Freeform 392"/>
                <p:cNvSpPr>
                  <a:spLocks/>
                </p:cNvSpPr>
                <p:nvPr/>
              </p:nvSpPr>
              <p:spPr bwMode="auto">
                <a:xfrm>
                  <a:off x="921" y="1729"/>
                  <a:ext cx="2" cy="6"/>
                </a:xfrm>
                <a:custGeom>
                  <a:avLst/>
                  <a:gdLst>
                    <a:gd name="T0" fmla="*/ 0 w 3"/>
                    <a:gd name="T1" fmla="*/ 2 h 8"/>
                    <a:gd name="T2" fmla="*/ 1 w 3"/>
                    <a:gd name="T3" fmla="*/ 7 h 8"/>
                    <a:gd name="T4" fmla="*/ 2 w 3"/>
                    <a:gd name="T5" fmla="*/ 7 h 8"/>
                    <a:gd name="T6" fmla="*/ 3 w 3"/>
                    <a:gd name="T7" fmla="*/ 5 h 8"/>
                    <a:gd name="T8" fmla="*/ 1 w 3"/>
                    <a:gd name="T9" fmla="*/ 5 h 8"/>
                    <a:gd name="T10" fmla="*/ 1 w 3"/>
                    <a:gd name="T11" fmla="*/ 7 h 8"/>
                    <a:gd name="T12" fmla="*/ 2 w 3"/>
                    <a:gd name="T13" fmla="*/ 7 h 8"/>
                    <a:gd name="T14" fmla="*/ 2 w 3"/>
                    <a:gd name="T15" fmla="*/ 2 h 8"/>
                    <a:gd name="T16" fmla="*/ 0 w 3"/>
                    <a:gd name="T17" fmla="*/ 2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8">
                      <a:moveTo>
                        <a:pt x="0" y="2"/>
                      </a:moveTo>
                      <a:cubicBezTo>
                        <a:pt x="0" y="3"/>
                        <a:pt x="0" y="5"/>
                        <a:pt x="1" y="7"/>
                      </a:cubicBezTo>
                      <a:cubicBezTo>
                        <a:pt x="1" y="8"/>
                        <a:pt x="2" y="8"/>
                        <a:pt x="2" y="7"/>
                      </a:cubicBezTo>
                      <a:cubicBezTo>
                        <a:pt x="3" y="6"/>
                        <a:pt x="3" y="6"/>
                        <a:pt x="3" y="5"/>
                      </a:cubicBezTo>
                      <a:cubicBezTo>
                        <a:pt x="3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2" y="5"/>
                        <a:pt x="2" y="3"/>
                        <a:pt x="2" y="2"/>
                      </a:cubicBezTo>
                      <a:cubicBezTo>
                        <a:pt x="2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8" name="Freeform 393"/>
                <p:cNvSpPr>
                  <a:spLocks/>
                </p:cNvSpPr>
                <p:nvPr/>
              </p:nvSpPr>
              <p:spPr bwMode="auto">
                <a:xfrm>
                  <a:off x="921" y="1729"/>
                  <a:ext cx="4" cy="7"/>
                </a:xfrm>
                <a:custGeom>
                  <a:avLst/>
                  <a:gdLst>
                    <a:gd name="T0" fmla="*/ 0 w 5"/>
                    <a:gd name="T1" fmla="*/ 2 h 10"/>
                    <a:gd name="T2" fmla="*/ 2 w 5"/>
                    <a:gd name="T3" fmla="*/ 7 h 10"/>
                    <a:gd name="T4" fmla="*/ 4 w 5"/>
                    <a:gd name="T5" fmla="*/ 7 h 10"/>
                    <a:gd name="T6" fmla="*/ 4 w 5"/>
                    <a:gd name="T7" fmla="*/ 2 h 10"/>
                    <a:gd name="T8" fmla="*/ 2 w 5"/>
                    <a:gd name="T9" fmla="*/ 2 h 10"/>
                    <a:gd name="T10" fmla="*/ 3 w 5"/>
                    <a:gd name="T11" fmla="*/ 7 h 10"/>
                    <a:gd name="T12" fmla="*/ 4 w 5"/>
                    <a:gd name="T13" fmla="*/ 7 h 10"/>
                    <a:gd name="T14" fmla="*/ 4 w 5"/>
                    <a:gd name="T15" fmla="*/ 3 h 10"/>
                    <a:gd name="T16" fmla="*/ 3 w 5"/>
                    <a:gd name="T17" fmla="*/ 3 h 10"/>
                    <a:gd name="T18" fmla="*/ 3 w 5"/>
                    <a:gd name="T19" fmla="*/ 9 h 10"/>
                    <a:gd name="T20" fmla="*/ 5 w 5"/>
                    <a:gd name="T21" fmla="*/ 9 h 10"/>
                    <a:gd name="T22" fmla="*/ 5 w 5"/>
                    <a:gd name="T23" fmla="*/ 7 h 10"/>
                    <a:gd name="T24" fmla="*/ 3 w 5"/>
                    <a:gd name="T25" fmla="*/ 7 h 10"/>
                    <a:gd name="T26" fmla="*/ 3 w 5"/>
                    <a:gd name="T27" fmla="*/ 9 h 10"/>
                    <a:gd name="T28" fmla="*/ 5 w 5"/>
                    <a:gd name="T29" fmla="*/ 9 h 10"/>
                    <a:gd name="T30" fmla="*/ 4 w 5"/>
                    <a:gd name="T31" fmla="*/ 3 h 10"/>
                    <a:gd name="T32" fmla="*/ 3 w 5"/>
                    <a:gd name="T33" fmla="*/ 3 h 10"/>
                    <a:gd name="T34" fmla="*/ 3 w 5"/>
                    <a:gd name="T35" fmla="*/ 7 h 10"/>
                    <a:gd name="T36" fmla="*/ 4 w 5"/>
                    <a:gd name="T37" fmla="*/ 7 h 10"/>
                    <a:gd name="T38" fmla="*/ 4 w 5"/>
                    <a:gd name="T39" fmla="*/ 2 h 10"/>
                    <a:gd name="T40" fmla="*/ 2 w 5"/>
                    <a:gd name="T41" fmla="*/ 2 h 10"/>
                    <a:gd name="T42" fmla="*/ 2 w 5"/>
                    <a:gd name="T43" fmla="*/ 7 h 10"/>
                    <a:gd name="T44" fmla="*/ 3 w 5"/>
                    <a:gd name="T45" fmla="*/ 6 h 10"/>
                    <a:gd name="T46" fmla="*/ 2 w 5"/>
                    <a:gd name="T47" fmla="*/ 1 h 10"/>
                    <a:gd name="T48" fmla="*/ 0 w 5"/>
                    <a:gd name="T49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" h="10">
                      <a:moveTo>
                        <a:pt x="0" y="2"/>
                      </a:moveTo>
                      <a:cubicBezTo>
                        <a:pt x="1" y="3"/>
                        <a:pt x="1" y="5"/>
                        <a:pt x="2" y="7"/>
                      </a:cubicBezTo>
                      <a:cubicBezTo>
                        <a:pt x="2" y="8"/>
                        <a:pt x="4" y="7"/>
                        <a:pt x="4" y="7"/>
                      </a:cubicBezTo>
                      <a:cubicBezTo>
                        <a:pt x="4" y="5"/>
                        <a:pt x="3" y="4"/>
                        <a:pt x="4" y="2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2" y="4"/>
                        <a:pt x="2" y="5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ubicBezTo>
                        <a:pt x="4" y="6"/>
                        <a:pt x="4" y="4"/>
                        <a:pt x="4" y="3"/>
                      </a:cubicBezTo>
                      <a:cubicBezTo>
                        <a:pt x="4" y="3"/>
                        <a:pt x="3" y="3"/>
                        <a:pt x="3" y="3"/>
                      </a:cubicBezTo>
                      <a:cubicBezTo>
                        <a:pt x="3" y="5"/>
                        <a:pt x="3" y="7"/>
                        <a:pt x="3" y="9"/>
                      </a:cubicBezTo>
                      <a:cubicBezTo>
                        <a:pt x="4" y="9"/>
                        <a:pt x="4" y="9"/>
                        <a:pt x="5" y="9"/>
                      </a:cubicBezTo>
                      <a:cubicBezTo>
                        <a:pt x="5" y="8"/>
                        <a:pt x="5" y="8"/>
                        <a:pt x="5" y="7"/>
                      </a:cubicBezTo>
                      <a:cubicBezTo>
                        <a:pt x="5" y="6"/>
                        <a:pt x="3" y="6"/>
                        <a:pt x="3" y="7"/>
                      </a:cubicBezTo>
                      <a:cubicBezTo>
                        <a:pt x="3" y="8"/>
                        <a:pt x="3" y="8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ubicBezTo>
                        <a:pt x="5" y="7"/>
                        <a:pt x="5" y="4"/>
                        <a:pt x="4" y="3"/>
                      </a:cubicBezTo>
                      <a:cubicBezTo>
                        <a:pt x="4" y="2"/>
                        <a:pt x="3" y="2"/>
                        <a:pt x="3" y="3"/>
                      </a:cubicBezTo>
                      <a:cubicBezTo>
                        <a:pt x="2" y="4"/>
                        <a:pt x="3" y="5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5"/>
                        <a:pt x="4" y="3"/>
                        <a:pt x="4" y="2"/>
                      </a:cubicBezTo>
                      <a:cubicBezTo>
                        <a:pt x="3" y="1"/>
                        <a:pt x="2" y="1"/>
                        <a:pt x="2" y="2"/>
                      </a:cubicBezTo>
                      <a:cubicBezTo>
                        <a:pt x="2" y="3"/>
                        <a:pt x="2" y="5"/>
                        <a:pt x="2" y="7"/>
                      </a:cubicBezTo>
                      <a:cubicBezTo>
                        <a:pt x="2" y="6"/>
                        <a:pt x="3" y="6"/>
                        <a:pt x="3" y="6"/>
                      </a:cubicBezTo>
                      <a:cubicBezTo>
                        <a:pt x="3" y="4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" name="Freeform 394"/>
                <p:cNvSpPr>
                  <a:spLocks/>
                </p:cNvSpPr>
                <p:nvPr/>
              </p:nvSpPr>
              <p:spPr bwMode="auto">
                <a:xfrm>
                  <a:off x="922" y="1731"/>
                  <a:ext cx="3" cy="5"/>
                </a:xfrm>
                <a:custGeom>
                  <a:avLst/>
                  <a:gdLst>
                    <a:gd name="T0" fmla="*/ 1 w 5"/>
                    <a:gd name="T1" fmla="*/ 1 h 7"/>
                    <a:gd name="T2" fmla="*/ 1 w 5"/>
                    <a:gd name="T3" fmla="*/ 6 h 7"/>
                    <a:gd name="T4" fmla="*/ 2 w 5"/>
                    <a:gd name="T5" fmla="*/ 5 h 7"/>
                    <a:gd name="T6" fmla="*/ 2 w 5"/>
                    <a:gd name="T7" fmla="*/ 5 h 7"/>
                    <a:gd name="T8" fmla="*/ 1 w 5"/>
                    <a:gd name="T9" fmla="*/ 5 h 7"/>
                    <a:gd name="T10" fmla="*/ 3 w 5"/>
                    <a:gd name="T11" fmla="*/ 7 h 7"/>
                    <a:gd name="T12" fmla="*/ 4 w 5"/>
                    <a:gd name="T13" fmla="*/ 7 h 7"/>
                    <a:gd name="T14" fmla="*/ 4 w 5"/>
                    <a:gd name="T15" fmla="*/ 3 h 7"/>
                    <a:gd name="T16" fmla="*/ 2 w 5"/>
                    <a:gd name="T17" fmla="*/ 3 h 7"/>
                    <a:gd name="T18" fmla="*/ 3 w 5"/>
                    <a:gd name="T19" fmla="*/ 6 h 7"/>
                    <a:gd name="T20" fmla="*/ 4 w 5"/>
                    <a:gd name="T21" fmla="*/ 6 h 7"/>
                    <a:gd name="T22" fmla="*/ 2 w 5"/>
                    <a:gd name="T23" fmla="*/ 3 h 7"/>
                    <a:gd name="T24" fmla="*/ 1 w 5"/>
                    <a:gd name="T25" fmla="*/ 4 h 7"/>
                    <a:gd name="T26" fmla="*/ 1 w 5"/>
                    <a:gd name="T27" fmla="*/ 6 h 7"/>
                    <a:gd name="T28" fmla="*/ 2 w 5"/>
                    <a:gd name="T29" fmla="*/ 6 h 7"/>
                    <a:gd name="T30" fmla="*/ 2 w 5"/>
                    <a:gd name="T31" fmla="*/ 1 h 7"/>
                    <a:gd name="T32" fmla="*/ 1 w 5"/>
                    <a:gd name="T33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7">
                      <a:moveTo>
                        <a:pt x="1" y="1"/>
                      </a:moveTo>
                      <a:cubicBezTo>
                        <a:pt x="1" y="3"/>
                        <a:pt x="1" y="4"/>
                        <a:pt x="1" y="6"/>
                      </a:cubicBezTo>
                      <a:cubicBezTo>
                        <a:pt x="1" y="6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1" y="5"/>
                        <a:pt x="1" y="5"/>
                      </a:cubicBezTo>
                      <a:cubicBezTo>
                        <a:pt x="2" y="5"/>
                        <a:pt x="2" y="6"/>
                        <a:pt x="3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5"/>
                        <a:pt x="4" y="4"/>
                        <a:pt x="4" y="3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2" y="4"/>
                        <a:pt x="3" y="5"/>
                        <a:pt x="3" y="6"/>
                      </a:cubicBezTo>
                      <a:cubicBezTo>
                        <a:pt x="3" y="6"/>
                        <a:pt x="3" y="6"/>
                        <a:pt x="4" y="6"/>
                      </a:cubicBezTo>
                      <a:cubicBezTo>
                        <a:pt x="3" y="5"/>
                        <a:pt x="3" y="4"/>
                        <a:pt x="2" y="3"/>
                      </a:cubicBezTo>
                      <a:cubicBezTo>
                        <a:pt x="2" y="3"/>
                        <a:pt x="1" y="3"/>
                        <a:pt x="1" y="4"/>
                      </a:cubicBezTo>
                      <a:cubicBezTo>
                        <a:pt x="0" y="5"/>
                        <a:pt x="0" y="5"/>
                        <a:pt x="1" y="6"/>
                      </a:cubicBezTo>
                      <a:cubicBezTo>
                        <a:pt x="1" y="7"/>
                        <a:pt x="2" y="7"/>
                        <a:pt x="2" y="6"/>
                      </a:cubicBezTo>
                      <a:cubicBezTo>
                        <a:pt x="2" y="4"/>
                        <a:pt x="2" y="3"/>
                        <a:pt x="2" y="1"/>
                      </a:cubicBezTo>
                      <a:cubicBezTo>
                        <a:pt x="3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0" name="Freeform 395"/>
                <p:cNvSpPr>
                  <a:spLocks/>
                </p:cNvSpPr>
                <p:nvPr/>
              </p:nvSpPr>
              <p:spPr bwMode="auto">
                <a:xfrm>
                  <a:off x="923" y="1731"/>
                  <a:ext cx="4" cy="4"/>
                </a:xfrm>
                <a:custGeom>
                  <a:avLst/>
                  <a:gdLst>
                    <a:gd name="T0" fmla="*/ 1 w 6"/>
                    <a:gd name="T1" fmla="*/ 1 h 6"/>
                    <a:gd name="T2" fmla="*/ 2 w 6"/>
                    <a:gd name="T3" fmla="*/ 5 h 6"/>
                    <a:gd name="T4" fmla="*/ 4 w 6"/>
                    <a:gd name="T5" fmla="*/ 5 h 6"/>
                    <a:gd name="T6" fmla="*/ 4 w 6"/>
                    <a:gd name="T7" fmla="*/ 1 h 6"/>
                    <a:gd name="T8" fmla="*/ 2 w 6"/>
                    <a:gd name="T9" fmla="*/ 1 h 6"/>
                    <a:gd name="T10" fmla="*/ 3 w 6"/>
                    <a:gd name="T11" fmla="*/ 4 h 6"/>
                    <a:gd name="T12" fmla="*/ 5 w 6"/>
                    <a:gd name="T13" fmla="*/ 4 h 6"/>
                    <a:gd name="T14" fmla="*/ 5 w 6"/>
                    <a:gd name="T15" fmla="*/ 1 h 6"/>
                    <a:gd name="T16" fmla="*/ 3 w 6"/>
                    <a:gd name="T17" fmla="*/ 1 h 6"/>
                    <a:gd name="T18" fmla="*/ 4 w 6"/>
                    <a:gd name="T19" fmla="*/ 4 h 6"/>
                    <a:gd name="T20" fmla="*/ 6 w 6"/>
                    <a:gd name="T21" fmla="*/ 4 h 6"/>
                    <a:gd name="T22" fmla="*/ 6 w 6"/>
                    <a:gd name="T23" fmla="*/ 2 h 6"/>
                    <a:gd name="T24" fmla="*/ 4 w 6"/>
                    <a:gd name="T25" fmla="*/ 2 h 6"/>
                    <a:gd name="T26" fmla="*/ 4 w 6"/>
                    <a:gd name="T27" fmla="*/ 4 h 6"/>
                    <a:gd name="T28" fmla="*/ 6 w 6"/>
                    <a:gd name="T29" fmla="*/ 4 h 6"/>
                    <a:gd name="T30" fmla="*/ 5 w 6"/>
                    <a:gd name="T31" fmla="*/ 1 h 6"/>
                    <a:gd name="T32" fmla="*/ 3 w 6"/>
                    <a:gd name="T33" fmla="*/ 1 h 6"/>
                    <a:gd name="T34" fmla="*/ 3 w 6"/>
                    <a:gd name="T35" fmla="*/ 4 h 6"/>
                    <a:gd name="T36" fmla="*/ 5 w 6"/>
                    <a:gd name="T37" fmla="*/ 4 h 6"/>
                    <a:gd name="T38" fmla="*/ 4 w 6"/>
                    <a:gd name="T39" fmla="*/ 0 h 6"/>
                    <a:gd name="T40" fmla="*/ 2 w 6"/>
                    <a:gd name="T41" fmla="*/ 1 h 6"/>
                    <a:gd name="T42" fmla="*/ 2 w 6"/>
                    <a:gd name="T43" fmla="*/ 5 h 6"/>
                    <a:gd name="T44" fmla="*/ 4 w 6"/>
                    <a:gd name="T45" fmla="*/ 5 h 6"/>
                    <a:gd name="T46" fmla="*/ 2 w 6"/>
                    <a:gd name="T47" fmla="*/ 0 h 6"/>
                    <a:gd name="T48" fmla="*/ 1 w 6"/>
                    <a:gd name="T49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" h="6">
                      <a:moveTo>
                        <a:pt x="1" y="1"/>
                      </a:moveTo>
                      <a:cubicBezTo>
                        <a:pt x="2" y="2"/>
                        <a:pt x="2" y="4"/>
                        <a:pt x="2" y="5"/>
                      </a:cubicBezTo>
                      <a:cubicBezTo>
                        <a:pt x="3" y="6"/>
                        <a:pt x="4" y="6"/>
                        <a:pt x="4" y="5"/>
                      </a:cubicBezTo>
                      <a:cubicBezTo>
                        <a:pt x="4" y="3"/>
                        <a:pt x="4" y="2"/>
                        <a:pt x="4" y="1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3" y="2"/>
                        <a:pt x="3" y="4"/>
                        <a:pt x="3" y="4"/>
                      </a:cubicBezTo>
                      <a:cubicBezTo>
                        <a:pt x="3" y="5"/>
                        <a:pt x="5" y="5"/>
                        <a:pt x="5" y="4"/>
                      </a:cubicBezTo>
                      <a:cubicBezTo>
                        <a:pt x="5" y="3"/>
                        <a:pt x="5" y="2"/>
                        <a:pt x="5" y="1"/>
                      </a:cubicBezTo>
                      <a:cubicBezTo>
                        <a:pt x="4" y="1"/>
                        <a:pt x="4" y="1"/>
                        <a:pt x="3" y="1"/>
                      </a:cubicBezTo>
                      <a:cubicBezTo>
                        <a:pt x="4" y="2"/>
                        <a:pt x="4" y="3"/>
                        <a:pt x="4" y="4"/>
                      </a:cubicBezTo>
                      <a:cubicBezTo>
                        <a:pt x="4" y="5"/>
                        <a:pt x="6" y="5"/>
                        <a:pt x="6" y="4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6" y="1"/>
                        <a:pt x="4" y="1"/>
                        <a:pt x="4" y="2"/>
                      </a:cubicBezTo>
                      <a:cubicBezTo>
                        <a:pt x="4" y="3"/>
                        <a:pt x="4" y="3"/>
                        <a:pt x="4" y="4"/>
                      </a:cubicBezTo>
                      <a:cubicBezTo>
                        <a:pt x="5" y="4"/>
                        <a:pt x="5" y="4"/>
                        <a:pt x="6" y="4"/>
                      </a:cubicBezTo>
                      <a:cubicBezTo>
                        <a:pt x="5" y="3"/>
                        <a:pt x="5" y="2"/>
                        <a:pt x="5" y="1"/>
                      </a:cubicBezTo>
                      <a:cubicBezTo>
                        <a:pt x="5" y="0"/>
                        <a:pt x="4" y="0"/>
                        <a:pt x="3" y="1"/>
                      </a:cubicBezTo>
                      <a:cubicBezTo>
                        <a:pt x="3" y="2"/>
                        <a:pt x="3" y="3"/>
                        <a:pt x="3" y="4"/>
                      </a:cubicBezTo>
                      <a:cubicBezTo>
                        <a:pt x="4" y="4"/>
                        <a:pt x="4" y="4"/>
                        <a:pt x="5" y="4"/>
                      </a:cubicBezTo>
                      <a:cubicBezTo>
                        <a:pt x="4" y="3"/>
                        <a:pt x="5" y="1"/>
                        <a:pt x="4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2"/>
                        <a:pt x="2" y="3"/>
                        <a:pt x="2" y="5"/>
                      </a:cubicBezTo>
                      <a:cubicBezTo>
                        <a:pt x="3" y="5"/>
                        <a:pt x="4" y="5"/>
                        <a:pt x="4" y="5"/>
                      </a:cubicBezTo>
                      <a:cubicBezTo>
                        <a:pt x="4" y="3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1" name="Freeform 396"/>
                <p:cNvSpPr>
                  <a:spLocks/>
                </p:cNvSpPr>
                <p:nvPr/>
              </p:nvSpPr>
              <p:spPr bwMode="auto">
                <a:xfrm>
                  <a:off x="591" y="1334"/>
                  <a:ext cx="21" cy="27"/>
                </a:xfrm>
                <a:custGeom>
                  <a:avLst/>
                  <a:gdLst>
                    <a:gd name="T0" fmla="*/ 7 w 31"/>
                    <a:gd name="T1" fmla="*/ 16 h 41"/>
                    <a:gd name="T2" fmla="*/ 11 w 31"/>
                    <a:gd name="T3" fmla="*/ 4 h 41"/>
                    <a:gd name="T4" fmla="*/ 19 w 31"/>
                    <a:gd name="T5" fmla="*/ 3 h 41"/>
                    <a:gd name="T6" fmla="*/ 24 w 31"/>
                    <a:gd name="T7" fmla="*/ 21 h 41"/>
                    <a:gd name="T8" fmla="*/ 16 w 31"/>
                    <a:gd name="T9" fmla="*/ 40 h 41"/>
                    <a:gd name="T10" fmla="*/ 18 w 31"/>
                    <a:gd name="T11" fmla="*/ 40 h 41"/>
                    <a:gd name="T12" fmla="*/ 24 w 31"/>
                    <a:gd name="T13" fmla="*/ 23 h 41"/>
                    <a:gd name="T14" fmla="*/ 29 w 31"/>
                    <a:gd name="T15" fmla="*/ 16 h 41"/>
                    <a:gd name="T16" fmla="*/ 21 w 31"/>
                    <a:gd name="T17" fmla="*/ 2 h 41"/>
                    <a:gd name="T18" fmla="*/ 4 w 31"/>
                    <a:gd name="T19" fmla="*/ 7 h 41"/>
                    <a:gd name="T20" fmla="*/ 6 w 31"/>
                    <a:gd name="T21" fmla="*/ 18 h 41"/>
                    <a:gd name="T22" fmla="*/ 7 w 31"/>
                    <a:gd name="T23" fmla="*/ 16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" h="41">
                      <a:moveTo>
                        <a:pt x="7" y="16"/>
                      </a:moveTo>
                      <a:cubicBezTo>
                        <a:pt x="0" y="14"/>
                        <a:pt x="7" y="5"/>
                        <a:pt x="11" y="4"/>
                      </a:cubicBezTo>
                      <a:cubicBezTo>
                        <a:pt x="14" y="3"/>
                        <a:pt x="16" y="3"/>
                        <a:pt x="19" y="3"/>
                      </a:cubicBezTo>
                      <a:cubicBezTo>
                        <a:pt x="28" y="5"/>
                        <a:pt x="29" y="14"/>
                        <a:pt x="24" y="21"/>
                      </a:cubicBezTo>
                      <a:cubicBezTo>
                        <a:pt x="19" y="27"/>
                        <a:pt x="15" y="31"/>
                        <a:pt x="16" y="40"/>
                      </a:cubicBezTo>
                      <a:cubicBezTo>
                        <a:pt x="16" y="41"/>
                        <a:pt x="18" y="41"/>
                        <a:pt x="18" y="40"/>
                      </a:cubicBezTo>
                      <a:cubicBezTo>
                        <a:pt x="17" y="33"/>
                        <a:pt x="20" y="28"/>
                        <a:pt x="24" y="23"/>
                      </a:cubicBezTo>
                      <a:cubicBezTo>
                        <a:pt x="26" y="21"/>
                        <a:pt x="28" y="19"/>
                        <a:pt x="29" y="16"/>
                      </a:cubicBezTo>
                      <a:cubicBezTo>
                        <a:pt x="31" y="10"/>
                        <a:pt x="26" y="5"/>
                        <a:pt x="21" y="2"/>
                      </a:cubicBezTo>
                      <a:cubicBezTo>
                        <a:pt x="15" y="0"/>
                        <a:pt x="9" y="2"/>
                        <a:pt x="4" y="7"/>
                      </a:cubicBezTo>
                      <a:cubicBezTo>
                        <a:pt x="1" y="10"/>
                        <a:pt x="1" y="16"/>
                        <a:pt x="6" y="18"/>
                      </a:cubicBezTo>
                      <a:cubicBezTo>
                        <a:pt x="7" y="18"/>
                        <a:pt x="8" y="17"/>
                        <a:pt x="7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2" name="Freeform 397"/>
                <p:cNvSpPr>
                  <a:spLocks/>
                </p:cNvSpPr>
                <p:nvPr/>
              </p:nvSpPr>
              <p:spPr bwMode="auto">
                <a:xfrm>
                  <a:off x="598" y="1363"/>
                  <a:ext cx="8" cy="8"/>
                </a:xfrm>
                <a:custGeom>
                  <a:avLst/>
                  <a:gdLst>
                    <a:gd name="T0" fmla="*/ 9 w 12"/>
                    <a:gd name="T1" fmla="*/ 1 h 11"/>
                    <a:gd name="T2" fmla="*/ 2 w 12"/>
                    <a:gd name="T3" fmla="*/ 2 h 11"/>
                    <a:gd name="T4" fmla="*/ 2 w 12"/>
                    <a:gd name="T5" fmla="*/ 7 h 11"/>
                    <a:gd name="T6" fmla="*/ 11 w 12"/>
                    <a:gd name="T7" fmla="*/ 2 h 11"/>
                    <a:gd name="T8" fmla="*/ 9 w 12"/>
                    <a:gd name="T9" fmla="*/ 3 h 11"/>
                    <a:gd name="T10" fmla="*/ 3 w 12"/>
                    <a:gd name="T11" fmla="*/ 6 h 11"/>
                    <a:gd name="T12" fmla="*/ 4 w 12"/>
                    <a:gd name="T13" fmla="*/ 3 h 11"/>
                    <a:gd name="T14" fmla="*/ 8 w 12"/>
                    <a:gd name="T15" fmla="*/ 2 h 11"/>
                    <a:gd name="T16" fmla="*/ 9 w 12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11">
                      <a:moveTo>
                        <a:pt x="9" y="1"/>
                      </a:moveTo>
                      <a:cubicBezTo>
                        <a:pt x="6" y="0"/>
                        <a:pt x="4" y="0"/>
                        <a:pt x="2" y="2"/>
                      </a:cubicBezTo>
                      <a:cubicBezTo>
                        <a:pt x="0" y="3"/>
                        <a:pt x="0" y="6"/>
                        <a:pt x="2" y="7"/>
                      </a:cubicBezTo>
                      <a:cubicBezTo>
                        <a:pt x="5" y="11"/>
                        <a:pt x="12" y="7"/>
                        <a:pt x="11" y="2"/>
                      </a:cubicBezTo>
                      <a:cubicBezTo>
                        <a:pt x="11" y="1"/>
                        <a:pt x="9" y="2"/>
                        <a:pt x="9" y="3"/>
                      </a:cubicBezTo>
                      <a:cubicBezTo>
                        <a:pt x="10" y="6"/>
                        <a:pt x="5" y="8"/>
                        <a:pt x="3" y="6"/>
                      </a:cubicBezTo>
                      <a:cubicBezTo>
                        <a:pt x="2" y="5"/>
                        <a:pt x="2" y="3"/>
                        <a:pt x="4" y="3"/>
                      </a:cubicBezTo>
                      <a:cubicBezTo>
                        <a:pt x="5" y="2"/>
                        <a:pt x="7" y="2"/>
                        <a:pt x="8" y="2"/>
                      </a:cubicBezTo>
                      <a:cubicBezTo>
                        <a:pt x="9" y="3"/>
                        <a:pt x="10" y="1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3" name="Freeform 398"/>
                <p:cNvSpPr>
                  <a:spLocks/>
                </p:cNvSpPr>
                <p:nvPr/>
              </p:nvSpPr>
              <p:spPr bwMode="auto">
                <a:xfrm>
                  <a:off x="599" y="1365"/>
                  <a:ext cx="1" cy="2"/>
                </a:xfrm>
                <a:custGeom>
                  <a:avLst/>
                  <a:gdLst>
                    <a:gd name="T0" fmla="*/ 0 w 2"/>
                    <a:gd name="T1" fmla="*/ 3 h 4"/>
                    <a:gd name="T2" fmla="*/ 2 w 2"/>
                    <a:gd name="T3" fmla="*/ 0 h 4"/>
                    <a:gd name="T4" fmla="*/ 1 w 2"/>
                    <a:gd name="T5" fmla="*/ 0 h 4"/>
                    <a:gd name="T6" fmla="*/ 0 w 2"/>
                    <a:gd name="T7" fmla="*/ 3 h 4"/>
                    <a:gd name="T8" fmla="*/ 0 w 2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4">
                      <a:moveTo>
                        <a:pt x="0" y="3"/>
                      </a:move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4"/>
                        <a:pt x="0" y="4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4" name="Freeform 399"/>
                <p:cNvSpPr>
                  <a:spLocks/>
                </p:cNvSpPr>
                <p:nvPr/>
              </p:nvSpPr>
              <p:spPr bwMode="auto">
                <a:xfrm>
                  <a:off x="599" y="1365"/>
                  <a:ext cx="2" cy="2"/>
                </a:xfrm>
                <a:custGeom>
                  <a:avLst/>
                  <a:gdLst>
                    <a:gd name="T0" fmla="*/ 1 w 3"/>
                    <a:gd name="T1" fmla="*/ 4 h 4"/>
                    <a:gd name="T2" fmla="*/ 3 w 3"/>
                    <a:gd name="T3" fmla="*/ 1 h 4"/>
                    <a:gd name="T4" fmla="*/ 2 w 3"/>
                    <a:gd name="T5" fmla="*/ 0 h 4"/>
                    <a:gd name="T6" fmla="*/ 0 w 3"/>
                    <a:gd name="T7" fmla="*/ 4 h 4"/>
                    <a:gd name="T8" fmla="*/ 1 w 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1" y="4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1"/>
                        <a:pt x="1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5" name="Freeform 400"/>
                <p:cNvSpPr>
                  <a:spLocks/>
                </p:cNvSpPr>
                <p:nvPr/>
              </p:nvSpPr>
              <p:spPr bwMode="auto">
                <a:xfrm>
                  <a:off x="600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1"/>
                        <a:pt x="3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6" name="Freeform 401"/>
                <p:cNvSpPr>
                  <a:spLocks/>
                </p:cNvSpPr>
                <p:nvPr/>
              </p:nvSpPr>
              <p:spPr bwMode="auto">
                <a:xfrm>
                  <a:off x="600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0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7" name="Freeform 402"/>
                <p:cNvSpPr>
                  <a:spLocks/>
                </p:cNvSpPr>
                <p:nvPr/>
              </p:nvSpPr>
              <p:spPr bwMode="auto">
                <a:xfrm>
                  <a:off x="601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0" y="3"/>
                        <a:pt x="1" y="2"/>
                        <a:pt x="3" y="1"/>
                      </a:cubicBezTo>
                      <a:cubicBezTo>
                        <a:pt x="3" y="1"/>
                        <a:pt x="2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8" name="Freeform 403"/>
                <p:cNvSpPr>
                  <a:spLocks/>
                </p:cNvSpPr>
                <p:nvPr/>
              </p:nvSpPr>
              <p:spPr bwMode="auto">
                <a:xfrm>
                  <a:off x="602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9" name="Freeform 404"/>
                <p:cNvSpPr>
                  <a:spLocks/>
                </p:cNvSpPr>
                <p:nvPr/>
              </p:nvSpPr>
              <p:spPr bwMode="auto">
                <a:xfrm>
                  <a:off x="602" y="1365"/>
                  <a:ext cx="2" cy="3"/>
                </a:xfrm>
                <a:custGeom>
                  <a:avLst/>
                  <a:gdLst>
                    <a:gd name="T0" fmla="*/ 0 w 2"/>
                    <a:gd name="T1" fmla="*/ 5 h 5"/>
                    <a:gd name="T2" fmla="*/ 2 w 2"/>
                    <a:gd name="T3" fmla="*/ 1 h 5"/>
                    <a:gd name="T4" fmla="*/ 2 w 2"/>
                    <a:gd name="T5" fmla="*/ 1 h 5"/>
                    <a:gd name="T6" fmla="*/ 0 w 2"/>
                    <a:gd name="T7" fmla="*/ 5 h 5"/>
                    <a:gd name="T8" fmla="*/ 0 w 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0" y="5"/>
                      </a:moveTo>
                      <a:cubicBezTo>
                        <a:pt x="1" y="3"/>
                        <a:pt x="1" y="2"/>
                        <a:pt x="2" y="1"/>
                      </a:cubicBezTo>
                      <a:cubicBezTo>
                        <a:pt x="2" y="1"/>
                        <a:pt x="2" y="0"/>
                        <a:pt x="2" y="1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0" name="Freeform 405"/>
                <p:cNvSpPr>
                  <a:spLocks/>
                </p:cNvSpPr>
                <p:nvPr/>
              </p:nvSpPr>
              <p:spPr bwMode="auto">
                <a:xfrm>
                  <a:off x="603" y="1365"/>
                  <a:ext cx="1" cy="2"/>
                </a:xfrm>
                <a:custGeom>
                  <a:avLst/>
                  <a:gdLst>
                    <a:gd name="T0" fmla="*/ 0 w 2"/>
                    <a:gd name="T1" fmla="*/ 3 h 3"/>
                    <a:gd name="T2" fmla="*/ 2 w 2"/>
                    <a:gd name="T3" fmla="*/ 0 h 3"/>
                    <a:gd name="T4" fmla="*/ 1 w 2"/>
                    <a:gd name="T5" fmla="*/ 0 h 3"/>
                    <a:gd name="T6" fmla="*/ 0 w 2"/>
                    <a:gd name="T7" fmla="*/ 3 h 3"/>
                    <a:gd name="T8" fmla="*/ 0 w 2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3"/>
                      </a:move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1" name="Freeform 406"/>
                <p:cNvSpPr>
                  <a:spLocks/>
                </p:cNvSpPr>
                <p:nvPr/>
              </p:nvSpPr>
              <p:spPr bwMode="auto">
                <a:xfrm>
                  <a:off x="622" y="1736"/>
                  <a:ext cx="24" cy="24"/>
                </a:xfrm>
                <a:custGeom>
                  <a:avLst/>
                  <a:gdLst>
                    <a:gd name="T0" fmla="*/ 24 w 35"/>
                    <a:gd name="T1" fmla="*/ 2 h 36"/>
                    <a:gd name="T2" fmla="*/ 9 w 35"/>
                    <a:gd name="T3" fmla="*/ 6 h 36"/>
                    <a:gd name="T4" fmla="*/ 6 w 35"/>
                    <a:gd name="T5" fmla="*/ 17 h 36"/>
                    <a:gd name="T6" fmla="*/ 0 w 35"/>
                    <a:gd name="T7" fmla="*/ 35 h 36"/>
                    <a:gd name="T8" fmla="*/ 1 w 35"/>
                    <a:gd name="T9" fmla="*/ 36 h 36"/>
                    <a:gd name="T10" fmla="*/ 12 w 35"/>
                    <a:gd name="T11" fmla="*/ 35 h 36"/>
                    <a:gd name="T12" fmla="*/ 14 w 35"/>
                    <a:gd name="T13" fmla="*/ 33 h 36"/>
                    <a:gd name="T14" fmla="*/ 15 w 35"/>
                    <a:gd name="T15" fmla="*/ 31 h 36"/>
                    <a:gd name="T16" fmla="*/ 15 w 35"/>
                    <a:gd name="T17" fmla="*/ 31 h 36"/>
                    <a:gd name="T18" fmla="*/ 18 w 35"/>
                    <a:gd name="T19" fmla="*/ 36 h 36"/>
                    <a:gd name="T20" fmla="*/ 24 w 35"/>
                    <a:gd name="T21" fmla="*/ 36 h 36"/>
                    <a:gd name="T22" fmla="*/ 29 w 35"/>
                    <a:gd name="T23" fmla="*/ 36 h 36"/>
                    <a:gd name="T24" fmla="*/ 33 w 35"/>
                    <a:gd name="T25" fmla="*/ 35 h 36"/>
                    <a:gd name="T26" fmla="*/ 33 w 35"/>
                    <a:gd name="T27" fmla="*/ 36 h 36"/>
                    <a:gd name="T28" fmla="*/ 34 w 35"/>
                    <a:gd name="T29" fmla="*/ 36 h 36"/>
                    <a:gd name="T30" fmla="*/ 34 w 35"/>
                    <a:gd name="T31" fmla="*/ 35 h 36"/>
                    <a:gd name="T32" fmla="*/ 27 w 35"/>
                    <a:gd name="T33" fmla="*/ 34 h 36"/>
                    <a:gd name="T34" fmla="*/ 17 w 35"/>
                    <a:gd name="T35" fmla="*/ 32 h 36"/>
                    <a:gd name="T36" fmla="*/ 16 w 35"/>
                    <a:gd name="T37" fmla="*/ 27 h 36"/>
                    <a:gd name="T38" fmla="*/ 14 w 35"/>
                    <a:gd name="T39" fmla="*/ 27 h 36"/>
                    <a:gd name="T40" fmla="*/ 13 w 35"/>
                    <a:gd name="T41" fmla="*/ 31 h 36"/>
                    <a:gd name="T42" fmla="*/ 4 w 35"/>
                    <a:gd name="T43" fmla="*/ 35 h 36"/>
                    <a:gd name="T44" fmla="*/ 3 w 35"/>
                    <a:gd name="T45" fmla="*/ 31 h 36"/>
                    <a:gd name="T46" fmla="*/ 6 w 35"/>
                    <a:gd name="T47" fmla="*/ 22 h 36"/>
                    <a:gd name="T48" fmla="*/ 10 w 35"/>
                    <a:gd name="T49" fmla="*/ 8 h 36"/>
                    <a:gd name="T50" fmla="*/ 24 w 35"/>
                    <a:gd name="T51" fmla="*/ 3 h 36"/>
                    <a:gd name="T52" fmla="*/ 24 w 35"/>
                    <a:gd name="T53" fmla="*/ 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5" h="36">
                      <a:moveTo>
                        <a:pt x="24" y="2"/>
                      </a:moveTo>
                      <a:cubicBezTo>
                        <a:pt x="19" y="2"/>
                        <a:pt x="12" y="0"/>
                        <a:pt x="9" y="6"/>
                      </a:cubicBezTo>
                      <a:cubicBezTo>
                        <a:pt x="8" y="9"/>
                        <a:pt x="7" y="13"/>
                        <a:pt x="6" y="17"/>
                      </a:cubicBezTo>
                      <a:cubicBezTo>
                        <a:pt x="4" y="23"/>
                        <a:pt x="2" y="29"/>
                        <a:pt x="0" y="35"/>
                      </a:cubicBezTo>
                      <a:cubicBezTo>
                        <a:pt x="0" y="36"/>
                        <a:pt x="0" y="36"/>
                        <a:pt x="1" y="36"/>
                      </a:cubicBezTo>
                      <a:cubicBezTo>
                        <a:pt x="5" y="36"/>
                        <a:pt x="9" y="36"/>
                        <a:pt x="12" y="35"/>
                      </a:cubicBezTo>
                      <a:cubicBezTo>
                        <a:pt x="13" y="34"/>
                        <a:pt x="14" y="33"/>
                        <a:pt x="14" y="33"/>
                      </a:cubicBezTo>
                      <a:cubicBezTo>
                        <a:pt x="14" y="32"/>
                        <a:pt x="15" y="31"/>
                        <a:pt x="15" y="31"/>
                      </a:cubicBezTo>
                      <a:cubicBezTo>
                        <a:pt x="15" y="29"/>
                        <a:pt x="15" y="29"/>
                        <a:pt x="15" y="31"/>
                      </a:cubicBezTo>
                      <a:cubicBezTo>
                        <a:pt x="15" y="32"/>
                        <a:pt x="16" y="35"/>
                        <a:pt x="18" y="36"/>
                      </a:cubicBezTo>
                      <a:cubicBezTo>
                        <a:pt x="20" y="36"/>
                        <a:pt x="22" y="36"/>
                        <a:pt x="24" y="36"/>
                      </a:cubicBezTo>
                      <a:cubicBezTo>
                        <a:pt x="26" y="36"/>
                        <a:pt x="27" y="36"/>
                        <a:pt x="29" y="36"/>
                      </a:cubicBezTo>
                      <a:cubicBezTo>
                        <a:pt x="29" y="36"/>
                        <a:pt x="35" y="35"/>
                        <a:pt x="33" y="35"/>
                      </a:cubicBezTo>
                      <a:cubicBezTo>
                        <a:pt x="32" y="35"/>
                        <a:pt x="32" y="36"/>
                        <a:pt x="33" y="36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35" y="36"/>
                        <a:pt x="35" y="35"/>
                        <a:pt x="34" y="35"/>
                      </a:cubicBezTo>
                      <a:cubicBezTo>
                        <a:pt x="33" y="34"/>
                        <a:pt x="29" y="34"/>
                        <a:pt x="27" y="34"/>
                      </a:cubicBezTo>
                      <a:cubicBezTo>
                        <a:pt x="24" y="34"/>
                        <a:pt x="18" y="36"/>
                        <a:pt x="17" y="32"/>
                      </a:cubicBezTo>
                      <a:cubicBezTo>
                        <a:pt x="16" y="31"/>
                        <a:pt x="16" y="29"/>
                        <a:pt x="16" y="27"/>
                      </a:cubicBezTo>
                      <a:cubicBezTo>
                        <a:pt x="16" y="26"/>
                        <a:pt x="15" y="27"/>
                        <a:pt x="14" y="27"/>
                      </a:cubicBezTo>
                      <a:cubicBezTo>
                        <a:pt x="14" y="29"/>
                        <a:pt x="14" y="30"/>
                        <a:pt x="13" y="31"/>
                      </a:cubicBezTo>
                      <a:cubicBezTo>
                        <a:pt x="12" y="35"/>
                        <a:pt x="7" y="35"/>
                        <a:pt x="4" y="35"/>
                      </a:cubicBezTo>
                      <a:cubicBezTo>
                        <a:pt x="1" y="35"/>
                        <a:pt x="2" y="33"/>
                        <a:pt x="3" y="31"/>
                      </a:cubicBezTo>
                      <a:cubicBezTo>
                        <a:pt x="4" y="28"/>
                        <a:pt x="5" y="25"/>
                        <a:pt x="6" y="22"/>
                      </a:cubicBezTo>
                      <a:cubicBezTo>
                        <a:pt x="7" y="17"/>
                        <a:pt x="9" y="13"/>
                        <a:pt x="10" y="8"/>
                      </a:cubicBezTo>
                      <a:cubicBezTo>
                        <a:pt x="12" y="1"/>
                        <a:pt x="19" y="3"/>
                        <a:pt x="24" y="3"/>
                      </a:cubicBezTo>
                      <a:cubicBezTo>
                        <a:pt x="25" y="3"/>
                        <a:pt x="25" y="2"/>
                        <a:pt x="2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819150" y="2128838"/>
                <a:ext cx="293688" cy="666750"/>
                <a:chOff x="819150" y="2128838"/>
                <a:chExt cx="293688" cy="666750"/>
              </a:xfrm>
              <a:grpFill/>
            </p:grpSpPr>
            <p:sp>
              <p:nvSpPr>
                <p:cNvPr id="51" name="Freeform 82"/>
                <p:cNvSpPr>
                  <a:spLocks/>
                </p:cNvSpPr>
                <p:nvPr/>
              </p:nvSpPr>
              <p:spPr bwMode="auto">
                <a:xfrm>
                  <a:off x="922338" y="2671763"/>
                  <a:ext cx="87313" cy="77788"/>
                </a:xfrm>
                <a:custGeom>
                  <a:avLst/>
                  <a:gdLst>
                    <a:gd name="T0" fmla="*/ 66 w 82"/>
                    <a:gd name="T1" fmla="*/ 4 h 73"/>
                    <a:gd name="T2" fmla="*/ 13 w 82"/>
                    <a:gd name="T3" fmla="*/ 22 h 73"/>
                    <a:gd name="T4" fmla="*/ 26 w 82"/>
                    <a:gd name="T5" fmla="*/ 66 h 73"/>
                    <a:gd name="T6" fmla="*/ 76 w 82"/>
                    <a:gd name="T7" fmla="*/ 51 h 73"/>
                    <a:gd name="T8" fmla="*/ 58 w 82"/>
                    <a:gd name="T9" fmla="*/ 3 h 73"/>
                    <a:gd name="T10" fmla="*/ 58 w 82"/>
                    <a:gd name="T11" fmla="*/ 4 h 73"/>
                    <a:gd name="T12" fmla="*/ 78 w 82"/>
                    <a:gd name="T13" fmla="*/ 31 h 73"/>
                    <a:gd name="T14" fmla="*/ 69 w 82"/>
                    <a:gd name="T15" fmla="*/ 60 h 73"/>
                    <a:gd name="T16" fmla="*/ 21 w 82"/>
                    <a:gd name="T17" fmla="*/ 62 h 73"/>
                    <a:gd name="T18" fmla="*/ 18 w 82"/>
                    <a:gd name="T19" fmla="*/ 18 h 73"/>
                    <a:gd name="T20" fmla="*/ 65 w 82"/>
                    <a:gd name="T21" fmla="*/ 6 h 73"/>
                    <a:gd name="T22" fmla="*/ 66 w 82"/>
                    <a:gd name="T23" fmla="*/ 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2" h="73">
                      <a:moveTo>
                        <a:pt x="66" y="4"/>
                      </a:moveTo>
                      <a:cubicBezTo>
                        <a:pt x="47" y="0"/>
                        <a:pt x="25" y="7"/>
                        <a:pt x="13" y="22"/>
                      </a:cubicBezTo>
                      <a:cubicBezTo>
                        <a:pt x="0" y="38"/>
                        <a:pt x="8" y="59"/>
                        <a:pt x="26" y="66"/>
                      </a:cubicBezTo>
                      <a:cubicBezTo>
                        <a:pt x="45" y="73"/>
                        <a:pt x="67" y="71"/>
                        <a:pt x="76" y="51"/>
                      </a:cubicBezTo>
                      <a:cubicBezTo>
                        <a:pt x="82" y="37"/>
                        <a:pt x="80" y="0"/>
                        <a:pt x="58" y="3"/>
                      </a:cubicBezTo>
                      <a:cubicBezTo>
                        <a:pt x="57" y="3"/>
                        <a:pt x="57" y="4"/>
                        <a:pt x="58" y="4"/>
                      </a:cubicBezTo>
                      <a:cubicBezTo>
                        <a:pt x="72" y="2"/>
                        <a:pt x="77" y="21"/>
                        <a:pt x="78" y="31"/>
                      </a:cubicBezTo>
                      <a:cubicBezTo>
                        <a:pt x="79" y="41"/>
                        <a:pt x="76" y="52"/>
                        <a:pt x="69" y="60"/>
                      </a:cubicBezTo>
                      <a:cubicBezTo>
                        <a:pt x="57" y="73"/>
                        <a:pt x="35" y="69"/>
                        <a:pt x="21" y="62"/>
                      </a:cubicBezTo>
                      <a:cubicBezTo>
                        <a:pt x="4" y="52"/>
                        <a:pt x="6" y="31"/>
                        <a:pt x="18" y="18"/>
                      </a:cubicBezTo>
                      <a:cubicBezTo>
                        <a:pt x="30" y="7"/>
                        <a:pt x="49" y="2"/>
                        <a:pt x="65" y="6"/>
                      </a:cubicBezTo>
                      <a:cubicBezTo>
                        <a:pt x="66" y="6"/>
                        <a:pt x="66" y="5"/>
                        <a:pt x="66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83"/>
                <p:cNvSpPr>
                  <a:spLocks/>
                </p:cNvSpPr>
                <p:nvPr/>
              </p:nvSpPr>
              <p:spPr bwMode="auto">
                <a:xfrm>
                  <a:off x="958850" y="2709863"/>
                  <a:ext cx="33338" cy="34925"/>
                </a:xfrm>
                <a:custGeom>
                  <a:avLst/>
                  <a:gdLst>
                    <a:gd name="T0" fmla="*/ 2 w 31"/>
                    <a:gd name="T1" fmla="*/ 29 h 33"/>
                    <a:gd name="T2" fmla="*/ 0 w 31"/>
                    <a:gd name="T3" fmla="*/ 31 h 33"/>
                    <a:gd name="T4" fmla="*/ 1 w 31"/>
                    <a:gd name="T5" fmla="*/ 32 h 33"/>
                    <a:gd name="T6" fmla="*/ 6 w 31"/>
                    <a:gd name="T7" fmla="*/ 17 h 33"/>
                    <a:gd name="T8" fmla="*/ 8 w 31"/>
                    <a:gd name="T9" fmla="*/ 9 h 33"/>
                    <a:gd name="T10" fmla="*/ 8 w 31"/>
                    <a:gd name="T11" fmla="*/ 5 h 33"/>
                    <a:gd name="T12" fmla="*/ 10 w 31"/>
                    <a:gd name="T13" fmla="*/ 3 h 33"/>
                    <a:gd name="T14" fmla="*/ 30 w 31"/>
                    <a:gd name="T15" fmla="*/ 27 h 33"/>
                    <a:gd name="T16" fmla="*/ 31 w 31"/>
                    <a:gd name="T17" fmla="*/ 26 h 33"/>
                    <a:gd name="T18" fmla="*/ 9 w 31"/>
                    <a:gd name="T19" fmla="*/ 0 h 33"/>
                    <a:gd name="T20" fmla="*/ 8 w 31"/>
                    <a:gd name="T21" fmla="*/ 0 h 33"/>
                    <a:gd name="T22" fmla="*/ 0 w 31"/>
                    <a:gd name="T23" fmla="*/ 31 h 33"/>
                    <a:gd name="T24" fmla="*/ 1 w 31"/>
                    <a:gd name="T25" fmla="*/ 32 h 33"/>
                    <a:gd name="T26" fmla="*/ 3 w 31"/>
                    <a:gd name="T27" fmla="*/ 30 h 33"/>
                    <a:gd name="T28" fmla="*/ 2 w 31"/>
                    <a:gd name="T29" fmla="*/ 2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" h="33">
                      <a:moveTo>
                        <a:pt x="2" y="29"/>
                      </a:moveTo>
                      <a:cubicBezTo>
                        <a:pt x="1" y="30"/>
                        <a:pt x="1" y="30"/>
                        <a:pt x="0" y="31"/>
                      </a:cubicBezTo>
                      <a:cubicBezTo>
                        <a:pt x="1" y="31"/>
                        <a:pt x="1" y="31"/>
                        <a:pt x="1" y="32"/>
                      </a:cubicBezTo>
                      <a:cubicBezTo>
                        <a:pt x="4" y="27"/>
                        <a:pt x="5" y="22"/>
                        <a:pt x="6" y="17"/>
                      </a:cubicBezTo>
                      <a:cubicBezTo>
                        <a:pt x="7" y="15"/>
                        <a:pt x="7" y="12"/>
                        <a:pt x="8" y="9"/>
                      </a:cubicBezTo>
                      <a:cubicBezTo>
                        <a:pt x="8" y="7"/>
                        <a:pt x="8" y="6"/>
                        <a:pt x="8" y="5"/>
                      </a:cubicBezTo>
                      <a:cubicBezTo>
                        <a:pt x="9" y="3"/>
                        <a:pt x="8" y="1"/>
                        <a:pt x="10" y="3"/>
                      </a:cubicBezTo>
                      <a:cubicBezTo>
                        <a:pt x="16" y="12"/>
                        <a:pt x="27" y="17"/>
                        <a:pt x="30" y="27"/>
                      </a:cubicBezTo>
                      <a:cubicBezTo>
                        <a:pt x="30" y="28"/>
                        <a:pt x="31" y="27"/>
                        <a:pt x="31" y="26"/>
                      </a:cubicBezTo>
                      <a:cubicBezTo>
                        <a:pt x="28" y="15"/>
                        <a:pt x="15" y="10"/>
                        <a:pt x="9" y="0"/>
                      </a:cubicBez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5" y="11"/>
                        <a:pt x="5" y="21"/>
                        <a:pt x="0" y="31"/>
                      </a:cubicBezTo>
                      <a:cubicBezTo>
                        <a:pt x="0" y="32"/>
                        <a:pt x="1" y="33"/>
                        <a:pt x="1" y="32"/>
                      </a:cubicBezTo>
                      <a:cubicBezTo>
                        <a:pt x="2" y="31"/>
                        <a:pt x="2" y="31"/>
                        <a:pt x="3" y="30"/>
                      </a:cubicBezTo>
                      <a:cubicBezTo>
                        <a:pt x="3" y="30"/>
                        <a:pt x="2" y="29"/>
                        <a:pt x="2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84"/>
                <p:cNvSpPr>
                  <a:spLocks/>
                </p:cNvSpPr>
                <p:nvPr/>
              </p:nvSpPr>
              <p:spPr bwMode="auto">
                <a:xfrm>
                  <a:off x="962025" y="2713038"/>
                  <a:ext cx="28575" cy="33338"/>
                </a:xfrm>
                <a:custGeom>
                  <a:avLst/>
                  <a:gdLst>
                    <a:gd name="T0" fmla="*/ 4 w 28"/>
                    <a:gd name="T1" fmla="*/ 26 h 32"/>
                    <a:gd name="T2" fmla="*/ 5 w 28"/>
                    <a:gd name="T3" fmla="*/ 19 h 32"/>
                    <a:gd name="T4" fmla="*/ 9 w 28"/>
                    <a:gd name="T5" fmla="*/ 26 h 32"/>
                    <a:gd name="T6" fmla="*/ 13 w 28"/>
                    <a:gd name="T7" fmla="*/ 27 h 32"/>
                    <a:gd name="T8" fmla="*/ 16 w 28"/>
                    <a:gd name="T9" fmla="*/ 28 h 32"/>
                    <a:gd name="T10" fmla="*/ 22 w 28"/>
                    <a:gd name="T11" fmla="*/ 27 h 32"/>
                    <a:gd name="T12" fmla="*/ 14 w 28"/>
                    <a:gd name="T13" fmla="*/ 14 h 32"/>
                    <a:gd name="T14" fmla="*/ 22 w 28"/>
                    <a:gd name="T15" fmla="*/ 15 h 32"/>
                    <a:gd name="T16" fmla="*/ 9 w 28"/>
                    <a:gd name="T17" fmla="*/ 8 h 32"/>
                    <a:gd name="T18" fmla="*/ 11 w 28"/>
                    <a:gd name="T19" fmla="*/ 5 h 32"/>
                    <a:gd name="T20" fmla="*/ 10 w 28"/>
                    <a:gd name="T21" fmla="*/ 16 h 32"/>
                    <a:gd name="T22" fmla="*/ 9 w 28"/>
                    <a:gd name="T23" fmla="*/ 14 h 32"/>
                    <a:gd name="T24" fmla="*/ 10 w 28"/>
                    <a:gd name="T25" fmla="*/ 27 h 32"/>
                    <a:gd name="T26" fmla="*/ 8 w 28"/>
                    <a:gd name="T27" fmla="*/ 30 h 32"/>
                    <a:gd name="T28" fmla="*/ 12 w 28"/>
                    <a:gd name="T29" fmla="*/ 28 h 32"/>
                    <a:gd name="T30" fmla="*/ 17 w 28"/>
                    <a:gd name="T31" fmla="*/ 28 h 32"/>
                    <a:gd name="T32" fmla="*/ 22 w 28"/>
                    <a:gd name="T33" fmla="*/ 26 h 32"/>
                    <a:gd name="T34" fmla="*/ 19 w 28"/>
                    <a:gd name="T35" fmla="*/ 21 h 32"/>
                    <a:gd name="T36" fmla="*/ 24 w 28"/>
                    <a:gd name="T37" fmla="*/ 24 h 32"/>
                    <a:gd name="T38" fmla="*/ 20 w 28"/>
                    <a:gd name="T39" fmla="*/ 26 h 32"/>
                    <a:gd name="T40" fmla="*/ 6 w 28"/>
                    <a:gd name="T41" fmla="*/ 22 h 32"/>
                    <a:gd name="T42" fmla="*/ 8 w 28"/>
                    <a:gd name="T43" fmla="*/ 22 h 32"/>
                    <a:gd name="T44" fmla="*/ 1 w 28"/>
                    <a:gd name="T45" fmla="*/ 31 h 32"/>
                    <a:gd name="T46" fmla="*/ 8 w 28"/>
                    <a:gd name="T47" fmla="*/ 24 h 32"/>
                    <a:gd name="T48" fmla="*/ 22 w 28"/>
                    <a:gd name="T49" fmla="*/ 25 h 32"/>
                    <a:gd name="T50" fmla="*/ 25 w 28"/>
                    <a:gd name="T51" fmla="*/ 25 h 32"/>
                    <a:gd name="T52" fmla="*/ 26 w 28"/>
                    <a:gd name="T53" fmla="*/ 23 h 32"/>
                    <a:gd name="T54" fmla="*/ 14 w 28"/>
                    <a:gd name="T55" fmla="*/ 23 h 32"/>
                    <a:gd name="T56" fmla="*/ 14 w 28"/>
                    <a:gd name="T57" fmla="*/ 26 h 32"/>
                    <a:gd name="T58" fmla="*/ 17 w 28"/>
                    <a:gd name="T59" fmla="*/ 25 h 32"/>
                    <a:gd name="T60" fmla="*/ 21 w 28"/>
                    <a:gd name="T61" fmla="*/ 24 h 32"/>
                    <a:gd name="T62" fmla="*/ 14 w 28"/>
                    <a:gd name="T63" fmla="*/ 26 h 32"/>
                    <a:gd name="T64" fmla="*/ 15 w 28"/>
                    <a:gd name="T65" fmla="*/ 23 h 32"/>
                    <a:gd name="T66" fmla="*/ 28 w 28"/>
                    <a:gd name="T67" fmla="*/ 23 h 32"/>
                    <a:gd name="T68" fmla="*/ 26 w 28"/>
                    <a:gd name="T69" fmla="*/ 26 h 32"/>
                    <a:gd name="T70" fmla="*/ 20 w 28"/>
                    <a:gd name="T71" fmla="*/ 21 h 32"/>
                    <a:gd name="T72" fmla="*/ 6 w 28"/>
                    <a:gd name="T73" fmla="*/ 25 h 32"/>
                    <a:gd name="T74" fmla="*/ 1 w 28"/>
                    <a:gd name="T75" fmla="*/ 25 h 32"/>
                    <a:gd name="T76" fmla="*/ 7 w 28"/>
                    <a:gd name="T77" fmla="*/ 20 h 32"/>
                    <a:gd name="T78" fmla="*/ 9 w 28"/>
                    <a:gd name="T79" fmla="*/ 31 h 32"/>
                    <a:gd name="T80" fmla="*/ 25 w 28"/>
                    <a:gd name="T81" fmla="*/ 26 h 32"/>
                    <a:gd name="T82" fmla="*/ 19 w 28"/>
                    <a:gd name="T83" fmla="*/ 28 h 32"/>
                    <a:gd name="T84" fmla="*/ 17 w 28"/>
                    <a:gd name="T85" fmla="*/ 26 h 32"/>
                    <a:gd name="T86" fmla="*/ 13 w 28"/>
                    <a:gd name="T87" fmla="*/ 28 h 32"/>
                    <a:gd name="T88" fmla="*/ 6 w 28"/>
                    <a:gd name="T89" fmla="*/ 28 h 32"/>
                    <a:gd name="T90" fmla="*/ 4 w 28"/>
                    <a:gd name="T91" fmla="*/ 28 h 32"/>
                    <a:gd name="T92" fmla="*/ 2 w 28"/>
                    <a:gd name="T93" fmla="*/ 29 h 32"/>
                    <a:gd name="T94" fmla="*/ 4 w 28"/>
                    <a:gd name="T95" fmla="*/ 27 h 32"/>
                    <a:gd name="T96" fmla="*/ 9 w 28"/>
                    <a:gd name="T97" fmla="*/ 25 h 32"/>
                    <a:gd name="T98" fmla="*/ 8 w 28"/>
                    <a:gd name="T99" fmla="*/ 5 h 32"/>
                    <a:gd name="T100" fmla="*/ 9 w 28"/>
                    <a:gd name="T101" fmla="*/ 6 h 32"/>
                    <a:gd name="T102" fmla="*/ 19 w 28"/>
                    <a:gd name="T103" fmla="*/ 16 h 32"/>
                    <a:gd name="T104" fmla="*/ 14 w 28"/>
                    <a:gd name="T105" fmla="*/ 11 h 32"/>
                    <a:gd name="T106" fmla="*/ 18 w 28"/>
                    <a:gd name="T107" fmla="*/ 19 h 32"/>
                    <a:gd name="T108" fmla="*/ 19 w 28"/>
                    <a:gd name="T109" fmla="*/ 17 h 32"/>
                    <a:gd name="T110" fmla="*/ 15 w 28"/>
                    <a:gd name="T111" fmla="*/ 14 h 32"/>
                    <a:gd name="T112" fmla="*/ 13 w 28"/>
                    <a:gd name="T113" fmla="*/ 13 h 32"/>
                    <a:gd name="T114" fmla="*/ 10 w 28"/>
                    <a:gd name="T115" fmla="*/ 6 h 32"/>
                    <a:gd name="T116" fmla="*/ 7 w 28"/>
                    <a:gd name="T117" fmla="*/ 1 h 32"/>
                    <a:gd name="T118" fmla="*/ 6 w 28"/>
                    <a:gd name="T11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8" h="32">
                      <a:moveTo>
                        <a:pt x="2" y="27"/>
                      </a:moveTo>
                      <a:cubicBezTo>
                        <a:pt x="4" y="22"/>
                        <a:pt x="5" y="18"/>
                        <a:pt x="7" y="14"/>
                      </a:cubicBezTo>
                      <a:cubicBezTo>
                        <a:pt x="6" y="14"/>
                        <a:pt x="6" y="13"/>
                        <a:pt x="5" y="13"/>
                      </a:cubicBezTo>
                      <a:cubicBezTo>
                        <a:pt x="4" y="17"/>
                        <a:pt x="4" y="21"/>
                        <a:pt x="3" y="25"/>
                      </a:cubicBezTo>
                      <a:cubicBezTo>
                        <a:pt x="3" y="25"/>
                        <a:pt x="4" y="25"/>
                        <a:pt x="4" y="25"/>
                      </a:cubicBezTo>
                      <a:cubicBezTo>
                        <a:pt x="5" y="20"/>
                        <a:pt x="6" y="15"/>
                        <a:pt x="7" y="9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15"/>
                        <a:pt x="4" y="20"/>
                        <a:pt x="4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0"/>
                        <a:pt x="7" y="14"/>
                        <a:pt x="8" y="7"/>
                      </a:cubicBezTo>
                      <a:cubicBezTo>
                        <a:pt x="8" y="7"/>
                        <a:pt x="7" y="7"/>
                        <a:pt x="7" y="7"/>
                      </a:cubicBezTo>
                      <a:cubicBezTo>
                        <a:pt x="7" y="8"/>
                        <a:pt x="7" y="8"/>
                        <a:pt x="7" y="9"/>
                      </a:cubicBezTo>
                      <a:cubicBezTo>
                        <a:pt x="7" y="9"/>
                        <a:pt x="7" y="9"/>
                        <a:pt x="8" y="9"/>
                      </a:cubicBezTo>
                      <a:cubicBezTo>
                        <a:pt x="8" y="6"/>
                        <a:pt x="8" y="3"/>
                        <a:pt x="8" y="1"/>
                      </a:cubicBezTo>
                      <a:cubicBezTo>
                        <a:pt x="8" y="1"/>
                        <a:pt x="7" y="1"/>
                        <a:pt x="7" y="1"/>
                      </a:cubicBezTo>
                      <a:cubicBezTo>
                        <a:pt x="7" y="7"/>
                        <a:pt x="5" y="13"/>
                        <a:pt x="5" y="19"/>
                      </a:cubicBezTo>
                      <a:cubicBezTo>
                        <a:pt x="5" y="19"/>
                        <a:pt x="6" y="19"/>
                        <a:pt x="6" y="19"/>
                      </a:cubicBezTo>
                      <a:cubicBezTo>
                        <a:pt x="6" y="14"/>
                        <a:pt x="7" y="9"/>
                        <a:pt x="9" y="4"/>
                      </a:cubicBezTo>
                      <a:cubicBezTo>
                        <a:pt x="9" y="4"/>
                        <a:pt x="8" y="4"/>
                        <a:pt x="8" y="4"/>
                      </a:cubicBezTo>
                      <a:cubicBezTo>
                        <a:pt x="10" y="10"/>
                        <a:pt x="8" y="17"/>
                        <a:pt x="7" y="23"/>
                      </a:cubicBezTo>
                      <a:cubicBezTo>
                        <a:pt x="8" y="23"/>
                        <a:pt x="8" y="23"/>
                        <a:pt x="9" y="23"/>
                      </a:cubicBezTo>
                      <a:cubicBezTo>
                        <a:pt x="8" y="17"/>
                        <a:pt x="10" y="12"/>
                        <a:pt x="11" y="7"/>
                      </a:cubicBezTo>
                      <a:cubicBezTo>
                        <a:pt x="11" y="7"/>
                        <a:pt x="10" y="6"/>
                        <a:pt x="10" y="6"/>
                      </a:cubicBezTo>
                      <a:cubicBezTo>
                        <a:pt x="10" y="13"/>
                        <a:pt x="10" y="20"/>
                        <a:pt x="9" y="26"/>
                      </a:cubicBez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1" y="21"/>
                        <a:pt x="12" y="15"/>
                        <a:pt x="14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3" y="16"/>
                        <a:pt x="12" y="22"/>
                        <a:pt x="11" y="28"/>
                      </a:cubicBezTo>
                      <a:cubicBezTo>
                        <a:pt x="11" y="28"/>
                        <a:pt x="11" y="28"/>
                        <a:pt x="12" y="28"/>
                      </a:cubicBezTo>
                      <a:cubicBezTo>
                        <a:pt x="12" y="23"/>
                        <a:pt x="13" y="18"/>
                        <a:pt x="14" y="13"/>
                      </a:cubicBezTo>
                      <a:cubicBezTo>
                        <a:pt x="14" y="13"/>
                        <a:pt x="13" y="13"/>
                        <a:pt x="13" y="13"/>
                      </a:cubicBezTo>
                      <a:cubicBezTo>
                        <a:pt x="14" y="18"/>
                        <a:pt x="13" y="22"/>
                        <a:pt x="13" y="27"/>
                      </a:cubicBezTo>
                      <a:cubicBezTo>
                        <a:pt x="13" y="27"/>
                        <a:pt x="14" y="27"/>
                        <a:pt x="14" y="27"/>
                      </a:cubicBezTo>
                      <a:cubicBezTo>
                        <a:pt x="14" y="22"/>
                        <a:pt x="14" y="17"/>
                        <a:pt x="16" y="12"/>
                      </a:cubicBezTo>
                      <a:cubicBezTo>
                        <a:pt x="15" y="12"/>
                        <a:pt x="15" y="12"/>
                        <a:pt x="14" y="12"/>
                      </a:cubicBezTo>
                      <a:cubicBezTo>
                        <a:pt x="15" y="17"/>
                        <a:pt x="15" y="22"/>
                        <a:pt x="15" y="27"/>
                      </a:cubicBezTo>
                      <a:cubicBezTo>
                        <a:pt x="15" y="27"/>
                        <a:pt x="16" y="27"/>
                        <a:pt x="16" y="27"/>
                      </a:cubicBezTo>
                      <a:cubicBezTo>
                        <a:pt x="16" y="22"/>
                        <a:pt x="16" y="18"/>
                        <a:pt x="17" y="14"/>
                      </a:cubicBezTo>
                      <a:cubicBezTo>
                        <a:pt x="16" y="14"/>
                        <a:pt x="16" y="14"/>
                        <a:pt x="15" y="14"/>
                      </a:cubicBezTo>
                      <a:cubicBezTo>
                        <a:pt x="16" y="19"/>
                        <a:pt x="16" y="23"/>
                        <a:pt x="16" y="28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7" y="23"/>
                        <a:pt x="18" y="19"/>
                        <a:pt x="19" y="15"/>
                      </a:cubicBezTo>
                      <a:cubicBezTo>
                        <a:pt x="18" y="15"/>
                        <a:pt x="18" y="15"/>
                        <a:pt x="17" y="15"/>
                      </a:cubicBezTo>
                      <a:cubicBezTo>
                        <a:pt x="18" y="19"/>
                        <a:pt x="18" y="23"/>
                        <a:pt x="18" y="28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24"/>
                        <a:pt x="20" y="20"/>
                        <a:pt x="20" y="17"/>
                      </a:cubicBezTo>
                      <a:cubicBezTo>
                        <a:pt x="20" y="17"/>
                        <a:pt x="19" y="17"/>
                        <a:pt x="19" y="17"/>
                      </a:cubicBezTo>
                      <a:cubicBezTo>
                        <a:pt x="21" y="20"/>
                        <a:pt x="21" y="23"/>
                        <a:pt x="22" y="27"/>
                      </a:cubicBezTo>
                      <a:cubicBezTo>
                        <a:pt x="22" y="27"/>
                        <a:pt x="23" y="27"/>
                        <a:pt x="23" y="26"/>
                      </a:cubicBezTo>
                      <a:cubicBezTo>
                        <a:pt x="22" y="24"/>
                        <a:pt x="20" y="18"/>
                        <a:pt x="26" y="25"/>
                      </a:cubicBezTo>
                      <a:cubicBezTo>
                        <a:pt x="26" y="24"/>
                        <a:pt x="26" y="24"/>
                        <a:pt x="27" y="24"/>
                      </a:cubicBezTo>
                      <a:cubicBezTo>
                        <a:pt x="24" y="22"/>
                        <a:pt x="21" y="20"/>
                        <a:pt x="19" y="18"/>
                      </a:cubicBezTo>
                      <a:cubicBezTo>
                        <a:pt x="19" y="19"/>
                        <a:pt x="18" y="19"/>
                        <a:pt x="18" y="20"/>
                      </a:cubicBezTo>
                      <a:cubicBezTo>
                        <a:pt x="19" y="20"/>
                        <a:pt x="21" y="21"/>
                        <a:pt x="22" y="22"/>
                      </a:cubicBezTo>
                      <a:cubicBezTo>
                        <a:pt x="22" y="22"/>
                        <a:pt x="23" y="22"/>
                        <a:pt x="23" y="21"/>
                      </a:cubicBezTo>
                      <a:cubicBezTo>
                        <a:pt x="20" y="19"/>
                        <a:pt x="16" y="17"/>
                        <a:pt x="14" y="14"/>
                      </a:cubicBezTo>
                      <a:cubicBezTo>
                        <a:pt x="14" y="14"/>
                        <a:pt x="13" y="14"/>
                        <a:pt x="13" y="15"/>
                      </a:cubicBezTo>
                      <a:cubicBezTo>
                        <a:pt x="16" y="16"/>
                        <a:pt x="19" y="19"/>
                        <a:pt x="22" y="21"/>
                      </a:cubicBezTo>
                      <a:cubicBezTo>
                        <a:pt x="23" y="22"/>
                        <a:pt x="24" y="21"/>
                        <a:pt x="23" y="20"/>
                      </a:cubicBezTo>
                      <a:cubicBezTo>
                        <a:pt x="20" y="17"/>
                        <a:pt x="17" y="14"/>
                        <a:pt x="15" y="10"/>
                      </a:cubicBezTo>
                      <a:cubicBezTo>
                        <a:pt x="15" y="11"/>
                        <a:pt x="15" y="11"/>
                        <a:pt x="14" y="11"/>
                      </a:cubicBezTo>
                      <a:cubicBezTo>
                        <a:pt x="19" y="13"/>
                        <a:pt x="23" y="18"/>
                        <a:pt x="25" y="22"/>
                      </a:cubicBezTo>
                      <a:cubicBezTo>
                        <a:pt x="25" y="22"/>
                        <a:pt x="26" y="22"/>
                        <a:pt x="26" y="22"/>
                      </a:cubicBezTo>
                      <a:cubicBezTo>
                        <a:pt x="24" y="20"/>
                        <a:pt x="23" y="18"/>
                        <a:pt x="22" y="15"/>
                      </a:cubicBezTo>
                      <a:cubicBezTo>
                        <a:pt x="22" y="15"/>
                        <a:pt x="21" y="15"/>
                        <a:pt x="21" y="16"/>
                      </a:cubicBezTo>
                      <a:cubicBezTo>
                        <a:pt x="23" y="18"/>
                        <a:pt x="24" y="20"/>
                        <a:pt x="24" y="23"/>
                      </a:cubicBezTo>
                      <a:cubicBezTo>
                        <a:pt x="25" y="23"/>
                        <a:pt x="25" y="23"/>
                        <a:pt x="26" y="23"/>
                      </a:cubicBezTo>
                      <a:cubicBezTo>
                        <a:pt x="24" y="20"/>
                        <a:pt x="22" y="18"/>
                        <a:pt x="21" y="16"/>
                      </a:cubicBezTo>
                      <a:cubicBezTo>
                        <a:pt x="20" y="15"/>
                        <a:pt x="19" y="16"/>
                        <a:pt x="19" y="16"/>
                      </a:cubicBezTo>
                      <a:cubicBezTo>
                        <a:pt x="20" y="18"/>
                        <a:pt x="21" y="19"/>
                        <a:pt x="21" y="21"/>
                      </a:cubicBezTo>
                      <a:cubicBezTo>
                        <a:pt x="22" y="21"/>
                        <a:pt x="22" y="20"/>
                        <a:pt x="22" y="20"/>
                      </a:cubicBezTo>
                      <a:cubicBezTo>
                        <a:pt x="18" y="16"/>
                        <a:pt x="14" y="11"/>
                        <a:pt x="9" y="8"/>
                      </a:cubicBezTo>
                      <a:cubicBezTo>
                        <a:pt x="8" y="7"/>
                        <a:pt x="7" y="8"/>
                        <a:pt x="8" y="9"/>
                      </a:cubicBezTo>
                      <a:cubicBezTo>
                        <a:pt x="10" y="12"/>
                        <a:pt x="13" y="14"/>
                        <a:pt x="17" y="15"/>
                      </a:cubicBezTo>
                      <a:cubicBezTo>
                        <a:pt x="17" y="15"/>
                        <a:pt x="18" y="14"/>
                        <a:pt x="17" y="14"/>
                      </a:cubicBezTo>
                      <a:cubicBezTo>
                        <a:pt x="15" y="11"/>
                        <a:pt x="13" y="8"/>
                        <a:pt x="10" y="5"/>
                      </a:cubicBez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11" y="8"/>
                        <a:pt x="13" y="10"/>
                        <a:pt x="15" y="12"/>
                      </a:cubicBezTo>
                      <a:cubicBezTo>
                        <a:pt x="16" y="13"/>
                        <a:pt x="17" y="12"/>
                        <a:pt x="17" y="12"/>
                      </a:cubicBezTo>
                      <a:cubicBezTo>
                        <a:pt x="15" y="9"/>
                        <a:pt x="13" y="7"/>
                        <a:pt x="11" y="5"/>
                      </a:cubicBezTo>
                      <a:cubicBezTo>
                        <a:pt x="11" y="5"/>
                        <a:pt x="10" y="5"/>
                        <a:pt x="10" y="6"/>
                      </a:cubicBezTo>
                      <a:cubicBezTo>
                        <a:pt x="14" y="7"/>
                        <a:pt x="15" y="10"/>
                        <a:pt x="17" y="13"/>
                      </a:cubicBezTo>
                      <a:cubicBezTo>
                        <a:pt x="17" y="13"/>
                        <a:pt x="17" y="12"/>
                        <a:pt x="18" y="12"/>
                      </a:cubicBezTo>
                      <a:cubicBezTo>
                        <a:pt x="14" y="10"/>
                        <a:pt x="12" y="7"/>
                        <a:pt x="9" y="4"/>
                      </a:cubicBezTo>
                      <a:cubicBezTo>
                        <a:pt x="9" y="4"/>
                        <a:pt x="8" y="4"/>
                        <a:pt x="8" y="4"/>
                      </a:cubicBezTo>
                      <a:cubicBezTo>
                        <a:pt x="8" y="9"/>
                        <a:pt x="9" y="14"/>
                        <a:pt x="10" y="19"/>
                      </a:cubicBezTo>
                      <a:cubicBezTo>
                        <a:pt x="10" y="20"/>
                        <a:pt x="12" y="19"/>
                        <a:pt x="12" y="18"/>
                      </a:cubicBezTo>
                      <a:cubicBezTo>
                        <a:pt x="11" y="17"/>
                        <a:pt x="11" y="17"/>
                        <a:pt x="10" y="16"/>
                      </a:cubicBezTo>
                      <a:cubicBezTo>
                        <a:pt x="10" y="15"/>
                        <a:pt x="9" y="15"/>
                        <a:pt x="9" y="16"/>
                      </a:cubicBezTo>
                      <a:cubicBezTo>
                        <a:pt x="8" y="17"/>
                        <a:pt x="7" y="19"/>
                        <a:pt x="7" y="21"/>
                      </a:cubicBezTo>
                      <a:cubicBezTo>
                        <a:pt x="7" y="22"/>
                        <a:pt x="8" y="22"/>
                        <a:pt x="8" y="21"/>
                      </a:cubicBezTo>
                      <a:cubicBezTo>
                        <a:pt x="9" y="19"/>
                        <a:pt x="9" y="17"/>
                        <a:pt x="9" y="14"/>
                      </a:cubicBezTo>
                      <a:cubicBezTo>
                        <a:pt x="9" y="13"/>
                        <a:pt x="7" y="13"/>
                        <a:pt x="7" y="14"/>
                      </a:cubicBezTo>
                      <a:cubicBezTo>
                        <a:pt x="7" y="18"/>
                        <a:pt x="7" y="21"/>
                        <a:pt x="7" y="25"/>
                      </a:cubicBezTo>
                      <a:cubicBezTo>
                        <a:pt x="7" y="26"/>
                        <a:pt x="8" y="26"/>
                        <a:pt x="9" y="25"/>
                      </a:cubicBezTo>
                      <a:cubicBezTo>
                        <a:pt x="9" y="21"/>
                        <a:pt x="9" y="17"/>
                        <a:pt x="9" y="14"/>
                      </a:cubicBezTo>
                      <a:cubicBezTo>
                        <a:pt x="9" y="13"/>
                        <a:pt x="8" y="13"/>
                        <a:pt x="8" y="14"/>
                      </a:cubicBezTo>
                      <a:cubicBezTo>
                        <a:pt x="7" y="18"/>
                        <a:pt x="7" y="22"/>
                        <a:pt x="7" y="25"/>
                      </a:cubicBezTo>
                      <a:cubicBezTo>
                        <a:pt x="6" y="26"/>
                        <a:pt x="8" y="26"/>
                        <a:pt x="8" y="26"/>
                      </a:cubicBezTo>
                      <a:cubicBezTo>
                        <a:pt x="8" y="25"/>
                        <a:pt x="9" y="24"/>
                        <a:pt x="9" y="23"/>
                      </a:cubicBezTo>
                      <a:cubicBezTo>
                        <a:pt x="9" y="22"/>
                        <a:pt x="8" y="22"/>
                        <a:pt x="8" y="22"/>
                      </a:cubicBezTo>
                      <a:cubicBezTo>
                        <a:pt x="7" y="23"/>
                        <a:pt x="5" y="24"/>
                        <a:pt x="4" y="25"/>
                      </a:cubicBezTo>
                      <a:cubicBezTo>
                        <a:pt x="4" y="26"/>
                        <a:pt x="4" y="26"/>
                        <a:pt x="4" y="27"/>
                      </a:cubicBezTo>
                      <a:cubicBezTo>
                        <a:pt x="6" y="27"/>
                        <a:pt x="8" y="27"/>
                        <a:pt x="10" y="27"/>
                      </a:cubicBezTo>
                      <a:cubicBezTo>
                        <a:pt x="11" y="27"/>
                        <a:pt x="11" y="25"/>
                        <a:pt x="10" y="25"/>
                      </a:cubicBezTo>
                      <a:cubicBezTo>
                        <a:pt x="8" y="25"/>
                        <a:pt x="6" y="25"/>
                        <a:pt x="4" y="25"/>
                      </a:cubicBezTo>
                      <a:cubicBezTo>
                        <a:pt x="3" y="25"/>
                        <a:pt x="2" y="25"/>
                        <a:pt x="3" y="26"/>
                      </a:cubicBezTo>
                      <a:cubicBezTo>
                        <a:pt x="4" y="27"/>
                        <a:pt x="5" y="27"/>
                        <a:pt x="6" y="28"/>
                      </a:cubicBezTo>
                      <a:cubicBezTo>
                        <a:pt x="6" y="28"/>
                        <a:pt x="6" y="27"/>
                        <a:pt x="6" y="27"/>
                      </a:cubicBezTo>
                      <a:cubicBezTo>
                        <a:pt x="5" y="27"/>
                        <a:pt x="4" y="27"/>
                        <a:pt x="2" y="27"/>
                      </a:cubicBezTo>
                      <a:cubicBezTo>
                        <a:pt x="1" y="27"/>
                        <a:pt x="1" y="28"/>
                        <a:pt x="2" y="28"/>
                      </a:cubicBezTo>
                      <a:cubicBezTo>
                        <a:pt x="4" y="30"/>
                        <a:pt x="6" y="30"/>
                        <a:pt x="8" y="30"/>
                      </a:cubicBezTo>
                      <a:cubicBezTo>
                        <a:pt x="9" y="30"/>
                        <a:pt x="9" y="29"/>
                        <a:pt x="8" y="29"/>
                      </a:cubicBezTo>
                      <a:cubicBezTo>
                        <a:pt x="6" y="28"/>
                        <a:pt x="4" y="28"/>
                        <a:pt x="2" y="28"/>
                      </a:cubicBezTo>
                      <a:cubicBezTo>
                        <a:pt x="1" y="28"/>
                        <a:pt x="1" y="29"/>
                        <a:pt x="2" y="29"/>
                      </a:cubicBezTo>
                      <a:cubicBezTo>
                        <a:pt x="4" y="30"/>
                        <a:pt x="7" y="31"/>
                        <a:pt x="10" y="30"/>
                      </a:cubicBezTo>
                      <a:cubicBezTo>
                        <a:pt x="10" y="30"/>
                        <a:pt x="11" y="29"/>
                        <a:pt x="10" y="29"/>
                      </a:cubicBezTo>
                      <a:cubicBezTo>
                        <a:pt x="8" y="28"/>
                        <a:pt x="6" y="27"/>
                        <a:pt x="4" y="27"/>
                      </a:cubicBezTo>
                      <a:cubicBezTo>
                        <a:pt x="4" y="27"/>
                        <a:pt x="4" y="28"/>
                        <a:pt x="4" y="28"/>
                      </a:cubicBezTo>
                      <a:cubicBezTo>
                        <a:pt x="7" y="28"/>
                        <a:pt x="9" y="28"/>
                        <a:pt x="12" y="28"/>
                      </a:cubicBezTo>
                      <a:cubicBezTo>
                        <a:pt x="13" y="28"/>
                        <a:pt x="13" y="27"/>
                        <a:pt x="12" y="27"/>
                      </a:cubicBezTo>
                      <a:cubicBezTo>
                        <a:pt x="9" y="27"/>
                        <a:pt x="7" y="26"/>
                        <a:pt x="4" y="26"/>
                      </a:cubicBezTo>
                      <a:cubicBezTo>
                        <a:pt x="3" y="26"/>
                        <a:pt x="3" y="28"/>
                        <a:pt x="4" y="28"/>
                      </a:cubicBezTo>
                      <a:cubicBezTo>
                        <a:pt x="8" y="28"/>
                        <a:pt x="12" y="28"/>
                        <a:pt x="16" y="27"/>
                      </a:cubicBezTo>
                      <a:cubicBezTo>
                        <a:pt x="17" y="27"/>
                        <a:pt x="16" y="26"/>
                        <a:pt x="16" y="26"/>
                      </a:cubicBezTo>
                      <a:cubicBezTo>
                        <a:pt x="12" y="26"/>
                        <a:pt x="9" y="25"/>
                        <a:pt x="6" y="27"/>
                      </a:cubicBezTo>
                      <a:cubicBezTo>
                        <a:pt x="5" y="27"/>
                        <a:pt x="5" y="28"/>
                        <a:pt x="6" y="28"/>
                      </a:cubicBezTo>
                      <a:cubicBezTo>
                        <a:pt x="10" y="30"/>
                        <a:pt x="14" y="30"/>
                        <a:pt x="17" y="28"/>
                      </a:cubicBezTo>
                      <a:cubicBezTo>
                        <a:pt x="18" y="28"/>
                        <a:pt x="18" y="27"/>
                        <a:pt x="17" y="27"/>
                      </a:cubicBezTo>
                      <a:cubicBezTo>
                        <a:pt x="15" y="26"/>
                        <a:pt x="13" y="26"/>
                        <a:pt x="11" y="26"/>
                      </a:cubicBezTo>
                      <a:cubicBezTo>
                        <a:pt x="10" y="26"/>
                        <a:pt x="10" y="28"/>
                        <a:pt x="11" y="28"/>
                      </a:cubicBezTo>
                      <a:cubicBezTo>
                        <a:pt x="14" y="28"/>
                        <a:pt x="17" y="29"/>
                        <a:pt x="20" y="28"/>
                      </a:cubicBezTo>
                      <a:cubicBezTo>
                        <a:pt x="21" y="28"/>
                        <a:pt x="21" y="27"/>
                        <a:pt x="20" y="27"/>
                      </a:cubicBezTo>
                      <a:cubicBezTo>
                        <a:pt x="18" y="26"/>
                        <a:pt x="15" y="26"/>
                        <a:pt x="13" y="27"/>
                      </a:cubicBezTo>
                      <a:cubicBezTo>
                        <a:pt x="12" y="27"/>
                        <a:pt x="12" y="28"/>
                        <a:pt x="13" y="28"/>
                      </a:cubicBezTo>
                      <a:cubicBezTo>
                        <a:pt x="17" y="29"/>
                        <a:pt x="19" y="28"/>
                        <a:pt x="22" y="26"/>
                      </a:cubicBezTo>
                      <a:cubicBezTo>
                        <a:pt x="23" y="26"/>
                        <a:pt x="23" y="25"/>
                        <a:pt x="22" y="25"/>
                      </a:cubicBezTo>
                      <a:cubicBezTo>
                        <a:pt x="20" y="25"/>
                        <a:pt x="19" y="24"/>
                        <a:pt x="17" y="24"/>
                      </a:cubicBezTo>
                      <a:cubicBezTo>
                        <a:pt x="17" y="25"/>
                        <a:pt x="17" y="25"/>
                        <a:pt x="17" y="26"/>
                      </a:cubicBezTo>
                      <a:cubicBezTo>
                        <a:pt x="18" y="24"/>
                        <a:pt x="19" y="23"/>
                        <a:pt x="20" y="22"/>
                      </a:cubicBezTo>
                      <a:cubicBezTo>
                        <a:pt x="20" y="22"/>
                        <a:pt x="20" y="22"/>
                        <a:pt x="19" y="21"/>
                      </a:cubicBezTo>
                      <a:cubicBezTo>
                        <a:pt x="18" y="23"/>
                        <a:pt x="17" y="24"/>
                        <a:pt x="16" y="25"/>
                      </a:cubicBezTo>
                      <a:cubicBezTo>
                        <a:pt x="16" y="26"/>
                        <a:pt x="17" y="26"/>
                        <a:pt x="17" y="26"/>
                      </a:cubicBezTo>
                      <a:cubicBezTo>
                        <a:pt x="18" y="24"/>
                        <a:pt x="18" y="23"/>
                        <a:pt x="19" y="21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3"/>
                        <a:pt x="17" y="25"/>
                        <a:pt x="17" y="27"/>
                      </a:cubicBezTo>
                      <a:cubicBezTo>
                        <a:pt x="16" y="27"/>
                        <a:pt x="17" y="28"/>
                        <a:pt x="18" y="28"/>
                      </a:cubicBezTo>
                      <a:cubicBezTo>
                        <a:pt x="19" y="27"/>
                        <a:pt x="21" y="26"/>
                        <a:pt x="22" y="25"/>
                      </a:cubicBezTo>
                      <a:cubicBezTo>
                        <a:pt x="22" y="25"/>
                        <a:pt x="22" y="24"/>
                        <a:pt x="22" y="24"/>
                      </a:cubicBezTo>
                      <a:cubicBezTo>
                        <a:pt x="20" y="25"/>
                        <a:pt x="19" y="26"/>
                        <a:pt x="18" y="27"/>
                      </a:cubicBezTo>
                      <a:cubicBezTo>
                        <a:pt x="17" y="28"/>
                        <a:pt x="18" y="29"/>
                        <a:pt x="19" y="28"/>
                      </a:cubicBezTo>
                      <a:cubicBezTo>
                        <a:pt x="21" y="27"/>
                        <a:pt x="22" y="25"/>
                        <a:pt x="24" y="24"/>
                      </a:cubicBezTo>
                      <a:cubicBezTo>
                        <a:pt x="24" y="24"/>
                        <a:pt x="24" y="23"/>
                        <a:pt x="23" y="23"/>
                      </a:cubicBezTo>
                      <a:cubicBezTo>
                        <a:pt x="22" y="24"/>
                        <a:pt x="21" y="25"/>
                        <a:pt x="20" y="26"/>
                      </a:cubicBezTo>
                      <a:cubicBezTo>
                        <a:pt x="21" y="26"/>
                        <a:pt x="21" y="26"/>
                        <a:pt x="21" y="27"/>
                      </a:cubicBezTo>
                      <a:cubicBezTo>
                        <a:pt x="21" y="27"/>
                        <a:pt x="24" y="23"/>
                        <a:pt x="23" y="25"/>
                      </a:cubicBezTo>
                      <a:cubicBezTo>
                        <a:pt x="23" y="26"/>
                        <a:pt x="24" y="26"/>
                        <a:pt x="25" y="26"/>
                      </a:cubicBezTo>
                      <a:cubicBezTo>
                        <a:pt x="25" y="25"/>
                        <a:pt x="25" y="25"/>
                        <a:pt x="26" y="25"/>
                      </a:cubicBezTo>
                      <a:cubicBezTo>
                        <a:pt x="26" y="24"/>
                        <a:pt x="26" y="23"/>
                        <a:pt x="25" y="24"/>
                      </a:cubicBezTo>
                      <a:cubicBezTo>
                        <a:pt x="23" y="25"/>
                        <a:pt x="22" y="25"/>
                        <a:pt x="20" y="26"/>
                      </a:cubicBezTo>
                      <a:cubicBezTo>
                        <a:pt x="20" y="27"/>
                        <a:pt x="20" y="27"/>
                        <a:pt x="21" y="27"/>
                      </a:cubicBezTo>
                      <a:cubicBezTo>
                        <a:pt x="22" y="27"/>
                        <a:pt x="23" y="26"/>
                        <a:pt x="25" y="26"/>
                      </a:cubicBezTo>
                      <a:cubicBezTo>
                        <a:pt x="24" y="25"/>
                        <a:pt x="24" y="25"/>
                        <a:pt x="24" y="24"/>
                      </a:cubicBezTo>
                      <a:cubicBezTo>
                        <a:pt x="21" y="27"/>
                        <a:pt x="18" y="28"/>
                        <a:pt x="14" y="29"/>
                      </a:cubicBezTo>
                      <a:cubicBezTo>
                        <a:pt x="6" y="31"/>
                        <a:pt x="6" y="24"/>
                        <a:pt x="6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5" y="19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18"/>
                        <a:pt x="6" y="15"/>
                        <a:pt x="7" y="12"/>
                      </a:cubicBezTo>
                      <a:cubicBezTo>
                        <a:pt x="6" y="12"/>
                        <a:pt x="6" y="12"/>
                        <a:pt x="5" y="12"/>
                      </a:cubicBezTo>
                      <a:cubicBezTo>
                        <a:pt x="6" y="14"/>
                        <a:pt x="7" y="17"/>
                        <a:pt x="7" y="20"/>
                      </a:cubicBezTo>
                      <a:cubicBezTo>
                        <a:pt x="7" y="20"/>
                        <a:pt x="7" y="20"/>
                        <a:pt x="8" y="20"/>
                      </a:cubicBezTo>
                      <a:cubicBezTo>
                        <a:pt x="8" y="16"/>
                        <a:pt x="8" y="12"/>
                        <a:pt x="9" y="8"/>
                      </a:cubicBezTo>
                      <a:cubicBezTo>
                        <a:pt x="9" y="8"/>
                        <a:pt x="8" y="8"/>
                        <a:pt x="8" y="8"/>
                      </a:cubicBezTo>
                      <a:cubicBezTo>
                        <a:pt x="7" y="13"/>
                        <a:pt x="7" y="17"/>
                        <a:pt x="7" y="22"/>
                      </a:cubicBezTo>
                      <a:cubicBezTo>
                        <a:pt x="7" y="22"/>
                        <a:pt x="7" y="22"/>
                        <a:pt x="8" y="22"/>
                      </a:cubicBezTo>
                      <a:cubicBezTo>
                        <a:pt x="8" y="19"/>
                        <a:pt x="8" y="16"/>
                        <a:pt x="9" y="13"/>
                      </a:cubicBezTo>
                      <a:cubicBezTo>
                        <a:pt x="9" y="13"/>
                        <a:pt x="7" y="12"/>
                        <a:pt x="7" y="13"/>
                      </a:cubicBezTo>
                      <a:cubicBezTo>
                        <a:pt x="6" y="17"/>
                        <a:pt x="5" y="22"/>
                        <a:pt x="1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3" y="25"/>
                        <a:pt x="3" y="24"/>
                        <a:pt x="4" y="23"/>
                      </a:cubicBezTo>
                      <a:cubicBezTo>
                        <a:pt x="4" y="22"/>
                        <a:pt x="3" y="21"/>
                        <a:pt x="3" y="22"/>
                      </a:cubicBezTo>
                      <a:cubicBezTo>
                        <a:pt x="1" y="25"/>
                        <a:pt x="0" y="27"/>
                        <a:pt x="0" y="31"/>
                      </a:cubicBezTo>
                      <a:cubicBezTo>
                        <a:pt x="0" y="31"/>
                        <a:pt x="1" y="31"/>
                        <a:pt x="1" y="31"/>
                      </a:cubicBezTo>
                      <a:cubicBezTo>
                        <a:pt x="3" y="27"/>
                        <a:pt x="5" y="23"/>
                        <a:pt x="7" y="19"/>
                      </a:cubicBezTo>
                      <a:cubicBezTo>
                        <a:pt x="7" y="19"/>
                        <a:pt x="6" y="19"/>
                        <a:pt x="6" y="19"/>
                      </a:cubicBezTo>
                      <a:cubicBezTo>
                        <a:pt x="6" y="21"/>
                        <a:pt x="6" y="23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2"/>
                        <a:pt x="8" y="20"/>
                        <a:pt x="8" y="17"/>
                      </a:cubicBezTo>
                      <a:cubicBezTo>
                        <a:pt x="8" y="17"/>
                        <a:pt x="7" y="17"/>
                        <a:pt x="7" y="17"/>
                      </a:cubicBezTo>
                      <a:cubicBezTo>
                        <a:pt x="6" y="20"/>
                        <a:pt x="7" y="22"/>
                        <a:pt x="7" y="24"/>
                      </a:cubicBezTo>
                      <a:cubicBezTo>
                        <a:pt x="7" y="25"/>
                        <a:pt x="8" y="25"/>
                        <a:pt x="8" y="24"/>
                      </a:cubicBezTo>
                      <a:cubicBezTo>
                        <a:pt x="9" y="22"/>
                        <a:pt x="9" y="20"/>
                        <a:pt x="10" y="17"/>
                      </a:cubicBezTo>
                      <a:cubicBezTo>
                        <a:pt x="10" y="17"/>
                        <a:pt x="9" y="17"/>
                        <a:pt x="9" y="17"/>
                      </a:cubicBezTo>
                      <a:cubicBezTo>
                        <a:pt x="11" y="22"/>
                        <a:pt x="15" y="26"/>
                        <a:pt x="20" y="21"/>
                      </a:cubicBezTo>
                      <a:cubicBezTo>
                        <a:pt x="20" y="21"/>
                        <a:pt x="19" y="20"/>
                        <a:pt x="19" y="20"/>
                      </a:cubicBezTo>
                      <a:cubicBezTo>
                        <a:pt x="17" y="22"/>
                        <a:pt x="17" y="23"/>
                        <a:pt x="16" y="24"/>
                      </a:cubicBezTo>
                      <a:cubicBezTo>
                        <a:pt x="15" y="25"/>
                        <a:pt x="16" y="25"/>
                        <a:pt x="16" y="25"/>
                      </a:cubicBezTo>
                      <a:cubicBezTo>
                        <a:pt x="19" y="26"/>
                        <a:pt x="20" y="26"/>
                        <a:pt x="22" y="26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19" y="25"/>
                        <a:pt x="18" y="27"/>
                        <a:pt x="17" y="29"/>
                      </a:cubicBezTo>
                      <a:cubicBezTo>
                        <a:pt x="17" y="29"/>
                        <a:pt x="17" y="30"/>
                        <a:pt x="18" y="30"/>
                      </a:cubicBezTo>
                      <a:cubicBezTo>
                        <a:pt x="20" y="30"/>
                        <a:pt x="21" y="29"/>
                        <a:pt x="23" y="28"/>
                      </a:cubicBezTo>
                      <a:cubicBezTo>
                        <a:pt x="24" y="28"/>
                        <a:pt x="24" y="27"/>
                        <a:pt x="23" y="27"/>
                      </a:cubicBezTo>
                      <a:cubicBezTo>
                        <a:pt x="22" y="27"/>
                        <a:pt x="21" y="27"/>
                        <a:pt x="21" y="28"/>
                      </a:cubicBezTo>
                      <a:cubicBezTo>
                        <a:pt x="21" y="28"/>
                        <a:pt x="21" y="28"/>
                        <a:pt x="21" y="29"/>
                      </a:cubicBezTo>
                      <a:cubicBezTo>
                        <a:pt x="23" y="28"/>
                        <a:pt x="24" y="27"/>
                        <a:pt x="26" y="26"/>
                      </a:cubicBezTo>
                      <a:cubicBezTo>
                        <a:pt x="26" y="26"/>
                        <a:pt x="26" y="25"/>
                        <a:pt x="25" y="25"/>
                      </a:cubicBezTo>
                      <a:cubicBezTo>
                        <a:pt x="24" y="25"/>
                        <a:pt x="24" y="26"/>
                        <a:pt x="23" y="26"/>
                      </a:cubicBezTo>
                      <a:cubicBezTo>
                        <a:pt x="23" y="26"/>
                        <a:pt x="23" y="27"/>
                        <a:pt x="24" y="27"/>
                      </a:cubicBezTo>
                      <a:cubicBezTo>
                        <a:pt x="24" y="26"/>
                        <a:pt x="25" y="24"/>
                        <a:pt x="26" y="23"/>
                      </a:cubicBezTo>
                      <a:cubicBezTo>
                        <a:pt x="26" y="23"/>
                        <a:pt x="26" y="23"/>
                        <a:pt x="25" y="22"/>
                      </a:cubicBezTo>
                      <a:cubicBezTo>
                        <a:pt x="25" y="23"/>
                        <a:pt x="24" y="24"/>
                        <a:pt x="24" y="24"/>
                      </a:cubicBezTo>
                      <a:cubicBezTo>
                        <a:pt x="23" y="25"/>
                        <a:pt x="24" y="26"/>
                        <a:pt x="25" y="25"/>
                      </a:cubicBezTo>
                      <a:cubicBezTo>
                        <a:pt x="26" y="25"/>
                        <a:pt x="26" y="24"/>
                        <a:pt x="27" y="23"/>
                      </a:cubicBezTo>
                      <a:cubicBezTo>
                        <a:pt x="27" y="23"/>
                        <a:pt x="27" y="23"/>
                        <a:pt x="26" y="23"/>
                      </a:cubicBezTo>
                      <a:cubicBezTo>
                        <a:pt x="26" y="23"/>
                        <a:pt x="26" y="24"/>
                        <a:pt x="25" y="25"/>
                      </a:cubicBezTo>
                      <a:cubicBezTo>
                        <a:pt x="25" y="25"/>
                        <a:pt x="26" y="26"/>
                        <a:pt x="26" y="26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8" y="25"/>
                        <a:pt x="28" y="24"/>
                        <a:pt x="27" y="24"/>
                      </a:cubicBezTo>
                      <a:cubicBezTo>
                        <a:pt x="23" y="21"/>
                        <a:pt x="19" y="18"/>
                        <a:pt x="15" y="15"/>
                      </a:cubicBezTo>
                      <a:cubicBezTo>
                        <a:pt x="14" y="15"/>
                        <a:pt x="14" y="15"/>
                        <a:pt x="14" y="16"/>
                      </a:cubicBezTo>
                      <a:cubicBezTo>
                        <a:pt x="12" y="18"/>
                        <a:pt x="12" y="20"/>
                        <a:pt x="12" y="23"/>
                      </a:cubicBezTo>
                      <a:cubicBezTo>
                        <a:pt x="12" y="24"/>
                        <a:pt x="14" y="24"/>
                        <a:pt x="14" y="23"/>
                      </a:cubicBezTo>
                      <a:cubicBezTo>
                        <a:pt x="14" y="20"/>
                        <a:pt x="14" y="18"/>
                        <a:pt x="13" y="15"/>
                      </a:cubicBezTo>
                      <a:cubicBezTo>
                        <a:pt x="13" y="15"/>
                        <a:pt x="12" y="15"/>
                        <a:pt x="12" y="16"/>
                      </a:cubicBezTo>
                      <a:cubicBezTo>
                        <a:pt x="13" y="18"/>
                        <a:pt x="14" y="20"/>
                        <a:pt x="15" y="23"/>
                      </a:cubicBezTo>
                      <a:cubicBezTo>
                        <a:pt x="16" y="22"/>
                        <a:pt x="16" y="22"/>
                        <a:pt x="17" y="22"/>
                      </a:cubicBezTo>
                      <a:cubicBezTo>
                        <a:pt x="16" y="21"/>
                        <a:pt x="15" y="20"/>
                        <a:pt x="14" y="18"/>
                      </a:cubicBezTo>
                      <a:cubicBezTo>
                        <a:pt x="14" y="18"/>
                        <a:pt x="13" y="18"/>
                        <a:pt x="13" y="18"/>
                      </a:cubicBezTo>
                      <a:cubicBezTo>
                        <a:pt x="12" y="21"/>
                        <a:pt x="12" y="24"/>
                        <a:pt x="12" y="26"/>
                      </a:cubicBezTo>
                      <a:cubicBezTo>
                        <a:pt x="12" y="27"/>
                        <a:pt x="14" y="27"/>
                        <a:pt x="14" y="26"/>
                      </a:cubicBezTo>
                      <a:cubicBezTo>
                        <a:pt x="14" y="25"/>
                        <a:pt x="15" y="24"/>
                        <a:pt x="15" y="23"/>
                      </a:cubicBezTo>
                      <a:cubicBezTo>
                        <a:pt x="15" y="23"/>
                        <a:pt x="14" y="23"/>
                        <a:pt x="14" y="22"/>
                      </a:cubicBezTo>
                      <a:cubicBezTo>
                        <a:pt x="14" y="24"/>
                        <a:pt x="14" y="25"/>
                        <a:pt x="14" y="26"/>
                      </a:cubicBezTo>
                      <a:cubicBezTo>
                        <a:pt x="14" y="27"/>
                        <a:pt x="15" y="27"/>
                        <a:pt x="15" y="26"/>
                      </a:cubicBezTo>
                      <a:cubicBezTo>
                        <a:pt x="15" y="25"/>
                        <a:pt x="16" y="23"/>
                        <a:pt x="16" y="22"/>
                      </a:cubicBezTo>
                      <a:cubicBezTo>
                        <a:pt x="16" y="22"/>
                        <a:pt x="15" y="22"/>
                        <a:pt x="15" y="22"/>
                      </a:cubicBezTo>
                      <a:cubicBezTo>
                        <a:pt x="15" y="23"/>
                        <a:pt x="15" y="24"/>
                        <a:pt x="16" y="25"/>
                      </a:cubicBezTo>
                      <a:cubicBezTo>
                        <a:pt x="16" y="26"/>
                        <a:pt x="17" y="26"/>
                        <a:pt x="17" y="25"/>
                      </a:cubicBezTo>
                      <a:cubicBezTo>
                        <a:pt x="17" y="23"/>
                        <a:pt x="17" y="22"/>
                        <a:pt x="19" y="21"/>
                      </a:cubicBezTo>
                      <a:cubicBezTo>
                        <a:pt x="20" y="22"/>
                        <a:pt x="20" y="23"/>
                        <a:pt x="21" y="24"/>
                      </a:cubicBezTo>
                      <a:cubicBezTo>
                        <a:pt x="22" y="25"/>
                        <a:pt x="23" y="24"/>
                        <a:pt x="22" y="24"/>
                      </a:cubicBezTo>
                      <a:cubicBezTo>
                        <a:pt x="21" y="21"/>
                        <a:pt x="21" y="18"/>
                        <a:pt x="20" y="16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cubicBezTo>
                        <a:pt x="19" y="16"/>
                        <a:pt x="19" y="16"/>
                        <a:pt x="18" y="16"/>
                      </a:cubicBezTo>
                      <a:cubicBezTo>
                        <a:pt x="18" y="16"/>
                        <a:pt x="18" y="18"/>
                        <a:pt x="19" y="17"/>
                      </a:cubicBezTo>
                      <a:cubicBezTo>
                        <a:pt x="18" y="18"/>
                        <a:pt x="21" y="23"/>
                        <a:pt x="21" y="24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1" y="22"/>
                        <a:pt x="20" y="20"/>
                        <a:pt x="19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6" y="20"/>
                        <a:pt x="15" y="22"/>
                        <a:pt x="16" y="25"/>
                      </a:cubicBezTo>
                      <a:cubicBezTo>
                        <a:pt x="16" y="25"/>
                        <a:pt x="16" y="25"/>
                        <a:pt x="17" y="25"/>
                      </a:cubicBezTo>
                      <a:cubicBezTo>
                        <a:pt x="17" y="24"/>
                        <a:pt x="16" y="22"/>
                        <a:pt x="16" y="21"/>
                      </a:cubicBezTo>
                      <a:cubicBezTo>
                        <a:pt x="16" y="21"/>
                        <a:pt x="15" y="21"/>
                        <a:pt x="15" y="21"/>
                      </a:cubicBezTo>
                      <a:cubicBezTo>
                        <a:pt x="14" y="23"/>
                        <a:pt x="14" y="24"/>
                        <a:pt x="14" y="26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4"/>
                        <a:pt x="15" y="22"/>
                      </a:cubicBezTo>
                      <a:cubicBezTo>
                        <a:pt x="15" y="22"/>
                        <a:pt x="14" y="22"/>
                        <a:pt x="14" y="22"/>
                      </a:cubicBezTo>
                      <a:cubicBezTo>
                        <a:pt x="13" y="24"/>
                        <a:pt x="13" y="25"/>
                        <a:pt x="12" y="26"/>
                      </a:cubicBezTo>
                      <a:cubicBezTo>
                        <a:pt x="13" y="26"/>
                        <a:pt x="13" y="26"/>
                        <a:pt x="14" y="26"/>
                      </a:cubicBezTo>
                      <a:cubicBezTo>
                        <a:pt x="14" y="24"/>
                        <a:pt x="14" y="22"/>
                        <a:pt x="14" y="19"/>
                      </a:cubicBezTo>
                      <a:cubicBezTo>
                        <a:pt x="14" y="19"/>
                        <a:pt x="13" y="19"/>
                        <a:pt x="13" y="19"/>
                      </a:cubicBezTo>
                      <a:cubicBezTo>
                        <a:pt x="14" y="20"/>
                        <a:pt x="15" y="21"/>
                        <a:pt x="15" y="23"/>
                      </a:cubicBezTo>
                      <a:cubicBezTo>
                        <a:pt x="16" y="23"/>
                        <a:pt x="17" y="23"/>
                        <a:pt x="17" y="22"/>
                      </a:cubicBezTo>
                      <a:cubicBezTo>
                        <a:pt x="16" y="20"/>
                        <a:pt x="15" y="17"/>
                        <a:pt x="13" y="15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2" y="18"/>
                        <a:pt x="12" y="21"/>
                        <a:pt x="12" y="23"/>
                      </a:cubicBezTo>
                      <a:cubicBezTo>
                        <a:pt x="13" y="23"/>
                        <a:pt x="13" y="23"/>
                        <a:pt x="14" y="23"/>
                      </a:cubicBezTo>
                      <a:cubicBezTo>
                        <a:pt x="13" y="9"/>
                        <a:pt x="22" y="26"/>
                        <a:pt x="26" y="24"/>
                      </a:cubicBezTo>
                      <a:cubicBezTo>
                        <a:pt x="26" y="25"/>
                        <a:pt x="26" y="25"/>
                        <a:pt x="27" y="25"/>
                      </a:cubicBezTo>
                      <a:cubicBezTo>
                        <a:pt x="27" y="24"/>
                        <a:pt x="27" y="24"/>
                        <a:pt x="28" y="23"/>
                      </a:cubicBezTo>
                      <a:cubicBezTo>
                        <a:pt x="28" y="22"/>
                        <a:pt x="27" y="22"/>
                        <a:pt x="27" y="22"/>
                      </a:cubicBezTo>
                      <a:cubicBezTo>
                        <a:pt x="25" y="23"/>
                        <a:pt x="25" y="23"/>
                        <a:pt x="24" y="24"/>
                      </a:cubicBezTo>
                      <a:cubicBezTo>
                        <a:pt x="24" y="25"/>
                        <a:pt x="24" y="25"/>
                        <a:pt x="25" y="25"/>
                      </a:cubicBezTo>
                      <a:cubicBezTo>
                        <a:pt x="25" y="25"/>
                        <a:pt x="26" y="24"/>
                        <a:pt x="26" y="23"/>
                      </a:cubicBezTo>
                      <a:cubicBezTo>
                        <a:pt x="27" y="23"/>
                        <a:pt x="26" y="22"/>
                        <a:pt x="25" y="22"/>
                      </a:cubicBezTo>
                      <a:cubicBezTo>
                        <a:pt x="24" y="24"/>
                        <a:pt x="23" y="25"/>
                        <a:pt x="22" y="26"/>
                      </a:cubicBezTo>
                      <a:cubicBezTo>
                        <a:pt x="22" y="27"/>
                        <a:pt x="23" y="28"/>
                        <a:pt x="23" y="27"/>
                      </a:cubicBezTo>
                      <a:cubicBezTo>
                        <a:pt x="24" y="27"/>
                        <a:pt x="25" y="27"/>
                        <a:pt x="26" y="26"/>
                      </a:cubicBezTo>
                      <a:cubicBezTo>
                        <a:pt x="25" y="26"/>
                        <a:pt x="25" y="26"/>
                        <a:pt x="25" y="25"/>
                      </a:cubicBezTo>
                      <a:cubicBezTo>
                        <a:pt x="23" y="26"/>
                        <a:pt x="22" y="27"/>
                        <a:pt x="20" y="28"/>
                      </a:cubicBezTo>
                      <a:cubicBezTo>
                        <a:pt x="20" y="28"/>
                        <a:pt x="20" y="29"/>
                        <a:pt x="21" y="29"/>
                      </a:cubicBezTo>
                      <a:cubicBezTo>
                        <a:pt x="22" y="29"/>
                        <a:pt x="23" y="29"/>
                        <a:pt x="23" y="28"/>
                      </a:cubicBezTo>
                      <a:cubicBezTo>
                        <a:pt x="23" y="28"/>
                        <a:pt x="23" y="28"/>
                        <a:pt x="23" y="27"/>
                      </a:cubicBezTo>
                      <a:cubicBezTo>
                        <a:pt x="19" y="28"/>
                        <a:pt x="19" y="27"/>
                        <a:pt x="22" y="26"/>
                      </a:cubicBezTo>
                      <a:cubicBezTo>
                        <a:pt x="23" y="25"/>
                        <a:pt x="22" y="24"/>
                        <a:pt x="22" y="24"/>
                      </a:cubicBezTo>
                      <a:cubicBezTo>
                        <a:pt x="18" y="25"/>
                        <a:pt x="16" y="24"/>
                        <a:pt x="20" y="21"/>
                      </a:cubicBezTo>
                      <a:cubicBezTo>
                        <a:pt x="19" y="21"/>
                        <a:pt x="19" y="21"/>
                        <a:pt x="19" y="20"/>
                      </a:cubicBezTo>
                      <a:cubicBezTo>
                        <a:pt x="14" y="22"/>
                        <a:pt x="11" y="21"/>
                        <a:pt x="10" y="17"/>
                      </a:cubicBezTo>
                      <a:cubicBezTo>
                        <a:pt x="10" y="17"/>
                        <a:pt x="9" y="16"/>
                        <a:pt x="9" y="17"/>
                      </a:cubicBezTo>
                      <a:cubicBezTo>
                        <a:pt x="8" y="19"/>
                        <a:pt x="7" y="21"/>
                        <a:pt x="7" y="24"/>
                      </a:cubicBezTo>
                      <a:cubicBezTo>
                        <a:pt x="7" y="24"/>
                        <a:pt x="8" y="24"/>
                        <a:pt x="8" y="24"/>
                      </a:cubicBezTo>
                      <a:cubicBezTo>
                        <a:pt x="8" y="22"/>
                        <a:pt x="8" y="20"/>
                        <a:pt x="8" y="17"/>
                      </a:cubicBezTo>
                      <a:cubicBezTo>
                        <a:pt x="8" y="16"/>
                        <a:pt x="7" y="17"/>
                        <a:pt x="7" y="17"/>
                      </a:cubicBezTo>
                      <a:cubicBezTo>
                        <a:pt x="6" y="20"/>
                        <a:pt x="6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3"/>
                        <a:pt x="7" y="21"/>
                        <a:pt x="7" y="19"/>
                      </a:cubicBezTo>
                      <a:cubicBezTo>
                        <a:pt x="7" y="18"/>
                        <a:pt x="6" y="18"/>
                        <a:pt x="6" y="19"/>
                      </a:cubicBezTo>
                      <a:cubicBezTo>
                        <a:pt x="4" y="23"/>
                        <a:pt x="2" y="26"/>
                        <a:pt x="0" y="30"/>
                      </a:cubicBezTo>
                      <a:cubicBezTo>
                        <a:pt x="0" y="30"/>
                        <a:pt x="1" y="30"/>
                        <a:pt x="1" y="31"/>
                      </a:cubicBezTo>
                      <a:cubicBezTo>
                        <a:pt x="1" y="28"/>
                        <a:pt x="2" y="25"/>
                        <a:pt x="4" y="23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2" y="23"/>
                        <a:pt x="2" y="24"/>
                        <a:pt x="1" y="25"/>
                      </a:cubicBezTo>
                      <a:cubicBezTo>
                        <a:pt x="1" y="25"/>
                        <a:pt x="2" y="26"/>
                        <a:pt x="2" y="26"/>
                      </a:cubicBezTo>
                      <a:cubicBezTo>
                        <a:pt x="6" y="22"/>
                        <a:pt x="7" y="18"/>
                        <a:pt x="9" y="13"/>
                      </a:cubicBezTo>
                      <a:cubicBezTo>
                        <a:pt x="8" y="13"/>
                        <a:pt x="8" y="13"/>
                        <a:pt x="7" y="13"/>
                      </a:cubicBezTo>
                      <a:cubicBezTo>
                        <a:pt x="7" y="16"/>
                        <a:pt x="6" y="19"/>
                        <a:pt x="6" y="22"/>
                      </a:cubicBezTo>
                      <a:cubicBezTo>
                        <a:pt x="7" y="23"/>
                        <a:pt x="8" y="23"/>
                        <a:pt x="8" y="22"/>
                      </a:cubicBezTo>
                      <a:cubicBezTo>
                        <a:pt x="9" y="17"/>
                        <a:pt x="9" y="13"/>
                        <a:pt x="9" y="8"/>
                      </a:cubicBezTo>
                      <a:cubicBezTo>
                        <a:pt x="9" y="7"/>
                        <a:pt x="8" y="7"/>
                        <a:pt x="8" y="8"/>
                      </a:cubicBezTo>
                      <a:cubicBezTo>
                        <a:pt x="6" y="12"/>
                        <a:pt x="6" y="16"/>
                        <a:pt x="7" y="20"/>
                      </a:cubicBezTo>
                      <a:cubicBezTo>
                        <a:pt x="7" y="21"/>
                        <a:pt x="8" y="21"/>
                        <a:pt x="8" y="20"/>
                      </a:cubicBezTo>
                      <a:cubicBezTo>
                        <a:pt x="8" y="17"/>
                        <a:pt x="8" y="14"/>
                        <a:pt x="7" y="11"/>
                      </a:cubicBezTo>
                      <a:cubicBezTo>
                        <a:pt x="7" y="11"/>
                        <a:pt x="6" y="11"/>
                        <a:pt x="5" y="11"/>
                      </a:cubicBezTo>
                      <a:cubicBezTo>
                        <a:pt x="5" y="15"/>
                        <a:pt x="5" y="18"/>
                        <a:pt x="5" y="22"/>
                      </a:cubicBezTo>
                      <a:cubicBezTo>
                        <a:pt x="5" y="23"/>
                        <a:pt x="6" y="23"/>
                        <a:pt x="6" y="22"/>
                      </a:cubicBezTo>
                      <a:cubicBezTo>
                        <a:pt x="6" y="21"/>
                        <a:pt x="6" y="19"/>
                        <a:pt x="6" y="18"/>
                      </a:cubicBezTo>
                      <a:cubicBezTo>
                        <a:pt x="6" y="17"/>
                        <a:pt x="5" y="17"/>
                        <a:pt x="5" y="18"/>
                      </a:cubicBezTo>
                      <a:cubicBezTo>
                        <a:pt x="4" y="23"/>
                        <a:pt x="3" y="29"/>
                        <a:pt x="9" y="31"/>
                      </a:cubicBezTo>
                      <a:cubicBezTo>
                        <a:pt x="14" y="32"/>
                        <a:pt x="21" y="29"/>
                        <a:pt x="25" y="25"/>
                      </a:cubicBezTo>
                      <a:cubicBezTo>
                        <a:pt x="26" y="25"/>
                        <a:pt x="25" y="24"/>
                        <a:pt x="24" y="24"/>
                      </a:cubicBezTo>
                      <a:cubicBezTo>
                        <a:pt x="23" y="25"/>
                        <a:pt x="21" y="26"/>
                        <a:pt x="20" y="26"/>
                      </a:cubicBezTo>
                      <a:cubicBezTo>
                        <a:pt x="19" y="27"/>
                        <a:pt x="20" y="28"/>
                        <a:pt x="21" y="27"/>
                      </a:cubicBezTo>
                      <a:cubicBezTo>
                        <a:pt x="22" y="27"/>
                        <a:pt x="24" y="26"/>
                        <a:pt x="26" y="25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4" y="24"/>
                        <a:pt x="24" y="24"/>
                        <a:pt x="24" y="25"/>
                      </a:cubicBezTo>
                      <a:cubicBezTo>
                        <a:pt x="24" y="25"/>
                        <a:pt x="24" y="25"/>
                        <a:pt x="25" y="26"/>
                      </a:cubicBezTo>
                      <a:cubicBezTo>
                        <a:pt x="25" y="24"/>
                        <a:pt x="25" y="24"/>
                        <a:pt x="25" y="23"/>
                      </a:cubicBezTo>
                      <a:cubicBezTo>
                        <a:pt x="25" y="22"/>
                        <a:pt x="24" y="22"/>
                        <a:pt x="24" y="22"/>
                      </a:cubicBez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6"/>
                        <a:pt x="21" y="27"/>
                        <a:pt x="21" y="27"/>
                      </a:cubicBezTo>
                      <a:cubicBezTo>
                        <a:pt x="22" y="26"/>
                        <a:pt x="23" y="25"/>
                        <a:pt x="24" y="24"/>
                      </a:cubicBezTo>
                      <a:cubicBezTo>
                        <a:pt x="25" y="23"/>
                        <a:pt x="24" y="22"/>
                        <a:pt x="23" y="23"/>
                      </a:cubicBezTo>
                      <a:cubicBezTo>
                        <a:pt x="22" y="24"/>
                        <a:pt x="20" y="26"/>
                        <a:pt x="18" y="27"/>
                      </a:cubicBezTo>
                      <a:cubicBezTo>
                        <a:pt x="18" y="27"/>
                        <a:pt x="19" y="28"/>
                        <a:pt x="19" y="28"/>
                      </a:cubicBezTo>
                      <a:cubicBezTo>
                        <a:pt x="20" y="27"/>
                        <a:pt x="21" y="26"/>
                        <a:pt x="23" y="25"/>
                      </a:cubicBezTo>
                      <a:cubicBezTo>
                        <a:pt x="23" y="24"/>
                        <a:pt x="22" y="23"/>
                        <a:pt x="22" y="24"/>
                      </a:cubicBezTo>
                      <a:cubicBezTo>
                        <a:pt x="20" y="25"/>
                        <a:pt x="19" y="25"/>
                        <a:pt x="17" y="26"/>
                      </a:cubicBezTo>
                      <a:cubicBezTo>
                        <a:pt x="17" y="27"/>
                        <a:pt x="18" y="27"/>
                        <a:pt x="18" y="27"/>
                      </a:cubicBezTo>
                      <a:cubicBezTo>
                        <a:pt x="20" y="25"/>
                        <a:pt x="20" y="23"/>
                        <a:pt x="20" y="21"/>
                      </a:cubicBezTo>
                      <a:cubicBezTo>
                        <a:pt x="19" y="20"/>
                        <a:pt x="19" y="20"/>
                        <a:pt x="18" y="20"/>
                      </a:cubicBezTo>
                      <a:cubicBezTo>
                        <a:pt x="17" y="22"/>
                        <a:pt x="16" y="24"/>
                        <a:pt x="16" y="26"/>
                      </a:cubicBezTo>
                      <a:cubicBezTo>
                        <a:pt x="16" y="26"/>
                        <a:pt x="17" y="27"/>
                        <a:pt x="17" y="26"/>
                      </a:cubicBezTo>
                      <a:cubicBezTo>
                        <a:pt x="18" y="25"/>
                        <a:pt x="19" y="23"/>
                        <a:pt x="20" y="22"/>
                      </a:cubicBezTo>
                      <a:cubicBezTo>
                        <a:pt x="21" y="21"/>
                        <a:pt x="20" y="21"/>
                        <a:pt x="19" y="21"/>
                      </a:cubicBezTo>
                      <a:cubicBezTo>
                        <a:pt x="18" y="22"/>
                        <a:pt x="17" y="23"/>
                        <a:pt x="16" y="25"/>
                      </a:cubicBezTo>
                      <a:cubicBezTo>
                        <a:pt x="16" y="25"/>
                        <a:pt x="16" y="26"/>
                        <a:pt x="17" y="26"/>
                      </a:cubicBezTo>
                      <a:cubicBezTo>
                        <a:pt x="18" y="26"/>
                        <a:pt x="20" y="26"/>
                        <a:pt x="22" y="26"/>
                      </a:cubicBezTo>
                      <a:cubicBezTo>
                        <a:pt x="22" y="26"/>
                        <a:pt x="22" y="26"/>
                        <a:pt x="21" y="25"/>
                      </a:cubicBezTo>
                      <a:cubicBezTo>
                        <a:pt x="19" y="27"/>
                        <a:pt x="16" y="27"/>
                        <a:pt x="13" y="27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cubicBezTo>
                        <a:pt x="15" y="28"/>
                        <a:pt x="18" y="27"/>
                        <a:pt x="20" y="28"/>
                      </a:cubicBezTo>
                      <a:cubicBezTo>
                        <a:pt x="20" y="28"/>
                        <a:pt x="20" y="27"/>
                        <a:pt x="20" y="27"/>
                      </a:cubicBezTo>
                      <a:cubicBezTo>
                        <a:pt x="17" y="27"/>
                        <a:pt x="14" y="27"/>
                        <a:pt x="11" y="26"/>
                      </a:cubicBezTo>
                      <a:cubicBezTo>
                        <a:pt x="11" y="27"/>
                        <a:pt x="11" y="27"/>
                        <a:pt x="11" y="28"/>
                      </a:cubicBezTo>
                      <a:cubicBezTo>
                        <a:pt x="13" y="28"/>
                        <a:pt x="15" y="28"/>
                        <a:pt x="17" y="28"/>
                      </a:cubicBezTo>
                      <a:cubicBezTo>
                        <a:pt x="17" y="28"/>
                        <a:pt x="17" y="28"/>
                        <a:pt x="17" y="27"/>
                      </a:cubicBezTo>
                      <a:cubicBezTo>
                        <a:pt x="13" y="29"/>
                        <a:pt x="10" y="28"/>
                        <a:pt x="6" y="27"/>
                      </a:cubicBezTo>
                      <a:cubicBezTo>
                        <a:pt x="6" y="27"/>
                        <a:pt x="6" y="28"/>
                        <a:pt x="6" y="28"/>
                      </a:cubicBezTo>
                      <a:cubicBezTo>
                        <a:pt x="10" y="27"/>
                        <a:pt x="12" y="27"/>
                        <a:pt x="16" y="27"/>
                      </a:cubicBezTo>
                      <a:cubicBezTo>
                        <a:pt x="15" y="27"/>
                        <a:pt x="15" y="26"/>
                        <a:pt x="15" y="26"/>
                      </a:cubicBezTo>
                      <a:cubicBezTo>
                        <a:pt x="11" y="27"/>
                        <a:pt x="8" y="26"/>
                        <a:pt x="4" y="26"/>
                      </a:cubicBezTo>
                      <a:cubicBezTo>
                        <a:pt x="4" y="27"/>
                        <a:pt x="4" y="27"/>
                        <a:pt x="4" y="28"/>
                      </a:cubicBezTo>
                      <a:cubicBezTo>
                        <a:pt x="6" y="28"/>
                        <a:pt x="9" y="28"/>
                        <a:pt x="12" y="28"/>
                      </a:cubicBezTo>
                      <a:cubicBezTo>
                        <a:pt x="12" y="28"/>
                        <a:pt x="12" y="28"/>
                        <a:pt x="12" y="27"/>
                      </a:cubicBezTo>
                      <a:cubicBezTo>
                        <a:pt x="9" y="27"/>
                        <a:pt x="7" y="27"/>
                        <a:pt x="4" y="27"/>
                      </a:cubicBezTo>
                      <a:cubicBezTo>
                        <a:pt x="3" y="27"/>
                        <a:pt x="3" y="28"/>
                        <a:pt x="4" y="28"/>
                      </a:cubicBezTo>
                      <a:cubicBezTo>
                        <a:pt x="6" y="29"/>
                        <a:pt x="8" y="29"/>
                        <a:pt x="9" y="30"/>
                      </a:cubicBezTo>
                      <a:cubicBezTo>
                        <a:pt x="10" y="30"/>
                        <a:pt x="10" y="29"/>
                        <a:pt x="10" y="29"/>
                      </a:cubicBezTo>
                      <a:cubicBezTo>
                        <a:pt x="7" y="29"/>
                        <a:pt x="5" y="29"/>
                        <a:pt x="2" y="28"/>
                      </a:cubicBezTo>
                      <a:cubicBezTo>
                        <a:pt x="2" y="28"/>
                        <a:pt x="2" y="29"/>
                        <a:pt x="2" y="29"/>
                      </a:cubicBezTo>
                      <a:cubicBezTo>
                        <a:pt x="4" y="29"/>
                        <a:pt x="6" y="30"/>
                        <a:pt x="8" y="30"/>
                      </a:cubicBezTo>
                      <a:cubicBezTo>
                        <a:pt x="8" y="30"/>
                        <a:pt x="8" y="29"/>
                        <a:pt x="8" y="29"/>
                      </a:cubicBezTo>
                      <a:cubicBezTo>
                        <a:pt x="6" y="29"/>
                        <a:pt x="4" y="28"/>
                        <a:pt x="2" y="27"/>
                      </a:cubicBezTo>
                      <a:cubicBezTo>
                        <a:pt x="2" y="28"/>
                        <a:pt x="2" y="28"/>
                        <a:pt x="2" y="29"/>
                      </a:cubicBezTo>
                      <a:cubicBezTo>
                        <a:pt x="4" y="29"/>
                        <a:pt x="5" y="28"/>
                        <a:pt x="6" y="28"/>
                      </a:cubicBezTo>
                      <a:cubicBezTo>
                        <a:pt x="7" y="28"/>
                        <a:pt x="7" y="28"/>
                        <a:pt x="7" y="27"/>
                      </a:cubicBezTo>
                      <a:cubicBezTo>
                        <a:pt x="6" y="26"/>
                        <a:pt x="5" y="26"/>
                        <a:pt x="4" y="25"/>
                      </a:cubicBezTo>
                      <a:cubicBezTo>
                        <a:pt x="4" y="25"/>
                        <a:pt x="4" y="26"/>
                        <a:pt x="3" y="26"/>
                      </a:cubicBezTo>
                      <a:cubicBezTo>
                        <a:pt x="5" y="26"/>
                        <a:pt x="8" y="26"/>
                        <a:pt x="10" y="27"/>
                      </a:cubicBezTo>
                      <a:cubicBezTo>
                        <a:pt x="10" y="26"/>
                        <a:pt x="10" y="26"/>
                        <a:pt x="10" y="25"/>
                      </a:cubicBezTo>
                      <a:cubicBezTo>
                        <a:pt x="8" y="25"/>
                        <a:pt x="6" y="25"/>
                        <a:pt x="4" y="25"/>
                      </a:cubicBezTo>
                      <a:cubicBezTo>
                        <a:pt x="3" y="25"/>
                        <a:pt x="3" y="27"/>
                        <a:pt x="4" y="27"/>
                      </a:cubicBezTo>
                      <a:cubicBezTo>
                        <a:pt x="7" y="27"/>
                        <a:pt x="10" y="26"/>
                        <a:pt x="9" y="22"/>
                      </a:cubicBezTo>
                      <a:cubicBezTo>
                        <a:pt x="9" y="22"/>
                        <a:pt x="8" y="21"/>
                        <a:pt x="8" y="22"/>
                      </a:cubicBezTo>
                      <a:cubicBezTo>
                        <a:pt x="7" y="24"/>
                        <a:pt x="7" y="24"/>
                        <a:pt x="7" y="25"/>
                      </a:cubicBezTo>
                      <a:cubicBezTo>
                        <a:pt x="7" y="25"/>
                        <a:pt x="7" y="25"/>
                        <a:pt x="8" y="25"/>
                      </a:cubicBezTo>
                      <a:cubicBezTo>
                        <a:pt x="8" y="22"/>
                        <a:pt x="9" y="18"/>
                        <a:pt x="9" y="14"/>
                      </a:cubicBezTo>
                      <a:cubicBezTo>
                        <a:pt x="9" y="14"/>
                        <a:pt x="8" y="14"/>
                        <a:pt x="8" y="14"/>
                      </a:cubicBezTo>
                      <a:cubicBezTo>
                        <a:pt x="8" y="17"/>
                        <a:pt x="8" y="21"/>
                        <a:pt x="7" y="25"/>
                      </a:cubicBezTo>
                      <a:cubicBezTo>
                        <a:pt x="8" y="25"/>
                        <a:pt x="8" y="25"/>
                        <a:pt x="9" y="25"/>
                      </a:cubicBezTo>
                      <a:cubicBezTo>
                        <a:pt x="9" y="21"/>
                        <a:pt x="9" y="18"/>
                        <a:pt x="9" y="14"/>
                      </a:cubicBezTo>
                      <a:cubicBezTo>
                        <a:pt x="8" y="14"/>
                        <a:pt x="8" y="14"/>
                        <a:pt x="7" y="14"/>
                      </a:cubicBezTo>
                      <a:cubicBezTo>
                        <a:pt x="8" y="17"/>
                        <a:pt x="7" y="19"/>
                        <a:pt x="7" y="21"/>
                      </a:cubicBezTo>
                      <a:cubicBezTo>
                        <a:pt x="7" y="21"/>
                        <a:pt x="8" y="21"/>
                        <a:pt x="8" y="21"/>
                      </a:cubicBezTo>
                      <a:cubicBezTo>
                        <a:pt x="8" y="21"/>
                        <a:pt x="9" y="15"/>
                        <a:pt x="10" y="19"/>
                      </a:cubicBezTo>
                      <a:cubicBezTo>
                        <a:pt x="11" y="19"/>
                        <a:pt x="11" y="19"/>
                        <a:pt x="12" y="18"/>
                      </a:cubicBezTo>
                      <a:cubicBezTo>
                        <a:pt x="10" y="14"/>
                        <a:pt x="10" y="9"/>
                        <a:pt x="9" y="4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11" y="8"/>
                        <a:pt x="14" y="11"/>
                        <a:pt x="17" y="13"/>
                      </a:cubicBezTo>
                      <a:cubicBezTo>
                        <a:pt x="18" y="14"/>
                        <a:pt x="18" y="13"/>
                        <a:pt x="18" y="12"/>
                      </a:cubicBezTo>
                      <a:cubicBezTo>
                        <a:pt x="16" y="9"/>
                        <a:pt x="15" y="6"/>
                        <a:pt x="11" y="5"/>
                      </a:cubicBezTo>
                      <a:cubicBezTo>
                        <a:pt x="10" y="4"/>
                        <a:pt x="9" y="5"/>
                        <a:pt x="10" y="6"/>
                      </a:cubicBezTo>
                      <a:cubicBezTo>
                        <a:pt x="12" y="8"/>
                        <a:pt x="14" y="10"/>
                        <a:pt x="15" y="12"/>
                      </a:cubicBezTo>
                      <a:cubicBezTo>
                        <a:pt x="16" y="12"/>
                        <a:pt x="16" y="12"/>
                        <a:pt x="16" y="11"/>
                      </a:cubicBezTo>
                      <a:cubicBezTo>
                        <a:pt x="14" y="9"/>
                        <a:pt x="12" y="7"/>
                        <a:pt x="10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11" y="9"/>
                        <a:pt x="14" y="12"/>
                        <a:pt x="16" y="15"/>
                      </a:cubicBezTo>
                      <a:cubicBezTo>
                        <a:pt x="16" y="14"/>
                        <a:pt x="17" y="14"/>
                        <a:pt x="17" y="14"/>
                      </a:cubicBezTo>
                      <a:cubicBezTo>
                        <a:pt x="14" y="12"/>
                        <a:pt x="11" y="11"/>
                        <a:pt x="9" y="8"/>
                      </a:cubicBezTo>
                      <a:cubicBezTo>
                        <a:pt x="9" y="8"/>
                        <a:pt x="8" y="9"/>
                        <a:pt x="8" y="9"/>
                      </a:cubicBezTo>
                      <a:cubicBezTo>
                        <a:pt x="13" y="12"/>
                        <a:pt x="17" y="17"/>
                        <a:pt x="21" y="21"/>
                      </a:cubicBezTo>
                      <a:cubicBezTo>
                        <a:pt x="22" y="22"/>
                        <a:pt x="23" y="21"/>
                        <a:pt x="23" y="21"/>
                      </a:cubicBezTo>
                      <a:cubicBezTo>
                        <a:pt x="22" y="19"/>
                        <a:pt x="21" y="17"/>
                        <a:pt x="21" y="16"/>
                      </a:cubicBezTo>
                      <a:cubicBezTo>
                        <a:pt x="20" y="16"/>
                        <a:pt x="20" y="16"/>
                        <a:pt x="19" y="16"/>
                      </a:cubicBezTo>
                      <a:cubicBezTo>
                        <a:pt x="21" y="19"/>
                        <a:pt x="23" y="21"/>
                        <a:pt x="25" y="24"/>
                      </a:cubicBezTo>
                      <a:cubicBezTo>
                        <a:pt x="25" y="24"/>
                        <a:pt x="26" y="24"/>
                        <a:pt x="26" y="23"/>
                      </a:cubicBezTo>
                      <a:cubicBezTo>
                        <a:pt x="25" y="20"/>
                        <a:pt x="24" y="17"/>
                        <a:pt x="22" y="15"/>
                      </a:cubicBezTo>
                      <a:cubicBezTo>
                        <a:pt x="22" y="14"/>
                        <a:pt x="20" y="15"/>
                        <a:pt x="21" y="16"/>
                      </a:cubicBezTo>
                      <a:cubicBezTo>
                        <a:pt x="22" y="18"/>
                        <a:pt x="23" y="20"/>
                        <a:pt x="25" y="23"/>
                      </a:cubicBezTo>
                      <a:cubicBezTo>
                        <a:pt x="26" y="23"/>
                        <a:pt x="27" y="22"/>
                        <a:pt x="26" y="22"/>
                      </a:cubicBezTo>
                      <a:cubicBezTo>
                        <a:pt x="24" y="17"/>
                        <a:pt x="20" y="12"/>
                        <a:pt x="15" y="10"/>
                      </a:cubicBezTo>
                      <a:cubicBezTo>
                        <a:pt x="14" y="10"/>
                        <a:pt x="14" y="11"/>
                        <a:pt x="14" y="11"/>
                      </a:cubicBezTo>
                      <a:cubicBezTo>
                        <a:pt x="16" y="15"/>
                        <a:pt x="19" y="18"/>
                        <a:pt x="22" y="21"/>
                      </a:cubicBezTo>
                      <a:cubicBezTo>
                        <a:pt x="22" y="21"/>
                        <a:pt x="23" y="20"/>
                        <a:pt x="23" y="20"/>
                      </a:cubicBezTo>
                      <a:cubicBezTo>
                        <a:pt x="20" y="18"/>
                        <a:pt x="17" y="15"/>
                        <a:pt x="14" y="13"/>
                      </a:cubicBezTo>
                      <a:cubicBezTo>
                        <a:pt x="13" y="13"/>
                        <a:pt x="12" y="14"/>
                        <a:pt x="13" y="15"/>
                      </a:cubicBezTo>
                      <a:cubicBezTo>
                        <a:pt x="16" y="18"/>
                        <a:pt x="19" y="20"/>
                        <a:pt x="22" y="23"/>
                      </a:cubicBezTo>
                      <a:cubicBezTo>
                        <a:pt x="23" y="23"/>
                        <a:pt x="24" y="22"/>
                        <a:pt x="23" y="21"/>
                      </a:cubicBezTo>
                      <a:cubicBezTo>
                        <a:pt x="22" y="20"/>
                        <a:pt x="20" y="19"/>
                        <a:pt x="19" y="18"/>
                      </a:cubicBezTo>
                      <a:cubicBezTo>
                        <a:pt x="18" y="18"/>
                        <a:pt x="17" y="19"/>
                        <a:pt x="18" y="19"/>
                      </a:cubicBezTo>
                      <a:cubicBezTo>
                        <a:pt x="20" y="21"/>
                        <a:pt x="23" y="23"/>
                        <a:pt x="26" y="25"/>
                      </a:cubicBezTo>
                      <a:cubicBezTo>
                        <a:pt x="26" y="25"/>
                        <a:pt x="27" y="25"/>
                        <a:pt x="27" y="24"/>
                      </a:cubicBezTo>
                      <a:cubicBezTo>
                        <a:pt x="25" y="22"/>
                        <a:pt x="24" y="21"/>
                        <a:pt x="21" y="20"/>
                      </a:cubicBezTo>
                      <a:cubicBezTo>
                        <a:pt x="21" y="20"/>
                        <a:pt x="20" y="20"/>
                        <a:pt x="21" y="21"/>
                      </a:cubicBezTo>
                      <a:cubicBezTo>
                        <a:pt x="21" y="23"/>
                        <a:pt x="21" y="25"/>
                        <a:pt x="22" y="27"/>
                      </a:cubicBezTo>
                      <a:cubicBezTo>
                        <a:pt x="22" y="28"/>
                        <a:pt x="23" y="27"/>
                        <a:pt x="23" y="26"/>
                      </a:cubicBezTo>
                      <a:cubicBezTo>
                        <a:pt x="22" y="23"/>
                        <a:pt x="22" y="19"/>
                        <a:pt x="20" y="16"/>
                      </a:cubicBezTo>
                      <a:cubicBezTo>
                        <a:pt x="20" y="16"/>
                        <a:pt x="19" y="16"/>
                        <a:pt x="19" y="17"/>
                      </a:cubicBezTo>
                      <a:cubicBezTo>
                        <a:pt x="18" y="20"/>
                        <a:pt x="18" y="24"/>
                        <a:pt x="18" y="28"/>
                      </a:cubicBezTo>
                      <a:cubicBezTo>
                        <a:pt x="18" y="29"/>
                        <a:pt x="19" y="29"/>
                        <a:pt x="19" y="28"/>
                      </a:cubicBezTo>
                      <a:cubicBezTo>
                        <a:pt x="20" y="23"/>
                        <a:pt x="20" y="19"/>
                        <a:pt x="19" y="14"/>
                      </a:cubicBezTo>
                      <a:cubicBezTo>
                        <a:pt x="19" y="14"/>
                        <a:pt x="18" y="14"/>
                        <a:pt x="17" y="14"/>
                      </a:cubicBezTo>
                      <a:cubicBezTo>
                        <a:pt x="16" y="19"/>
                        <a:pt x="16" y="23"/>
                        <a:pt x="16" y="28"/>
                      </a:cubicBezTo>
                      <a:cubicBezTo>
                        <a:pt x="16" y="29"/>
                        <a:pt x="18" y="29"/>
                        <a:pt x="18" y="28"/>
                      </a:cubicBezTo>
                      <a:cubicBezTo>
                        <a:pt x="18" y="23"/>
                        <a:pt x="18" y="19"/>
                        <a:pt x="17" y="14"/>
                      </a:cubicBezTo>
                      <a:cubicBezTo>
                        <a:pt x="17" y="13"/>
                        <a:pt x="16" y="13"/>
                        <a:pt x="15" y="14"/>
                      </a:cubicBezTo>
                      <a:cubicBezTo>
                        <a:pt x="15" y="18"/>
                        <a:pt x="15" y="22"/>
                        <a:pt x="15" y="27"/>
                      </a:cubicBezTo>
                      <a:cubicBezTo>
                        <a:pt x="15" y="27"/>
                        <a:pt x="16" y="27"/>
                        <a:pt x="16" y="27"/>
                      </a:cubicBezTo>
                      <a:cubicBezTo>
                        <a:pt x="16" y="22"/>
                        <a:pt x="17" y="17"/>
                        <a:pt x="16" y="12"/>
                      </a:cubicBezTo>
                      <a:cubicBezTo>
                        <a:pt x="16" y="11"/>
                        <a:pt x="15" y="11"/>
                        <a:pt x="14" y="12"/>
                      </a:cubicBezTo>
                      <a:cubicBezTo>
                        <a:pt x="13" y="17"/>
                        <a:pt x="13" y="22"/>
                        <a:pt x="13" y="27"/>
                      </a:cubicBezTo>
                      <a:cubicBezTo>
                        <a:pt x="13" y="28"/>
                        <a:pt x="14" y="28"/>
                        <a:pt x="14" y="27"/>
                      </a:cubicBezTo>
                      <a:cubicBezTo>
                        <a:pt x="14" y="22"/>
                        <a:pt x="16" y="17"/>
                        <a:pt x="14" y="13"/>
                      </a:cubicBezTo>
                      <a:cubicBezTo>
                        <a:pt x="14" y="12"/>
                        <a:pt x="13" y="12"/>
                        <a:pt x="13" y="13"/>
                      </a:cubicBezTo>
                      <a:cubicBezTo>
                        <a:pt x="11" y="18"/>
                        <a:pt x="10" y="22"/>
                        <a:pt x="11" y="28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3" y="22"/>
                        <a:pt x="14" y="16"/>
                        <a:pt x="14" y="10"/>
                      </a:cubicBezTo>
                      <a:cubicBezTo>
                        <a:pt x="14" y="9"/>
                        <a:pt x="13" y="9"/>
                        <a:pt x="13" y="10"/>
                      </a:cubicBezTo>
                      <a:cubicBezTo>
                        <a:pt x="10" y="15"/>
                        <a:pt x="9" y="21"/>
                        <a:pt x="9" y="26"/>
                      </a:cubicBezTo>
                      <a:cubicBezTo>
                        <a:pt x="9" y="27"/>
                        <a:pt x="10" y="27"/>
                        <a:pt x="10" y="26"/>
                      </a:cubicBezTo>
                      <a:cubicBezTo>
                        <a:pt x="11" y="20"/>
                        <a:pt x="12" y="13"/>
                        <a:pt x="11" y="6"/>
                      </a:cubicBezTo>
                      <a:cubicBezTo>
                        <a:pt x="11" y="6"/>
                        <a:pt x="10" y="5"/>
                        <a:pt x="10" y="6"/>
                      </a:cubicBezTo>
                      <a:cubicBezTo>
                        <a:pt x="8" y="12"/>
                        <a:pt x="7" y="17"/>
                        <a:pt x="7" y="23"/>
                      </a:cubicBezTo>
                      <a:cubicBezTo>
                        <a:pt x="7" y="24"/>
                        <a:pt x="8" y="24"/>
                        <a:pt x="9" y="23"/>
                      </a:cubicBezTo>
                      <a:cubicBezTo>
                        <a:pt x="9" y="17"/>
                        <a:pt x="11" y="10"/>
                        <a:pt x="9" y="4"/>
                      </a:cubicBezTo>
                      <a:cubicBezTo>
                        <a:pt x="9" y="3"/>
                        <a:pt x="8" y="3"/>
                        <a:pt x="8" y="4"/>
                      </a:cubicBezTo>
                      <a:cubicBezTo>
                        <a:pt x="6" y="9"/>
                        <a:pt x="5" y="14"/>
                        <a:pt x="5" y="19"/>
                      </a:cubicBezTo>
                      <a:cubicBezTo>
                        <a:pt x="5" y="20"/>
                        <a:pt x="6" y="20"/>
                        <a:pt x="6" y="19"/>
                      </a:cubicBezTo>
                      <a:cubicBezTo>
                        <a:pt x="7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ubicBezTo>
                        <a:pt x="7" y="3"/>
                        <a:pt x="7" y="6"/>
                        <a:pt x="7" y="9"/>
                      </a:cubicBezTo>
                      <a:cubicBezTo>
                        <a:pt x="7" y="10"/>
                        <a:pt x="8" y="10"/>
                        <a:pt x="8" y="9"/>
                      </a:cubicBezTo>
                      <a:cubicBezTo>
                        <a:pt x="8" y="8"/>
                        <a:pt x="8" y="8"/>
                        <a:pt x="8" y="7"/>
                      </a:cubicBezTo>
                      <a:cubicBezTo>
                        <a:pt x="8" y="6"/>
                        <a:pt x="7" y="6"/>
                        <a:pt x="7" y="7"/>
                      </a:cubicBezTo>
                      <a:cubicBezTo>
                        <a:pt x="6" y="14"/>
                        <a:pt x="5" y="20"/>
                        <a:pt x="4" y="26"/>
                      </a:cubicBezTo>
                      <a:cubicBezTo>
                        <a:pt x="3" y="27"/>
                        <a:pt x="5" y="27"/>
                        <a:pt x="5" y="26"/>
                      </a:cubicBezTo>
                      <a:cubicBezTo>
                        <a:pt x="6" y="21"/>
                        <a:pt x="7" y="15"/>
                        <a:pt x="7" y="9"/>
                      </a:cubicBezTo>
                      <a:cubicBezTo>
                        <a:pt x="7" y="8"/>
                        <a:pt x="6" y="8"/>
                        <a:pt x="6" y="9"/>
                      </a:cubicBezTo>
                      <a:cubicBezTo>
                        <a:pt x="5" y="14"/>
                        <a:pt x="4" y="20"/>
                        <a:pt x="3" y="25"/>
                      </a:cubicBezTo>
                      <a:cubicBezTo>
                        <a:pt x="2" y="26"/>
                        <a:pt x="4" y="26"/>
                        <a:pt x="4" y="25"/>
                      </a:cubicBezTo>
                      <a:cubicBezTo>
                        <a:pt x="5" y="22"/>
                        <a:pt x="6" y="18"/>
                        <a:pt x="7" y="14"/>
                      </a:cubicBezTo>
                      <a:cubicBezTo>
                        <a:pt x="7" y="13"/>
                        <a:pt x="6" y="12"/>
                        <a:pt x="5" y="13"/>
                      </a:cubicBezTo>
                      <a:cubicBezTo>
                        <a:pt x="4" y="18"/>
                        <a:pt x="2" y="22"/>
                        <a:pt x="1" y="26"/>
                      </a:cubicBezTo>
                      <a:cubicBezTo>
                        <a:pt x="1" y="27"/>
                        <a:pt x="2" y="28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85"/>
                <p:cNvSpPr>
                  <a:spLocks/>
                </p:cNvSpPr>
                <p:nvPr/>
              </p:nvSpPr>
              <p:spPr bwMode="auto">
                <a:xfrm>
                  <a:off x="933450" y="2185988"/>
                  <a:ext cx="28575" cy="34925"/>
                </a:xfrm>
                <a:custGeom>
                  <a:avLst/>
                  <a:gdLst>
                    <a:gd name="T0" fmla="*/ 23 w 26"/>
                    <a:gd name="T1" fmla="*/ 6 h 32"/>
                    <a:gd name="T2" fmla="*/ 7 w 26"/>
                    <a:gd name="T3" fmla="*/ 8 h 32"/>
                    <a:gd name="T4" fmla="*/ 13 w 26"/>
                    <a:gd name="T5" fmla="*/ 14 h 32"/>
                    <a:gd name="T6" fmla="*/ 22 w 26"/>
                    <a:gd name="T7" fmla="*/ 22 h 32"/>
                    <a:gd name="T8" fmla="*/ 11 w 26"/>
                    <a:gd name="T9" fmla="*/ 28 h 32"/>
                    <a:gd name="T10" fmla="*/ 4 w 26"/>
                    <a:gd name="T11" fmla="*/ 24 h 32"/>
                    <a:gd name="T12" fmla="*/ 6 w 26"/>
                    <a:gd name="T13" fmla="*/ 15 h 32"/>
                    <a:gd name="T14" fmla="*/ 5 w 26"/>
                    <a:gd name="T15" fmla="*/ 14 h 32"/>
                    <a:gd name="T16" fmla="*/ 6 w 26"/>
                    <a:gd name="T17" fmla="*/ 27 h 32"/>
                    <a:gd name="T18" fmla="*/ 21 w 26"/>
                    <a:gd name="T19" fmla="*/ 29 h 32"/>
                    <a:gd name="T20" fmla="*/ 20 w 26"/>
                    <a:gd name="T21" fmla="*/ 17 h 32"/>
                    <a:gd name="T22" fmla="*/ 10 w 26"/>
                    <a:gd name="T23" fmla="*/ 10 h 32"/>
                    <a:gd name="T24" fmla="*/ 13 w 26"/>
                    <a:gd name="T25" fmla="*/ 3 h 32"/>
                    <a:gd name="T26" fmla="*/ 22 w 26"/>
                    <a:gd name="T27" fmla="*/ 6 h 32"/>
                    <a:gd name="T28" fmla="*/ 23 w 26"/>
                    <a:gd name="T29" fmla="*/ 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" h="32">
                      <a:moveTo>
                        <a:pt x="23" y="6"/>
                      </a:moveTo>
                      <a:cubicBezTo>
                        <a:pt x="20" y="0"/>
                        <a:pt x="7" y="0"/>
                        <a:pt x="7" y="8"/>
                      </a:cubicBezTo>
                      <a:cubicBezTo>
                        <a:pt x="7" y="11"/>
                        <a:pt x="11" y="13"/>
                        <a:pt x="13" y="14"/>
                      </a:cubicBezTo>
                      <a:cubicBezTo>
                        <a:pt x="16" y="16"/>
                        <a:pt x="21" y="18"/>
                        <a:pt x="22" y="22"/>
                      </a:cubicBezTo>
                      <a:cubicBezTo>
                        <a:pt x="25" y="29"/>
                        <a:pt x="16" y="30"/>
                        <a:pt x="11" y="28"/>
                      </a:cubicBezTo>
                      <a:cubicBezTo>
                        <a:pt x="9" y="28"/>
                        <a:pt x="6" y="26"/>
                        <a:pt x="4" y="24"/>
                      </a:cubicBezTo>
                      <a:cubicBezTo>
                        <a:pt x="2" y="21"/>
                        <a:pt x="4" y="17"/>
                        <a:pt x="6" y="15"/>
                      </a:cubicBezTo>
                      <a:cubicBezTo>
                        <a:pt x="6" y="14"/>
                        <a:pt x="5" y="13"/>
                        <a:pt x="5" y="14"/>
                      </a:cubicBezTo>
                      <a:cubicBezTo>
                        <a:pt x="1" y="18"/>
                        <a:pt x="0" y="24"/>
                        <a:pt x="6" y="27"/>
                      </a:cubicBezTo>
                      <a:cubicBezTo>
                        <a:pt x="10" y="30"/>
                        <a:pt x="16" y="32"/>
                        <a:pt x="21" y="29"/>
                      </a:cubicBezTo>
                      <a:cubicBezTo>
                        <a:pt x="26" y="27"/>
                        <a:pt x="24" y="20"/>
                        <a:pt x="20" y="17"/>
                      </a:cubicBezTo>
                      <a:cubicBezTo>
                        <a:pt x="17" y="14"/>
                        <a:pt x="13" y="13"/>
                        <a:pt x="10" y="10"/>
                      </a:cubicBezTo>
                      <a:cubicBezTo>
                        <a:pt x="7" y="7"/>
                        <a:pt x="10" y="4"/>
                        <a:pt x="13" y="3"/>
                      </a:cubicBezTo>
                      <a:cubicBezTo>
                        <a:pt x="16" y="2"/>
                        <a:pt x="20" y="4"/>
                        <a:pt x="22" y="6"/>
                      </a:cubicBezTo>
                      <a:cubicBezTo>
                        <a:pt x="22" y="7"/>
                        <a:pt x="24" y="7"/>
                        <a:pt x="2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86"/>
                <p:cNvSpPr>
                  <a:spLocks/>
                </p:cNvSpPr>
                <p:nvPr/>
              </p:nvSpPr>
              <p:spPr bwMode="auto">
                <a:xfrm>
                  <a:off x="955675" y="2198688"/>
                  <a:ext cx="15875" cy="20638"/>
                </a:xfrm>
                <a:custGeom>
                  <a:avLst/>
                  <a:gdLst>
                    <a:gd name="T0" fmla="*/ 4 w 14"/>
                    <a:gd name="T1" fmla="*/ 7 h 19"/>
                    <a:gd name="T2" fmla="*/ 4 w 14"/>
                    <a:gd name="T3" fmla="*/ 2 h 19"/>
                    <a:gd name="T4" fmla="*/ 2 w 14"/>
                    <a:gd name="T5" fmla="*/ 2 h 19"/>
                    <a:gd name="T6" fmla="*/ 7 w 14"/>
                    <a:gd name="T7" fmla="*/ 19 h 19"/>
                    <a:gd name="T8" fmla="*/ 11 w 14"/>
                    <a:gd name="T9" fmla="*/ 1 h 19"/>
                    <a:gd name="T10" fmla="*/ 10 w 14"/>
                    <a:gd name="T11" fmla="*/ 1 h 19"/>
                    <a:gd name="T12" fmla="*/ 7 w 14"/>
                    <a:gd name="T13" fmla="*/ 17 h 19"/>
                    <a:gd name="T14" fmla="*/ 4 w 14"/>
                    <a:gd name="T15" fmla="*/ 2 h 19"/>
                    <a:gd name="T16" fmla="*/ 2 w 14"/>
                    <a:gd name="T17" fmla="*/ 2 h 19"/>
                    <a:gd name="T18" fmla="*/ 3 w 14"/>
                    <a:gd name="T19" fmla="*/ 7 h 19"/>
                    <a:gd name="T20" fmla="*/ 4 w 14"/>
                    <a:gd name="T21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19">
                      <a:moveTo>
                        <a:pt x="4" y="7"/>
                      </a:moveTo>
                      <a:cubicBezTo>
                        <a:pt x="4" y="6"/>
                        <a:pt x="4" y="4"/>
                        <a:pt x="4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2" y="6"/>
                        <a:pt x="0" y="19"/>
                        <a:pt x="7" y="19"/>
                      </a:cubicBezTo>
                      <a:cubicBezTo>
                        <a:pt x="14" y="19"/>
                        <a:pt x="11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10" y="4"/>
                        <a:pt x="13" y="18"/>
                        <a:pt x="7" y="17"/>
                      </a:cubicBezTo>
                      <a:cubicBezTo>
                        <a:pt x="2" y="17"/>
                        <a:pt x="4" y="6"/>
                        <a:pt x="4" y="2"/>
                      </a:cubicBezTo>
                      <a:cubicBezTo>
                        <a:pt x="4" y="2"/>
                        <a:pt x="2" y="2"/>
                        <a:pt x="2" y="2"/>
                      </a:cubicBezTo>
                      <a:cubicBezTo>
                        <a:pt x="2" y="4"/>
                        <a:pt x="3" y="6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" name="Freeform 87"/>
                <p:cNvSpPr>
                  <a:spLocks/>
                </p:cNvSpPr>
                <p:nvPr/>
              </p:nvSpPr>
              <p:spPr bwMode="auto">
                <a:xfrm>
                  <a:off x="965200" y="2197101"/>
                  <a:ext cx="15875" cy="22225"/>
                </a:xfrm>
                <a:custGeom>
                  <a:avLst/>
                  <a:gdLst>
                    <a:gd name="T0" fmla="*/ 14 w 14"/>
                    <a:gd name="T1" fmla="*/ 8 h 20"/>
                    <a:gd name="T2" fmla="*/ 1 w 14"/>
                    <a:gd name="T3" fmla="*/ 9 h 20"/>
                    <a:gd name="T4" fmla="*/ 3 w 14"/>
                    <a:gd name="T5" fmla="*/ 18 h 20"/>
                    <a:gd name="T6" fmla="*/ 11 w 14"/>
                    <a:gd name="T7" fmla="*/ 16 h 20"/>
                    <a:gd name="T8" fmla="*/ 10 w 14"/>
                    <a:gd name="T9" fmla="*/ 15 h 20"/>
                    <a:gd name="T10" fmla="*/ 3 w 14"/>
                    <a:gd name="T11" fmla="*/ 16 h 20"/>
                    <a:gd name="T12" fmla="*/ 3 w 14"/>
                    <a:gd name="T13" fmla="*/ 8 h 20"/>
                    <a:gd name="T14" fmla="*/ 12 w 14"/>
                    <a:gd name="T15" fmla="*/ 8 h 20"/>
                    <a:gd name="T16" fmla="*/ 14 w 14"/>
                    <a:gd name="T17" fmla="*/ 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20">
                      <a:moveTo>
                        <a:pt x="14" y="8"/>
                      </a:moveTo>
                      <a:cubicBezTo>
                        <a:pt x="12" y="0"/>
                        <a:pt x="3" y="3"/>
                        <a:pt x="1" y="9"/>
                      </a:cubicBezTo>
                      <a:cubicBezTo>
                        <a:pt x="0" y="12"/>
                        <a:pt x="0" y="16"/>
                        <a:pt x="3" y="18"/>
                      </a:cubicBezTo>
                      <a:cubicBezTo>
                        <a:pt x="6" y="20"/>
                        <a:pt x="9" y="18"/>
                        <a:pt x="11" y="16"/>
                      </a:cubicBezTo>
                      <a:cubicBezTo>
                        <a:pt x="12" y="15"/>
                        <a:pt x="11" y="14"/>
                        <a:pt x="10" y="15"/>
                      </a:cubicBezTo>
                      <a:cubicBezTo>
                        <a:pt x="8" y="17"/>
                        <a:pt x="6" y="18"/>
                        <a:pt x="3" y="16"/>
                      </a:cubicBezTo>
                      <a:cubicBezTo>
                        <a:pt x="1" y="14"/>
                        <a:pt x="1" y="11"/>
                        <a:pt x="3" y="8"/>
                      </a:cubicBezTo>
                      <a:cubicBezTo>
                        <a:pt x="5" y="4"/>
                        <a:pt x="11" y="3"/>
                        <a:pt x="12" y="8"/>
                      </a:cubicBezTo>
                      <a:cubicBezTo>
                        <a:pt x="13" y="9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88"/>
                <p:cNvSpPr>
                  <a:spLocks/>
                </p:cNvSpPr>
                <p:nvPr/>
              </p:nvSpPr>
              <p:spPr bwMode="auto">
                <a:xfrm>
                  <a:off x="977900" y="2195513"/>
                  <a:ext cx="12700" cy="25400"/>
                </a:xfrm>
                <a:custGeom>
                  <a:avLst/>
                  <a:gdLst>
                    <a:gd name="T0" fmla="*/ 12 w 13"/>
                    <a:gd name="T1" fmla="*/ 7 h 24"/>
                    <a:gd name="T2" fmla="*/ 1 w 13"/>
                    <a:gd name="T3" fmla="*/ 13 h 24"/>
                    <a:gd name="T4" fmla="*/ 12 w 13"/>
                    <a:gd name="T5" fmla="*/ 16 h 24"/>
                    <a:gd name="T6" fmla="*/ 10 w 13"/>
                    <a:gd name="T7" fmla="*/ 16 h 24"/>
                    <a:gd name="T8" fmla="*/ 2 w 13"/>
                    <a:gd name="T9" fmla="*/ 12 h 24"/>
                    <a:gd name="T10" fmla="*/ 11 w 13"/>
                    <a:gd name="T11" fmla="*/ 7 h 24"/>
                    <a:gd name="T12" fmla="*/ 12 w 13"/>
                    <a:gd name="T13" fmla="*/ 7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24">
                      <a:moveTo>
                        <a:pt x="12" y="7"/>
                      </a:moveTo>
                      <a:cubicBezTo>
                        <a:pt x="9" y="0"/>
                        <a:pt x="1" y="8"/>
                        <a:pt x="1" y="13"/>
                      </a:cubicBezTo>
                      <a:cubicBezTo>
                        <a:pt x="0" y="18"/>
                        <a:pt x="10" y="24"/>
                        <a:pt x="12" y="16"/>
                      </a:cubicBezTo>
                      <a:cubicBezTo>
                        <a:pt x="12" y="16"/>
                        <a:pt x="11" y="15"/>
                        <a:pt x="10" y="16"/>
                      </a:cubicBezTo>
                      <a:cubicBezTo>
                        <a:pt x="9" y="22"/>
                        <a:pt x="2" y="17"/>
                        <a:pt x="2" y="12"/>
                      </a:cubicBezTo>
                      <a:cubicBezTo>
                        <a:pt x="3" y="9"/>
                        <a:pt x="9" y="2"/>
                        <a:pt x="11" y="7"/>
                      </a:cubicBezTo>
                      <a:cubicBezTo>
                        <a:pt x="12" y="8"/>
                        <a:pt x="13" y="7"/>
                        <a:pt x="1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89"/>
                <p:cNvSpPr>
                  <a:spLocks/>
                </p:cNvSpPr>
                <p:nvPr/>
              </p:nvSpPr>
              <p:spPr bwMode="auto">
                <a:xfrm>
                  <a:off x="989013" y="2197101"/>
                  <a:ext cx="15875" cy="19050"/>
                </a:xfrm>
                <a:custGeom>
                  <a:avLst/>
                  <a:gdLst>
                    <a:gd name="T0" fmla="*/ 4 w 15"/>
                    <a:gd name="T1" fmla="*/ 10 h 17"/>
                    <a:gd name="T2" fmla="*/ 13 w 15"/>
                    <a:gd name="T3" fmla="*/ 7 h 17"/>
                    <a:gd name="T4" fmla="*/ 13 w 15"/>
                    <a:gd name="T5" fmla="*/ 6 h 17"/>
                    <a:gd name="T6" fmla="*/ 0 w 15"/>
                    <a:gd name="T7" fmla="*/ 12 h 17"/>
                    <a:gd name="T8" fmla="*/ 5 w 15"/>
                    <a:gd name="T9" fmla="*/ 17 h 17"/>
                    <a:gd name="T10" fmla="*/ 14 w 15"/>
                    <a:gd name="T11" fmla="*/ 11 h 17"/>
                    <a:gd name="T12" fmla="*/ 13 w 15"/>
                    <a:gd name="T13" fmla="*/ 10 h 17"/>
                    <a:gd name="T14" fmla="*/ 6 w 15"/>
                    <a:gd name="T15" fmla="*/ 15 h 17"/>
                    <a:gd name="T16" fmla="*/ 2 w 15"/>
                    <a:gd name="T17" fmla="*/ 8 h 17"/>
                    <a:gd name="T18" fmla="*/ 10 w 15"/>
                    <a:gd name="T19" fmla="*/ 6 h 17"/>
                    <a:gd name="T20" fmla="*/ 7 w 15"/>
                    <a:gd name="T21" fmla="*/ 8 h 17"/>
                    <a:gd name="T22" fmla="*/ 3 w 15"/>
                    <a:gd name="T23" fmla="*/ 9 h 17"/>
                    <a:gd name="T24" fmla="*/ 4 w 15"/>
                    <a:gd name="T25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7">
                      <a:moveTo>
                        <a:pt x="4" y="10"/>
                      </a:moveTo>
                      <a:cubicBezTo>
                        <a:pt x="7" y="9"/>
                        <a:pt x="11" y="10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8" y="0"/>
                        <a:pt x="0" y="5"/>
                        <a:pt x="0" y="12"/>
                      </a:cubicBezTo>
                      <a:cubicBezTo>
                        <a:pt x="0" y="14"/>
                        <a:pt x="2" y="17"/>
                        <a:pt x="5" y="17"/>
                      </a:cubicBezTo>
                      <a:cubicBezTo>
                        <a:pt x="9" y="16"/>
                        <a:pt x="12" y="14"/>
                        <a:pt x="14" y="11"/>
                      </a:cubicBezTo>
                      <a:cubicBezTo>
                        <a:pt x="15" y="10"/>
                        <a:pt x="14" y="9"/>
                        <a:pt x="13" y="10"/>
                      </a:cubicBezTo>
                      <a:cubicBezTo>
                        <a:pt x="11" y="12"/>
                        <a:pt x="9" y="14"/>
                        <a:pt x="6" y="15"/>
                      </a:cubicBezTo>
                      <a:cubicBezTo>
                        <a:pt x="1" y="16"/>
                        <a:pt x="0" y="11"/>
                        <a:pt x="2" y="8"/>
                      </a:cubicBezTo>
                      <a:cubicBezTo>
                        <a:pt x="4" y="5"/>
                        <a:pt x="8" y="4"/>
                        <a:pt x="10" y="6"/>
                      </a:cubicBezTo>
                      <a:cubicBezTo>
                        <a:pt x="13" y="7"/>
                        <a:pt x="8" y="8"/>
                        <a:pt x="7" y="8"/>
                      </a:cubicBezTo>
                      <a:cubicBezTo>
                        <a:pt x="6" y="8"/>
                        <a:pt x="4" y="8"/>
                        <a:pt x="3" y="9"/>
                      </a:cubicBezTo>
                      <a:cubicBezTo>
                        <a:pt x="2" y="9"/>
                        <a:pt x="3" y="10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90"/>
                <p:cNvSpPr>
                  <a:spLocks/>
                </p:cNvSpPr>
                <p:nvPr/>
              </p:nvSpPr>
              <p:spPr bwMode="auto">
                <a:xfrm>
                  <a:off x="1000125" y="2198688"/>
                  <a:ext cx="14288" cy="14288"/>
                </a:xfrm>
                <a:custGeom>
                  <a:avLst/>
                  <a:gdLst>
                    <a:gd name="T0" fmla="*/ 12 w 13"/>
                    <a:gd name="T1" fmla="*/ 3 h 14"/>
                    <a:gd name="T2" fmla="*/ 8 w 13"/>
                    <a:gd name="T3" fmla="*/ 1 h 14"/>
                    <a:gd name="T4" fmla="*/ 4 w 13"/>
                    <a:gd name="T5" fmla="*/ 3 h 14"/>
                    <a:gd name="T6" fmla="*/ 5 w 13"/>
                    <a:gd name="T7" fmla="*/ 6 h 14"/>
                    <a:gd name="T8" fmla="*/ 6 w 13"/>
                    <a:gd name="T9" fmla="*/ 9 h 14"/>
                    <a:gd name="T10" fmla="*/ 6 w 13"/>
                    <a:gd name="T11" fmla="*/ 11 h 14"/>
                    <a:gd name="T12" fmla="*/ 2 w 13"/>
                    <a:gd name="T13" fmla="*/ 12 h 14"/>
                    <a:gd name="T14" fmla="*/ 1 w 13"/>
                    <a:gd name="T15" fmla="*/ 13 h 14"/>
                    <a:gd name="T16" fmla="*/ 8 w 13"/>
                    <a:gd name="T17" fmla="*/ 9 h 14"/>
                    <a:gd name="T18" fmla="*/ 7 w 13"/>
                    <a:gd name="T19" fmla="*/ 8 h 14"/>
                    <a:gd name="T20" fmla="*/ 6 w 13"/>
                    <a:gd name="T21" fmla="*/ 5 h 14"/>
                    <a:gd name="T22" fmla="*/ 6 w 13"/>
                    <a:gd name="T23" fmla="*/ 2 h 14"/>
                    <a:gd name="T24" fmla="*/ 11 w 13"/>
                    <a:gd name="T25" fmla="*/ 4 h 14"/>
                    <a:gd name="T26" fmla="*/ 12 w 13"/>
                    <a:gd name="T27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" h="14">
                      <a:moveTo>
                        <a:pt x="12" y="3"/>
                      </a:moveTo>
                      <a:cubicBezTo>
                        <a:pt x="11" y="1"/>
                        <a:pt x="10" y="0"/>
                        <a:pt x="8" y="1"/>
                      </a:cubicBezTo>
                      <a:cubicBezTo>
                        <a:pt x="6" y="1"/>
                        <a:pt x="4" y="1"/>
                        <a:pt x="4" y="3"/>
                      </a:cubicBezTo>
                      <a:cubicBezTo>
                        <a:pt x="4" y="4"/>
                        <a:pt x="5" y="5"/>
                        <a:pt x="5" y="6"/>
                      </a:cubicBezTo>
                      <a:cubicBezTo>
                        <a:pt x="5" y="7"/>
                        <a:pt x="5" y="8"/>
                        <a:pt x="6" y="9"/>
                      </a:cubicBezTo>
                      <a:cubicBezTo>
                        <a:pt x="6" y="10"/>
                        <a:pt x="7" y="10"/>
                        <a:pt x="6" y="11"/>
                      </a:cubicBezTo>
                      <a:cubicBezTo>
                        <a:pt x="5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1" y="13"/>
                      </a:cubicBezTo>
                      <a:cubicBezTo>
                        <a:pt x="3" y="14"/>
                        <a:pt x="9" y="13"/>
                        <a:pt x="8" y="9"/>
                      </a:cubicBezTo>
                      <a:cubicBezTo>
                        <a:pt x="8" y="9"/>
                        <a:pt x="7" y="9"/>
                        <a:pt x="7" y="8"/>
                      </a:cubicBezTo>
                      <a:cubicBezTo>
                        <a:pt x="6" y="8"/>
                        <a:pt x="7" y="6"/>
                        <a:pt x="6" y="5"/>
                      </a:cubicBezTo>
                      <a:cubicBezTo>
                        <a:pt x="6" y="4"/>
                        <a:pt x="5" y="3"/>
                        <a:pt x="6" y="2"/>
                      </a:cubicBezTo>
                      <a:cubicBezTo>
                        <a:pt x="8" y="2"/>
                        <a:pt x="10" y="2"/>
                        <a:pt x="11" y="4"/>
                      </a:cubicBezTo>
                      <a:cubicBezTo>
                        <a:pt x="11" y="4"/>
                        <a:pt x="13" y="4"/>
                        <a:pt x="1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91"/>
                <p:cNvSpPr>
                  <a:spLocks/>
                </p:cNvSpPr>
                <p:nvPr/>
              </p:nvSpPr>
              <p:spPr bwMode="auto">
                <a:xfrm>
                  <a:off x="1009650" y="2195513"/>
                  <a:ext cx="14288" cy="20638"/>
                </a:xfrm>
                <a:custGeom>
                  <a:avLst/>
                  <a:gdLst>
                    <a:gd name="T0" fmla="*/ 12 w 13"/>
                    <a:gd name="T1" fmla="*/ 1 h 19"/>
                    <a:gd name="T2" fmla="*/ 7 w 13"/>
                    <a:gd name="T3" fmla="*/ 1 h 19"/>
                    <a:gd name="T4" fmla="*/ 5 w 13"/>
                    <a:gd name="T5" fmla="*/ 5 h 19"/>
                    <a:gd name="T6" fmla="*/ 6 w 13"/>
                    <a:gd name="T7" fmla="*/ 7 h 19"/>
                    <a:gd name="T8" fmla="*/ 9 w 13"/>
                    <a:gd name="T9" fmla="*/ 11 h 19"/>
                    <a:gd name="T10" fmla="*/ 1 w 13"/>
                    <a:gd name="T11" fmla="*/ 16 h 19"/>
                    <a:gd name="T12" fmla="*/ 0 w 13"/>
                    <a:gd name="T13" fmla="*/ 17 h 19"/>
                    <a:gd name="T14" fmla="*/ 11 w 13"/>
                    <a:gd name="T15" fmla="*/ 12 h 19"/>
                    <a:gd name="T16" fmla="*/ 9 w 13"/>
                    <a:gd name="T17" fmla="*/ 8 h 19"/>
                    <a:gd name="T18" fmla="*/ 8 w 13"/>
                    <a:gd name="T19" fmla="*/ 6 h 19"/>
                    <a:gd name="T20" fmla="*/ 11 w 13"/>
                    <a:gd name="T21" fmla="*/ 2 h 19"/>
                    <a:gd name="T22" fmla="*/ 12 w 13"/>
                    <a:gd name="T23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" h="19">
                      <a:moveTo>
                        <a:pt x="12" y="1"/>
                      </a:moveTo>
                      <a:cubicBezTo>
                        <a:pt x="10" y="0"/>
                        <a:pt x="8" y="0"/>
                        <a:pt x="7" y="1"/>
                      </a:cubicBezTo>
                      <a:cubicBezTo>
                        <a:pt x="6" y="2"/>
                        <a:pt x="4" y="4"/>
                        <a:pt x="5" y="5"/>
                      </a:cubicBezTo>
                      <a:cubicBezTo>
                        <a:pt x="5" y="6"/>
                        <a:pt x="6" y="6"/>
                        <a:pt x="6" y="7"/>
                      </a:cubicBezTo>
                      <a:cubicBezTo>
                        <a:pt x="8" y="8"/>
                        <a:pt x="8" y="9"/>
                        <a:pt x="9" y="11"/>
                      </a:cubicBezTo>
                      <a:cubicBezTo>
                        <a:pt x="11" y="15"/>
                        <a:pt x="4" y="17"/>
                        <a:pt x="1" y="16"/>
                      </a:cubicBezTo>
                      <a:cubicBezTo>
                        <a:pt x="0" y="15"/>
                        <a:pt x="0" y="17"/>
                        <a:pt x="0" y="17"/>
                      </a:cubicBezTo>
                      <a:cubicBezTo>
                        <a:pt x="5" y="19"/>
                        <a:pt x="9" y="16"/>
                        <a:pt x="11" y="12"/>
                      </a:cubicBezTo>
                      <a:cubicBezTo>
                        <a:pt x="11" y="11"/>
                        <a:pt x="9" y="9"/>
                        <a:pt x="9" y="8"/>
                      </a:cubicBezTo>
                      <a:cubicBezTo>
                        <a:pt x="9" y="7"/>
                        <a:pt x="8" y="6"/>
                        <a:pt x="8" y="6"/>
                      </a:cubicBezTo>
                      <a:cubicBezTo>
                        <a:pt x="5" y="3"/>
                        <a:pt x="8" y="1"/>
                        <a:pt x="11" y="2"/>
                      </a:cubicBezTo>
                      <a:cubicBezTo>
                        <a:pt x="12" y="2"/>
                        <a:pt x="13" y="1"/>
                        <a:pt x="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97"/>
                <p:cNvSpPr>
                  <a:spLocks/>
                </p:cNvSpPr>
                <p:nvPr/>
              </p:nvSpPr>
              <p:spPr bwMode="auto">
                <a:xfrm>
                  <a:off x="1068388" y="2146301"/>
                  <a:ext cx="36513" cy="39688"/>
                </a:xfrm>
                <a:custGeom>
                  <a:avLst/>
                  <a:gdLst>
                    <a:gd name="T0" fmla="*/ 3 w 35"/>
                    <a:gd name="T1" fmla="*/ 17 h 37"/>
                    <a:gd name="T2" fmla="*/ 6 w 35"/>
                    <a:gd name="T3" fmla="*/ 13 h 37"/>
                    <a:gd name="T4" fmla="*/ 5 w 35"/>
                    <a:gd name="T5" fmla="*/ 26 h 37"/>
                    <a:gd name="T6" fmla="*/ 5 w 35"/>
                    <a:gd name="T7" fmla="*/ 30 h 37"/>
                    <a:gd name="T8" fmla="*/ 11 w 35"/>
                    <a:gd name="T9" fmla="*/ 12 h 37"/>
                    <a:gd name="T10" fmla="*/ 10 w 35"/>
                    <a:gd name="T11" fmla="*/ 32 h 37"/>
                    <a:gd name="T12" fmla="*/ 11 w 35"/>
                    <a:gd name="T13" fmla="*/ 35 h 37"/>
                    <a:gd name="T14" fmla="*/ 17 w 35"/>
                    <a:gd name="T15" fmla="*/ 13 h 37"/>
                    <a:gd name="T16" fmla="*/ 15 w 35"/>
                    <a:gd name="T17" fmla="*/ 33 h 37"/>
                    <a:gd name="T18" fmla="*/ 19 w 35"/>
                    <a:gd name="T19" fmla="*/ 14 h 37"/>
                    <a:gd name="T20" fmla="*/ 17 w 35"/>
                    <a:gd name="T21" fmla="*/ 28 h 37"/>
                    <a:gd name="T22" fmla="*/ 15 w 35"/>
                    <a:gd name="T23" fmla="*/ 36 h 37"/>
                    <a:gd name="T24" fmla="*/ 17 w 35"/>
                    <a:gd name="T25" fmla="*/ 33 h 37"/>
                    <a:gd name="T26" fmla="*/ 19 w 35"/>
                    <a:gd name="T27" fmla="*/ 10 h 37"/>
                    <a:gd name="T28" fmla="*/ 21 w 35"/>
                    <a:gd name="T29" fmla="*/ 7 h 37"/>
                    <a:gd name="T30" fmla="*/ 21 w 35"/>
                    <a:gd name="T31" fmla="*/ 15 h 37"/>
                    <a:gd name="T32" fmla="*/ 21 w 35"/>
                    <a:gd name="T33" fmla="*/ 20 h 37"/>
                    <a:gd name="T34" fmla="*/ 25 w 35"/>
                    <a:gd name="T35" fmla="*/ 7 h 37"/>
                    <a:gd name="T36" fmla="*/ 25 w 35"/>
                    <a:gd name="T37" fmla="*/ 19 h 37"/>
                    <a:gd name="T38" fmla="*/ 25 w 35"/>
                    <a:gd name="T39" fmla="*/ 21 h 37"/>
                    <a:gd name="T40" fmla="*/ 30 w 35"/>
                    <a:gd name="T41" fmla="*/ 6 h 37"/>
                    <a:gd name="T42" fmla="*/ 31 w 35"/>
                    <a:gd name="T43" fmla="*/ 14 h 37"/>
                    <a:gd name="T44" fmla="*/ 34 w 35"/>
                    <a:gd name="T45" fmla="*/ 5 h 37"/>
                    <a:gd name="T46" fmla="*/ 31 w 35"/>
                    <a:gd name="T47" fmla="*/ 18 h 37"/>
                    <a:gd name="T48" fmla="*/ 26 w 35"/>
                    <a:gd name="T49" fmla="*/ 16 h 37"/>
                    <a:gd name="T50" fmla="*/ 28 w 35"/>
                    <a:gd name="T51" fmla="*/ 5 h 37"/>
                    <a:gd name="T52" fmla="*/ 25 w 35"/>
                    <a:gd name="T53" fmla="*/ 12 h 37"/>
                    <a:gd name="T54" fmla="*/ 21 w 35"/>
                    <a:gd name="T55" fmla="*/ 20 h 37"/>
                    <a:gd name="T56" fmla="*/ 22 w 35"/>
                    <a:gd name="T57" fmla="*/ 6 h 37"/>
                    <a:gd name="T58" fmla="*/ 21 w 35"/>
                    <a:gd name="T59" fmla="*/ 5 h 37"/>
                    <a:gd name="T60" fmla="*/ 20 w 35"/>
                    <a:gd name="T61" fmla="*/ 13 h 37"/>
                    <a:gd name="T62" fmla="*/ 16 w 35"/>
                    <a:gd name="T63" fmla="*/ 34 h 37"/>
                    <a:gd name="T64" fmla="*/ 17 w 35"/>
                    <a:gd name="T65" fmla="*/ 36 h 37"/>
                    <a:gd name="T66" fmla="*/ 16 w 35"/>
                    <a:gd name="T67" fmla="*/ 31 h 37"/>
                    <a:gd name="T68" fmla="*/ 19 w 35"/>
                    <a:gd name="T69" fmla="*/ 8 h 37"/>
                    <a:gd name="T70" fmla="*/ 18 w 35"/>
                    <a:gd name="T71" fmla="*/ 10 h 37"/>
                    <a:gd name="T72" fmla="*/ 12 w 35"/>
                    <a:gd name="T73" fmla="*/ 33 h 37"/>
                    <a:gd name="T74" fmla="*/ 14 w 35"/>
                    <a:gd name="T75" fmla="*/ 8 h 37"/>
                    <a:gd name="T76" fmla="*/ 11 w 35"/>
                    <a:gd name="T77" fmla="*/ 20 h 37"/>
                    <a:gd name="T78" fmla="*/ 8 w 35"/>
                    <a:gd name="T79" fmla="*/ 24 h 37"/>
                    <a:gd name="T80" fmla="*/ 8 w 35"/>
                    <a:gd name="T81" fmla="*/ 13 h 37"/>
                    <a:gd name="T82" fmla="*/ 7 w 35"/>
                    <a:gd name="T83" fmla="*/ 11 h 37"/>
                    <a:gd name="T84" fmla="*/ 2 w 35"/>
                    <a:gd name="T85" fmla="*/ 26 h 37"/>
                    <a:gd name="T86" fmla="*/ 0 w 35"/>
                    <a:gd name="T87" fmla="*/ 2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5" h="37">
                      <a:moveTo>
                        <a:pt x="1" y="25"/>
                      </a:moveTo>
                      <a:cubicBezTo>
                        <a:pt x="1" y="23"/>
                        <a:pt x="2" y="22"/>
                        <a:pt x="2" y="21"/>
                      </a:cubicBezTo>
                      <a:cubicBezTo>
                        <a:pt x="4" y="18"/>
                        <a:pt x="4" y="17"/>
                        <a:pt x="3" y="17"/>
                      </a:cubicBezTo>
                      <a:cubicBezTo>
                        <a:pt x="2" y="20"/>
                        <a:pt x="1" y="23"/>
                        <a:pt x="0" y="26"/>
                      </a:cubicBezTo>
                      <a:cubicBezTo>
                        <a:pt x="1" y="26"/>
                        <a:pt x="1" y="26"/>
                        <a:pt x="2" y="26"/>
                      </a:cubicBezTo>
                      <a:cubicBezTo>
                        <a:pt x="3" y="21"/>
                        <a:pt x="4" y="17"/>
                        <a:pt x="6" y="13"/>
                      </a:cubicBezTo>
                      <a:cubicBezTo>
                        <a:pt x="5" y="15"/>
                        <a:pt x="6" y="18"/>
                        <a:pt x="5" y="20"/>
                      </a:cubicBezTo>
                      <a:cubicBezTo>
                        <a:pt x="5" y="22"/>
                        <a:pt x="4" y="24"/>
                        <a:pt x="4" y="26"/>
                      </a:cubicBezTo>
                      <a:cubicBezTo>
                        <a:pt x="4" y="27"/>
                        <a:pt x="5" y="27"/>
                        <a:pt x="5" y="26"/>
                      </a:cubicBezTo>
                      <a:cubicBezTo>
                        <a:pt x="7" y="22"/>
                        <a:pt x="7" y="17"/>
                        <a:pt x="9" y="13"/>
                      </a:cubicBezTo>
                      <a:cubicBezTo>
                        <a:pt x="9" y="13"/>
                        <a:pt x="8" y="13"/>
                        <a:pt x="8" y="13"/>
                      </a:cubicBezTo>
                      <a:cubicBezTo>
                        <a:pt x="7" y="19"/>
                        <a:pt x="5" y="24"/>
                        <a:pt x="5" y="30"/>
                      </a:cubicBezTo>
                      <a:cubicBezTo>
                        <a:pt x="5" y="31"/>
                        <a:pt x="6" y="31"/>
                        <a:pt x="6" y="31"/>
                      </a:cubicBezTo>
                      <a:cubicBezTo>
                        <a:pt x="9" y="26"/>
                        <a:pt x="10" y="20"/>
                        <a:pt x="12" y="14"/>
                      </a:cubicBezTo>
                      <a:cubicBezTo>
                        <a:pt x="13" y="12"/>
                        <a:pt x="12" y="12"/>
                        <a:pt x="11" y="12"/>
                      </a:cubicBezTo>
                      <a:cubicBezTo>
                        <a:pt x="11" y="16"/>
                        <a:pt x="10" y="19"/>
                        <a:pt x="9" y="22"/>
                      </a:cubicBezTo>
                      <a:cubicBezTo>
                        <a:pt x="9" y="25"/>
                        <a:pt x="9" y="28"/>
                        <a:pt x="8" y="32"/>
                      </a:cubicBezTo>
                      <a:cubicBezTo>
                        <a:pt x="8" y="32"/>
                        <a:pt x="9" y="33"/>
                        <a:pt x="10" y="32"/>
                      </a:cubicBezTo>
                      <a:cubicBezTo>
                        <a:pt x="13" y="25"/>
                        <a:pt x="14" y="17"/>
                        <a:pt x="15" y="9"/>
                      </a:cubicBezTo>
                      <a:cubicBezTo>
                        <a:pt x="15" y="9"/>
                        <a:pt x="14" y="9"/>
                        <a:pt x="14" y="8"/>
                      </a:cubicBezTo>
                      <a:cubicBezTo>
                        <a:pt x="13" y="17"/>
                        <a:pt x="11" y="26"/>
                        <a:pt x="11" y="35"/>
                      </a:cubicBezTo>
                      <a:cubicBezTo>
                        <a:pt x="11" y="36"/>
                        <a:pt x="12" y="36"/>
                        <a:pt x="12" y="35"/>
                      </a:cubicBezTo>
                      <a:cubicBezTo>
                        <a:pt x="15" y="29"/>
                        <a:pt x="16" y="22"/>
                        <a:pt x="17" y="15"/>
                      </a:cubicBezTo>
                      <a:cubicBezTo>
                        <a:pt x="18" y="13"/>
                        <a:pt x="18" y="12"/>
                        <a:pt x="17" y="13"/>
                      </a:cubicBezTo>
                      <a:cubicBezTo>
                        <a:pt x="16" y="16"/>
                        <a:pt x="16" y="20"/>
                        <a:pt x="15" y="23"/>
                      </a:cubicBezTo>
                      <a:cubicBezTo>
                        <a:pt x="15" y="26"/>
                        <a:pt x="14" y="30"/>
                        <a:pt x="14" y="33"/>
                      </a:cubicBezTo>
                      <a:cubicBezTo>
                        <a:pt x="14" y="33"/>
                        <a:pt x="15" y="33"/>
                        <a:pt x="15" y="33"/>
                      </a:cubicBezTo>
                      <a:cubicBezTo>
                        <a:pt x="16" y="29"/>
                        <a:pt x="16" y="25"/>
                        <a:pt x="17" y="21"/>
                      </a:cubicBezTo>
                      <a:cubicBezTo>
                        <a:pt x="18" y="20"/>
                        <a:pt x="18" y="18"/>
                        <a:pt x="19" y="16"/>
                      </a:cubicBezTo>
                      <a:cubicBezTo>
                        <a:pt x="19" y="15"/>
                        <a:pt x="19" y="15"/>
                        <a:pt x="19" y="14"/>
                      </a:cubicBezTo>
                      <a:cubicBezTo>
                        <a:pt x="21" y="12"/>
                        <a:pt x="20" y="11"/>
                        <a:pt x="19" y="11"/>
                      </a:cubicBezTo>
                      <a:cubicBezTo>
                        <a:pt x="19" y="14"/>
                        <a:pt x="18" y="18"/>
                        <a:pt x="18" y="21"/>
                      </a:cubicBezTo>
                      <a:cubicBezTo>
                        <a:pt x="18" y="23"/>
                        <a:pt x="17" y="26"/>
                        <a:pt x="17" y="28"/>
                      </a:cubicBezTo>
                      <a:cubicBezTo>
                        <a:pt x="16" y="32"/>
                        <a:pt x="18" y="30"/>
                        <a:pt x="18" y="28"/>
                      </a:cubicBezTo>
                      <a:cubicBezTo>
                        <a:pt x="18" y="27"/>
                        <a:pt x="17" y="27"/>
                        <a:pt x="17" y="28"/>
                      </a:cubicBezTo>
                      <a:cubicBezTo>
                        <a:pt x="16" y="31"/>
                        <a:pt x="16" y="33"/>
                        <a:pt x="15" y="36"/>
                      </a:cubicBezTo>
                      <a:cubicBezTo>
                        <a:pt x="15" y="36"/>
                        <a:pt x="16" y="37"/>
                        <a:pt x="17" y="36"/>
                      </a:cubicBezTo>
                      <a:cubicBezTo>
                        <a:pt x="17" y="35"/>
                        <a:pt x="17" y="34"/>
                        <a:pt x="17" y="34"/>
                      </a:cubicBezTo>
                      <a:cubicBezTo>
                        <a:pt x="17" y="33"/>
                        <a:pt x="17" y="33"/>
                        <a:pt x="17" y="33"/>
                      </a:cubicBezTo>
                      <a:cubicBezTo>
                        <a:pt x="18" y="33"/>
                        <a:pt x="19" y="19"/>
                        <a:pt x="19" y="17"/>
                      </a:cubicBezTo>
                      <a:cubicBezTo>
                        <a:pt x="19" y="15"/>
                        <a:pt x="19" y="13"/>
                        <a:pt x="20" y="11"/>
                      </a:cubicBezTo>
                      <a:cubicBezTo>
                        <a:pt x="19" y="8"/>
                        <a:pt x="19" y="8"/>
                        <a:pt x="19" y="10"/>
                      </a:cubicBezTo>
                      <a:cubicBezTo>
                        <a:pt x="19" y="11"/>
                        <a:pt x="18" y="13"/>
                        <a:pt x="18" y="14"/>
                      </a:cubicBezTo>
                      <a:cubicBezTo>
                        <a:pt x="18" y="15"/>
                        <a:pt x="19" y="15"/>
                        <a:pt x="20" y="14"/>
                      </a:cubicBezTo>
                      <a:cubicBezTo>
                        <a:pt x="20" y="13"/>
                        <a:pt x="21" y="8"/>
                        <a:pt x="21" y="7"/>
                      </a:cubicBezTo>
                      <a:cubicBezTo>
                        <a:pt x="19" y="7"/>
                        <a:pt x="19" y="8"/>
                        <a:pt x="20" y="10"/>
                      </a:cubicBezTo>
                      <a:cubicBezTo>
                        <a:pt x="20" y="13"/>
                        <a:pt x="20" y="16"/>
                        <a:pt x="19" y="19"/>
                      </a:cubicBezTo>
                      <a:cubicBezTo>
                        <a:pt x="20" y="18"/>
                        <a:pt x="21" y="16"/>
                        <a:pt x="21" y="15"/>
                      </a:cubicBezTo>
                      <a:cubicBezTo>
                        <a:pt x="22" y="13"/>
                        <a:pt x="23" y="11"/>
                        <a:pt x="23" y="8"/>
                      </a:cubicBezTo>
                      <a:cubicBezTo>
                        <a:pt x="22" y="8"/>
                        <a:pt x="21" y="9"/>
                        <a:pt x="22" y="11"/>
                      </a:cubicBezTo>
                      <a:cubicBezTo>
                        <a:pt x="22" y="14"/>
                        <a:pt x="21" y="17"/>
                        <a:pt x="21" y="20"/>
                      </a:cubicBezTo>
                      <a:cubicBezTo>
                        <a:pt x="20" y="21"/>
                        <a:pt x="22" y="22"/>
                        <a:pt x="22" y="21"/>
                      </a:cubicBezTo>
                      <a:cubicBezTo>
                        <a:pt x="24" y="16"/>
                        <a:pt x="25" y="12"/>
                        <a:pt x="26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4" y="8"/>
                        <a:pt x="24" y="10"/>
                        <a:pt x="24" y="12"/>
                      </a:cubicBezTo>
                      <a:cubicBezTo>
                        <a:pt x="24" y="14"/>
                        <a:pt x="23" y="17"/>
                        <a:pt x="23" y="19"/>
                      </a:cubicBezTo>
                      <a:cubicBezTo>
                        <a:pt x="23" y="20"/>
                        <a:pt x="24" y="20"/>
                        <a:pt x="25" y="19"/>
                      </a:cubicBezTo>
                      <a:cubicBezTo>
                        <a:pt x="26" y="14"/>
                        <a:pt x="28" y="10"/>
                        <a:pt x="29" y="5"/>
                      </a:cubicBezTo>
                      <a:cubicBezTo>
                        <a:pt x="29" y="5"/>
                        <a:pt x="28" y="5"/>
                        <a:pt x="28" y="5"/>
                      </a:cubicBezTo>
                      <a:cubicBezTo>
                        <a:pt x="27" y="10"/>
                        <a:pt x="26" y="16"/>
                        <a:pt x="25" y="21"/>
                      </a:cubicBezTo>
                      <a:cubicBezTo>
                        <a:pt x="25" y="22"/>
                        <a:pt x="27" y="22"/>
                        <a:pt x="27" y="21"/>
                      </a:cubicBezTo>
                      <a:cubicBezTo>
                        <a:pt x="27" y="18"/>
                        <a:pt x="28" y="15"/>
                        <a:pt x="29" y="11"/>
                      </a:cubicBezTo>
                      <a:cubicBezTo>
                        <a:pt x="29" y="9"/>
                        <a:pt x="30" y="8"/>
                        <a:pt x="30" y="6"/>
                      </a:cubicBezTo>
                      <a:cubicBezTo>
                        <a:pt x="32" y="3"/>
                        <a:pt x="31" y="3"/>
                        <a:pt x="31" y="6"/>
                      </a:cubicBezTo>
                      <a:cubicBezTo>
                        <a:pt x="31" y="8"/>
                        <a:pt x="31" y="11"/>
                        <a:pt x="30" y="13"/>
                      </a:cubicBezTo>
                      <a:cubicBezTo>
                        <a:pt x="29" y="16"/>
                        <a:pt x="30" y="16"/>
                        <a:pt x="31" y="14"/>
                      </a:cubicBezTo>
                      <a:cubicBezTo>
                        <a:pt x="32" y="8"/>
                        <a:pt x="33" y="9"/>
                        <a:pt x="33" y="14"/>
                      </a:cubicBezTo>
                      <a:cubicBezTo>
                        <a:pt x="33" y="15"/>
                        <a:pt x="35" y="15"/>
                        <a:pt x="35" y="14"/>
                      </a:cubicBezTo>
                      <a:cubicBezTo>
                        <a:pt x="35" y="11"/>
                        <a:pt x="35" y="8"/>
                        <a:pt x="34" y="5"/>
                      </a:cubicBezTo>
                      <a:cubicBezTo>
                        <a:pt x="34" y="4"/>
                        <a:pt x="33" y="4"/>
                        <a:pt x="33" y="5"/>
                      </a:cubicBezTo>
                      <a:cubicBezTo>
                        <a:pt x="31" y="9"/>
                        <a:pt x="29" y="13"/>
                        <a:pt x="29" y="18"/>
                      </a:cubicBezTo>
                      <a:cubicBezTo>
                        <a:pt x="29" y="19"/>
                        <a:pt x="31" y="19"/>
                        <a:pt x="31" y="18"/>
                      </a:cubicBezTo>
                      <a:cubicBezTo>
                        <a:pt x="32" y="13"/>
                        <a:pt x="33" y="7"/>
                        <a:pt x="32" y="1"/>
                      </a:cubicBezTo>
                      <a:cubicBezTo>
                        <a:pt x="32" y="0"/>
                        <a:pt x="31" y="0"/>
                        <a:pt x="31" y="1"/>
                      </a:cubicBezTo>
                      <a:cubicBezTo>
                        <a:pt x="29" y="6"/>
                        <a:pt x="27" y="11"/>
                        <a:pt x="26" y="16"/>
                      </a:cubicBezTo>
                      <a:cubicBezTo>
                        <a:pt x="25" y="20"/>
                        <a:pt x="27" y="20"/>
                        <a:pt x="28" y="14"/>
                      </a:cubicBezTo>
                      <a:cubicBezTo>
                        <a:pt x="28" y="11"/>
                        <a:pt x="29" y="8"/>
                        <a:pt x="29" y="5"/>
                      </a:cubicBezTo>
                      <a:cubicBezTo>
                        <a:pt x="30" y="4"/>
                        <a:pt x="28" y="4"/>
                        <a:pt x="28" y="5"/>
                      </a:cubicBezTo>
                      <a:cubicBezTo>
                        <a:pt x="26" y="9"/>
                        <a:pt x="25" y="12"/>
                        <a:pt x="24" y="17"/>
                      </a:cubicBezTo>
                      <a:cubicBezTo>
                        <a:pt x="24" y="17"/>
                        <a:pt x="24" y="17"/>
                        <a:pt x="25" y="17"/>
                      </a:cubicBezTo>
                      <a:cubicBezTo>
                        <a:pt x="25" y="15"/>
                        <a:pt x="25" y="13"/>
                        <a:pt x="25" y="12"/>
                      </a:cubicBezTo>
                      <a:cubicBezTo>
                        <a:pt x="26" y="9"/>
                        <a:pt x="26" y="7"/>
                        <a:pt x="26" y="4"/>
                      </a:cubicBezTo>
                      <a:cubicBezTo>
                        <a:pt x="26" y="3"/>
                        <a:pt x="25" y="3"/>
                        <a:pt x="25" y="4"/>
                      </a:cubicBezTo>
                      <a:cubicBezTo>
                        <a:pt x="24" y="10"/>
                        <a:pt x="22" y="15"/>
                        <a:pt x="21" y="20"/>
                      </a:cubicBezTo>
                      <a:cubicBezTo>
                        <a:pt x="21" y="21"/>
                        <a:pt x="22" y="21"/>
                        <a:pt x="22" y="21"/>
                      </a:cubicBezTo>
                      <a:cubicBezTo>
                        <a:pt x="23" y="16"/>
                        <a:pt x="24" y="11"/>
                        <a:pt x="24" y="6"/>
                      </a:cubicBezTo>
                      <a:cubicBezTo>
                        <a:pt x="24" y="5"/>
                        <a:pt x="23" y="5"/>
                        <a:pt x="22" y="6"/>
                      </a:cubicBezTo>
                      <a:cubicBezTo>
                        <a:pt x="21" y="11"/>
                        <a:pt x="19" y="16"/>
                        <a:pt x="18" y="21"/>
                      </a:cubicBezTo>
                      <a:cubicBezTo>
                        <a:pt x="18" y="22"/>
                        <a:pt x="20" y="22"/>
                        <a:pt x="20" y="21"/>
                      </a:cubicBezTo>
                      <a:cubicBezTo>
                        <a:pt x="21" y="16"/>
                        <a:pt x="21" y="11"/>
                        <a:pt x="21" y="5"/>
                      </a:cubicBezTo>
                      <a:cubicBezTo>
                        <a:pt x="21" y="4"/>
                        <a:pt x="20" y="4"/>
                        <a:pt x="20" y="5"/>
                      </a:cubicBezTo>
                      <a:cubicBezTo>
                        <a:pt x="19" y="6"/>
                        <a:pt x="19" y="8"/>
                        <a:pt x="19" y="9"/>
                      </a:cubicBezTo>
                      <a:cubicBezTo>
                        <a:pt x="18" y="12"/>
                        <a:pt x="20" y="11"/>
                        <a:pt x="20" y="13"/>
                      </a:cubicBezTo>
                      <a:cubicBezTo>
                        <a:pt x="20" y="12"/>
                        <a:pt x="20" y="10"/>
                        <a:pt x="20" y="8"/>
                      </a:cubicBezTo>
                      <a:cubicBezTo>
                        <a:pt x="20" y="7"/>
                        <a:pt x="19" y="7"/>
                        <a:pt x="19" y="8"/>
                      </a:cubicBezTo>
                      <a:cubicBezTo>
                        <a:pt x="17" y="16"/>
                        <a:pt x="17" y="25"/>
                        <a:pt x="16" y="34"/>
                      </a:cubicBezTo>
                      <a:cubicBezTo>
                        <a:pt x="16" y="34"/>
                        <a:pt x="16" y="34"/>
                        <a:pt x="16" y="34"/>
                      </a:cubicBezTo>
                      <a:cubicBezTo>
                        <a:pt x="16" y="34"/>
                        <a:pt x="15" y="35"/>
                        <a:pt x="15" y="36"/>
                      </a:cubicBezTo>
                      <a:cubicBezTo>
                        <a:pt x="16" y="36"/>
                        <a:pt x="16" y="36"/>
                        <a:pt x="17" y="36"/>
                      </a:cubicBezTo>
                      <a:cubicBezTo>
                        <a:pt x="17" y="33"/>
                        <a:pt x="18" y="31"/>
                        <a:pt x="18" y="28"/>
                      </a:cubicBezTo>
                      <a:cubicBezTo>
                        <a:pt x="17" y="28"/>
                        <a:pt x="17" y="28"/>
                        <a:pt x="17" y="28"/>
                      </a:cubicBezTo>
                      <a:cubicBezTo>
                        <a:pt x="17" y="29"/>
                        <a:pt x="16" y="30"/>
                        <a:pt x="16" y="31"/>
                      </a:cubicBezTo>
                      <a:cubicBezTo>
                        <a:pt x="16" y="31"/>
                        <a:pt x="18" y="32"/>
                        <a:pt x="18" y="31"/>
                      </a:cubicBezTo>
                      <a:cubicBezTo>
                        <a:pt x="19" y="23"/>
                        <a:pt x="20" y="16"/>
                        <a:pt x="20" y="9"/>
                      </a:cubicBezTo>
                      <a:cubicBezTo>
                        <a:pt x="20" y="8"/>
                        <a:pt x="19" y="8"/>
                        <a:pt x="19" y="8"/>
                      </a:cubicBezTo>
                      <a:cubicBezTo>
                        <a:pt x="17" y="17"/>
                        <a:pt x="14" y="25"/>
                        <a:pt x="14" y="33"/>
                      </a:cubicBezTo>
                      <a:cubicBezTo>
                        <a:pt x="14" y="34"/>
                        <a:pt x="15" y="34"/>
                        <a:pt x="15" y="33"/>
                      </a:cubicBezTo>
                      <a:cubicBezTo>
                        <a:pt x="16" y="26"/>
                        <a:pt x="18" y="18"/>
                        <a:pt x="18" y="10"/>
                      </a:cubicBezTo>
                      <a:cubicBezTo>
                        <a:pt x="18" y="9"/>
                        <a:pt x="17" y="9"/>
                        <a:pt x="17" y="10"/>
                      </a:cubicBezTo>
                      <a:cubicBezTo>
                        <a:pt x="15" y="17"/>
                        <a:pt x="14" y="24"/>
                        <a:pt x="12" y="31"/>
                      </a:cubicBezTo>
                      <a:cubicBezTo>
                        <a:pt x="11" y="33"/>
                        <a:pt x="11" y="33"/>
                        <a:pt x="12" y="33"/>
                      </a:cubicBezTo>
                      <a:cubicBezTo>
                        <a:pt x="12" y="30"/>
                        <a:pt x="13" y="27"/>
                        <a:pt x="13" y="25"/>
                      </a:cubicBezTo>
                      <a:cubicBezTo>
                        <a:pt x="14" y="19"/>
                        <a:pt x="14" y="14"/>
                        <a:pt x="15" y="9"/>
                      </a:cubicBezTo>
                      <a:cubicBezTo>
                        <a:pt x="15" y="8"/>
                        <a:pt x="14" y="8"/>
                        <a:pt x="14" y="8"/>
                      </a:cubicBezTo>
                      <a:cubicBezTo>
                        <a:pt x="13" y="15"/>
                        <a:pt x="12" y="21"/>
                        <a:pt x="10" y="28"/>
                      </a:cubicBezTo>
                      <a:cubicBezTo>
                        <a:pt x="10" y="31"/>
                        <a:pt x="10" y="30"/>
                        <a:pt x="10" y="25"/>
                      </a:cubicBezTo>
                      <a:cubicBezTo>
                        <a:pt x="11" y="23"/>
                        <a:pt x="11" y="21"/>
                        <a:pt x="11" y="20"/>
                      </a:cubicBezTo>
                      <a:cubicBezTo>
                        <a:pt x="12" y="17"/>
                        <a:pt x="12" y="13"/>
                        <a:pt x="13" y="10"/>
                      </a:cubicBezTo>
                      <a:cubicBezTo>
                        <a:pt x="13" y="9"/>
                        <a:pt x="11" y="9"/>
                        <a:pt x="11" y="10"/>
                      </a:cubicBezTo>
                      <a:cubicBezTo>
                        <a:pt x="10" y="15"/>
                        <a:pt x="9" y="20"/>
                        <a:pt x="8" y="24"/>
                      </a:cubicBezTo>
                      <a:cubicBezTo>
                        <a:pt x="5" y="33"/>
                        <a:pt x="7" y="24"/>
                        <a:pt x="7" y="22"/>
                      </a:cubicBezTo>
                      <a:cubicBezTo>
                        <a:pt x="8" y="19"/>
                        <a:pt x="8" y="16"/>
                        <a:pt x="9" y="13"/>
                      </a:cubicBezTo>
                      <a:cubicBezTo>
                        <a:pt x="9" y="12"/>
                        <a:pt x="8" y="12"/>
                        <a:pt x="8" y="13"/>
                      </a:cubicBezTo>
                      <a:cubicBezTo>
                        <a:pt x="6" y="17"/>
                        <a:pt x="5" y="22"/>
                        <a:pt x="4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1"/>
                        <a:pt x="8" y="16"/>
                        <a:pt x="7" y="11"/>
                      </a:cubicBezTo>
                      <a:cubicBezTo>
                        <a:pt x="7" y="10"/>
                        <a:pt x="6" y="10"/>
                        <a:pt x="6" y="11"/>
                      </a:cubicBezTo>
                      <a:cubicBezTo>
                        <a:pt x="3" y="15"/>
                        <a:pt x="1" y="20"/>
                        <a:pt x="0" y="26"/>
                      </a:cubicBezTo>
                      <a:cubicBezTo>
                        <a:pt x="0" y="26"/>
                        <a:pt x="2" y="27"/>
                        <a:pt x="2" y="26"/>
                      </a:cubicBezTo>
                      <a:cubicBezTo>
                        <a:pt x="3" y="22"/>
                        <a:pt x="3" y="19"/>
                        <a:pt x="5" y="15"/>
                      </a:cubicBezTo>
                      <a:cubicBezTo>
                        <a:pt x="5" y="14"/>
                        <a:pt x="4" y="14"/>
                        <a:pt x="3" y="14"/>
                      </a:cubicBezTo>
                      <a:cubicBezTo>
                        <a:pt x="1" y="18"/>
                        <a:pt x="0" y="21"/>
                        <a:pt x="0" y="25"/>
                      </a:cubicBezTo>
                      <a:cubicBezTo>
                        <a:pt x="0" y="26"/>
                        <a:pt x="1" y="26"/>
                        <a:pt x="1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98"/>
                <p:cNvSpPr>
                  <a:spLocks/>
                </p:cNvSpPr>
                <p:nvPr/>
              </p:nvSpPr>
              <p:spPr bwMode="auto">
                <a:xfrm>
                  <a:off x="1085850" y="2182813"/>
                  <a:ext cx="6350" cy="3175"/>
                </a:xfrm>
                <a:custGeom>
                  <a:avLst/>
                  <a:gdLst>
                    <a:gd name="T0" fmla="*/ 1 w 6"/>
                    <a:gd name="T1" fmla="*/ 1 h 4"/>
                    <a:gd name="T2" fmla="*/ 1 w 6"/>
                    <a:gd name="T3" fmla="*/ 4 h 4"/>
                    <a:gd name="T4" fmla="*/ 2 w 6"/>
                    <a:gd name="T5" fmla="*/ 4 h 4"/>
                    <a:gd name="T6" fmla="*/ 4 w 6"/>
                    <a:gd name="T7" fmla="*/ 2 h 4"/>
                    <a:gd name="T8" fmla="*/ 5 w 6"/>
                    <a:gd name="T9" fmla="*/ 1 h 4"/>
                    <a:gd name="T10" fmla="*/ 5 w 6"/>
                    <a:gd name="T11" fmla="*/ 0 h 4"/>
                    <a:gd name="T12" fmla="*/ 2 w 6"/>
                    <a:gd name="T13" fmla="*/ 1 h 4"/>
                    <a:gd name="T14" fmla="*/ 1 w 6"/>
                    <a:gd name="T15" fmla="*/ 3 h 4"/>
                    <a:gd name="T16" fmla="*/ 2 w 6"/>
                    <a:gd name="T17" fmla="*/ 3 h 4"/>
                    <a:gd name="T18" fmla="*/ 2 w 6"/>
                    <a:gd name="T19" fmla="*/ 1 h 4"/>
                    <a:gd name="T20" fmla="*/ 1 w 6"/>
                    <a:gd name="T21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4">
                      <a:moveTo>
                        <a:pt x="1" y="1"/>
                      </a:move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4" y="2"/>
                        <a:pt x="5" y="2"/>
                        <a:pt x="5" y="1"/>
                      </a:cubicBezTo>
                      <a:cubicBezTo>
                        <a:pt x="6" y="1"/>
                        <a:pt x="5" y="0"/>
                        <a:pt x="5" y="0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1" y="1"/>
                        <a:pt x="1" y="2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2" y="2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100"/>
                <p:cNvSpPr>
                  <a:spLocks/>
                </p:cNvSpPr>
                <p:nvPr/>
              </p:nvSpPr>
              <p:spPr bwMode="auto">
                <a:xfrm>
                  <a:off x="1066800" y="2141538"/>
                  <a:ext cx="46038" cy="42863"/>
                </a:xfrm>
                <a:custGeom>
                  <a:avLst/>
                  <a:gdLst>
                    <a:gd name="T0" fmla="*/ 20 w 44"/>
                    <a:gd name="T1" fmla="*/ 29 h 40"/>
                    <a:gd name="T2" fmla="*/ 26 w 44"/>
                    <a:gd name="T3" fmla="*/ 25 h 40"/>
                    <a:gd name="T4" fmla="*/ 22 w 44"/>
                    <a:gd name="T5" fmla="*/ 28 h 40"/>
                    <a:gd name="T6" fmla="*/ 26 w 44"/>
                    <a:gd name="T7" fmla="*/ 16 h 40"/>
                    <a:gd name="T8" fmla="*/ 19 w 44"/>
                    <a:gd name="T9" fmla="*/ 17 h 40"/>
                    <a:gd name="T10" fmla="*/ 17 w 44"/>
                    <a:gd name="T11" fmla="*/ 27 h 40"/>
                    <a:gd name="T12" fmla="*/ 14 w 44"/>
                    <a:gd name="T13" fmla="*/ 35 h 40"/>
                    <a:gd name="T14" fmla="*/ 13 w 44"/>
                    <a:gd name="T15" fmla="*/ 21 h 40"/>
                    <a:gd name="T16" fmla="*/ 8 w 44"/>
                    <a:gd name="T17" fmla="*/ 23 h 40"/>
                    <a:gd name="T18" fmla="*/ 6 w 44"/>
                    <a:gd name="T19" fmla="*/ 22 h 40"/>
                    <a:gd name="T20" fmla="*/ 4 w 44"/>
                    <a:gd name="T21" fmla="*/ 25 h 40"/>
                    <a:gd name="T22" fmla="*/ 1 w 44"/>
                    <a:gd name="T23" fmla="*/ 23 h 40"/>
                    <a:gd name="T24" fmla="*/ 14 w 44"/>
                    <a:gd name="T25" fmla="*/ 13 h 40"/>
                    <a:gd name="T26" fmla="*/ 17 w 44"/>
                    <a:gd name="T27" fmla="*/ 11 h 40"/>
                    <a:gd name="T28" fmla="*/ 10 w 44"/>
                    <a:gd name="T29" fmla="*/ 17 h 40"/>
                    <a:gd name="T30" fmla="*/ 34 w 44"/>
                    <a:gd name="T31" fmla="*/ 18 h 40"/>
                    <a:gd name="T32" fmla="*/ 15 w 44"/>
                    <a:gd name="T33" fmla="*/ 34 h 40"/>
                    <a:gd name="T34" fmla="*/ 9 w 44"/>
                    <a:gd name="T35" fmla="*/ 35 h 40"/>
                    <a:gd name="T36" fmla="*/ 9 w 44"/>
                    <a:gd name="T37" fmla="*/ 28 h 40"/>
                    <a:gd name="T38" fmla="*/ 8 w 44"/>
                    <a:gd name="T39" fmla="*/ 24 h 40"/>
                    <a:gd name="T40" fmla="*/ 10 w 44"/>
                    <a:gd name="T41" fmla="*/ 17 h 40"/>
                    <a:gd name="T42" fmla="*/ 13 w 44"/>
                    <a:gd name="T43" fmla="*/ 24 h 40"/>
                    <a:gd name="T44" fmla="*/ 17 w 44"/>
                    <a:gd name="T45" fmla="*/ 25 h 40"/>
                    <a:gd name="T46" fmla="*/ 20 w 44"/>
                    <a:gd name="T47" fmla="*/ 18 h 40"/>
                    <a:gd name="T48" fmla="*/ 24 w 44"/>
                    <a:gd name="T49" fmla="*/ 23 h 40"/>
                    <a:gd name="T50" fmla="*/ 27 w 44"/>
                    <a:gd name="T51" fmla="*/ 20 h 40"/>
                    <a:gd name="T52" fmla="*/ 33 w 44"/>
                    <a:gd name="T53" fmla="*/ 17 h 40"/>
                    <a:gd name="T54" fmla="*/ 32 w 44"/>
                    <a:gd name="T55" fmla="*/ 13 h 40"/>
                    <a:gd name="T56" fmla="*/ 30 w 44"/>
                    <a:gd name="T57" fmla="*/ 11 h 40"/>
                    <a:gd name="T58" fmla="*/ 29 w 44"/>
                    <a:gd name="T59" fmla="*/ 18 h 40"/>
                    <a:gd name="T60" fmla="*/ 24 w 44"/>
                    <a:gd name="T61" fmla="*/ 23 h 40"/>
                    <a:gd name="T62" fmla="*/ 24 w 44"/>
                    <a:gd name="T63" fmla="*/ 12 h 40"/>
                    <a:gd name="T64" fmla="*/ 23 w 44"/>
                    <a:gd name="T65" fmla="*/ 14 h 40"/>
                    <a:gd name="T66" fmla="*/ 21 w 44"/>
                    <a:gd name="T67" fmla="*/ 25 h 40"/>
                    <a:gd name="T68" fmla="*/ 17 w 44"/>
                    <a:gd name="T69" fmla="*/ 25 h 40"/>
                    <a:gd name="T70" fmla="*/ 17 w 44"/>
                    <a:gd name="T71" fmla="*/ 14 h 40"/>
                    <a:gd name="T72" fmla="*/ 13 w 44"/>
                    <a:gd name="T73" fmla="*/ 15 h 40"/>
                    <a:gd name="T74" fmla="*/ 8 w 44"/>
                    <a:gd name="T75" fmla="*/ 22 h 40"/>
                    <a:gd name="T76" fmla="*/ 7 w 44"/>
                    <a:gd name="T77" fmla="*/ 27 h 40"/>
                    <a:gd name="T78" fmla="*/ 6 w 44"/>
                    <a:gd name="T79" fmla="*/ 30 h 40"/>
                    <a:gd name="T80" fmla="*/ 10 w 44"/>
                    <a:gd name="T81" fmla="*/ 34 h 40"/>
                    <a:gd name="T82" fmla="*/ 13 w 44"/>
                    <a:gd name="T83" fmla="*/ 39 h 40"/>
                    <a:gd name="T84" fmla="*/ 15 w 44"/>
                    <a:gd name="T85" fmla="*/ 38 h 40"/>
                    <a:gd name="T86" fmla="*/ 17 w 44"/>
                    <a:gd name="T87" fmla="*/ 35 h 40"/>
                    <a:gd name="T88" fmla="*/ 9 w 44"/>
                    <a:gd name="T89" fmla="*/ 16 h 40"/>
                    <a:gd name="T90" fmla="*/ 16 w 44"/>
                    <a:gd name="T91" fmla="*/ 10 h 40"/>
                    <a:gd name="T92" fmla="*/ 17 w 44"/>
                    <a:gd name="T93" fmla="*/ 12 h 40"/>
                    <a:gd name="T94" fmla="*/ 2 w 44"/>
                    <a:gd name="T95" fmla="*/ 24 h 40"/>
                    <a:gd name="T96" fmla="*/ 5 w 44"/>
                    <a:gd name="T97" fmla="*/ 23 h 40"/>
                    <a:gd name="T98" fmla="*/ 5 w 44"/>
                    <a:gd name="T99" fmla="*/ 27 h 40"/>
                    <a:gd name="T100" fmla="*/ 8 w 44"/>
                    <a:gd name="T101" fmla="*/ 34 h 40"/>
                    <a:gd name="T102" fmla="*/ 9 w 44"/>
                    <a:gd name="T103" fmla="*/ 27 h 40"/>
                    <a:gd name="T104" fmla="*/ 14 w 44"/>
                    <a:gd name="T105" fmla="*/ 24 h 40"/>
                    <a:gd name="T106" fmla="*/ 16 w 44"/>
                    <a:gd name="T107" fmla="*/ 23 h 40"/>
                    <a:gd name="T108" fmla="*/ 17 w 44"/>
                    <a:gd name="T109" fmla="*/ 32 h 40"/>
                    <a:gd name="T110" fmla="*/ 21 w 44"/>
                    <a:gd name="T111" fmla="*/ 24 h 40"/>
                    <a:gd name="T112" fmla="*/ 25 w 44"/>
                    <a:gd name="T113" fmla="*/ 15 h 40"/>
                    <a:gd name="T114" fmla="*/ 26 w 44"/>
                    <a:gd name="T115" fmla="*/ 21 h 40"/>
                    <a:gd name="T116" fmla="*/ 26 w 44"/>
                    <a:gd name="T117" fmla="*/ 25 h 40"/>
                    <a:gd name="T118" fmla="*/ 22 w 44"/>
                    <a:gd name="T119" fmla="*/ 29 h 40"/>
                    <a:gd name="T120" fmla="*/ 19 w 44"/>
                    <a:gd name="T121" fmla="*/ 29 h 40"/>
                    <a:gd name="T122" fmla="*/ 20 w 44"/>
                    <a:gd name="T123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4" h="40">
                      <a:moveTo>
                        <a:pt x="20" y="22"/>
                      </a:moveTo>
                      <a:cubicBezTo>
                        <a:pt x="20" y="24"/>
                        <a:pt x="20" y="27"/>
                        <a:pt x="19" y="29"/>
                      </a:cubicBezTo>
                      <a:cubicBezTo>
                        <a:pt x="19" y="30"/>
                        <a:pt x="20" y="30"/>
                        <a:pt x="20" y="29"/>
                      </a:cubicBezTo>
                      <a:cubicBezTo>
                        <a:pt x="23" y="23"/>
                        <a:pt x="21" y="28"/>
                        <a:pt x="20" y="30"/>
                      </a:cubicBezTo>
                      <a:cubicBezTo>
                        <a:pt x="20" y="31"/>
                        <a:pt x="21" y="31"/>
                        <a:pt x="21" y="30"/>
                      </a:cubicBezTo>
                      <a:cubicBezTo>
                        <a:pt x="23" y="28"/>
                        <a:pt x="24" y="27"/>
                        <a:pt x="26" y="25"/>
                      </a:cubicBezTo>
                      <a:cubicBezTo>
                        <a:pt x="27" y="24"/>
                        <a:pt x="26" y="23"/>
                        <a:pt x="25" y="24"/>
                      </a:cubicBezTo>
                      <a:cubicBezTo>
                        <a:pt x="24" y="25"/>
                        <a:pt x="23" y="26"/>
                        <a:pt x="21" y="27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5" y="25"/>
                        <a:pt x="28" y="22"/>
                        <a:pt x="30" y="18"/>
                      </a:cubicBezTo>
                      <a:cubicBezTo>
                        <a:pt x="30" y="18"/>
                        <a:pt x="29" y="18"/>
                        <a:pt x="29" y="18"/>
                      </a:cubicBezTo>
                      <a:cubicBezTo>
                        <a:pt x="26" y="18"/>
                        <a:pt x="24" y="20"/>
                        <a:pt x="26" y="16"/>
                      </a:cubicBezTo>
                      <a:cubicBezTo>
                        <a:pt x="26" y="15"/>
                        <a:pt x="25" y="15"/>
                        <a:pt x="25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ubicBezTo>
                        <a:pt x="21" y="23"/>
                        <a:pt x="20" y="20"/>
                        <a:pt x="19" y="17"/>
                      </a:cubicBezTo>
                      <a:cubicBezTo>
                        <a:pt x="19" y="17"/>
                        <a:pt x="18" y="17"/>
                        <a:pt x="18" y="17"/>
                      </a:cubicBezTo>
                      <a:cubicBezTo>
                        <a:pt x="17" y="21"/>
                        <a:pt x="17" y="25"/>
                        <a:pt x="16" y="29"/>
                      </a:cubicBezTo>
                      <a:cubicBezTo>
                        <a:pt x="17" y="30"/>
                        <a:pt x="17" y="29"/>
                        <a:pt x="17" y="27"/>
                      </a:cubicBezTo>
                      <a:cubicBezTo>
                        <a:pt x="17" y="25"/>
                        <a:pt x="17" y="23"/>
                        <a:pt x="17" y="21"/>
                      </a:cubicBezTo>
                      <a:cubicBezTo>
                        <a:pt x="17" y="20"/>
                        <a:pt x="15" y="20"/>
                        <a:pt x="15" y="21"/>
                      </a:cubicBezTo>
                      <a:cubicBezTo>
                        <a:pt x="14" y="25"/>
                        <a:pt x="14" y="30"/>
                        <a:pt x="14" y="35"/>
                      </a:cubicBezTo>
                      <a:cubicBezTo>
                        <a:pt x="14" y="36"/>
                        <a:pt x="15" y="36"/>
                        <a:pt x="15" y="35"/>
                      </a:cubicBezTo>
                      <a:cubicBezTo>
                        <a:pt x="16" y="30"/>
                        <a:pt x="15" y="26"/>
                        <a:pt x="14" y="21"/>
                      </a:cubicBezTo>
                      <a:cubicBezTo>
                        <a:pt x="14" y="20"/>
                        <a:pt x="13" y="20"/>
                        <a:pt x="13" y="21"/>
                      </a:cubicBezTo>
                      <a:cubicBezTo>
                        <a:pt x="12" y="24"/>
                        <a:pt x="11" y="29"/>
                        <a:pt x="12" y="32"/>
                      </a:cubicBezTo>
                      <a:cubicBezTo>
                        <a:pt x="11" y="29"/>
                        <a:pt x="11" y="25"/>
                        <a:pt x="10" y="22"/>
                      </a:cubicBezTo>
                      <a:cubicBezTo>
                        <a:pt x="10" y="22"/>
                        <a:pt x="8" y="22"/>
                        <a:pt x="8" y="23"/>
                      </a:cubicBezTo>
                      <a:cubicBezTo>
                        <a:pt x="8" y="25"/>
                        <a:pt x="8" y="27"/>
                        <a:pt x="8" y="29"/>
                      </a:cubicBezTo>
                      <a:cubicBezTo>
                        <a:pt x="8" y="32"/>
                        <a:pt x="9" y="33"/>
                        <a:pt x="8" y="30"/>
                      </a:cubicBezTo>
                      <a:cubicBezTo>
                        <a:pt x="8" y="27"/>
                        <a:pt x="6" y="25"/>
                        <a:pt x="6" y="22"/>
                      </a:cubicBezTo>
                      <a:cubicBezTo>
                        <a:pt x="6" y="21"/>
                        <a:pt x="5" y="21"/>
                        <a:pt x="4" y="21"/>
                      </a:cubicBezTo>
                      <a:cubicBezTo>
                        <a:pt x="4" y="23"/>
                        <a:pt x="4" y="24"/>
                        <a:pt x="4" y="25"/>
                      </a:cubicBezTo>
                      <a:cubicBezTo>
                        <a:pt x="5" y="25"/>
                        <a:pt x="5" y="25"/>
                        <a:pt x="4" y="25"/>
                      </a:cubicBezTo>
                      <a:cubicBezTo>
                        <a:pt x="5" y="30"/>
                        <a:pt x="4" y="22"/>
                        <a:pt x="4" y="21"/>
                      </a:cubicBezTo>
                      <a:cubicBezTo>
                        <a:pt x="4" y="21"/>
                        <a:pt x="3" y="21"/>
                        <a:pt x="3" y="21"/>
                      </a:cubicBezTo>
                      <a:cubicBezTo>
                        <a:pt x="2" y="21"/>
                        <a:pt x="1" y="22"/>
                        <a:pt x="1" y="23"/>
                      </a:cubicBezTo>
                      <a:cubicBezTo>
                        <a:pt x="0" y="23"/>
                        <a:pt x="1" y="24"/>
                        <a:pt x="2" y="24"/>
                      </a:cubicBezTo>
                      <a:cubicBezTo>
                        <a:pt x="5" y="20"/>
                        <a:pt x="9" y="18"/>
                        <a:pt x="13" y="15"/>
                      </a:cubicBezTo>
                      <a:cubicBezTo>
                        <a:pt x="15" y="15"/>
                        <a:pt x="15" y="14"/>
                        <a:pt x="14" y="13"/>
                      </a:cubicBezTo>
                      <a:cubicBezTo>
                        <a:pt x="12" y="15"/>
                        <a:pt x="10" y="16"/>
                        <a:pt x="8" y="18"/>
                      </a:cubicBezTo>
                      <a:cubicBezTo>
                        <a:pt x="8" y="18"/>
                        <a:pt x="9" y="19"/>
                        <a:pt x="9" y="19"/>
                      </a:cubicBezTo>
                      <a:cubicBezTo>
                        <a:pt x="11" y="16"/>
                        <a:pt x="14" y="13"/>
                        <a:pt x="17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4" y="12"/>
                        <a:pt x="12" y="14"/>
                        <a:pt x="9" y="16"/>
                      </a:cubicBezTo>
                      <a:cubicBezTo>
                        <a:pt x="10" y="16"/>
                        <a:pt x="10" y="17"/>
                        <a:pt x="10" y="17"/>
                      </a:cubicBezTo>
                      <a:cubicBezTo>
                        <a:pt x="14" y="15"/>
                        <a:pt x="18" y="12"/>
                        <a:pt x="22" y="10"/>
                      </a:cubicBezTo>
                      <a:cubicBezTo>
                        <a:pt x="24" y="9"/>
                        <a:pt x="27" y="8"/>
                        <a:pt x="30" y="8"/>
                      </a:cubicBezTo>
                      <a:cubicBezTo>
                        <a:pt x="37" y="7"/>
                        <a:pt x="37" y="14"/>
                        <a:pt x="34" y="18"/>
                      </a:cubicBezTo>
                      <a:cubicBezTo>
                        <a:pt x="32" y="22"/>
                        <a:pt x="25" y="24"/>
                        <a:pt x="21" y="27"/>
                      </a:cubicBezTo>
                      <a:cubicBezTo>
                        <a:pt x="20" y="27"/>
                        <a:pt x="16" y="33"/>
                        <a:pt x="16" y="33"/>
                      </a:cubicBezTo>
                      <a:cubicBezTo>
                        <a:pt x="16" y="33"/>
                        <a:pt x="16" y="33"/>
                        <a:pt x="15" y="34"/>
                      </a:cubicBezTo>
                      <a:cubicBezTo>
                        <a:pt x="15" y="34"/>
                        <a:pt x="15" y="38"/>
                        <a:pt x="14" y="36"/>
                      </a:cubicBezTo>
                      <a:cubicBezTo>
                        <a:pt x="14" y="36"/>
                        <a:pt x="13" y="37"/>
                        <a:pt x="13" y="37"/>
                      </a:cubicBezTo>
                      <a:cubicBezTo>
                        <a:pt x="13" y="39"/>
                        <a:pt x="9" y="34"/>
                        <a:pt x="9" y="35"/>
                      </a:cubicBezTo>
                      <a:cubicBezTo>
                        <a:pt x="5" y="32"/>
                        <a:pt x="10" y="36"/>
                        <a:pt x="11" y="37"/>
                      </a:cubicBezTo>
                      <a:cubicBezTo>
                        <a:pt x="12" y="37"/>
                        <a:pt x="12" y="36"/>
                        <a:pt x="12" y="36"/>
                      </a:cubicBezTo>
                      <a:cubicBezTo>
                        <a:pt x="10" y="33"/>
                        <a:pt x="7" y="32"/>
                        <a:pt x="9" y="28"/>
                      </a:cubicBezTo>
                      <a:cubicBezTo>
                        <a:pt x="11" y="26"/>
                        <a:pt x="11" y="22"/>
                        <a:pt x="11" y="19"/>
                      </a:cubicBezTo>
                      <a:cubicBezTo>
                        <a:pt x="11" y="19"/>
                        <a:pt x="9" y="18"/>
                        <a:pt x="9" y="19"/>
                      </a:cubicBezTo>
                      <a:cubicBezTo>
                        <a:pt x="9" y="21"/>
                        <a:pt x="8" y="22"/>
                        <a:pt x="8" y="24"/>
                      </a:cubicBezTo>
                      <a:cubicBezTo>
                        <a:pt x="8" y="21"/>
                        <a:pt x="11" y="18"/>
                        <a:pt x="12" y="16"/>
                      </a:cubicBezTo>
                      <a:cubicBezTo>
                        <a:pt x="12" y="16"/>
                        <a:pt x="11" y="15"/>
                        <a:pt x="11" y="15"/>
                      </a:cubicBezTo>
                      <a:cubicBezTo>
                        <a:pt x="10" y="16"/>
                        <a:pt x="10" y="17"/>
                        <a:pt x="10" y="17"/>
                      </a:cubicBezTo>
                      <a:cubicBezTo>
                        <a:pt x="8" y="20"/>
                        <a:pt x="8" y="20"/>
                        <a:pt x="10" y="19"/>
                      </a:cubicBezTo>
                      <a:cubicBezTo>
                        <a:pt x="11" y="19"/>
                        <a:pt x="12" y="20"/>
                        <a:pt x="13" y="20"/>
                      </a:cubicBezTo>
                      <a:cubicBezTo>
                        <a:pt x="13" y="21"/>
                        <a:pt x="13" y="23"/>
                        <a:pt x="13" y="24"/>
                      </a:cubicBezTo>
                      <a:cubicBezTo>
                        <a:pt x="13" y="25"/>
                        <a:pt x="14" y="25"/>
                        <a:pt x="14" y="25"/>
                      </a:cubicBezTo>
                      <a:cubicBezTo>
                        <a:pt x="15" y="23"/>
                        <a:pt x="15" y="22"/>
                        <a:pt x="16" y="20"/>
                      </a:cubicBezTo>
                      <a:cubicBezTo>
                        <a:pt x="18" y="15"/>
                        <a:pt x="17" y="23"/>
                        <a:pt x="17" y="25"/>
                      </a:cubicBezTo>
                      <a:cubicBezTo>
                        <a:pt x="17" y="25"/>
                        <a:pt x="17" y="25"/>
                        <a:pt x="18" y="25"/>
                      </a:cubicBezTo>
                      <a:cubicBezTo>
                        <a:pt x="18" y="22"/>
                        <a:pt x="19" y="19"/>
                        <a:pt x="20" y="16"/>
                      </a:cubicBezTo>
                      <a:cubicBezTo>
                        <a:pt x="19" y="15"/>
                        <a:pt x="19" y="16"/>
                        <a:pt x="20" y="18"/>
                      </a:cubicBezTo>
                      <a:cubicBezTo>
                        <a:pt x="19" y="20"/>
                        <a:pt x="20" y="21"/>
                        <a:pt x="22" y="20"/>
                      </a:cubicBezTo>
                      <a:cubicBezTo>
                        <a:pt x="23" y="11"/>
                        <a:pt x="20" y="30"/>
                        <a:pt x="23" y="18"/>
                      </a:cubicBezTo>
                      <a:cubicBezTo>
                        <a:pt x="25" y="9"/>
                        <a:pt x="24" y="20"/>
                        <a:pt x="24" y="23"/>
                      </a:cubicBezTo>
                      <a:cubicBezTo>
                        <a:pt x="24" y="23"/>
                        <a:pt x="25" y="23"/>
                        <a:pt x="25" y="23"/>
                      </a:cubicBezTo>
                      <a:cubicBezTo>
                        <a:pt x="26" y="20"/>
                        <a:pt x="26" y="17"/>
                        <a:pt x="26" y="14"/>
                      </a:cubicBezTo>
                      <a:cubicBezTo>
                        <a:pt x="27" y="8"/>
                        <a:pt x="27" y="19"/>
                        <a:pt x="27" y="20"/>
                      </a:cubicBezTo>
                      <a:cubicBezTo>
                        <a:pt x="27" y="21"/>
                        <a:pt x="29" y="21"/>
                        <a:pt x="29" y="20"/>
                      </a:cubicBezTo>
                      <a:cubicBezTo>
                        <a:pt x="29" y="18"/>
                        <a:pt x="31" y="8"/>
                        <a:pt x="31" y="17"/>
                      </a:cubicBezTo>
                      <a:cubicBezTo>
                        <a:pt x="31" y="18"/>
                        <a:pt x="33" y="18"/>
                        <a:pt x="33" y="17"/>
                      </a:cubicBezTo>
                      <a:cubicBezTo>
                        <a:pt x="33" y="15"/>
                        <a:pt x="33" y="14"/>
                        <a:pt x="35" y="13"/>
                      </a:cubicBezTo>
                      <a:cubicBezTo>
                        <a:pt x="36" y="12"/>
                        <a:pt x="35" y="11"/>
                        <a:pt x="34" y="11"/>
                      </a:cubicBezTo>
                      <a:cubicBezTo>
                        <a:pt x="33" y="12"/>
                        <a:pt x="33" y="12"/>
                        <a:pt x="32" y="13"/>
                      </a:cubicBezTo>
                      <a:cubicBezTo>
                        <a:pt x="30" y="16"/>
                        <a:pt x="33" y="14"/>
                        <a:pt x="33" y="15"/>
                      </a:cubicBezTo>
                      <a:cubicBezTo>
                        <a:pt x="33" y="14"/>
                        <a:pt x="32" y="12"/>
                        <a:pt x="31" y="11"/>
                      </a:cubicBezTo>
                      <a:cubicBezTo>
                        <a:pt x="31" y="11"/>
                        <a:pt x="30" y="11"/>
                        <a:pt x="30" y="11"/>
                      </a:cubicBezTo>
                      <a:cubicBezTo>
                        <a:pt x="30" y="12"/>
                        <a:pt x="29" y="13"/>
                        <a:pt x="29" y="13"/>
                      </a:cubicBezTo>
                      <a:cubicBezTo>
                        <a:pt x="29" y="14"/>
                        <a:pt x="29" y="15"/>
                        <a:pt x="28" y="15"/>
                      </a:cubicBezTo>
                      <a:cubicBezTo>
                        <a:pt x="27" y="17"/>
                        <a:pt x="27" y="18"/>
                        <a:pt x="29" y="18"/>
                      </a:cubicBezTo>
                      <a:cubicBezTo>
                        <a:pt x="29" y="14"/>
                        <a:pt x="29" y="11"/>
                        <a:pt x="28" y="8"/>
                      </a:cubicBezTo>
                      <a:cubicBezTo>
                        <a:pt x="28" y="7"/>
                        <a:pt x="27" y="7"/>
                        <a:pt x="27" y="8"/>
                      </a:cubicBezTo>
                      <a:cubicBezTo>
                        <a:pt x="24" y="12"/>
                        <a:pt x="24" y="18"/>
                        <a:pt x="24" y="23"/>
                      </a:cubicBezTo>
                      <a:cubicBezTo>
                        <a:pt x="24" y="24"/>
                        <a:pt x="25" y="24"/>
                        <a:pt x="25" y="23"/>
                      </a:cubicBezTo>
                      <a:cubicBezTo>
                        <a:pt x="26" y="19"/>
                        <a:pt x="26" y="16"/>
                        <a:pt x="26" y="12"/>
                      </a:cubicBezTo>
                      <a:cubicBezTo>
                        <a:pt x="25" y="11"/>
                        <a:pt x="25" y="11"/>
                        <a:pt x="24" y="12"/>
                      </a:cubicBezTo>
                      <a:cubicBezTo>
                        <a:pt x="22" y="15"/>
                        <a:pt x="21" y="19"/>
                        <a:pt x="21" y="24"/>
                      </a:cubicBezTo>
                      <a:cubicBezTo>
                        <a:pt x="21" y="24"/>
                        <a:pt x="22" y="25"/>
                        <a:pt x="23" y="24"/>
                      </a:cubicBezTo>
                      <a:cubicBezTo>
                        <a:pt x="23" y="20"/>
                        <a:pt x="23" y="18"/>
                        <a:pt x="23" y="14"/>
                      </a:cubicBezTo>
                      <a:cubicBezTo>
                        <a:pt x="23" y="14"/>
                        <a:pt x="21" y="14"/>
                        <a:pt x="21" y="14"/>
                      </a:cubicBezTo>
                      <a:cubicBezTo>
                        <a:pt x="20" y="18"/>
                        <a:pt x="20" y="21"/>
                        <a:pt x="19" y="25"/>
                      </a:cubicBezTo>
                      <a:cubicBezTo>
                        <a:pt x="19" y="26"/>
                        <a:pt x="21" y="26"/>
                        <a:pt x="21" y="25"/>
                      </a:cubicBezTo>
                      <a:cubicBezTo>
                        <a:pt x="22" y="21"/>
                        <a:pt x="22" y="17"/>
                        <a:pt x="21" y="13"/>
                      </a:cubicBezTo>
                      <a:cubicBezTo>
                        <a:pt x="21" y="12"/>
                        <a:pt x="20" y="12"/>
                        <a:pt x="20" y="13"/>
                      </a:cubicBezTo>
                      <a:cubicBezTo>
                        <a:pt x="19" y="17"/>
                        <a:pt x="17" y="21"/>
                        <a:pt x="17" y="25"/>
                      </a:cubicBezTo>
                      <a:cubicBezTo>
                        <a:pt x="16" y="26"/>
                        <a:pt x="18" y="26"/>
                        <a:pt x="18" y="25"/>
                      </a:cubicBezTo>
                      <a:cubicBezTo>
                        <a:pt x="19" y="21"/>
                        <a:pt x="19" y="18"/>
                        <a:pt x="19" y="14"/>
                      </a:cubicBezTo>
                      <a:cubicBezTo>
                        <a:pt x="18" y="13"/>
                        <a:pt x="17" y="13"/>
                        <a:pt x="17" y="14"/>
                      </a:cubicBezTo>
                      <a:cubicBezTo>
                        <a:pt x="16" y="16"/>
                        <a:pt x="15" y="18"/>
                        <a:pt x="14" y="20"/>
                      </a:cubicBezTo>
                      <a:cubicBezTo>
                        <a:pt x="14" y="23"/>
                        <a:pt x="14" y="23"/>
                        <a:pt x="14" y="20"/>
                      </a:cubicBezTo>
                      <a:cubicBezTo>
                        <a:pt x="14" y="18"/>
                        <a:pt x="14" y="17"/>
                        <a:pt x="13" y="15"/>
                      </a:cubicBezTo>
                      <a:cubicBezTo>
                        <a:pt x="13" y="15"/>
                        <a:pt x="13" y="14"/>
                        <a:pt x="12" y="15"/>
                      </a:cubicBezTo>
                      <a:cubicBezTo>
                        <a:pt x="10" y="17"/>
                        <a:pt x="8" y="19"/>
                        <a:pt x="7" y="22"/>
                      </a:cubicBezTo>
                      <a:cubicBezTo>
                        <a:pt x="7" y="23"/>
                        <a:pt x="8" y="23"/>
                        <a:pt x="8" y="22"/>
                      </a:cubicBezTo>
                      <a:cubicBezTo>
                        <a:pt x="10" y="20"/>
                        <a:pt x="11" y="18"/>
                        <a:pt x="12" y="16"/>
                      </a:cubicBezTo>
                      <a:cubicBezTo>
                        <a:pt x="12" y="15"/>
                        <a:pt x="11" y="14"/>
                        <a:pt x="11" y="15"/>
                      </a:cubicBezTo>
                      <a:cubicBezTo>
                        <a:pt x="9" y="19"/>
                        <a:pt x="7" y="22"/>
                        <a:pt x="7" y="27"/>
                      </a:cubicBezTo>
                      <a:cubicBezTo>
                        <a:pt x="7" y="27"/>
                        <a:pt x="8" y="28"/>
                        <a:pt x="9" y="27"/>
                      </a:cubicBezTo>
                      <a:cubicBezTo>
                        <a:pt x="9" y="25"/>
                        <a:pt x="9" y="23"/>
                        <a:pt x="9" y="21"/>
                      </a:cubicBezTo>
                      <a:cubicBezTo>
                        <a:pt x="9" y="24"/>
                        <a:pt x="9" y="28"/>
                        <a:pt x="6" y="30"/>
                      </a:cubicBezTo>
                      <a:cubicBezTo>
                        <a:pt x="6" y="30"/>
                        <a:pt x="6" y="31"/>
                        <a:pt x="6" y="31"/>
                      </a:cubicBezTo>
                      <a:cubicBezTo>
                        <a:pt x="7" y="32"/>
                        <a:pt x="8" y="33"/>
                        <a:pt x="9" y="34"/>
                      </a:cubicBezTo>
                      <a:cubicBezTo>
                        <a:pt x="9" y="34"/>
                        <a:pt x="10" y="34"/>
                        <a:pt x="10" y="34"/>
                      </a:cubicBezTo>
                      <a:cubicBezTo>
                        <a:pt x="9" y="34"/>
                        <a:pt x="8" y="33"/>
                        <a:pt x="7" y="32"/>
                      </a:cubicBezTo>
                      <a:cubicBezTo>
                        <a:pt x="6" y="31"/>
                        <a:pt x="5" y="33"/>
                        <a:pt x="6" y="33"/>
                      </a:cubicBezTo>
                      <a:cubicBezTo>
                        <a:pt x="8" y="36"/>
                        <a:pt x="10" y="38"/>
                        <a:pt x="13" y="39"/>
                      </a:cubicBezTo>
                      <a:cubicBezTo>
                        <a:pt x="13" y="40"/>
                        <a:pt x="14" y="39"/>
                        <a:pt x="14" y="39"/>
                      </a:cubicBezTo>
                      <a:cubicBezTo>
                        <a:pt x="14" y="39"/>
                        <a:pt x="14" y="39"/>
                        <a:pt x="14" y="39"/>
                      </a:cubicBezTo>
                      <a:cubicBezTo>
                        <a:pt x="15" y="39"/>
                        <a:pt x="15" y="38"/>
                        <a:pt x="15" y="38"/>
                      </a:cubicBezTo>
                      <a:cubicBezTo>
                        <a:pt x="14" y="37"/>
                        <a:pt x="13" y="38"/>
                        <a:pt x="15" y="39"/>
                      </a:cubicBezTo>
                      <a:cubicBezTo>
                        <a:pt x="15" y="40"/>
                        <a:pt x="16" y="39"/>
                        <a:pt x="16" y="39"/>
                      </a:cubicBezTo>
                      <a:cubicBezTo>
                        <a:pt x="16" y="37"/>
                        <a:pt x="16" y="36"/>
                        <a:pt x="17" y="35"/>
                      </a:cubicBezTo>
                      <a:cubicBezTo>
                        <a:pt x="18" y="35"/>
                        <a:pt x="18" y="35"/>
                        <a:pt x="18" y="34"/>
                      </a:cubicBezTo>
                      <a:cubicBezTo>
                        <a:pt x="19" y="24"/>
                        <a:pt x="44" y="23"/>
                        <a:pt x="37" y="10"/>
                      </a:cubicBezTo>
                      <a:cubicBezTo>
                        <a:pt x="32" y="0"/>
                        <a:pt x="15" y="12"/>
                        <a:pt x="9" y="16"/>
                      </a:cubicBezTo>
                      <a:cubicBezTo>
                        <a:pt x="9" y="17"/>
                        <a:pt x="9" y="18"/>
                        <a:pt x="10" y="17"/>
                      </a:cubicBezTo>
                      <a:cubicBezTo>
                        <a:pt x="13" y="15"/>
                        <a:pt x="15" y="13"/>
                        <a:pt x="17" y="11"/>
                      </a:cubicBezTo>
                      <a:cubicBezTo>
                        <a:pt x="17" y="10"/>
                        <a:pt x="16" y="9"/>
                        <a:pt x="16" y="10"/>
                      </a:cubicBezTo>
                      <a:cubicBezTo>
                        <a:pt x="13" y="12"/>
                        <a:pt x="10" y="15"/>
                        <a:pt x="8" y="18"/>
                      </a:cubicBezTo>
                      <a:cubicBezTo>
                        <a:pt x="7" y="19"/>
                        <a:pt x="8" y="20"/>
                        <a:pt x="9" y="19"/>
                      </a:cubicBezTo>
                      <a:cubicBezTo>
                        <a:pt x="12" y="17"/>
                        <a:pt x="14" y="15"/>
                        <a:pt x="17" y="12"/>
                      </a:cubicBezTo>
                      <a:cubicBezTo>
                        <a:pt x="18" y="12"/>
                        <a:pt x="17" y="11"/>
                        <a:pt x="16" y="11"/>
                      </a:cubicBezTo>
                      <a:cubicBezTo>
                        <a:pt x="11" y="15"/>
                        <a:pt x="5" y="18"/>
                        <a:pt x="1" y="23"/>
                      </a:cubicBezTo>
                      <a:cubicBezTo>
                        <a:pt x="1" y="23"/>
                        <a:pt x="1" y="23"/>
                        <a:pt x="2" y="24"/>
                      </a:cubicBezTo>
                      <a:cubicBezTo>
                        <a:pt x="3" y="22"/>
                        <a:pt x="4" y="27"/>
                        <a:pt x="5" y="29"/>
                      </a:cubicBezTo>
                      <a:cubicBezTo>
                        <a:pt x="5" y="30"/>
                        <a:pt x="6" y="29"/>
                        <a:pt x="6" y="29"/>
                      </a:cubicBezTo>
                      <a:cubicBezTo>
                        <a:pt x="5" y="27"/>
                        <a:pt x="5" y="25"/>
                        <a:pt x="5" y="23"/>
                      </a:cubicBezTo>
                      <a:cubicBezTo>
                        <a:pt x="4" y="22"/>
                        <a:pt x="3" y="22"/>
                        <a:pt x="3" y="23"/>
                      </a:cubicBezTo>
                      <a:cubicBezTo>
                        <a:pt x="3" y="24"/>
                        <a:pt x="3" y="25"/>
                        <a:pt x="3" y="27"/>
                      </a:cubicBezTo>
                      <a:cubicBezTo>
                        <a:pt x="3" y="27"/>
                        <a:pt x="4" y="28"/>
                        <a:pt x="5" y="27"/>
                      </a:cubicBezTo>
                      <a:cubicBezTo>
                        <a:pt x="5" y="26"/>
                        <a:pt x="5" y="25"/>
                        <a:pt x="6" y="24"/>
                      </a:cubicBezTo>
                      <a:cubicBezTo>
                        <a:pt x="5" y="24"/>
                        <a:pt x="4" y="22"/>
                        <a:pt x="5" y="26"/>
                      </a:cubicBezTo>
                      <a:cubicBezTo>
                        <a:pt x="5" y="28"/>
                        <a:pt x="7" y="31"/>
                        <a:pt x="8" y="34"/>
                      </a:cubicBezTo>
                      <a:cubicBezTo>
                        <a:pt x="8" y="35"/>
                        <a:pt x="10" y="34"/>
                        <a:pt x="10" y="34"/>
                      </a:cubicBezTo>
                      <a:cubicBezTo>
                        <a:pt x="10" y="31"/>
                        <a:pt x="10" y="28"/>
                        <a:pt x="10" y="25"/>
                      </a:cubicBezTo>
                      <a:cubicBezTo>
                        <a:pt x="8" y="25"/>
                        <a:pt x="8" y="26"/>
                        <a:pt x="9" y="27"/>
                      </a:cubicBezTo>
                      <a:cubicBezTo>
                        <a:pt x="10" y="30"/>
                        <a:pt x="10" y="32"/>
                        <a:pt x="11" y="34"/>
                      </a:cubicBezTo>
                      <a:cubicBezTo>
                        <a:pt x="11" y="35"/>
                        <a:pt x="12" y="35"/>
                        <a:pt x="12" y="34"/>
                      </a:cubicBezTo>
                      <a:cubicBezTo>
                        <a:pt x="13" y="31"/>
                        <a:pt x="14" y="27"/>
                        <a:pt x="14" y="24"/>
                      </a:cubicBezTo>
                      <a:cubicBezTo>
                        <a:pt x="14" y="26"/>
                        <a:pt x="14" y="32"/>
                        <a:pt x="14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1"/>
                        <a:pt x="16" y="27"/>
                        <a:pt x="16" y="23"/>
                      </a:cubicBezTo>
                      <a:cubicBezTo>
                        <a:pt x="15" y="22"/>
                        <a:pt x="15" y="23"/>
                        <a:pt x="15" y="25"/>
                      </a:cubicBezTo>
                      <a:cubicBezTo>
                        <a:pt x="15" y="27"/>
                        <a:pt x="15" y="29"/>
                        <a:pt x="15" y="32"/>
                      </a:cubicBezTo>
                      <a:cubicBezTo>
                        <a:pt x="15" y="32"/>
                        <a:pt x="16" y="33"/>
                        <a:pt x="17" y="32"/>
                      </a:cubicBezTo>
                      <a:cubicBezTo>
                        <a:pt x="18" y="28"/>
                        <a:pt x="18" y="24"/>
                        <a:pt x="19" y="20"/>
                      </a:cubicBezTo>
                      <a:cubicBezTo>
                        <a:pt x="19" y="19"/>
                        <a:pt x="17" y="19"/>
                        <a:pt x="19" y="21"/>
                      </a:cubicBezTo>
                      <a:cubicBezTo>
                        <a:pt x="20" y="23"/>
                        <a:pt x="19" y="23"/>
                        <a:pt x="21" y="24"/>
                      </a:cubicBezTo>
                      <a:cubicBezTo>
                        <a:pt x="21" y="25"/>
                        <a:pt x="22" y="24"/>
                        <a:pt x="22" y="24"/>
                      </a:cubicBezTo>
                      <a:cubicBezTo>
                        <a:pt x="23" y="21"/>
                        <a:pt x="25" y="19"/>
                        <a:pt x="26" y="16"/>
                      </a:cubicBezTo>
                      <a:cubicBezTo>
                        <a:pt x="26" y="15"/>
                        <a:pt x="25" y="14"/>
                        <a:pt x="25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ubicBezTo>
                        <a:pt x="23" y="20"/>
                        <a:pt x="23" y="20"/>
                        <a:pt x="24" y="20"/>
                      </a:cubicBezTo>
                      <a:cubicBezTo>
                        <a:pt x="26" y="20"/>
                        <a:pt x="29" y="18"/>
                        <a:pt x="26" y="21"/>
                      </a:cubicBezTo>
                      <a:cubicBezTo>
                        <a:pt x="25" y="24"/>
                        <a:pt x="23" y="25"/>
                        <a:pt x="21" y="27"/>
                      </a:cubicBezTo>
                      <a:cubicBezTo>
                        <a:pt x="21" y="28"/>
                        <a:pt x="22" y="29"/>
                        <a:pt x="22" y="28"/>
                      </a:cubicBezTo>
                      <a:cubicBezTo>
                        <a:pt x="24" y="27"/>
                        <a:pt x="25" y="26"/>
                        <a:pt x="26" y="25"/>
                      </a:cubicBezTo>
                      <a:cubicBezTo>
                        <a:pt x="26" y="25"/>
                        <a:pt x="25" y="24"/>
                        <a:pt x="25" y="24"/>
                      </a:cubicBezTo>
                      <a:cubicBezTo>
                        <a:pt x="24" y="25"/>
                        <a:pt x="22" y="26"/>
                        <a:pt x="21" y="28"/>
                      </a:cubicBezTo>
                      <a:cubicBezTo>
                        <a:pt x="22" y="28"/>
                        <a:pt x="22" y="28"/>
                        <a:pt x="22" y="29"/>
                      </a:cubicBezTo>
                      <a:cubicBezTo>
                        <a:pt x="22" y="27"/>
                        <a:pt x="23" y="26"/>
                        <a:pt x="23" y="25"/>
                      </a:cubicBezTo>
                      <a:cubicBezTo>
                        <a:pt x="23" y="24"/>
                        <a:pt x="22" y="24"/>
                        <a:pt x="22" y="24"/>
                      </a:cubicBezTo>
                      <a:cubicBezTo>
                        <a:pt x="21" y="26"/>
                        <a:pt x="20" y="27"/>
                        <a:pt x="19" y="29"/>
                      </a:cubicBezTo>
                      <a:cubicBezTo>
                        <a:pt x="20" y="29"/>
                        <a:pt x="20" y="29"/>
                        <a:pt x="20" y="29"/>
                      </a:cubicBezTo>
                      <a:cubicBezTo>
                        <a:pt x="21" y="27"/>
                        <a:pt x="22" y="25"/>
                        <a:pt x="21" y="22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Freeform 151"/>
                <p:cNvSpPr>
                  <a:spLocks/>
                </p:cNvSpPr>
                <p:nvPr/>
              </p:nvSpPr>
              <p:spPr bwMode="auto">
                <a:xfrm>
                  <a:off x="889000" y="2473326"/>
                  <a:ext cx="82550" cy="85725"/>
                </a:xfrm>
                <a:custGeom>
                  <a:avLst/>
                  <a:gdLst>
                    <a:gd name="T0" fmla="*/ 52 w 79"/>
                    <a:gd name="T1" fmla="*/ 6 h 81"/>
                    <a:gd name="T2" fmla="*/ 6 w 79"/>
                    <a:gd name="T3" fmla="*/ 36 h 81"/>
                    <a:gd name="T4" fmla="*/ 34 w 79"/>
                    <a:gd name="T5" fmla="*/ 78 h 81"/>
                    <a:gd name="T6" fmla="*/ 77 w 79"/>
                    <a:gd name="T7" fmla="*/ 45 h 81"/>
                    <a:gd name="T8" fmla="*/ 44 w 79"/>
                    <a:gd name="T9" fmla="*/ 4 h 81"/>
                    <a:gd name="T10" fmla="*/ 44 w 79"/>
                    <a:gd name="T11" fmla="*/ 6 h 81"/>
                    <a:gd name="T12" fmla="*/ 76 w 79"/>
                    <a:gd name="T13" fmla="*/ 42 h 81"/>
                    <a:gd name="T14" fmla="*/ 36 w 79"/>
                    <a:gd name="T15" fmla="*/ 77 h 81"/>
                    <a:gd name="T16" fmla="*/ 7 w 79"/>
                    <a:gd name="T17" fmla="*/ 36 h 81"/>
                    <a:gd name="T18" fmla="*/ 52 w 79"/>
                    <a:gd name="T19" fmla="*/ 7 h 81"/>
                    <a:gd name="T20" fmla="*/ 52 w 79"/>
                    <a:gd name="T21" fmla="*/ 6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9" h="81">
                      <a:moveTo>
                        <a:pt x="52" y="6"/>
                      </a:moveTo>
                      <a:cubicBezTo>
                        <a:pt x="30" y="0"/>
                        <a:pt x="12" y="16"/>
                        <a:pt x="6" y="36"/>
                      </a:cubicBezTo>
                      <a:cubicBezTo>
                        <a:pt x="0" y="54"/>
                        <a:pt x="14" y="76"/>
                        <a:pt x="34" y="78"/>
                      </a:cubicBezTo>
                      <a:cubicBezTo>
                        <a:pt x="55" y="81"/>
                        <a:pt x="75" y="66"/>
                        <a:pt x="77" y="45"/>
                      </a:cubicBezTo>
                      <a:cubicBezTo>
                        <a:pt x="79" y="26"/>
                        <a:pt x="64" y="6"/>
                        <a:pt x="44" y="4"/>
                      </a:cubicBezTo>
                      <a:cubicBezTo>
                        <a:pt x="43" y="4"/>
                        <a:pt x="43" y="5"/>
                        <a:pt x="44" y="6"/>
                      </a:cubicBezTo>
                      <a:cubicBezTo>
                        <a:pt x="62" y="7"/>
                        <a:pt x="76" y="26"/>
                        <a:pt x="76" y="42"/>
                      </a:cubicBezTo>
                      <a:cubicBezTo>
                        <a:pt x="75" y="63"/>
                        <a:pt x="57" y="78"/>
                        <a:pt x="36" y="77"/>
                      </a:cubicBezTo>
                      <a:cubicBezTo>
                        <a:pt x="16" y="76"/>
                        <a:pt x="3" y="54"/>
                        <a:pt x="7" y="36"/>
                      </a:cubicBezTo>
                      <a:cubicBezTo>
                        <a:pt x="11" y="17"/>
                        <a:pt x="32" y="2"/>
                        <a:pt x="52" y="7"/>
                      </a:cubicBezTo>
                      <a:cubicBezTo>
                        <a:pt x="53" y="8"/>
                        <a:pt x="53" y="6"/>
                        <a:pt x="5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Freeform 152"/>
                <p:cNvSpPr>
                  <a:spLocks/>
                </p:cNvSpPr>
                <p:nvPr/>
              </p:nvSpPr>
              <p:spPr bwMode="auto">
                <a:xfrm>
                  <a:off x="901700" y="2476501"/>
                  <a:ext cx="31750" cy="23813"/>
                </a:xfrm>
                <a:custGeom>
                  <a:avLst/>
                  <a:gdLst>
                    <a:gd name="T0" fmla="*/ 1 w 31"/>
                    <a:gd name="T1" fmla="*/ 18 h 23"/>
                    <a:gd name="T2" fmla="*/ 31 w 31"/>
                    <a:gd name="T3" fmla="*/ 1 h 23"/>
                    <a:gd name="T4" fmla="*/ 29 w 31"/>
                    <a:gd name="T5" fmla="*/ 1 h 23"/>
                    <a:gd name="T6" fmla="*/ 1 w 31"/>
                    <a:gd name="T7" fmla="*/ 17 h 23"/>
                    <a:gd name="T8" fmla="*/ 1 w 31"/>
                    <a:gd name="T9" fmla="*/ 1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1" y="18"/>
                      </a:moveTo>
                      <a:cubicBezTo>
                        <a:pt x="13" y="23"/>
                        <a:pt x="26" y="11"/>
                        <a:pt x="31" y="1"/>
                      </a:cubicBezTo>
                      <a:cubicBezTo>
                        <a:pt x="31" y="1"/>
                        <a:pt x="29" y="0"/>
                        <a:pt x="29" y="1"/>
                      </a:cubicBezTo>
                      <a:cubicBezTo>
                        <a:pt x="25" y="10"/>
                        <a:pt x="12" y="22"/>
                        <a:pt x="1" y="17"/>
                      </a:cubicBezTo>
                      <a:cubicBezTo>
                        <a:pt x="1" y="16"/>
                        <a:pt x="0" y="18"/>
                        <a:pt x="1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153"/>
                <p:cNvSpPr>
                  <a:spLocks/>
                </p:cNvSpPr>
                <p:nvPr/>
              </p:nvSpPr>
              <p:spPr bwMode="auto">
                <a:xfrm>
                  <a:off x="904875" y="2481263"/>
                  <a:ext cx="63500" cy="73025"/>
                </a:xfrm>
                <a:custGeom>
                  <a:avLst/>
                  <a:gdLst>
                    <a:gd name="T0" fmla="*/ 33 w 61"/>
                    <a:gd name="T1" fmla="*/ 1 h 68"/>
                    <a:gd name="T2" fmla="*/ 33 w 61"/>
                    <a:gd name="T3" fmla="*/ 16 h 68"/>
                    <a:gd name="T4" fmla="*/ 29 w 61"/>
                    <a:gd name="T5" fmla="*/ 34 h 68"/>
                    <a:gd name="T6" fmla="*/ 35 w 61"/>
                    <a:gd name="T7" fmla="*/ 47 h 68"/>
                    <a:gd name="T8" fmla="*/ 48 w 61"/>
                    <a:gd name="T9" fmla="*/ 44 h 68"/>
                    <a:gd name="T10" fmla="*/ 50 w 61"/>
                    <a:gd name="T11" fmla="*/ 41 h 68"/>
                    <a:gd name="T12" fmla="*/ 53 w 61"/>
                    <a:gd name="T13" fmla="*/ 38 h 68"/>
                    <a:gd name="T14" fmla="*/ 54 w 61"/>
                    <a:gd name="T15" fmla="*/ 41 h 68"/>
                    <a:gd name="T16" fmla="*/ 55 w 61"/>
                    <a:gd name="T17" fmla="*/ 41 h 68"/>
                    <a:gd name="T18" fmla="*/ 59 w 61"/>
                    <a:gd name="T19" fmla="*/ 42 h 68"/>
                    <a:gd name="T20" fmla="*/ 57 w 61"/>
                    <a:gd name="T21" fmla="*/ 46 h 68"/>
                    <a:gd name="T22" fmla="*/ 57 w 61"/>
                    <a:gd name="T23" fmla="*/ 48 h 68"/>
                    <a:gd name="T24" fmla="*/ 46 w 61"/>
                    <a:gd name="T25" fmla="*/ 48 h 68"/>
                    <a:gd name="T26" fmla="*/ 45 w 61"/>
                    <a:gd name="T27" fmla="*/ 47 h 68"/>
                    <a:gd name="T28" fmla="*/ 39 w 61"/>
                    <a:gd name="T29" fmla="*/ 46 h 68"/>
                    <a:gd name="T30" fmla="*/ 25 w 61"/>
                    <a:gd name="T31" fmla="*/ 37 h 68"/>
                    <a:gd name="T32" fmla="*/ 18 w 61"/>
                    <a:gd name="T33" fmla="*/ 33 h 68"/>
                    <a:gd name="T34" fmla="*/ 15 w 61"/>
                    <a:gd name="T35" fmla="*/ 38 h 68"/>
                    <a:gd name="T36" fmla="*/ 8 w 61"/>
                    <a:gd name="T37" fmla="*/ 37 h 68"/>
                    <a:gd name="T38" fmla="*/ 1 w 61"/>
                    <a:gd name="T39" fmla="*/ 48 h 68"/>
                    <a:gd name="T40" fmla="*/ 12 w 61"/>
                    <a:gd name="T41" fmla="*/ 68 h 68"/>
                    <a:gd name="T42" fmla="*/ 12 w 61"/>
                    <a:gd name="T43" fmla="*/ 67 h 68"/>
                    <a:gd name="T44" fmla="*/ 2 w 61"/>
                    <a:gd name="T45" fmla="*/ 50 h 68"/>
                    <a:gd name="T46" fmla="*/ 9 w 61"/>
                    <a:gd name="T47" fmla="*/ 39 h 68"/>
                    <a:gd name="T48" fmla="*/ 15 w 61"/>
                    <a:gd name="T49" fmla="*/ 45 h 68"/>
                    <a:gd name="T50" fmla="*/ 16 w 61"/>
                    <a:gd name="T51" fmla="*/ 45 h 68"/>
                    <a:gd name="T52" fmla="*/ 24 w 61"/>
                    <a:gd name="T53" fmla="*/ 38 h 68"/>
                    <a:gd name="T54" fmla="*/ 31 w 61"/>
                    <a:gd name="T55" fmla="*/ 45 h 68"/>
                    <a:gd name="T56" fmla="*/ 39 w 61"/>
                    <a:gd name="T57" fmla="*/ 48 h 68"/>
                    <a:gd name="T58" fmla="*/ 44 w 61"/>
                    <a:gd name="T59" fmla="*/ 54 h 68"/>
                    <a:gd name="T60" fmla="*/ 51 w 61"/>
                    <a:gd name="T61" fmla="*/ 57 h 68"/>
                    <a:gd name="T62" fmla="*/ 61 w 61"/>
                    <a:gd name="T63" fmla="*/ 40 h 68"/>
                    <a:gd name="T64" fmla="*/ 61 w 61"/>
                    <a:gd name="T65" fmla="*/ 39 h 68"/>
                    <a:gd name="T66" fmla="*/ 54 w 61"/>
                    <a:gd name="T67" fmla="*/ 37 h 68"/>
                    <a:gd name="T68" fmla="*/ 50 w 61"/>
                    <a:gd name="T69" fmla="*/ 33 h 68"/>
                    <a:gd name="T70" fmla="*/ 49 w 61"/>
                    <a:gd name="T71" fmla="*/ 33 h 68"/>
                    <a:gd name="T72" fmla="*/ 48 w 61"/>
                    <a:gd name="T73" fmla="*/ 39 h 68"/>
                    <a:gd name="T74" fmla="*/ 30 w 61"/>
                    <a:gd name="T75" fmla="*/ 35 h 68"/>
                    <a:gd name="T76" fmla="*/ 35 w 61"/>
                    <a:gd name="T77" fmla="*/ 22 h 68"/>
                    <a:gd name="T78" fmla="*/ 34 w 61"/>
                    <a:gd name="T79" fmla="*/ 1 h 68"/>
                    <a:gd name="T80" fmla="*/ 33 w 61"/>
                    <a:gd name="T81" fmla="*/ 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61" h="68">
                      <a:moveTo>
                        <a:pt x="33" y="1"/>
                      </a:moveTo>
                      <a:cubicBezTo>
                        <a:pt x="32" y="6"/>
                        <a:pt x="33" y="11"/>
                        <a:pt x="33" y="16"/>
                      </a:cubicBezTo>
                      <a:cubicBezTo>
                        <a:pt x="34" y="23"/>
                        <a:pt x="31" y="28"/>
                        <a:pt x="29" y="34"/>
                      </a:cubicBezTo>
                      <a:cubicBezTo>
                        <a:pt x="27" y="40"/>
                        <a:pt x="30" y="45"/>
                        <a:pt x="35" y="47"/>
                      </a:cubicBezTo>
                      <a:cubicBezTo>
                        <a:pt x="38" y="48"/>
                        <a:pt x="46" y="46"/>
                        <a:pt x="48" y="44"/>
                      </a:cubicBezTo>
                      <a:cubicBezTo>
                        <a:pt x="50" y="43"/>
                        <a:pt x="50" y="42"/>
                        <a:pt x="50" y="41"/>
                      </a:cubicBezTo>
                      <a:cubicBezTo>
                        <a:pt x="48" y="36"/>
                        <a:pt x="51" y="33"/>
                        <a:pt x="53" y="38"/>
                      </a:cubicBezTo>
                      <a:cubicBezTo>
                        <a:pt x="54" y="41"/>
                        <a:pt x="52" y="37"/>
                        <a:pt x="54" y="41"/>
                      </a:cubicBezTo>
                      <a:cubicBezTo>
                        <a:pt x="54" y="41"/>
                        <a:pt x="55" y="41"/>
                        <a:pt x="55" y="41"/>
                      </a:cubicBezTo>
                      <a:cubicBezTo>
                        <a:pt x="57" y="41"/>
                        <a:pt x="60" y="40"/>
                        <a:pt x="59" y="42"/>
                      </a:cubicBezTo>
                      <a:cubicBezTo>
                        <a:pt x="58" y="43"/>
                        <a:pt x="58" y="44"/>
                        <a:pt x="57" y="46"/>
                      </a:cubicBezTo>
                      <a:cubicBezTo>
                        <a:pt x="57" y="47"/>
                        <a:pt x="57" y="47"/>
                        <a:pt x="57" y="48"/>
                      </a:cubicBezTo>
                      <a:cubicBezTo>
                        <a:pt x="55" y="55"/>
                        <a:pt x="51" y="55"/>
                        <a:pt x="46" y="48"/>
                      </a:cubicBezTo>
                      <a:cubicBezTo>
                        <a:pt x="46" y="47"/>
                        <a:pt x="46" y="47"/>
                        <a:pt x="45" y="47"/>
                      </a:cubicBezTo>
                      <a:cubicBezTo>
                        <a:pt x="41" y="46"/>
                        <a:pt x="43" y="46"/>
                        <a:pt x="39" y="46"/>
                      </a:cubicBezTo>
                      <a:cubicBezTo>
                        <a:pt x="33" y="47"/>
                        <a:pt x="28" y="41"/>
                        <a:pt x="25" y="37"/>
                      </a:cubicBezTo>
                      <a:cubicBezTo>
                        <a:pt x="22" y="34"/>
                        <a:pt x="21" y="32"/>
                        <a:pt x="18" y="33"/>
                      </a:cubicBezTo>
                      <a:cubicBezTo>
                        <a:pt x="16" y="34"/>
                        <a:pt x="15" y="37"/>
                        <a:pt x="15" y="38"/>
                      </a:cubicBezTo>
                      <a:cubicBezTo>
                        <a:pt x="16" y="46"/>
                        <a:pt x="12" y="38"/>
                        <a:pt x="8" y="37"/>
                      </a:cubicBezTo>
                      <a:cubicBezTo>
                        <a:pt x="1" y="36"/>
                        <a:pt x="0" y="43"/>
                        <a:pt x="1" y="48"/>
                      </a:cubicBezTo>
                      <a:cubicBezTo>
                        <a:pt x="1" y="56"/>
                        <a:pt x="4" y="65"/>
                        <a:pt x="12" y="68"/>
                      </a:cubicBezTo>
                      <a:cubicBezTo>
                        <a:pt x="13" y="68"/>
                        <a:pt x="13" y="67"/>
                        <a:pt x="12" y="67"/>
                      </a:cubicBezTo>
                      <a:cubicBezTo>
                        <a:pt x="5" y="64"/>
                        <a:pt x="3" y="57"/>
                        <a:pt x="2" y="50"/>
                      </a:cubicBezTo>
                      <a:cubicBezTo>
                        <a:pt x="2" y="47"/>
                        <a:pt x="1" y="36"/>
                        <a:pt x="9" y="39"/>
                      </a:cubicBezTo>
                      <a:cubicBezTo>
                        <a:pt x="11" y="41"/>
                        <a:pt x="13" y="43"/>
                        <a:pt x="15" y="45"/>
                      </a:cubicBezTo>
                      <a:cubicBezTo>
                        <a:pt x="16" y="46"/>
                        <a:pt x="16" y="45"/>
                        <a:pt x="16" y="45"/>
                      </a:cubicBezTo>
                      <a:cubicBezTo>
                        <a:pt x="17" y="42"/>
                        <a:pt x="19" y="32"/>
                        <a:pt x="24" y="38"/>
                      </a:cubicBezTo>
                      <a:cubicBezTo>
                        <a:pt x="26" y="40"/>
                        <a:pt x="28" y="43"/>
                        <a:pt x="31" y="45"/>
                      </a:cubicBezTo>
                      <a:cubicBezTo>
                        <a:pt x="34" y="47"/>
                        <a:pt x="36" y="47"/>
                        <a:pt x="39" y="48"/>
                      </a:cubicBezTo>
                      <a:cubicBezTo>
                        <a:pt x="47" y="48"/>
                        <a:pt x="42" y="50"/>
                        <a:pt x="44" y="54"/>
                      </a:cubicBezTo>
                      <a:cubicBezTo>
                        <a:pt x="45" y="56"/>
                        <a:pt x="48" y="58"/>
                        <a:pt x="51" y="57"/>
                      </a:cubicBezTo>
                      <a:cubicBezTo>
                        <a:pt x="58" y="53"/>
                        <a:pt x="58" y="47"/>
                        <a:pt x="61" y="40"/>
                      </a:cubicBezTo>
                      <a:cubicBezTo>
                        <a:pt x="61" y="40"/>
                        <a:pt x="61" y="39"/>
                        <a:pt x="61" y="39"/>
                      </a:cubicBezTo>
                      <a:cubicBezTo>
                        <a:pt x="58" y="39"/>
                        <a:pt x="55" y="41"/>
                        <a:pt x="54" y="37"/>
                      </a:cubicBezTo>
                      <a:cubicBezTo>
                        <a:pt x="54" y="35"/>
                        <a:pt x="52" y="34"/>
                        <a:pt x="50" y="33"/>
                      </a:cubicBezTo>
                      <a:cubicBezTo>
                        <a:pt x="50" y="33"/>
                        <a:pt x="50" y="33"/>
                        <a:pt x="49" y="33"/>
                      </a:cubicBezTo>
                      <a:cubicBezTo>
                        <a:pt x="48" y="35"/>
                        <a:pt x="48" y="37"/>
                        <a:pt x="48" y="39"/>
                      </a:cubicBezTo>
                      <a:cubicBezTo>
                        <a:pt x="47" y="48"/>
                        <a:pt x="28" y="49"/>
                        <a:pt x="30" y="35"/>
                      </a:cubicBezTo>
                      <a:cubicBezTo>
                        <a:pt x="31" y="30"/>
                        <a:pt x="35" y="26"/>
                        <a:pt x="35" y="22"/>
                      </a:cubicBezTo>
                      <a:cubicBezTo>
                        <a:pt x="35" y="15"/>
                        <a:pt x="34" y="8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Freeform 154"/>
                <p:cNvSpPr>
                  <a:spLocks/>
                </p:cNvSpPr>
                <p:nvPr/>
              </p:nvSpPr>
              <p:spPr bwMode="auto">
                <a:xfrm>
                  <a:off x="942975" y="2517776"/>
                  <a:ext cx="9525" cy="9525"/>
                </a:xfrm>
                <a:custGeom>
                  <a:avLst/>
                  <a:gdLst>
                    <a:gd name="T0" fmla="*/ 2 w 9"/>
                    <a:gd name="T1" fmla="*/ 5 h 9"/>
                    <a:gd name="T2" fmla="*/ 5 w 9"/>
                    <a:gd name="T3" fmla="*/ 2 h 9"/>
                    <a:gd name="T4" fmla="*/ 3 w 9"/>
                    <a:gd name="T5" fmla="*/ 5 h 9"/>
                    <a:gd name="T6" fmla="*/ 0 w 9"/>
                    <a:gd name="T7" fmla="*/ 8 h 9"/>
                    <a:gd name="T8" fmla="*/ 1 w 9"/>
                    <a:gd name="T9" fmla="*/ 9 h 9"/>
                    <a:gd name="T10" fmla="*/ 5 w 9"/>
                    <a:gd name="T11" fmla="*/ 1 h 9"/>
                    <a:gd name="T12" fmla="*/ 1 w 9"/>
                    <a:gd name="T13" fmla="*/ 1 h 9"/>
                    <a:gd name="T14" fmla="*/ 1 w 9"/>
                    <a:gd name="T15" fmla="*/ 6 h 9"/>
                    <a:gd name="T16" fmla="*/ 2 w 9"/>
                    <a:gd name="T17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2" y="5"/>
                      </a:moveTo>
                      <a:cubicBezTo>
                        <a:pt x="1" y="3"/>
                        <a:pt x="3" y="0"/>
                        <a:pt x="5" y="2"/>
                      </a:cubicBezTo>
                      <a:cubicBezTo>
                        <a:pt x="5" y="3"/>
                        <a:pt x="4" y="5"/>
                        <a:pt x="3" y="5"/>
                      </a:cubicBezTo>
                      <a:cubicBezTo>
                        <a:pt x="2" y="6"/>
                        <a:pt x="1" y="7"/>
                        <a:pt x="0" y="8"/>
                      </a:cubicBezTo>
                      <a:cubicBezTo>
                        <a:pt x="0" y="8"/>
                        <a:pt x="0" y="9"/>
                        <a:pt x="1" y="9"/>
                      </a:cubicBezTo>
                      <a:cubicBezTo>
                        <a:pt x="3" y="8"/>
                        <a:pt x="9" y="3"/>
                        <a:pt x="5" y="1"/>
                      </a:cubicBezTo>
                      <a:cubicBezTo>
                        <a:pt x="4" y="0"/>
                        <a:pt x="2" y="0"/>
                        <a:pt x="1" y="1"/>
                      </a:cubicBezTo>
                      <a:cubicBezTo>
                        <a:pt x="0" y="2"/>
                        <a:pt x="0" y="5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155"/>
                <p:cNvSpPr>
                  <a:spLocks/>
                </p:cNvSpPr>
                <p:nvPr/>
              </p:nvSpPr>
              <p:spPr bwMode="auto">
                <a:xfrm>
                  <a:off x="958850" y="2513013"/>
                  <a:ext cx="9525" cy="6350"/>
                </a:xfrm>
                <a:custGeom>
                  <a:avLst/>
                  <a:gdLst>
                    <a:gd name="T0" fmla="*/ 3 w 8"/>
                    <a:gd name="T1" fmla="*/ 4 h 6"/>
                    <a:gd name="T2" fmla="*/ 5 w 8"/>
                    <a:gd name="T3" fmla="*/ 2 h 6"/>
                    <a:gd name="T4" fmla="*/ 6 w 8"/>
                    <a:gd name="T5" fmla="*/ 4 h 6"/>
                    <a:gd name="T6" fmla="*/ 1 w 8"/>
                    <a:gd name="T7" fmla="*/ 4 h 6"/>
                    <a:gd name="T8" fmla="*/ 1 w 8"/>
                    <a:gd name="T9" fmla="*/ 5 h 6"/>
                    <a:gd name="T10" fmla="*/ 8 w 8"/>
                    <a:gd name="T11" fmla="*/ 3 h 6"/>
                    <a:gd name="T12" fmla="*/ 4 w 8"/>
                    <a:gd name="T13" fmla="*/ 1 h 6"/>
                    <a:gd name="T14" fmla="*/ 2 w 8"/>
                    <a:gd name="T15" fmla="*/ 5 h 6"/>
                    <a:gd name="T16" fmla="*/ 3 w 8"/>
                    <a:gd name="T17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6">
                      <a:moveTo>
                        <a:pt x="3" y="4"/>
                      </a:moveTo>
                      <a:cubicBezTo>
                        <a:pt x="3" y="3"/>
                        <a:pt x="3" y="2"/>
                        <a:pt x="5" y="2"/>
                      </a:cubicBezTo>
                      <a:cubicBezTo>
                        <a:pt x="5" y="2"/>
                        <a:pt x="7" y="3"/>
                        <a:pt x="6" y="4"/>
                      </a:cubicBezTo>
                      <a:cubicBezTo>
                        <a:pt x="5" y="5"/>
                        <a:pt x="3" y="5"/>
                        <a:pt x="1" y="4"/>
                      </a:cubicBezTo>
                      <a:cubicBezTo>
                        <a:pt x="1" y="4"/>
                        <a:pt x="0" y="5"/>
                        <a:pt x="1" y="5"/>
                      </a:cubicBezTo>
                      <a:cubicBezTo>
                        <a:pt x="2" y="6"/>
                        <a:pt x="8" y="6"/>
                        <a:pt x="8" y="3"/>
                      </a:cubicBezTo>
                      <a:cubicBezTo>
                        <a:pt x="8" y="2"/>
                        <a:pt x="6" y="0"/>
                        <a:pt x="4" y="1"/>
                      </a:cubicBezTo>
                      <a:cubicBezTo>
                        <a:pt x="2" y="1"/>
                        <a:pt x="1" y="3"/>
                        <a:pt x="2" y="5"/>
                      </a:cubicBezTo>
                      <a:cubicBezTo>
                        <a:pt x="2" y="6"/>
                        <a:pt x="3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56"/>
                <p:cNvSpPr>
                  <a:spLocks/>
                </p:cNvSpPr>
                <p:nvPr/>
              </p:nvSpPr>
              <p:spPr bwMode="auto">
                <a:xfrm>
                  <a:off x="895350" y="2506663"/>
                  <a:ext cx="9525" cy="28575"/>
                </a:xfrm>
                <a:custGeom>
                  <a:avLst/>
                  <a:gdLst>
                    <a:gd name="T0" fmla="*/ 6 w 9"/>
                    <a:gd name="T1" fmla="*/ 26 h 27"/>
                    <a:gd name="T2" fmla="*/ 9 w 9"/>
                    <a:gd name="T3" fmla="*/ 1 h 27"/>
                    <a:gd name="T4" fmla="*/ 8 w 9"/>
                    <a:gd name="T5" fmla="*/ 0 h 27"/>
                    <a:gd name="T6" fmla="*/ 3 w 9"/>
                    <a:gd name="T7" fmla="*/ 22 h 27"/>
                    <a:gd name="T8" fmla="*/ 5 w 9"/>
                    <a:gd name="T9" fmla="*/ 22 h 27"/>
                    <a:gd name="T10" fmla="*/ 6 w 9"/>
                    <a:gd name="T11" fmla="*/ 4 h 27"/>
                    <a:gd name="T12" fmla="*/ 4 w 9"/>
                    <a:gd name="T13" fmla="*/ 4 h 27"/>
                    <a:gd name="T14" fmla="*/ 2 w 9"/>
                    <a:gd name="T15" fmla="*/ 21 h 27"/>
                    <a:gd name="T16" fmla="*/ 4 w 9"/>
                    <a:gd name="T17" fmla="*/ 21 h 27"/>
                    <a:gd name="T18" fmla="*/ 3 w 9"/>
                    <a:gd name="T19" fmla="*/ 3 h 27"/>
                    <a:gd name="T20" fmla="*/ 2 w 9"/>
                    <a:gd name="T21" fmla="*/ 3 h 27"/>
                    <a:gd name="T22" fmla="*/ 1 w 9"/>
                    <a:gd name="T23" fmla="*/ 17 h 27"/>
                    <a:gd name="T24" fmla="*/ 2 w 9"/>
                    <a:gd name="T25" fmla="*/ 17 h 27"/>
                    <a:gd name="T26" fmla="*/ 2 w 9"/>
                    <a:gd name="T27" fmla="*/ 4 h 27"/>
                    <a:gd name="T28" fmla="*/ 1 w 9"/>
                    <a:gd name="T29" fmla="*/ 4 h 27"/>
                    <a:gd name="T30" fmla="*/ 1 w 9"/>
                    <a:gd name="T31" fmla="*/ 17 h 27"/>
                    <a:gd name="T32" fmla="*/ 2 w 9"/>
                    <a:gd name="T33" fmla="*/ 17 h 27"/>
                    <a:gd name="T34" fmla="*/ 3 w 9"/>
                    <a:gd name="T35" fmla="*/ 3 h 27"/>
                    <a:gd name="T36" fmla="*/ 2 w 9"/>
                    <a:gd name="T37" fmla="*/ 3 h 27"/>
                    <a:gd name="T38" fmla="*/ 2 w 9"/>
                    <a:gd name="T39" fmla="*/ 21 h 27"/>
                    <a:gd name="T40" fmla="*/ 4 w 9"/>
                    <a:gd name="T41" fmla="*/ 21 h 27"/>
                    <a:gd name="T42" fmla="*/ 6 w 9"/>
                    <a:gd name="T43" fmla="*/ 4 h 27"/>
                    <a:gd name="T44" fmla="*/ 4 w 9"/>
                    <a:gd name="T45" fmla="*/ 4 h 27"/>
                    <a:gd name="T46" fmla="*/ 3 w 9"/>
                    <a:gd name="T47" fmla="*/ 22 h 27"/>
                    <a:gd name="T48" fmla="*/ 5 w 9"/>
                    <a:gd name="T49" fmla="*/ 22 h 27"/>
                    <a:gd name="T50" fmla="*/ 9 w 9"/>
                    <a:gd name="T51" fmla="*/ 1 h 27"/>
                    <a:gd name="T52" fmla="*/ 8 w 9"/>
                    <a:gd name="T53" fmla="*/ 0 h 27"/>
                    <a:gd name="T54" fmla="*/ 5 w 9"/>
                    <a:gd name="T55" fmla="*/ 26 h 27"/>
                    <a:gd name="T56" fmla="*/ 6 w 9"/>
                    <a:gd name="T57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9" h="27">
                      <a:moveTo>
                        <a:pt x="6" y="26"/>
                      </a:moveTo>
                      <a:cubicBezTo>
                        <a:pt x="3" y="17"/>
                        <a:pt x="6" y="9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1" y="5"/>
                        <a:pt x="2" y="15"/>
                        <a:pt x="3" y="22"/>
                      </a:cubicBezTo>
                      <a:cubicBezTo>
                        <a:pt x="3" y="23"/>
                        <a:pt x="5" y="23"/>
                        <a:pt x="5" y="22"/>
                      </a:cubicBezTo>
                      <a:cubicBezTo>
                        <a:pt x="4" y="16"/>
                        <a:pt x="4" y="10"/>
                        <a:pt x="6" y="4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3" y="10"/>
                        <a:pt x="1" y="15"/>
                        <a:pt x="2" y="21"/>
                      </a:cubicBezTo>
                      <a:cubicBezTo>
                        <a:pt x="2" y="22"/>
                        <a:pt x="4" y="22"/>
                        <a:pt x="4" y="21"/>
                      </a:cubicBezTo>
                      <a:cubicBezTo>
                        <a:pt x="4" y="15"/>
                        <a:pt x="4" y="9"/>
                        <a:pt x="3" y="3"/>
                      </a:cubicBezTo>
                      <a:cubicBezTo>
                        <a:pt x="3" y="2"/>
                        <a:pt x="2" y="2"/>
                        <a:pt x="2" y="3"/>
                      </a:cubicBezTo>
                      <a:cubicBezTo>
                        <a:pt x="1" y="7"/>
                        <a:pt x="0" y="12"/>
                        <a:pt x="1" y="17"/>
                      </a:cubicBezTo>
                      <a:cubicBezTo>
                        <a:pt x="1" y="18"/>
                        <a:pt x="2" y="18"/>
                        <a:pt x="2" y="17"/>
                      </a:cubicBezTo>
                      <a:cubicBezTo>
                        <a:pt x="2" y="13"/>
                        <a:pt x="2" y="8"/>
                        <a:pt x="2" y="4"/>
                      </a:cubicBezTo>
                      <a:cubicBezTo>
                        <a:pt x="2" y="3"/>
                        <a:pt x="1" y="3"/>
                        <a:pt x="1" y="4"/>
                      </a:cubicBezTo>
                      <a:cubicBezTo>
                        <a:pt x="1" y="8"/>
                        <a:pt x="1" y="13"/>
                        <a:pt x="1" y="17"/>
                      </a:cubicBezTo>
                      <a:cubicBezTo>
                        <a:pt x="1" y="17"/>
                        <a:pt x="1" y="17"/>
                        <a:pt x="2" y="17"/>
                      </a:cubicBezTo>
                      <a:cubicBezTo>
                        <a:pt x="2" y="12"/>
                        <a:pt x="2" y="8"/>
                        <a:pt x="3" y="3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3" y="9"/>
                        <a:pt x="3" y="15"/>
                        <a:pt x="2" y="21"/>
                      </a:cubicBezTo>
                      <a:cubicBezTo>
                        <a:pt x="3" y="21"/>
                        <a:pt x="3" y="21"/>
                        <a:pt x="4" y="21"/>
                      </a:cubicBezTo>
                      <a:cubicBezTo>
                        <a:pt x="3" y="15"/>
                        <a:pt x="4" y="10"/>
                        <a:pt x="6" y="4"/>
                      </a:cubicBezTo>
                      <a:cubicBezTo>
                        <a:pt x="6" y="4"/>
                        <a:pt x="4" y="3"/>
                        <a:pt x="4" y="4"/>
                      </a:cubicBezTo>
                      <a:cubicBezTo>
                        <a:pt x="2" y="10"/>
                        <a:pt x="2" y="16"/>
                        <a:pt x="3" y="22"/>
                      </a:cubicBezTo>
                      <a:cubicBezTo>
                        <a:pt x="4" y="22"/>
                        <a:pt x="4" y="22"/>
                        <a:pt x="5" y="22"/>
                      </a:cubicBezTo>
                      <a:cubicBezTo>
                        <a:pt x="3" y="15"/>
                        <a:pt x="3" y="6"/>
                        <a:pt x="9" y="1"/>
                      </a:cubicBezTo>
                      <a:cubicBezTo>
                        <a:pt x="9" y="1"/>
                        <a:pt x="8" y="1"/>
                        <a:pt x="8" y="0"/>
                      </a:cubicBezTo>
                      <a:cubicBezTo>
                        <a:pt x="4" y="9"/>
                        <a:pt x="1" y="17"/>
                        <a:pt x="5" y="26"/>
                      </a:cubicBezTo>
                      <a:cubicBezTo>
                        <a:pt x="5" y="27"/>
                        <a:pt x="7" y="27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" name="Freeform 157"/>
                <p:cNvSpPr>
                  <a:spLocks/>
                </p:cNvSpPr>
                <p:nvPr/>
              </p:nvSpPr>
              <p:spPr bwMode="auto">
                <a:xfrm>
                  <a:off x="895350" y="2493963"/>
                  <a:ext cx="11113" cy="19050"/>
                </a:xfrm>
                <a:custGeom>
                  <a:avLst/>
                  <a:gdLst>
                    <a:gd name="T0" fmla="*/ 6 w 11"/>
                    <a:gd name="T1" fmla="*/ 3 h 17"/>
                    <a:gd name="T2" fmla="*/ 7 w 11"/>
                    <a:gd name="T3" fmla="*/ 2 h 17"/>
                    <a:gd name="T4" fmla="*/ 6 w 11"/>
                    <a:gd name="T5" fmla="*/ 1 h 17"/>
                    <a:gd name="T6" fmla="*/ 1 w 11"/>
                    <a:gd name="T7" fmla="*/ 14 h 17"/>
                    <a:gd name="T8" fmla="*/ 2 w 11"/>
                    <a:gd name="T9" fmla="*/ 15 h 17"/>
                    <a:gd name="T10" fmla="*/ 9 w 11"/>
                    <a:gd name="T11" fmla="*/ 4 h 17"/>
                    <a:gd name="T12" fmla="*/ 8 w 11"/>
                    <a:gd name="T13" fmla="*/ 4 h 17"/>
                    <a:gd name="T14" fmla="*/ 5 w 11"/>
                    <a:gd name="T15" fmla="*/ 12 h 17"/>
                    <a:gd name="T16" fmla="*/ 6 w 11"/>
                    <a:gd name="T17" fmla="*/ 12 h 17"/>
                    <a:gd name="T18" fmla="*/ 9 w 11"/>
                    <a:gd name="T19" fmla="*/ 5 h 17"/>
                    <a:gd name="T20" fmla="*/ 8 w 11"/>
                    <a:gd name="T21" fmla="*/ 5 h 17"/>
                    <a:gd name="T22" fmla="*/ 6 w 11"/>
                    <a:gd name="T23" fmla="*/ 15 h 17"/>
                    <a:gd name="T24" fmla="*/ 7 w 11"/>
                    <a:gd name="T25" fmla="*/ 16 h 17"/>
                    <a:gd name="T26" fmla="*/ 11 w 11"/>
                    <a:gd name="T27" fmla="*/ 7 h 17"/>
                    <a:gd name="T28" fmla="*/ 10 w 11"/>
                    <a:gd name="T29" fmla="*/ 6 h 17"/>
                    <a:gd name="T30" fmla="*/ 6 w 11"/>
                    <a:gd name="T31" fmla="*/ 15 h 17"/>
                    <a:gd name="T32" fmla="*/ 7 w 11"/>
                    <a:gd name="T33" fmla="*/ 16 h 17"/>
                    <a:gd name="T34" fmla="*/ 10 w 11"/>
                    <a:gd name="T35" fmla="*/ 5 h 17"/>
                    <a:gd name="T36" fmla="*/ 8 w 11"/>
                    <a:gd name="T37" fmla="*/ 4 h 17"/>
                    <a:gd name="T38" fmla="*/ 5 w 11"/>
                    <a:gd name="T39" fmla="*/ 12 h 17"/>
                    <a:gd name="T40" fmla="*/ 6 w 11"/>
                    <a:gd name="T41" fmla="*/ 12 h 17"/>
                    <a:gd name="T42" fmla="*/ 9 w 11"/>
                    <a:gd name="T43" fmla="*/ 4 h 17"/>
                    <a:gd name="T44" fmla="*/ 8 w 11"/>
                    <a:gd name="T45" fmla="*/ 3 h 17"/>
                    <a:gd name="T46" fmla="*/ 1 w 11"/>
                    <a:gd name="T47" fmla="*/ 14 h 17"/>
                    <a:gd name="T48" fmla="*/ 2 w 11"/>
                    <a:gd name="T49" fmla="*/ 15 h 17"/>
                    <a:gd name="T50" fmla="*/ 8 w 11"/>
                    <a:gd name="T51" fmla="*/ 1 h 17"/>
                    <a:gd name="T52" fmla="*/ 7 w 11"/>
                    <a:gd name="T53" fmla="*/ 0 h 17"/>
                    <a:gd name="T54" fmla="*/ 5 w 11"/>
                    <a:gd name="T55" fmla="*/ 3 h 17"/>
                    <a:gd name="T56" fmla="*/ 6 w 11"/>
                    <a:gd name="T57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" h="17">
                      <a:moveTo>
                        <a:pt x="6" y="3"/>
                      </a:move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7" y="1"/>
                        <a:pt x="7" y="1"/>
                        <a:pt x="6" y="1"/>
                      </a:cubicBezTo>
                      <a:cubicBezTo>
                        <a:pt x="5" y="5"/>
                        <a:pt x="2" y="10"/>
                        <a:pt x="1" y="14"/>
                      </a:cubicBezTo>
                      <a:cubicBezTo>
                        <a:pt x="0" y="15"/>
                        <a:pt x="2" y="16"/>
                        <a:pt x="2" y="15"/>
                      </a:cubicBezTo>
                      <a:cubicBezTo>
                        <a:pt x="4" y="11"/>
                        <a:pt x="5" y="7"/>
                        <a:pt x="9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7" y="7"/>
                        <a:pt x="7" y="9"/>
                        <a:pt x="5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7" y="10"/>
                        <a:pt x="8" y="7"/>
                        <a:pt x="9" y="5"/>
                      </a:cubicBezTo>
                      <a:cubicBezTo>
                        <a:pt x="9" y="5"/>
                        <a:pt x="9" y="5"/>
                        <a:pt x="8" y="5"/>
                      </a:cubicBezTo>
                      <a:cubicBezTo>
                        <a:pt x="8" y="8"/>
                        <a:pt x="7" y="12"/>
                        <a:pt x="6" y="15"/>
                      </a:cubicBezTo>
                      <a:cubicBezTo>
                        <a:pt x="6" y="16"/>
                        <a:pt x="7" y="16"/>
                        <a:pt x="7" y="16"/>
                      </a:cubicBezTo>
                      <a:cubicBezTo>
                        <a:pt x="8" y="13"/>
                        <a:pt x="9" y="10"/>
                        <a:pt x="11" y="7"/>
                      </a:cubicBezTo>
                      <a:cubicBezTo>
                        <a:pt x="11" y="6"/>
                        <a:pt x="10" y="5"/>
                        <a:pt x="10" y="6"/>
                      </a:cubicBezTo>
                      <a:cubicBezTo>
                        <a:pt x="8" y="9"/>
                        <a:pt x="7" y="12"/>
                        <a:pt x="6" y="15"/>
                      </a:cubicBezTo>
                      <a:cubicBezTo>
                        <a:pt x="6" y="16"/>
                        <a:pt x="7" y="17"/>
                        <a:pt x="7" y="16"/>
                      </a:cubicBezTo>
                      <a:cubicBezTo>
                        <a:pt x="9" y="12"/>
                        <a:pt x="10" y="9"/>
                        <a:pt x="10" y="5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6" y="7"/>
                        <a:pt x="6" y="9"/>
                        <a:pt x="5" y="12"/>
                      </a:cubicBezTo>
                      <a:cubicBezTo>
                        <a:pt x="5" y="13"/>
                        <a:pt x="6" y="13"/>
                        <a:pt x="6" y="12"/>
                      </a:cubicBezTo>
                      <a:cubicBezTo>
                        <a:pt x="8" y="10"/>
                        <a:pt x="9" y="7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4" y="6"/>
                        <a:pt x="3" y="10"/>
                        <a:pt x="1" y="14"/>
                      </a:cubicBezTo>
                      <a:cubicBezTo>
                        <a:pt x="1" y="14"/>
                        <a:pt x="2" y="15"/>
                        <a:pt x="2" y="15"/>
                      </a:cubicBez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0"/>
                      </a:cubicBezTo>
                      <a:cubicBezTo>
                        <a:pt x="5" y="1"/>
                        <a:pt x="5" y="2"/>
                        <a:pt x="5" y="3"/>
                      </a:cubicBezTo>
                      <a:cubicBezTo>
                        <a:pt x="5" y="4"/>
                        <a:pt x="6" y="4"/>
                        <a:pt x="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Freeform 158"/>
                <p:cNvSpPr>
                  <a:spLocks/>
                </p:cNvSpPr>
                <p:nvPr/>
              </p:nvSpPr>
              <p:spPr bwMode="auto">
                <a:xfrm>
                  <a:off x="903288" y="2497138"/>
                  <a:ext cx="4763" cy="14288"/>
                </a:xfrm>
                <a:custGeom>
                  <a:avLst/>
                  <a:gdLst>
                    <a:gd name="T0" fmla="*/ 3 w 5"/>
                    <a:gd name="T1" fmla="*/ 1 h 13"/>
                    <a:gd name="T2" fmla="*/ 0 w 5"/>
                    <a:gd name="T3" fmla="*/ 11 h 13"/>
                    <a:gd name="T4" fmla="*/ 2 w 5"/>
                    <a:gd name="T5" fmla="*/ 12 h 13"/>
                    <a:gd name="T6" fmla="*/ 2 w 5"/>
                    <a:gd name="T7" fmla="*/ 8 h 13"/>
                    <a:gd name="T8" fmla="*/ 1 w 5"/>
                    <a:gd name="T9" fmla="*/ 7 h 13"/>
                    <a:gd name="T10" fmla="*/ 0 w 5"/>
                    <a:gd name="T11" fmla="*/ 12 h 13"/>
                    <a:gd name="T12" fmla="*/ 2 w 5"/>
                    <a:gd name="T13" fmla="*/ 12 h 13"/>
                    <a:gd name="T14" fmla="*/ 5 w 5"/>
                    <a:gd name="T15" fmla="*/ 1 h 13"/>
                    <a:gd name="T16" fmla="*/ 3 w 5"/>
                    <a:gd name="T17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3">
                      <a:moveTo>
                        <a:pt x="3" y="1"/>
                      </a:moveTo>
                      <a:cubicBezTo>
                        <a:pt x="4" y="4"/>
                        <a:pt x="2" y="8"/>
                        <a:pt x="0" y="11"/>
                      </a:cubicBezTo>
                      <a:cubicBezTo>
                        <a:pt x="1" y="12"/>
                        <a:pt x="1" y="12"/>
                        <a:pt x="2" y="12"/>
                      </a:cubicBezTo>
                      <a:cubicBezTo>
                        <a:pt x="2" y="10"/>
                        <a:pt x="2" y="9"/>
                        <a:pt x="2" y="8"/>
                      </a:cubicBezTo>
                      <a:cubicBezTo>
                        <a:pt x="2" y="7"/>
                        <a:pt x="1" y="6"/>
                        <a:pt x="1" y="7"/>
                      </a:cubicBezTo>
                      <a:cubicBezTo>
                        <a:pt x="1" y="9"/>
                        <a:pt x="0" y="10"/>
                        <a:pt x="0" y="12"/>
                      </a:cubicBezTo>
                      <a:cubicBezTo>
                        <a:pt x="0" y="12"/>
                        <a:pt x="1" y="13"/>
                        <a:pt x="2" y="12"/>
                      </a:cubicBezTo>
                      <a:cubicBezTo>
                        <a:pt x="3" y="8"/>
                        <a:pt x="5" y="5"/>
                        <a:pt x="5" y="1"/>
                      </a:cubicBezTo>
                      <a:cubicBezTo>
                        <a:pt x="5" y="0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" name="Freeform 159"/>
                <p:cNvSpPr>
                  <a:spLocks/>
                </p:cNvSpPr>
                <p:nvPr/>
              </p:nvSpPr>
              <p:spPr bwMode="auto">
                <a:xfrm>
                  <a:off x="904875" y="2497138"/>
                  <a:ext cx="3175" cy="15875"/>
                </a:xfrm>
                <a:custGeom>
                  <a:avLst/>
                  <a:gdLst>
                    <a:gd name="T0" fmla="*/ 2 w 4"/>
                    <a:gd name="T1" fmla="*/ 1 h 15"/>
                    <a:gd name="T2" fmla="*/ 1 w 4"/>
                    <a:gd name="T3" fmla="*/ 14 h 15"/>
                    <a:gd name="T4" fmla="*/ 2 w 4"/>
                    <a:gd name="T5" fmla="*/ 14 h 15"/>
                    <a:gd name="T6" fmla="*/ 3 w 4"/>
                    <a:gd name="T7" fmla="*/ 10 h 15"/>
                    <a:gd name="T8" fmla="*/ 2 w 4"/>
                    <a:gd name="T9" fmla="*/ 9 h 15"/>
                    <a:gd name="T10" fmla="*/ 1 w 4"/>
                    <a:gd name="T11" fmla="*/ 14 h 15"/>
                    <a:gd name="T12" fmla="*/ 2 w 4"/>
                    <a:gd name="T13" fmla="*/ 14 h 15"/>
                    <a:gd name="T14" fmla="*/ 4 w 4"/>
                    <a:gd name="T15" fmla="*/ 1 h 15"/>
                    <a:gd name="T16" fmla="*/ 2 w 4"/>
                    <a:gd name="T17" fmla="*/ 1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5">
                      <a:moveTo>
                        <a:pt x="2" y="1"/>
                      </a:moveTo>
                      <a:cubicBezTo>
                        <a:pt x="2" y="5"/>
                        <a:pt x="2" y="10"/>
                        <a:pt x="1" y="14"/>
                      </a:cubicBezTo>
                      <a:cubicBezTo>
                        <a:pt x="1" y="14"/>
                        <a:pt x="2" y="14"/>
                        <a:pt x="2" y="14"/>
                      </a:cubicBezTo>
                      <a:cubicBezTo>
                        <a:pt x="2" y="13"/>
                        <a:pt x="3" y="11"/>
                        <a:pt x="3" y="10"/>
                      </a:cubicBezTo>
                      <a:cubicBezTo>
                        <a:pt x="3" y="9"/>
                        <a:pt x="2" y="9"/>
                        <a:pt x="2" y="9"/>
                      </a:cubicBezTo>
                      <a:cubicBezTo>
                        <a:pt x="1" y="11"/>
                        <a:pt x="1" y="12"/>
                        <a:pt x="1" y="14"/>
                      </a:cubicBezTo>
                      <a:cubicBezTo>
                        <a:pt x="0" y="15"/>
                        <a:pt x="2" y="15"/>
                        <a:pt x="2" y="14"/>
                      </a:cubicBezTo>
                      <a:cubicBezTo>
                        <a:pt x="3" y="10"/>
                        <a:pt x="4" y="5"/>
                        <a:pt x="4" y="1"/>
                      </a:cubicBezTo>
                      <a:cubicBezTo>
                        <a:pt x="4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Freeform 160"/>
                <p:cNvSpPr>
                  <a:spLocks/>
                </p:cNvSpPr>
                <p:nvPr/>
              </p:nvSpPr>
              <p:spPr bwMode="auto">
                <a:xfrm>
                  <a:off x="906463" y="2497138"/>
                  <a:ext cx="4763" cy="14288"/>
                </a:xfrm>
                <a:custGeom>
                  <a:avLst/>
                  <a:gdLst>
                    <a:gd name="T0" fmla="*/ 1 w 5"/>
                    <a:gd name="T1" fmla="*/ 1 h 14"/>
                    <a:gd name="T2" fmla="*/ 2 w 5"/>
                    <a:gd name="T3" fmla="*/ 13 h 14"/>
                    <a:gd name="T4" fmla="*/ 3 w 5"/>
                    <a:gd name="T5" fmla="*/ 14 h 14"/>
                    <a:gd name="T6" fmla="*/ 5 w 5"/>
                    <a:gd name="T7" fmla="*/ 5 h 14"/>
                    <a:gd name="T8" fmla="*/ 4 w 5"/>
                    <a:gd name="T9" fmla="*/ 5 h 14"/>
                    <a:gd name="T10" fmla="*/ 2 w 5"/>
                    <a:gd name="T11" fmla="*/ 13 h 14"/>
                    <a:gd name="T12" fmla="*/ 3 w 5"/>
                    <a:gd name="T13" fmla="*/ 13 h 14"/>
                    <a:gd name="T14" fmla="*/ 2 w 5"/>
                    <a:gd name="T15" fmla="*/ 0 h 14"/>
                    <a:gd name="T16" fmla="*/ 1 w 5"/>
                    <a:gd name="T17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4">
                      <a:moveTo>
                        <a:pt x="1" y="1"/>
                      </a:moveTo>
                      <a:cubicBezTo>
                        <a:pt x="3" y="5"/>
                        <a:pt x="2" y="9"/>
                        <a:pt x="2" y="13"/>
                      </a:cubicBezTo>
                      <a:cubicBezTo>
                        <a:pt x="2" y="14"/>
                        <a:pt x="3" y="14"/>
                        <a:pt x="3" y="14"/>
                      </a:cubicBezTo>
                      <a:cubicBezTo>
                        <a:pt x="4" y="11"/>
                        <a:pt x="4" y="8"/>
                        <a:pt x="5" y="5"/>
                      </a:cubicBezTo>
                      <a:cubicBezTo>
                        <a:pt x="5" y="5"/>
                        <a:pt x="4" y="4"/>
                        <a:pt x="4" y="5"/>
                      </a:cubicBezTo>
                      <a:cubicBezTo>
                        <a:pt x="3" y="8"/>
                        <a:pt x="2" y="10"/>
                        <a:pt x="2" y="13"/>
                      </a:cubicBezTo>
                      <a:cubicBezTo>
                        <a:pt x="2" y="13"/>
                        <a:pt x="3" y="13"/>
                        <a:pt x="3" y="13"/>
                      </a:cubicBezTo>
                      <a:cubicBezTo>
                        <a:pt x="4" y="9"/>
                        <a:pt x="5" y="4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161"/>
                <p:cNvSpPr>
                  <a:spLocks/>
                </p:cNvSpPr>
                <p:nvPr/>
              </p:nvSpPr>
              <p:spPr bwMode="auto">
                <a:xfrm>
                  <a:off x="911225" y="2478088"/>
                  <a:ext cx="28575" cy="49213"/>
                </a:xfrm>
                <a:custGeom>
                  <a:avLst/>
                  <a:gdLst>
                    <a:gd name="T0" fmla="*/ 3 w 28"/>
                    <a:gd name="T1" fmla="*/ 28 h 46"/>
                    <a:gd name="T2" fmla="*/ 6 w 28"/>
                    <a:gd name="T3" fmla="*/ 20 h 46"/>
                    <a:gd name="T4" fmla="*/ 10 w 28"/>
                    <a:gd name="T5" fmla="*/ 20 h 46"/>
                    <a:gd name="T6" fmla="*/ 11 w 28"/>
                    <a:gd name="T7" fmla="*/ 23 h 46"/>
                    <a:gd name="T8" fmla="*/ 15 w 28"/>
                    <a:gd name="T9" fmla="*/ 13 h 46"/>
                    <a:gd name="T10" fmla="*/ 17 w 28"/>
                    <a:gd name="T11" fmla="*/ 13 h 46"/>
                    <a:gd name="T12" fmla="*/ 18 w 28"/>
                    <a:gd name="T13" fmla="*/ 9 h 46"/>
                    <a:gd name="T14" fmla="*/ 18 w 28"/>
                    <a:gd name="T15" fmla="*/ 14 h 46"/>
                    <a:gd name="T16" fmla="*/ 19 w 28"/>
                    <a:gd name="T17" fmla="*/ 10 h 46"/>
                    <a:gd name="T18" fmla="*/ 20 w 28"/>
                    <a:gd name="T19" fmla="*/ 6 h 46"/>
                    <a:gd name="T20" fmla="*/ 22 w 28"/>
                    <a:gd name="T21" fmla="*/ 8 h 46"/>
                    <a:gd name="T22" fmla="*/ 22 w 28"/>
                    <a:gd name="T23" fmla="*/ 18 h 46"/>
                    <a:gd name="T24" fmla="*/ 23 w 28"/>
                    <a:gd name="T25" fmla="*/ 12 h 46"/>
                    <a:gd name="T26" fmla="*/ 24 w 28"/>
                    <a:gd name="T27" fmla="*/ 10 h 46"/>
                    <a:gd name="T28" fmla="*/ 25 w 28"/>
                    <a:gd name="T29" fmla="*/ 22 h 46"/>
                    <a:gd name="T30" fmla="*/ 24 w 28"/>
                    <a:gd name="T31" fmla="*/ 25 h 46"/>
                    <a:gd name="T32" fmla="*/ 20 w 28"/>
                    <a:gd name="T33" fmla="*/ 36 h 46"/>
                    <a:gd name="T34" fmla="*/ 23 w 28"/>
                    <a:gd name="T35" fmla="*/ 27 h 46"/>
                    <a:gd name="T36" fmla="*/ 23 w 28"/>
                    <a:gd name="T37" fmla="*/ 28 h 46"/>
                    <a:gd name="T38" fmla="*/ 20 w 28"/>
                    <a:gd name="T39" fmla="*/ 38 h 46"/>
                    <a:gd name="T40" fmla="*/ 20 w 28"/>
                    <a:gd name="T41" fmla="*/ 34 h 46"/>
                    <a:gd name="T42" fmla="*/ 16 w 28"/>
                    <a:gd name="T43" fmla="*/ 25 h 46"/>
                    <a:gd name="T44" fmla="*/ 15 w 28"/>
                    <a:gd name="T45" fmla="*/ 35 h 46"/>
                    <a:gd name="T46" fmla="*/ 11 w 28"/>
                    <a:gd name="T47" fmla="*/ 27 h 46"/>
                    <a:gd name="T48" fmla="*/ 11 w 28"/>
                    <a:gd name="T49" fmla="*/ 29 h 46"/>
                    <a:gd name="T50" fmla="*/ 10 w 28"/>
                    <a:gd name="T51" fmla="*/ 30 h 46"/>
                    <a:gd name="T52" fmla="*/ 11 w 28"/>
                    <a:gd name="T53" fmla="*/ 30 h 46"/>
                    <a:gd name="T54" fmla="*/ 15 w 28"/>
                    <a:gd name="T55" fmla="*/ 31 h 46"/>
                    <a:gd name="T56" fmla="*/ 17 w 28"/>
                    <a:gd name="T57" fmla="*/ 28 h 46"/>
                    <a:gd name="T58" fmla="*/ 18 w 28"/>
                    <a:gd name="T59" fmla="*/ 23 h 46"/>
                    <a:gd name="T60" fmla="*/ 18 w 28"/>
                    <a:gd name="T61" fmla="*/ 32 h 46"/>
                    <a:gd name="T62" fmla="*/ 19 w 28"/>
                    <a:gd name="T63" fmla="*/ 38 h 46"/>
                    <a:gd name="T64" fmla="*/ 21 w 28"/>
                    <a:gd name="T65" fmla="*/ 34 h 46"/>
                    <a:gd name="T66" fmla="*/ 19 w 28"/>
                    <a:gd name="T67" fmla="*/ 41 h 46"/>
                    <a:gd name="T68" fmla="*/ 21 w 28"/>
                    <a:gd name="T69" fmla="*/ 43 h 46"/>
                    <a:gd name="T70" fmla="*/ 22 w 28"/>
                    <a:gd name="T71" fmla="*/ 36 h 46"/>
                    <a:gd name="T72" fmla="*/ 22 w 28"/>
                    <a:gd name="T73" fmla="*/ 36 h 46"/>
                    <a:gd name="T74" fmla="*/ 23 w 28"/>
                    <a:gd name="T75" fmla="*/ 32 h 46"/>
                    <a:gd name="T76" fmla="*/ 25 w 28"/>
                    <a:gd name="T77" fmla="*/ 25 h 46"/>
                    <a:gd name="T78" fmla="*/ 25 w 28"/>
                    <a:gd name="T79" fmla="*/ 12 h 46"/>
                    <a:gd name="T80" fmla="*/ 22 w 28"/>
                    <a:gd name="T81" fmla="*/ 27 h 46"/>
                    <a:gd name="T82" fmla="*/ 22 w 28"/>
                    <a:gd name="T83" fmla="*/ 27 h 46"/>
                    <a:gd name="T84" fmla="*/ 20 w 28"/>
                    <a:gd name="T85" fmla="*/ 28 h 46"/>
                    <a:gd name="T86" fmla="*/ 20 w 28"/>
                    <a:gd name="T87" fmla="*/ 26 h 46"/>
                    <a:gd name="T88" fmla="*/ 19 w 28"/>
                    <a:gd name="T89" fmla="*/ 26 h 46"/>
                    <a:gd name="T90" fmla="*/ 18 w 28"/>
                    <a:gd name="T91" fmla="*/ 25 h 46"/>
                    <a:gd name="T92" fmla="*/ 18 w 28"/>
                    <a:gd name="T93" fmla="*/ 25 h 46"/>
                    <a:gd name="T94" fmla="*/ 15 w 28"/>
                    <a:gd name="T95" fmla="*/ 26 h 46"/>
                    <a:gd name="T96" fmla="*/ 14 w 28"/>
                    <a:gd name="T97" fmla="*/ 26 h 46"/>
                    <a:gd name="T98" fmla="*/ 14 w 28"/>
                    <a:gd name="T99" fmla="*/ 25 h 46"/>
                    <a:gd name="T100" fmla="*/ 13 w 28"/>
                    <a:gd name="T101" fmla="*/ 26 h 46"/>
                    <a:gd name="T102" fmla="*/ 12 w 28"/>
                    <a:gd name="T103" fmla="*/ 27 h 46"/>
                    <a:gd name="T104" fmla="*/ 11 w 28"/>
                    <a:gd name="T105" fmla="*/ 25 h 46"/>
                    <a:gd name="T106" fmla="*/ 9 w 28"/>
                    <a:gd name="T107" fmla="*/ 26 h 46"/>
                    <a:gd name="T108" fmla="*/ 8 w 28"/>
                    <a:gd name="T109" fmla="*/ 27 h 46"/>
                    <a:gd name="T110" fmla="*/ 7 w 28"/>
                    <a:gd name="T111" fmla="*/ 29 h 46"/>
                    <a:gd name="T112" fmla="*/ 5 w 28"/>
                    <a:gd name="T113" fmla="*/ 28 h 46"/>
                    <a:gd name="T114" fmla="*/ 3 w 28"/>
                    <a:gd name="T115" fmla="*/ 28 h 46"/>
                    <a:gd name="T116" fmla="*/ 1 w 28"/>
                    <a:gd name="T117" fmla="*/ 29 h 46"/>
                    <a:gd name="T118" fmla="*/ 1 w 28"/>
                    <a:gd name="T119" fmla="*/ 30 h 46"/>
                    <a:gd name="T120" fmla="*/ 0 w 28"/>
                    <a:gd name="T121" fmla="*/ 3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8" h="46">
                      <a:moveTo>
                        <a:pt x="3" y="15"/>
                      </a:moveTo>
                      <a:cubicBezTo>
                        <a:pt x="3" y="19"/>
                        <a:pt x="0" y="35"/>
                        <a:pt x="2" y="23"/>
                      </a:cubicBezTo>
                      <a:cubicBezTo>
                        <a:pt x="2" y="24"/>
                        <a:pt x="2" y="24"/>
                        <a:pt x="2" y="25"/>
                      </a:cubicBezTo>
                      <a:cubicBezTo>
                        <a:pt x="1" y="27"/>
                        <a:pt x="1" y="28"/>
                        <a:pt x="3" y="28"/>
                      </a:cubicBezTo>
                      <a:cubicBezTo>
                        <a:pt x="3" y="27"/>
                        <a:pt x="4" y="18"/>
                        <a:pt x="3" y="24"/>
                      </a:cubicBezTo>
                      <a:cubicBezTo>
                        <a:pt x="1" y="34"/>
                        <a:pt x="4" y="13"/>
                        <a:pt x="4" y="21"/>
                      </a:cubicBezTo>
                      <a:cubicBezTo>
                        <a:pt x="4" y="24"/>
                        <a:pt x="4" y="31"/>
                        <a:pt x="5" y="22"/>
                      </a:cubicBezTo>
                      <a:cubicBezTo>
                        <a:pt x="5" y="21"/>
                        <a:pt x="6" y="14"/>
                        <a:pt x="6" y="20"/>
                      </a:cubicBezTo>
                      <a:cubicBezTo>
                        <a:pt x="6" y="32"/>
                        <a:pt x="7" y="21"/>
                        <a:pt x="8" y="17"/>
                      </a:cubicBezTo>
                      <a:cubicBezTo>
                        <a:pt x="7" y="19"/>
                        <a:pt x="7" y="21"/>
                        <a:pt x="7" y="23"/>
                      </a:cubicBezTo>
                      <a:cubicBezTo>
                        <a:pt x="7" y="25"/>
                        <a:pt x="8" y="28"/>
                        <a:pt x="8" y="24"/>
                      </a:cubicBezTo>
                      <a:cubicBezTo>
                        <a:pt x="8" y="25"/>
                        <a:pt x="10" y="12"/>
                        <a:pt x="10" y="20"/>
                      </a:cubicBezTo>
                      <a:cubicBezTo>
                        <a:pt x="10" y="25"/>
                        <a:pt x="8" y="27"/>
                        <a:pt x="10" y="19"/>
                      </a:cubicBezTo>
                      <a:cubicBezTo>
                        <a:pt x="13" y="8"/>
                        <a:pt x="9" y="35"/>
                        <a:pt x="11" y="19"/>
                      </a:cubicBezTo>
                      <a:cubicBezTo>
                        <a:pt x="11" y="18"/>
                        <a:pt x="12" y="17"/>
                        <a:pt x="12" y="15"/>
                      </a:cubicBezTo>
                      <a:cubicBezTo>
                        <a:pt x="12" y="18"/>
                        <a:pt x="12" y="20"/>
                        <a:pt x="11" y="23"/>
                      </a:cubicBezTo>
                      <a:cubicBezTo>
                        <a:pt x="12" y="23"/>
                        <a:pt x="12" y="23"/>
                        <a:pt x="13" y="23"/>
                      </a:cubicBezTo>
                      <a:cubicBezTo>
                        <a:pt x="13" y="20"/>
                        <a:pt x="13" y="18"/>
                        <a:pt x="14" y="15"/>
                      </a:cubicBezTo>
                      <a:cubicBezTo>
                        <a:pt x="14" y="14"/>
                        <a:pt x="12" y="24"/>
                        <a:pt x="13" y="22"/>
                      </a:cubicBezTo>
                      <a:cubicBezTo>
                        <a:pt x="12" y="30"/>
                        <a:pt x="15" y="14"/>
                        <a:pt x="15" y="13"/>
                      </a:cubicBezTo>
                      <a:cubicBezTo>
                        <a:pt x="15" y="16"/>
                        <a:pt x="14" y="20"/>
                        <a:pt x="14" y="23"/>
                      </a:cubicBezTo>
                      <a:cubicBezTo>
                        <a:pt x="14" y="22"/>
                        <a:pt x="15" y="16"/>
                        <a:pt x="15" y="14"/>
                      </a:cubicBezTo>
                      <a:cubicBezTo>
                        <a:pt x="17" y="6"/>
                        <a:pt x="15" y="17"/>
                        <a:pt x="15" y="19"/>
                      </a:cubicBezTo>
                      <a:cubicBezTo>
                        <a:pt x="14" y="28"/>
                        <a:pt x="17" y="11"/>
                        <a:pt x="17" y="13"/>
                      </a:cubicBezTo>
                      <a:cubicBezTo>
                        <a:pt x="16" y="15"/>
                        <a:pt x="15" y="21"/>
                        <a:pt x="15" y="23"/>
                      </a:cubicBezTo>
                      <a:cubicBezTo>
                        <a:pt x="14" y="28"/>
                        <a:pt x="17" y="14"/>
                        <a:pt x="16" y="17"/>
                      </a:cubicBezTo>
                      <a:cubicBezTo>
                        <a:pt x="17" y="15"/>
                        <a:pt x="17" y="12"/>
                        <a:pt x="18" y="10"/>
                      </a:cubicBezTo>
                      <a:cubicBezTo>
                        <a:pt x="19" y="4"/>
                        <a:pt x="18" y="9"/>
                        <a:pt x="18" y="9"/>
                      </a:cubicBezTo>
                      <a:cubicBezTo>
                        <a:pt x="18" y="12"/>
                        <a:pt x="17" y="16"/>
                        <a:pt x="16" y="19"/>
                      </a:cubicBezTo>
                      <a:cubicBezTo>
                        <a:pt x="16" y="20"/>
                        <a:pt x="16" y="22"/>
                        <a:pt x="16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8" y="17"/>
                        <a:pt x="18" y="14"/>
                      </a:cubicBezTo>
                      <a:cubicBezTo>
                        <a:pt x="18" y="13"/>
                        <a:pt x="18" y="4"/>
                        <a:pt x="19" y="9"/>
                      </a:cubicBezTo>
                      <a:cubicBezTo>
                        <a:pt x="19" y="12"/>
                        <a:pt x="19" y="15"/>
                        <a:pt x="19" y="17"/>
                      </a:cubicBezTo>
                      <a:cubicBezTo>
                        <a:pt x="18" y="26"/>
                        <a:pt x="19" y="23"/>
                        <a:pt x="19" y="19"/>
                      </a:cubicBezTo>
                      <a:cubicBezTo>
                        <a:pt x="19" y="16"/>
                        <a:pt x="19" y="13"/>
                        <a:pt x="19" y="10"/>
                      </a:cubicBezTo>
                      <a:cubicBezTo>
                        <a:pt x="20" y="6"/>
                        <a:pt x="19" y="15"/>
                        <a:pt x="19" y="14"/>
                      </a:cubicBezTo>
                      <a:cubicBezTo>
                        <a:pt x="19" y="15"/>
                        <a:pt x="19" y="16"/>
                        <a:pt x="19" y="17"/>
                      </a:cubicBezTo>
                      <a:cubicBezTo>
                        <a:pt x="17" y="21"/>
                        <a:pt x="17" y="23"/>
                        <a:pt x="20" y="22"/>
                      </a:cubicBezTo>
                      <a:cubicBezTo>
                        <a:pt x="20" y="16"/>
                        <a:pt x="20" y="11"/>
                        <a:pt x="20" y="6"/>
                      </a:cubicBezTo>
                      <a:cubicBezTo>
                        <a:pt x="20" y="11"/>
                        <a:pt x="20" y="18"/>
                        <a:pt x="20" y="23"/>
                      </a:cubicBezTo>
                      <a:cubicBezTo>
                        <a:pt x="20" y="17"/>
                        <a:pt x="22" y="10"/>
                        <a:pt x="21" y="5"/>
                      </a:cubicBezTo>
                      <a:cubicBezTo>
                        <a:pt x="22" y="11"/>
                        <a:pt x="21" y="17"/>
                        <a:pt x="20" y="23"/>
                      </a:cubicBezTo>
                      <a:cubicBezTo>
                        <a:pt x="21" y="19"/>
                        <a:pt x="21" y="13"/>
                        <a:pt x="22" y="8"/>
                      </a:cubicBezTo>
                      <a:cubicBezTo>
                        <a:pt x="21" y="14"/>
                        <a:pt x="22" y="20"/>
                        <a:pt x="21" y="26"/>
                      </a:cubicBezTo>
                      <a:cubicBezTo>
                        <a:pt x="22" y="22"/>
                        <a:pt x="22" y="14"/>
                        <a:pt x="22" y="9"/>
                      </a:cubicBezTo>
                      <a:cubicBezTo>
                        <a:pt x="23" y="5"/>
                        <a:pt x="23" y="6"/>
                        <a:pt x="23" y="9"/>
                      </a:cubicBezTo>
                      <a:cubicBezTo>
                        <a:pt x="23" y="12"/>
                        <a:pt x="23" y="15"/>
                        <a:pt x="22" y="18"/>
                      </a:cubicBezTo>
                      <a:cubicBezTo>
                        <a:pt x="22" y="19"/>
                        <a:pt x="22" y="20"/>
                        <a:pt x="22" y="21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1"/>
                        <a:pt x="23" y="18"/>
                        <a:pt x="23" y="15"/>
                      </a:cubicBezTo>
                      <a:cubicBezTo>
                        <a:pt x="23" y="14"/>
                        <a:pt x="23" y="4"/>
                        <a:pt x="23" y="12"/>
                      </a:cubicBezTo>
                      <a:cubicBezTo>
                        <a:pt x="24" y="16"/>
                        <a:pt x="23" y="20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2"/>
                        <a:pt x="23" y="20"/>
                        <a:pt x="23" y="18"/>
                      </a:cubicBezTo>
                      <a:cubicBezTo>
                        <a:pt x="23" y="15"/>
                        <a:pt x="24" y="12"/>
                        <a:pt x="24" y="10"/>
                      </a:cubicBezTo>
                      <a:cubicBezTo>
                        <a:pt x="24" y="6"/>
                        <a:pt x="24" y="1"/>
                        <a:pt x="25" y="6"/>
                      </a:cubicBezTo>
                      <a:cubicBezTo>
                        <a:pt x="25" y="6"/>
                        <a:pt x="27" y="14"/>
                        <a:pt x="26" y="8"/>
                      </a:cubicBezTo>
                      <a:cubicBezTo>
                        <a:pt x="26" y="7"/>
                        <a:pt x="25" y="7"/>
                        <a:pt x="25" y="8"/>
                      </a:cubicBezTo>
                      <a:cubicBezTo>
                        <a:pt x="25" y="12"/>
                        <a:pt x="25" y="17"/>
                        <a:pt x="25" y="22"/>
                      </a:cubicBezTo>
                      <a:cubicBezTo>
                        <a:pt x="27" y="22"/>
                        <a:pt x="27" y="21"/>
                        <a:pt x="26" y="19"/>
                      </a:cubicBezTo>
                      <a:cubicBezTo>
                        <a:pt x="26" y="18"/>
                        <a:pt x="26" y="8"/>
                        <a:pt x="26" y="15"/>
                      </a:cubicBezTo>
                      <a:cubicBezTo>
                        <a:pt x="26" y="18"/>
                        <a:pt x="25" y="21"/>
                        <a:pt x="24" y="24"/>
                      </a:cubicBezTo>
                      <a:cubicBezTo>
                        <a:pt x="24" y="25"/>
                        <a:pt x="22" y="34"/>
                        <a:pt x="24" y="25"/>
                      </a:cubicBezTo>
                      <a:cubicBezTo>
                        <a:pt x="23" y="31"/>
                        <a:pt x="23" y="39"/>
                        <a:pt x="24" y="27"/>
                      </a:cubicBezTo>
                      <a:cubicBezTo>
                        <a:pt x="23" y="30"/>
                        <a:pt x="23" y="32"/>
                        <a:pt x="22" y="34"/>
                      </a:cubicBezTo>
                      <a:cubicBezTo>
                        <a:pt x="22" y="33"/>
                        <a:pt x="22" y="28"/>
                        <a:pt x="22" y="33"/>
                      </a:cubicBezTo>
                      <a:cubicBezTo>
                        <a:pt x="22" y="36"/>
                        <a:pt x="22" y="46"/>
                        <a:pt x="20" y="36"/>
                      </a:cubicBezTo>
                      <a:cubicBezTo>
                        <a:pt x="20" y="31"/>
                        <a:pt x="19" y="36"/>
                        <a:pt x="19" y="38"/>
                      </a:cubicBezTo>
                      <a:cubicBezTo>
                        <a:pt x="20" y="40"/>
                        <a:pt x="21" y="40"/>
                        <a:pt x="20" y="37"/>
                      </a:cubicBezTo>
                      <a:cubicBezTo>
                        <a:pt x="20" y="34"/>
                        <a:pt x="21" y="32"/>
                        <a:pt x="21" y="29"/>
                      </a:cubicBezTo>
                      <a:cubicBezTo>
                        <a:pt x="22" y="28"/>
                        <a:pt x="22" y="28"/>
                        <a:pt x="23" y="27"/>
                      </a:cubicBezTo>
                      <a:cubicBezTo>
                        <a:pt x="21" y="31"/>
                        <a:pt x="21" y="32"/>
                        <a:pt x="23" y="32"/>
                      </a:cubicBezTo>
                      <a:cubicBezTo>
                        <a:pt x="24" y="29"/>
                        <a:pt x="25" y="26"/>
                        <a:pt x="25" y="23"/>
                      </a:cubicBezTo>
                      <a:cubicBezTo>
                        <a:pt x="26" y="22"/>
                        <a:pt x="24" y="22"/>
                        <a:pt x="24" y="23"/>
                      </a:cubicBezTo>
                      <a:cubicBezTo>
                        <a:pt x="24" y="25"/>
                        <a:pt x="23" y="26"/>
                        <a:pt x="23" y="28"/>
                      </a:cubicBezTo>
                      <a:cubicBezTo>
                        <a:pt x="23" y="28"/>
                        <a:pt x="20" y="35"/>
                        <a:pt x="20" y="33"/>
                      </a:cubicBezTo>
                      <a:cubicBezTo>
                        <a:pt x="20" y="32"/>
                        <a:pt x="18" y="27"/>
                        <a:pt x="18" y="32"/>
                      </a:cubicBezTo>
                      <a:cubicBezTo>
                        <a:pt x="18" y="34"/>
                        <a:pt x="18" y="36"/>
                        <a:pt x="18" y="38"/>
                      </a:cubicBezTo>
                      <a:cubicBezTo>
                        <a:pt x="18" y="39"/>
                        <a:pt x="20" y="39"/>
                        <a:pt x="20" y="38"/>
                      </a:cubicBezTo>
                      <a:cubicBezTo>
                        <a:pt x="20" y="34"/>
                        <a:pt x="20" y="30"/>
                        <a:pt x="20" y="25"/>
                      </a:cubicBezTo>
                      <a:cubicBezTo>
                        <a:pt x="20" y="25"/>
                        <a:pt x="18" y="25"/>
                        <a:pt x="18" y="25"/>
                      </a:cubicBezTo>
                      <a:cubicBezTo>
                        <a:pt x="18" y="28"/>
                        <a:pt x="18" y="31"/>
                        <a:pt x="18" y="34"/>
                      </a:cubicBezTo>
                      <a:cubicBezTo>
                        <a:pt x="19" y="34"/>
                        <a:pt x="19" y="34"/>
                        <a:pt x="20" y="34"/>
                      </a:cubicBezTo>
                      <a:cubicBezTo>
                        <a:pt x="19" y="33"/>
                        <a:pt x="19" y="31"/>
                        <a:pt x="19" y="29"/>
                      </a:cubicBezTo>
                      <a:cubicBezTo>
                        <a:pt x="19" y="22"/>
                        <a:pt x="18" y="32"/>
                        <a:pt x="18" y="33"/>
                      </a:cubicBezTo>
                      <a:cubicBezTo>
                        <a:pt x="18" y="30"/>
                        <a:pt x="18" y="27"/>
                        <a:pt x="18" y="25"/>
                      </a:cubicBezTo>
                      <a:cubicBezTo>
                        <a:pt x="17" y="24"/>
                        <a:pt x="16" y="24"/>
                        <a:pt x="16" y="25"/>
                      </a:cubicBezTo>
                      <a:cubicBezTo>
                        <a:pt x="15" y="32"/>
                        <a:pt x="16" y="32"/>
                        <a:pt x="15" y="25"/>
                      </a:cubicBezTo>
                      <a:cubicBezTo>
                        <a:pt x="15" y="24"/>
                        <a:pt x="14" y="24"/>
                        <a:pt x="14" y="25"/>
                      </a:cubicBezTo>
                      <a:cubicBezTo>
                        <a:pt x="14" y="28"/>
                        <a:pt x="14" y="31"/>
                        <a:pt x="14" y="35"/>
                      </a:cubicBezTo>
                      <a:cubicBezTo>
                        <a:pt x="14" y="36"/>
                        <a:pt x="15" y="36"/>
                        <a:pt x="15" y="35"/>
                      </a:cubicBezTo>
                      <a:cubicBezTo>
                        <a:pt x="15" y="32"/>
                        <a:pt x="15" y="30"/>
                        <a:pt x="14" y="28"/>
                      </a:cubicBezTo>
                      <a:cubicBezTo>
                        <a:pt x="14" y="27"/>
                        <a:pt x="13" y="28"/>
                        <a:pt x="13" y="28"/>
                      </a:cubicBezTo>
                      <a:cubicBezTo>
                        <a:pt x="13" y="30"/>
                        <a:pt x="13" y="31"/>
                        <a:pt x="13" y="33"/>
                      </a:cubicBezTo>
                      <a:cubicBezTo>
                        <a:pt x="13" y="31"/>
                        <a:pt x="12" y="29"/>
                        <a:pt x="11" y="27"/>
                      </a:cubicBezTo>
                      <a:cubicBezTo>
                        <a:pt x="11" y="27"/>
                        <a:pt x="10" y="26"/>
                        <a:pt x="10" y="27"/>
                      </a:cubicBezTo>
                      <a:cubicBezTo>
                        <a:pt x="9" y="30"/>
                        <a:pt x="9" y="32"/>
                        <a:pt x="9" y="34"/>
                      </a:cubicBezTo>
                      <a:cubicBezTo>
                        <a:pt x="9" y="35"/>
                        <a:pt x="11" y="35"/>
                        <a:pt x="11" y="34"/>
                      </a:cubicBezTo>
                      <a:cubicBezTo>
                        <a:pt x="11" y="32"/>
                        <a:pt x="11" y="31"/>
                        <a:pt x="11" y="29"/>
                      </a:cubicBezTo>
                      <a:cubicBezTo>
                        <a:pt x="11" y="28"/>
                        <a:pt x="9" y="28"/>
                        <a:pt x="9" y="29"/>
                      </a:cubicBezTo>
                      <a:cubicBezTo>
                        <a:pt x="9" y="32"/>
                        <a:pt x="9" y="35"/>
                        <a:pt x="9" y="38"/>
                      </a:cubicBezTo>
                      <a:cubicBezTo>
                        <a:pt x="9" y="39"/>
                        <a:pt x="11" y="39"/>
                        <a:pt x="11" y="38"/>
                      </a:cubicBezTo>
                      <a:cubicBezTo>
                        <a:pt x="11" y="35"/>
                        <a:pt x="11" y="33"/>
                        <a:pt x="10" y="30"/>
                      </a:cubicBezTo>
                      <a:cubicBezTo>
                        <a:pt x="10" y="29"/>
                        <a:pt x="8" y="30"/>
                        <a:pt x="9" y="31"/>
                      </a:cubicBezTo>
                      <a:cubicBezTo>
                        <a:pt x="8" y="35"/>
                        <a:pt x="8" y="36"/>
                        <a:pt x="11" y="35"/>
                      </a:cubicBezTo>
                      <a:cubicBezTo>
                        <a:pt x="12" y="33"/>
                        <a:pt x="11" y="31"/>
                        <a:pt x="9" y="31"/>
                      </a:cubicBezTo>
                      <a:cubicBezTo>
                        <a:pt x="11" y="32"/>
                        <a:pt x="11" y="32"/>
                        <a:pt x="11" y="30"/>
                      </a:cubicBezTo>
                      <a:cubicBezTo>
                        <a:pt x="12" y="33"/>
                        <a:pt x="12" y="33"/>
                        <a:pt x="13" y="36"/>
                      </a:cubicBezTo>
                      <a:cubicBezTo>
                        <a:pt x="13" y="36"/>
                        <a:pt x="14" y="36"/>
                        <a:pt x="14" y="35"/>
                      </a:cubicBezTo>
                      <a:cubicBezTo>
                        <a:pt x="14" y="34"/>
                        <a:pt x="14" y="32"/>
                        <a:pt x="14" y="31"/>
                      </a:cubicBezTo>
                      <a:cubicBezTo>
                        <a:pt x="13" y="33"/>
                        <a:pt x="13" y="33"/>
                        <a:pt x="15" y="31"/>
                      </a:cubicBezTo>
                      <a:cubicBezTo>
                        <a:pt x="16" y="29"/>
                        <a:pt x="16" y="28"/>
                        <a:pt x="14" y="28"/>
                      </a:cubicBezTo>
                      <a:cubicBezTo>
                        <a:pt x="14" y="30"/>
                        <a:pt x="14" y="32"/>
                        <a:pt x="14" y="34"/>
                      </a:cubicBezTo>
                      <a:cubicBezTo>
                        <a:pt x="14" y="35"/>
                        <a:pt x="16" y="35"/>
                        <a:pt x="16" y="34"/>
                      </a:cubicBezTo>
                      <a:cubicBezTo>
                        <a:pt x="16" y="32"/>
                        <a:pt x="17" y="30"/>
                        <a:pt x="17" y="28"/>
                      </a:cubicBezTo>
                      <a:cubicBezTo>
                        <a:pt x="17" y="31"/>
                        <a:pt x="17" y="33"/>
                        <a:pt x="17" y="35"/>
                      </a:cubicBezTo>
                      <a:cubicBezTo>
                        <a:pt x="17" y="36"/>
                        <a:pt x="19" y="36"/>
                        <a:pt x="19" y="35"/>
                      </a:cubicBezTo>
                      <a:cubicBezTo>
                        <a:pt x="19" y="31"/>
                        <a:pt x="20" y="28"/>
                        <a:pt x="20" y="24"/>
                      </a:cubicBezTo>
                      <a:cubicBezTo>
                        <a:pt x="20" y="23"/>
                        <a:pt x="18" y="23"/>
                        <a:pt x="18" y="23"/>
                      </a:cubicBezTo>
                      <a:cubicBezTo>
                        <a:pt x="18" y="28"/>
                        <a:pt x="18" y="32"/>
                        <a:pt x="18" y="37"/>
                      </a:cubicBezTo>
                      <a:cubicBezTo>
                        <a:pt x="18" y="38"/>
                        <a:pt x="20" y="38"/>
                        <a:pt x="20" y="37"/>
                      </a:cubicBezTo>
                      <a:cubicBezTo>
                        <a:pt x="20" y="35"/>
                        <a:pt x="20" y="33"/>
                        <a:pt x="20" y="31"/>
                      </a:cubicBezTo>
                      <a:cubicBezTo>
                        <a:pt x="20" y="26"/>
                        <a:pt x="18" y="29"/>
                        <a:pt x="18" y="32"/>
                      </a:cubicBezTo>
                      <a:cubicBezTo>
                        <a:pt x="18" y="33"/>
                        <a:pt x="20" y="40"/>
                        <a:pt x="20" y="34"/>
                      </a:cubicBezTo>
                      <a:cubicBezTo>
                        <a:pt x="20" y="32"/>
                        <a:pt x="20" y="30"/>
                        <a:pt x="20" y="28"/>
                      </a:cubicBezTo>
                      <a:cubicBezTo>
                        <a:pt x="20" y="27"/>
                        <a:pt x="18" y="27"/>
                        <a:pt x="18" y="28"/>
                      </a:cubicBezTo>
                      <a:cubicBezTo>
                        <a:pt x="18" y="32"/>
                        <a:pt x="18" y="35"/>
                        <a:pt x="19" y="38"/>
                      </a:cubicBezTo>
                      <a:cubicBezTo>
                        <a:pt x="19" y="39"/>
                        <a:pt x="20" y="39"/>
                        <a:pt x="20" y="38"/>
                      </a:cubicBezTo>
                      <a:cubicBezTo>
                        <a:pt x="22" y="35"/>
                        <a:pt x="23" y="32"/>
                        <a:pt x="24" y="28"/>
                      </a:cubicBezTo>
                      <a:cubicBezTo>
                        <a:pt x="26" y="26"/>
                        <a:pt x="25" y="25"/>
                        <a:pt x="23" y="26"/>
                      </a:cubicBezTo>
                      <a:cubicBezTo>
                        <a:pt x="23" y="29"/>
                        <a:pt x="22" y="32"/>
                        <a:pt x="21" y="34"/>
                      </a:cubicBezTo>
                      <a:cubicBezTo>
                        <a:pt x="21" y="35"/>
                        <a:pt x="23" y="36"/>
                        <a:pt x="23" y="35"/>
                      </a:cubicBezTo>
                      <a:cubicBezTo>
                        <a:pt x="24" y="31"/>
                        <a:pt x="24" y="28"/>
                        <a:pt x="24" y="24"/>
                      </a:cubicBezTo>
                      <a:cubicBezTo>
                        <a:pt x="24" y="24"/>
                        <a:pt x="23" y="23"/>
                        <a:pt x="23" y="24"/>
                      </a:cubicBezTo>
                      <a:cubicBezTo>
                        <a:pt x="19" y="28"/>
                        <a:pt x="19" y="35"/>
                        <a:pt x="19" y="41"/>
                      </a:cubicBezTo>
                      <a:cubicBezTo>
                        <a:pt x="19" y="42"/>
                        <a:pt x="20" y="42"/>
                        <a:pt x="20" y="41"/>
                      </a:cubicBezTo>
                      <a:cubicBezTo>
                        <a:pt x="20" y="38"/>
                        <a:pt x="20" y="34"/>
                        <a:pt x="20" y="31"/>
                      </a:cubicBezTo>
                      <a:cubicBezTo>
                        <a:pt x="20" y="30"/>
                        <a:pt x="19" y="30"/>
                        <a:pt x="19" y="31"/>
                      </a:cubicBezTo>
                      <a:cubicBezTo>
                        <a:pt x="19" y="35"/>
                        <a:pt x="19" y="39"/>
                        <a:pt x="21" y="43"/>
                      </a:cubicBezTo>
                      <a:cubicBezTo>
                        <a:pt x="21" y="43"/>
                        <a:pt x="22" y="44"/>
                        <a:pt x="22" y="43"/>
                      </a:cubicBezTo>
                      <a:cubicBezTo>
                        <a:pt x="24" y="38"/>
                        <a:pt x="24" y="34"/>
                        <a:pt x="23" y="29"/>
                      </a:cubicBezTo>
                      <a:cubicBezTo>
                        <a:pt x="23" y="28"/>
                        <a:pt x="22" y="28"/>
                        <a:pt x="22" y="28"/>
                      </a:cubicBezTo>
                      <a:cubicBezTo>
                        <a:pt x="22" y="31"/>
                        <a:pt x="21" y="34"/>
                        <a:pt x="22" y="36"/>
                      </a:cubicBezTo>
                      <a:cubicBezTo>
                        <a:pt x="22" y="37"/>
                        <a:pt x="23" y="37"/>
                        <a:pt x="23" y="37"/>
                      </a:cubicBezTo>
                      <a:cubicBezTo>
                        <a:pt x="24" y="33"/>
                        <a:pt x="25" y="29"/>
                        <a:pt x="25" y="25"/>
                      </a:cubicBezTo>
                      <a:cubicBezTo>
                        <a:pt x="25" y="24"/>
                        <a:pt x="24" y="24"/>
                        <a:pt x="24" y="25"/>
                      </a:cubicBezTo>
                      <a:cubicBezTo>
                        <a:pt x="22" y="29"/>
                        <a:pt x="21" y="32"/>
                        <a:pt x="22" y="36"/>
                      </a:cubicBezTo>
                      <a:cubicBezTo>
                        <a:pt x="22" y="37"/>
                        <a:pt x="23" y="37"/>
                        <a:pt x="23" y="36"/>
                      </a:cubicBezTo>
                      <a:cubicBezTo>
                        <a:pt x="25" y="32"/>
                        <a:pt x="25" y="28"/>
                        <a:pt x="25" y="23"/>
                      </a:cubicBezTo>
                      <a:cubicBezTo>
                        <a:pt x="25" y="22"/>
                        <a:pt x="23" y="22"/>
                        <a:pt x="23" y="23"/>
                      </a:cubicBezTo>
                      <a:cubicBezTo>
                        <a:pt x="22" y="26"/>
                        <a:pt x="22" y="29"/>
                        <a:pt x="23" y="32"/>
                      </a:cubicBezTo>
                      <a:cubicBezTo>
                        <a:pt x="23" y="33"/>
                        <a:pt x="24" y="33"/>
                        <a:pt x="24" y="32"/>
                      </a:cubicBezTo>
                      <a:cubicBezTo>
                        <a:pt x="26" y="25"/>
                        <a:pt x="28" y="17"/>
                        <a:pt x="27" y="10"/>
                      </a:cubicBezTo>
                      <a:cubicBezTo>
                        <a:pt x="27" y="9"/>
                        <a:pt x="26" y="9"/>
                        <a:pt x="26" y="10"/>
                      </a:cubicBezTo>
                      <a:cubicBezTo>
                        <a:pt x="25" y="15"/>
                        <a:pt x="24" y="20"/>
                        <a:pt x="25" y="25"/>
                      </a:cubicBezTo>
                      <a:cubicBezTo>
                        <a:pt x="25" y="26"/>
                        <a:pt x="26" y="26"/>
                        <a:pt x="26" y="25"/>
                      </a:cubicBezTo>
                      <a:cubicBezTo>
                        <a:pt x="26" y="22"/>
                        <a:pt x="26" y="19"/>
                        <a:pt x="26" y="16"/>
                      </a:cubicBezTo>
                      <a:cubicBezTo>
                        <a:pt x="26" y="14"/>
                        <a:pt x="26" y="12"/>
                        <a:pt x="26" y="10"/>
                      </a:cubicBezTo>
                      <a:cubicBezTo>
                        <a:pt x="24" y="9"/>
                        <a:pt x="24" y="10"/>
                        <a:pt x="25" y="12"/>
                      </a:cubicBezTo>
                      <a:cubicBezTo>
                        <a:pt x="25" y="13"/>
                        <a:pt x="26" y="13"/>
                        <a:pt x="27" y="12"/>
                      </a:cubicBezTo>
                      <a:cubicBezTo>
                        <a:pt x="27" y="8"/>
                        <a:pt x="26" y="5"/>
                        <a:pt x="25" y="1"/>
                      </a:cubicBezTo>
                      <a:cubicBezTo>
                        <a:pt x="25" y="0"/>
                        <a:pt x="24" y="0"/>
                        <a:pt x="23" y="1"/>
                      </a:cubicBezTo>
                      <a:cubicBezTo>
                        <a:pt x="22" y="9"/>
                        <a:pt x="22" y="18"/>
                        <a:pt x="22" y="27"/>
                      </a:cubicBezTo>
                      <a:cubicBezTo>
                        <a:pt x="22" y="27"/>
                        <a:pt x="23" y="28"/>
                        <a:pt x="23" y="27"/>
                      </a:cubicBezTo>
                      <a:cubicBezTo>
                        <a:pt x="25" y="20"/>
                        <a:pt x="25" y="13"/>
                        <a:pt x="25" y="6"/>
                      </a:cubicBezTo>
                      <a:cubicBezTo>
                        <a:pt x="25" y="6"/>
                        <a:pt x="23" y="5"/>
                        <a:pt x="23" y="6"/>
                      </a:cubicBezTo>
                      <a:cubicBezTo>
                        <a:pt x="22" y="13"/>
                        <a:pt x="22" y="20"/>
                        <a:pt x="22" y="27"/>
                      </a:cubicBezTo>
                      <a:cubicBezTo>
                        <a:pt x="22" y="28"/>
                        <a:pt x="23" y="28"/>
                        <a:pt x="23" y="27"/>
                      </a:cubicBezTo>
                      <a:cubicBezTo>
                        <a:pt x="24" y="19"/>
                        <a:pt x="25" y="11"/>
                        <a:pt x="24" y="4"/>
                      </a:cubicBezTo>
                      <a:cubicBezTo>
                        <a:pt x="24" y="3"/>
                        <a:pt x="22" y="3"/>
                        <a:pt x="22" y="3"/>
                      </a:cubicBezTo>
                      <a:cubicBezTo>
                        <a:pt x="20" y="12"/>
                        <a:pt x="19" y="20"/>
                        <a:pt x="20" y="28"/>
                      </a:cubicBezTo>
                      <a:cubicBezTo>
                        <a:pt x="20" y="29"/>
                        <a:pt x="21" y="30"/>
                        <a:pt x="22" y="29"/>
                      </a:cubicBezTo>
                      <a:cubicBezTo>
                        <a:pt x="23" y="21"/>
                        <a:pt x="24" y="13"/>
                        <a:pt x="23" y="5"/>
                      </a:cubicBezTo>
                      <a:cubicBezTo>
                        <a:pt x="23" y="4"/>
                        <a:pt x="21" y="4"/>
                        <a:pt x="21" y="5"/>
                      </a:cubicBezTo>
                      <a:cubicBezTo>
                        <a:pt x="20" y="12"/>
                        <a:pt x="19" y="19"/>
                        <a:pt x="20" y="26"/>
                      </a:cubicBezTo>
                      <a:cubicBezTo>
                        <a:pt x="20" y="26"/>
                        <a:pt x="21" y="27"/>
                        <a:pt x="21" y="26"/>
                      </a:cubicBezTo>
                      <a:cubicBezTo>
                        <a:pt x="23" y="18"/>
                        <a:pt x="23" y="10"/>
                        <a:pt x="22" y="2"/>
                      </a:cubicBezTo>
                      <a:cubicBezTo>
                        <a:pt x="22" y="2"/>
                        <a:pt x="21" y="1"/>
                        <a:pt x="21" y="2"/>
                      </a:cubicBezTo>
                      <a:cubicBezTo>
                        <a:pt x="19" y="10"/>
                        <a:pt x="19" y="18"/>
                        <a:pt x="19" y="26"/>
                      </a:cubicBezTo>
                      <a:cubicBezTo>
                        <a:pt x="19" y="27"/>
                        <a:pt x="20" y="27"/>
                        <a:pt x="20" y="26"/>
                      </a:cubicBezTo>
                      <a:cubicBezTo>
                        <a:pt x="21" y="18"/>
                        <a:pt x="22" y="11"/>
                        <a:pt x="21" y="3"/>
                      </a:cubicBezTo>
                      <a:cubicBezTo>
                        <a:pt x="21" y="2"/>
                        <a:pt x="20" y="2"/>
                        <a:pt x="20" y="3"/>
                      </a:cubicBezTo>
                      <a:cubicBezTo>
                        <a:pt x="19" y="10"/>
                        <a:pt x="18" y="17"/>
                        <a:pt x="18" y="25"/>
                      </a:cubicBezTo>
                      <a:cubicBezTo>
                        <a:pt x="18" y="25"/>
                        <a:pt x="19" y="26"/>
                        <a:pt x="20" y="25"/>
                      </a:cubicBezTo>
                      <a:cubicBezTo>
                        <a:pt x="21" y="18"/>
                        <a:pt x="22" y="11"/>
                        <a:pt x="20" y="4"/>
                      </a:cubicBezTo>
                      <a:cubicBezTo>
                        <a:pt x="20" y="3"/>
                        <a:pt x="19" y="3"/>
                        <a:pt x="19" y="4"/>
                      </a:cubicBezTo>
                      <a:cubicBezTo>
                        <a:pt x="18" y="11"/>
                        <a:pt x="17" y="18"/>
                        <a:pt x="18" y="25"/>
                      </a:cubicBezTo>
                      <a:cubicBezTo>
                        <a:pt x="18" y="26"/>
                        <a:pt x="19" y="26"/>
                        <a:pt x="19" y="25"/>
                      </a:cubicBezTo>
                      <a:cubicBezTo>
                        <a:pt x="20" y="18"/>
                        <a:pt x="21" y="11"/>
                        <a:pt x="20" y="4"/>
                      </a:cubicBezTo>
                      <a:cubicBezTo>
                        <a:pt x="19" y="3"/>
                        <a:pt x="18" y="3"/>
                        <a:pt x="18" y="4"/>
                      </a:cubicBezTo>
                      <a:cubicBezTo>
                        <a:pt x="17" y="11"/>
                        <a:pt x="16" y="18"/>
                        <a:pt x="15" y="26"/>
                      </a:cubicBezTo>
                      <a:cubicBezTo>
                        <a:pt x="15" y="27"/>
                        <a:pt x="16" y="27"/>
                        <a:pt x="16" y="26"/>
                      </a:cubicBezTo>
                      <a:cubicBezTo>
                        <a:pt x="18" y="19"/>
                        <a:pt x="20" y="12"/>
                        <a:pt x="18" y="5"/>
                      </a:cubicBezTo>
                      <a:cubicBezTo>
                        <a:pt x="18" y="4"/>
                        <a:pt x="17" y="4"/>
                        <a:pt x="17" y="5"/>
                      </a:cubicBezTo>
                      <a:cubicBezTo>
                        <a:pt x="16" y="12"/>
                        <a:pt x="13" y="19"/>
                        <a:pt x="14" y="26"/>
                      </a:cubicBezTo>
                      <a:cubicBezTo>
                        <a:pt x="14" y="27"/>
                        <a:pt x="15" y="27"/>
                        <a:pt x="16" y="26"/>
                      </a:cubicBezTo>
                      <a:cubicBezTo>
                        <a:pt x="17" y="21"/>
                        <a:pt x="17" y="16"/>
                        <a:pt x="18" y="10"/>
                      </a:cubicBezTo>
                      <a:cubicBezTo>
                        <a:pt x="18" y="10"/>
                        <a:pt x="16" y="9"/>
                        <a:pt x="16" y="10"/>
                      </a:cubicBezTo>
                      <a:cubicBezTo>
                        <a:pt x="14" y="15"/>
                        <a:pt x="14" y="20"/>
                        <a:pt x="14" y="25"/>
                      </a:cubicBezTo>
                      <a:cubicBezTo>
                        <a:pt x="14" y="25"/>
                        <a:pt x="16" y="26"/>
                        <a:pt x="16" y="25"/>
                      </a:cubicBezTo>
                      <a:cubicBezTo>
                        <a:pt x="17" y="19"/>
                        <a:pt x="17" y="14"/>
                        <a:pt x="17" y="8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4" y="14"/>
                        <a:pt x="13" y="20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6" y="21"/>
                        <a:pt x="16" y="16"/>
                        <a:pt x="16" y="10"/>
                      </a:cubicBezTo>
                      <a:cubicBezTo>
                        <a:pt x="16" y="9"/>
                        <a:pt x="15" y="9"/>
                        <a:pt x="15" y="10"/>
                      </a:cubicBezTo>
                      <a:cubicBezTo>
                        <a:pt x="13" y="16"/>
                        <a:pt x="12" y="21"/>
                        <a:pt x="12" y="27"/>
                      </a:cubicBezTo>
                      <a:cubicBezTo>
                        <a:pt x="12" y="28"/>
                        <a:pt x="13" y="28"/>
                        <a:pt x="13" y="28"/>
                      </a:cubicBezTo>
                      <a:cubicBezTo>
                        <a:pt x="14" y="23"/>
                        <a:pt x="15" y="18"/>
                        <a:pt x="15" y="13"/>
                      </a:cubicBezTo>
                      <a:cubicBezTo>
                        <a:pt x="15" y="12"/>
                        <a:pt x="13" y="12"/>
                        <a:pt x="13" y="13"/>
                      </a:cubicBezTo>
                      <a:cubicBezTo>
                        <a:pt x="12" y="17"/>
                        <a:pt x="11" y="21"/>
                        <a:pt x="11" y="25"/>
                      </a:cubicBezTo>
                      <a:cubicBezTo>
                        <a:pt x="11" y="26"/>
                        <a:pt x="12" y="26"/>
                        <a:pt x="13" y="25"/>
                      </a:cubicBezTo>
                      <a:cubicBezTo>
                        <a:pt x="13" y="21"/>
                        <a:pt x="14" y="17"/>
                        <a:pt x="13" y="13"/>
                      </a:cubicBezTo>
                      <a:cubicBezTo>
                        <a:pt x="13" y="12"/>
                        <a:pt x="12" y="12"/>
                        <a:pt x="12" y="12"/>
                      </a:cubicBezTo>
                      <a:cubicBezTo>
                        <a:pt x="10" y="17"/>
                        <a:pt x="9" y="21"/>
                        <a:pt x="9" y="26"/>
                      </a:cubicBezTo>
                      <a:cubicBezTo>
                        <a:pt x="9" y="27"/>
                        <a:pt x="10" y="27"/>
                        <a:pt x="11" y="27"/>
                      </a:cubicBezTo>
                      <a:cubicBezTo>
                        <a:pt x="12" y="22"/>
                        <a:pt x="12" y="18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9" y="18"/>
                        <a:pt x="8" y="22"/>
                        <a:pt x="8" y="27"/>
                      </a:cubicBezTo>
                      <a:cubicBezTo>
                        <a:pt x="8" y="28"/>
                        <a:pt x="9" y="28"/>
                        <a:pt x="9" y="27"/>
                      </a:cubicBezTo>
                      <a:cubicBezTo>
                        <a:pt x="11" y="23"/>
                        <a:pt x="11" y="19"/>
                        <a:pt x="11" y="15"/>
                      </a:cubicBezTo>
                      <a:cubicBezTo>
                        <a:pt x="11" y="14"/>
                        <a:pt x="10" y="14"/>
                        <a:pt x="9" y="15"/>
                      </a:cubicBezTo>
                      <a:cubicBezTo>
                        <a:pt x="7" y="19"/>
                        <a:pt x="7" y="24"/>
                        <a:pt x="7" y="29"/>
                      </a:cubicBezTo>
                      <a:cubicBezTo>
                        <a:pt x="7" y="29"/>
                        <a:pt x="8" y="29"/>
                        <a:pt x="8" y="29"/>
                      </a:cubicBezTo>
                      <a:cubicBezTo>
                        <a:pt x="8" y="24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ubicBezTo>
                        <a:pt x="6" y="19"/>
                        <a:pt x="5" y="23"/>
                        <a:pt x="5" y="28"/>
                      </a:cubicBezTo>
                      <a:cubicBezTo>
                        <a:pt x="5" y="29"/>
                        <a:pt x="6" y="29"/>
                        <a:pt x="6" y="28"/>
                      </a:cubicBezTo>
                      <a:cubicBezTo>
                        <a:pt x="7" y="24"/>
                        <a:pt x="8" y="20"/>
                        <a:pt x="8" y="16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4" y="19"/>
                        <a:pt x="3" y="24"/>
                        <a:pt x="3" y="28"/>
                      </a:cubicBezTo>
                      <a:cubicBezTo>
                        <a:pt x="3" y="29"/>
                        <a:pt x="4" y="29"/>
                        <a:pt x="4" y="29"/>
                      </a:cubicBezTo>
                      <a:cubicBezTo>
                        <a:pt x="6" y="25"/>
                        <a:pt x="6" y="21"/>
                        <a:pt x="6" y="16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2" y="20"/>
                        <a:pt x="1" y="24"/>
                        <a:pt x="1" y="29"/>
                      </a:cubicBezTo>
                      <a:cubicBezTo>
                        <a:pt x="1" y="30"/>
                        <a:pt x="2" y="30"/>
                        <a:pt x="3" y="29"/>
                      </a:cubicBezTo>
                      <a:cubicBezTo>
                        <a:pt x="4" y="26"/>
                        <a:pt x="5" y="23"/>
                        <a:pt x="5" y="19"/>
                      </a:cubicBezTo>
                      <a:cubicBezTo>
                        <a:pt x="5" y="18"/>
                        <a:pt x="4" y="18"/>
                        <a:pt x="4" y="19"/>
                      </a:cubicBezTo>
                      <a:cubicBezTo>
                        <a:pt x="3" y="23"/>
                        <a:pt x="2" y="26"/>
                        <a:pt x="1" y="30"/>
                      </a:cubicBezTo>
                      <a:cubicBezTo>
                        <a:pt x="1" y="31"/>
                        <a:pt x="2" y="31"/>
                        <a:pt x="2" y="30"/>
                      </a:cubicBezTo>
                      <a:cubicBezTo>
                        <a:pt x="4" y="26"/>
                        <a:pt x="5" y="22"/>
                        <a:pt x="4" y="18"/>
                      </a:cubicBezTo>
                      <a:cubicBezTo>
                        <a:pt x="4" y="17"/>
                        <a:pt x="3" y="17"/>
                        <a:pt x="3" y="18"/>
                      </a:cubicBezTo>
                      <a:cubicBezTo>
                        <a:pt x="1" y="22"/>
                        <a:pt x="0" y="26"/>
                        <a:pt x="0" y="30"/>
                      </a:cubicBezTo>
                      <a:cubicBezTo>
                        <a:pt x="0" y="31"/>
                        <a:pt x="2" y="31"/>
                        <a:pt x="2" y="30"/>
                      </a:cubicBezTo>
                      <a:cubicBezTo>
                        <a:pt x="3" y="25"/>
                        <a:pt x="4" y="21"/>
                        <a:pt x="4" y="15"/>
                      </a:cubicBezTo>
                      <a:cubicBezTo>
                        <a:pt x="4" y="14"/>
                        <a:pt x="3" y="14"/>
                        <a:pt x="3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Freeform 162"/>
                <p:cNvSpPr>
                  <a:spLocks/>
                </p:cNvSpPr>
                <p:nvPr/>
              </p:nvSpPr>
              <p:spPr bwMode="auto">
                <a:xfrm>
                  <a:off x="898525" y="2506663"/>
                  <a:ext cx="22225" cy="41275"/>
                </a:xfrm>
                <a:custGeom>
                  <a:avLst/>
                  <a:gdLst>
                    <a:gd name="T0" fmla="*/ 18 w 21"/>
                    <a:gd name="T1" fmla="*/ 5 h 38"/>
                    <a:gd name="T2" fmla="*/ 18 w 21"/>
                    <a:gd name="T3" fmla="*/ 6 h 38"/>
                    <a:gd name="T4" fmla="*/ 17 w 21"/>
                    <a:gd name="T5" fmla="*/ 9 h 38"/>
                    <a:gd name="T6" fmla="*/ 16 w 21"/>
                    <a:gd name="T7" fmla="*/ 12 h 38"/>
                    <a:gd name="T8" fmla="*/ 16 w 21"/>
                    <a:gd name="T9" fmla="*/ 1 h 38"/>
                    <a:gd name="T10" fmla="*/ 16 w 21"/>
                    <a:gd name="T11" fmla="*/ 3 h 38"/>
                    <a:gd name="T12" fmla="*/ 13 w 21"/>
                    <a:gd name="T13" fmla="*/ 3 h 38"/>
                    <a:gd name="T14" fmla="*/ 12 w 21"/>
                    <a:gd name="T15" fmla="*/ 7 h 38"/>
                    <a:gd name="T16" fmla="*/ 11 w 21"/>
                    <a:gd name="T17" fmla="*/ 7 h 38"/>
                    <a:gd name="T18" fmla="*/ 9 w 21"/>
                    <a:gd name="T19" fmla="*/ 2 h 38"/>
                    <a:gd name="T20" fmla="*/ 8 w 21"/>
                    <a:gd name="T21" fmla="*/ 4 h 38"/>
                    <a:gd name="T22" fmla="*/ 8 w 21"/>
                    <a:gd name="T23" fmla="*/ 12 h 38"/>
                    <a:gd name="T24" fmla="*/ 5 w 21"/>
                    <a:gd name="T25" fmla="*/ 10 h 38"/>
                    <a:gd name="T26" fmla="*/ 3 w 21"/>
                    <a:gd name="T27" fmla="*/ 2 h 38"/>
                    <a:gd name="T28" fmla="*/ 3 w 21"/>
                    <a:gd name="T29" fmla="*/ 8 h 38"/>
                    <a:gd name="T30" fmla="*/ 2 w 21"/>
                    <a:gd name="T31" fmla="*/ 11 h 38"/>
                    <a:gd name="T32" fmla="*/ 2 w 21"/>
                    <a:gd name="T33" fmla="*/ 20 h 38"/>
                    <a:gd name="T34" fmla="*/ 0 w 21"/>
                    <a:gd name="T35" fmla="*/ 26 h 38"/>
                    <a:gd name="T36" fmla="*/ 2 w 21"/>
                    <a:gd name="T37" fmla="*/ 30 h 38"/>
                    <a:gd name="T38" fmla="*/ 4 w 21"/>
                    <a:gd name="T39" fmla="*/ 19 h 38"/>
                    <a:gd name="T40" fmla="*/ 5 w 21"/>
                    <a:gd name="T41" fmla="*/ 16 h 38"/>
                    <a:gd name="T42" fmla="*/ 4 w 21"/>
                    <a:gd name="T43" fmla="*/ 22 h 38"/>
                    <a:gd name="T44" fmla="*/ 5 w 21"/>
                    <a:gd name="T45" fmla="*/ 27 h 38"/>
                    <a:gd name="T46" fmla="*/ 7 w 21"/>
                    <a:gd name="T47" fmla="*/ 33 h 38"/>
                    <a:gd name="T48" fmla="*/ 0 w 21"/>
                    <a:gd name="T49" fmla="*/ 27 h 38"/>
                    <a:gd name="T50" fmla="*/ 2 w 21"/>
                    <a:gd name="T51" fmla="*/ 28 h 38"/>
                    <a:gd name="T52" fmla="*/ 6 w 21"/>
                    <a:gd name="T53" fmla="*/ 28 h 38"/>
                    <a:gd name="T54" fmla="*/ 5 w 21"/>
                    <a:gd name="T55" fmla="*/ 25 h 38"/>
                    <a:gd name="T56" fmla="*/ 6 w 21"/>
                    <a:gd name="T57" fmla="*/ 11 h 38"/>
                    <a:gd name="T58" fmla="*/ 6 w 21"/>
                    <a:gd name="T59" fmla="*/ 12 h 38"/>
                    <a:gd name="T60" fmla="*/ 2 w 21"/>
                    <a:gd name="T61" fmla="*/ 25 h 38"/>
                    <a:gd name="T62" fmla="*/ 0 w 21"/>
                    <a:gd name="T63" fmla="*/ 28 h 38"/>
                    <a:gd name="T64" fmla="*/ 0 w 21"/>
                    <a:gd name="T65" fmla="*/ 20 h 38"/>
                    <a:gd name="T66" fmla="*/ 2 w 21"/>
                    <a:gd name="T67" fmla="*/ 14 h 38"/>
                    <a:gd name="T68" fmla="*/ 3 w 21"/>
                    <a:gd name="T69" fmla="*/ 21 h 38"/>
                    <a:gd name="T70" fmla="*/ 3 w 21"/>
                    <a:gd name="T71" fmla="*/ 17 h 38"/>
                    <a:gd name="T72" fmla="*/ 4 w 21"/>
                    <a:gd name="T73" fmla="*/ 7 h 38"/>
                    <a:gd name="T74" fmla="*/ 7 w 21"/>
                    <a:gd name="T75" fmla="*/ 5 h 38"/>
                    <a:gd name="T76" fmla="*/ 8 w 21"/>
                    <a:gd name="T77" fmla="*/ 14 h 38"/>
                    <a:gd name="T78" fmla="*/ 9 w 21"/>
                    <a:gd name="T79" fmla="*/ 13 h 38"/>
                    <a:gd name="T80" fmla="*/ 10 w 21"/>
                    <a:gd name="T81" fmla="*/ 10 h 38"/>
                    <a:gd name="T82" fmla="*/ 12 w 21"/>
                    <a:gd name="T83" fmla="*/ 5 h 38"/>
                    <a:gd name="T84" fmla="*/ 13 w 21"/>
                    <a:gd name="T85" fmla="*/ 12 h 38"/>
                    <a:gd name="T86" fmla="*/ 14 w 21"/>
                    <a:gd name="T87" fmla="*/ 14 h 38"/>
                    <a:gd name="T88" fmla="*/ 15 w 21"/>
                    <a:gd name="T89" fmla="*/ 6 h 38"/>
                    <a:gd name="T90" fmla="*/ 17 w 21"/>
                    <a:gd name="T91" fmla="*/ 6 h 38"/>
                    <a:gd name="T92" fmla="*/ 17 w 21"/>
                    <a:gd name="T93" fmla="*/ 16 h 38"/>
                    <a:gd name="T94" fmla="*/ 18 w 21"/>
                    <a:gd name="T95" fmla="*/ 15 h 38"/>
                    <a:gd name="T96" fmla="*/ 18 w 21"/>
                    <a:gd name="T97" fmla="*/ 10 h 38"/>
                    <a:gd name="T98" fmla="*/ 20 w 21"/>
                    <a:gd name="T99" fmla="*/ 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1" h="38">
                      <a:moveTo>
                        <a:pt x="20" y="1"/>
                      </a:moveTo>
                      <a:cubicBezTo>
                        <a:pt x="19" y="3"/>
                        <a:pt x="20" y="11"/>
                        <a:pt x="19" y="5"/>
                      </a:cubicBezTo>
                      <a:cubicBezTo>
                        <a:pt x="19" y="4"/>
                        <a:pt x="18" y="4"/>
                        <a:pt x="18" y="5"/>
                      </a:cubicBezTo>
                      <a:cubicBezTo>
                        <a:pt x="18" y="6"/>
                        <a:pt x="18" y="8"/>
                        <a:pt x="18" y="10"/>
                      </a:cubicBezTo>
                      <a:cubicBezTo>
                        <a:pt x="17" y="12"/>
                        <a:pt x="17" y="12"/>
                        <a:pt x="19" y="12"/>
                      </a:cubicBezTo>
                      <a:cubicBezTo>
                        <a:pt x="19" y="10"/>
                        <a:pt x="19" y="8"/>
                        <a:pt x="18" y="6"/>
                      </a:cubicBezTo>
                      <a:cubicBezTo>
                        <a:pt x="18" y="6"/>
                        <a:pt x="17" y="6"/>
                        <a:pt x="17" y="7"/>
                      </a:cubicBezTo>
                      <a:cubicBezTo>
                        <a:pt x="16" y="9"/>
                        <a:pt x="16" y="11"/>
                        <a:pt x="17" y="14"/>
                      </a:cubicBezTo>
                      <a:cubicBezTo>
                        <a:pt x="19" y="14"/>
                        <a:pt x="20" y="12"/>
                        <a:pt x="17" y="9"/>
                      </a:cubicBezTo>
                      <a:cubicBezTo>
                        <a:pt x="17" y="7"/>
                        <a:pt x="17" y="6"/>
                        <a:pt x="17" y="4"/>
                      </a:cubicBezTo>
                      <a:cubicBezTo>
                        <a:pt x="17" y="3"/>
                        <a:pt x="16" y="3"/>
                        <a:pt x="16" y="4"/>
                      </a:cubicBezTo>
                      <a:cubicBezTo>
                        <a:pt x="16" y="7"/>
                        <a:pt x="16" y="9"/>
                        <a:pt x="16" y="12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8" y="8"/>
                        <a:pt x="18" y="5"/>
                        <a:pt x="17" y="1"/>
                      </a:cubicBezTo>
                      <a:cubicBezTo>
                        <a:pt x="17" y="0"/>
                        <a:pt x="16" y="0"/>
                        <a:pt x="16" y="1"/>
                      </a:cubicBezTo>
                      <a:cubicBezTo>
                        <a:pt x="16" y="4"/>
                        <a:pt x="16" y="8"/>
                        <a:pt x="16" y="11"/>
                      </a:cubicBezTo>
                      <a:cubicBezTo>
                        <a:pt x="18" y="11"/>
                        <a:pt x="18" y="11"/>
                        <a:pt x="17" y="8"/>
                      </a:cubicBezTo>
                      <a:cubicBezTo>
                        <a:pt x="17" y="7"/>
                        <a:pt x="16" y="5"/>
                        <a:pt x="16" y="3"/>
                      </a:cubicBezTo>
                      <a:cubicBezTo>
                        <a:pt x="16" y="2"/>
                        <a:pt x="15" y="3"/>
                        <a:pt x="15" y="3"/>
                      </a:cubicBezTo>
                      <a:cubicBezTo>
                        <a:pt x="14" y="6"/>
                        <a:pt x="14" y="10"/>
                        <a:pt x="14" y="12"/>
                      </a:cubicBezTo>
                      <a:cubicBezTo>
                        <a:pt x="13" y="9"/>
                        <a:pt x="13" y="6"/>
                        <a:pt x="13" y="3"/>
                      </a:cubicBezTo>
                      <a:cubicBezTo>
                        <a:pt x="12" y="3"/>
                        <a:pt x="11" y="3"/>
                        <a:pt x="11" y="4"/>
                      </a:cubicBezTo>
                      <a:cubicBezTo>
                        <a:pt x="11" y="6"/>
                        <a:pt x="12" y="8"/>
                        <a:pt x="12" y="10"/>
                      </a:cubicBezTo>
                      <a:cubicBezTo>
                        <a:pt x="13" y="10"/>
                        <a:pt x="13" y="9"/>
                        <a:pt x="12" y="7"/>
                      </a:cubicBezTo>
                      <a:cubicBezTo>
                        <a:pt x="12" y="6"/>
                        <a:pt x="12" y="4"/>
                        <a:pt x="11" y="3"/>
                      </a:cubicBezTo>
                      <a:cubicBezTo>
                        <a:pt x="11" y="2"/>
                        <a:pt x="10" y="2"/>
                        <a:pt x="10" y="3"/>
                      </a:cubicBezTo>
                      <a:cubicBezTo>
                        <a:pt x="10" y="5"/>
                        <a:pt x="10" y="6"/>
                        <a:pt x="11" y="7"/>
                      </a:cubicBezTo>
                      <a:cubicBezTo>
                        <a:pt x="10" y="11"/>
                        <a:pt x="11" y="11"/>
                        <a:pt x="11" y="7"/>
                      </a:cubicBezTo>
                      <a:cubicBezTo>
                        <a:pt x="11" y="6"/>
                        <a:pt x="11" y="4"/>
                        <a:pt x="11" y="2"/>
                      </a:cubicBezTo>
                      <a:cubicBezTo>
                        <a:pt x="11" y="1"/>
                        <a:pt x="9" y="2"/>
                        <a:pt x="9" y="2"/>
                      </a:cubicBezTo>
                      <a:cubicBezTo>
                        <a:pt x="9" y="5"/>
                        <a:pt x="9" y="8"/>
                        <a:pt x="9" y="11"/>
                      </a:cubicBezTo>
                      <a:cubicBezTo>
                        <a:pt x="10" y="11"/>
                        <a:pt x="10" y="11"/>
                        <a:pt x="9" y="9"/>
                      </a:cubicBezTo>
                      <a:cubicBezTo>
                        <a:pt x="9" y="7"/>
                        <a:pt x="9" y="6"/>
                        <a:pt x="8" y="4"/>
                      </a:cubicBezTo>
                      <a:cubicBezTo>
                        <a:pt x="8" y="3"/>
                        <a:pt x="7" y="4"/>
                        <a:pt x="7" y="4"/>
                      </a:cubicBezTo>
                      <a:cubicBezTo>
                        <a:pt x="7" y="6"/>
                        <a:pt x="7" y="8"/>
                        <a:pt x="7" y="9"/>
                      </a:cubicBezTo>
                      <a:cubicBezTo>
                        <a:pt x="6" y="11"/>
                        <a:pt x="6" y="12"/>
                        <a:pt x="8" y="12"/>
                      </a:cubicBezTo>
                      <a:cubicBezTo>
                        <a:pt x="8" y="8"/>
                        <a:pt x="7" y="5"/>
                        <a:pt x="7" y="2"/>
                      </a:cubicBezTo>
                      <a:cubicBezTo>
                        <a:pt x="7" y="1"/>
                        <a:pt x="5" y="2"/>
                        <a:pt x="5" y="2"/>
                      </a:cubicBezTo>
                      <a:cubicBezTo>
                        <a:pt x="5" y="5"/>
                        <a:pt x="6" y="8"/>
                        <a:pt x="5" y="10"/>
                      </a:cubicBezTo>
                      <a:cubicBezTo>
                        <a:pt x="6" y="11"/>
                        <a:pt x="6" y="11"/>
                        <a:pt x="5" y="9"/>
                      </a:cubicBezTo>
                      <a:cubicBezTo>
                        <a:pt x="5" y="6"/>
                        <a:pt x="5" y="4"/>
                        <a:pt x="4" y="2"/>
                      </a:cubicBezTo>
                      <a:cubicBezTo>
                        <a:pt x="4" y="1"/>
                        <a:pt x="3" y="1"/>
                        <a:pt x="3" y="2"/>
                      </a:cubicBezTo>
                      <a:cubicBezTo>
                        <a:pt x="3" y="5"/>
                        <a:pt x="3" y="9"/>
                        <a:pt x="3" y="12"/>
                      </a:cubicBezTo>
                      <a:cubicBezTo>
                        <a:pt x="2" y="14"/>
                        <a:pt x="2" y="15"/>
                        <a:pt x="4" y="15"/>
                      </a:cubicBezTo>
                      <a:cubicBezTo>
                        <a:pt x="3" y="12"/>
                        <a:pt x="3" y="10"/>
                        <a:pt x="3" y="8"/>
                      </a:cubicBezTo>
                      <a:cubicBezTo>
                        <a:pt x="3" y="7"/>
                        <a:pt x="2" y="7"/>
                        <a:pt x="2" y="8"/>
                      </a:cubicBezTo>
                      <a:cubicBezTo>
                        <a:pt x="2" y="11"/>
                        <a:pt x="2" y="13"/>
                        <a:pt x="2" y="16"/>
                      </a:cubicBezTo>
                      <a:cubicBezTo>
                        <a:pt x="2" y="23"/>
                        <a:pt x="2" y="12"/>
                        <a:pt x="2" y="11"/>
                      </a:cubicBezTo>
                      <a:cubicBezTo>
                        <a:pt x="2" y="10"/>
                        <a:pt x="0" y="10"/>
                        <a:pt x="0" y="11"/>
                      </a:cubicBezTo>
                      <a:cubicBezTo>
                        <a:pt x="0" y="15"/>
                        <a:pt x="0" y="18"/>
                        <a:pt x="0" y="22"/>
                      </a:cubicBezTo>
                      <a:cubicBezTo>
                        <a:pt x="2" y="23"/>
                        <a:pt x="3" y="22"/>
                        <a:pt x="2" y="20"/>
                      </a:cubicBezTo>
                      <a:cubicBezTo>
                        <a:pt x="2" y="19"/>
                        <a:pt x="2" y="17"/>
                        <a:pt x="2" y="16"/>
                      </a:cubicBezTo>
                      <a:cubicBezTo>
                        <a:pt x="2" y="15"/>
                        <a:pt x="0" y="15"/>
                        <a:pt x="0" y="16"/>
                      </a:cubicBezTo>
                      <a:cubicBezTo>
                        <a:pt x="0" y="19"/>
                        <a:pt x="0" y="22"/>
                        <a:pt x="0" y="26"/>
                      </a:cubicBezTo>
                      <a:cubicBezTo>
                        <a:pt x="2" y="26"/>
                        <a:pt x="2" y="25"/>
                        <a:pt x="1" y="23"/>
                      </a:cubicBezTo>
                      <a:cubicBezTo>
                        <a:pt x="1" y="25"/>
                        <a:pt x="0" y="28"/>
                        <a:pt x="0" y="30"/>
                      </a:cubicBezTo>
                      <a:cubicBezTo>
                        <a:pt x="0" y="31"/>
                        <a:pt x="1" y="31"/>
                        <a:pt x="2" y="30"/>
                      </a:cubicBezTo>
                      <a:cubicBezTo>
                        <a:pt x="3" y="28"/>
                        <a:pt x="4" y="25"/>
                        <a:pt x="5" y="22"/>
                      </a:cubicBezTo>
                      <a:cubicBezTo>
                        <a:pt x="5" y="20"/>
                        <a:pt x="5" y="18"/>
                        <a:pt x="5" y="17"/>
                      </a:cubicBezTo>
                      <a:cubicBezTo>
                        <a:pt x="6" y="11"/>
                        <a:pt x="4" y="18"/>
                        <a:pt x="4" y="19"/>
                      </a:cubicBezTo>
                      <a:cubicBezTo>
                        <a:pt x="4" y="19"/>
                        <a:pt x="5" y="20"/>
                        <a:pt x="5" y="19"/>
                      </a:cubicBezTo>
                      <a:cubicBezTo>
                        <a:pt x="6" y="17"/>
                        <a:pt x="6" y="16"/>
                        <a:pt x="7" y="14"/>
                      </a:cubicBezTo>
                      <a:cubicBezTo>
                        <a:pt x="5" y="13"/>
                        <a:pt x="5" y="14"/>
                        <a:pt x="5" y="16"/>
                      </a:cubicBezTo>
                      <a:cubicBezTo>
                        <a:pt x="5" y="17"/>
                        <a:pt x="5" y="18"/>
                        <a:pt x="5" y="19"/>
                      </a:cubicBezTo>
                      <a:cubicBezTo>
                        <a:pt x="5" y="21"/>
                        <a:pt x="6" y="24"/>
                        <a:pt x="5" y="21"/>
                      </a:cubicBezTo>
                      <a:cubicBezTo>
                        <a:pt x="5" y="21"/>
                        <a:pt x="4" y="21"/>
                        <a:pt x="4" y="22"/>
                      </a:cubicBezTo>
                      <a:cubicBezTo>
                        <a:pt x="4" y="25"/>
                        <a:pt x="4" y="28"/>
                        <a:pt x="5" y="32"/>
                      </a:cubicBezTo>
                      <a:cubicBezTo>
                        <a:pt x="5" y="33"/>
                        <a:pt x="6" y="33"/>
                        <a:pt x="6" y="32"/>
                      </a:cubicBezTo>
                      <a:cubicBezTo>
                        <a:pt x="6" y="29"/>
                        <a:pt x="6" y="29"/>
                        <a:pt x="5" y="27"/>
                      </a:cubicBezTo>
                      <a:cubicBezTo>
                        <a:pt x="5" y="26"/>
                        <a:pt x="4" y="26"/>
                        <a:pt x="4" y="27"/>
                      </a:cubicBezTo>
                      <a:cubicBezTo>
                        <a:pt x="4" y="29"/>
                        <a:pt x="5" y="31"/>
                        <a:pt x="6" y="33"/>
                      </a:cubicBezTo>
                      <a:cubicBezTo>
                        <a:pt x="6" y="34"/>
                        <a:pt x="7" y="34"/>
                        <a:pt x="7" y="33"/>
                      </a:cubicBezTo>
                      <a:cubicBezTo>
                        <a:pt x="6" y="29"/>
                        <a:pt x="5" y="30"/>
                        <a:pt x="7" y="33"/>
                      </a:cubicBezTo>
                      <a:cubicBezTo>
                        <a:pt x="5" y="30"/>
                        <a:pt x="4" y="28"/>
                        <a:pt x="2" y="26"/>
                      </a:cubicBezTo>
                      <a:cubicBezTo>
                        <a:pt x="1" y="25"/>
                        <a:pt x="0" y="26"/>
                        <a:pt x="0" y="27"/>
                      </a:cubicBezTo>
                      <a:cubicBezTo>
                        <a:pt x="1" y="30"/>
                        <a:pt x="2" y="34"/>
                        <a:pt x="5" y="37"/>
                      </a:cubicBezTo>
                      <a:cubicBezTo>
                        <a:pt x="6" y="38"/>
                        <a:pt x="7" y="37"/>
                        <a:pt x="6" y="36"/>
                      </a:cubicBezTo>
                      <a:cubicBezTo>
                        <a:pt x="4" y="34"/>
                        <a:pt x="3" y="30"/>
                        <a:pt x="2" y="28"/>
                      </a:cubicBezTo>
                      <a:cubicBezTo>
                        <a:pt x="3" y="30"/>
                        <a:pt x="5" y="33"/>
                        <a:pt x="7" y="35"/>
                      </a:cubicBezTo>
                      <a:cubicBezTo>
                        <a:pt x="7" y="36"/>
                        <a:pt x="8" y="35"/>
                        <a:pt x="8" y="34"/>
                      </a:cubicBezTo>
                      <a:cubicBezTo>
                        <a:pt x="7" y="32"/>
                        <a:pt x="7" y="30"/>
                        <a:pt x="6" y="28"/>
                      </a:cubicBezTo>
                      <a:cubicBezTo>
                        <a:pt x="6" y="27"/>
                        <a:pt x="4" y="27"/>
                        <a:pt x="4" y="28"/>
                      </a:cubicBezTo>
                      <a:cubicBezTo>
                        <a:pt x="5" y="30"/>
                        <a:pt x="7" y="33"/>
                        <a:pt x="6" y="29"/>
                      </a:cubicBezTo>
                      <a:cubicBezTo>
                        <a:pt x="6" y="33"/>
                        <a:pt x="3" y="19"/>
                        <a:pt x="5" y="25"/>
                      </a:cubicBezTo>
                      <a:cubicBezTo>
                        <a:pt x="5" y="25"/>
                        <a:pt x="6" y="25"/>
                        <a:pt x="6" y="24"/>
                      </a:cubicBezTo>
                      <a:cubicBezTo>
                        <a:pt x="6" y="20"/>
                        <a:pt x="7" y="16"/>
                        <a:pt x="7" y="11"/>
                      </a:cubicBezTo>
                      <a:cubicBezTo>
                        <a:pt x="8" y="10"/>
                        <a:pt x="6" y="10"/>
                        <a:pt x="6" y="11"/>
                      </a:cubicBezTo>
                      <a:cubicBezTo>
                        <a:pt x="6" y="12"/>
                        <a:pt x="6" y="13"/>
                        <a:pt x="5" y="13"/>
                      </a:cubicBezTo>
                      <a:cubicBezTo>
                        <a:pt x="4" y="15"/>
                        <a:pt x="4" y="16"/>
                        <a:pt x="6" y="17"/>
                      </a:cubicBezTo>
                      <a:cubicBezTo>
                        <a:pt x="6" y="15"/>
                        <a:pt x="6" y="14"/>
                        <a:pt x="6" y="12"/>
                      </a:cubicBezTo>
                      <a:cubicBezTo>
                        <a:pt x="6" y="11"/>
                        <a:pt x="5" y="11"/>
                        <a:pt x="5" y="12"/>
                      </a:cubicBezTo>
                      <a:cubicBezTo>
                        <a:pt x="4" y="16"/>
                        <a:pt x="3" y="20"/>
                        <a:pt x="3" y="23"/>
                      </a:cubicBezTo>
                      <a:cubicBezTo>
                        <a:pt x="2" y="25"/>
                        <a:pt x="2" y="31"/>
                        <a:pt x="2" y="25"/>
                      </a:cubicBezTo>
                      <a:cubicBezTo>
                        <a:pt x="2" y="23"/>
                        <a:pt x="2" y="22"/>
                        <a:pt x="1" y="20"/>
                      </a:cubicBezTo>
                      <a:cubicBezTo>
                        <a:pt x="1" y="20"/>
                        <a:pt x="0" y="20"/>
                        <a:pt x="0" y="20"/>
                      </a:cubicBezTo>
                      <a:cubicBezTo>
                        <a:pt x="0" y="23"/>
                        <a:pt x="0" y="26"/>
                        <a:pt x="0" y="28"/>
                      </a:cubicBezTo>
                      <a:cubicBezTo>
                        <a:pt x="0" y="29"/>
                        <a:pt x="1" y="29"/>
                        <a:pt x="1" y="28"/>
                      </a:cubicBezTo>
                      <a:cubicBezTo>
                        <a:pt x="1" y="25"/>
                        <a:pt x="2" y="22"/>
                        <a:pt x="2" y="18"/>
                      </a:cubicBezTo>
                      <a:cubicBezTo>
                        <a:pt x="0" y="17"/>
                        <a:pt x="0" y="18"/>
                        <a:pt x="0" y="20"/>
                      </a:cubicBezTo>
                      <a:cubicBezTo>
                        <a:pt x="0" y="22"/>
                        <a:pt x="0" y="23"/>
                        <a:pt x="0" y="25"/>
                      </a:cubicBezTo>
                      <a:cubicBezTo>
                        <a:pt x="0" y="26"/>
                        <a:pt x="2" y="26"/>
                        <a:pt x="2" y="25"/>
                      </a:cubicBezTo>
                      <a:cubicBezTo>
                        <a:pt x="2" y="21"/>
                        <a:pt x="2" y="17"/>
                        <a:pt x="2" y="14"/>
                      </a:cubicBezTo>
                      <a:cubicBezTo>
                        <a:pt x="0" y="13"/>
                        <a:pt x="0" y="14"/>
                        <a:pt x="1" y="16"/>
                      </a:cubicBezTo>
                      <a:cubicBezTo>
                        <a:pt x="1" y="18"/>
                        <a:pt x="1" y="20"/>
                        <a:pt x="2" y="22"/>
                      </a:cubicBezTo>
                      <a:cubicBezTo>
                        <a:pt x="2" y="22"/>
                        <a:pt x="3" y="22"/>
                        <a:pt x="3" y="21"/>
                      </a:cubicBezTo>
                      <a:cubicBezTo>
                        <a:pt x="3" y="18"/>
                        <a:pt x="3" y="14"/>
                        <a:pt x="3" y="11"/>
                      </a:cubicBezTo>
                      <a:cubicBezTo>
                        <a:pt x="1" y="10"/>
                        <a:pt x="1" y="10"/>
                        <a:pt x="2" y="12"/>
                      </a:cubicBezTo>
                      <a:cubicBezTo>
                        <a:pt x="2" y="14"/>
                        <a:pt x="2" y="16"/>
                        <a:pt x="3" y="17"/>
                      </a:cubicBezTo>
                      <a:cubicBezTo>
                        <a:pt x="3" y="18"/>
                        <a:pt x="4" y="18"/>
                        <a:pt x="4" y="17"/>
                      </a:cubicBezTo>
                      <a:cubicBezTo>
                        <a:pt x="4" y="13"/>
                        <a:pt x="4" y="9"/>
                        <a:pt x="4" y="4"/>
                      </a:cubicBezTo>
                      <a:cubicBezTo>
                        <a:pt x="4" y="4"/>
                        <a:pt x="3" y="4"/>
                        <a:pt x="4" y="7"/>
                      </a:cubicBezTo>
                      <a:cubicBezTo>
                        <a:pt x="4" y="9"/>
                        <a:pt x="5" y="11"/>
                        <a:pt x="5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7" y="10"/>
                        <a:pt x="7" y="8"/>
                        <a:pt x="7" y="5"/>
                      </a:cubicBezTo>
                      <a:cubicBezTo>
                        <a:pt x="5" y="4"/>
                        <a:pt x="4" y="6"/>
                        <a:pt x="6" y="9"/>
                      </a:cubicBezTo>
                      <a:cubicBezTo>
                        <a:pt x="7" y="11"/>
                        <a:pt x="7" y="12"/>
                        <a:pt x="7" y="14"/>
                      </a:cubicBezTo>
                      <a:cubicBezTo>
                        <a:pt x="7" y="15"/>
                        <a:pt x="8" y="15"/>
                        <a:pt x="8" y="14"/>
                      </a:cubicBezTo>
                      <a:cubicBezTo>
                        <a:pt x="8" y="12"/>
                        <a:pt x="8" y="9"/>
                        <a:pt x="8" y="7"/>
                      </a:cubicBezTo>
                      <a:cubicBezTo>
                        <a:pt x="7" y="7"/>
                        <a:pt x="7" y="7"/>
                        <a:pt x="8" y="9"/>
                      </a:cubicBezTo>
                      <a:cubicBezTo>
                        <a:pt x="8" y="11"/>
                        <a:pt x="9" y="12"/>
                        <a:pt x="9" y="13"/>
                      </a:cubicBezTo>
                      <a:cubicBezTo>
                        <a:pt x="10" y="14"/>
                        <a:pt x="11" y="14"/>
                        <a:pt x="11" y="13"/>
                      </a:cubicBezTo>
                      <a:cubicBezTo>
                        <a:pt x="11" y="11"/>
                        <a:pt x="11" y="8"/>
                        <a:pt x="11" y="5"/>
                      </a:cubicBezTo>
                      <a:cubicBezTo>
                        <a:pt x="10" y="6"/>
                        <a:pt x="10" y="8"/>
                        <a:pt x="10" y="10"/>
                      </a:cubicBezTo>
                      <a:cubicBezTo>
                        <a:pt x="10" y="10"/>
                        <a:pt x="11" y="11"/>
                        <a:pt x="11" y="12"/>
                      </a:cubicBezTo>
                      <a:cubicBezTo>
                        <a:pt x="11" y="13"/>
                        <a:pt x="12" y="13"/>
                        <a:pt x="12" y="12"/>
                      </a:cubicBezTo>
                      <a:cubicBezTo>
                        <a:pt x="12" y="10"/>
                        <a:pt x="12" y="7"/>
                        <a:pt x="12" y="5"/>
                      </a:cubicBezTo>
                      <a:cubicBezTo>
                        <a:pt x="10" y="5"/>
                        <a:pt x="10" y="6"/>
                        <a:pt x="11" y="8"/>
                      </a:cubicBezTo>
                      <a:cubicBezTo>
                        <a:pt x="11" y="9"/>
                        <a:pt x="11" y="11"/>
                        <a:pt x="12" y="13"/>
                      </a:cubicBezTo>
                      <a:cubicBezTo>
                        <a:pt x="12" y="13"/>
                        <a:pt x="13" y="13"/>
                        <a:pt x="13" y="12"/>
                      </a:cubicBezTo>
                      <a:cubicBezTo>
                        <a:pt x="13" y="11"/>
                        <a:pt x="13" y="10"/>
                        <a:pt x="13" y="8"/>
                      </a:cubicBezTo>
                      <a:cubicBezTo>
                        <a:pt x="14" y="6"/>
                        <a:pt x="13" y="5"/>
                        <a:pt x="12" y="6"/>
                      </a:cubicBezTo>
                      <a:cubicBezTo>
                        <a:pt x="12" y="9"/>
                        <a:pt x="13" y="11"/>
                        <a:pt x="14" y="14"/>
                      </a:cubicBezTo>
                      <a:cubicBezTo>
                        <a:pt x="14" y="15"/>
                        <a:pt x="15" y="15"/>
                        <a:pt x="15" y="14"/>
                      </a:cubicBezTo>
                      <a:cubicBezTo>
                        <a:pt x="16" y="11"/>
                        <a:pt x="16" y="12"/>
                        <a:pt x="16" y="9"/>
                      </a:cubicBezTo>
                      <a:cubicBezTo>
                        <a:pt x="17" y="7"/>
                        <a:pt x="17" y="6"/>
                        <a:pt x="15" y="6"/>
                      </a:cubicBezTo>
                      <a:cubicBezTo>
                        <a:pt x="16" y="9"/>
                        <a:pt x="16" y="11"/>
                        <a:pt x="16" y="13"/>
                      </a:cubicBezTo>
                      <a:cubicBezTo>
                        <a:pt x="16" y="14"/>
                        <a:pt x="17" y="14"/>
                        <a:pt x="17" y="13"/>
                      </a:cubicBezTo>
                      <a:cubicBezTo>
                        <a:pt x="17" y="11"/>
                        <a:pt x="17" y="9"/>
                        <a:pt x="17" y="6"/>
                      </a:cubicBezTo>
                      <a:cubicBezTo>
                        <a:pt x="17" y="0"/>
                        <a:pt x="17" y="8"/>
                        <a:pt x="17" y="9"/>
                      </a:cubicBezTo>
                      <a:cubicBezTo>
                        <a:pt x="17" y="6"/>
                        <a:pt x="16" y="5"/>
                        <a:pt x="16" y="9"/>
                      </a:cubicBezTo>
                      <a:cubicBezTo>
                        <a:pt x="16" y="11"/>
                        <a:pt x="17" y="14"/>
                        <a:pt x="17" y="16"/>
                      </a:cubicBezTo>
                      <a:cubicBezTo>
                        <a:pt x="17" y="17"/>
                        <a:pt x="19" y="17"/>
                        <a:pt x="19" y="16"/>
                      </a:cubicBezTo>
                      <a:cubicBezTo>
                        <a:pt x="18" y="14"/>
                        <a:pt x="18" y="11"/>
                        <a:pt x="18" y="9"/>
                      </a:cubicBezTo>
                      <a:cubicBezTo>
                        <a:pt x="18" y="7"/>
                        <a:pt x="18" y="14"/>
                        <a:pt x="18" y="15"/>
                      </a:cubicBezTo>
                      <a:cubicBezTo>
                        <a:pt x="18" y="15"/>
                        <a:pt x="19" y="15"/>
                        <a:pt x="19" y="15"/>
                      </a:cubicBezTo>
                      <a:cubicBezTo>
                        <a:pt x="19" y="13"/>
                        <a:pt x="19" y="11"/>
                        <a:pt x="19" y="10"/>
                      </a:cubicBezTo>
                      <a:cubicBezTo>
                        <a:pt x="19" y="6"/>
                        <a:pt x="18" y="7"/>
                        <a:pt x="18" y="10"/>
                      </a:cubicBezTo>
                      <a:cubicBezTo>
                        <a:pt x="19" y="11"/>
                        <a:pt x="20" y="11"/>
                        <a:pt x="20" y="10"/>
                      </a:cubicBezTo>
                      <a:cubicBezTo>
                        <a:pt x="20" y="7"/>
                        <a:pt x="20" y="5"/>
                        <a:pt x="21" y="2"/>
                      </a:cubicBezTo>
                      <a:cubicBezTo>
                        <a:pt x="21" y="1"/>
                        <a:pt x="20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Freeform 163"/>
                <p:cNvSpPr>
                  <a:spLocks/>
                </p:cNvSpPr>
                <p:nvPr/>
              </p:nvSpPr>
              <p:spPr bwMode="auto">
                <a:xfrm>
                  <a:off x="952500" y="2517776"/>
                  <a:ext cx="12700" cy="22225"/>
                </a:xfrm>
                <a:custGeom>
                  <a:avLst/>
                  <a:gdLst>
                    <a:gd name="T0" fmla="*/ 4 w 13"/>
                    <a:gd name="T1" fmla="*/ 13 h 21"/>
                    <a:gd name="T2" fmla="*/ 7 w 13"/>
                    <a:gd name="T3" fmla="*/ 12 h 21"/>
                    <a:gd name="T4" fmla="*/ 2 w 13"/>
                    <a:gd name="T5" fmla="*/ 12 h 21"/>
                    <a:gd name="T6" fmla="*/ 1 w 13"/>
                    <a:gd name="T7" fmla="*/ 13 h 21"/>
                    <a:gd name="T8" fmla="*/ 5 w 13"/>
                    <a:gd name="T9" fmla="*/ 14 h 21"/>
                    <a:gd name="T10" fmla="*/ 1 w 13"/>
                    <a:gd name="T11" fmla="*/ 11 h 21"/>
                    <a:gd name="T12" fmla="*/ 5 w 13"/>
                    <a:gd name="T13" fmla="*/ 10 h 21"/>
                    <a:gd name="T14" fmla="*/ 1 w 13"/>
                    <a:gd name="T15" fmla="*/ 10 h 21"/>
                    <a:gd name="T16" fmla="*/ 6 w 13"/>
                    <a:gd name="T17" fmla="*/ 6 h 21"/>
                    <a:gd name="T18" fmla="*/ 4 w 13"/>
                    <a:gd name="T19" fmla="*/ 6 h 21"/>
                    <a:gd name="T20" fmla="*/ 5 w 13"/>
                    <a:gd name="T21" fmla="*/ 0 h 21"/>
                    <a:gd name="T22" fmla="*/ 6 w 13"/>
                    <a:gd name="T23" fmla="*/ 15 h 21"/>
                    <a:gd name="T24" fmla="*/ 7 w 13"/>
                    <a:gd name="T25" fmla="*/ 4 h 21"/>
                    <a:gd name="T26" fmla="*/ 6 w 13"/>
                    <a:gd name="T27" fmla="*/ 14 h 21"/>
                    <a:gd name="T28" fmla="*/ 11 w 13"/>
                    <a:gd name="T29" fmla="*/ 11 h 21"/>
                    <a:gd name="T30" fmla="*/ 8 w 13"/>
                    <a:gd name="T31" fmla="*/ 14 h 21"/>
                    <a:gd name="T32" fmla="*/ 10 w 13"/>
                    <a:gd name="T33" fmla="*/ 8 h 21"/>
                    <a:gd name="T34" fmla="*/ 8 w 13"/>
                    <a:gd name="T35" fmla="*/ 14 h 21"/>
                    <a:gd name="T36" fmla="*/ 9 w 13"/>
                    <a:gd name="T37" fmla="*/ 7 h 21"/>
                    <a:gd name="T38" fmla="*/ 10 w 13"/>
                    <a:gd name="T39" fmla="*/ 9 h 21"/>
                    <a:gd name="T40" fmla="*/ 9 w 13"/>
                    <a:gd name="T41" fmla="*/ 11 h 21"/>
                    <a:gd name="T42" fmla="*/ 13 w 13"/>
                    <a:gd name="T43" fmla="*/ 7 h 21"/>
                    <a:gd name="T44" fmla="*/ 8 w 13"/>
                    <a:gd name="T45" fmla="*/ 17 h 21"/>
                    <a:gd name="T46" fmla="*/ 9 w 13"/>
                    <a:gd name="T47" fmla="*/ 15 h 21"/>
                    <a:gd name="T48" fmla="*/ 5 w 13"/>
                    <a:gd name="T49" fmla="*/ 19 h 21"/>
                    <a:gd name="T50" fmla="*/ 6 w 13"/>
                    <a:gd name="T51" fmla="*/ 18 h 21"/>
                    <a:gd name="T52" fmla="*/ 3 w 13"/>
                    <a:gd name="T53" fmla="*/ 15 h 21"/>
                    <a:gd name="T54" fmla="*/ 5 w 13"/>
                    <a:gd name="T55" fmla="*/ 20 h 21"/>
                    <a:gd name="T56" fmla="*/ 7 w 13"/>
                    <a:gd name="T57" fmla="*/ 16 h 21"/>
                    <a:gd name="T58" fmla="*/ 11 w 13"/>
                    <a:gd name="T59" fmla="*/ 7 h 21"/>
                    <a:gd name="T60" fmla="*/ 4 w 13"/>
                    <a:gd name="T61" fmla="*/ 15 h 21"/>
                    <a:gd name="T62" fmla="*/ 5 w 13"/>
                    <a:gd name="T63" fmla="*/ 20 h 21"/>
                    <a:gd name="T64" fmla="*/ 3 w 13"/>
                    <a:gd name="T65" fmla="*/ 15 h 21"/>
                    <a:gd name="T66" fmla="*/ 3 w 13"/>
                    <a:gd name="T67" fmla="*/ 18 h 21"/>
                    <a:gd name="T68" fmla="*/ 5 w 13"/>
                    <a:gd name="T69" fmla="*/ 15 h 21"/>
                    <a:gd name="T70" fmla="*/ 4 w 13"/>
                    <a:gd name="T71" fmla="*/ 15 h 21"/>
                    <a:gd name="T72" fmla="*/ 5 w 13"/>
                    <a:gd name="T73" fmla="*/ 20 h 21"/>
                    <a:gd name="T74" fmla="*/ 9 w 13"/>
                    <a:gd name="T75" fmla="*/ 16 h 21"/>
                    <a:gd name="T76" fmla="*/ 7 w 13"/>
                    <a:gd name="T77" fmla="*/ 18 h 21"/>
                    <a:gd name="T78" fmla="*/ 13 w 13"/>
                    <a:gd name="T79" fmla="*/ 7 h 21"/>
                    <a:gd name="T80" fmla="*/ 9 w 13"/>
                    <a:gd name="T81" fmla="*/ 11 h 21"/>
                    <a:gd name="T82" fmla="*/ 11 w 13"/>
                    <a:gd name="T83" fmla="*/ 8 h 21"/>
                    <a:gd name="T84" fmla="*/ 8 w 13"/>
                    <a:gd name="T85" fmla="*/ 7 h 21"/>
                    <a:gd name="T86" fmla="*/ 8 w 13"/>
                    <a:gd name="T87" fmla="*/ 14 h 21"/>
                    <a:gd name="T88" fmla="*/ 10 w 13"/>
                    <a:gd name="T89" fmla="*/ 8 h 21"/>
                    <a:gd name="T90" fmla="*/ 7 w 13"/>
                    <a:gd name="T91" fmla="*/ 14 h 21"/>
                    <a:gd name="T92" fmla="*/ 11 w 13"/>
                    <a:gd name="T93" fmla="*/ 11 h 21"/>
                    <a:gd name="T94" fmla="*/ 6 w 13"/>
                    <a:gd name="T95" fmla="*/ 14 h 21"/>
                    <a:gd name="T96" fmla="*/ 7 w 13"/>
                    <a:gd name="T97" fmla="*/ 4 h 21"/>
                    <a:gd name="T98" fmla="*/ 6 w 13"/>
                    <a:gd name="T99" fmla="*/ 15 h 21"/>
                    <a:gd name="T100" fmla="*/ 5 w 13"/>
                    <a:gd name="T101" fmla="*/ 0 h 21"/>
                    <a:gd name="T102" fmla="*/ 4 w 13"/>
                    <a:gd name="T103" fmla="*/ 7 h 21"/>
                    <a:gd name="T104" fmla="*/ 6 w 13"/>
                    <a:gd name="T105" fmla="*/ 6 h 21"/>
                    <a:gd name="T106" fmla="*/ 1 w 13"/>
                    <a:gd name="T107" fmla="*/ 10 h 21"/>
                    <a:gd name="T108" fmla="*/ 5 w 13"/>
                    <a:gd name="T109" fmla="*/ 10 h 21"/>
                    <a:gd name="T110" fmla="*/ 0 w 13"/>
                    <a:gd name="T111" fmla="*/ 11 h 21"/>
                    <a:gd name="T112" fmla="*/ 4 w 13"/>
                    <a:gd name="T113" fmla="*/ 14 h 21"/>
                    <a:gd name="T114" fmla="*/ 1 w 13"/>
                    <a:gd name="T115" fmla="*/ 13 h 21"/>
                    <a:gd name="T116" fmla="*/ 2 w 13"/>
                    <a:gd name="T117" fmla="*/ 14 h 21"/>
                    <a:gd name="T118" fmla="*/ 6 w 13"/>
                    <a:gd name="T119" fmla="*/ 12 h 21"/>
                    <a:gd name="T120" fmla="*/ 4 w 13"/>
                    <a:gd name="T121" fmla="*/ 13 h 21"/>
                    <a:gd name="T122" fmla="*/ 7 w 13"/>
                    <a:gd name="T123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3" h="21">
                      <a:moveTo>
                        <a:pt x="6" y="9"/>
                      </a:moveTo>
                      <a:cubicBezTo>
                        <a:pt x="6" y="10"/>
                        <a:pt x="5" y="12"/>
                        <a:pt x="4" y="13"/>
                      </a:cubicBezTo>
                      <a:cubicBezTo>
                        <a:pt x="4" y="14"/>
                        <a:pt x="5" y="14"/>
                        <a:pt x="5" y="14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4" y="11"/>
                        <a:pt x="3" y="12"/>
                        <a:pt x="2" y="12"/>
                      </a:cubicBezTo>
                      <a:cubicBezTo>
                        <a:pt x="1" y="12"/>
                        <a:pt x="1" y="13"/>
                        <a:pt x="1" y="13"/>
                      </a:cubicBezTo>
                      <a:cubicBezTo>
                        <a:pt x="1" y="13"/>
                        <a:pt x="3" y="13"/>
                        <a:pt x="1" y="13"/>
                      </a:cubicBezTo>
                      <a:cubicBezTo>
                        <a:pt x="1" y="13"/>
                        <a:pt x="1" y="14"/>
                        <a:pt x="1" y="14"/>
                      </a:cubicBezTo>
                      <a:cubicBezTo>
                        <a:pt x="2" y="14"/>
                        <a:pt x="4" y="14"/>
                        <a:pt x="5" y="14"/>
                      </a:cubicBezTo>
                      <a:cubicBezTo>
                        <a:pt x="6" y="14"/>
                        <a:pt x="5" y="13"/>
                        <a:pt x="5" y="13"/>
                      </a:cubicBezTo>
                      <a:cubicBezTo>
                        <a:pt x="3" y="12"/>
                        <a:pt x="2" y="11"/>
                        <a:pt x="1" y="11"/>
                      </a:cubicBezTo>
                      <a:cubicBezTo>
                        <a:pt x="1" y="11"/>
                        <a:pt x="1" y="12"/>
                        <a:pt x="1" y="12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9"/>
                        <a:pt x="6" y="8"/>
                        <a:pt x="5" y="8"/>
                      </a:cubicBezTo>
                      <a:cubicBezTo>
                        <a:pt x="3" y="9"/>
                        <a:pt x="2" y="9"/>
                        <a:pt x="1" y="10"/>
                      </a:cubicBezTo>
                      <a:cubicBezTo>
                        <a:pt x="1" y="10"/>
                        <a:pt x="1" y="11"/>
                        <a:pt x="2" y="11"/>
                      </a:cubicBezTo>
                      <a:cubicBezTo>
                        <a:pt x="3" y="10"/>
                        <a:pt x="5" y="8"/>
                        <a:pt x="6" y="6"/>
                      </a:cubicBezTo>
                      <a:cubicBezTo>
                        <a:pt x="7" y="5"/>
                        <a:pt x="5" y="4"/>
                        <a:pt x="5" y="5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5" y="7"/>
                        <a:pt x="5" y="7"/>
                      </a:cubicBezTo>
                      <a:cubicBezTo>
                        <a:pt x="5" y="5"/>
                        <a:pt x="5" y="3"/>
                        <a:pt x="5" y="0"/>
                      </a:cubicBezTo>
                      <a:cubicBezTo>
                        <a:pt x="5" y="1"/>
                        <a:pt x="5" y="1"/>
                        <a:pt x="4" y="1"/>
                      </a:cubicBezTo>
                      <a:cubicBezTo>
                        <a:pt x="8" y="4"/>
                        <a:pt x="6" y="11"/>
                        <a:pt x="6" y="15"/>
                      </a:cubicBezTo>
                      <a:cubicBezTo>
                        <a:pt x="7" y="15"/>
                        <a:pt x="7" y="15"/>
                        <a:pt x="8" y="15"/>
                      </a:cubicBezTo>
                      <a:cubicBezTo>
                        <a:pt x="8" y="11"/>
                        <a:pt x="8" y="8"/>
                        <a:pt x="7" y="4"/>
                      </a:cubicBezTo>
                      <a:cubicBezTo>
                        <a:pt x="7" y="4"/>
                        <a:pt x="7" y="4"/>
                        <a:pt x="6" y="4"/>
                      </a:cubicBezTo>
                      <a:cubicBezTo>
                        <a:pt x="7" y="8"/>
                        <a:pt x="7" y="11"/>
                        <a:pt x="6" y="14"/>
                      </a:cubicBezTo>
                      <a:cubicBezTo>
                        <a:pt x="6" y="15"/>
                        <a:pt x="7" y="16"/>
                        <a:pt x="7" y="15"/>
                      </a:cubicBezTo>
                      <a:cubicBezTo>
                        <a:pt x="9" y="14"/>
                        <a:pt x="10" y="12"/>
                        <a:pt x="11" y="11"/>
                      </a:cubicBezTo>
                      <a:cubicBezTo>
                        <a:pt x="10" y="11"/>
                        <a:pt x="10" y="10"/>
                        <a:pt x="9" y="10"/>
                      </a:cubicBezTo>
                      <a:cubicBezTo>
                        <a:pt x="9" y="11"/>
                        <a:pt x="8" y="12"/>
                        <a:pt x="8" y="14"/>
                      </a:cubicBezTo>
                      <a:cubicBezTo>
                        <a:pt x="8" y="14"/>
                        <a:pt x="9" y="14"/>
                        <a:pt x="9" y="14"/>
                      </a:cubicBezTo>
                      <a:cubicBezTo>
                        <a:pt x="9" y="12"/>
                        <a:pt x="9" y="10"/>
                        <a:pt x="10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10"/>
                        <a:pt x="8" y="12"/>
                        <a:pt x="8" y="14"/>
                      </a:cubicBezTo>
                      <a:cubicBezTo>
                        <a:pt x="8" y="14"/>
                        <a:pt x="9" y="14"/>
                        <a:pt x="9" y="14"/>
                      </a:cubicBezTo>
                      <a:cubicBezTo>
                        <a:pt x="9" y="12"/>
                        <a:pt x="9" y="9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9" y="8"/>
                        <a:pt x="10" y="8"/>
                        <a:pt x="10" y="9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9"/>
                        <a:pt x="9" y="10"/>
                        <a:pt x="9" y="11"/>
                      </a:cubicBezTo>
                      <a:cubicBezTo>
                        <a:pt x="9" y="11"/>
                        <a:pt x="9" y="11"/>
                        <a:pt x="10" y="12"/>
                      </a:cubicBezTo>
                      <a:cubicBezTo>
                        <a:pt x="11" y="10"/>
                        <a:pt x="12" y="9"/>
                        <a:pt x="13" y="7"/>
                      </a:cubicBezTo>
                      <a:cubicBezTo>
                        <a:pt x="12" y="7"/>
                        <a:pt x="12" y="7"/>
                        <a:pt x="11" y="7"/>
                      </a:cubicBezTo>
                      <a:cubicBezTo>
                        <a:pt x="12" y="10"/>
                        <a:pt x="11" y="15"/>
                        <a:pt x="8" y="17"/>
                      </a:cubicBezTo>
                      <a:cubicBezTo>
                        <a:pt x="8" y="17"/>
                        <a:pt x="8" y="17"/>
                        <a:pt x="9" y="18"/>
                      </a:cubicBezTo>
                      <a:cubicBezTo>
                        <a:pt x="9" y="17"/>
                        <a:pt x="9" y="16"/>
                        <a:pt x="9" y="15"/>
                      </a:cubicBezTo>
                      <a:cubicBezTo>
                        <a:pt x="9" y="15"/>
                        <a:pt x="8" y="14"/>
                        <a:pt x="7" y="15"/>
                      </a:cubicBezTo>
                      <a:cubicBezTo>
                        <a:pt x="7" y="17"/>
                        <a:pt x="6" y="18"/>
                        <a:pt x="5" y="19"/>
                      </a:cubicBezTo>
                      <a:cubicBezTo>
                        <a:pt x="5" y="19"/>
                        <a:pt x="6" y="19"/>
                        <a:pt x="6" y="19"/>
                      </a:cubicBezTo>
                      <a:cubicBezTo>
                        <a:pt x="6" y="19"/>
                        <a:pt x="6" y="19"/>
                        <a:pt x="6" y="18"/>
                      </a:cubicBezTo>
                      <a:cubicBezTo>
                        <a:pt x="6" y="17"/>
                        <a:pt x="5" y="17"/>
                        <a:pt x="4" y="17"/>
                      </a:cubicBezTo>
                      <a:cubicBezTo>
                        <a:pt x="4" y="17"/>
                        <a:pt x="4" y="16"/>
                        <a:pt x="3" y="15"/>
                      </a:cubicBezTo>
                      <a:cubicBezTo>
                        <a:pt x="3" y="15"/>
                        <a:pt x="2" y="15"/>
                        <a:pt x="2" y="16"/>
                      </a:cubicBezTo>
                      <a:cubicBezTo>
                        <a:pt x="3" y="17"/>
                        <a:pt x="4" y="18"/>
                        <a:pt x="5" y="20"/>
                      </a:cubicBezTo>
                      <a:cubicBezTo>
                        <a:pt x="5" y="20"/>
                        <a:pt x="6" y="20"/>
                        <a:pt x="6" y="20"/>
                      </a:cubicBezTo>
                      <a:cubicBezTo>
                        <a:pt x="5" y="18"/>
                        <a:pt x="5" y="17"/>
                        <a:pt x="7" y="16"/>
                      </a:cubicBezTo>
                      <a:cubicBezTo>
                        <a:pt x="8" y="15"/>
                        <a:pt x="9" y="14"/>
                        <a:pt x="10" y="13"/>
                      </a:cubicBezTo>
                      <a:cubicBezTo>
                        <a:pt x="12" y="12"/>
                        <a:pt x="12" y="9"/>
                        <a:pt x="11" y="7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1" y="11"/>
                        <a:pt x="8" y="14"/>
                        <a:pt x="4" y="15"/>
                      </a:cubicBezTo>
                      <a:cubicBezTo>
                        <a:pt x="4" y="15"/>
                        <a:pt x="3" y="16"/>
                        <a:pt x="4" y="16"/>
                      </a:cubicBezTo>
                      <a:cubicBezTo>
                        <a:pt x="4" y="17"/>
                        <a:pt x="4" y="19"/>
                        <a:pt x="5" y="20"/>
                      </a:cubicBezTo>
                      <a:cubicBezTo>
                        <a:pt x="5" y="21"/>
                        <a:pt x="6" y="20"/>
                        <a:pt x="6" y="20"/>
                      </a:cubicBezTo>
                      <a:cubicBezTo>
                        <a:pt x="5" y="18"/>
                        <a:pt x="4" y="16"/>
                        <a:pt x="3" y="15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6"/>
                        <a:pt x="3" y="17"/>
                        <a:pt x="3" y="18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6" y="19"/>
                        <a:pt x="6" y="17"/>
                        <a:pt x="5" y="15"/>
                      </a:cubicBezTo>
                      <a:cubicBezTo>
                        <a:pt x="5" y="15"/>
                        <a:pt x="4" y="15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6"/>
                        <a:pt x="4" y="16"/>
                      </a:cubicBezTo>
                      <a:cubicBezTo>
                        <a:pt x="4" y="17"/>
                        <a:pt x="4" y="18"/>
                        <a:pt x="5" y="20"/>
                      </a:cubicBezTo>
                      <a:cubicBezTo>
                        <a:pt x="5" y="20"/>
                        <a:pt x="6" y="20"/>
                        <a:pt x="6" y="20"/>
                      </a:cubicBezTo>
                      <a:cubicBezTo>
                        <a:pt x="7" y="19"/>
                        <a:pt x="8" y="17"/>
                        <a:pt x="9" y="16"/>
                      </a:cubicBezTo>
                      <a:cubicBezTo>
                        <a:pt x="8" y="15"/>
                        <a:pt x="8" y="15"/>
                        <a:pt x="7" y="15"/>
                      </a:cubicBezTo>
                      <a:cubicBezTo>
                        <a:pt x="7" y="16"/>
                        <a:pt x="7" y="17"/>
                        <a:pt x="7" y="18"/>
                      </a:cubicBezTo>
                      <a:cubicBezTo>
                        <a:pt x="7" y="18"/>
                        <a:pt x="8" y="18"/>
                        <a:pt x="8" y="18"/>
                      </a:cubicBezTo>
                      <a:cubicBezTo>
                        <a:pt x="12" y="16"/>
                        <a:pt x="13" y="11"/>
                        <a:pt x="13" y="7"/>
                      </a:cubicBezTo>
                      <a:cubicBezTo>
                        <a:pt x="13" y="6"/>
                        <a:pt x="12" y="6"/>
                        <a:pt x="11" y="7"/>
                      </a:cubicBezTo>
                      <a:cubicBezTo>
                        <a:pt x="10" y="8"/>
                        <a:pt x="9" y="9"/>
                        <a:pt x="9" y="11"/>
                      </a:cubicBezTo>
                      <a:cubicBezTo>
                        <a:pt x="8" y="12"/>
                        <a:pt x="9" y="12"/>
                        <a:pt x="10" y="12"/>
                      </a:cubicBezTo>
                      <a:cubicBezTo>
                        <a:pt x="10" y="11"/>
                        <a:pt x="11" y="9"/>
                        <a:pt x="11" y="8"/>
                      </a:cubicBezTo>
                      <a:cubicBezTo>
                        <a:pt x="11" y="8"/>
                        <a:pt x="11" y="7"/>
                        <a:pt x="11" y="7"/>
                      </a:cubicBezTo>
                      <a:cubicBezTo>
                        <a:pt x="10" y="7"/>
                        <a:pt x="9" y="7"/>
                        <a:pt x="8" y="7"/>
                      </a:cubicBezTo>
                      <a:cubicBezTo>
                        <a:pt x="8" y="6"/>
                        <a:pt x="7" y="7"/>
                        <a:pt x="7" y="7"/>
                      </a:cubicBezTo>
                      <a:cubicBezTo>
                        <a:pt x="7" y="10"/>
                        <a:pt x="8" y="12"/>
                        <a:pt x="8" y="14"/>
                      </a:cubicBezTo>
                      <a:cubicBezTo>
                        <a:pt x="8" y="15"/>
                        <a:pt x="9" y="15"/>
                        <a:pt x="9" y="14"/>
                      </a:cubicBezTo>
                      <a:cubicBezTo>
                        <a:pt x="10" y="12"/>
                        <a:pt x="10" y="10"/>
                        <a:pt x="10" y="8"/>
                      </a:cubicBezTo>
                      <a:cubicBezTo>
                        <a:pt x="10" y="7"/>
                        <a:pt x="9" y="7"/>
                        <a:pt x="9" y="8"/>
                      </a:cubicBezTo>
                      <a:cubicBezTo>
                        <a:pt x="8" y="10"/>
                        <a:pt x="7" y="12"/>
                        <a:pt x="7" y="14"/>
                      </a:cubicBezTo>
                      <a:cubicBezTo>
                        <a:pt x="8" y="15"/>
                        <a:pt x="8" y="15"/>
                        <a:pt x="9" y="14"/>
                      </a:cubicBezTo>
                      <a:cubicBezTo>
                        <a:pt x="10" y="13"/>
                        <a:pt x="10" y="12"/>
                        <a:pt x="11" y="11"/>
                      </a:cubicBezTo>
                      <a:cubicBezTo>
                        <a:pt x="11" y="10"/>
                        <a:pt x="10" y="9"/>
                        <a:pt x="9" y="10"/>
                      </a:cubicBezTo>
                      <a:cubicBezTo>
                        <a:pt x="9" y="12"/>
                        <a:pt x="8" y="13"/>
                        <a:pt x="6" y="14"/>
                      </a:cubicBezTo>
                      <a:cubicBezTo>
                        <a:pt x="7" y="14"/>
                        <a:pt x="7" y="15"/>
                        <a:pt x="8" y="15"/>
                      </a:cubicBezTo>
                      <a:cubicBezTo>
                        <a:pt x="8" y="11"/>
                        <a:pt x="8" y="8"/>
                        <a:pt x="7" y="4"/>
                      </a:cubicBezTo>
                      <a:cubicBezTo>
                        <a:pt x="7" y="3"/>
                        <a:pt x="6" y="3"/>
                        <a:pt x="6" y="4"/>
                      </a:cubicBezTo>
                      <a:cubicBezTo>
                        <a:pt x="6" y="8"/>
                        <a:pt x="6" y="11"/>
                        <a:pt x="6" y="15"/>
                      </a:cubicBezTo>
                      <a:cubicBezTo>
                        <a:pt x="6" y="16"/>
                        <a:pt x="8" y="16"/>
                        <a:pt x="8" y="15"/>
                      </a:cubicBezTo>
                      <a:cubicBezTo>
                        <a:pt x="8" y="10"/>
                        <a:pt x="9" y="4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4" y="3"/>
                        <a:pt x="4" y="5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5" y="7"/>
                        <a:pt x="6" y="6"/>
                        <a:pt x="6" y="6"/>
                      </a:cubicBezTo>
                      <a:cubicBezTo>
                        <a:pt x="6" y="6"/>
                        <a:pt x="5" y="5"/>
                        <a:pt x="5" y="5"/>
                      </a:cubicBezTo>
                      <a:cubicBezTo>
                        <a:pt x="4" y="7"/>
                        <a:pt x="2" y="9"/>
                        <a:pt x="1" y="10"/>
                      </a:cubicBezTo>
                      <a:cubicBezTo>
                        <a:pt x="0" y="11"/>
                        <a:pt x="1" y="12"/>
                        <a:pt x="2" y="11"/>
                      </a:cubicBezTo>
                      <a:cubicBezTo>
                        <a:pt x="3" y="11"/>
                        <a:pt x="4" y="10"/>
                        <a:pt x="5" y="10"/>
                      </a:cubicBezTo>
                      <a:cubicBezTo>
                        <a:pt x="5" y="9"/>
                        <a:pt x="5" y="9"/>
                        <a:pt x="5" y="8"/>
                      </a:cubicBezTo>
                      <a:cubicBezTo>
                        <a:pt x="3" y="9"/>
                        <a:pt x="2" y="10"/>
                        <a:pt x="0" y="11"/>
                      </a:cubicBezTo>
                      <a:cubicBezTo>
                        <a:pt x="0" y="11"/>
                        <a:pt x="0" y="12"/>
                        <a:pt x="0" y="12"/>
                      </a:cubicBezTo>
                      <a:cubicBezTo>
                        <a:pt x="2" y="13"/>
                        <a:pt x="3" y="13"/>
                        <a:pt x="4" y="14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3" y="13"/>
                        <a:pt x="2" y="13"/>
                        <a:pt x="1" y="13"/>
                      </a:cubicBezTo>
                      <a:cubicBezTo>
                        <a:pt x="0" y="13"/>
                        <a:pt x="0" y="14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2" y="15"/>
                        <a:pt x="2" y="14"/>
                        <a:pt x="3" y="14"/>
                      </a:cubicBezTo>
                      <a:cubicBezTo>
                        <a:pt x="3" y="13"/>
                        <a:pt x="5" y="13"/>
                        <a:pt x="6" y="12"/>
                      </a:cubicBezTo>
                      <a:cubicBezTo>
                        <a:pt x="6" y="12"/>
                        <a:pt x="6" y="12"/>
                        <a:pt x="5" y="11"/>
                      </a:cubicBezTo>
                      <a:cubicBezTo>
                        <a:pt x="5" y="12"/>
                        <a:pt x="4" y="13"/>
                        <a:pt x="4" y="13"/>
                      </a:cubicBezTo>
                      <a:cubicBezTo>
                        <a:pt x="4" y="14"/>
                        <a:pt x="5" y="15"/>
                        <a:pt x="5" y="14"/>
                      </a:cubicBezTo>
                      <a:cubicBezTo>
                        <a:pt x="6" y="13"/>
                        <a:pt x="7" y="11"/>
                        <a:pt x="7" y="9"/>
                      </a:cubicBezTo>
                      <a:cubicBezTo>
                        <a:pt x="8" y="8"/>
                        <a:pt x="6" y="8"/>
                        <a:pt x="6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" name="Freeform 164"/>
                <p:cNvSpPr>
                  <a:spLocks/>
                </p:cNvSpPr>
                <p:nvPr/>
              </p:nvSpPr>
              <p:spPr bwMode="auto">
                <a:xfrm>
                  <a:off x="962025" y="2514601"/>
                  <a:ext cx="3175" cy="1588"/>
                </a:xfrm>
                <a:custGeom>
                  <a:avLst/>
                  <a:gdLst>
                    <a:gd name="T0" fmla="*/ 1 w 3"/>
                    <a:gd name="T1" fmla="*/ 1 h 2"/>
                    <a:gd name="T2" fmla="*/ 1 w 3"/>
                    <a:gd name="T3" fmla="*/ 1 h 2"/>
                    <a:gd name="T4" fmla="*/ 1 w 3"/>
                    <a:gd name="T5" fmla="*/ 1 h 2"/>
                    <a:gd name="T6" fmla="*/ 1 w 3"/>
                    <a:gd name="T7" fmla="*/ 1 h 2"/>
                    <a:gd name="T8" fmla="*/ 2 w 3"/>
                    <a:gd name="T9" fmla="*/ 2 h 2"/>
                    <a:gd name="T10" fmla="*/ 2 w 3"/>
                    <a:gd name="T11" fmla="*/ 0 h 2"/>
                    <a:gd name="T12" fmla="*/ 1 w 3"/>
                    <a:gd name="T13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2">
                      <a:moveTo>
                        <a:pt x="1" y="1"/>
                      </a:moveTo>
                      <a:cubicBezTo>
                        <a:pt x="1" y="1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3" y="2"/>
                        <a:pt x="3" y="1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" name="Freeform 165"/>
                <p:cNvSpPr>
                  <a:spLocks/>
                </p:cNvSpPr>
                <p:nvPr/>
              </p:nvSpPr>
              <p:spPr bwMode="auto">
                <a:xfrm>
                  <a:off x="946150" y="2519363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3 w 3"/>
                    <a:gd name="T3" fmla="*/ 1 h 3"/>
                    <a:gd name="T4" fmla="*/ 2 w 3"/>
                    <a:gd name="T5" fmla="*/ 0 h 3"/>
                    <a:gd name="T6" fmla="*/ 1 w 3"/>
                    <a:gd name="T7" fmla="*/ 2 h 3"/>
                    <a:gd name="T8" fmla="*/ 2 w 3"/>
                    <a:gd name="T9" fmla="*/ 2 h 3"/>
                    <a:gd name="T10" fmla="*/ 2 w 3"/>
                    <a:gd name="T11" fmla="*/ 2 h 3"/>
                    <a:gd name="T12" fmla="*/ 2 w 3"/>
                    <a:gd name="T13" fmla="*/ 2 h 3"/>
                    <a:gd name="T14" fmla="*/ 2 w 3"/>
                    <a:gd name="T15" fmla="*/ 2 h 3"/>
                    <a:gd name="T16" fmla="*/ 2 w 3"/>
                    <a:gd name="T17" fmla="*/ 1 h 3"/>
                    <a:gd name="T18" fmla="*/ 1 w 3"/>
                    <a:gd name="T19" fmla="*/ 2 h 3"/>
                    <a:gd name="T20" fmla="*/ 2 w 3"/>
                    <a:gd name="T21" fmla="*/ 3 h 3"/>
                    <a:gd name="T22" fmla="*/ 3 w 3"/>
                    <a:gd name="T23" fmla="*/ 1 h 3"/>
                    <a:gd name="T24" fmla="*/ 2 w 3"/>
                    <a:gd name="T25" fmla="*/ 0 h 3"/>
                    <a:gd name="T26" fmla="*/ 1 w 3"/>
                    <a:gd name="T27" fmla="*/ 0 h 3"/>
                    <a:gd name="T28" fmla="*/ 2 w 3"/>
                    <a:gd name="T2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2"/>
                        <a:pt x="3" y="1"/>
                        <a:pt x="2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3"/>
                        <a:pt x="2" y="3"/>
                        <a:pt x="2" y="3"/>
                      </a:cubicBezTo>
                      <a:cubicBezTo>
                        <a:pt x="2" y="2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" name="Freeform 166"/>
                <p:cNvSpPr>
                  <a:spLocks/>
                </p:cNvSpPr>
                <p:nvPr/>
              </p:nvSpPr>
              <p:spPr bwMode="auto">
                <a:xfrm>
                  <a:off x="896938" y="2495551"/>
                  <a:ext cx="15875" cy="17463"/>
                </a:xfrm>
                <a:custGeom>
                  <a:avLst/>
                  <a:gdLst>
                    <a:gd name="T0" fmla="*/ 11 w 15"/>
                    <a:gd name="T1" fmla="*/ 15 h 17"/>
                    <a:gd name="T2" fmla="*/ 12 w 15"/>
                    <a:gd name="T3" fmla="*/ 8 h 17"/>
                    <a:gd name="T4" fmla="*/ 11 w 15"/>
                    <a:gd name="T5" fmla="*/ 7 h 17"/>
                    <a:gd name="T6" fmla="*/ 8 w 15"/>
                    <a:gd name="T7" fmla="*/ 8 h 17"/>
                    <a:gd name="T8" fmla="*/ 9 w 15"/>
                    <a:gd name="T9" fmla="*/ 9 h 17"/>
                    <a:gd name="T10" fmla="*/ 15 w 15"/>
                    <a:gd name="T11" fmla="*/ 3 h 17"/>
                    <a:gd name="T12" fmla="*/ 15 w 15"/>
                    <a:gd name="T13" fmla="*/ 2 h 17"/>
                    <a:gd name="T14" fmla="*/ 14 w 15"/>
                    <a:gd name="T15" fmla="*/ 1 h 17"/>
                    <a:gd name="T16" fmla="*/ 13 w 15"/>
                    <a:gd name="T17" fmla="*/ 0 h 17"/>
                    <a:gd name="T18" fmla="*/ 5 w 15"/>
                    <a:gd name="T19" fmla="*/ 1 h 17"/>
                    <a:gd name="T20" fmla="*/ 4 w 15"/>
                    <a:gd name="T21" fmla="*/ 2 h 17"/>
                    <a:gd name="T22" fmla="*/ 0 w 15"/>
                    <a:gd name="T23" fmla="*/ 10 h 17"/>
                    <a:gd name="T24" fmla="*/ 1 w 15"/>
                    <a:gd name="T25" fmla="*/ 11 h 17"/>
                    <a:gd name="T26" fmla="*/ 3 w 15"/>
                    <a:gd name="T27" fmla="*/ 9 h 17"/>
                    <a:gd name="T28" fmla="*/ 2 w 15"/>
                    <a:gd name="T29" fmla="*/ 8 h 17"/>
                    <a:gd name="T30" fmla="*/ 1 w 15"/>
                    <a:gd name="T31" fmla="*/ 14 h 17"/>
                    <a:gd name="T32" fmla="*/ 2 w 15"/>
                    <a:gd name="T33" fmla="*/ 14 h 17"/>
                    <a:gd name="T34" fmla="*/ 3 w 15"/>
                    <a:gd name="T35" fmla="*/ 12 h 17"/>
                    <a:gd name="T36" fmla="*/ 2 w 15"/>
                    <a:gd name="T37" fmla="*/ 12 h 17"/>
                    <a:gd name="T38" fmla="*/ 1 w 15"/>
                    <a:gd name="T39" fmla="*/ 14 h 17"/>
                    <a:gd name="T40" fmla="*/ 2 w 15"/>
                    <a:gd name="T41" fmla="*/ 14 h 17"/>
                    <a:gd name="T42" fmla="*/ 3 w 15"/>
                    <a:gd name="T43" fmla="*/ 8 h 17"/>
                    <a:gd name="T44" fmla="*/ 2 w 15"/>
                    <a:gd name="T45" fmla="*/ 8 h 17"/>
                    <a:gd name="T46" fmla="*/ 0 w 15"/>
                    <a:gd name="T47" fmla="*/ 10 h 17"/>
                    <a:gd name="T48" fmla="*/ 1 w 15"/>
                    <a:gd name="T49" fmla="*/ 10 h 17"/>
                    <a:gd name="T50" fmla="*/ 5 w 15"/>
                    <a:gd name="T51" fmla="*/ 2 h 17"/>
                    <a:gd name="T52" fmla="*/ 5 w 15"/>
                    <a:gd name="T53" fmla="*/ 3 h 17"/>
                    <a:gd name="T54" fmla="*/ 14 w 15"/>
                    <a:gd name="T55" fmla="*/ 1 h 17"/>
                    <a:gd name="T56" fmla="*/ 13 w 15"/>
                    <a:gd name="T57" fmla="*/ 1 h 17"/>
                    <a:gd name="T58" fmla="*/ 14 w 15"/>
                    <a:gd name="T59" fmla="*/ 3 h 17"/>
                    <a:gd name="T60" fmla="*/ 14 w 15"/>
                    <a:gd name="T61" fmla="*/ 1 h 17"/>
                    <a:gd name="T62" fmla="*/ 8 w 15"/>
                    <a:gd name="T63" fmla="*/ 8 h 17"/>
                    <a:gd name="T64" fmla="*/ 8 w 15"/>
                    <a:gd name="T65" fmla="*/ 9 h 17"/>
                    <a:gd name="T66" fmla="*/ 11 w 15"/>
                    <a:gd name="T67" fmla="*/ 9 h 17"/>
                    <a:gd name="T68" fmla="*/ 10 w 15"/>
                    <a:gd name="T69" fmla="*/ 8 h 17"/>
                    <a:gd name="T70" fmla="*/ 10 w 15"/>
                    <a:gd name="T71" fmla="*/ 16 h 17"/>
                    <a:gd name="T72" fmla="*/ 11 w 15"/>
                    <a:gd name="T73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5" h="17">
                      <a:moveTo>
                        <a:pt x="11" y="15"/>
                      </a:moveTo>
                      <a:cubicBezTo>
                        <a:pt x="9" y="14"/>
                        <a:pt x="11" y="10"/>
                        <a:pt x="12" y="8"/>
                      </a:cubicBezTo>
                      <a:cubicBezTo>
                        <a:pt x="12" y="8"/>
                        <a:pt x="12" y="7"/>
                        <a:pt x="11" y="7"/>
                      </a:cubicBezTo>
                      <a:cubicBezTo>
                        <a:pt x="10" y="8"/>
                        <a:pt x="9" y="8"/>
                        <a:pt x="8" y="8"/>
                      </a:cubicBezTo>
                      <a:cubicBezTo>
                        <a:pt x="8" y="8"/>
                        <a:pt x="9" y="8"/>
                        <a:pt x="9" y="9"/>
                      </a:cubicBezTo>
                      <a:cubicBezTo>
                        <a:pt x="10" y="6"/>
                        <a:pt x="12" y="4"/>
                        <a:pt x="15" y="3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1"/>
                        <a:pt x="14" y="1"/>
                        <a:pt x="14" y="1"/>
                      </a:cubicBezTo>
                      <a:cubicBezTo>
                        <a:pt x="14" y="0"/>
                        <a:pt x="14" y="0"/>
                        <a:pt x="13" y="0"/>
                      </a:cubicBezTo>
                      <a:cubicBezTo>
                        <a:pt x="10" y="1"/>
                        <a:pt x="8" y="2"/>
                        <a:pt x="5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6" y="5"/>
                        <a:pt x="1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0"/>
                        <a:pt x="2" y="9"/>
                        <a:pt x="3" y="9"/>
                      </a:cubicBezTo>
                      <a:cubicBezTo>
                        <a:pt x="3" y="9"/>
                        <a:pt x="2" y="8"/>
                        <a:pt x="2" y="8"/>
                      </a:cubicBezTo>
                      <a:cubicBezTo>
                        <a:pt x="2" y="10"/>
                        <a:pt x="2" y="12"/>
                        <a:pt x="1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3" y="13"/>
                        <a:pt x="3" y="13"/>
                        <a:pt x="3" y="12"/>
                      </a:cubicBezTo>
                      <a:cubicBezTo>
                        <a:pt x="3" y="11"/>
                        <a:pt x="2" y="11"/>
                        <a:pt x="2" y="12"/>
                      </a:cubicBezTo>
                      <a:cubicBezTo>
                        <a:pt x="1" y="13"/>
                        <a:pt x="1" y="13"/>
                        <a:pt x="1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ubicBezTo>
                        <a:pt x="3" y="12"/>
                        <a:pt x="3" y="10"/>
                        <a:pt x="3" y="8"/>
                      </a:cubicBezTo>
                      <a:cubicBezTo>
                        <a:pt x="3" y="8"/>
                        <a:pt x="2" y="7"/>
                        <a:pt x="2" y="8"/>
                      </a:cubicBezTo>
                      <a:cubicBezTo>
                        <a:pt x="1" y="8"/>
                        <a:pt x="1" y="9"/>
                        <a:pt x="0" y="10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8" y="6"/>
                        <a:pt x="5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8" y="3"/>
                        <a:pt x="11" y="2"/>
                        <a:pt x="14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2"/>
                        <a:pt x="13" y="2"/>
                        <a:pt x="14" y="3"/>
                      </a:cubicBezTo>
                      <a:cubicBezTo>
                        <a:pt x="14" y="2"/>
                        <a:pt x="14" y="2"/>
                        <a:pt x="14" y="1"/>
                      </a:cubicBezTo>
                      <a:cubicBezTo>
                        <a:pt x="11" y="3"/>
                        <a:pt x="8" y="5"/>
                        <a:pt x="8" y="8"/>
                      </a:cubicBezTo>
                      <a:cubicBezTo>
                        <a:pt x="7" y="9"/>
                        <a:pt x="8" y="9"/>
                        <a:pt x="8" y="9"/>
                      </a:cubicBezTo>
                      <a:cubicBezTo>
                        <a:pt x="9" y="9"/>
                        <a:pt x="10" y="9"/>
                        <a:pt x="11" y="9"/>
                      </a:cubicBezTo>
                      <a:cubicBezTo>
                        <a:pt x="11" y="9"/>
                        <a:pt x="11" y="8"/>
                        <a:pt x="10" y="8"/>
                      </a:cubicBezTo>
                      <a:cubicBezTo>
                        <a:pt x="9" y="11"/>
                        <a:pt x="7" y="14"/>
                        <a:pt x="10" y="16"/>
                      </a:cubicBezTo>
                      <a:cubicBezTo>
                        <a:pt x="11" y="17"/>
                        <a:pt x="12" y="16"/>
                        <a:pt x="1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Freeform 176"/>
                <p:cNvSpPr>
                  <a:spLocks/>
                </p:cNvSpPr>
                <p:nvPr/>
              </p:nvSpPr>
              <p:spPr bwMode="auto">
                <a:xfrm>
                  <a:off x="911225" y="2327276"/>
                  <a:ext cx="77788" cy="98425"/>
                </a:xfrm>
                <a:custGeom>
                  <a:avLst/>
                  <a:gdLst>
                    <a:gd name="T0" fmla="*/ 21 w 73"/>
                    <a:gd name="T1" fmla="*/ 91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5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1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7"/>
                        <a:pt x="19" y="5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6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5" y="93"/>
                        <a:pt x="45" y="93"/>
                      </a:cubicBezTo>
                      <a:cubicBezTo>
                        <a:pt x="52" y="85"/>
                        <a:pt x="48" y="74"/>
                        <a:pt x="53" y="65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6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8"/>
                        <a:pt x="20" y="91"/>
                      </a:cubicBezTo>
                      <a:cubicBezTo>
                        <a:pt x="20" y="92"/>
                        <a:pt x="21" y="91"/>
                        <a:pt x="21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" name="Freeform 177"/>
                <p:cNvSpPr>
                  <a:spLocks/>
                </p:cNvSpPr>
                <p:nvPr/>
              </p:nvSpPr>
              <p:spPr bwMode="auto">
                <a:xfrm>
                  <a:off x="927100" y="2425701"/>
                  <a:ext cx="34925" cy="9525"/>
                </a:xfrm>
                <a:custGeom>
                  <a:avLst/>
                  <a:gdLst>
                    <a:gd name="T0" fmla="*/ 3 w 33"/>
                    <a:gd name="T1" fmla="*/ 2 h 9"/>
                    <a:gd name="T2" fmla="*/ 22 w 33"/>
                    <a:gd name="T3" fmla="*/ 2 h 9"/>
                    <a:gd name="T4" fmla="*/ 27 w 33"/>
                    <a:gd name="T5" fmla="*/ 2 h 9"/>
                    <a:gd name="T6" fmla="*/ 28 w 33"/>
                    <a:gd name="T7" fmla="*/ 5 h 9"/>
                    <a:gd name="T8" fmla="*/ 22 w 33"/>
                    <a:gd name="T9" fmla="*/ 5 h 9"/>
                    <a:gd name="T10" fmla="*/ 3 w 33"/>
                    <a:gd name="T11" fmla="*/ 0 h 9"/>
                    <a:gd name="T12" fmla="*/ 1 w 33"/>
                    <a:gd name="T13" fmla="*/ 0 h 9"/>
                    <a:gd name="T14" fmla="*/ 16 w 33"/>
                    <a:gd name="T15" fmla="*/ 6 h 9"/>
                    <a:gd name="T16" fmla="*/ 32 w 33"/>
                    <a:gd name="T17" fmla="*/ 2 h 9"/>
                    <a:gd name="T18" fmla="*/ 31 w 33"/>
                    <a:gd name="T19" fmla="*/ 1 h 9"/>
                    <a:gd name="T20" fmla="*/ 3 w 33"/>
                    <a:gd name="T21" fmla="*/ 1 h 9"/>
                    <a:gd name="T22" fmla="*/ 3 w 33"/>
                    <a:gd name="T23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3" h="9">
                      <a:moveTo>
                        <a:pt x="3" y="2"/>
                      </a:moveTo>
                      <a:cubicBezTo>
                        <a:pt x="10" y="2"/>
                        <a:pt x="16" y="2"/>
                        <a:pt x="22" y="2"/>
                      </a:cubicBezTo>
                      <a:cubicBezTo>
                        <a:pt x="24" y="2"/>
                        <a:pt x="25" y="2"/>
                        <a:pt x="27" y="2"/>
                      </a:cubicBezTo>
                      <a:cubicBezTo>
                        <a:pt x="29" y="2"/>
                        <a:pt x="29" y="3"/>
                        <a:pt x="28" y="5"/>
                      </a:cubicBezTo>
                      <a:cubicBezTo>
                        <a:pt x="26" y="5"/>
                        <a:pt x="24" y="5"/>
                        <a:pt x="22" y="5"/>
                      </a:cubicBezTo>
                      <a:cubicBezTo>
                        <a:pt x="18" y="5"/>
                        <a:pt x="2" y="7"/>
                        <a:pt x="3" y="0"/>
                      </a:cubicBezTo>
                      <a:cubicBezTo>
                        <a:pt x="3" y="0"/>
                        <a:pt x="1" y="0"/>
                        <a:pt x="1" y="0"/>
                      </a:cubicBezTo>
                      <a:cubicBezTo>
                        <a:pt x="0" y="8"/>
                        <a:pt x="11" y="6"/>
                        <a:pt x="16" y="6"/>
                      </a:cubicBezTo>
                      <a:cubicBezTo>
                        <a:pt x="20" y="6"/>
                        <a:pt x="33" y="9"/>
                        <a:pt x="32" y="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2" y="1"/>
                        <a:pt x="13" y="0"/>
                        <a:pt x="3" y="1"/>
                      </a:cubicBezTo>
                      <a:cubicBezTo>
                        <a:pt x="2" y="1"/>
                        <a:pt x="2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Freeform 178"/>
                <p:cNvSpPr>
                  <a:spLocks/>
                </p:cNvSpPr>
                <p:nvPr/>
              </p:nvSpPr>
              <p:spPr bwMode="auto">
                <a:xfrm>
                  <a:off x="922338" y="2430463"/>
                  <a:ext cx="38100" cy="9525"/>
                </a:xfrm>
                <a:custGeom>
                  <a:avLst/>
                  <a:gdLst>
                    <a:gd name="T0" fmla="*/ 8 w 36"/>
                    <a:gd name="T1" fmla="*/ 4 h 9"/>
                    <a:gd name="T2" fmla="*/ 26 w 36"/>
                    <a:gd name="T3" fmla="*/ 3 h 9"/>
                    <a:gd name="T4" fmla="*/ 31 w 36"/>
                    <a:gd name="T5" fmla="*/ 5 h 9"/>
                    <a:gd name="T6" fmla="*/ 33 w 36"/>
                    <a:gd name="T7" fmla="*/ 6 h 9"/>
                    <a:gd name="T8" fmla="*/ 19 w 36"/>
                    <a:gd name="T9" fmla="*/ 6 h 9"/>
                    <a:gd name="T10" fmla="*/ 13 w 36"/>
                    <a:gd name="T11" fmla="*/ 7 h 9"/>
                    <a:gd name="T12" fmla="*/ 14 w 36"/>
                    <a:gd name="T13" fmla="*/ 8 h 9"/>
                    <a:gd name="T14" fmla="*/ 15 w 36"/>
                    <a:gd name="T15" fmla="*/ 8 h 9"/>
                    <a:gd name="T16" fmla="*/ 15 w 36"/>
                    <a:gd name="T17" fmla="*/ 6 h 9"/>
                    <a:gd name="T18" fmla="*/ 12 w 36"/>
                    <a:gd name="T19" fmla="*/ 5 h 9"/>
                    <a:gd name="T20" fmla="*/ 8 w 36"/>
                    <a:gd name="T21" fmla="*/ 1 h 9"/>
                    <a:gd name="T22" fmla="*/ 8 w 36"/>
                    <a:gd name="T23" fmla="*/ 0 h 9"/>
                    <a:gd name="T24" fmla="*/ 15 w 36"/>
                    <a:gd name="T25" fmla="*/ 8 h 9"/>
                    <a:gd name="T26" fmla="*/ 15 w 36"/>
                    <a:gd name="T27" fmla="*/ 6 h 9"/>
                    <a:gd name="T28" fmla="*/ 14 w 36"/>
                    <a:gd name="T29" fmla="*/ 8 h 9"/>
                    <a:gd name="T30" fmla="*/ 17 w 36"/>
                    <a:gd name="T31" fmla="*/ 8 h 9"/>
                    <a:gd name="T32" fmla="*/ 26 w 36"/>
                    <a:gd name="T33" fmla="*/ 8 h 9"/>
                    <a:gd name="T34" fmla="*/ 36 w 36"/>
                    <a:gd name="T35" fmla="*/ 6 h 9"/>
                    <a:gd name="T36" fmla="*/ 29 w 36"/>
                    <a:gd name="T37" fmla="*/ 2 h 9"/>
                    <a:gd name="T38" fmla="*/ 8 w 36"/>
                    <a:gd name="T39" fmla="*/ 3 h 9"/>
                    <a:gd name="T40" fmla="*/ 8 w 36"/>
                    <a:gd name="T41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6" h="9">
                      <a:moveTo>
                        <a:pt x="8" y="4"/>
                      </a:moveTo>
                      <a:cubicBezTo>
                        <a:pt x="14" y="4"/>
                        <a:pt x="20" y="3"/>
                        <a:pt x="26" y="3"/>
                      </a:cubicBezTo>
                      <a:cubicBezTo>
                        <a:pt x="28" y="4"/>
                        <a:pt x="29" y="4"/>
                        <a:pt x="31" y="5"/>
                      </a:cubicBezTo>
                      <a:cubicBezTo>
                        <a:pt x="32" y="5"/>
                        <a:pt x="36" y="6"/>
                        <a:pt x="33" y="6"/>
                      </a:cubicBezTo>
                      <a:cubicBezTo>
                        <a:pt x="29" y="7"/>
                        <a:pt x="23" y="7"/>
                        <a:pt x="19" y="6"/>
                      </a:cubicBezTo>
                      <a:cubicBezTo>
                        <a:pt x="18" y="6"/>
                        <a:pt x="14" y="5"/>
                        <a:pt x="13" y="7"/>
                      </a:cubicBezTo>
                      <a:cubicBezTo>
                        <a:pt x="13" y="7"/>
                        <a:pt x="13" y="7"/>
                        <a:pt x="14" y="8"/>
                      </a:cubicBezTo>
                      <a:cubicBezTo>
                        <a:pt x="14" y="8"/>
                        <a:pt x="14" y="8"/>
                        <a:pt x="15" y="8"/>
                      </a:cubicBezTo>
                      <a:cubicBezTo>
                        <a:pt x="15" y="7"/>
                        <a:pt x="15" y="7"/>
                        <a:pt x="15" y="6"/>
                      </a:cubicBezTo>
                      <a:cubicBezTo>
                        <a:pt x="14" y="6"/>
                        <a:pt x="13" y="6"/>
                        <a:pt x="12" y="5"/>
                      </a:cubicBezTo>
                      <a:cubicBezTo>
                        <a:pt x="10" y="5"/>
                        <a:pt x="4" y="3"/>
                        <a:pt x="8" y="1"/>
                      </a:cubicBezTo>
                      <a:cubicBezTo>
                        <a:pt x="9" y="1"/>
                        <a:pt x="8" y="0"/>
                        <a:pt x="8" y="0"/>
                      </a:cubicBezTo>
                      <a:cubicBezTo>
                        <a:pt x="0" y="3"/>
                        <a:pt x="11" y="8"/>
                        <a:pt x="15" y="8"/>
                      </a:cubicBezTo>
                      <a:cubicBezTo>
                        <a:pt x="16" y="8"/>
                        <a:pt x="16" y="7"/>
                        <a:pt x="15" y="6"/>
                      </a:cubicBezTo>
                      <a:cubicBezTo>
                        <a:pt x="14" y="6"/>
                        <a:pt x="15" y="7"/>
                        <a:pt x="14" y="8"/>
                      </a:cubicBezTo>
                      <a:cubicBezTo>
                        <a:pt x="15" y="7"/>
                        <a:pt x="16" y="8"/>
                        <a:pt x="17" y="8"/>
                      </a:cubicBezTo>
                      <a:cubicBezTo>
                        <a:pt x="20" y="8"/>
                        <a:pt x="23" y="8"/>
                        <a:pt x="26" y="8"/>
                      </a:cubicBezTo>
                      <a:cubicBezTo>
                        <a:pt x="27" y="8"/>
                        <a:pt x="36" y="9"/>
                        <a:pt x="36" y="6"/>
                      </a:cubicBezTo>
                      <a:cubicBezTo>
                        <a:pt x="36" y="4"/>
                        <a:pt x="30" y="3"/>
                        <a:pt x="29" y="2"/>
                      </a:cubicBezTo>
                      <a:cubicBezTo>
                        <a:pt x="22" y="1"/>
                        <a:pt x="15" y="3"/>
                        <a:pt x="8" y="3"/>
                      </a:cubicBezTo>
                      <a:cubicBezTo>
                        <a:pt x="7" y="3"/>
                        <a:pt x="7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9"/>
                <p:cNvSpPr>
                  <a:spLocks/>
                </p:cNvSpPr>
                <p:nvPr/>
              </p:nvSpPr>
              <p:spPr bwMode="auto">
                <a:xfrm>
                  <a:off x="925513" y="2433638"/>
                  <a:ext cx="36513" cy="11113"/>
                </a:xfrm>
                <a:custGeom>
                  <a:avLst/>
                  <a:gdLst>
                    <a:gd name="T0" fmla="*/ 8 w 35"/>
                    <a:gd name="T1" fmla="*/ 4 h 11"/>
                    <a:gd name="T2" fmla="*/ 1 w 35"/>
                    <a:gd name="T3" fmla="*/ 3 h 11"/>
                    <a:gd name="T4" fmla="*/ 0 w 35"/>
                    <a:gd name="T5" fmla="*/ 4 h 11"/>
                    <a:gd name="T6" fmla="*/ 19 w 35"/>
                    <a:gd name="T7" fmla="*/ 11 h 11"/>
                    <a:gd name="T8" fmla="*/ 30 w 35"/>
                    <a:gd name="T9" fmla="*/ 1 h 11"/>
                    <a:gd name="T10" fmla="*/ 28 w 35"/>
                    <a:gd name="T11" fmla="*/ 2 h 11"/>
                    <a:gd name="T12" fmla="*/ 16 w 35"/>
                    <a:gd name="T13" fmla="*/ 9 h 11"/>
                    <a:gd name="T14" fmla="*/ 6 w 35"/>
                    <a:gd name="T15" fmla="*/ 8 h 11"/>
                    <a:gd name="T16" fmla="*/ 2 w 35"/>
                    <a:gd name="T17" fmla="*/ 6 h 11"/>
                    <a:gd name="T18" fmla="*/ 3 w 35"/>
                    <a:gd name="T19" fmla="*/ 5 h 11"/>
                    <a:gd name="T20" fmla="*/ 8 w 35"/>
                    <a:gd name="T21" fmla="*/ 5 h 11"/>
                    <a:gd name="T22" fmla="*/ 8 w 35"/>
                    <a:gd name="T2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5" h="11">
                      <a:moveTo>
                        <a:pt x="8" y="4"/>
                      </a:moveTo>
                      <a:cubicBezTo>
                        <a:pt x="6" y="4"/>
                        <a:pt x="3" y="4"/>
                        <a:pt x="1" y="3"/>
                      </a:cubicBezTo>
                      <a:cubicBezTo>
                        <a:pt x="1" y="3"/>
                        <a:pt x="0" y="4"/>
                        <a:pt x="0" y="4"/>
                      </a:cubicBezTo>
                      <a:cubicBezTo>
                        <a:pt x="0" y="10"/>
                        <a:pt x="15" y="11"/>
                        <a:pt x="19" y="11"/>
                      </a:cubicBezTo>
                      <a:cubicBezTo>
                        <a:pt x="25" y="11"/>
                        <a:pt x="35" y="9"/>
                        <a:pt x="30" y="1"/>
                      </a:cubicBezTo>
                      <a:cubicBezTo>
                        <a:pt x="29" y="0"/>
                        <a:pt x="28" y="1"/>
                        <a:pt x="28" y="2"/>
                      </a:cubicBezTo>
                      <a:cubicBezTo>
                        <a:pt x="33" y="9"/>
                        <a:pt x="21" y="10"/>
                        <a:pt x="16" y="9"/>
                      </a:cubicBezTo>
                      <a:cubicBezTo>
                        <a:pt x="13" y="9"/>
                        <a:pt x="9" y="9"/>
                        <a:pt x="6" y="8"/>
                      </a:cubicBezTo>
                      <a:cubicBezTo>
                        <a:pt x="5" y="7"/>
                        <a:pt x="3" y="7"/>
                        <a:pt x="2" y="6"/>
                      </a:cubicBezTo>
                      <a:cubicBezTo>
                        <a:pt x="1" y="5"/>
                        <a:pt x="2" y="5"/>
                        <a:pt x="3" y="5"/>
                      </a:cubicBezTo>
                      <a:cubicBezTo>
                        <a:pt x="4" y="5"/>
                        <a:pt x="6" y="5"/>
                        <a:pt x="8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Freeform 180"/>
                <p:cNvSpPr>
                  <a:spLocks/>
                </p:cNvSpPr>
                <p:nvPr/>
              </p:nvSpPr>
              <p:spPr bwMode="auto">
                <a:xfrm>
                  <a:off x="928688" y="2441576"/>
                  <a:ext cx="26988" cy="15875"/>
                </a:xfrm>
                <a:custGeom>
                  <a:avLst/>
                  <a:gdLst>
                    <a:gd name="T0" fmla="*/ 1 w 25"/>
                    <a:gd name="T1" fmla="*/ 5 h 15"/>
                    <a:gd name="T2" fmla="*/ 1 w 25"/>
                    <a:gd name="T3" fmla="*/ 3 h 15"/>
                    <a:gd name="T4" fmla="*/ 0 w 25"/>
                    <a:gd name="T5" fmla="*/ 3 h 15"/>
                    <a:gd name="T6" fmla="*/ 25 w 25"/>
                    <a:gd name="T7" fmla="*/ 2 h 15"/>
                    <a:gd name="T8" fmla="*/ 23 w 25"/>
                    <a:gd name="T9" fmla="*/ 1 h 15"/>
                    <a:gd name="T10" fmla="*/ 1 w 25"/>
                    <a:gd name="T11" fmla="*/ 2 h 15"/>
                    <a:gd name="T12" fmla="*/ 0 w 25"/>
                    <a:gd name="T13" fmla="*/ 3 h 15"/>
                    <a:gd name="T14" fmla="*/ 0 w 25"/>
                    <a:gd name="T15" fmla="*/ 5 h 15"/>
                    <a:gd name="T16" fmla="*/ 1 w 25"/>
                    <a:gd name="T17" fmla="*/ 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15">
                      <a:moveTo>
                        <a:pt x="1" y="5"/>
                      </a:moveTo>
                      <a:cubicBezTo>
                        <a:pt x="1" y="4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0" y="3"/>
                      </a:cubicBezTo>
                      <a:cubicBezTo>
                        <a:pt x="9" y="9"/>
                        <a:pt x="21" y="15"/>
                        <a:pt x="25" y="2"/>
                      </a:cubicBezTo>
                      <a:cubicBezTo>
                        <a:pt x="25" y="1"/>
                        <a:pt x="24" y="0"/>
                        <a:pt x="23" y="1"/>
                      </a:cubicBezTo>
                      <a:cubicBezTo>
                        <a:pt x="20" y="14"/>
                        <a:pt x="8" y="7"/>
                        <a:pt x="1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4"/>
                        <a:pt x="0" y="5"/>
                      </a:cubicBezTo>
                      <a:cubicBezTo>
                        <a:pt x="0" y="5"/>
                        <a:pt x="1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Freeform 181"/>
                <p:cNvSpPr>
                  <a:spLocks/>
                </p:cNvSpPr>
                <p:nvPr/>
              </p:nvSpPr>
              <p:spPr bwMode="auto">
                <a:xfrm>
                  <a:off x="931863" y="2381251"/>
                  <a:ext cx="17463" cy="44450"/>
                </a:xfrm>
                <a:custGeom>
                  <a:avLst/>
                  <a:gdLst>
                    <a:gd name="T0" fmla="*/ 9 w 16"/>
                    <a:gd name="T1" fmla="*/ 40 h 41"/>
                    <a:gd name="T2" fmla="*/ 2 w 16"/>
                    <a:gd name="T3" fmla="*/ 1 h 41"/>
                    <a:gd name="T4" fmla="*/ 1 w 16"/>
                    <a:gd name="T5" fmla="*/ 2 h 41"/>
                    <a:gd name="T6" fmla="*/ 8 w 16"/>
                    <a:gd name="T7" fmla="*/ 40 h 41"/>
                    <a:gd name="T8" fmla="*/ 9 w 16"/>
                    <a:gd name="T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41">
                      <a:moveTo>
                        <a:pt x="9" y="40"/>
                      </a:moveTo>
                      <a:cubicBezTo>
                        <a:pt x="11" y="28"/>
                        <a:pt x="16" y="7"/>
                        <a:pt x="2" y="1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14" y="8"/>
                        <a:pt x="9" y="29"/>
                        <a:pt x="8" y="40"/>
                      </a:cubicBezTo>
                      <a:cubicBezTo>
                        <a:pt x="7" y="41"/>
                        <a:pt x="9" y="41"/>
                        <a:pt x="9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" name="Freeform 182"/>
                <p:cNvSpPr>
                  <a:spLocks/>
                </p:cNvSpPr>
                <p:nvPr/>
              </p:nvSpPr>
              <p:spPr bwMode="auto">
                <a:xfrm>
                  <a:off x="942975" y="2379663"/>
                  <a:ext cx="17463" cy="49213"/>
                </a:xfrm>
                <a:custGeom>
                  <a:avLst/>
                  <a:gdLst>
                    <a:gd name="T0" fmla="*/ 7 w 17"/>
                    <a:gd name="T1" fmla="*/ 44 h 46"/>
                    <a:gd name="T2" fmla="*/ 16 w 17"/>
                    <a:gd name="T3" fmla="*/ 2 h 46"/>
                    <a:gd name="T4" fmla="*/ 15 w 17"/>
                    <a:gd name="T5" fmla="*/ 1 h 46"/>
                    <a:gd name="T6" fmla="*/ 6 w 17"/>
                    <a:gd name="T7" fmla="*/ 45 h 46"/>
                    <a:gd name="T8" fmla="*/ 7 w 17"/>
                    <a:gd name="T9" fmla="*/ 4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46">
                      <a:moveTo>
                        <a:pt x="7" y="44"/>
                      </a:moveTo>
                      <a:cubicBezTo>
                        <a:pt x="1" y="32"/>
                        <a:pt x="6" y="11"/>
                        <a:pt x="16" y="2"/>
                      </a:cubicBezTo>
                      <a:cubicBezTo>
                        <a:pt x="17" y="1"/>
                        <a:pt x="16" y="0"/>
                        <a:pt x="15" y="1"/>
                      </a:cubicBezTo>
                      <a:cubicBezTo>
                        <a:pt x="5" y="10"/>
                        <a:pt x="0" y="32"/>
                        <a:pt x="6" y="45"/>
                      </a:cubicBezTo>
                      <a:cubicBezTo>
                        <a:pt x="6" y="46"/>
                        <a:pt x="8" y="45"/>
                        <a:pt x="7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" name="Freeform 183"/>
                <p:cNvSpPr>
                  <a:spLocks/>
                </p:cNvSpPr>
                <p:nvPr/>
              </p:nvSpPr>
              <p:spPr bwMode="auto">
                <a:xfrm>
                  <a:off x="927100" y="2368551"/>
                  <a:ext cx="36513" cy="15875"/>
                </a:xfrm>
                <a:custGeom>
                  <a:avLst/>
                  <a:gdLst>
                    <a:gd name="T0" fmla="*/ 6 w 34"/>
                    <a:gd name="T1" fmla="*/ 14 h 16"/>
                    <a:gd name="T2" fmla="*/ 5 w 34"/>
                    <a:gd name="T3" fmla="*/ 5 h 16"/>
                    <a:gd name="T4" fmla="*/ 12 w 34"/>
                    <a:gd name="T5" fmla="*/ 5 h 16"/>
                    <a:gd name="T6" fmla="*/ 9 w 34"/>
                    <a:gd name="T7" fmla="*/ 7 h 16"/>
                    <a:gd name="T8" fmla="*/ 10 w 34"/>
                    <a:gd name="T9" fmla="*/ 4 h 16"/>
                    <a:gd name="T10" fmla="*/ 15 w 34"/>
                    <a:gd name="T11" fmla="*/ 5 h 16"/>
                    <a:gd name="T12" fmla="*/ 15 w 34"/>
                    <a:gd name="T13" fmla="*/ 7 h 16"/>
                    <a:gd name="T14" fmla="*/ 21 w 34"/>
                    <a:gd name="T15" fmla="*/ 4 h 16"/>
                    <a:gd name="T16" fmla="*/ 23 w 34"/>
                    <a:gd name="T17" fmla="*/ 7 h 16"/>
                    <a:gd name="T18" fmla="*/ 22 w 34"/>
                    <a:gd name="T19" fmla="*/ 7 h 16"/>
                    <a:gd name="T20" fmla="*/ 22 w 34"/>
                    <a:gd name="T21" fmla="*/ 4 h 16"/>
                    <a:gd name="T22" fmla="*/ 24 w 34"/>
                    <a:gd name="T23" fmla="*/ 3 h 16"/>
                    <a:gd name="T24" fmla="*/ 25 w 34"/>
                    <a:gd name="T25" fmla="*/ 3 h 16"/>
                    <a:gd name="T26" fmla="*/ 25 w 34"/>
                    <a:gd name="T27" fmla="*/ 7 h 16"/>
                    <a:gd name="T28" fmla="*/ 31 w 34"/>
                    <a:gd name="T29" fmla="*/ 8 h 16"/>
                    <a:gd name="T30" fmla="*/ 27 w 34"/>
                    <a:gd name="T31" fmla="*/ 12 h 16"/>
                    <a:gd name="T32" fmla="*/ 27 w 34"/>
                    <a:gd name="T33" fmla="*/ 14 h 16"/>
                    <a:gd name="T34" fmla="*/ 31 w 34"/>
                    <a:gd name="T35" fmla="*/ 4 h 16"/>
                    <a:gd name="T36" fmla="*/ 24 w 34"/>
                    <a:gd name="T37" fmla="*/ 7 h 16"/>
                    <a:gd name="T38" fmla="*/ 29 w 34"/>
                    <a:gd name="T39" fmla="*/ 7 h 16"/>
                    <a:gd name="T40" fmla="*/ 22 w 34"/>
                    <a:gd name="T41" fmla="*/ 2 h 16"/>
                    <a:gd name="T42" fmla="*/ 21 w 34"/>
                    <a:gd name="T43" fmla="*/ 10 h 16"/>
                    <a:gd name="T44" fmla="*/ 25 w 34"/>
                    <a:gd name="T45" fmla="*/ 6 h 16"/>
                    <a:gd name="T46" fmla="*/ 13 w 34"/>
                    <a:gd name="T47" fmla="*/ 9 h 16"/>
                    <a:gd name="T48" fmla="*/ 14 w 34"/>
                    <a:gd name="T49" fmla="*/ 10 h 16"/>
                    <a:gd name="T50" fmla="*/ 14 w 34"/>
                    <a:gd name="T51" fmla="*/ 3 h 16"/>
                    <a:gd name="T52" fmla="*/ 9 w 34"/>
                    <a:gd name="T53" fmla="*/ 10 h 16"/>
                    <a:gd name="T54" fmla="*/ 10 w 34"/>
                    <a:gd name="T55" fmla="*/ 10 h 16"/>
                    <a:gd name="T56" fmla="*/ 10 w 34"/>
                    <a:gd name="T57" fmla="*/ 2 h 16"/>
                    <a:gd name="T58" fmla="*/ 3 w 34"/>
                    <a:gd name="T59" fmla="*/ 5 h 16"/>
                    <a:gd name="T60" fmla="*/ 5 w 34"/>
                    <a:gd name="T61" fmla="*/ 15 h 16"/>
                    <a:gd name="T62" fmla="*/ 6 w 34"/>
                    <a:gd name="T6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4" h="16">
                      <a:moveTo>
                        <a:pt x="6" y="14"/>
                      </a:moveTo>
                      <a:cubicBezTo>
                        <a:pt x="3" y="11"/>
                        <a:pt x="2" y="8"/>
                        <a:pt x="5" y="5"/>
                      </a:cubicBezTo>
                      <a:cubicBezTo>
                        <a:pt x="7" y="3"/>
                        <a:pt x="10" y="2"/>
                        <a:pt x="12" y="5"/>
                      </a:cubicBezTo>
                      <a:cubicBezTo>
                        <a:pt x="13" y="7"/>
                        <a:pt x="10" y="9"/>
                        <a:pt x="9" y="7"/>
                      </a:cubicBezTo>
                      <a:cubicBezTo>
                        <a:pt x="9" y="6"/>
                        <a:pt x="9" y="4"/>
                        <a:pt x="10" y="4"/>
                      </a:cubicBezTo>
                      <a:cubicBezTo>
                        <a:pt x="12" y="3"/>
                        <a:pt x="14" y="4"/>
                        <a:pt x="15" y="5"/>
                      </a:cubicBezTo>
                      <a:cubicBezTo>
                        <a:pt x="18" y="7"/>
                        <a:pt x="14" y="10"/>
                        <a:pt x="15" y="7"/>
                      </a:cubicBezTo>
                      <a:cubicBezTo>
                        <a:pt x="15" y="4"/>
                        <a:pt x="19" y="3"/>
                        <a:pt x="21" y="4"/>
                      </a:cubicBezTo>
                      <a:cubicBezTo>
                        <a:pt x="23" y="4"/>
                        <a:pt x="24" y="5"/>
                        <a:pt x="23" y="7"/>
                      </a:cubicBezTo>
                      <a:cubicBezTo>
                        <a:pt x="23" y="8"/>
                        <a:pt x="22" y="10"/>
                        <a:pt x="22" y="7"/>
                      </a:cubicBezTo>
                      <a:cubicBezTo>
                        <a:pt x="22" y="6"/>
                        <a:pt x="22" y="5"/>
                        <a:pt x="22" y="4"/>
                      </a:cubicBezTo>
                      <a:cubicBezTo>
                        <a:pt x="23" y="4"/>
                        <a:pt x="23" y="3"/>
                        <a:pt x="24" y="3"/>
                      </a:cubicBezTo>
                      <a:cubicBezTo>
                        <a:pt x="24" y="3"/>
                        <a:pt x="24" y="3"/>
                        <a:pt x="25" y="3"/>
                      </a:cubicBezTo>
                      <a:cubicBezTo>
                        <a:pt x="27" y="3"/>
                        <a:pt x="28" y="4"/>
                        <a:pt x="25" y="7"/>
                      </a:cubicBezTo>
                      <a:cubicBezTo>
                        <a:pt x="25" y="4"/>
                        <a:pt x="32" y="3"/>
                        <a:pt x="31" y="8"/>
                      </a:cubicBezTo>
                      <a:cubicBezTo>
                        <a:pt x="30" y="10"/>
                        <a:pt x="28" y="11"/>
                        <a:pt x="27" y="12"/>
                      </a:cubicBezTo>
                      <a:cubicBezTo>
                        <a:pt x="26" y="13"/>
                        <a:pt x="27" y="14"/>
                        <a:pt x="27" y="14"/>
                      </a:cubicBezTo>
                      <a:cubicBezTo>
                        <a:pt x="31" y="12"/>
                        <a:pt x="34" y="7"/>
                        <a:pt x="31" y="4"/>
                      </a:cubicBezTo>
                      <a:cubicBezTo>
                        <a:pt x="29" y="1"/>
                        <a:pt x="24" y="4"/>
                        <a:pt x="24" y="7"/>
                      </a:cubicBezTo>
                      <a:cubicBezTo>
                        <a:pt x="24" y="11"/>
                        <a:pt x="29" y="9"/>
                        <a:pt x="29" y="7"/>
                      </a:cubicBezTo>
                      <a:cubicBezTo>
                        <a:pt x="31" y="3"/>
                        <a:pt x="26" y="0"/>
                        <a:pt x="22" y="2"/>
                      </a:cubicBezTo>
                      <a:cubicBezTo>
                        <a:pt x="20" y="3"/>
                        <a:pt x="20" y="7"/>
                        <a:pt x="21" y="10"/>
                      </a:cubicBezTo>
                      <a:cubicBezTo>
                        <a:pt x="22" y="12"/>
                        <a:pt x="25" y="7"/>
                        <a:pt x="25" y="6"/>
                      </a:cubicBezTo>
                      <a:cubicBezTo>
                        <a:pt x="25" y="0"/>
                        <a:pt x="11" y="1"/>
                        <a:pt x="13" y="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20" y="8"/>
                        <a:pt x="19" y="5"/>
                        <a:pt x="14" y="3"/>
                      </a:cubicBezTo>
                      <a:cubicBezTo>
                        <a:pt x="8" y="0"/>
                        <a:pt x="7" y="5"/>
                        <a:pt x="9" y="10"/>
                      </a:cubicBezTo>
                      <a:cubicBezTo>
                        <a:pt x="9" y="10"/>
                        <a:pt x="9" y="10"/>
                        <a:pt x="10" y="10"/>
                      </a:cubicBezTo>
                      <a:cubicBezTo>
                        <a:pt x="14" y="10"/>
                        <a:pt x="15" y="4"/>
                        <a:pt x="10" y="2"/>
                      </a:cubicBezTo>
                      <a:cubicBezTo>
                        <a:pt x="8" y="1"/>
                        <a:pt x="4" y="3"/>
                        <a:pt x="3" y="5"/>
                      </a:cubicBezTo>
                      <a:cubicBezTo>
                        <a:pt x="0" y="9"/>
                        <a:pt x="2" y="12"/>
                        <a:pt x="5" y="15"/>
                      </a:cubicBezTo>
                      <a:cubicBezTo>
                        <a:pt x="5" y="16"/>
                        <a:pt x="6" y="15"/>
                        <a:pt x="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Freeform 193"/>
                <p:cNvSpPr>
                  <a:spLocks/>
                </p:cNvSpPr>
                <p:nvPr/>
              </p:nvSpPr>
              <p:spPr bwMode="auto">
                <a:xfrm>
                  <a:off x="933450" y="2243138"/>
                  <a:ext cx="85725" cy="49213"/>
                </a:xfrm>
                <a:custGeom>
                  <a:avLst/>
                  <a:gdLst>
                    <a:gd name="T0" fmla="*/ 1 w 82"/>
                    <a:gd name="T1" fmla="*/ 46 h 47"/>
                    <a:gd name="T2" fmla="*/ 6 w 82"/>
                    <a:gd name="T3" fmla="*/ 40 h 47"/>
                    <a:gd name="T4" fmla="*/ 9 w 82"/>
                    <a:gd name="T5" fmla="*/ 37 h 47"/>
                    <a:gd name="T6" fmla="*/ 11 w 82"/>
                    <a:gd name="T7" fmla="*/ 44 h 47"/>
                    <a:gd name="T8" fmla="*/ 11 w 82"/>
                    <a:gd name="T9" fmla="*/ 44 h 47"/>
                    <a:gd name="T10" fmla="*/ 19 w 82"/>
                    <a:gd name="T11" fmla="*/ 34 h 47"/>
                    <a:gd name="T12" fmla="*/ 25 w 82"/>
                    <a:gd name="T13" fmla="*/ 32 h 47"/>
                    <a:gd name="T14" fmla="*/ 29 w 82"/>
                    <a:gd name="T15" fmla="*/ 42 h 47"/>
                    <a:gd name="T16" fmla="*/ 29 w 82"/>
                    <a:gd name="T17" fmla="*/ 43 h 47"/>
                    <a:gd name="T18" fmla="*/ 32 w 82"/>
                    <a:gd name="T19" fmla="*/ 37 h 47"/>
                    <a:gd name="T20" fmla="*/ 33 w 82"/>
                    <a:gd name="T21" fmla="*/ 33 h 47"/>
                    <a:gd name="T22" fmla="*/ 37 w 82"/>
                    <a:gd name="T23" fmla="*/ 34 h 47"/>
                    <a:gd name="T24" fmla="*/ 37 w 82"/>
                    <a:gd name="T25" fmla="*/ 34 h 47"/>
                    <a:gd name="T26" fmla="*/ 44 w 82"/>
                    <a:gd name="T27" fmla="*/ 30 h 47"/>
                    <a:gd name="T28" fmla="*/ 44 w 82"/>
                    <a:gd name="T29" fmla="*/ 30 h 47"/>
                    <a:gd name="T30" fmla="*/ 48 w 82"/>
                    <a:gd name="T31" fmla="*/ 24 h 47"/>
                    <a:gd name="T32" fmla="*/ 50 w 82"/>
                    <a:gd name="T33" fmla="*/ 18 h 47"/>
                    <a:gd name="T34" fmla="*/ 53 w 82"/>
                    <a:gd name="T35" fmla="*/ 20 h 47"/>
                    <a:gd name="T36" fmla="*/ 57 w 82"/>
                    <a:gd name="T37" fmla="*/ 40 h 47"/>
                    <a:gd name="T38" fmla="*/ 58 w 82"/>
                    <a:gd name="T39" fmla="*/ 40 h 47"/>
                    <a:gd name="T40" fmla="*/ 64 w 82"/>
                    <a:gd name="T41" fmla="*/ 19 h 47"/>
                    <a:gd name="T42" fmla="*/ 68 w 82"/>
                    <a:gd name="T43" fmla="*/ 9 h 47"/>
                    <a:gd name="T44" fmla="*/ 72 w 82"/>
                    <a:gd name="T45" fmla="*/ 15 h 47"/>
                    <a:gd name="T46" fmla="*/ 73 w 82"/>
                    <a:gd name="T47" fmla="*/ 15 h 47"/>
                    <a:gd name="T48" fmla="*/ 82 w 82"/>
                    <a:gd name="T49" fmla="*/ 1 h 47"/>
                    <a:gd name="T50" fmla="*/ 81 w 82"/>
                    <a:gd name="T51" fmla="*/ 1 h 47"/>
                    <a:gd name="T52" fmla="*/ 80 w 82"/>
                    <a:gd name="T53" fmla="*/ 1 h 47"/>
                    <a:gd name="T54" fmla="*/ 80 w 82"/>
                    <a:gd name="T55" fmla="*/ 2 h 47"/>
                    <a:gd name="T56" fmla="*/ 78 w 82"/>
                    <a:gd name="T57" fmla="*/ 7 h 47"/>
                    <a:gd name="T58" fmla="*/ 74 w 82"/>
                    <a:gd name="T59" fmla="*/ 12 h 47"/>
                    <a:gd name="T60" fmla="*/ 69 w 82"/>
                    <a:gd name="T61" fmla="*/ 6 h 47"/>
                    <a:gd name="T62" fmla="*/ 68 w 82"/>
                    <a:gd name="T63" fmla="*/ 6 h 47"/>
                    <a:gd name="T64" fmla="*/ 58 w 82"/>
                    <a:gd name="T65" fmla="*/ 36 h 47"/>
                    <a:gd name="T66" fmla="*/ 57 w 82"/>
                    <a:gd name="T67" fmla="*/ 35 h 47"/>
                    <a:gd name="T68" fmla="*/ 56 w 82"/>
                    <a:gd name="T69" fmla="*/ 28 h 47"/>
                    <a:gd name="T70" fmla="*/ 52 w 82"/>
                    <a:gd name="T71" fmla="*/ 15 h 47"/>
                    <a:gd name="T72" fmla="*/ 51 w 82"/>
                    <a:gd name="T73" fmla="*/ 15 h 47"/>
                    <a:gd name="T74" fmla="*/ 48 w 82"/>
                    <a:gd name="T75" fmla="*/ 22 h 47"/>
                    <a:gd name="T76" fmla="*/ 42 w 82"/>
                    <a:gd name="T77" fmla="*/ 28 h 47"/>
                    <a:gd name="T78" fmla="*/ 42 w 82"/>
                    <a:gd name="T79" fmla="*/ 28 h 47"/>
                    <a:gd name="T80" fmla="*/ 38 w 82"/>
                    <a:gd name="T81" fmla="*/ 32 h 47"/>
                    <a:gd name="T82" fmla="*/ 34 w 82"/>
                    <a:gd name="T83" fmla="*/ 29 h 47"/>
                    <a:gd name="T84" fmla="*/ 34 w 82"/>
                    <a:gd name="T85" fmla="*/ 29 h 47"/>
                    <a:gd name="T86" fmla="*/ 31 w 82"/>
                    <a:gd name="T87" fmla="*/ 39 h 47"/>
                    <a:gd name="T88" fmla="*/ 26 w 82"/>
                    <a:gd name="T89" fmla="*/ 34 h 47"/>
                    <a:gd name="T90" fmla="*/ 24 w 82"/>
                    <a:gd name="T91" fmla="*/ 27 h 47"/>
                    <a:gd name="T92" fmla="*/ 23 w 82"/>
                    <a:gd name="T93" fmla="*/ 27 h 47"/>
                    <a:gd name="T94" fmla="*/ 17 w 82"/>
                    <a:gd name="T95" fmla="*/ 36 h 47"/>
                    <a:gd name="T96" fmla="*/ 11 w 82"/>
                    <a:gd name="T97" fmla="*/ 42 h 47"/>
                    <a:gd name="T98" fmla="*/ 8 w 82"/>
                    <a:gd name="T99" fmla="*/ 36 h 47"/>
                    <a:gd name="T100" fmla="*/ 8 w 82"/>
                    <a:gd name="T101" fmla="*/ 36 h 47"/>
                    <a:gd name="T102" fmla="*/ 1 w 82"/>
                    <a:gd name="T103" fmla="*/ 47 h 47"/>
                    <a:gd name="T104" fmla="*/ 1 w 82"/>
                    <a:gd name="T105" fmla="*/ 47 h 47"/>
                    <a:gd name="T106" fmla="*/ 2 w 82"/>
                    <a:gd name="T107" fmla="*/ 47 h 47"/>
                    <a:gd name="T108" fmla="*/ 1 w 82"/>
                    <a:gd name="T10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82" h="47">
                      <a:moveTo>
                        <a:pt x="1" y="46"/>
                      </a:moveTo>
                      <a:cubicBezTo>
                        <a:pt x="3" y="46"/>
                        <a:pt x="5" y="42"/>
                        <a:pt x="6" y="40"/>
                      </a:cubicBezTo>
                      <a:cubicBezTo>
                        <a:pt x="6" y="40"/>
                        <a:pt x="8" y="36"/>
                        <a:pt x="9" y="37"/>
                      </a:cubicBezTo>
                      <a:cubicBezTo>
                        <a:pt x="10" y="39"/>
                        <a:pt x="10" y="42"/>
                        <a:pt x="11" y="44"/>
                      </a:cubicBezTo>
                      <a:cubicBezTo>
                        <a:pt x="11" y="44"/>
                        <a:pt x="11" y="44"/>
                        <a:pt x="11" y="44"/>
                      </a:cubicBezTo>
                      <a:cubicBezTo>
                        <a:pt x="15" y="41"/>
                        <a:pt x="17" y="38"/>
                        <a:pt x="19" y="34"/>
                      </a:cubicBezTo>
                      <a:cubicBezTo>
                        <a:pt x="21" y="31"/>
                        <a:pt x="23" y="26"/>
                        <a:pt x="25" y="32"/>
                      </a:cubicBezTo>
                      <a:cubicBezTo>
                        <a:pt x="26" y="35"/>
                        <a:pt x="27" y="39"/>
                        <a:pt x="29" y="42"/>
                      </a:cubicBezTo>
                      <a:cubicBezTo>
                        <a:pt x="29" y="43"/>
                        <a:pt x="29" y="43"/>
                        <a:pt x="29" y="43"/>
                      </a:cubicBezTo>
                      <a:cubicBezTo>
                        <a:pt x="31" y="41"/>
                        <a:pt x="32" y="39"/>
                        <a:pt x="32" y="37"/>
                      </a:cubicBezTo>
                      <a:cubicBezTo>
                        <a:pt x="32" y="35"/>
                        <a:pt x="33" y="34"/>
                        <a:pt x="33" y="33"/>
                      </a:cubicBezTo>
                      <a:cubicBezTo>
                        <a:pt x="34" y="29"/>
                        <a:pt x="36" y="32"/>
                        <a:pt x="37" y="34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9" y="32"/>
                        <a:pt x="41" y="27"/>
                        <a:pt x="44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6" y="28"/>
                        <a:pt x="47" y="26"/>
                        <a:pt x="48" y="24"/>
                      </a:cubicBezTo>
                      <a:cubicBezTo>
                        <a:pt x="49" y="22"/>
                        <a:pt x="49" y="20"/>
                        <a:pt x="50" y="18"/>
                      </a:cubicBezTo>
                      <a:cubicBezTo>
                        <a:pt x="52" y="15"/>
                        <a:pt x="52" y="18"/>
                        <a:pt x="53" y="20"/>
                      </a:cubicBezTo>
                      <a:cubicBezTo>
                        <a:pt x="55" y="26"/>
                        <a:pt x="56" y="33"/>
                        <a:pt x="57" y="40"/>
                      </a:cubicBezTo>
                      <a:cubicBezTo>
                        <a:pt x="57" y="40"/>
                        <a:pt x="58" y="40"/>
                        <a:pt x="58" y="40"/>
                      </a:cubicBezTo>
                      <a:cubicBezTo>
                        <a:pt x="60" y="33"/>
                        <a:pt x="62" y="26"/>
                        <a:pt x="64" y="19"/>
                      </a:cubicBezTo>
                      <a:cubicBezTo>
                        <a:pt x="65" y="16"/>
                        <a:pt x="66" y="12"/>
                        <a:pt x="68" y="9"/>
                      </a:cubicBezTo>
                      <a:cubicBezTo>
                        <a:pt x="68" y="8"/>
                        <a:pt x="72" y="14"/>
                        <a:pt x="72" y="15"/>
                      </a:cubicBezTo>
                      <a:cubicBezTo>
                        <a:pt x="72" y="15"/>
                        <a:pt x="73" y="15"/>
                        <a:pt x="73" y="15"/>
                      </a:cubicBezTo>
                      <a:cubicBezTo>
                        <a:pt x="77" y="11"/>
                        <a:pt x="80" y="6"/>
                        <a:pt x="82" y="1"/>
                      </a:cubicBezTo>
                      <a:cubicBezTo>
                        <a:pt x="82" y="1"/>
                        <a:pt x="81" y="0"/>
                        <a:pt x="81" y="1"/>
                      </a:cubicBezTo>
                      <a:cubicBezTo>
                        <a:pt x="81" y="1"/>
                        <a:pt x="80" y="1"/>
                        <a:pt x="80" y="1"/>
                      </a:cubicBezTo>
                      <a:cubicBezTo>
                        <a:pt x="80" y="1"/>
                        <a:pt x="80" y="2"/>
                        <a:pt x="80" y="2"/>
                      </a:cubicBezTo>
                      <a:cubicBezTo>
                        <a:pt x="80" y="2"/>
                        <a:pt x="79" y="6"/>
                        <a:pt x="78" y="7"/>
                      </a:cubicBezTo>
                      <a:cubicBezTo>
                        <a:pt x="77" y="8"/>
                        <a:pt x="76" y="10"/>
                        <a:pt x="74" y="12"/>
                      </a:cubicBezTo>
                      <a:cubicBezTo>
                        <a:pt x="71" y="16"/>
                        <a:pt x="70" y="9"/>
                        <a:pt x="69" y="6"/>
                      </a:cubicBezTo>
                      <a:cubicBezTo>
                        <a:pt x="69" y="6"/>
                        <a:pt x="68" y="6"/>
                        <a:pt x="68" y="6"/>
                      </a:cubicBezTo>
                      <a:cubicBezTo>
                        <a:pt x="64" y="16"/>
                        <a:pt x="61" y="26"/>
                        <a:pt x="58" y="36"/>
                      </a:cubicBezTo>
                      <a:cubicBezTo>
                        <a:pt x="57" y="40"/>
                        <a:pt x="58" y="37"/>
                        <a:pt x="57" y="35"/>
                      </a:cubicBezTo>
                      <a:cubicBezTo>
                        <a:pt x="57" y="32"/>
                        <a:pt x="56" y="30"/>
                        <a:pt x="56" y="28"/>
                      </a:cubicBezTo>
                      <a:cubicBezTo>
                        <a:pt x="55" y="23"/>
                        <a:pt x="54" y="19"/>
                        <a:pt x="52" y="15"/>
                      </a:cubicBezTo>
                      <a:cubicBezTo>
                        <a:pt x="52" y="15"/>
                        <a:pt x="51" y="15"/>
                        <a:pt x="51" y="15"/>
                      </a:cubicBezTo>
                      <a:cubicBezTo>
                        <a:pt x="50" y="17"/>
                        <a:pt x="49" y="20"/>
                        <a:pt x="48" y="22"/>
                      </a:cubicBezTo>
                      <a:cubicBezTo>
                        <a:pt x="47" y="25"/>
                        <a:pt x="45" y="30"/>
                        <a:pt x="42" y="28"/>
                      </a:cubicBezTo>
                      <a:cubicBezTo>
                        <a:pt x="42" y="27"/>
                        <a:pt x="42" y="27"/>
                        <a:pt x="42" y="28"/>
                      </a:cubicBezTo>
                      <a:cubicBezTo>
                        <a:pt x="40" y="29"/>
                        <a:pt x="39" y="31"/>
                        <a:pt x="38" y="32"/>
                      </a:cubicBezTo>
                      <a:cubicBezTo>
                        <a:pt x="37" y="33"/>
                        <a:pt x="35" y="29"/>
                        <a:pt x="34" y="29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ubicBezTo>
                        <a:pt x="32" y="32"/>
                        <a:pt x="32" y="36"/>
                        <a:pt x="31" y="39"/>
                      </a:cubicBezTo>
                      <a:cubicBezTo>
                        <a:pt x="29" y="44"/>
                        <a:pt x="27" y="35"/>
                        <a:pt x="26" y="34"/>
                      </a:cubicBezTo>
                      <a:cubicBezTo>
                        <a:pt x="26" y="31"/>
                        <a:pt x="25" y="29"/>
                        <a:pt x="24" y="27"/>
                      </a:cubicBezTo>
                      <a:cubicBezTo>
                        <a:pt x="23" y="27"/>
                        <a:pt x="23" y="26"/>
                        <a:pt x="23" y="27"/>
                      </a:cubicBezTo>
                      <a:cubicBezTo>
                        <a:pt x="20" y="29"/>
                        <a:pt x="19" y="33"/>
                        <a:pt x="17" y="36"/>
                      </a:cubicBezTo>
                      <a:cubicBezTo>
                        <a:pt x="17" y="37"/>
                        <a:pt x="12" y="44"/>
                        <a:pt x="11" y="42"/>
                      </a:cubicBezTo>
                      <a:cubicBezTo>
                        <a:pt x="11" y="39"/>
                        <a:pt x="10" y="38"/>
                        <a:pt x="8" y="36"/>
                      </a:cubicBezTo>
                      <a:cubicBezTo>
                        <a:pt x="8" y="35"/>
                        <a:pt x="8" y="35"/>
                        <a:pt x="8" y="36"/>
                      </a:cubicBezTo>
                      <a:cubicBezTo>
                        <a:pt x="6" y="39"/>
                        <a:pt x="3" y="43"/>
                        <a:pt x="1" y="47"/>
                      </a:cubicBezTo>
                      <a:cubicBezTo>
                        <a:pt x="0" y="47"/>
                        <a:pt x="1" y="47"/>
                        <a:pt x="1" y="47"/>
                      </a:cubicBezTo>
                      <a:cubicBezTo>
                        <a:pt x="1" y="47"/>
                        <a:pt x="1" y="47"/>
                        <a:pt x="2" y="47"/>
                      </a:cubicBezTo>
                      <a:cubicBezTo>
                        <a:pt x="2" y="47"/>
                        <a:pt x="2" y="46"/>
                        <a:pt x="1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" name="Freeform 194"/>
                <p:cNvSpPr>
                  <a:spLocks/>
                </p:cNvSpPr>
                <p:nvPr/>
              </p:nvSpPr>
              <p:spPr bwMode="auto">
                <a:xfrm>
                  <a:off x="919163" y="2254251"/>
                  <a:ext cx="119063" cy="52388"/>
                </a:xfrm>
                <a:custGeom>
                  <a:avLst/>
                  <a:gdLst>
                    <a:gd name="T0" fmla="*/ 2 w 113"/>
                    <a:gd name="T1" fmla="*/ 0 h 50"/>
                    <a:gd name="T2" fmla="*/ 4 w 113"/>
                    <a:gd name="T3" fmla="*/ 22 h 50"/>
                    <a:gd name="T4" fmla="*/ 6 w 113"/>
                    <a:gd name="T5" fmla="*/ 49 h 50"/>
                    <a:gd name="T6" fmla="*/ 7 w 113"/>
                    <a:gd name="T7" fmla="*/ 50 h 50"/>
                    <a:gd name="T8" fmla="*/ 34 w 113"/>
                    <a:gd name="T9" fmla="*/ 49 h 50"/>
                    <a:gd name="T10" fmla="*/ 60 w 113"/>
                    <a:gd name="T11" fmla="*/ 47 h 50"/>
                    <a:gd name="T12" fmla="*/ 112 w 113"/>
                    <a:gd name="T13" fmla="*/ 42 h 50"/>
                    <a:gd name="T14" fmla="*/ 113 w 113"/>
                    <a:gd name="T15" fmla="*/ 42 h 50"/>
                    <a:gd name="T16" fmla="*/ 111 w 113"/>
                    <a:gd name="T17" fmla="*/ 40 h 50"/>
                    <a:gd name="T18" fmla="*/ 110 w 113"/>
                    <a:gd name="T19" fmla="*/ 40 h 50"/>
                    <a:gd name="T20" fmla="*/ 106 w 113"/>
                    <a:gd name="T21" fmla="*/ 42 h 50"/>
                    <a:gd name="T22" fmla="*/ 96 w 113"/>
                    <a:gd name="T23" fmla="*/ 42 h 50"/>
                    <a:gd name="T24" fmla="*/ 78 w 113"/>
                    <a:gd name="T25" fmla="*/ 45 h 50"/>
                    <a:gd name="T26" fmla="*/ 38 w 113"/>
                    <a:gd name="T27" fmla="*/ 48 h 50"/>
                    <a:gd name="T28" fmla="*/ 19 w 113"/>
                    <a:gd name="T29" fmla="*/ 49 h 50"/>
                    <a:gd name="T30" fmla="*/ 9 w 113"/>
                    <a:gd name="T31" fmla="*/ 49 h 50"/>
                    <a:gd name="T32" fmla="*/ 7 w 113"/>
                    <a:gd name="T33" fmla="*/ 39 h 50"/>
                    <a:gd name="T34" fmla="*/ 5 w 113"/>
                    <a:gd name="T35" fmla="*/ 20 h 50"/>
                    <a:gd name="T36" fmla="*/ 3 w 113"/>
                    <a:gd name="T37" fmla="*/ 0 h 50"/>
                    <a:gd name="T38" fmla="*/ 2 w 113"/>
                    <a:gd name="T3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3" h="50">
                      <a:moveTo>
                        <a:pt x="2" y="0"/>
                      </a:moveTo>
                      <a:cubicBezTo>
                        <a:pt x="0" y="7"/>
                        <a:pt x="3" y="15"/>
                        <a:pt x="4" y="22"/>
                      </a:cubicBezTo>
                      <a:cubicBezTo>
                        <a:pt x="5" y="31"/>
                        <a:pt x="6" y="40"/>
                        <a:pt x="6" y="49"/>
                      </a:cubicBezTo>
                      <a:cubicBezTo>
                        <a:pt x="6" y="49"/>
                        <a:pt x="6" y="50"/>
                        <a:pt x="7" y="50"/>
                      </a:cubicBezTo>
                      <a:cubicBezTo>
                        <a:pt x="16" y="50"/>
                        <a:pt x="25" y="49"/>
                        <a:pt x="34" y="49"/>
                      </a:cubicBezTo>
                      <a:cubicBezTo>
                        <a:pt x="42" y="48"/>
                        <a:pt x="51" y="48"/>
                        <a:pt x="60" y="47"/>
                      </a:cubicBezTo>
                      <a:cubicBezTo>
                        <a:pt x="77" y="46"/>
                        <a:pt x="95" y="42"/>
                        <a:pt x="112" y="42"/>
                      </a:cubicBezTo>
                      <a:cubicBezTo>
                        <a:pt x="113" y="42"/>
                        <a:pt x="113" y="42"/>
                        <a:pt x="113" y="42"/>
                      </a:cubicBezTo>
                      <a:cubicBezTo>
                        <a:pt x="112" y="41"/>
                        <a:pt x="111" y="40"/>
                        <a:pt x="111" y="40"/>
                      </a:cubicBezTo>
                      <a:cubicBezTo>
                        <a:pt x="110" y="39"/>
                        <a:pt x="110" y="40"/>
                        <a:pt x="110" y="40"/>
                      </a:cubicBezTo>
                      <a:cubicBezTo>
                        <a:pt x="112" y="42"/>
                        <a:pt x="108" y="41"/>
                        <a:pt x="106" y="42"/>
                      </a:cubicBezTo>
                      <a:cubicBezTo>
                        <a:pt x="103" y="42"/>
                        <a:pt x="99" y="42"/>
                        <a:pt x="96" y="42"/>
                      </a:cubicBezTo>
                      <a:cubicBezTo>
                        <a:pt x="90" y="43"/>
                        <a:pt x="84" y="44"/>
                        <a:pt x="78" y="45"/>
                      </a:cubicBezTo>
                      <a:cubicBezTo>
                        <a:pt x="64" y="47"/>
                        <a:pt x="51" y="47"/>
                        <a:pt x="38" y="48"/>
                      </a:cubicBezTo>
                      <a:cubicBezTo>
                        <a:pt x="31" y="48"/>
                        <a:pt x="25" y="48"/>
                        <a:pt x="19" y="49"/>
                      </a:cubicBezTo>
                      <a:cubicBezTo>
                        <a:pt x="16" y="49"/>
                        <a:pt x="12" y="49"/>
                        <a:pt x="9" y="49"/>
                      </a:cubicBezTo>
                      <a:cubicBezTo>
                        <a:pt x="6" y="49"/>
                        <a:pt x="7" y="41"/>
                        <a:pt x="7" y="39"/>
                      </a:cubicBezTo>
                      <a:cubicBezTo>
                        <a:pt x="6" y="33"/>
                        <a:pt x="6" y="26"/>
                        <a:pt x="5" y="20"/>
                      </a:cubicBezTo>
                      <a:cubicBezTo>
                        <a:pt x="4" y="14"/>
                        <a:pt x="1" y="7"/>
                        <a:pt x="3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Freeform 195"/>
                <p:cNvSpPr>
                  <a:spLocks/>
                </p:cNvSpPr>
                <p:nvPr/>
              </p:nvSpPr>
              <p:spPr bwMode="auto">
                <a:xfrm>
                  <a:off x="914400" y="2247901"/>
                  <a:ext cx="14288" cy="9525"/>
                </a:xfrm>
                <a:custGeom>
                  <a:avLst/>
                  <a:gdLst>
                    <a:gd name="T0" fmla="*/ 1 w 13"/>
                    <a:gd name="T1" fmla="*/ 9 h 9"/>
                    <a:gd name="T2" fmla="*/ 5 w 13"/>
                    <a:gd name="T3" fmla="*/ 1 h 9"/>
                    <a:gd name="T4" fmla="*/ 5 w 13"/>
                    <a:gd name="T5" fmla="*/ 1 h 9"/>
                    <a:gd name="T6" fmla="*/ 12 w 13"/>
                    <a:gd name="T7" fmla="*/ 9 h 9"/>
                    <a:gd name="T8" fmla="*/ 12 w 13"/>
                    <a:gd name="T9" fmla="*/ 8 h 9"/>
                    <a:gd name="T10" fmla="*/ 5 w 13"/>
                    <a:gd name="T11" fmla="*/ 0 h 9"/>
                    <a:gd name="T12" fmla="*/ 5 w 13"/>
                    <a:gd name="T13" fmla="*/ 0 h 9"/>
                    <a:gd name="T14" fmla="*/ 0 w 13"/>
                    <a:gd name="T15" fmla="*/ 8 h 9"/>
                    <a:gd name="T16" fmla="*/ 1 w 13"/>
                    <a:gd name="T1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9">
                      <a:moveTo>
                        <a:pt x="1" y="9"/>
                      </a:moveTo>
                      <a:cubicBezTo>
                        <a:pt x="2" y="6"/>
                        <a:pt x="4" y="3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8" y="3"/>
                        <a:pt x="10" y="6"/>
                        <a:pt x="12" y="9"/>
                      </a:cubicBezTo>
                      <a:cubicBezTo>
                        <a:pt x="12" y="9"/>
                        <a:pt x="13" y="9"/>
                        <a:pt x="12" y="8"/>
                      </a:cubicBezTo>
                      <a:cubicBezTo>
                        <a:pt x="10" y="5"/>
                        <a:pt x="8" y="2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3"/>
                        <a:pt x="1" y="5"/>
                        <a:pt x="0" y="8"/>
                      </a:cubicBezTo>
                      <a:cubicBezTo>
                        <a:pt x="0" y="9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Freeform 196"/>
                <p:cNvSpPr>
                  <a:spLocks/>
                </p:cNvSpPr>
                <p:nvPr/>
              </p:nvSpPr>
              <p:spPr bwMode="auto">
                <a:xfrm>
                  <a:off x="938213" y="2225676"/>
                  <a:ext cx="74613" cy="41275"/>
                </a:xfrm>
                <a:custGeom>
                  <a:avLst/>
                  <a:gdLst>
                    <a:gd name="T0" fmla="*/ 1 w 70"/>
                    <a:gd name="T1" fmla="*/ 39 h 40"/>
                    <a:gd name="T2" fmla="*/ 35 w 70"/>
                    <a:gd name="T3" fmla="*/ 29 h 40"/>
                    <a:gd name="T4" fmla="*/ 52 w 70"/>
                    <a:gd name="T5" fmla="*/ 18 h 40"/>
                    <a:gd name="T6" fmla="*/ 70 w 70"/>
                    <a:gd name="T7" fmla="*/ 2 h 40"/>
                    <a:gd name="T8" fmla="*/ 70 w 70"/>
                    <a:gd name="T9" fmla="*/ 1 h 40"/>
                    <a:gd name="T10" fmla="*/ 62 w 70"/>
                    <a:gd name="T11" fmla="*/ 4 h 40"/>
                    <a:gd name="T12" fmla="*/ 63 w 70"/>
                    <a:gd name="T13" fmla="*/ 4 h 40"/>
                    <a:gd name="T14" fmla="*/ 68 w 70"/>
                    <a:gd name="T15" fmla="*/ 3 h 40"/>
                    <a:gd name="T16" fmla="*/ 67 w 70"/>
                    <a:gd name="T17" fmla="*/ 9 h 40"/>
                    <a:gd name="T18" fmla="*/ 68 w 70"/>
                    <a:gd name="T19" fmla="*/ 9 h 40"/>
                    <a:gd name="T20" fmla="*/ 69 w 70"/>
                    <a:gd name="T21" fmla="*/ 1 h 40"/>
                    <a:gd name="T22" fmla="*/ 69 w 70"/>
                    <a:gd name="T23" fmla="*/ 1 h 40"/>
                    <a:gd name="T24" fmla="*/ 64 w 70"/>
                    <a:gd name="T25" fmla="*/ 3 h 40"/>
                    <a:gd name="T26" fmla="*/ 64 w 70"/>
                    <a:gd name="T27" fmla="*/ 4 h 40"/>
                    <a:gd name="T28" fmla="*/ 68 w 70"/>
                    <a:gd name="T29" fmla="*/ 2 h 40"/>
                    <a:gd name="T30" fmla="*/ 62 w 70"/>
                    <a:gd name="T31" fmla="*/ 8 h 40"/>
                    <a:gd name="T32" fmla="*/ 43 w 70"/>
                    <a:gd name="T33" fmla="*/ 24 h 40"/>
                    <a:gd name="T34" fmla="*/ 21 w 70"/>
                    <a:gd name="T35" fmla="*/ 34 h 40"/>
                    <a:gd name="T36" fmla="*/ 1 w 70"/>
                    <a:gd name="T37" fmla="*/ 38 h 40"/>
                    <a:gd name="T38" fmla="*/ 1 w 70"/>
                    <a:gd name="T39" fmla="*/ 39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0" h="40">
                      <a:moveTo>
                        <a:pt x="1" y="39"/>
                      </a:moveTo>
                      <a:cubicBezTo>
                        <a:pt x="13" y="40"/>
                        <a:pt x="25" y="33"/>
                        <a:pt x="35" y="29"/>
                      </a:cubicBezTo>
                      <a:cubicBezTo>
                        <a:pt x="41" y="26"/>
                        <a:pt x="47" y="22"/>
                        <a:pt x="52" y="18"/>
                      </a:cubicBezTo>
                      <a:cubicBezTo>
                        <a:pt x="59" y="13"/>
                        <a:pt x="64" y="7"/>
                        <a:pt x="70" y="2"/>
                      </a:cubicBezTo>
                      <a:cubicBezTo>
                        <a:pt x="70" y="2"/>
                        <a:pt x="70" y="1"/>
                        <a:pt x="70" y="1"/>
                      </a:cubicBezTo>
                      <a:cubicBezTo>
                        <a:pt x="67" y="2"/>
                        <a:pt x="65" y="3"/>
                        <a:pt x="62" y="4"/>
                      </a:cubicBezTo>
                      <a:cubicBezTo>
                        <a:pt x="62" y="4"/>
                        <a:pt x="62" y="5"/>
                        <a:pt x="63" y="4"/>
                      </a:cubicBezTo>
                      <a:cubicBezTo>
                        <a:pt x="63" y="4"/>
                        <a:pt x="68" y="2"/>
                        <a:pt x="68" y="3"/>
                      </a:cubicBezTo>
                      <a:cubicBezTo>
                        <a:pt x="68" y="5"/>
                        <a:pt x="67" y="7"/>
                        <a:pt x="67" y="9"/>
                      </a:cubicBezTo>
                      <a:cubicBezTo>
                        <a:pt x="67" y="9"/>
                        <a:pt x="68" y="9"/>
                        <a:pt x="68" y="9"/>
                      </a:cubicBezTo>
                      <a:cubicBezTo>
                        <a:pt x="68" y="6"/>
                        <a:pt x="69" y="4"/>
                        <a:pt x="69" y="1"/>
                      </a:cubicBezTo>
                      <a:cubicBezTo>
                        <a:pt x="69" y="1"/>
                        <a:pt x="69" y="0"/>
                        <a:pt x="69" y="1"/>
                      </a:cubicBezTo>
                      <a:cubicBezTo>
                        <a:pt x="67" y="1"/>
                        <a:pt x="66" y="2"/>
                        <a:pt x="64" y="3"/>
                      </a:cubicBezTo>
                      <a:cubicBezTo>
                        <a:pt x="64" y="3"/>
                        <a:pt x="64" y="4"/>
                        <a:pt x="64" y="4"/>
                      </a:cubicBezTo>
                      <a:cubicBezTo>
                        <a:pt x="66" y="3"/>
                        <a:pt x="67" y="3"/>
                        <a:pt x="68" y="2"/>
                      </a:cubicBezTo>
                      <a:cubicBezTo>
                        <a:pt x="66" y="4"/>
                        <a:pt x="64" y="6"/>
                        <a:pt x="62" y="8"/>
                      </a:cubicBezTo>
                      <a:cubicBezTo>
                        <a:pt x="56" y="14"/>
                        <a:pt x="50" y="19"/>
                        <a:pt x="43" y="24"/>
                      </a:cubicBezTo>
                      <a:cubicBezTo>
                        <a:pt x="36" y="28"/>
                        <a:pt x="28" y="31"/>
                        <a:pt x="21" y="34"/>
                      </a:cubicBezTo>
                      <a:cubicBezTo>
                        <a:pt x="15" y="36"/>
                        <a:pt x="8" y="39"/>
                        <a:pt x="1" y="38"/>
                      </a:cubicBezTo>
                      <a:cubicBezTo>
                        <a:pt x="0" y="38"/>
                        <a:pt x="0" y="39"/>
                        <a:pt x="1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200"/>
                <p:cNvSpPr>
                  <a:spLocks/>
                </p:cNvSpPr>
                <p:nvPr/>
              </p:nvSpPr>
              <p:spPr bwMode="auto">
                <a:xfrm>
                  <a:off x="911225" y="2563813"/>
                  <a:ext cx="92075" cy="104775"/>
                </a:xfrm>
                <a:custGeom>
                  <a:avLst/>
                  <a:gdLst>
                    <a:gd name="T0" fmla="*/ 3 w 87"/>
                    <a:gd name="T1" fmla="*/ 8 h 98"/>
                    <a:gd name="T2" fmla="*/ 3 w 87"/>
                    <a:gd name="T3" fmla="*/ 95 h 98"/>
                    <a:gd name="T4" fmla="*/ 5 w 87"/>
                    <a:gd name="T5" fmla="*/ 97 h 98"/>
                    <a:gd name="T6" fmla="*/ 76 w 87"/>
                    <a:gd name="T7" fmla="*/ 93 h 98"/>
                    <a:gd name="T8" fmla="*/ 78 w 87"/>
                    <a:gd name="T9" fmla="*/ 92 h 98"/>
                    <a:gd name="T10" fmla="*/ 80 w 87"/>
                    <a:gd name="T11" fmla="*/ 39 h 98"/>
                    <a:gd name="T12" fmla="*/ 78 w 87"/>
                    <a:gd name="T13" fmla="*/ 6 h 98"/>
                    <a:gd name="T14" fmla="*/ 51 w 87"/>
                    <a:gd name="T15" fmla="*/ 4 h 98"/>
                    <a:gd name="T16" fmla="*/ 2 w 87"/>
                    <a:gd name="T17" fmla="*/ 7 h 98"/>
                    <a:gd name="T18" fmla="*/ 2 w 87"/>
                    <a:gd name="T19" fmla="*/ 10 h 98"/>
                    <a:gd name="T20" fmla="*/ 65 w 87"/>
                    <a:gd name="T21" fmla="*/ 6 h 98"/>
                    <a:gd name="T22" fmla="*/ 76 w 87"/>
                    <a:gd name="T23" fmla="*/ 87 h 98"/>
                    <a:gd name="T24" fmla="*/ 47 w 87"/>
                    <a:gd name="T25" fmla="*/ 91 h 98"/>
                    <a:gd name="T26" fmla="*/ 6 w 87"/>
                    <a:gd name="T27" fmla="*/ 89 h 98"/>
                    <a:gd name="T28" fmla="*/ 6 w 87"/>
                    <a:gd name="T29" fmla="*/ 8 h 98"/>
                    <a:gd name="T30" fmla="*/ 3 w 87"/>
                    <a:gd name="T31" fmla="*/ 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7" h="98">
                      <a:moveTo>
                        <a:pt x="3" y="8"/>
                      </a:moveTo>
                      <a:cubicBezTo>
                        <a:pt x="3" y="37"/>
                        <a:pt x="3" y="66"/>
                        <a:pt x="3" y="95"/>
                      </a:cubicBezTo>
                      <a:cubicBezTo>
                        <a:pt x="3" y="96"/>
                        <a:pt x="4" y="97"/>
                        <a:pt x="5" y="97"/>
                      </a:cubicBezTo>
                      <a:cubicBezTo>
                        <a:pt x="28" y="97"/>
                        <a:pt x="52" y="90"/>
                        <a:pt x="76" y="93"/>
                      </a:cubicBezTo>
                      <a:cubicBezTo>
                        <a:pt x="77" y="93"/>
                        <a:pt x="78" y="93"/>
                        <a:pt x="78" y="92"/>
                      </a:cubicBezTo>
                      <a:cubicBezTo>
                        <a:pt x="80" y="74"/>
                        <a:pt x="80" y="56"/>
                        <a:pt x="80" y="39"/>
                      </a:cubicBezTo>
                      <a:cubicBezTo>
                        <a:pt x="80" y="32"/>
                        <a:pt x="83" y="11"/>
                        <a:pt x="78" y="6"/>
                      </a:cubicBezTo>
                      <a:cubicBezTo>
                        <a:pt x="71" y="0"/>
                        <a:pt x="58" y="3"/>
                        <a:pt x="51" y="4"/>
                      </a:cubicBezTo>
                      <a:cubicBezTo>
                        <a:pt x="35" y="6"/>
                        <a:pt x="18" y="7"/>
                        <a:pt x="2" y="7"/>
                      </a:cubicBezTo>
                      <a:cubicBezTo>
                        <a:pt x="0" y="7"/>
                        <a:pt x="0" y="10"/>
                        <a:pt x="2" y="10"/>
                      </a:cubicBezTo>
                      <a:cubicBezTo>
                        <a:pt x="23" y="10"/>
                        <a:pt x="44" y="7"/>
                        <a:pt x="65" y="6"/>
                      </a:cubicBezTo>
                      <a:cubicBezTo>
                        <a:pt x="87" y="5"/>
                        <a:pt x="76" y="75"/>
                        <a:pt x="76" y="87"/>
                      </a:cubicBezTo>
                      <a:cubicBezTo>
                        <a:pt x="75" y="91"/>
                        <a:pt x="51" y="90"/>
                        <a:pt x="47" y="91"/>
                      </a:cubicBezTo>
                      <a:cubicBezTo>
                        <a:pt x="42" y="91"/>
                        <a:pt x="6" y="98"/>
                        <a:pt x="6" y="89"/>
                      </a:cubicBezTo>
                      <a:cubicBezTo>
                        <a:pt x="5" y="62"/>
                        <a:pt x="6" y="35"/>
                        <a:pt x="6" y="8"/>
                      </a:cubicBezTo>
                      <a:cubicBezTo>
                        <a:pt x="6" y="6"/>
                        <a:pt x="3" y="6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Freeform 201"/>
                <p:cNvSpPr>
                  <a:spLocks/>
                </p:cNvSpPr>
                <p:nvPr/>
              </p:nvSpPr>
              <p:spPr bwMode="auto">
                <a:xfrm>
                  <a:off x="919163" y="2576513"/>
                  <a:ext cx="66675" cy="71438"/>
                </a:xfrm>
                <a:custGeom>
                  <a:avLst/>
                  <a:gdLst>
                    <a:gd name="T0" fmla="*/ 6 w 63"/>
                    <a:gd name="T1" fmla="*/ 5 h 68"/>
                    <a:gd name="T2" fmla="*/ 6 w 63"/>
                    <a:gd name="T3" fmla="*/ 4 h 68"/>
                    <a:gd name="T4" fmla="*/ 4 w 63"/>
                    <a:gd name="T5" fmla="*/ 4 h 68"/>
                    <a:gd name="T6" fmla="*/ 2 w 63"/>
                    <a:gd name="T7" fmla="*/ 62 h 68"/>
                    <a:gd name="T8" fmla="*/ 3 w 63"/>
                    <a:gd name="T9" fmla="*/ 63 h 68"/>
                    <a:gd name="T10" fmla="*/ 29 w 63"/>
                    <a:gd name="T11" fmla="*/ 63 h 68"/>
                    <a:gd name="T12" fmla="*/ 59 w 63"/>
                    <a:gd name="T13" fmla="*/ 66 h 68"/>
                    <a:gd name="T14" fmla="*/ 60 w 63"/>
                    <a:gd name="T15" fmla="*/ 65 h 68"/>
                    <a:gd name="T16" fmla="*/ 60 w 63"/>
                    <a:gd name="T17" fmla="*/ 22 h 68"/>
                    <a:gd name="T18" fmla="*/ 60 w 63"/>
                    <a:gd name="T19" fmla="*/ 3 h 68"/>
                    <a:gd name="T20" fmla="*/ 46 w 63"/>
                    <a:gd name="T21" fmla="*/ 1 h 68"/>
                    <a:gd name="T22" fmla="*/ 2 w 63"/>
                    <a:gd name="T23" fmla="*/ 2 h 68"/>
                    <a:gd name="T24" fmla="*/ 2 w 63"/>
                    <a:gd name="T25" fmla="*/ 5 h 68"/>
                    <a:gd name="T26" fmla="*/ 3 w 63"/>
                    <a:gd name="T27" fmla="*/ 5 h 68"/>
                    <a:gd name="T28" fmla="*/ 3 w 63"/>
                    <a:gd name="T29" fmla="*/ 2 h 68"/>
                    <a:gd name="T30" fmla="*/ 2 w 63"/>
                    <a:gd name="T31" fmla="*/ 2 h 68"/>
                    <a:gd name="T32" fmla="*/ 2 w 63"/>
                    <a:gd name="T33" fmla="*/ 5 h 68"/>
                    <a:gd name="T34" fmla="*/ 50 w 63"/>
                    <a:gd name="T35" fmla="*/ 4 h 68"/>
                    <a:gd name="T36" fmla="*/ 57 w 63"/>
                    <a:gd name="T37" fmla="*/ 22 h 68"/>
                    <a:gd name="T38" fmla="*/ 58 w 63"/>
                    <a:gd name="T39" fmla="*/ 55 h 68"/>
                    <a:gd name="T40" fmla="*/ 38 w 63"/>
                    <a:gd name="T41" fmla="*/ 61 h 68"/>
                    <a:gd name="T42" fmla="*/ 12 w 63"/>
                    <a:gd name="T43" fmla="*/ 60 h 68"/>
                    <a:gd name="T44" fmla="*/ 4 w 63"/>
                    <a:gd name="T45" fmla="*/ 38 h 68"/>
                    <a:gd name="T46" fmla="*/ 6 w 63"/>
                    <a:gd name="T47" fmla="*/ 4 h 68"/>
                    <a:gd name="T48" fmla="*/ 4 w 63"/>
                    <a:gd name="T49" fmla="*/ 4 h 68"/>
                    <a:gd name="T50" fmla="*/ 4 w 63"/>
                    <a:gd name="T51" fmla="*/ 5 h 68"/>
                    <a:gd name="T52" fmla="*/ 6 w 63"/>
                    <a:gd name="T53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3" h="68">
                      <a:moveTo>
                        <a:pt x="6" y="5"/>
                      </a:moveTo>
                      <a:cubicBezTo>
                        <a:pt x="6" y="5"/>
                        <a:pt x="6" y="5"/>
                        <a:pt x="6" y="4"/>
                      </a:cubicBezTo>
                      <a:cubicBezTo>
                        <a:pt x="6" y="2"/>
                        <a:pt x="4" y="2"/>
                        <a:pt x="4" y="4"/>
                      </a:cubicBezTo>
                      <a:cubicBezTo>
                        <a:pt x="3" y="24"/>
                        <a:pt x="0" y="43"/>
                        <a:pt x="2" y="62"/>
                      </a:cubicBezTo>
                      <a:cubicBezTo>
                        <a:pt x="2" y="63"/>
                        <a:pt x="2" y="63"/>
                        <a:pt x="3" y="63"/>
                      </a:cubicBezTo>
                      <a:cubicBezTo>
                        <a:pt x="12" y="63"/>
                        <a:pt x="20" y="62"/>
                        <a:pt x="29" y="63"/>
                      </a:cubicBezTo>
                      <a:cubicBezTo>
                        <a:pt x="39" y="63"/>
                        <a:pt x="49" y="66"/>
                        <a:pt x="59" y="66"/>
                      </a:cubicBezTo>
                      <a:cubicBezTo>
                        <a:pt x="59" y="66"/>
                        <a:pt x="60" y="66"/>
                        <a:pt x="60" y="65"/>
                      </a:cubicBezTo>
                      <a:cubicBezTo>
                        <a:pt x="61" y="50"/>
                        <a:pt x="61" y="36"/>
                        <a:pt x="60" y="22"/>
                      </a:cubicBezTo>
                      <a:cubicBezTo>
                        <a:pt x="60" y="18"/>
                        <a:pt x="63" y="6"/>
                        <a:pt x="60" y="3"/>
                      </a:cubicBezTo>
                      <a:cubicBezTo>
                        <a:pt x="57" y="0"/>
                        <a:pt x="50" y="1"/>
                        <a:pt x="46" y="1"/>
                      </a:cubicBezTo>
                      <a:cubicBezTo>
                        <a:pt x="32" y="1"/>
                        <a:pt x="17" y="1"/>
                        <a:pt x="2" y="2"/>
                      </a:cubicBezTo>
                      <a:cubicBezTo>
                        <a:pt x="1" y="2"/>
                        <a:pt x="0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5" y="5"/>
                        <a:pt x="5" y="2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2" y="3"/>
                        <a:pt x="2" y="4"/>
                        <a:pt x="2" y="5"/>
                      </a:cubicBezTo>
                      <a:cubicBezTo>
                        <a:pt x="18" y="4"/>
                        <a:pt x="34" y="4"/>
                        <a:pt x="50" y="4"/>
                      </a:cubicBezTo>
                      <a:cubicBezTo>
                        <a:pt x="60" y="4"/>
                        <a:pt x="57" y="15"/>
                        <a:pt x="57" y="22"/>
                      </a:cubicBezTo>
                      <a:cubicBezTo>
                        <a:pt x="57" y="33"/>
                        <a:pt x="58" y="44"/>
                        <a:pt x="58" y="55"/>
                      </a:cubicBezTo>
                      <a:cubicBezTo>
                        <a:pt x="57" y="68"/>
                        <a:pt x="47" y="62"/>
                        <a:pt x="38" y="61"/>
                      </a:cubicBezTo>
                      <a:cubicBezTo>
                        <a:pt x="29" y="60"/>
                        <a:pt x="20" y="59"/>
                        <a:pt x="12" y="60"/>
                      </a:cubicBezTo>
                      <a:cubicBezTo>
                        <a:pt x="0" y="61"/>
                        <a:pt x="4" y="45"/>
                        <a:pt x="4" y="38"/>
                      </a:cubicBezTo>
                      <a:cubicBezTo>
                        <a:pt x="5" y="27"/>
                        <a:pt x="6" y="16"/>
                        <a:pt x="6" y="4"/>
                      </a:cubicBezTo>
                      <a:cubicBezTo>
                        <a:pt x="6" y="4"/>
                        <a:pt x="5" y="4"/>
                        <a:pt x="4" y="4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7"/>
                        <a:pt x="6" y="7"/>
                        <a:pt x="6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202"/>
                <p:cNvSpPr>
                  <a:spLocks/>
                </p:cNvSpPr>
                <p:nvPr/>
              </p:nvSpPr>
              <p:spPr bwMode="auto">
                <a:xfrm>
                  <a:off x="944563" y="2646363"/>
                  <a:ext cx="15875" cy="14288"/>
                </a:xfrm>
                <a:custGeom>
                  <a:avLst/>
                  <a:gdLst>
                    <a:gd name="T0" fmla="*/ 8 w 15"/>
                    <a:gd name="T1" fmla="*/ 10 h 13"/>
                    <a:gd name="T2" fmla="*/ 3 w 15"/>
                    <a:gd name="T3" fmla="*/ 7 h 13"/>
                    <a:gd name="T4" fmla="*/ 5 w 15"/>
                    <a:gd name="T5" fmla="*/ 3 h 13"/>
                    <a:gd name="T6" fmla="*/ 9 w 15"/>
                    <a:gd name="T7" fmla="*/ 3 h 13"/>
                    <a:gd name="T8" fmla="*/ 11 w 15"/>
                    <a:gd name="T9" fmla="*/ 6 h 13"/>
                    <a:gd name="T10" fmla="*/ 5 w 15"/>
                    <a:gd name="T11" fmla="*/ 10 h 13"/>
                    <a:gd name="T12" fmla="*/ 5 w 15"/>
                    <a:gd name="T13" fmla="*/ 12 h 13"/>
                    <a:gd name="T14" fmla="*/ 14 w 15"/>
                    <a:gd name="T15" fmla="*/ 6 h 13"/>
                    <a:gd name="T16" fmla="*/ 12 w 15"/>
                    <a:gd name="T17" fmla="*/ 1 h 13"/>
                    <a:gd name="T18" fmla="*/ 6 w 15"/>
                    <a:gd name="T19" fmla="*/ 0 h 13"/>
                    <a:gd name="T20" fmla="*/ 0 w 15"/>
                    <a:gd name="T21" fmla="*/ 7 h 13"/>
                    <a:gd name="T22" fmla="*/ 8 w 15"/>
                    <a:gd name="T23" fmla="*/ 12 h 13"/>
                    <a:gd name="T24" fmla="*/ 8 w 15"/>
                    <a:gd name="T25" fmla="*/ 1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3">
                      <a:moveTo>
                        <a:pt x="8" y="10"/>
                      </a:moveTo>
                      <a:cubicBezTo>
                        <a:pt x="6" y="10"/>
                        <a:pt x="4" y="9"/>
                        <a:pt x="3" y="7"/>
                      </a:cubicBezTo>
                      <a:cubicBezTo>
                        <a:pt x="3" y="5"/>
                        <a:pt x="4" y="4"/>
                        <a:pt x="5" y="3"/>
                      </a:cubicBezTo>
                      <a:cubicBezTo>
                        <a:pt x="7" y="3"/>
                        <a:pt x="8" y="2"/>
                        <a:pt x="9" y="3"/>
                      </a:cubicBezTo>
                      <a:cubicBezTo>
                        <a:pt x="11" y="3"/>
                        <a:pt x="11" y="5"/>
                        <a:pt x="11" y="6"/>
                      </a:cubicBezTo>
                      <a:cubicBezTo>
                        <a:pt x="12" y="9"/>
                        <a:pt x="8" y="10"/>
                        <a:pt x="5" y="10"/>
                      </a:cubicBezTo>
                      <a:cubicBezTo>
                        <a:pt x="3" y="10"/>
                        <a:pt x="3" y="13"/>
                        <a:pt x="5" y="12"/>
                      </a:cubicBezTo>
                      <a:cubicBezTo>
                        <a:pt x="9" y="12"/>
                        <a:pt x="14" y="11"/>
                        <a:pt x="14" y="6"/>
                      </a:cubicBezTo>
                      <a:cubicBezTo>
                        <a:pt x="15" y="4"/>
                        <a:pt x="14" y="2"/>
                        <a:pt x="12" y="1"/>
                      </a:cubicBezTo>
                      <a:cubicBezTo>
                        <a:pt x="10" y="0"/>
                        <a:pt x="8" y="0"/>
                        <a:pt x="6" y="0"/>
                      </a:cubicBezTo>
                      <a:cubicBezTo>
                        <a:pt x="3" y="1"/>
                        <a:pt x="0" y="4"/>
                        <a:pt x="0" y="7"/>
                      </a:cubicBezTo>
                      <a:cubicBezTo>
                        <a:pt x="1" y="11"/>
                        <a:pt x="5" y="13"/>
                        <a:pt x="8" y="12"/>
                      </a:cubicBezTo>
                      <a:cubicBezTo>
                        <a:pt x="10" y="12"/>
                        <a:pt x="10" y="10"/>
                        <a:pt x="8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3"/>
                <p:cNvSpPr>
                  <a:spLocks/>
                </p:cNvSpPr>
                <p:nvPr/>
              </p:nvSpPr>
              <p:spPr bwMode="auto">
                <a:xfrm>
                  <a:off x="981075" y="2128838"/>
                  <a:ext cx="60325" cy="49213"/>
                </a:xfrm>
                <a:custGeom>
                  <a:avLst/>
                  <a:gdLst>
                    <a:gd name="T0" fmla="*/ 7 w 57"/>
                    <a:gd name="T1" fmla="*/ 29 h 46"/>
                    <a:gd name="T2" fmla="*/ 5 w 57"/>
                    <a:gd name="T3" fmla="*/ 13 h 46"/>
                    <a:gd name="T4" fmla="*/ 9 w 57"/>
                    <a:gd name="T5" fmla="*/ 5 h 46"/>
                    <a:gd name="T6" fmla="*/ 18 w 57"/>
                    <a:gd name="T7" fmla="*/ 5 h 46"/>
                    <a:gd name="T8" fmla="*/ 37 w 57"/>
                    <a:gd name="T9" fmla="*/ 7 h 46"/>
                    <a:gd name="T10" fmla="*/ 46 w 57"/>
                    <a:gd name="T11" fmla="*/ 7 h 46"/>
                    <a:gd name="T12" fmla="*/ 51 w 57"/>
                    <a:gd name="T13" fmla="*/ 18 h 46"/>
                    <a:gd name="T14" fmla="*/ 49 w 57"/>
                    <a:gd name="T15" fmla="*/ 30 h 46"/>
                    <a:gd name="T16" fmla="*/ 42 w 57"/>
                    <a:gd name="T17" fmla="*/ 31 h 46"/>
                    <a:gd name="T18" fmla="*/ 43 w 57"/>
                    <a:gd name="T19" fmla="*/ 45 h 46"/>
                    <a:gd name="T20" fmla="*/ 45 w 57"/>
                    <a:gd name="T21" fmla="*/ 43 h 46"/>
                    <a:gd name="T22" fmla="*/ 36 w 57"/>
                    <a:gd name="T23" fmla="*/ 31 h 46"/>
                    <a:gd name="T24" fmla="*/ 34 w 57"/>
                    <a:gd name="T25" fmla="*/ 30 h 46"/>
                    <a:gd name="T26" fmla="*/ 6 w 57"/>
                    <a:gd name="T27" fmla="*/ 29 h 46"/>
                    <a:gd name="T28" fmla="*/ 5 w 57"/>
                    <a:gd name="T29" fmla="*/ 32 h 46"/>
                    <a:gd name="T30" fmla="*/ 27 w 57"/>
                    <a:gd name="T31" fmla="*/ 32 h 46"/>
                    <a:gd name="T32" fmla="*/ 43 w 57"/>
                    <a:gd name="T33" fmla="*/ 45 h 46"/>
                    <a:gd name="T34" fmla="*/ 45 w 57"/>
                    <a:gd name="T35" fmla="*/ 43 h 46"/>
                    <a:gd name="T36" fmla="*/ 53 w 57"/>
                    <a:gd name="T37" fmla="*/ 33 h 46"/>
                    <a:gd name="T38" fmla="*/ 54 w 57"/>
                    <a:gd name="T39" fmla="*/ 31 h 46"/>
                    <a:gd name="T40" fmla="*/ 52 w 57"/>
                    <a:gd name="T41" fmla="*/ 5 h 46"/>
                    <a:gd name="T42" fmla="*/ 44 w 57"/>
                    <a:gd name="T43" fmla="*/ 4 h 46"/>
                    <a:gd name="T44" fmla="*/ 21 w 57"/>
                    <a:gd name="T45" fmla="*/ 2 h 46"/>
                    <a:gd name="T46" fmla="*/ 2 w 57"/>
                    <a:gd name="T47" fmla="*/ 6 h 46"/>
                    <a:gd name="T48" fmla="*/ 4 w 57"/>
                    <a:gd name="T49" fmla="*/ 31 h 46"/>
                    <a:gd name="T50" fmla="*/ 7 w 57"/>
                    <a:gd name="T5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7" h="46">
                      <a:moveTo>
                        <a:pt x="7" y="29"/>
                      </a:moveTo>
                      <a:cubicBezTo>
                        <a:pt x="4" y="24"/>
                        <a:pt x="5" y="18"/>
                        <a:pt x="5" y="13"/>
                      </a:cubicBezTo>
                      <a:cubicBezTo>
                        <a:pt x="5" y="10"/>
                        <a:pt x="4" y="6"/>
                        <a:pt x="9" y="5"/>
                      </a:cubicBezTo>
                      <a:cubicBezTo>
                        <a:pt x="12" y="5"/>
                        <a:pt x="15" y="5"/>
                        <a:pt x="18" y="5"/>
                      </a:cubicBezTo>
                      <a:cubicBezTo>
                        <a:pt x="24" y="5"/>
                        <a:pt x="31" y="6"/>
                        <a:pt x="37" y="7"/>
                      </a:cubicBezTo>
                      <a:cubicBezTo>
                        <a:pt x="40" y="7"/>
                        <a:pt x="43" y="7"/>
                        <a:pt x="46" y="7"/>
                      </a:cubicBezTo>
                      <a:cubicBezTo>
                        <a:pt x="53" y="7"/>
                        <a:pt x="52" y="15"/>
                        <a:pt x="51" y="18"/>
                      </a:cubicBezTo>
                      <a:cubicBezTo>
                        <a:pt x="51" y="21"/>
                        <a:pt x="53" y="30"/>
                        <a:pt x="49" y="30"/>
                      </a:cubicBezTo>
                      <a:cubicBezTo>
                        <a:pt x="48" y="30"/>
                        <a:pt x="43" y="30"/>
                        <a:pt x="42" y="31"/>
                      </a:cubicBezTo>
                      <a:cubicBezTo>
                        <a:pt x="37" y="36"/>
                        <a:pt x="40" y="41"/>
                        <a:pt x="43" y="45"/>
                      </a:cubicBezTo>
                      <a:cubicBezTo>
                        <a:pt x="44" y="44"/>
                        <a:pt x="44" y="43"/>
                        <a:pt x="45" y="43"/>
                      </a:cubicBezTo>
                      <a:cubicBezTo>
                        <a:pt x="40" y="40"/>
                        <a:pt x="37" y="36"/>
                        <a:pt x="36" y="31"/>
                      </a:cubicBezTo>
                      <a:cubicBezTo>
                        <a:pt x="35" y="30"/>
                        <a:pt x="35" y="30"/>
                        <a:pt x="34" y="30"/>
                      </a:cubicBezTo>
                      <a:cubicBezTo>
                        <a:pt x="25" y="29"/>
                        <a:pt x="15" y="32"/>
                        <a:pt x="6" y="29"/>
                      </a:cubicBezTo>
                      <a:cubicBezTo>
                        <a:pt x="4" y="28"/>
                        <a:pt x="3" y="31"/>
                        <a:pt x="5" y="32"/>
                      </a:cubicBezTo>
                      <a:cubicBezTo>
                        <a:pt x="12" y="34"/>
                        <a:pt x="20" y="33"/>
                        <a:pt x="27" y="32"/>
                      </a:cubicBezTo>
                      <a:cubicBezTo>
                        <a:pt x="34" y="32"/>
                        <a:pt x="38" y="41"/>
                        <a:pt x="43" y="45"/>
                      </a:cubicBezTo>
                      <a:cubicBezTo>
                        <a:pt x="45" y="46"/>
                        <a:pt x="46" y="44"/>
                        <a:pt x="45" y="43"/>
                      </a:cubicBezTo>
                      <a:cubicBezTo>
                        <a:pt x="36" y="32"/>
                        <a:pt x="49" y="33"/>
                        <a:pt x="53" y="33"/>
                      </a:cubicBezTo>
                      <a:cubicBezTo>
                        <a:pt x="54" y="33"/>
                        <a:pt x="54" y="32"/>
                        <a:pt x="54" y="31"/>
                      </a:cubicBezTo>
                      <a:cubicBezTo>
                        <a:pt x="54" y="24"/>
                        <a:pt x="57" y="12"/>
                        <a:pt x="52" y="5"/>
                      </a:cubicBezTo>
                      <a:cubicBezTo>
                        <a:pt x="50" y="4"/>
                        <a:pt x="45" y="4"/>
                        <a:pt x="44" y="4"/>
                      </a:cubicBezTo>
                      <a:cubicBezTo>
                        <a:pt x="36" y="4"/>
                        <a:pt x="29" y="3"/>
                        <a:pt x="21" y="2"/>
                      </a:cubicBezTo>
                      <a:cubicBezTo>
                        <a:pt x="17" y="2"/>
                        <a:pt x="3" y="0"/>
                        <a:pt x="2" y="6"/>
                      </a:cubicBezTo>
                      <a:cubicBezTo>
                        <a:pt x="0" y="13"/>
                        <a:pt x="1" y="24"/>
                        <a:pt x="4" y="31"/>
                      </a:cubicBezTo>
                      <a:cubicBezTo>
                        <a:pt x="5" y="32"/>
                        <a:pt x="8" y="31"/>
                        <a:pt x="7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204"/>
                <p:cNvSpPr>
                  <a:spLocks/>
                </p:cNvSpPr>
                <p:nvPr/>
              </p:nvSpPr>
              <p:spPr bwMode="auto">
                <a:xfrm>
                  <a:off x="1030288" y="2227263"/>
                  <a:ext cx="30163" cy="36513"/>
                </a:xfrm>
                <a:custGeom>
                  <a:avLst/>
                  <a:gdLst>
                    <a:gd name="T0" fmla="*/ 26 w 28"/>
                    <a:gd name="T1" fmla="*/ 3 h 34"/>
                    <a:gd name="T2" fmla="*/ 8 w 28"/>
                    <a:gd name="T3" fmla="*/ 3 h 34"/>
                    <a:gd name="T4" fmla="*/ 3 w 28"/>
                    <a:gd name="T5" fmla="*/ 12 h 34"/>
                    <a:gd name="T6" fmla="*/ 17 w 28"/>
                    <a:gd name="T7" fmla="*/ 19 h 34"/>
                    <a:gd name="T8" fmla="*/ 13 w 28"/>
                    <a:gd name="T9" fmla="*/ 30 h 34"/>
                    <a:gd name="T10" fmla="*/ 3 w 28"/>
                    <a:gd name="T11" fmla="*/ 19 h 34"/>
                    <a:gd name="T12" fmla="*/ 0 w 28"/>
                    <a:gd name="T13" fmla="*/ 19 h 34"/>
                    <a:gd name="T14" fmla="*/ 11 w 28"/>
                    <a:gd name="T15" fmla="*/ 33 h 34"/>
                    <a:gd name="T16" fmla="*/ 24 w 28"/>
                    <a:gd name="T17" fmla="*/ 24 h 34"/>
                    <a:gd name="T18" fmla="*/ 11 w 28"/>
                    <a:gd name="T19" fmla="*/ 13 h 34"/>
                    <a:gd name="T20" fmla="*/ 6 w 28"/>
                    <a:gd name="T21" fmla="*/ 12 h 34"/>
                    <a:gd name="T22" fmla="*/ 13 w 28"/>
                    <a:gd name="T23" fmla="*/ 4 h 34"/>
                    <a:gd name="T24" fmla="*/ 26 w 28"/>
                    <a:gd name="T25" fmla="*/ 6 h 34"/>
                    <a:gd name="T26" fmla="*/ 26 w 28"/>
                    <a:gd name="T2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4">
                      <a:moveTo>
                        <a:pt x="26" y="3"/>
                      </a:moveTo>
                      <a:cubicBezTo>
                        <a:pt x="20" y="2"/>
                        <a:pt x="14" y="0"/>
                        <a:pt x="8" y="3"/>
                      </a:cubicBezTo>
                      <a:cubicBezTo>
                        <a:pt x="4" y="4"/>
                        <a:pt x="0" y="8"/>
                        <a:pt x="3" y="12"/>
                      </a:cubicBezTo>
                      <a:cubicBezTo>
                        <a:pt x="6" y="16"/>
                        <a:pt x="13" y="16"/>
                        <a:pt x="17" y="19"/>
                      </a:cubicBezTo>
                      <a:cubicBezTo>
                        <a:pt x="24" y="23"/>
                        <a:pt x="20" y="30"/>
                        <a:pt x="13" y="30"/>
                      </a:cubicBezTo>
                      <a:cubicBezTo>
                        <a:pt x="6" y="31"/>
                        <a:pt x="3" y="25"/>
                        <a:pt x="3" y="19"/>
                      </a:cubicBezTo>
                      <a:cubicBezTo>
                        <a:pt x="3" y="17"/>
                        <a:pt x="0" y="17"/>
                        <a:pt x="0" y="19"/>
                      </a:cubicBezTo>
                      <a:cubicBezTo>
                        <a:pt x="0" y="26"/>
                        <a:pt x="4" y="32"/>
                        <a:pt x="11" y="33"/>
                      </a:cubicBezTo>
                      <a:cubicBezTo>
                        <a:pt x="17" y="34"/>
                        <a:pt x="24" y="30"/>
                        <a:pt x="24" y="24"/>
                      </a:cubicBezTo>
                      <a:cubicBezTo>
                        <a:pt x="23" y="17"/>
                        <a:pt x="16" y="15"/>
                        <a:pt x="11" y="13"/>
                      </a:cubicBezTo>
                      <a:cubicBezTo>
                        <a:pt x="9" y="13"/>
                        <a:pt x="8" y="12"/>
                        <a:pt x="6" y="12"/>
                      </a:cubicBezTo>
                      <a:cubicBezTo>
                        <a:pt x="1" y="8"/>
                        <a:pt x="10" y="5"/>
                        <a:pt x="13" y="4"/>
                      </a:cubicBezTo>
                      <a:cubicBezTo>
                        <a:pt x="17" y="4"/>
                        <a:pt x="22" y="5"/>
                        <a:pt x="26" y="6"/>
                      </a:cubicBezTo>
                      <a:cubicBezTo>
                        <a:pt x="28" y="6"/>
                        <a:pt x="28" y="3"/>
                        <a:pt x="2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205"/>
                <p:cNvSpPr>
                  <a:spLocks/>
                </p:cNvSpPr>
                <p:nvPr/>
              </p:nvSpPr>
              <p:spPr bwMode="auto">
                <a:xfrm>
                  <a:off x="1041400" y="2224088"/>
                  <a:ext cx="11113" cy="7938"/>
                </a:xfrm>
                <a:custGeom>
                  <a:avLst/>
                  <a:gdLst>
                    <a:gd name="T0" fmla="*/ 5 w 11"/>
                    <a:gd name="T1" fmla="*/ 6 h 8"/>
                    <a:gd name="T2" fmla="*/ 4 w 11"/>
                    <a:gd name="T3" fmla="*/ 2 h 8"/>
                    <a:gd name="T4" fmla="*/ 2 w 11"/>
                    <a:gd name="T5" fmla="*/ 3 h 8"/>
                    <a:gd name="T6" fmla="*/ 9 w 11"/>
                    <a:gd name="T7" fmla="*/ 3 h 8"/>
                    <a:gd name="T8" fmla="*/ 8 w 11"/>
                    <a:gd name="T9" fmla="*/ 2 h 8"/>
                    <a:gd name="T10" fmla="*/ 7 w 11"/>
                    <a:gd name="T11" fmla="*/ 5 h 8"/>
                    <a:gd name="T12" fmla="*/ 9 w 11"/>
                    <a:gd name="T13" fmla="*/ 5 h 8"/>
                    <a:gd name="T14" fmla="*/ 2 w 11"/>
                    <a:gd name="T15" fmla="*/ 2 h 8"/>
                    <a:gd name="T16" fmla="*/ 2 w 11"/>
                    <a:gd name="T17" fmla="*/ 5 h 8"/>
                    <a:gd name="T18" fmla="*/ 6 w 11"/>
                    <a:gd name="T19" fmla="*/ 5 h 8"/>
                    <a:gd name="T20" fmla="*/ 6 w 11"/>
                    <a:gd name="T21" fmla="*/ 2 h 8"/>
                    <a:gd name="T22" fmla="*/ 2 w 11"/>
                    <a:gd name="T23" fmla="*/ 2 h 8"/>
                    <a:gd name="T24" fmla="*/ 2 w 11"/>
                    <a:gd name="T25" fmla="*/ 5 h 8"/>
                    <a:gd name="T26" fmla="*/ 7 w 11"/>
                    <a:gd name="T27" fmla="*/ 7 h 8"/>
                    <a:gd name="T28" fmla="*/ 10 w 11"/>
                    <a:gd name="T29" fmla="*/ 6 h 8"/>
                    <a:gd name="T30" fmla="*/ 10 w 11"/>
                    <a:gd name="T31" fmla="*/ 2 h 8"/>
                    <a:gd name="T32" fmla="*/ 9 w 11"/>
                    <a:gd name="T33" fmla="*/ 0 h 8"/>
                    <a:gd name="T34" fmla="*/ 2 w 11"/>
                    <a:gd name="T35" fmla="*/ 0 h 8"/>
                    <a:gd name="T36" fmla="*/ 1 w 11"/>
                    <a:gd name="T37" fmla="*/ 2 h 8"/>
                    <a:gd name="T38" fmla="*/ 2 w 11"/>
                    <a:gd name="T39" fmla="*/ 6 h 8"/>
                    <a:gd name="T40" fmla="*/ 5 w 11"/>
                    <a:gd name="T41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8">
                      <a:moveTo>
                        <a:pt x="5" y="6"/>
                      </a:moveTo>
                      <a:cubicBezTo>
                        <a:pt x="4" y="4"/>
                        <a:pt x="4" y="3"/>
                        <a:pt x="4" y="2"/>
                      </a:cubicBezTo>
                      <a:cubicBezTo>
                        <a:pt x="3" y="2"/>
                        <a:pt x="3" y="3"/>
                        <a:pt x="2" y="3"/>
                      </a:cubicBezTo>
                      <a:cubicBezTo>
                        <a:pt x="5" y="3"/>
                        <a:pt x="7" y="3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7" y="3"/>
                        <a:pt x="7" y="4"/>
                        <a:pt x="7" y="5"/>
                      </a:cubicBezTo>
                      <a:cubicBezTo>
                        <a:pt x="8" y="5"/>
                        <a:pt x="8" y="5"/>
                        <a:pt x="9" y="5"/>
                      </a:cubicBezTo>
                      <a:cubicBezTo>
                        <a:pt x="7" y="3"/>
                        <a:pt x="5" y="2"/>
                        <a:pt x="2" y="2"/>
                      </a:cubicBezTo>
                      <a:cubicBezTo>
                        <a:pt x="1" y="2"/>
                        <a:pt x="0" y="5"/>
                        <a:pt x="2" y="5"/>
                      </a:cubicBezTo>
                      <a:cubicBezTo>
                        <a:pt x="4" y="5"/>
                        <a:pt x="5" y="5"/>
                        <a:pt x="6" y="5"/>
                      </a:cubicBezTo>
                      <a:cubicBezTo>
                        <a:pt x="8" y="5"/>
                        <a:pt x="8" y="2"/>
                        <a:pt x="6" y="2"/>
                      </a:cubicBezTo>
                      <a:cubicBezTo>
                        <a:pt x="5" y="2"/>
                        <a:pt x="4" y="2"/>
                        <a:pt x="2" y="2"/>
                      </a:cubicBezTo>
                      <a:cubicBezTo>
                        <a:pt x="2" y="3"/>
                        <a:pt x="2" y="4"/>
                        <a:pt x="2" y="5"/>
                      </a:cubicBezTo>
                      <a:cubicBezTo>
                        <a:pt x="4" y="5"/>
                        <a:pt x="6" y="5"/>
                        <a:pt x="7" y="7"/>
                      </a:cubicBezTo>
                      <a:cubicBezTo>
                        <a:pt x="8" y="7"/>
                        <a:pt x="9" y="7"/>
                        <a:pt x="10" y="6"/>
                      </a:cubicBezTo>
                      <a:cubicBezTo>
                        <a:pt x="10" y="5"/>
                        <a:pt x="10" y="3"/>
                        <a:pt x="10" y="2"/>
                      </a:cubicBezTo>
                      <a:cubicBezTo>
                        <a:pt x="11" y="1"/>
                        <a:pt x="10" y="1"/>
                        <a:pt x="9" y="0"/>
                      </a:cubicBezTo>
                      <a:cubicBezTo>
                        <a:pt x="7" y="0"/>
                        <a:pt x="5" y="0"/>
                        <a:pt x="2" y="0"/>
                      </a:cubicBez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1" y="3"/>
                        <a:pt x="1" y="5"/>
                        <a:pt x="2" y="6"/>
                      </a:cubicBezTo>
                      <a:cubicBezTo>
                        <a:pt x="2" y="8"/>
                        <a:pt x="5" y="7"/>
                        <a:pt x="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408"/>
                <p:cNvSpPr>
                  <a:spLocks/>
                </p:cNvSpPr>
                <p:nvPr/>
              </p:nvSpPr>
              <p:spPr bwMode="auto">
                <a:xfrm>
                  <a:off x="1012825" y="2757488"/>
                  <a:ext cx="14288" cy="36513"/>
                </a:xfrm>
                <a:custGeom>
                  <a:avLst/>
                  <a:gdLst>
                    <a:gd name="T0" fmla="*/ 2 w 14"/>
                    <a:gd name="T1" fmla="*/ 2 h 34"/>
                    <a:gd name="T2" fmla="*/ 2 w 14"/>
                    <a:gd name="T3" fmla="*/ 0 h 34"/>
                    <a:gd name="T4" fmla="*/ 0 w 14"/>
                    <a:gd name="T5" fmla="*/ 1 h 34"/>
                    <a:gd name="T6" fmla="*/ 13 w 14"/>
                    <a:gd name="T7" fmla="*/ 33 h 34"/>
                    <a:gd name="T8" fmla="*/ 14 w 14"/>
                    <a:gd name="T9" fmla="*/ 33 h 34"/>
                    <a:gd name="T10" fmla="*/ 2 w 14"/>
                    <a:gd name="T11" fmla="*/ 0 h 34"/>
                    <a:gd name="T12" fmla="*/ 0 w 14"/>
                    <a:gd name="T13" fmla="*/ 0 h 34"/>
                    <a:gd name="T14" fmla="*/ 0 w 14"/>
                    <a:gd name="T15" fmla="*/ 2 h 34"/>
                    <a:gd name="T16" fmla="*/ 2 w 14"/>
                    <a:gd name="T17" fmla="*/ 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34">
                      <a:moveTo>
                        <a:pt x="2" y="2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5" y="11"/>
                        <a:pt x="9" y="22"/>
                        <a:pt x="13" y="33"/>
                      </a:cubicBezTo>
                      <a:cubicBezTo>
                        <a:pt x="13" y="34"/>
                        <a:pt x="14" y="33"/>
                        <a:pt x="14" y="33"/>
                      </a:cubicBezTo>
                      <a:cubicBezTo>
                        <a:pt x="11" y="22"/>
                        <a:pt x="6" y="11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3"/>
                        <a:pt x="2" y="3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409"/>
                <p:cNvSpPr>
                  <a:spLocks/>
                </p:cNvSpPr>
                <p:nvPr/>
              </p:nvSpPr>
              <p:spPr bwMode="auto">
                <a:xfrm>
                  <a:off x="1033463" y="2754313"/>
                  <a:ext cx="39688" cy="41275"/>
                </a:xfrm>
                <a:custGeom>
                  <a:avLst/>
                  <a:gdLst>
                    <a:gd name="T0" fmla="*/ 1 w 37"/>
                    <a:gd name="T1" fmla="*/ 34 h 38"/>
                    <a:gd name="T2" fmla="*/ 3 w 37"/>
                    <a:gd name="T3" fmla="*/ 32 h 38"/>
                    <a:gd name="T4" fmla="*/ 4 w 37"/>
                    <a:gd name="T5" fmla="*/ 27 h 38"/>
                    <a:gd name="T6" fmla="*/ 8 w 37"/>
                    <a:gd name="T7" fmla="*/ 18 h 38"/>
                    <a:gd name="T8" fmla="*/ 12 w 37"/>
                    <a:gd name="T9" fmla="*/ 8 h 38"/>
                    <a:gd name="T10" fmla="*/ 26 w 37"/>
                    <a:gd name="T11" fmla="*/ 9 h 38"/>
                    <a:gd name="T12" fmla="*/ 32 w 37"/>
                    <a:gd name="T13" fmla="*/ 23 h 38"/>
                    <a:gd name="T14" fmla="*/ 36 w 37"/>
                    <a:gd name="T15" fmla="*/ 34 h 38"/>
                    <a:gd name="T16" fmla="*/ 23 w 37"/>
                    <a:gd name="T17" fmla="*/ 36 h 38"/>
                    <a:gd name="T18" fmla="*/ 19 w 37"/>
                    <a:gd name="T19" fmla="*/ 26 h 38"/>
                    <a:gd name="T20" fmla="*/ 18 w 37"/>
                    <a:gd name="T21" fmla="*/ 33 h 38"/>
                    <a:gd name="T22" fmla="*/ 13 w 37"/>
                    <a:gd name="T23" fmla="*/ 36 h 38"/>
                    <a:gd name="T24" fmla="*/ 0 w 37"/>
                    <a:gd name="T25" fmla="*/ 36 h 38"/>
                    <a:gd name="T26" fmla="*/ 0 w 37"/>
                    <a:gd name="T27" fmla="*/ 38 h 38"/>
                    <a:gd name="T28" fmla="*/ 19 w 37"/>
                    <a:gd name="T29" fmla="*/ 37 h 38"/>
                    <a:gd name="T30" fmla="*/ 19 w 37"/>
                    <a:gd name="T31" fmla="*/ 37 h 38"/>
                    <a:gd name="T32" fmla="*/ 19 w 37"/>
                    <a:gd name="T33" fmla="*/ 33 h 38"/>
                    <a:gd name="T34" fmla="*/ 19 w 37"/>
                    <a:gd name="T35" fmla="*/ 31 h 38"/>
                    <a:gd name="T36" fmla="*/ 21 w 37"/>
                    <a:gd name="T37" fmla="*/ 29 h 38"/>
                    <a:gd name="T38" fmla="*/ 22 w 37"/>
                    <a:gd name="T39" fmla="*/ 37 h 38"/>
                    <a:gd name="T40" fmla="*/ 23 w 37"/>
                    <a:gd name="T41" fmla="*/ 37 h 38"/>
                    <a:gd name="T42" fmla="*/ 36 w 37"/>
                    <a:gd name="T43" fmla="*/ 37 h 38"/>
                    <a:gd name="T44" fmla="*/ 37 w 37"/>
                    <a:gd name="T45" fmla="*/ 36 h 38"/>
                    <a:gd name="T46" fmla="*/ 31 w 37"/>
                    <a:gd name="T47" fmla="*/ 14 h 38"/>
                    <a:gd name="T48" fmla="*/ 23 w 37"/>
                    <a:gd name="T49" fmla="*/ 2 h 38"/>
                    <a:gd name="T50" fmla="*/ 11 w 37"/>
                    <a:gd name="T51" fmla="*/ 7 h 38"/>
                    <a:gd name="T52" fmla="*/ 0 w 37"/>
                    <a:gd name="T53" fmla="*/ 36 h 38"/>
                    <a:gd name="T54" fmla="*/ 1 w 37"/>
                    <a:gd name="T55" fmla="*/ 36 h 38"/>
                    <a:gd name="T56" fmla="*/ 3 w 37"/>
                    <a:gd name="T57" fmla="*/ 34 h 38"/>
                    <a:gd name="T58" fmla="*/ 1 w 37"/>
                    <a:gd name="T59" fmla="*/ 3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7" h="38">
                      <a:moveTo>
                        <a:pt x="1" y="34"/>
                      </a:moveTo>
                      <a:cubicBezTo>
                        <a:pt x="2" y="35"/>
                        <a:pt x="3" y="34"/>
                        <a:pt x="3" y="32"/>
                      </a:cubicBezTo>
                      <a:cubicBezTo>
                        <a:pt x="3" y="30"/>
                        <a:pt x="4" y="29"/>
                        <a:pt x="4" y="27"/>
                      </a:cubicBezTo>
                      <a:cubicBezTo>
                        <a:pt x="5" y="24"/>
                        <a:pt x="7" y="21"/>
                        <a:pt x="8" y="18"/>
                      </a:cubicBezTo>
                      <a:cubicBezTo>
                        <a:pt x="9" y="15"/>
                        <a:pt x="11" y="11"/>
                        <a:pt x="12" y="8"/>
                      </a:cubicBezTo>
                      <a:cubicBezTo>
                        <a:pt x="16" y="0"/>
                        <a:pt x="23" y="3"/>
                        <a:pt x="26" y="9"/>
                      </a:cubicBezTo>
                      <a:cubicBezTo>
                        <a:pt x="29" y="13"/>
                        <a:pt x="30" y="18"/>
                        <a:pt x="32" y="23"/>
                      </a:cubicBezTo>
                      <a:cubicBezTo>
                        <a:pt x="34" y="27"/>
                        <a:pt x="35" y="30"/>
                        <a:pt x="36" y="34"/>
                      </a:cubicBezTo>
                      <a:cubicBezTo>
                        <a:pt x="36" y="37"/>
                        <a:pt x="23" y="36"/>
                        <a:pt x="23" y="36"/>
                      </a:cubicBezTo>
                      <a:cubicBezTo>
                        <a:pt x="23" y="34"/>
                        <a:pt x="23" y="24"/>
                        <a:pt x="19" y="26"/>
                      </a:cubicBezTo>
                      <a:cubicBezTo>
                        <a:pt x="17" y="27"/>
                        <a:pt x="18" y="31"/>
                        <a:pt x="18" y="33"/>
                      </a:cubicBezTo>
                      <a:cubicBezTo>
                        <a:pt x="18" y="36"/>
                        <a:pt x="17" y="36"/>
                        <a:pt x="13" y="36"/>
                      </a:cubicBezTo>
                      <a:cubicBezTo>
                        <a:pt x="9" y="36"/>
                        <a:pt x="5" y="36"/>
                        <a:pt x="0" y="36"/>
                      </a:cubicBezTo>
                      <a:cubicBezTo>
                        <a:pt x="0" y="36"/>
                        <a:pt x="0" y="38"/>
                        <a:pt x="0" y="38"/>
                      </a:cubicBezTo>
                      <a:cubicBezTo>
                        <a:pt x="6" y="37"/>
                        <a:pt x="13" y="38"/>
                        <a:pt x="19" y="37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19" y="35"/>
                        <a:pt x="19" y="34"/>
                        <a:pt x="19" y="33"/>
                      </a:cubicBezTo>
                      <a:cubicBezTo>
                        <a:pt x="19" y="32"/>
                        <a:pt x="19" y="32"/>
                        <a:pt x="19" y="31"/>
                      </a:cubicBezTo>
                      <a:cubicBezTo>
                        <a:pt x="19" y="30"/>
                        <a:pt x="19" y="29"/>
                        <a:pt x="21" y="29"/>
                      </a:cubicBezTo>
                      <a:cubicBezTo>
                        <a:pt x="22" y="31"/>
                        <a:pt x="21" y="34"/>
                        <a:pt x="22" y="37"/>
                      </a:cubicBezTo>
                      <a:cubicBezTo>
                        <a:pt x="22" y="37"/>
                        <a:pt x="22" y="37"/>
                        <a:pt x="23" y="37"/>
                      </a:cubicBezTo>
                      <a:cubicBezTo>
                        <a:pt x="27" y="37"/>
                        <a:pt x="32" y="37"/>
                        <a:pt x="36" y="37"/>
                      </a:cubicBezTo>
                      <a:cubicBezTo>
                        <a:pt x="37" y="37"/>
                        <a:pt x="37" y="37"/>
                        <a:pt x="37" y="36"/>
                      </a:cubicBezTo>
                      <a:cubicBezTo>
                        <a:pt x="37" y="28"/>
                        <a:pt x="33" y="21"/>
                        <a:pt x="31" y="14"/>
                      </a:cubicBezTo>
                      <a:cubicBezTo>
                        <a:pt x="29" y="11"/>
                        <a:pt x="27" y="4"/>
                        <a:pt x="23" y="2"/>
                      </a:cubicBezTo>
                      <a:cubicBezTo>
                        <a:pt x="18" y="0"/>
                        <a:pt x="14" y="3"/>
                        <a:pt x="11" y="7"/>
                      </a:cubicBezTo>
                      <a:cubicBezTo>
                        <a:pt x="6" y="15"/>
                        <a:pt x="2" y="27"/>
                        <a:pt x="0" y="36"/>
                      </a:cubicBezTo>
                      <a:cubicBezTo>
                        <a:pt x="0" y="37"/>
                        <a:pt x="1" y="37"/>
                        <a:pt x="1" y="36"/>
                      </a:cubicBezTo>
                      <a:cubicBezTo>
                        <a:pt x="2" y="36"/>
                        <a:pt x="2" y="35"/>
                        <a:pt x="3" y="34"/>
                      </a:cubicBezTo>
                      <a:cubicBezTo>
                        <a:pt x="3" y="34"/>
                        <a:pt x="2" y="33"/>
                        <a:pt x="1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Freeform 410"/>
                <p:cNvSpPr>
                  <a:spLocks/>
                </p:cNvSpPr>
                <p:nvPr/>
              </p:nvSpPr>
              <p:spPr bwMode="auto">
                <a:xfrm>
                  <a:off x="1023938" y="2757488"/>
                  <a:ext cx="4763" cy="9525"/>
                </a:xfrm>
                <a:custGeom>
                  <a:avLst/>
                  <a:gdLst>
                    <a:gd name="T0" fmla="*/ 4 w 5"/>
                    <a:gd name="T1" fmla="*/ 0 h 9"/>
                    <a:gd name="T2" fmla="*/ 1 w 5"/>
                    <a:gd name="T3" fmla="*/ 4 h 9"/>
                    <a:gd name="T4" fmla="*/ 3 w 5"/>
                    <a:gd name="T5" fmla="*/ 8 h 9"/>
                    <a:gd name="T6" fmla="*/ 4 w 5"/>
                    <a:gd name="T7" fmla="*/ 8 h 9"/>
                    <a:gd name="T8" fmla="*/ 2 w 5"/>
                    <a:gd name="T9" fmla="*/ 5 h 9"/>
                    <a:gd name="T10" fmla="*/ 4 w 5"/>
                    <a:gd name="T11" fmla="*/ 1 h 9"/>
                    <a:gd name="T12" fmla="*/ 4 w 5"/>
                    <a:gd name="T1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9">
                      <a:moveTo>
                        <a:pt x="4" y="0"/>
                      </a:moveTo>
                      <a:cubicBezTo>
                        <a:pt x="3" y="1"/>
                        <a:pt x="1" y="2"/>
                        <a:pt x="1" y="4"/>
                      </a:cubicBezTo>
                      <a:cubicBezTo>
                        <a:pt x="0" y="6"/>
                        <a:pt x="3" y="7"/>
                        <a:pt x="3" y="8"/>
                      </a:cubicBezTo>
                      <a:cubicBezTo>
                        <a:pt x="3" y="9"/>
                        <a:pt x="5" y="9"/>
                        <a:pt x="4" y="8"/>
                      </a:cubicBezTo>
                      <a:cubicBezTo>
                        <a:pt x="4" y="6"/>
                        <a:pt x="2" y="6"/>
                        <a:pt x="2" y="5"/>
                      </a:cubicBezTo>
                      <a:cubicBezTo>
                        <a:pt x="2" y="4"/>
                        <a:pt x="4" y="2"/>
                        <a:pt x="4" y="1"/>
                      </a:cubicBezTo>
                      <a:cubicBezTo>
                        <a:pt x="5" y="1"/>
                        <a:pt x="4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411"/>
                <p:cNvSpPr>
                  <a:spLocks/>
                </p:cNvSpPr>
                <p:nvPr/>
              </p:nvSpPr>
              <p:spPr bwMode="auto">
                <a:xfrm>
                  <a:off x="1027113" y="2757488"/>
                  <a:ext cx="4763" cy="9525"/>
                </a:xfrm>
                <a:custGeom>
                  <a:avLst/>
                  <a:gdLst>
                    <a:gd name="T0" fmla="*/ 1 w 5"/>
                    <a:gd name="T1" fmla="*/ 1 h 9"/>
                    <a:gd name="T2" fmla="*/ 3 w 5"/>
                    <a:gd name="T3" fmla="*/ 4 h 9"/>
                    <a:gd name="T4" fmla="*/ 1 w 5"/>
                    <a:gd name="T5" fmla="*/ 8 h 9"/>
                    <a:gd name="T6" fmla="*/ 1 w 5"/>
                    <a:gd name="T7" fmla="*/ 9 h 9"/>
                    <a:gd name="T8" fmla="*/ 5 w 5"/>
                    <a:gd name="T9" fmla="*/ 5 h 9"/>
                    <a:gd name="T10" fmla="*/ 2 w 5"/>
                    <a:gd name="T11" fmla="*/ 0 h 9"/>
                    <a:gd name="T12" fmla="*/ 1 w 5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9">
                      <a:moveTo>
                        <a:pt x="1" y="1"/>
                      </a:moveTo>
                      <a:cubicBezTo>
                        <a:pt x="2" y="2"/>
                        <a:pt x="3" y="3"/>
                        <a:pt x="3" y="4"/>
                      </a:cubicBezTo>
                      <a:cubicBezTo>
                        <a:pt x="4" y="5"/>
                        <a:pt x="1" y="7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ubicBezTo>
                        <a:pt x="3" y="8"/>
                        <a:pt x="5" y="6"/>
                        <a:pt x="5" y="5"/>
                      </a:cubicBezTo>
                      <a:cubicBezTo>
                        <a:pt x="5" y="3"/>
                        <a:pt x="3" y="1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" name="Freeform 412"/>
                <p:cNvSpPr>
                  <a:spLocks/>
                </p:cNvSpPr>
                <p:nvPr/>
              </p:nvSpPr>
              <p:spPr bwMode="auto">
                <a:xfrm>
                  <a:off x="1023938" y="2763838"/>
                  <a:ext cx="4763" cy="26988"/>
                </a:xfrm>
                <a:custGeom>
                  <a:avLst/>
                  <a:gdLst>
                    <a:gd name="T0" fmla="*/ 3 w 4"/>
                    <a:gd name="T1" fmla="*/ 1 h 25"/>
                    <a:gd name="T2" fmla="*/ 0 w 4"/>
                    <a:gd name="T3" fmla="*/ 8 h 25"/>
                    <a:gd name="T4" fmla="*/ 1 w 4"/>
                    <a:gd name="T5" fmla="*/ 24 h 25"/>
                    <a:gd name="T6" fmla="*/ 3 w 4"/>
                    <a:gd name="T7" fmla="*/ 24 h 25"/>
                    <a:gd name="T8" fmla="*/ 1 w 4"/>
                    <a:gd name="T9" fmla="*/ 13 h 25"/>
                    <a:gd name="T10" fmla="*/ 4 w 4"/>
                    <a:gd name="T11" fmla="*/ 2 h 25"/>
                    <a:gd name="T12" fmla="*/ 3 w 4"/>
                    <a:gd name="T13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5">
                      <a:moveTo>
                        <a:pt x="3" y="1"/>
                      </a:moveTo>
                      <a:cubicBezTo>
                        <a:pt x="0" y="4"/>
                        <a:pt x="0" y="4"/>
                        <a:pt x="0" y="8"/>
                      </a:cubicBezTo>
                      <a:cubicBezTo>
                        <a:pt x="0" y="14"/>
                        <a:pt x="1" y="19"/>
                        <a:pt x="1" y="24"/>
                      </a:cubicBezTo>
                      <a:cubicBezTo>
                        <a:pt x="1" y="25"/>
                        <a:pt x="3" y="25"/>
                        <a:pt x="3" y="24"/>
                      </a:cubicBezTo>
                      <a:cubicBezTo>
                        <a:pt x="3" y="20"/>
                        <a:pt x="2" y="17"/>
                        <a:pt x="1" y="13"/>
                      </a:cubicBezTo>
                      <a:cubicBezTo>
                        <a:pt x="1" y="8"/>
                        <a:pt x="1" y="5"/>
                        <a:pt x="4" y="2"/>
                      </a:cubicBezTo>
                      <a:cubicBezTo>
                        <a:pt x="4" y="1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413"/>
                <p:cNvSpPr>
                  <a:spLocks/>
                </p:cNvSpPr>
                <p:nvPr/>
              </p:nvSpPr>
              <p:spPr bwMode="auto">
                <a:xfrm>
                  <a:off x="1028700" y="2763838"/>
                  <a:ext cx="4763" cy="30163"/>
                </a:xfrm>
                <a:custGeom>
                  <a:avLst/>
                  <a:gdLst>
                    <a:gd name="T0" fmla="*/ 0 w 4"/>
                    <a:gd name="T1" fmla="*/ 2 h 29"/>
                    <a:gd name="T2" fmla="*/ 2 w 4"/>
                    <a:gd name="T3" fmla="*/ 15 h 29"/>
                    <a:gd name="T4" fmla="*/ 2 w 4"/>
                    <a:gd name="T5" fmla="*/ 28 h 29"/>
                    <a:gd name="T6" fmla="*/ 3 w 4"/>
                    <a:gd name="T7" fmla="*/ 28 h 29"/>
                    <a:gd name="T8" fmla="*/ 4 w 4"/>
                    <a:gd name="T9" fmla="*/ 11 h 29"/>
                    <a:gd name="T10" fmla="*/ 1 w 4"/>
                    <a:gd name="T11" fmla="*/ 1 h 29"/>
                    <a:gd name="T12" fmla="*/ 0 w 4"/>
                    <a:gd name="T13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9">
                      <a:moveTo>
                        <a:pt x="0" y="2"/>
                      </a:moveTo>
                      <a:cubicBezTo>
                        <a:pt x="3" y="5"/>
                        <a:pt x="2" y="11"/>
                        <a:pt x="2" y="15"/>
                      </a:cubicBezTo>
                      <a:cubicBezTo>
                        <a:pt x="2" y="19"/>
                        <a:pt x="2" y="24"/>
                        <a:pt x="2" y="28"/>
                      </a:cubicBezTo>
                      <a:cubicBezTo>
                        <a:pt x="2" y="29"/>
                        <a:pt x="3" y="29"/>
                        <a:pt x="3" y="28"/>
                      </a:cubicBezTo>
                      <a:cubicBezTo>
                        <a:pt x="3" y="23"/>
                        <a:pt x="3" y="17"/>
                        <a:pt x="4" y="11"/>
                      </a:cubicBezTo>
                      <a:cubicBezTo>
                        <a:pt x="4" y="8"/>
                        <a:pt x="4" y="4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" name="Freeform 414"/>
                <p:cNvSpPr>
                  <a:spLocks/>
                </p:cNvSpPr>
                <p:nvPr/>
              </p:nvSpPr>
              <p:spPr bwMode="auto">
                <a:xfrm>
                  <a:off x="1025525" y="2767013"/>
                  <a:ext cx="4763" cy="4763"/>
                </a:xfrm>
                <a:custGeom>
                  <a:avLst/>
                  <a:gdLst>
                    <a:gd name="T0" fmla="*/ 0 w 5"/>
                    <a:gd name="T1" fmla="*/ 4 h 4"/>
                    <a:gd name="T2" fmla="*/ 5 w 5"/>
                    <a:gd name="T3" fmla="*/ 0 h 4"/>
                    <a:gd name="T4" fmla="*/ 4 w 5"/>
                    <a:gd name="T5" fmla="*/ 0 h 4"/>
                    <a:gd name="T6" fmla="*/ 0 w 5"/>
                    <a:gd name="T7" fmla="*/ 3 h 4"/>
                    <a:gd name="T8" fmla="*/ 0 w 5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0" y="4"/>
                      </a:moveTo>
                      <a:cubicBezTo>
                        <a:pt x="2" y="2"/>
                        <a:pt x="3" y="1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1" y="2"/>
                        <a:pt x="0" y="3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415"/>
                <p:cNvSpPr>
                  <a:spLocks/>
                </p:cNvSpPr>
                <p:nvPr/>
              </p:nvSpPr>
              <p:spPr bwMode="auto">
                <a:xfrm>
                  <a:off x="1023938" y="2768601"/>
                  <a:ext cx="7938" cy="6350"/>
                </a:xfrm>
                <a:custGeom>
                  <a:avLst/>
                  <a:gdLst>
                    <a:gd name="T0" fmla="*/ 1 w 7"/>
                    <a:gd name="T1" fmla="*/ 5 h 6"/>
                    <a:gd name="T2" fmla="*/ 6 w 7"/>
                    <a:gd name="T3" fmla="*/ 1 h 6"/>
                    <a:gd name="T4" fmla="*/ 6 w 7"/>
                    <a:gd name="T5" fmla="*/ 0 h 6"/>
                    <a:gd name="T6" fmla="*/ 1 w 7"/>
                    <a:gd name="T7" fmla="*/ 5 h 6"/>
                    <a:gd name="T8" fmla="*/ 1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1" y="5"/>
                      </a:moveTo>
                      <a:cubicBezTo>
                        <a:pt x="3" y="4"/>
                        <a:pt x="4" y="2"/>
                        <a:pt x="6" y="1"/>
                      </a:cubicBez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4" y="2"/>
                        <a:pt x="2" y="3"/>
                        <a:pt x="1" y="5"/>
                      </a:cubicBezTo>
                      <a:cubicBezTo>
                        <a:pt x="0" y="5"/>
                        <a:pt x="0" y="6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416"/>
                <p:cNvSpPr>
                  <a:spLocks/>
                </p:cNvSpPr>
                <p:nvPr/>
              </p:nvSpPr>
              <p:spPr bwMode="auto">
                <a:xfrm>
                  <a:off x="1025525" y="2770188"/>
                  <a:ext cx="6350" cy="6350"/>
                </a:xfrm>
                <a:custGeom>
                  <a:avLst/>
                  <a:gdLst>
                    <a:gd name="T0" fmla="*/ 1 w 7"/>
                    <a:gd name="T1" fmla="*/ 6 h 6"/>
                    <a:gd name="T2" fmla="*/ 6 w 7"/>
                    <a:gd name="T3" fmla="*/ 1 h 6"/>
                    <a:gd name="T4" fmla="*/ 6 w 7"/>
                    <a:gd name="T5" fmla="*/ 0 h 6"/>
                    <a:gd name="T6" fmla="*/ 0 w 7"/>
                    <a:gd name="T7" fmla="*/ 5 h 6"/>
                    <a:gd name="T8" fmla="*/ 1 w 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1" y="6"/>
                      </a:moveTo>
                      <a:cubicBezTo>
                        <a:pt x="3" y="4"/>
                        <a:pt x="4" y="3"/>
                        <a:pt x="6" y="1"/>
                      </a:cubicBezTo>
                      <a:cubicBezTo>
                        <a:pt x="7" y="1"/>
                        <a:pt x="6" y="0"/>
                        <a:pt x="6" y="0"/>
                      </a:cubicBezTo>
                      <a:cubicBezTo>
                        <a:pt x="4" y="2"/>
                        <a:pt x="2" y="3"/>
                        <a:pt x="0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" name="Freeform 417"/>
                <p:cNvSpPr>
                  <a:spLocks/>
                </p:cNvSpPr>
                <p:nvPr/>
              </p:nvSpPr>
              <p:spPr bwMode="auto">
                <a:xfrm>
                  <a:off x="1025525" y="2771776"/>
                  <a:ext cx="6350" cy="6350"/>
                </a:xfrm>
                <a:custGeom>
                  <a:avLst/>
                  <a:gdLst>
                    <a:gd name="T0" fmla="*/ 2 w 7"/>
                    <a:gd name="T1" fmla="*/ 5 h 6"/>
                    <a:gd name="T2" fmla="*/ 6 w 7"/>
                    <a:gd name="T3" fmla="*/ 1 h 6"/>
                    <a:gd name="T4" fmla="*/ 6 w 7"/>
                    <a:gd name="T5" fmla="*/ 0 h 6"/>
                    <a:gd name="T6" fmla="*/ 1 w 7"/>
                    <a:gd name="T7" fmla="*/ 5 h 6"/>
                    <a:gd name="T8" fmla="*/ 2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2" y="5"/>
                      </a:moveTo>
                      <a:cubicBezTo>
                        <a:pt x="3" y="4"/>
                        <a:pt x="5" y="2"/>
                        <a:pt x="6" y="1"/>
                      </a:cubicBez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4" y="1"/>
                        <a:pt x="2" y="3"/>
                        <a:pt x="1" y="5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418"/>
                <p:cNvSpPr>
                  <a:spLocks/>
                </p:cNvSpPr>
                <p:nvPr/>
              </p:nvSpPr>
              <p:spPr bwMode="auto">
                <a:xfrm>
                  <a:off x="1027113" y="2773363"/>
                  <a:ext cx="4763" cy="6350"/>
                </a:xfrm>
                <a:custGeom>
                  <a:avLst/>
                  <a:gdLst>
                    <a:gd name="T0" fmla="*/ 1 w 5"/>
                    <a:gd name="T1" fmla="*/ 5 h 6"/>
                    <a:gd name="T2" fmla="*/ 4 w 5"/>
                    <a:gd name="T3" fmla="*/ 1 h 6"/>
                    <a:gd name="T4" fmla="*/ 4 w 5"/>
                    <a:gd name="T5" fmla="*/ 1 h 6"/>
                    <a:gd name="T6" fmla="*/ 0 w 5"/>
                    <a:gd name="T7" fmla="*/ 5 h 6"/>
                    <a:gd name="T8" fmla="*/ 1 w 5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6">
                      <a:moveTo>
                        <a:pt x="1" y="5"/>
                      </a:moveTo>
                      <a:cubicBezTo>
                        <a:pt x="2" y="4"/>
                        <a:pt x="3" y="2"/>
                        <a:pt x="4" y="1"/>
                      </a:cubicBezTo>
                      <a:cubicBezTo>
                        <a:pt x="5" y="1"/>
                        <a:pt x="4" y="0"/>
                        <a:pt x="4" y="1"/>
                      </a:cubicBezTo>
                      <a:cubicBezTo>
                        <a:pt x="2" y="2"/>
                        <a:pt x="1" y="3"/>
                        <a:pt x="0" y="5"/>
                      </a:cubicBezTo>
                      <a:cubicBezTo>
                        <a:pt x="0" y="5"/>
                        <a:pt x="1" y="6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419"/>
                <p:cNvSpPr>
                  <a:spLocks/>
                </p:cNvSpPr>
                <p:nvPr/>
              </p:nvSpPr>
              <p:spPr bwMode="auto">
                <a:xfrm>
                  <a:off x="1025525" y="2776538"/>
                  <a:ext cx="6350" cy="4763"/>
                </a:xfrm>
                <a:custGeom>
                  <a:avLst/>
                  <a:gdLst>
                    <a:gd name="T0" fmla="*/ 1 w 5"/>
                    <a:gd name="T1" fmla="*/ 4 h 5"/>
                    <a:gd name="T2" fmla="*/ 5 w 5"/>
                    <a:gd name="T3" fmla="*/ 1 h 5"/>
                    <a:gd name="T4" fmla="*/ 4 w 5"/>
                    <a:gd name="T5" fmla="*/ 1 h 5"/>
                    <a:gd name="T6" fmla="*/ 4 w 5"/>
                    <a:gd name="T7" fmla="*/ 1 h 5"/>
                    <a:gd name="T8" fmla="*/ 5 w 5"/>
                    <a:gd name="T9" fmla="*/ 1 h 5"/>
                    <a:gd name="T10" fmla="*/ 5 w 5"/>
                    <a:gd name="T11" fmla="*/ 1 h 5"/>
                    <a:gd name="T12" fmla="*/ 4 w 5"/>
                    <a:gd name="T13" fmla="*/ 1 h 5"/>
                    <a:gd name="T14" fmla="*/ 1 w 5"/>
                    <a:gd name="T15" fmla="*/ 4 h 5"/>
                    <a:gd name="T16" fmla="*/ 1 w 5"/>
                    <a:gd name="T17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3" y="4"/>
                        <a:pt x="4" y="2"/>
                        <a:pt x="5" y="1"/>
                      </a:cubicBezTo>
                      <a:cubicBezTo>
                        <a:pt x="5" y="1"/>
                        <a:pt x="4" y="0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420"/>
                <p:cNvSpPr>
                  <a:spLocks/>
                </p:cNvSpPr>
                <p:nvPr/>
              </p:nvSpPr>
              <p:spPr bwMode="auto">
                <a:xfrm>
                  <a:off x="1025525" y="2778126"/>
                  <a:ext cx="6350" cy="4763"/>
                </a:xfrm>
                <a:custGeom>
                  <a:avLst/>
                  <a:gdLst>
                    <a:gd name="T0" fmla="*/ 1 w 5"/>
                    <a:gd name="T1" fmla="*/ 3 h 4"/>
                    <a:gd name="T2" fmla="*/ 1 w 5"/>
                    <a:gd name="T3" fmla="*/ 3 h 4"/>
                    <a:gd name="T4" fmla="*/ 1 w 5"/>
                    <a:gd name="T5" fmla="*/ 4 h 4"/>
                    <a:gd name="T6" fmla="*/ 5 w 5"/>
                    <a:gd name="T7" fmla="*/ 1 h 4"/>
                    <a:gd name="T8" fmla="*/ 4 w 5"/>
                    <a:gd name="T9" fmla="*/ 0 h 4"/>
                    <a:gd name="T10" fmla="*/ 1 w 5"/>
                    <a:gd name="T11" fmla="*/ 3 h 4"/>
                    <a:gd name="T12" fmla="*/ 1 w 5"/>
                    <a:gd name="T13" fmla="*/ 3 h 4"/>
                    <a:gd name="T14" fmla="*/ 2 w 5"/>
                    <a:gd name="T15" fmla="*/ 3 h 4"/>
                    <a:gd name="T16" fmla="*/ 1 w 5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4"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ubicBezTo>
                        <a:pt x="2" y="3"/>
                        <a:pt x="4" y="2"/>
                        <a:pt x="5" y="1"/>
                      </a:cubicBezTo>
                      <a:cubicBezTo>
                        <a:pt x="5" y="0"/>
                        <a:pt x="5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1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" name="Freeform 421"/>
                <p:cNvSpPr>
                  <a:spLocks/>
                </p:cNvSpPr>
                <p:nvPr/>
              </p:nvSpPr>
              <p:spPr bwMode="auto">
                <a:xfrm>
                  <a:off x="1025525" y="2779713"/>
                  <a:ext cx="6350" cy="4763"/>
                </a:xfrm>
                <a:custGeom>
                  <a:avLst/>
                  <a:gdLst>
                    <a:gd name="T0" fmla="*/ 1 w 5"/>
                    <a:gd name="T1" fmla="*/ 4 h 4"/>
                    <a:gd name="T2" fmla="*/ 4 w 5"/>
                    <a:gd name="T3" fmla="*/ 1 h 4"/>
                    <a:gd name="T4" fmla="*/ 4 w 5"/>
                    <a:gd name="T5" fmla="*/ 0 h 4"/>
                    <a:gd name="T6" fmla="*/ 1 w 5"/>
                    <a:gd name="T7" fmla="*/ 3 h 4"/>
                    <a:gd name="T8" fmla="*/ 1 w 5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422"/>
                <p:cNvSpPr>
                  <a:spLocks/>
                </p:cNvSpPr>
                <p:nvPr/>
              </p:nvSpPr>
              <p:spPr bwMode="auto">
                <a:xfrm>
                  <a:off x="1027113" y="2781301"/>
                  <a:ext cx="4763" cy="6350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1"/>
                        <a:pt x="4" y="0"/>
                        <a:pt x="4" y="0"/>
                      </a:cubicBezTo>
                      <a:cubicBezTo>
                        <a:pt x="2" y="2"/>
                        <a:pt x="1" y="3"/>
                        <a:pt x="0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" name="Freeform 423"/>
                <p:cNvSpPr>
                  <a:spLocks/>
                </p:cNvSpPr>
                <p:nvPr/>
              </p:nvSpPr>
              <p:spPr bwMode="auto">
                <a:xfrm>
                  <a:off x="1027113" y="2784476"/>
                  <a:ext cx="4763" cy="6350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1" y="3"/>
                        <a:pt x="0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" name="Freeform 424"/>
                <p:cNvSpPr>
                  <a:spLocks/>
                </p:cNvSpPr>
                <p:nvPr/>
              </p:nvSpPr>
              <p:spPr bwMode="auto">
                <a:xfrm>
                  <a:off x="1027113" y="2787651"/>
                  <a:ext cx="4763" cy="4763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1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0" y="2"/>
                        <a:pt x="0" y="4"/>
                      </a:cubicBezTo>
                      <a:cubicBezTo>
                        <a:pt x="0" y="5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" name="Freeform 425"/>
                <p:cNvSpPr>
                  <a:spLocks/>
                </p:cNvSpPr>
                <p:nvPr/>
              </p:nvSpPr>
              <p:spPr bwMode="auto">
                <a:xfrm>
                  <a:off x="1028700" y="2789238"/>
                  <a:ext cx="3175" cy="4763"/>
                </a:xfrm>
                <a:custGeom>
                  <a:avLst/>
                  <a:gdLst>
                    <a:gd name="T0" fmla="*/ 1 w 4"/>
                    <a:gd name="T1" fmla="*/ 4 h 4"/>
                    <a:gd name="T2" fmla="*/ 3 w 4"/>
                    <a:gd name="T3" fmla="*/ 1 h 4"/>
                    <a:gd name="T4" fmla="*/ 3 w 4"/>
                    <a:gd name="T5" fmla="*/ 1 h 4"/>
                    <a:gd name="T6" fmla="*/ 0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3" y="1"/>
                      </a:cubicBezTo>
                      <a:cubicBezTo>
                        <a:pt x="4" y="1"/>
                        <a:pt x="3" y="0"/>
                        <a:pt x="3" y="1"/>
                      </a:cubicBezTo>
                      <a:cubicBezTo>
                        <a:pt x="2" y="2"/>
                        <a:pt x="1" y="3"/>
                        <a:pt x="0" y="3"/>
                      </a:cubicBezTo>
                      <a:cubicBezTo>
                        <a:pt x="0" y="4"/>
                        <a:pt x="0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Freeform 426"/>
                <p:cNvSpPr>
                  <a:spLocks/>
                </p:cNvSpPr>
                <p:nvPr/>
              </p:nvSpPr>
              <p:spPr bwMode="auto">
                <a:xfrm>
                  <a:off x="1025525" y="2759076"/>
                  <a:ext cx="3175" cy="4763"/>
                </a:xfrm>
                <a:custGeom>
                  <a:avLst/>
                  <a:gdLst>
                    <a:gd name="T0" fmla="*/ 1 w 4"/>
                    <a:gd name="T1" fmla="*/ 3 h 4"/>
                    <a:gd name="T2" fmla="*/ 1 w 4"/>
                    <a:gd name="T3" fmla="*/ 3 h 4"/>
                    <a:gd name="T4" fmla="*/ 1 w 4"/>
                    <a:gd name="T5" fmla="*/ 4 h 4"/>
                    <a:gd name="T6" fmla="*/ 4 w 4"/>
                    <a:gd name="T7" fmla="*/ 0 h 4"/>
                    <a:gd name="T8" fmla="*/ 3 w 4"/>
                    <a:gd name="T9" fmla="*/ 0 h 4"/>
                    <a:gd name="T10" fmla="*/ 1 w 4"/>
                    <a:gd name="T11" fmla="*/ 3 h 4"/>
                    <a:gd name="T12" fmla="*/ 1 w 4"/>
                    <a:gd name="T13" fmla="*/ 4 h 4"/>
                    <a:gd name="T14" fmla="*/ 1 w 4"/>
                    <a:gd name="T15" fmla="*/ 4 h 4"/>
                    <a:gd name="T16" fmla="*/ 1 w 4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4"/>
                        <a:pt x="1" y="4"/>
                      </a:cubicBezTo>
                      <a:cubicBezTo>
                        <a:pt x="2" y="3"/>
                        <a:pt x="3" y="2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2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427"/>
                <p:cNvSpPr>
                  <a:spLocks/>
                </p:cNvSpPr>
                <p:nvPr/>
              </p:nvSpPr>
              <p:spPr bwMode="auto">
                <a:xfrm>
                  <a:off x="1025525" y="2760663"/>
                  <a:ext cx="4763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1 h 4"/>
                    <a:gd name="T4" fmla="*/ 3 w 4"/>
                    <a:gd name="T5" fmla="*/ 0 h 4"/>
                    <a:gd name="T6" fmla="*/ 0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Freeform 428"/>
                <p:cNvSpPr>
                  <a:spLocks/>
                </p:cNvSpPr>
                <p:nvPr/>
              </p:nvSpPr>
              <p:spPr bwMode="auto">
                <a:xfrm>
                  <a:off x="1025525" y="2760663"/>
                  <a:ext cx="4763" cy="3175"/>
                </a:xfrm>
                <a:custGeom>
                  <a:avLst/>
                  <a:gdLst>
                    <a:gd name="T0" fmla="*/ 1 w 5"/>
                    <a:gd name="T1" fmla="*/ 1 h 4"/>
                    <a:gd name="T2" fmla="*/ 4 w 5"/>
                    <a:gd name="T3" fmla="*/ 3 h 4"/>
                    <a:gd name="T4" fmla="*/ 4 w 5"/>
                    <a:gd name="T5" fmla="*/ 3 h 4"/>
                    <a:gd name="T6" fmla="*/ 0 w 5"/>
                    <a:gd name="T7" fmla="*/ 0 h 4"/>
                    <a:gd name="T8" fmla="*/ 1 w 5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1"/>
                      </a:moveTo>
                      <a:cubicBezTo>
                        <a:pt x="1" y="1"/>
                        <a:pt x="3" y="3"/>
                        <a:pt x="4" y="3"/>
                      </a:cubicBezTo>
                      <a:cubicBezTo>
                        <a:pt x="4" y="4"/>
                        <a:pt x="5" y="3"/>
                        <a:pt x="4" y="3"/>
                      </a:cubicBezTo>
                      <a:cubicBezTo>
                        <a:pt x="4" y="2"/>
                        <a:pt x="2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Freeform 429"/>
                <p:cNvSpPr>
                  <a:spLocks/>
                </p:cNvSpPr>
                <p:nvPr/>
              </p:nvSpPr>
              <p:spPr bwMode="auto">
                <a:xfrm>
                  <a:off x="1025525" y="2759076"/>
                  <a:ext cx="6350" cy="4763"/>
                </a:xfrm>
                <a:custGeom>
                  <a:avLst/>
                  <a:gdLst>
                    <a:gd name="T0" fmla="*/ 1 w 5"/>
                    <a:gd name="T1" fmla="*/ 1 h 4"/>
                    <a:gd name="T2" fmla="*/ 3 w 5"/>
                    <a:gd name="T3" fmla="*/ 4 h 4"/>
                    <a:gd name="T4" fmla="*/ 4 w 5"/>
                    <a:gd name="T5" fmla="*/ 3 h 4"/>
                    <a:gd name="T6" fmla="*/ 1 w 5"/>
                    <a:gd name="T7" fmla="*/ 0 h 4"/>
                    <a:gd name="T8" fmla="*/ 1 w 5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1"/>
                      </a:moveTo>
                      <a:cubicBezTo>
                        <a:pt x="2" y="1"/>
                        <a:pt x="3" y="2"/>
                        <a:pt x="3" y="4"/>
                      </a:cubicBezTo>
                      <a:cubicBezTo>
                        <a:pt x="4" y="4"/>
                        <a:pt x="5" y="4"/>
                        <a:pt x="4" y="3"/>
                      </a:cubicBezTo>
                      <a:cubicBezTo>
                        <a:pt x="3" y="2"/>
                        <a:pt x="3" y="0"/>
                        <a:pt x="1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Freeform 430"/>
                <p:cNvSpPr>
                  <a:spLocks/>
                </p:cNvSpPr>
                <p:nvPr/>
              </p:nvSpPr>
              <p:spPr bwMode="auto">
                <a:xfrm>
                  <a:off x="1008063" y="2717801"/>
                  <a:ext cx="44450" cy="38100"/>
                </a:xfrm>
                <a:custGeom>
                  <a:avLst/>
                  <a:gdLst>
                    <a:gd name="T0" fmla="*/ 37 w 42"/>
                    <a:gd name="T1" fmla="*/ 20 h 36"/>
                    <a:gd name="T2" fmla="*/ 16 w 42"/>
                    <a:gd name="T3" fmla="*/ 2 h 36"/>
                    <a:gd name="T4" fmla="*/ 2 w 42"/>
                    <a:gd name="T5" fmla="*/ 21 h 36"/>
                    <a:gd name="T6" fmla="*/ 24 w 42"/>
                    <a:gd name="T7" fmla="*/ 34 h 36"/>
                    <a:gd name="T8" fmla="*/ 37 w 42"/>
                    <a:gd name="T9" fmla="*/ 18 h 36"/>
                    <a:gd name="T10" fmla="*/ 36 w 42"/>
                    <a:gd name="T11" fmla="*/ 19 h 36"/>
                    <a:gd name="T12" fmla="*/ 23 w 42"/>
                    <a:gd name="T13" fmla="*/ 33 h 36"/>
                    <a:gd name="T14" fmla="*/ 4 w 42"/>
                    <a:gd name="T15" fmla="*/ 22 h 36"/>
                    <a:gd name="T16" fmla="*/ 15 w 42"/>
                    <a:gd name="T17" fmla="*/ 4 h 36"/>
                    <a:gd name="T18" fmla="*/ 36 w 42"/>
                    <a:gd name="T19" fmla="*/ 20 h 36"/>
                    <a:gd name="T20" fmla="*/ 37 w 42"/>
                    <a:gd name="T2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" h="36">
                      <a:moveTo>
                        <a:pt x="37" y="20"/>
                      </a:moveTo>
                      <a:cubicBezTo>
                        <a:pt x="37" y="9"/>
                        <a:pt x="27" y="1"/>
                        <a:pt x="16" y="2"/>
                      </a:cubicBezTo>
                      <a:cubicBezTo>
                        <a:pt x="8" y="3"/>
                        <a:pt x="0" y="13"/>
                        <a:pt x="2" y="21"/>
                      </a:cubicBezTo>
                      <a:cubicBezTo>
                        <a:pt x="5" y="30"/>
                        <a:pt x="14" y="36"/>
                        <a:pt x="24" y="34"/>
                      </a:cubicBezTo>
                      <a:cubicBezTo>
                        <a:pt x="28" y="33"/>
                        <a:pt x="42" y="24"/>
                        <a:pt x="37" y="18"/>
                      </a:cubicBezTo>
                      <a:cubicBezTo>
                        <a:pt x="37" y="17"/>
                        <a:pt x="36" y="18"/>
                        <a:pt x="36" y="19"/>
                      </a:cubicBezTo>
                      <a:cubicBezTo>
                        <a:pt x="40" y="24"/>
                        <a:pt x="27" y="32"/>
                        <a:pt x="23" y="33"/>
                      </a:cubicBezTo>
                      <a:cubicBezTo>
                        <a:pt x="16" y="35"/>
                        <a:pt x="7" y="29"/>
                        <a:pt x="4" y="22"/>
                      </a:cubicBezTo>
                      <a:cubicBezTo>
                        <a:pt x="1" y="15"/>
                        <a:pt x="8" y="7"/>
                        <a:pt x="15" y="4"/>
                      </a:cubicBezTo>
                      <a:cubicBezTo>
                        <a:pt x="25" y="0"/>
                        <a:pt x="35" y="10"/>
                        <a:pt x="36" y="20"/>
                      </a:cubicBezTo>
                      <a:cubicBezTo>
                        <a:pt x="36" y="21"/>
                        <a:pt x="37" y="21"/>
                        <a:pt x="37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Freeform 431"/>
                <p:cNvSpPr>
                  <a:spLocks/>
                </p:cNvSpPr>
                <p:nvPr/>
              </p:nvSpPr>
              <p:spPr bwMode="auto">
                <a:xfrm>
                  <a:off x="1017588" y="2735263"/>
                  <a:ext cx="1588" cy="3175"/>
                </a:xfrm>
                <a:custGeom>
                  <a:avLst/>
                  <a:gdLst>
                    <a:gd name="T0" fmla="*/ 1 w 2"/>
                    <a:gd name="T1" fmla="*/ 1 h 4"/>
                    <a:gd name="T2" fmla="*/ 1 w 2"/>
                    <a:gd name="T3" fmla="*/ 0 h 4"/>
                    <a:gd name="T4" fmla="*/ 1 w 2"/>
                    <a:gd name="T5" fmla="*/ 0 h 4"/>
                    <a:gd name="T6" fmla="*/ 1 w 2"/>
                    <a:gd name="T7" fmla="*/ 3 h 4"/>
                    <a:gd name="T8" fmla="*/ 2 w 2"/>
                    <a:gd name="T9" fmla="*/ 3 h 4"/>
                    <a:gd name="T10" fmla="*/ 1 w 2"/>
                    <a:gd name="T11" fmla="*/ 0 h 4"/>
                    <a:gd name="T12" fmla="*/ 1 w 2"/>
                    <a:gd name="T13" fmla="*/ 0 h 4"/>
                    <a:gd name="T14" fmla="*/ 1 w 2"/>
                    <a:gd name="T15" fmla="*/ 1 h 4"/>
                    <a:gd name="T16" fmla="*/ 1 w 2"/>
                    <a:gd name="T1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4">
                      <a:moveTo>
                        <a:pt x="1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2"/>
                        <a:pt x="1" y="3"/>
                      </a:cubicBezTo>
                      <a:cubicBezTo>
                        <a:pt x="1" y="4"/>
                        <a:pt x="2" y="4"/>
                        <a:pt x="2" y="3"/>
                      </a:cubicBezTo>
                      <a:cubicBezTo>
                        <a:pt x="1" y="2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2" name="Freeform 432"/>
                <p:cNvSpPr>
                  <a:spLocks/>
                </p:cNvSpPr>
                <p:nvPr/>
              </p:nvSpPr>
              <p:spPr bwMode="auto">
                <a:xfrm>
                  <a:off x="1017588" y="2738438"/>
                  <a:ext cx="7938" cy="0"/>
                </a:xfrm>
                <a:custGeom>
                  <a:avLst/>
                  <a:gdLst>
                    <a:gd name="T0" fmla="*/ 1 w 7"/>
                    <a:gd name="T1" fmla="*/ 1 h 1"/>
                    <a:gd name="T2" fmla="*/ 7 w 7"/>
                    <a:gd name="T3" fmla="*/ 1 h 1"/>
                    <a:gd name="T4" fmla="*/ 7 w 7"/>
                    <a:gd name="T5" fmla="*/ 0 h 1"/>
                    <a:gd name="T6" fmla="*/ 1 w 7"/>
                    <a:gd name="T7" fmla="*/ 0 h 1"/>
                    <a:gd name="T8" fmla="*/ 1 w 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1" y="1"/>
                      </a:moveTo>
                      <a:cubicBezTo>
                        <a:pt x="3" y="1"/>
                        <a:pt x="5" y="1"/>
                        <a:pt x="7" y="1"/>
                      </a:cubicBezTo>
                      <a:cubicBezTo>
                        <a:pt x="7" y="1"/>
                        <a:pt x="7" y="0"/>
                        <a:pt x="7" y="0"/>
                      </a:cubicBezTo>
                      <a:cubicBezTo>
                        <a:pt x="5" y="0"/>
                        <a:pt x="3" y="0"/>
                        <a:pt x="1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" name="Freeform 433"/>
                <p:cNvSpPr>
                  <a:spLocks/>
                </p:cNvSpPr>
                <p:nvPr/>
              </p:nvSpPr>
              <p:spPr bwMode="auto">
                <a:xfrm>
                  <a:off x="1017588" y="2733676"/>
                  <a:ext cx="9525" cy="4763"/>
                </a:xfrm>
                <a:custGeom>
                  <a:avLst/>
                  <a:gdLst>
                    <a:gd name="T0" fmla="*/ 1 w 9"/>
                    <a:gd name="T1" fmla="*/ 1 h 5"/>
                    <a:gd name="T2" fmla="*/ 6 w 9"/>
                    <a:gd name="T3" fmla="*/ 1 h 5"/>
                    <a:gd name="T4" fmla="*/ 8 w 9"/>
                    <a:gd name="T5" fmla="*/ 2 h 5"/>
                    <a:gd name="T6" fmla="*/ 8 w 9"/>
                    <a:gd name="T7" fmla="*/ 5 h 5"/>
                    <a:gd name="T8" fmla="*/ 8 w 9"/>
                    <a:gd name="T9" fmla="*/ 4 h 5"/>
                    <a:gd name="T10" fmla="*/ 7 w 9"/>
                    <a:gd name="T11" fmla="*/ 4 h 5"/>
                    <a:gd name="T12" fmla="*/ 7 w 9"/>
                    <a:gd name="T13" fmla="*/ 5 h 5"/>
                    <a:gd name="T14" fmla="*/ 8 w 9"/>
                    <a:gd name="T15" fmla="*/ 5 h 5"/>
                    <a:gd name="T16" fmla="*/ 9 w 9"/>
                    <a:gd name="T17" fmla="*/ 5 h 5"/>
                    <a:gd name="T18" fmla="*/ 9 w 9"/>
                    <a:gd name="T19" fmla="*/ 1 h 5"/>
                    <a:gd name="T20" fmla="*/ 7 w 9"/>
                    <a:gd name="T21" fmla="*/ 0 h 5"/>
                    <a:gd name="T22" fmla="*/ 1 w 9"/>
                    <a:gd name="T23" fmla="*/ 1 h 5"/>
                    <a:gd name="T24" fmla="*/ 1 w 9"/>
                    <a:gd name="T25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">
                      <a:moveTo>
                        <a:pt x="1" y="1"/>
                      </a:moveTo>
                      <a:cubicBezTo>
                        <a:pt x="2" y="1"/>
                        <a:pt x="4" y="1"/>
                        <a:pt x="6" y="1"/>
                      </a:cubicBezTo>
                      <a:cubicBezTo>
                        <a:pt x="6" y="1"/>
                        <a:pt x="8" y="1"/>
                        <a:pt x="8" y="2"/>
                      </a:cubicBezTo>
                      <a:cubicBezTo>
                        <a:pt x="8" y="3"/>
                        <a:pt x="8" y="4"/>
                        <a:pt x="8" y="5"/>
                      </a:cubicBezTo>
                      <a:cubicBezTo>
                        <a:pt x="8" y="5"/>
                        <a:pt x="8" y="4"/>
                        <a:pt x="8" y="4"/>
                      </a:cubicBezTo>
                      <a:cubicBezTo>
                        <a:pt x="8" y="4"/>
                        <a:pt x="7" y="4"/>
                        <a:pt x="7" y="4"/>
                      </a:cubicBezTo>
                      <a:cubicBezTo>
                        <a:pt x="6" y="4"/>
                        <a:pt x="6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4"/>
                        <a:pt x="9" y="2"/>
                        <a:pt x="9" y="1"/>
                      </a:cubicBez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5" y="0"/>
                        <a:pt x="2" y="0"/>
                        <a:pt x="1" y="1"/>
                      </a:cubicBezTo>
                      <a:cubicBezTo>
                        <a:pt x="0" y="1"/>
                        <a:pt x="1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4" name="Freeform 434"/>
                <p:cNvSpPr>
                  <a:spLocks/>
                </p:cNvSpPr>
                <p:nvPr/>
              </p:nvSpPr>
              <p:spPr bwMode="auto">
                <a:xfrm>
                  <a:off x="1025525" y="2735263"/>
                  <a:ext cx="4763" cy="3175"/>
                </a:xfrm>
                <a:custGeom>
                  <a:avLst/>
                  <a:gdLst>
                    <a:gd name="T0" fmla="*/ 1 w 4"/>
                    <a:gd name="T1" fmla="*/ 1 h 2"/>
                    <a:gd name="T2" fmla="*/ 3 w 4"/>
                    <a:gd name="T3" fmla="*/ 1 h 2"/>
                    <a:gd name="T4" fmla="*/ 3 w 4"/>
                    <a:gd name="T5" fmla="*/ 0 h 2"/>
                    <a:gd name="T6" fmla="*/ 1 w 4"/>
                    <a:gd name="T7" fmla="*/ 0 h 2"/>
                    <a:gd name="T8" fmla="*/ 1 w 4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2">
                      <a:moveTo>
                        <a:pt x="1" y="1"/>
                      </a:moveTo>
                      <a:cubicBezTo>
                        <a:pt x="2" y="1"/>
                        <a:pt x="2" y="1"/>
                        <a:pt x="3" y="1"/>
                      </a:cubicBezTo>
                      <a:cubicBezTo>
                        <a:pt x="4" y="1"/>
                        <a:pt x="4" y="0"/>
                        <a:pt x="3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0" y="1"/>
                        <a:pt x="0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5" name="Freeform 435"/>
                <p:cNvSpPr>
                  <a:spLocks/>
                </p:cNvSpPr>
                <p:nvPr/>
              </p:nvSpPr>
              <p:spPr bwMode="auto">
                <a:xfrm>
                  <a:off x="1028700" y="2733676"/>
                  <a:ext cx="9525" cy="6350"/>
                </a:xfrm>
                <a:custGeom>
                  <a:avLst/>
                  <a:gdLst>
                    <a:gd name="T0" fmla="*/ 2 w 9"/>
                    <a:gd name="T1" fmla="*/ 5 h 6"/>
                    <a:gd name="T2" fmla="*/ 1 w 9"/>
                    <a:gd name="T3" fmla="*/ 1 h 6"/>
                    <a:gd name="T4" fmla="*/ 1 w 9"/>
                    <a:gd name="T5" fmla="*/ 2 h 6"/>
                    <a:gd name="T6" fmla="*/ 5 w 9"/>
                    <a:gd name="T7" fmla="*/ 2 h 6"/>
                    <a:gd name="T8" fmla="*/ 9 w 9"/>
                    <a:gd name="T9" fmla="*/ 1 h 6"/>
                    <a:gd name="T10" fmla="*/ 8 w 9"/>
                    <a:gd name="T11" fmla="*/ 1 h 6"/>
                    <a:gd name="T12" fmla="*/ 8 w 9"/>
                    <a:gd name="T13" fmla="*/ 4 h 6"/>
                    <a:gd name="T14" fmla="*/ 9 w 9"/>
                    <a:gd name="T15" fmla="*/ 4 h 6"/>
                    <a:gd name="T16" fmla="*/ 1 w 9"/>
                    <a:gd name="T17" fmla="*/ 4 h 6"/>
                    <a:gd name="T18" fmla="*/ 1 w 9"/>
                    <a:gd name="T19" fmla="*/ 5 h 6"/>
                    <a:gd name="T20" fmla="*/ 9 w 9"/>
                    <a:gd name="T21" fmla="*/ 5 h 6"/>
                    <a:gd name="T22" fmla="*/ 9 w 9"/>
                    <a:gd name="T23" fmla="*/ 4 h 6"/>
                    <a:gd name="T24" fmla="*/ 9 w 9"/>
                    <a:gd name="T25" fmla="*/ 1 h 6"/>
                    <a:gd name="T26" fmla="*/ 9 w 9"/>
                    <a:gd name="T27" fmla="*/ 0 h 6"/>
                    <a:gd name="T28" fmla="*/ 5 w 9"/>
                    <a:gd name="T29" fmla="*/ 1 h 6"/>
                    <a:gd name="T30" fmla="*/ 1 w 9"/>
                    <a:gd name="T31" fmla="*/ 1 h 6"/>
                    <a:gd name="T32" fmla="*/ 0 w 9"/>
                    <a:gd name="T33" fmla="*/ 1 h 6"/>
                    <a:gd name="T34" fmla="*/ 1 w 9"/>
                    <a:gd name="T35" fmla="*/ 5 h 6"/>
                    <a:gd name="T36" fmla="*/ 2 w 9"/>
                    <a:gd name="T37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" h="6">
                      <a:moveTo>
                        <a:pt x="2" y="5"/>
                      </a:moveTo>
                      <a:cubicBezTo>
                        <a:pt x="2" y="4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2" y="2"/>
                        <a:pt x="3" y="2"/>
                        <a:pt x="5" y="2"/>
                      </a:cubicBezTo>
                      <a:cubicBezTo>
                        <a:pt x="6" y="2"/>
                        <a:pt x="7" y="1"/>
                        <a:pt x="9" y="1"/>
                      </a:cubicBezTo>
                      <a:cubicBezTo>
                        <a:pt x="9" y="1"/>
                        <a:pt x="9" y="1"/>
                        <a:pt x="8" y="1"/>
                      </a:cubicBezTo>
                      <a:cubicBezTo>
                        <a:pt x="8" y="2"/>
                        <a:pt x="8" y="3"/>
                        <a:pt x="8" y="4"/>
                      </a:cubicBezTo>
                      <a:cubicBezTo>
                        <a:pt x="8" y="4"/>
                        <a:pt x="9" y="4"/>
                        <a:pt x="9" y="4"/>
                      </a:cubicBezTo>
                      <a:cubicBezTo>
                        <a:pt x="6" y="4"/>
                        <a:pt x="4" y="5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4" y="6"/>
                        <a:pt x="6" y="5"/>
                        <a:pt x="9" y="5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3"/>
                        <a:pt x="9" y="2"/>
                        <a:pt x="9" y="1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6" y="1"/>
                        <a:pt x="5" y="1"/>
                      </a:cubicBezTo>
                      <a:cubicBezTo>
                        <a:pt x="4" y="1"/>
                        <a:pt x="2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1" y="4"/>
                        <a:pt x="1" y="5"/>
                      </a:cubicBezTo>
                      <a:cubicBezTo>
                        <a:pt x="1" y="6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" name="Freeform 436"/>
                <p:cNvSpPr>
                  <a:spLocks/>
                </p:cNvSpPr>
                <p:nvPr/>
              </p:nvSpPr>
              <p:spPr bwMode="auto">
                <a:xfrm>
                  <a:off x="1038225" y="2732088"/>
                  <a:ext cx="9525" cy="4763"/>
                </a:xfrm>
                <a:custGeom>
                  <a:avLst/>
                  <a:gdLst>
                    <a:gd name="T0" fmla="*/ 1 w 9"/>
                    <a:gd name="T1" fmla="*/ 5 h 5"/>
                    <a:gd name="T2" fmla="*/ 4 w 9"/>
                    <a:gd name="T3" fmla="*/ 4 h 5"/>
                    <a:gd name="T4" fmla="*/ 8 w 9"/>
                    <a:gd name="T5" fmla="*/ 1 h 5"/>
                    <a:gd name="T6" fmla="*/ 8 w 9"/>
                    <a:gd name="T7" fmla="*/ 1 h 5"/>
                    <a:gd name="T8" fmla="*/ 4 w 9"/>
                    <a:gd name="T9" fmla="*/ 3 h 5"/>
                    <a:gd name="T10" fmla="*/ 1 w 9"/>
                    <a:gd name="T11" fmla="*/ 4 h 5"/>
                    <a:gd name="T12" fmla="*/ 1 w 9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5">
                      <a:moveTo>
                        <a:pt x="1" y="5"/>
                      </a:moveTo>
                      <a:cubicBezTo>
                        <a:pt x="2" y="5"/>
                        <a:pt x="3" y="4"/>
                        <a:pt x="4" y="4"/>
                      </a:cubicBezTo>
                      <a:cubicBezTo>
                        <a:pt x="5" y="3"/>
                        <a:pt x="7" y="2"/>
                        <a:pt x="8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6" y="1"/>
                        <a:pt x="5" y="2"/>
                        <a:pt x="4" y="3"/>
                      </a:cubicBezTo>
                      <a:cubicBezTo>
                        <a:pt x="3" y="3"/>
                        <a:pt x="2" y="4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" name="Freeform 437"/>
                <p:cNvSpPr>
                  <a:spLocks/>
                </p:cNvSpPr>
                <p:nvPr/>
              </p:nvSpPr>
              <p:spPr bwMode="auto">
                <a:xfrm>
                  <a:off x="1009650" y="2735263"/>
                  <a:ext cx="9525" cy="1588"/>
                </a:xfrm>
                <a:custGeom>
                  <a:avLst/>
                  <a:gdLst>
                    <a:gd name="T0" fmla="*/ 7 w 8"/>
                    <a:gd name="T1" fmla="*/ 1 h 2"/>
                    <a:gd name="T2" fmla="*/ 1 w 8"/>
                    <a:gd name="T3" fmla="*/ 0 h 2"/>
                    <a:gd name="T4" fmla="*/ 1 w 8"/>
                    <a:gd name="T5" fmla="*/ 1 h 2"/>
                    <a:gd name="T6" fmla="*/ 7 w 8"/>
                    <a:gd name="T7" fmla="*/ 2 h 2"/>
                    <a:gd name="T8" fmla="*/ 7 w 8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2">
                      <a:moveTo>
                        <a:pt x="7" y="1"/>
                      </a:moveTo>
                      <a:cubicBezTo>
                        <a:pt x="5" y="1"/>
                        <a:pt x="3" y="0"/>
                        <a:pt x="1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5" y="2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8" name="Freeform 438"/>
                <p:cNvSpPr>
                  <a:spLocks/>
                </p:cNvSpPr>
                <p:nvPr/>
              </p:nvSpPr>
              <p:spPr bwMode="auto">
                <a:xfrm>
                  <a:off x="1017588" y="2684463"/>
                  <a:ext cx="23813" cy="28575"/>
                </a:xfrm>
                <a:custGeom>
                  <a:avLst/>
                  <a:gdLst>
                    <a:gd name="T0" fmla="*/ 13 w 23"/>
                    <a:gd name="T1" fmla="*/ 13 h 27"/>
                    <a:gd name="T2" fmla="*/ 10 w 23"/>
                    <a:gd name="T3" fmla="*/ 2 h 27"/>
                    <a:gd name="T4" fmla="*/ 20 w 23"/>
                    <a:gd name="T5" fmla="*/ 11 h 27"/>
                    <a:gd name="T6" fmla="*/ 11 w 23"/>
                    <a:gd name="T7" fmla="*/ 27 h 27"/>
                    <a:gd name="T8" fmla="*/ 12 w 23"/>
                    <a:gd name="T9" fmla="*/ 27 h 27"/>
                    <a:gd name="T10" fmla="*/ 21 w 23"/>
                    <a:gd name="T11" fmla="*/ 8 h 27"/>
                    <a:gd name="T12" fmla="*/ 11 w 23"/>
                    <a:gd name="T13" fmla="*/ 1 h 27"/>
                    <a:gd name="T14" fmla="*/ 13 w 23"/>
                    <a:gd name="T15" fmla="*/ 14 h 27"/>
                    <a:gd name="T16" fmla="*/ 13 w 23"/>
                    <a:gd name="T17" fmla="*/ 13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27">
                      <a:moveTo>
                        <a:pt x="13" y="13"/>
                      </a:moveTo>
                      <a:cubicBezTo>
                        <a:pt x="5" y="16"/>
                        <a:pt x="2" y="4"/>
                        <a:pt x="10" y="2"/>
                      </a:cubicBezTo>
                      <a:cubicBezTo>
                        <a:pt x="16" y="0"/>
                        <a:pt x="21" y="6"/>
                        <a:pt x="20" y="11"/>
                      </a:cubicBezTo>
                      <a:cubicBezTo>
                        <a:pt x="18" y="18"/>
                        <a:pt x="10" y="19"/>
                        <a:pt x="11" y="27"/>
                      </a:cubicBezTo>
                      <a:cubicBezTo>
                        <a:pt x="11" y="27"/>
                        <a:pt x="12" y="27"/>
                        <a:pt x="12" y="27"/>
                      </a:cubicBezTo>
                      <a:cubicBezTo>
                        <a:pt x="10" y="19"/>
                        <a:pt x="23" y="16"/>
                        <a:pt x="21" y="8"/>
                      </a:cubicBezTo>
                      <a:cubicBezTo>
                        <a:pt x="20" y="3"/>
                        <a:pt x="16" y="0"/>
                        <a:pt x="11" y="1"/>
                      </a:cubicBezTo>
                      <a:cubicBezTo>
                        <a:pt x="0" y="1"/>
                        <a:pt x="4" y="17"/>
                        <a:pt x="13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" name="Freeform 439"/>
                <p:cNvSpPr>
                  <a:spLocks/>
                </p:cNvSpPr>
                <p:nvPr/>
              </p:nvSpPr>
              <p:spPr bwMode="auto">
                <a:xfrm>
                  <a:off x="1025525" y="2713038"/>
                  <a:ext cx="9525" cy="6350"/>
                </a:xfrm>
                <a:custGeom>
                  <a:avLst/>
                  <a:gdLst>
                    <a:gd name="T0" fmla="*/ 7 w 9"/>
                    <a:gd name="T1" fmla="*/ 1 h 6"/>
                    <a:gd name="T2" fmla="*/ 2 w 9"/>
                    <a:gd name="T3" fmla="*/ 4 h 6"/>
                    <a:gd name="T4" fmla="*/ 8 w 9"/>
                    <a:gd name="T5" fmla="*/ 1 h 6"/>
                    <a:gd name="T6" fmla="*/ 7 w 9"/>
                    <a:gd name="T7" fmla="*/ 1 h 6"/>
                    <a:gd name="T8" fmla="*/ 4 w 9"/>
                    <a:gd name="T9" fmla="*/ 4 h 6"/>
                    <a:gd name="T10" fmla="*/ 3 w 9"/>
                    <a:gd name="T11" fmla="*/ 2 h 6"/>
                    <a:gd name="T12" fmla="*/ 6 w 9"/>
                    <a:gd name="T13" fmla="*/ 2 h 6"/>
                    <a:gd name="T14" fmla="*/ 7 w 9"/>
                    <a:gd name="T15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6">
                      <a:moveTo>
                        <a:pt x="7" y="1"/>
                      </a:moveTo>
                      <a:cubicBezTo>
                        <a:pt x="5" y="0"/>
                        <a:pt x="0" y="1"/>
                        <a:pt x="2" y="4"/>
                      </a:cubicBezTo>
                      <a:cubicBezTo>
                        <a:pt x="4" y="6"/>
                        <a:pt x="9" y="4"/>
                        <a:pt x="8" y="1"/>
                      </a:cubicBezTo>
                      <a:cubicBezTo>
                        <a:pt x="8" y="0"/>
                        <a:pt x="7" y="1"/>
                        <a:pt x="7" y="1"/>
                      </a:cubicBezTo>
                      <a:cubicBezTo>
                        <a:pt x="8" y="3"/>
                        <a:pt x="5" y="4"/>
                        <a:pt x="4" y="4"/>
                      </a:cubicBezTo>
                      <a:cubicBezTo>
                        <a:pt x="3" y="3"/>
                        <a:pt x="2" y="2"/>
                        <a:pt x="3" y="2"/>
                      </a:cubicBezTo>
                      <a:cubicBezTo>
                        <a:pt x="4" y="2"/>
                        <a:pt x="5" y="1"/>
                        <a:pt x="6" y="2"/>
                      </a:cubicBezTo>
                      <a:cubicBezTo>
                        <a:pt x="6" y="2"/>
                        <a:pt x="7" y="2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" name="Freeform 440"/>
                <p:cNvSpPr>
                  <a:spLocks/>
                </p:cNvSpPr>
                <p:nvPr/>
              </p:nvSpPr>
              <p:spPr bwMode="auto">
                <a:xfrm>
                  <a:off x="1019175" y="2735263"/>
                  <a:ext cx="1588" cy="0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1 w 1"/>
                    <a:gd name="T5" fmla="*/ 0 h 1"/>
                    <a:gd name="T6" fmla="*/ 0 w 1"/>
                    <a:gd name="T7" fmla="*/ 0 h 1"/>
                    <a:gd name="T8" fmla="*/ 0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" name="Freeform 441"/>
                <p:cNvSpPr>
                  <a:spLocks/>
                </p:cNvSpPr>
                <p:nvPr/>
              </p:nvSpPr>
              <p:spPr bwMode="auto">
                <a:xfrm>
                  <a:off x="1019175" y="2735263"/>
                  <a:ext cx="1588" cy="3175"/>
                </a:xfrm>
                <a:custGeom>
                  <a:avLst/>
                  <a:gdLst>
                    <a:gd name="T0" fmla="*/ 0 w 2"/>
                    <a:gd name="T1" fmla="*/ 1 h 2"/>
                    <a:gd name="T2" fmla="*/ 2 w 2"/>
                    <a:gd name="T3" fmla="*/ 0 h 2"/>
                    <a:gd name="T4" fmla="*/ 2 w 2"/>
                    <a:gd name="T5" fmla="*/ 0 h 2"/>
                    <a:gd name="T6" fmla="*/ 0 w 2"/>
                    <a:gd name="T7" fmla="*/ 1 h 2"/>
                    <a:gd name="T8" fmla="*/ 0 w 2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0" y="1"/>
                      </a:moveTo>
                      <a:cubicBezTo>
                        <a:pt x="1" y="1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" name="Freeform 442"/>
                <p:cNvSpPr>
                  <a:spLocks/>
                </p:cNvSpPr>
                <p:nvPr/>
              </p:nvSpPr>
              <p:spPr bwMode="auto">
                <a:xfrm>
                  <a:off x="1017588" y="2735263"/>
                  <a:ext cx="4763" cy="3175"/>
                </a:xfrm>
                <a:custGeom>
                  <a:avLst/>
                  <a:gdLst>
                    <a:gd name="T0" fmla="*/ 1 w 4"/>
                    <a:gd name="T1" fmla="*/ 3 h 3"/>
                    <a:gd name="T2" fmla="*/ 4 w 4"/>
                    <a:gd name="T3" fmla="*/ 0 h 3"/>
                    <a:gd name="T4" fmla="*/ 4 w 4"/>
                    <a:gd name="T5" fmla="*/ 0 h 3"/>
                    <a:gd name="T6" fmla="*/ 1 w 4"/>
                    <a:gd name="T7" fmla="*/ 3 h 3"/>
                    <a:gd name="T8" fmla="*/ 1 w 4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3"/>
                      </a:moveTo>
                      <a:cubicBezTo>
                        <a:pt x="2" y="2"/>
                        <a:pt x="3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" name="Freeform 443"/>
                <p:cNvSpPr>
                  <a:spLocks/>
                </p:cNvSpPr>
                <p:nvPr/>
              </p:nvSpPr>
              <p:spPr bwMode="auto">
                <a:xfrm>
                  <a:off x="1019175" y="2735263"/>
                  <a:ext cx="3175" cy="3175"/>
                </a:xfrm>
                <a:custGeom>
                  <a:avLst/>
                  <a:gdLst>
                    <a:gd name="T0" fmla="*/ 0 w 4"/>
                    <a:gd name="T1" fmla="*/ 4 h 4"/>
                    <a:gd name="T2" fmla="*/ 4 w 4"/>
                    <a:gd name="T3" fmla="*/ 1 h 4"/>
                    <a:gd name="T4" fmla="*/ 4 w 4"/>
                    <a:gd name="T5" fmla="*/ 0 h 4"/>
                    <a:gd name="T6" fmla="*/ 0 w 4"/>
                    <a:gd name="T7" fmla="*/ 3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3" y="2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" name="Freeform 444"/>
                <p:cNvSpPr>
                  <a:spLocks/>
                </p:cNvSpPr>
                <p:nvPr/>
              </p:nvSpPr>
              <p:spPr bwMode="auto">
                <a:xfrm>
                  <a:off x="1020763" y="2735263"/>
                  <a:ext cx="3175" cy="3175"/>
                </a:xfrm>
                <a:custGeom>
                  <a:avLst/>
                  <a:gdLst>
                    <a:gd name="T0" fmla="*/ 0 w 3"/>
                    <a:gd name="T1" fmla="*/ 3 h 4"/>
                    <a:gd name="T2" fmla="*/ 3 w 3"/>
                    <a:gd name="T3" fmla="*/ 0 h 4"/>
                    <a:gd name="T4" fmla="*/ 3 w 3"/>
                    <a:gd name="T5" fmla="*/ 0 h 4"/>
                    <a:gd name="T6" fmla="*/ 0 w 3"/>
                    <a:gd name="T7" fmla="*/ 3 h 4"/>
                    <a:gd name="T8" fmla="*/ 0 w 3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0" y="3"/>
                      </a:move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0" y="2"/>
                        <a:pt x="0" y="3"/>
                      </a:cubicBezTo>
                      <a:cubicBezTo>
                        <a:pt x="0" y="3"/>
                        <a:pt x="0" y="4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" name="Freeform 445"/>
                <p:cNvSpPr>
                  <a:spLocks/>
                </p:cNvSpPr>
                <p:nvPr/>
              </p:nvSpPr>
              <p:spPr bwMode="auto">
                <a:xfrm>
                  <a:off x="1020763" y="2735263"/>
                  <a:ext cx="4763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0 h 4"/>
                    <a:gd name="T4" fmla="*/ 4 w 4"/>
                    <a:gd name="T5" fmla="*/ 0 h 4"/>
                    <a:gd name="T6" fmla="*/ 1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" name="Freeform 446"/>
                <p:cNvSpPr>
                  <a:spLocks/>
                </p:cNvSpPr>
                <p:nvPr/>
              </p:nvSpPr>
              <p:spPr bwMode="auto">
                <a:xfrm>
                  <a:off x="1022350" y="2735263"/>
                  <a:ext cx="3175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1 h 4"/>
                    <a:gd name="T4" fmla="*/ 3 w 4"/>
                    <a:gd name="T5" fmla="*/ 1 h 4"/>
                    <a:gd name="T6" fmla="*/ 1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4" y="0"/>
                        <a:pt x="3" y="1"/>
                      </a:cubicBezTo>
                      <a:cubicBezTo>
                        <a:pt x="3" y="2"/>
                        <a:pt x="2" y="3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" name="Freeform 447"/>
                <p:cNvSpPr>
                  <a:spLocks/>
                </p:cNvSpPr>
                <p:nvPr/>
              </p:nvSpPr>
              <p:spPr bwMode="auto">
                <a:xfrm>
                  <a:off x="1023938" y="2735263"/>
                  <a:ext cx="1588" cy="3175"/>
                </a:xfrm>
                <a:custGeom>
                  <a:avLst/>
                  <a:gdLst>
                    <a:gd name="T0" fmla="*/ 0 w 2"/>
                    <a:gd name="T1" fmla="*/ 2 h 3"/>
                    <a:gd name="T2" fmla="*/ 2 w 2"/>
                    <a:gd name="T3" fmla="*/ 1 h 3"/>
                    <a:gd name="T4" fmla="*/ 2 w 2"/>
                    <a:gd name="T5" fmla="*/ 0 h 3"/>
                    <a:gd name="T6" fmla="*/ 0 w 2"/>
                    <a:gd name="T7" fmla="*/ 2 h 3"/>
                    <a:gd name="T8" fmla="*/ 0 w 2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2"/>
                      </a:moveTo>
                      <a:cubicBezTo>
                        <a:pt x="1" y="2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" name="Freeform 448"/>
                <p:cNvSpPr>
                  <a:spLocks/>
                </p:cNvSpPr>
                <p:nvPr/>
              </p:nvSpPr>
              <p:spPr bwMode="auto">
                <a:xfrm>
                  <a:off x="1028700" y="2735263"/>
                  <a:ext cx="3175" cy="1588"/>
                </a:xfrm>
                <a:custGeom>
                  <a:avLst/>
                  <a:gdLst>
                    <a:gd name="T0" fmla="*/ 1 w 3"/>
                    <a:gd name="T1" fmla="*/ 2 h 2"/>
                    <a:gd name="T2" fmla="*/ 3 w 3"/>
                    <a:gd name="T3" fmla="*/ 0 h 2"/>
                    <a:gd name="T4" fmla="*/ 2 w 3"/>
                    <a:gd name="T5" fmla="*/ 0 h 2"/>
                    <a:gd name="T6" fmla="*/ 1 w 3"/>
                    <a:gd name="T7" fmla="*/ 1 h 2"/>
                    <a:gd name="T8" fmla="*/ 1 w 3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9" name="Freeform 449"/>
                <p:cNvSpPr>
                  <a:spLocks/>
                </p:cNvSpPr>
                <p:nvPr/>
              </p:nvSpPr>
              <p:spPr bwMode="auto">
                <a:xfrm>
                  <a:off x="1028700" y="2735263"/>
                  <a:ext cx="3175" cy="3175"/>
                </a:xfrm>
                <a:custGeom>
                  <a:avLst/>
                  <a:gdLst>
                    <a:gd name="T0" fmla="*/ 1 w 3"/>
                    <a:gd name="T1" fmla="*/ 2 h 2"/>
                    <a:gd name="T2" fmla="*/ 3 w 3"/>
                    <a:gd name="T3" fmla="*/ 0 h 2"/>
                    <a:gd name="T4" fmla="*/ 3 w 3"/>
                    <a:gd name="T5" fmla="*/ 0 h 2"/>
                    <a:gd name="T6" fmla="*/ 3 w 3"/>
                    <a:gd name="T7" fmla="*/ 0 h 2"/>
                    <a:gd name="T8" fmla="*/ 3 w 3"/>
                    <a:gd name="T9" fmla="*/ 0 h 2"/>
                    <a:gd name="T10" fmla="*/ 3 w 3"/>
                    <a:gd name="T11" fmla="*/ 0 h 2"/>
                    <a:gd name="T12" fmla="*/ 3 w 3"/>
                    <a:gd name="T13" fmla="*/ 0 h 2"/>
                    <a:gd name="T14" fmla="*/ 0 w 3"/>
                    <a:gd name="T15" fmla="*/ 2 h 2"/>
                    <a:gd name="T16" fmla="*/ 1 w 3"/>
                    <a:gd name="T1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0" name="Freeform 450"/>
                <p:cNvSpPr>
                  <a:spLocks/>
                </p:cNvSpPr>
                <p:nvPr/>
              </p:nvSpPr>
              <p:spPr bwMode="auto">
                <a:xfrm>
                  <a:off x="1030288" y="2735263"/>
                  <a:ext cx="4763" cy="3175"/>
                </a:xfrm>
                <a:custGeom>
                  <a:avLst/>
                  <a:gdLst>
                    <a:gd name="T0" fmla="*/ 0 w 4"/>
                    <a:gd name="T1" fmla="*/ 4 h 4"/>
                    <a:gd name="T2" fmla="*/ 4 w 4"/>
                    <a:gd name="T3" fmla="*/ 1 h 4"/>
                    <a:gd name="T4" fmla="*/ 3 w 4"/>
                    <a:gd name="T5" fmla="*/ 1 h 4"/>
                    <a:gd name="T6" fmla="*/ 0 w 4"/>
                    <a:gd name="T7" fmla="*/ 3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2" y="2"/>
                        <a:pt x="4" y="1"/>
                      </a:cubicBezTo>
                      <a:cubicBezTo>
                        <a:pt x="4" y="1"/>
                        <a:pt x="4" y="0"/>
                        <a:pt x="3" y="1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" name="Freeform 451"/>
                <p:cNvSpPr>
                  <a:spLocks/>
                </p:cNvSpPr>
                <p:nvPr/>
              </p:nvSpPr>
              <p:spPr bwMode="auto">
                <a:xfrm>
                  <a:off x="1031875" y="2735263"/>
                  <a:ext cx="3175" cy="3175"/>
                </a:xfrm>
                <a:custGeom>
                  <a:avLst/>
                  <a:gdLst>
                    <a:gd name="T0" fmla="*/ 0 w 4"/>
                    <a:gd name="T1" fmla="*/ 3 h 3"/>
                    <a:gd name="T2" fmla="*/ 2 w 4"/>
                    <a:gd name="T3" fmla="*/ 2 h 3"/>
                    <a:gd name="T4" fmla="*/ 4 w 4"/>
                    <a:gd name="T5" fmla="*/ 0 h 3"/>
                    <a:gd name="T6" fmla="*/ 3 w 4"/>
                    <a:gd name="T7" fmla="*/ 0 h 3"/>
                    <a:gd name="T8" fmla="*/ 2 w 4"/>
                    <a:gd name="T9" fmla="*/ 1 h 3"/>
                    <a:gd name="T10" fmla="*/ 0 w 4"/>
                    <a:gd name="T11" fmla="*/ 2 h 3"/>
                    <a:gd name="T12" fmla="*/ 0 w 4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3">
                      <a:moveTo>
                        <a:pt x="0" y="3"/>
                      </a:moveTo>
                      <a:cubicBezTo>
                        <a:pt x="1" y="3"/>
                        <a:pt x="1" y="2"/>
                        <a:pt x="2" y="2"/>
                      </a:cubicBezTo>
                      <a:cubicBezTo>
                        <a:pt x="2" y="1"/>
                        <a:pt x="3" y="1"/>
                        <a:pt x="4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1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" name="Freeform 452"/>
                <p:cNvSpPr>
                  <a:spLocks/>
                </p:cNvSpPr>
                <p:nvPr/>
              </p:nvSpPr>
              <p:spPr bwMode="auto">
                <a:xfrm>
                  <a:off x="1031875" y="2735263"/>
                  <a:ext cx="4763" cy="3175"/>
                </a:xfrm>
                <a:custGeom>
                  <a:avLst/>
                  <a:gdLst>
                    <a:gd name="T0" fmla="*/ 1 w 5"/>
                    <a:gd name="T1" fmla="*/ 3 h 3"/>
                    <a:gd name="T2" fmla="*/ 5 w 5"/>
                    <a:gd name="T3" fmla="*/ 0 h 3"/>
                    <a:gd name="T4" fmla="*/ 4 w 5"/>
                    <a:gd name="T5" fmla="*/ 0 h 3"/>
                    <a:gd name="T6" fmla="*/ 1 w 5"/>
                    <a:gd name="T7" fmla="*/ 3 h 3"/>
                    <a:gd name="T8" fmla="*/ 1 w 5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3">
                      <a:moveTo>
                        <a:pt x="1" y="3"/>
                      </a:moveTo>
                      <a:cubicBezTo>
                        <a:pt x="2" y="3"/>
                        <a:pt x="3" y="1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" name="Freeform 453"/>
                <p:cNvSpPr>
                  <a:spLocks/>
                </p:cNvSpPr>
                <p:nvPr/>
              </p:nvSpPr>
              <p:spPr bwMode="auto">
                <a:xfrm>
                  <a:off x="1033463" y="2735263"/>
                  <a:ext cx="4763" cy="3175"/>
                </a:xfrm>
                <a:custGeom>
                  <a:avLst/>
                  <a:gdLst>
                    <a:gd name="T0" fmla="*/ 0 w 4"/>
                    <a:gd name="T1" fmla="*/ 4 h 4"/>
                    <a:gd name="T2" fmla="*/ 3 w 4"/>
                    <a:gd name="T3" fmla="*/ 1 h 4"/>
                    <a:gd name="T4" fmla="*/ 3 w 4"/>
                    <a:gd name="T5" fmla="*/ 1 h 4"/>
                    <a:gd name="T6" fmla="*/ 0 w 4"/>
                    <a:gd name="T7" fmla="*/ 4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3" y="2"/>
                        <a:pt x="3" y="1"/>
                      </a:cubicBezTo>
                      <a:cubicBezTo>
                        <a:pt x="4" y="1"/>
                        <a:pt x="3" y="0"/>
                        <a:pt x="3" y="1"/>
                      </a:cubicBezTo>
                      <a:cubicBezTo>
                        <a:pt x="2" y="2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" name="Freeform 454"/>
                <p:cNvSpPr>
                  <a:spLocks/>
                </p:cNvSpPr>
                <p:nvPr/>
              </p:nvSpPr>
              <p:spPr bwMode="auto">
                <a:xfrm>
                  <a:off x="1035050" y="2735263"/>
                  <a:ext cx="3175" cy="3175"/>
                </a:xfrm>
                <a:custGeom>
                  <a:avLst/>
                  <a:gdLst>
                    <a:gd name="T0" fmla="*/ 0 w 3"/>
                    <a:gd name="T1" fmla="*/ 3 h 3"/>
                    <a:gd name="T2" fmla="*/ 3 w 3"/>
                    <a:gd name="T3" fmla="*/ 0 h 3"/>
                    <a:gd name="T4" fmla="*/ 3 w 3"/>
                    <a:gd name="T5" fmla="*/ 0 h 3"/>
                    <a:gd name="T6" fmla="*/ 0 w 3"/>
                    <a:gd name="T7" fmla="*/ 3 h 3"/>
                    <a:gd name="T8" fmla="*/ 0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0" y="3"/>
                      </a:move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" name="Freeform 455"/>
                <p:cNvSpPr>
                  <a:spLocks/>
                </p:cNvSpPr>
                <p:nvPr/>
              </p:nvSpPr>
              <p:spPr bwMode="auto">
                <a:xfrm>
                  <a:off x="1035050" y="2735263"/>
                  <a:ext cx="3175" cy="3175"/>
                </a:xfrm>
                <a:custGeom>
                  <a:avLst/>
                  <a:gdLst>
                    <a:gd name="T0" fmla="*/ 1 w 3"/>
                    <a:gd name="T1" fmla="*/ 3 h 3"/>
                    <a:gd name="T2" fmla="*/ 3 w 3"/>
                    <a:gd name="T3" fmla="*/ 0 h 3"/>
                    <a:gd name="T4" fmla="*/ 3 w 3"/>
                    <a:gd name="T5" fmla="*/ 0 h 3"/>
                    <a:gd name="T6" fmla="*/ 1 w 3"/>
                    <a:gd name="T7" fmla="*/ 2 h 3"/>
                    <a:gd name="T8" fmla="*/ 1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1" y="3"/>
                      </a:moveTo>
                      <a:cubicBezTo>
                        <a:pt x="2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1" y="2"/>
                      </a:cubicBezTo>
                      <a:cubicBezTo>
                        <a:pt x="0" y="2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" name="Freeform 476"/>
                <p:cNvSpPr>
                  <a:spLocks noEditPoints="1"/>
                </p:cNvSpPr>
                <p:nvPr/>
              </p:nvSpPr>
              <p:spPr bwMode="auto">
                <a:xfrm>
                  <a:off x="869950" y="2209801"/>
                  <a:ext cx="49213" cy="69850"/>
                </a:xfrm>
                <a:custGeom>
                  <a:avLst/>
                  <a:gdLst>
                    <a:gd name="T0" fmla="*/ 8 w 47"/>
                    <a:gd name="T1" fmla="*/ 40 h 66"/>
                    <a:gd name="T2" fmla="*/ 8 w 47"/>
                    <a:gd name="T3" fmla="*/ 40 h 66"/>
                    <a:gd name="T4" fmla="*/ 23 w 47"/>
                    <a:gd name="T5" fmla="*/ 65 h 66"/>
                    <a:gd name="T6" fmla="*/ 30 w 47"/>
                    <a:gd name="T7" fmla="*/ 2 h 66"/>
                    <a:gd name="T8" fmla="*/ 30 w 47"/>
                    <a:gd name="T9" fmla="*/ 2 h 66"/>
                    <a:gd name="T10" fmla="*/ 34 w 47"/>
                    <a:gd name="T11" fmla="*/ 3 h 66"/>
                    <a:gd name="T12" fmla="*/ 41 w 47"/>
                    <a:gd name="T13" fmla="*/ 8 h 66"/>
                    <a:gd name="T14" fmla="*/ 45 w 47"/>
                    <a:gd name="T15" fmla="*/ 17 h 66"/>
                    <a:gd name="T16" fmla="*/ 43 w 47"/>
                    <a:gd name="T17" fmla="*/ 31 h 66"/>
                    <a:gd name="T18" fmla="*/ 39 w 47"/>
                    <a:gd name="T19" fmla="*/ 37 h 66"/>
                    <a:gd name="T20" fmla="*/ 32 w 47"/>
                    <a:gd name="T21" fmla="*/ 44 h 66"/>
                    <a:gd name="T22" fmla="*/ 29 w 47"/>
                    <a:gd name="T23" fmla="*/ 52 h 66"/>
                    <a:gd name="T24" fmla="*/ 29 w 47"/>
                    <a:gd name="T25" fmla="*/ 60 h 66"/>
                    <a:gd name="T26" fmla="*/ 28 w 47"/>
                    <a:gd name="T27" fmla="*/ 63 h 66"/>
                    <a:gd name="T28" fmla="*/ 26 w 47"/>
                    <a:gd name="T29" fmla="*/ 64 h 66"/>
                    <a:gd name="T30" fmla="*/ 19 w 47"/>
                    <a:gd name="T31" fmla="*/ 65 h 66"/>
                    <a:gd name="T32" fmla="*/ 16 w 47"/>
                    <a:gd name="T33" fmla="*/ 53 h 66"/>
                    <a:gd name="T34" fmla="*/ 15 w 47"/>
                    <a:gd name="T35" fmla="*/ 49 h 66"/>
                    <a:gd name="T36" fmla="*/ 10 w 47"/>
                    <a:gd name="T37" fmla="*/ 42 h 66"/>
                    <a:gd name="T38" fmla="*/ 8 w 47"/>
                    <a:gd name="T39" fmla="*/ 40 h 66"/>
                    <a:gd name="T40" fmla="*/ 8 w 47"/>
                    <a:gd name="T41" fmla="*/ 40 h 66"/>
                    <a:gd name="T42" fmla="*/ 3 w 47"/>
                    <a:gd name="T43" fmla="*/ 32 h 66"/>
                    <a:gd name="T44" fmla="*/ 2 w 47"/>
                    <a:gd name="T45" fmla="*/ 23 h 66"/>
                    <a:gd name="T46" fmla="*/ 6 w 47"/>
                    <a:gd name="T47" fmla="*/ 13 h 66"/>
                    <a:gd name="T48" fmla="*/ 18 w 47"/>
                    <a:gd name="T49" fmla="*/ 3 h 66"/>
                    <a:gd name="T50" fmla="*/ 30 w 47"/>
                    <a:gd name="T51" fmla="*/ 2 h 66"/>
                    <a:gd name="T52" fmla="*/ 12 w 47"/>
                    <a:gd name="T53" fmla="*/ 6 h 66"/>
                    <a:gd name="T54" fmla="*/ 0 w 47"/>
                    <a:gd name="T55" fmla="*/ 26 h 66"/>
                    <a:gd name="T56" fmla="*/ 3 w 47"/>
                    <a:gd name="T57" fmla="*/ 35 h 66"/>
                    <a:gd name="T58" fmla="*/ 12 w 47"/>
                    <a:gd name="T59" fmla="*/ 47 h 66"/>
                    <a:gd name="T60" fmla="*/ 14 w 47"/>
                    <a:gd name="T61" fmla="*/ 50 h 66"/>
                    <a:gd name="T62" fmla="*/ 15 w 47"/>
                    <a:gd name="T63" fmla="*/ 64 h 66"/>
                    <a:gd name="T64" fmla="*/ 14 w 47"/>
                    <a:gd name="T65" fmla="*/ 64 h 66"/>
                    <a:gd name="T66" fmla="*/ 15 w 47"/>
                    <a:gd name="T67" fmla="*/ 65 h 66"/>
                    <a:gd name="T68" fmla="*/ 16 w 47"/>
                    <a:gd name="T69" fmla="*/ 65 h 66"/>
                    <a:gd name="T70" fmla="*/ 24 w 47"/>
                    <a:gd name="T71" fmla="*/ 66 h 66"/>
                    <a:gd name="T72" fmla="*/ 30 w 47"/>
                    <a:gd name="T73" fmla="*/ 59 h 66"/>
                    <a:gd name="T74" fmla="*/ 30 w 47"/>
                    <a:gd name="T75" fmla="*/ 52 h 66"/>
                    <a:gd name="T76" fmla="*/ 34 w 47"/>
                    <a:gd name="T77" fmla="*/ 43 h 66"/>
                    <a:gd name="T78" fmla="*/ 40 w 47"/>
                    <a:gd name="T79" fmla="*/ 37 h 66"/>
                    <a:gd name="T80" fmla="*/ 46 w 47"/>
                    <a:gd name="T81" fmla="*/ 25 h 66"/>
                    <a:gd name="T82" fmla="*/ 34 w 47"/>
                    <a:gd name="T83" fmla="*/ 1 h 66"/>
                    <a:gd name="T84" fmla="*/ 27 w 47"/>
                    <a:gd name="T85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7" h="66">
                      <a:moveTo>
                        <a:pt x="8" y="40"/>
                      </a:move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moveTo>
                        <a:pt x="23" y="65"/>
                      </a:moveTo>
                      <a:cubicBezTo>
                        <a:pt x="23" y="65"/>
                        <a:pt x="23" y="65"/>
                        <a:pt x="23" y="65"/>
                      </a:cubicBezTo>
                      <a:cubicBezTo>
                        <a:pt x="23" y="65"/>
                        <a:pt x="23" y="65"/>
                        <a:pt x="23" y="65"/>
                      </a:cubicBezTo>
                      <a:moveTo>
                        <a:pt x="30" y="2"/>
                      </a:move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moveTo>
                        <a:pt x="30" y="2"/>
                      </a:moveTo>
                      <a:cubicBezTo>
                        <a:pt x="32" y="2"/>
                        <a:pt x="33" y="2"/>
                        <a:pt x="34" y="3"/>
                      </a:cubicBezTo>
                      <a:cubicBezTo>
                        <a:pt x="36" y="3"/>
                        <a:pt x="37" y="4"/>
                        <a:pt x="38" y="5"/>
                      </a:cubicBezTo>
                      <a:cubicBezTo>
                        <a:pt x="39" y="6"/>
                        <a:pt x="40" y="6"/>
                        <a:pt x="41" y="8"/>
                      </a:cubicBezTo>
                      <a:cubicBezTo>
                        <a:pt x="42" y="9"/>
                        <a:pt x="42" y="10"/>
                        <a:pt x="43" y="12"/>
                      </a:cubicBezTo>
                      <a:cubicBezTo>
                        <a:pt x="44" y="14"/>
                        <a:pt x="44" y="15"/>
                        <a:pt x="45" y="17"/>
                      </a:cubicBezTo>
                      <a:cubicBezTo>
                        <a:pt x="45" y="20"/>
                        <a:pt x="45" y="22"/>
                        <a:pt x="45" y="25"/>
                      </a:cubicBezTo>
                      <a:cubicBezTo>
                        <a:pt x="44" y="27"/>
                        <a:pt x="44" y="29"/>
                        <a:pt x="43" y="31"/>
                      </a:cubicBezTo>
                      <a:cubicBezTo>
                        <a:pt x="42" y="32"/>
                        <a:pt x="41" y="34"/>
                        <a:pt x="40" y="35"/>
                      </a:cubicBezTo>
                      <a:cubicBezTo>
                        <a:pt x="40" y="36"/>
                        <a:pt x="39" y="37"/>
                        <a:pt x="39" y="37"/>
                      </a:cubicBezTo>
                      <a:cubicBezTo>
                        <a:pt x="38" y="38"/>
                        <a:pt x="37" y="39"/>
                        <a:pt x="36" y="39"/>
                      </a:cubicBezTo>
                      <a:cubicBezTo>
                        <a:pt x="35" y="41"/>
                        <a:pt x="34" y="42"/>
                        <a:pt x="32" y="44"/>
                      </a:cubicBezTo>
                      <a:cubicBezTo>
                        <a:pt x="31" y="46"/>
                        <a:pt x="30" y="48"/>
                        <a:pt x="30" y="50"/>
                      </a:cubicBezTo>
                      <a:cubicBezTo>
                        <a:pt x="29" y="50"/>
                        <a:pt x="29" y="51"/>
                        <a:pt x="29" y="52"/>
                      </a:cubicBezTo>
                      <a:cubicBezTo>
                        <a:pt x="29" y="53"/>
                        <a:pt x="29" y="54"/>
                        <a:pt x="29" y="55"/>
                      </a:cubicBezTo>
                      <a:cubicBezTo>
                        <a:pt x="29" y="57"/>
                        <a:pt x="29" y="58"/>
                        <a:pt x="29" y="60"/>
                      </a:cubicBezTo>
                      <a:cubicBezTo>
                        <a:pt x="29" y="61"/>
                        <a:pt x="29" y="61"/>
                        <a:pt x="29" y="62"/>
                      </a:cubicBezTo>
                      <a:cubicBezTo>
                        <a:pt x="29" y="62"/>
                        <a:pt x="28" y="62"/>
                        <a:pt x="28" y="63"/>
                      </a:cubicBezTo>
                      <a:cubicBezTo>
                        <a:pt x="28" y="63"/>
                        <a:pt x="28" y="63"/>
                        <a:pt x="27" y="63"/>
                      </a:cubicBezTo>
                      <a:cubicBezTo>
                        <a:pt x="27" y="64"/>
                        <a:pt x="26" y="64"/>
                        <a:pt x="26" y="64"/>
                      </a:cubicBezTo>
                      <a:cubicBezTo>
                        <a:pt x="25" y="64"/>
                        <a:pt x="24" y="65"/>
                        <a:pt x="23" y="65"/>
                      </a:cubicBezTo>
                      <a:cubicBezTo>
                        <a:pt x="22" y="65"/>
                        <a:pt x="20" y="65"/>
                        <a:pt x="19" y="65"/>
                      </a:cubicBezTo>
                      <a:cubicBezTo>
                        <a:pt x="18" y="65"/>
                        <a:pt x="17" y="64"/>
                        <a:pt x="16" y="64"/>
                      </a:cubicBezTo>
                      <a:cubicBezTo>
                        <a:pt x="16" y="60"/>
                        <a:pt x="17" y="56"/>
                        <a:pt x="16" y="53"/>
                      </a:cubicBezTo>
                      <a:cubicBezTo>
                        <a:pt x="16" y="52"/>
                        <a:pt x="16" y="51"/>
                        <a:pt x="15" y="50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5" y="48"/>
                        <a:pt x="14" y="48"/>
                        <a:pt x="14" y="47"/>
                      </a:cubicBezTo>
                      <a:cubicBezTo>
                        <a:pt x="13" y="46"/>
                        <a:pt x="11" y="44"/>
                        <a:pt x="10" y="42"/>
                      </a:cubicBezTo>
                      <a:cubicBezTo>
                        <a:pt x="9" y="42"/>
                        <a:pt x="9" y="41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6" y="38"/>
                        <a:pt x="4" y="35"/>
                        <a:pt x="3" y="32"/>
                      </a:cubicBezTo>
                      <a:cubicBezTo>
                        <a:pt x="2" y="30"/>
                        <a:pt x="2" y="29"/>
                        <a:pt x="2" y="27"/>
                      </a:cubicBezTo>
                      <a:cubicBezTo>
                        <a:pt x="1" y="26"/>
                        <a:pt x="1" y="24"/>
                        <a:pt x="2" y="23"/>
                      </a:cubicBezTo>
                      <a:cubicBezTo>
                        <a:pt x="2" y="21"/>
                        <a:pt x="2" y="20"/>
                        <a:pt x="3" y="18"/>
                      </a:cubicBezTo>
                      <a:cubicBezTo>
                        <a:pt x="4" y="16"/>
                        <a:pt x="5" y="14"/>
                        <a:pt x="6" y="13"/>
                      </a:cubicBezTo>
                      <a:cubicBezTo>
                        <a:pt x="8" y="11"/>
                        <a:pt x="10" y="9"/>
                        <a:pt x="12" y="7"/>
                      </a:cubicBezTo>
                      <a:cubicBezTo>
                        <a:pt x="14" y="6"/>
                        <a:pt x="16" y="4"/>
                        <a:pt x="18" y="3"/>
                      </a:cubicBezTo>
                      <a:cubicBezTo>
                        <a:pt x="21" y="3"/>
                        <a:pt x="23" y="2"/>
                        <a:pt x="25" y="2"/>
                      </a:cubicBezTo>
                      <a:cubicBezTo>
                        <a:pt x="27" y="1"/>
                        <a:pt x="28" y="1"/>
                        <a:pt x="30" y="2"/>
                      </a:cubicBezTo>
                      <a:moveTo>
                        <a:pt x="27" y="0"/>
                      </a:moveTo>
                      <a:cubicBezTo>
                        <a:pt x="21" y="1"/>
                        <a:pt x="16" y="3"/>
                        <a:pt x="12" y="6"/>
                      </a:cubicBezTo>
                      <a:cubicBezTo>
                        <a:pt x="7" y="9"/>
                        <a:pt x="4" y="13"/>
                        <a:pt x="2" y="18"/>
                      </a:cubicBezTo>
                      <a:cubicBezTo>
                        <a:pt x="1" y="21"/>
                        <a:pt x="0" y="23"/>
                        <a:pt x="0" y="26"/>
                      </a:cubicBezTo>
                      <a:cubicBezTo>
                        <a:pt x="0" y="27"/>
                        <a:pt x="1" y="29"/>
                        <a:pt x="1" y="30"/>
                      </a:cubicBezTo>
                      <a:cubicBezTo>
                        <a:pt x="1" y="32"/>
                        <a:pt x="2" y="33"/>
                        <a:pt x="3" y="35"/>
                      </a:cubicBezTo>
                      <a:cubicBezTo>
                        <a:pt x="6" y="39"/>
                        <a:pt x="9" y="43"/>
                        <a:pt x="12" y="47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3" y="48"/>
                        <a:pt x="13" y="48"/>
                        <a:pt x="14" y="49"/>
                      </a:cubicBezTo>
                      <a:cubicBezTo>
                        <a:pt x="14" y="49"/>
                        <a:pt x="14" y="50"/>
                        <a:pt x="14" y="50"/>
                      </a:cubicBezTo>
                      <a:cubicBezTo>
                        <a:pt x="15" y="51"/>
                        <a:pt x="15" y="52"/>
                        <a:pt x="15" y="53"/>
                      </a:cubicBezTo>
                      <a:cubicBezTo>
                        <a:pt x="16" y="57"/>
                        <a:pt x="15" y="60"/>
                        <a:pt x="15" y="64"/>
                      </a:cubicBezTo>
                      <a:cubicBezTo>
                        <a:pt x="15" y="64"/>
                        <a:pt x="15" y="64"/>
                        <a:pt x="15" y="64"/>
                      </a:cubicBezTo>
                      <a:cubicBezTo>
                        <a:pt x="15" y="64"/>
                        <a:pt x="14" y="64"/>
                        <a:pt x="14" y="64"/>
                      </a:cubicBezTo>
                      <a:cubicBezTo>
                        <a:pt x="14" y="64"/>
                        <a:pt x="14" y="65"/>
                        <a:pt x="15" y="65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5"/>
                        <a:pt x="15" y="65"/>
                        <a:pt x="16" y="65"/>
                      </a:cubicBezTo>
                      <a:cubicBezTo>
                        <a:pt x="16" y="65"/>
                        <a:pt x="16" y="65"/>
                        <a:pt x="16" y="65"/>
                      </a:cubicBezTo>
                      <a:cubicBezTo>
                        <a:pt x="17" y="66"/>
                        <a:pt x="18" y="66"/>
                        <a:pt x="19" y="66"/>
                      </a:cubicBezTo>
                      <a:cubicBezTo>
                        <a:pt x="21" y="66"/>
                        <a:pt x="22" y="66"/>
                        <a:pt x="24" y="66"/>
                      </a:cubicBezTo>
                      <a:cubicBezTo>
                        <a:pt x="26" y="66"/>
                        <a:pt x="27" y="65"/>
                        <a:pt x="28" y="64"/>
                      </a:cubicBezTo>
                      <a:cubicBezTo>
                        <a:pt x="30" y="63"/>
                        <a:pt x="30" y="61"/>
                        <a:pt x="30" y="59"/>
                      </a:cubicBezTo>
                      <a:cubicBezTo>
                        <a:pt x="30" y="58"/>
                        <a:pt x="30" y="57"/>
                        <a:pt x="30" y="55"/>
                      </a:cubicBezTo>
                      <a:cubicBezTo>
                        <a:pt x="30" y="54"/>
                        <a:pt x="30" y="53"/>
                        <a:pt x="30" y="52"/>
                      </a:cubicBezTo>
                      <a:cubicBezTo>
                        <a:pt x="30" y="51"/>
                        <a:pt x="31" y="49"/>
                        <a:pt x="31" y="48"/>
                      </a:cubicBezTo>
                      <a:cubicBezTo>
                        <a:pt x="32" y="46"/>
                        <a:pt x="33" y="45"/>
                        <a:pt x="34" y="43"/>
                      </a:cubicBezTo>
                      <a:cubicBezTo>
                        <a:pt x="36" y="42"/>
                        <a:pt x="37" y="40"/>
                        <a:pt x="38" y="39"/>
                      </a:cubicBezTo>
                      <a:cubicBezTo>
                        <a:pt x="39" y="38"/>
                        <a:pt x="40" y="38"/>
                        <a:pt x="40" y="37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ubicBezTo>
                        <a:pt x="44" y="32"/>
                        <a:pt x="45" y="28"/>
                        <a:pt x="46" y="25"/>
                      </a:cubicBezTo>
                      <a:cubicBezTo>
                        <a:pt x="47" y="18"/>
                        <a:pt x="45" y="11"/>
                        <a:pt x="41" y="6"/>
                      </a:cubicBezTo>
                      <a:cubicBezTo>
                        <a:pt x="39" y="4"/>
                        <a:pt x="37" y="2"/>
                        <a:pt x="34" y="1"/>
                      </a:cubicBezTo>
                      <a:cubicBezTo>
                        <a:pt x="32" y="1"/>
                        <a:pt x="30" y="0"/>
                        <a:pt x="28" y="0"/>
                      </a:cubicBezTo>
                      <a:cubicBezTo>
                        <a:pt x="27" y="0"/>
                        <a:pt x="27" y="0"/>
                        <a:pt x="2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" name="Freeform 477"/>
                <p:cNvSpPr>
                  <a:spLocks/>
                </p:cNvSpPr>
                <p:nvPr/>
              </p:nvSpPr>
              <p:spPr bwMode="auto">
                <a:xfrm>
                  <a:off x="884238" y="2260601"/>
                  <a:ext cx="15875" cy="6350"/>
                </a:xfrm>
                <a:custGeom>
                  <a:avLst/>
                  <a:gdLst>
                    <a:gd name="T0" fmla="*/ 4 w 15"/>
                    <a:gd name="T1" fmla="*/ 0 h 5"/>
                    <a:gd name="T2" fmla="*/ 0 w 15"/>
                    <a:gd name="T3" fmla="*/ 2 h 5"/>
                    <a:gd name="T4" fmla="*/ 0 w 15"/>
                    <a:gd name="T5" fmla="*/ 3 h 5"/>
                    <a:gd name="T6" fmla="*/ 1 w 15"/>
                    <a:gd name="T7" fmla="*/ 3 h 5"/>
                    <a:gd name="T8" fmla="*/ 1 w 15"/>
                    <a:gd name="T9" fmla="*/ 2 h 5"/>
                    <a:gd name="T10" fmla="*/ 6 w 15"/>
                    <a:gd name="T11" fmla="*/ 1 h 5"/>
                    <a:gd name="T12" fmla="*/ 9 w 15"/>
                    <a:gd name="T13" fmla="*/ 1 h 5"/>
                    <a:gd name="T14" fmla="*/ 11 w 15"/>
                    <a:gd name="T15" fmla="*/ 2 h 5"/>
                    <a:gd name="T16" fmla="*/ 12 w 15"/>
                    <a:gd name="T17" fmla="*/ 2 h 5"/>
                    <a:gd name="T18" fmla="*/ 13 w 15"/>
                    <a:gd name="T19" fmla="*/ 3 h 5"/>
                    <a:gd name="T20" fmla="*/ 14 w 15"/>
                    <a:gd name="T21" fmla="*/ 4 h 5"/>
                    <a:gd name="T22" fmla="*/ 14 w 15"/>
                    <a:gd name="T23" fmla="*/ 4 h 5"/>
                    <a:gd name="T24" fmla="*/ 15 w 15"/>
                    <a:gd name="T25" fmla="*/ 5 h 5"/>
                    <a:gd name="T26" fmla="*/ 15 w 15"/>
                    <a:gd name="T27" fmla="*/ 4 h 5"/>
                    <a:gd name="T28" fmla="*/ 13 w 15"/>
                    <a:gd name="T29" fmla="*/ 2 h 5"/>
                    <a:gd name="T30" fmla="*/ 11 w 15"/>
                    <a:gd name="T31" fmla="*/ 0 h 5"/>
                    <a:gd name="T32" fmla="*/ 8 w 15"/>
                    <a:gd name="T33" fmla="*/ 0 h 5"/>
                    <a:gd name="T34" fmla="*/ 4 w 15"/>
                    <a:gd name="T3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5">
                      <a:moveTo>
                        <a:pt x="4" y="0"/>
                      </a:moveTo>
                      <a:cubicBezTo>
                        <a:pt x="3" y="1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3"/>
                        <a:pt x="1" y="3"/>
                        <a:pt x="1" y="2"/>
                      </a:cubicBezTo>
                      <a:cubicBezTo>
                        <a:pt x="3" y="2"/>
                        <a:pt x="4" y="1"/>
                        <a:pt x="6" y="1"/>
                      </a:cubicBezTo>
                      <a:cubicBezTo>
                        <a:pt x="7" y="1"/>
                        <a:pt x="8" y="1"/>
                        <a:pt x="9" y="1"/>
                      </a:cubicBezTo>
                      <a:cubicBezTo>
                        <a:pt x="10" y="1"/>
                        <a:pt x="11" y="1"/>
                        <a:pt x="11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5"/>
                        <a:pt x="14" y="5"/>
                        <a:pt x="15" y="5"/>
                      </a:cubicBezTo>
                      <a:cubicBezTo>
                        <a:pt x="15" y="5"/>
                        <a:pt x="15" y="4"/>
                        <a:pt x="15" y="4"/>
                      </a:cubicBezTo>
                      <a:cubicBezTo>
                        <a:pt x="15" y="3"/>
                        <a:pt x="14" y="2"/>
                        <a:pt x="13" y="2"/>
                      </a:cubicBezTo>
                      <a:cubicBezTo>
                        <a:pt x="13" y="1"/>
                        <a:pt x="12" y="1"/>
                        <a:pt x="11" y="0"/>
                      </a:cubicBez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7" y="0"/>
                        <a:pt x="5" y="0"/>
                        <a:pt x="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8" name="Freeform 478"/>
                <p:cNvSpPr>
                  <a:spLocks/>
                </p:cNvSpPr>
                <p:nvPr/>
              </p:nvSpPr>
              <p:spPr bwMode="auto">
                <a:xfrm>
                  <a:off x="885825" y="2263776"/>
                  <a:ext cx="14288" cy="3175"/>
                </a:xfrm>
                <a:custGeom>
                  <a:avLst/>
                  <a:gdLst>
                    <a:gd name="T0" fmla="*/ 5 w 14"/>
                    <a:gd name="T1" fmla="*/ 0 h 4"/>
                    <a:gd name="T2" fmla="*/ 3 w 14"/>
                    <a:gd name="T3" fmla="*/ 0 h 4"/>
                    <a:gd name="T4" fmla="*/ 1 w 14"/>
                    <a:gd name="T5" fmla="*/ 0 h 4"/>
                    <a:gd name="T6" fmla="*/ 0 w 14"/>
                    <a:gd name="T7" fmla="*/ 1 h 4"/>
                    <a:gd name="T8" fmla="*/ 1 w 14"/>
                    <a:gd name="T9" fmla="*/ 1 h 4"/>
                    <a:gd name="T10" fmla="*/ 3 w 14"/>
                    <a:gd name="T11" fmla="*/ 1 h 4"/>
                    <a:gd name="T12" fmla="*/ 5 w 14"/>
                    <a:gd name="T13" fmla="*/ 1 h 4"/>
                    <a:gd name="T14" fmla="*/ 10 w 14"/>
                    <a:gd name="T15" fmla="*/ 1 h 4"/>
                    <a:gd name="T16" fmla="*/ 12 w 14"/>
                    <a:gd name="T17" fmla="*/ 2 h 4"/>
                    <a:gd name="T18" fmla="*/ 12 w 14"/>
                    <a:gd name="T19" fmla="*/ 2 h 4"/>
                    <a:gd name="T20" fmla="*/ 13 w 14"/>
                    <a:gd name="T21" fmla="*/ 3 h 4"/>
                    <a:gd name="T22" fmla="*/ 13 w 14"/>
                    <a:gd name="T23" fmla="*/ 3 h 4"/>
                    <a:gd name="T24" fmla="*/ 13 w 14"/>
                    <a:gd name="T25" fmla="*/ 3 h 4"/>
                    <a:gd name="T26" fmla="*/ 13 w 14"/>
                    <a:gd name="T27" fmla="*/ 3 h 4"/>
                    <a:gd name="T28" fmla="*/ 13 w 14"/>
                    <a:gd name="T29" fmla="*/ 4 h 4"/>
                    <a:gd name="T30" fmla="*/ 14 w 14"/>
                    <a:gd name="T31" fmla="*/ 3 h 4"/>
                    <a:gd name="T32" fmla="*/ 13 w 14"/>
                    <a:gd name="T33" fmla="*/ 1 h 4"/>
                    <a:gd name="T34" fmla="*/ 11 w 14"/>
                    <a:gd name="T35" fmla="*/ 1 h 4"/>
                    <a:gd name="T36" fmla="*/ 7 w 14"/>
                    <a:gd name="T37" fmla="*/ 0 h 4"/>
                    <a:gd name="T38" fmla="*/ 5 w 14"/>
                    <a:gd name="T3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4">
                      <a:moveTo>
                        <a:pt x="5" y="0"/>
                      </a:move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2" y="2"/>
                        <a:pt x="2" y="1"/>
                        <a:pt x="3" y="1"/>
                      </a:cubicBezTo>
                      <a:cubicBezTo>
                        <a:pt x="3" y="1"/>
                        <a:pt x="4" y="1"/>
                        <a:pt x="5" y="1"/>
                      </a:cubicBezTo>
                      <a:cubicBezTo>
                        <a:pt x="7" y="1"/>
                        <a:pt x="8" y="1"/>
                        <a:pt x="10" y="1"/>
                      </a:cubicBezTo>
                      <a:cubicBezTo>
                        <a:pt x="10" y="2"/>
                        <a:pt x="11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3" y="2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4" y="4"/>
                        <a:pt x="14" y="4"/>
                        <a:pt x="14" y="3"/>
                      </a:cubicBezTo>
                      <a:cubicBezTo>
                        <a:pt x="14" y="3"/>
                        <a:pt x="14" y="2"/>
                        <a:pt x="13" y="1"/>
                      </a:cubicBezTo>
                      <a:cubicBezTo>
                        <a:pt x="13" y="1"/>
                        <a:pt x="12" y="1"/>
                        <a:pt x="11" y="1"/>
                      </a:cubicBezTo>
                      <a:cubicBezTo>
                        <a:pt x="10" y="0"/>
                        <a:pt x="9" y="0"/>
                        <a:pt x="7" y="0"/>
                      </a:cubicBezTo>
                      <a:cubicBezTo>
                        <a:pt x="7" y="0"/>
                        <a:pt x="6" y="0"/>
                        <a:pt x="5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" name="Freeform 479"/>
                <p:cNvSpPr>
                  <a:spLocks/>
                </p:cNvSpPr>
                <p:nvPr/>
              </p:nvSpPr>
              <p:spPr bwMode="auto">
                <a:xfrm>
                  <a:off x="885825" y="2266951"/>
                  <a:ext cx="15875" cy="3175"/>
                </a:xfrm>
                <a:custGeom>
                  <a:avLst/>
                  <a:gdLst>
                    <a:gd name="T0" fmla="*/ 1 w 14"/>
                    <a:gd name="T1" fmla="*/ 2 h 3"/>
                    <a:gd name="T2" fmla="*/ 1 w 14"/>
                    <a:gd name="T3" fmla="*/ 2 h 3"/>
                    <a:gd name="T4" fmla="*/ 0 w 14"/>
                    <a:gd name="T5" fmla="*/ 2 h 3"/>
                    <a:gd name="T6" fmla="*/ 1 w 14"/>
                    <a:gd name="T7" fmla="*/ 3 h 3"/>
                    <a:gd name="T8" fmla="*/ 8 w 14"/>
                    <a:gd name="T9" fmla="*/ 1 h 3"/>
                    <a:gd name="T10" fmla="*/ 12 w 14"/>
                    <a:gd name="T11" fmla="*/ 1 h 3"/>
                    <a:gd name="T12" fmla="*/ 13 w 14"/>
                    <a:gd name="T13" fmla="*/ 1 h 3"/>
                    <a:gd name="T14" fmla="*/ 14 w 14"/>
                    <a:gd name="T15" fmla="*/ 1 h 3"/>
                    <a:gd name="T16" fmla="*/ 13 w 14"/>
                    <a:gd name="T17" fmla="*/ 0 h 3"/>
                    <a:gd name="T18" fmla="*/ 11 w 14"/>
                    <a:gd name="T19" fmla="*/ 0 h 3"/>
                    <a:gd name="T20" fmla="*/ 1 w 14"/>
                    <a:gd name="T21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3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3" y="2"/>
                        <a:pt x="6" y="2"/>
                        <a:pt x="8" y="1"/>
                      </a:cubicBezTo>
                      <a:cubicBezTo>
                        <a:pt x="10" y="1"/>
                        <a:pt x="11" y="1"/>
                        <a:pt x="12" y="1"/>
                      </a:cubicBezTo>
                      <a:cubicBezTo>
                        <a:pt x="12" y="1"/>
                        <a:pt x="13" y="1"/>
                        <a:pt x="13" y="1"/>
                      </a:cubicBezTo>
                      <a:cubicBezTo>
                        <a:pt x="13" y="2"/>
                        <a:pt x="14" y="1"/>
                        <a:pt x="14" y="1"/>
                      </a:cubicBezTo>
                      <a:cubicBezTo>
                        <a:pt x="14" y="1"/>
                        <a:pt x="14" y="0"/>
                        <a:pt x="13" y="0"/>
                      </a:cubicBezTo>
                      <a:cubicBezTo>
                        <a:pt x="12" y="0"/>
                        <a:pt x="11" y="0"/>
                        <a:pt x="11" y="0"/>
                      </a:cubicBezTo>
                      <a:cubicBezTo>
                        <a:pt x="7" y="0"/>
                        <a:pt x="4" y="1"/>
                        <a:pt x="1" y="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0" name="Freeform 480"/>
                <p:cNvSpPr>
                  <a:spLocks noEditPoints="1"/>
                </p:cNvSpPr>
                <p:nvPr/>
              </p:nvSpPr>
              <p:spPr bwMode="auto">
                <a:xfrm>
                  <a:off x="885825" y="2268538"/>
                  <a:ext cx="15875" cy="4763"/>
                </a:xfrm>
                <a:custGeom>
                  <a:avLst/>
                  <a:gdLst>
                    <a:gd name="T0" fmla="*/ 3 w 14"/>
                    <a:gd name="T1" fmla="*/ 3 h 4"/>
                    <a:gd name="T2" fmla="*/ 3 w 14"/>
                    <a:gd name="T3" fmla="*/ 3 h 4"/>
                    <a:gd name="T4" fmla="*/ 3 w 14"/>
                    <a:gd name="T5" fmla="*/ 3 h 4"/>
                    <a:gd name="T6" fmla="*/ 9 w 14"/>
                    <a:gd name="T7" fmla="*/ 0 h 4"/>
                    <a:gd name="T8" fmla="*/ 2 w 14"/>
                    <a:gd name="T9" fmla="*/ 2 h 4"/>
                    <a:gd name="T10" fmla="*/ 1 w 14"/>
                    <a:gd name="T11" fmla="*/ 2 h 4"/>
                    <a:gd name="T12" fmla="*/ 1 w 14"/>
                    <a:gd name="T13" fmla="*/ 3 h 4"/>
                    <a:gd name="T14" fmla="*/ 1 w 14"/>
                    <a:gd name="T15" fmla="*/ 3 h 4"/>
                    <a:gd name="T16" fmla="*/ 3 w 14"/>
                    <a:gd name="T17" fmla="*/ 3 h 4"/>
                    <a:gd name="T18" fmla="*/ 8 w 14"/>
                    <a:gd name="T19" fmla="*/ 1 h 4"/>
                    <a:gd name="T20" fmla="*/ 10 w 14"/>
                    <a:gd name="T21" fmla="*/ 1 h 4"/>
                    <a:gd name="T22" fmla="*/ 11 w 14"/>
                    <a:gd name="T23" fmla="*/ 2 h 4"/>
                    <a:gd name="T24" fmla="*/ 12 w 14"/>
                    <a:gd name="T25" fmla="*/ 2 h 4"/>
                    <a:gd name="T26" fmla="*/ 12 w 14"/>
                    <a:gd name="T27" fmla="*/ 2 h 4"/>
                    <a:gd name="T28" fmla="*/ 13 w 14"/>
                    <a:gd name="T29" fmla="*/ 3 h 4"/>
                    <a:gd name="T30" fmla="*/ 13 w 14"/>
                    <a:gd name="T31" fmla="*/ 3 h 4"/>
                    <a:gd name="T32" fmla="*/ 14 w 14"/>
                    <a:gd name="T33" fmla="*/ 2 h 4"/>
                    <a:gd name="T34" fmla="*/ 11 w 14"/>
                    <a:gd name="T35" fmla="*/ 0 h 4"/>
                    <a:gd name="T36" fmla="*/ 9 w 14"/>
                    <a:gd name="T37" fmla="*/ 0 h 4"/>
                    <a:gd name="T38" fmla="*/ 9 w 14"/>
                    <a:gd name="T3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4">
                      <a:moveTo>
                        <a:pt x="3" y="3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moveTo>
                        <a:pt x="9" y="0"/>
                      </a:moveTo>
                      <a:cubicBezTo>
                        <a:pt x="6" y="0"/>
                        <a:pt x="4" y="1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4"/>
                        <a:pt x="1" y="4"/>
                        <a:pt x="1" y="3"/>
                      </a:cubicBezTo>
                      <a:cubicBezTo>
                        <a:pt x="2" y="3"/>
                        <a:pt x="2" y="3"/>
                        <a:pt x="3" y="3"/>
                      </a:cubicBezTo>
                      <a:cubicBezTo>
                        <a:pt x="5" y="2"/>
                        <a:pt x="6" y="2"/>
                        <a:pt x="8" y="1"/>
                      </a:cubicBezTo>
                      <a:cubicBezTo>
                        <a:pt x="9" y="1"/>
                        <a:pt x="9" y="1"/>
                        <a:pt x="10" y="1"/>
                      </a:cubicBezTo>
                      <a:cubicBezTo>
                        <a:pt x="10" y="1"/>
                        <a:pt x="11" y="1"/>
                        <a:pt x="11" y="2"/>
                      </a:cubicBezTo>
                      <a:cubicBezTo>
                        <a:pt x="11" y="2"/>
                        <a:pt x="12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4" y="3"/>
                        <a:pt x="14" y="3"/>
                        <a:pt x="14" y="2"/>
                      </a:cubicBezTo>
                      <a:cubicBezTo>
                        <a:pt x="13" y="1"/>
                        <a:pt x="12" y="1"/>
                        <a:pt x="11" y="0"/>
                      </a:cubicBezTo>
                      <a:cubicBezTo>
                        <a:pt x="11" y="0"/>
                        <a:pt x="10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" name="Freeform 481"/>
                <p:cNvSpPr>
                  <a:spLocks noEditPoints="1"/>
                </p:cNvSpPr>
                <p:nvPr/>
              </p:nvSpPr>
              <p:spPr bwMode="auto">
                <a:xfrm>
                  <a:off x="885825" y="2273301"/>
                  <a:ext cx="14288" cy="1588"/>
                </a:xfrm>
                <a:custGeom>
                  <a:avLst/>
                  <a:gdLst>
                    <a:gd name="T0" fmla="*/ 3 w 13"/>
                    <a:gd name="T1" fmla="*/ 2 h 2"/>
                    <a:gd name="T2" fmla="*/ 3 w 13"/>
                    <a:gd name="T3" fmla="*/ 2 h 2"/>
                    <a:gd name="T4" fmla="*/ 3 w 13"/>
                    <a:gd name="T5" fmla="*/ 2 h 2"/>
                    <a:gd name="T6" fmla="*/ 12 w 13"/>
                    <a:gd name="T7" fmla="*/ 0 h 2"/>
                    <a:gd name="T8" fmla="*/ 11 w 13"/>
                    <a:gd name="T9" fmla="*/ 0 h 2"/>
                    <a:gd name="T10" fmla="*/ 6 w 13"/>
                    <a:gd name="T11" fmla="*/ 0 h 2"/>
                    <a:gd name="T12" fmla="*/ 0 w 13"/>
                    <a:gd name="T13" fmla="*/ 1 h 2"/>
                    <a:gd name="T14" fmla="*/ 0 w 13"/>
                    <a:gd name="T15" fmla="*/ 2 h 2"/>
                    <a:gd name="T16" fmla="*/ 1 w 13"/>
                    <a:gd name="T17" fmla="*/ 2 h 2"/>
                    <a:gd name="T18" fmla="*/ 3 w 13"/>
                    <a:gd name="T19" fmla="*/ 2 h 2"/>
                    <a:gd name="T20" fmla="*/ 7 w 13"/>
                    <a:gd name="T21" fmla="*/ 1 h 2"/>
                    <a:gd name="T22" fmla="*/ 13 w 13"/>
                    <a:gd name="T23" fmla="*/ 1 h 2"/>
                    <a:gd name="T24" fmla="*/ 13 w 13"/>
                    <a:gd name="T25" fmla="*/ 0 h 2"/>
                    <a:gd name="T26" fmla="*/ 12 w 13"/>
                    <a:gd name="T27" fmla="*/ 0 h 2"/>
                    <a:gd name="T28" fmla="*/ 12 w 13"/>
                    <a:gd name="T2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" h="2">
                      <a:moveTo>
                        <a:pt x="3" y="2"/>
                      </a:move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moveTo>
                        <a:pt x="12" y="0"/>
                      </a:moveTo>
                      <a:cubicBezTo>
                        <a:pt x="12" y="0"/>
                        <a:pt x="12" y="0"/>
                        <a:pt x="11" y="0"/>
                      </a:cubicBezTo>
                      <a:cubicBezTo>
                        <a:pt x="10" y="0"/>
                        <a:pt x="8" y="0"/>
                        <a:pt x="6" y="0"/>
                      </a:cubicBezTo>
                      <a:cubicBezTo>
                        <a:pt x="4" y="0"/>
                        <a:pt x="2" y="0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ubicBezTo>
                        <a:pt x="1" y="2"/>
                        <a:pt x="2" y="2"/>
                        <a:pt x="3" y="2"/>
                      </a:cubicBezTo>
                      <a:cubicBezTo>
                        <a:pt x="4" y="1"/>
                        <a:pt x="6" y="1"/>
                        <a:pt x="7" y="1"/>
                      </a:cubicBezTo>
                      <a:cubicBezTo>
                        <a:pt x="9" y="2"/>
                        <a:pt x="11" y="2"/>
                        <a:pt x="13" y="1"/>
                      </a:cubicBezTo>
                      <a:cubicBezTo>
                        <a:pt x="13" y="1"/>
                        <a:pt x="13" y="1"/>
                        <a:pt x="13" y="0"/>
                      </a:cubicBezTo>
                      <a:cubicBezTo>
                        <a:pt x="13" y="0"/>
                        <a:pt x="13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2" name="Freeform 482"/>
                <p:cNvSpPr>
                  <a:spLocks/>
                </p:cNvSpPr>
                <p:nvPr/>
              </p:nvSpPr>
              <p:spPr bwMode="auto">
                <a:xfrm>
                  <a:off x="885825" y="2273301"/>
                  <a:ext cx="15875" cy="3175"/>
                </a:xfrm>
                <a:custGeom>
                  <a:avLst/>
                  <a:gdLst>
                    <a:gd name="T0" fmla="*/ 13 w 14"/>
                    <a:gd name="T1" fmla="*/ 0 h 3"/>
                    <a:gd name="T2" fmla="*/ 12 w 14"/>
                    <a:gd name="T3" fmla="*/ 0 h 3"/>
                    <a:gd name="T4" fmla="*/ 11 w 14"/>
                    <a:gd name="T5" fmla="*/ 1 h 3"/>
                    <a:gd name="T6" fmla="*/ 9 w 14"/>
                    <a:gd name="T7" fmla="*/ 1 h 3"/>
                    <a:gd name="T8" fmla="*/ 5 w 14"/>
                    <a:gd name="T9" fmla="*/ 1 h 3"/>
                    <a:gd name="T10" fmla="*/ 1 w 14"/>
                    <a:gd name="T11" fmla="*/ 1 h 3"/>
                    <a:gd name="T12" fmla="*/ 0 w 14"/>
                    <a:gd name="T13" fmla="*/ 2 h 3"/>
                    <a:gd name="T14" fmla="*/ 1 w 14"/>
                    <a:gd name="T15" fmla="*/ 3 h 3"/>
                    <a:gd name="T16" fmla="*/ 5 w 14"/>
                    <a:gd name="T17" fmla="*/ 3 h 3"/>
                    <a:gd name="T18" fmla="*/ 7 w 14"/>
                    <a:gd name="T19" fmla="*/ 3 h 3"/>
                    <a:gd name="T20" fmla="*/ 11 w 14"/>
                    <a:gd name="T21" fmla="*/ 2 h 3"/>
                    <a:gd name="T22" fmla="*/ 14 w 14"/>
                    <a:gd name="T23" fmla="*/ 1 h 3"/>
                    <a:gd name="T24" fmla="*/ 14 w 14"/>
                    <a:gd name="T25" fmla="*/ 0 h 3"/>
                    <a:gd name="T26" fmla="*/ 13 w 14"/>
                    <a:gd name="T27" fmla="*/ 0 h 3"/>
                    <a:gd name="T28" fmla="*/ 13 w 14"/>
                    <a:gd name="T2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" h="3">
                      <a:moveTo>
                        <a:pt x="13" y="0"/>
                      </a:moveTo>
                      <a:cubicBezTo>
                        <a:pt x="13" y="0"/>
                        <a:pt x="12" y="0"/>
                        <a:pt x="12" y="0"/>
                      </a:cubicBezTo>
                      <a:cubicBezTo>
                        <a:pt x="12" y="0"/>
                        <a:pt x="12" y="1"/>
                        <a:pt x="11" y="1"/>
                      </a:cubicBez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8" y="1"/>
                        <a:pt x="6" y="1"/>
                        <a:pt x="5" y="1"/>
                      </a:cubicBez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2"/>
                        <a:pt x="3" y="2"/>
                        <a:pt x="5" y="3"/>
                      </a:cubicBezTo>
                      <a:cubicBezTo>
                        <a:pt x="6" y="3"/>
                        <a:pt x="6" y="3"/>
                        <a:pt x="7" y="3"/>
                      </a:cubicBezTo>
                      <a:cubicBezTo>
                        <a:pt x="8" y="3"/>
                        <a:pt x="9" y="2"/>
                        <a:pt x="11" y="2"/>
                      </a:cubicBezTo>
                      <a:cubicBezTo>
                        <a:pt x="12" y="2"/>
                        <a:pt x="13" y="1"/>
                        <a:pt x="14" y="1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" name="Freeform 483"/>
                <p:cNvSpPr>
                  <a:spLocks noEditPoints="1"/>
                </p:cNvSpPr>
                <p:nvPr/>
              </p:nvSpPr>
              <p:spPr bwMode="auto">
                <a:xfrm>
                  <a:off x="879475" y="2232026"/>
                  <a:ext cx="28575" cy="30163"/>
                </a:xfrm>
                <a:custGeom>
                  <a:avLst/>
                  <a:gdLst>
                    <a:gd name="T0" fmla="*/ 6 w 26"/>
                    <a:gd name="T1" fmla="*/ 9 h 28"/>
                    <a:gd name="T2" fmla="*/ 6 w 26"/>
                    <a:gd name="T3" fmla="*/ 9 h 28"/>
                    <a:gd name="T4" fmla="*/ 13 w 26"/>
                    <a:gd name="T5" fmla="*/ 3 h 28"/>
                    <a:gd name="T6" fmla="*/ 14 w 26"/>
                    <a:gd name="T7" fmla="*/ 3 h 28"/>
                    <a:gd name="T8" fmla="*/ 13 w 26"/>
                    <a:gd name="T9" fmla="*/ 4 h 28"/>
                    <a:gd name="T10" fmla="*/ 13 w 26"/>
                    <a:gd name="T11" fmla="*/ 3 h 28"/>
                    <a:gd name="T12" fmla="*/ 13 w 26"/>
                    <a:gd name="T13" fmla="*/ 2 h 28"/>
                    <a:gd name="T14" fmla="*/ 10 w 26"/>
                    <a:gd name="T15" fmla="*/ 1 h 28"/>
                    <a:gd name="T16" fmla="*/ 10 w 26"/>
                    <a:gd name="T17" fmla="*/ 2 h 28"/>
                    <a:gd name="T18" fmla="*/ 9 w 26"/>
                    <a:gd name="T19" fmla="*/ 2 h 28"/>
                    <a:gd name="T20" fmla="*/ 9 w 26"/>
                    <a:gd name="T21" fmla="*/ 1 h 28"/>
                    <a:gd name="T22" fmla="*/ 9 w 26"/>
                    <a:gd name="T23" fmla="*/ 0 h 28"/>
                    <a:gd name="T24" fmla="*/ 5 w 26"/>
                    <a:gd name="T25" fmla="*/ 2 h 28"/>
                    <a:gd name="T26" fmla="*/ 1 w 26"/>
                    <a:gd name="T27" fmla="*/ 5 h 28"/>
                    <a:gd name="T28" fmla="*/ 8 w 26"/>
                    <a:gd name="T29" fmla="*/ 10 h 28"/>
                    <a:gd name="T30" fmla="*/ 11 w 26"/>
                    <a:gd name="T31" fmla="*/ 16 h 28"/>
                    <a:gd name="T32" fmla="*/ 12 w 26"/>
                    <a:gd name="T33" fmla="*/ 26 h 28"/>
                    <a:gd name="T34" fmla="*/ 8 w 26"/>
                    <a:gd name="T35" fmla="*/ 9 h 28"/>
                    <a:gd name="T36" fmla="*/ 2 w 26"/>
                    <a:gd name="T37" fmla="*/ 6 h 28"/>
                    <a:gd name="T38" fmla="*/ 2 w 26"/>
                    <a:gd name="T39" fmla="*/ 4 h 28"/>
                    <a:gd name="T40" fmla="*/ 2 w 26"/>
                    <a:gd name="T41" fmla="*/ 3 h 28"/>
                    <a:gd name="T42" fmla="*/ 4 w 26"/>
                    <a:gd name="T43" fmla="*/ 3 h 28"/>
                    <a:gd name="T44" fmla="*/ 6 w 26"/>
                    <a:gd name="T45" fmla="*/ 6 h 28"/>
                    <a:gd name="T46" fmla="*/ 6 w 26"/>
                    <a:gd name="T47" fmla="*/ 2 h 28"/>
                    <a:gd name="T48" fmla="*/ 8 w 26"/>
                    <a:gd name="T49" fmla="*/ 1 h 28"/>
                    <a:gd name="T50" fmla="*/ 11 w 26"/>
                    <a:gd name="T51" fmla="*/ 3 h 28"/>
                    <a:gd name="T52" fmla="*/ 12 w 26"/>
                    <a:gd name="T53" fmla="*/ 2 h 28"/>
                    <a:gd name="T54" fmla="*/ 12 w 26"/>
                    <a:gd name="T55" fmla="*/ 5 h 28"/>
                    <a:gd name="T56" fmla="*/ 14 w 26"/>
                    <a:gd name="T57" fmla="*/ 2 h 28"/>
                    <a:gd name="T58" fmla="*/ 15 w 26"/>
                    <a:gd name="T59" fmla="*/ 3 h 28"/>
                    <a:gd name="T60" fmla="*/ 17 w 26"/>
                    <a:gd name="T61" fmla="*/ 3 h 28"/>
                    <a:gd name="T62" fmla="*/ 17 w 26"/>
                    <a:gd name="T63" fmla="*/ 1 h 28"/>
                    <a:gd name="T64" fmla="*/ 19 w 26"/>
                    <a:gd name="T65" fmla="*/ 1 h 28"/>
                    <a:gd name="T66" fmla="*/ 18 w 26"/>
                    <a:gd name="T67" fmla="*/ 4 h 28"/>
                    <a:gd name="T68" fmla="*/ 21 w 26"/>
                    <a:gd name="T69" fmla="*/ 2 h 28"/>
                    <a:gd name="T70" fmla="*/ 21 w 26"/>
                    <a:gd name="T71" fmla="*/ 2 h 28"/>
                    <a:gd name="T72" fmla="*/ 23 w 26"/>
                    <a:gd name="T73" fmla="*/ 2 h 28"/>
                    <a:gd name="T74" fmla="*/ 24 w 26"/>
                    <a:gd name="T75" fmla="*/ 3 h 28"/>
                    <a:gd name="T76" fmla="*/ 25 w 26"/>
                    <a:gd name="T77" fmla="*/ 4 h 28"/>
                    <a:gd name="T78" fmla="*/ 24 w 26"/>
                    <a:gd name="T79" fmla="*/ 6 h 28"/>
                    <a:gd name="T80" fmla="*/ 18 w 26"/>
                    <a:gd name="T81" fmla="*/ 10 h 28"/>
                    <a:gd name="T82" fmla="*/ 15 w 26"/>
                    <a:gd name="T83" fmla="*/ 28 h 28"/>
                    <a:gd name="T84" fmla="*/ 16 w 26"/>
                    <a:gd name="T85" fmla="*/ 26 h 28"/>
                    <a:gd name="T86" fmla="*/ 19 w 26"/>
                    <a:gd name="T87" fmla="*/ 11 h 28"/>
                    <a:gd name="T88" fmla="*/ 25 w 26"/>
                    <a:gd name="T89" fmla="*/ 6 h 28"/>
                    <a:gd name="T90" fmla="*/ 22 w 26"/>
                    <a:gd name="T91" fmla="*/ 1 h 28"/>
                    <a:gd name="T92" fmla="*/ 20 w 26"/>
                    <a:gd name="T93" fmla="*/ 1 h 28"/>
                    <a:gd name="T94" fmla="*/ 13 w 26"/>
                    <a:gd name="T95" fmla="*/ 1 h 28"/>
                    <a:gd name="T96" fmla="*/ 10 w 26"/>
                    <a:gd name="T9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6" h="28">
                      <a:moveTo>
                        <a:pt x="6" y="9"/>
                      </a:move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moveTo>
                        <a:pt x="6" y="9"/>
                      </a:move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moveTo>
                        <a:pt x="13" y="2"/>
                      </a:moveTo>
                      <a:cubicBezTo>
                        <a:pt x="13" y="2"/>
                        <a:pt x="13" y="2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2"/>
                        <a:pt x="13" y="2"/>
                        <a:pt x="13" y="2"/>
                      </a:cubicBezTo>
                      <a:moveTo>
                        <a:pt x="9" y="1"/>
                      </a:move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7" y="1"/>
                        <a:pt x="6" y="1"/>
                      </a:cubicBezTo>
                      <a:cubicBezTo>
                        <a:pt x="6" y="1"/>
                        <a:pt x="5" y="2"/>
                        <a:pt x="5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2"/>
                        <a:pt x="1" y="3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8"/>
                        <a:pt x="5" y="9"/>
                        <a:pt x="6" y="9"/>
                      </a:cubicBezTo>
                      <a:cubicBezTo>
                        <a:pt x="7" y="9"/>
                        <a:pt x="7" y="10"/>
                        <a:pt x="8" y="10"/>
                      </a:cubicBezTo>
                      <a:cubicBezTo>
                        <a:pt x="8" y="10"/>
                        <a:pt x="9" y="11"/>
                        <a:pt x="9" y="11"/>
                      </a:cubicBezTo>
                      <a:cubicBezTo>
                        <a:pt x="9" y="12"/>
                        <a:pt x="10" y="12"/>
                        <a:pt x="10" y="13"/>
                      </a:cubicBezTo>
                      <a:cubicBezTo>
                        <a:pt x="11" y="14"/>
                        <a:pt x="11" y="15"/>
                        <a:pt x="11" y="16"/>
                      </a:cubicBezTo>
                      <a:cubicBezTo>
                        <a:pt x="11" y="20"/>
                        <a:pt x="11" y="23"/>
                        <a:pt x="10" y="26"/>
                      </a:cubicBezTo>
                      <a:cubicBezTo>
                        <a:pt x="10" y="27"/>
                        <a:pt x="11" y="27"/>
                        <a:pt x="11" y="27"/>
                      </a:cubicBezTo>
                      <a:cubicBezTo>
                        <a:pt x="11" y="27"/>
                        <a:pt x="12" y="27"/>
                        <a:pt x="12" y="26"/>
                      </a:cubicBezTo>
                      <a:cubicBezTo>
                        <a:pt x="12" y="24"/>
                        <a:pt x="12" y="21"/>
                        <a:pt x="12" y="19"/>
                      </a:cubicBezTo>
                      <a:cubicBezTo>
                        <a:pt x="12" y="16"/>
                        <a:pt x="12" y="14"/>
                        <a:pt x="11" y="11"/>
                      </a:cubicBezTo>
                      <a:cubicBezTo>
                        <a:pt x="10" y="10"/>
                        <a:pt x="9" y="10"/>
                        <a:pt x="8" y="9"/>
                      </a:cubicBezTo>
                      <a:cubicBezTo>
                        <a:pt x="7" y="8"/>
                        <a:pt x="6" y="8"/>
                        <a:pt x="5" y="7"/>
                      </a:cubicBezTo>
                      <a:cubicBezTo>
                        <a:pt x="4" y="7"/>
                        <a:pt x="4" y="7"/>
                        <a:pt x="3" y="6"/>
                      </a:cubicBezTo>
                      <a:cubicBezTo>
                        <a:pt x="3" y="6"/>
                        <a:pt x="2" y="6"/>
                        <a:pt x="2" y="6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2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4"/>
                        <a:pt x="5" y="5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2"/>
                      </a:cubicBezTo>
                      <a:cubicBezTo>
                        <a:pt x="6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8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2"/>
                        <a:pt x="8" y="2"/>
                        <a:pt x="8" y="3"/>
                      </a:cubicBezTo>
                      <a:cubicBezTo>
                        <a:pt x="8" y="3"/>
                        <a:pt x="9" y="3"/>
                        <a:pt x="9" y="3"/>
                      </a:cubicBezTo>
                      <a:cubicBezTo>
                        <a:pt x="10" y="3"/>
                        <a:pt x="10" y="3"/>
                        <a:pt x="11" y="3"/>
                      </a:cubicBezTo>
                      <a:cubicBezTo>
                        <a:pt x="11" y="2"/>
                        <a:pt x="11" y="2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2" y="1"/>
                        <a:pt x="12" y="1"/>
                        <a:pt x="12" y="2"/>
                      </a:cubicBezTo>
                      <a:cubicBezTo>
                        <a:pt x="12" y="2"/>
                        <a:pt x="12" y="2"/>
                        <a:pt x="12" y="3"/>
                      </a:cubicBezTo>
                      <a:cubicBezTo>
                        <a:pt x="11" y="3"/>
                        <a:pt x="11" y="4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3" y="5"/>
                        <a:pt x="14" y="5"/>
                        <a:pt x="14" y="4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5" y="2"/>
                        <a:pt x="14" y="2"/>
                        <a:pt x="14" y="2"/>
                      </a:cubicBezTo>
                      <a:cubicBezTo>
                        <a:pt x="14" y="2"/>
                        <a:pt x="14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3"/>
                        <a:pt x="15" y="3"/>
                      </a:cubicBezTo>
                      <a:cubicBezTo>
                        <a:pt x="15" y="4"/>
                        <a:pt x="15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3"/>
                        <a:pt x="17" y="3"/>
                        <a:pt x="17" y="3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2"/>
                        <a:pt x="18" y="2"/>
                        <a:pt x="18" y="3"/>
                      </a:cubicBezTo>
                      <a:cubicBezTo>
                        <a:pt x="18" y="3"/>
                        <a:pt x="18" y="3"/>
                        <a:pt x="18" y="4"/>
                      </a:cubicBezTo>
                      <a:cubicBezTo>
                        <a:pt x="18" y="4"/>
                        <a:pt x="19" y="4"/>
                        <a:pt x="19" y="4"/>
                      </a:cubicBezTo>
                      <a:cubicBezTo>
                        <a:pt x="20" y="4"/>
                        <a:pt x="20" y="3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3"/>
                        <a:pt x="21" y="3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3" y="3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4" y="2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5" y="3"/>
                      </a:cubicBezTo>
                      <a:cubicBezTo>
                        <a:pt x="25" y="3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4" y="5"/>
                      </a:cubicBezTo>
                      <a:cubicBezTo>
                        <a:pt x="24" y="5"/>
                        <a:pt x="24" y="5"/>
                        <a:pt x="24" y="6"/>
                      </a:cubicBezTo>
                      <a:cubicBezTo>
                        <a:pt x="23" y="6"/>
                        <a:pt x="23" y="7"/>
                        <a:pt x="23" y="7"/>
                      </a:cubicBezTo>
                      <a:cubicBezTo>
                        <a:pt x="22" y="8"/>
                        <a:pt x="21" y="8"/>
                        <a:pt x="20" y="9"/>
                      </a:cubicBezTo>
                      <a:cubicBezTo>
                        <a:pt x="19" y="9"/>
                        <a:pt x="19" y="9"/>
                        <a:pt x="18" y="10"/>
                      </a:cubicBezTo>
                      <a:cubicBezTo>
                        <a:pt x="18" y="10"/>
                        <a:pt x="17" y="11"/>
                        <a:pt x="17" y="12"/>
                      </a:cubicBezTo>
                      <a:cubicBezTo>
                        <a:pt x="15" y="14"/>
                        <a:pt x="15" y="18"/>
                        <a:pt x="15" y="21"/>
                      </a:cubicBezTo>
                      <a:cubicBezTo>
                        <a:pt x="15" y="23"/>
                        <a:pt x="15" y="25"/>
                        <a:pt x="15" y="28"/>
                      </a:cubicBezTo>
                      <a:cubicBezTo>
                        <a:pt x="15" y="28"/>
                        <a:pt x="16" y="28"/>
                        <a:pt x="16" y="28"/>
                      </a:cubicBezTo>
                      <a:cubicBezTo>
                        <a:pt x="16" y="28"/>
                        <a:pt x="17" y="28"/>
                        <a:pt x="17" y="28"/>
                      </a:cubicBezTo>
                      <a:cubicBezTo>
                        <a:pt x="16" y="27"/>
                        <a:pt x="16" y="26"/>
                        <a:pt x="16" y="26"/>
                      </a:cubicBezTo>
                      <a:cubicBezTo>
                        <a:pt x="16" y="23"/>
                        <a:pt x="16" y="20"/>
                        <a:pt x="16" y="18"/>
                      </a:cubicBezTo>
                      <a:cubicBezTo>
                        <a:pt x="16" y="16"/>
                        <a:pt x="17" y="15"/>
                        <a:pt x="17" y="13"/>
                      </a:cubicBezTo>
                      <a:cubicBezTo>
                        <a:pt x="18" y="12"/>
                        <a:pt x="18" y="12"/>
                        <a:pt x="19" y="11"/>
                      </a:cubicBezTo>
                      <a:cubicBezTo>
                        <a:pt x="19" y="11"/>
                        <a:pt x="19" y="10"/>
                        <a:pt x="20" y="10"/>
                      </a:cubicBezTo>
                      <a:cubicBezTo>
                        <a:pt x="21" y="9"/>
                        <a:pt x="22" y="9"/>
                        <a:pt x="23" y="8"/>
                      </a:cubicBezTo>
                      <a:cubicBezTo>
                        <a:pt x="24" y="8"/>
                        <a:pt x="25" y="7"/>
                        <a:pt x="25" y="6"/>
                      </a:cubicBezTo>
                      <a:cubicBezTo>
                        <a:pt x="26" y="5"/>
                        <a:pt x="26" y="4"/>
                        <a:pt x="26" y="3"/>
                      </a:cubicBezTo>
                      <a:cubicBezTo>
                        <a:pt x="26" y="3"/>
                        <a:pt x="25" y="2"/>
                        <a:pt x="25" y="2"/>
                      </a:cubicBezTo>
                      <a:cubicBezTo>
                        <a:pt x="24" y="1"/>
                        <a:pt x="23" y="1"/>
                        <a:pt x="22" y="1"/>
                      </a:cubicBezTo>
                      <a:cubicBezTo>
                        <a:pt x="22" y="1"/>
                        <a:pt x="22" y="1"/>
                        <a:pt x="21" y="1"/>
                      </a:cubicBezTo>
                      <a:cubicBezTo>
                        <a:pt x="21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19" y="0"/>
                        <a:pt x="18" y="0"/>
                        <a:pt x="17" y="0"/>
                      </a:cubicBezTo>
                      <a:cubicBezTo>
                        <a:pt x="16" y="0"/>
                        <a:pt x="16" y="0"/>
                        <a:pt x="15" y="1"/>
                      </a:cubicBezTo>
                      <a:cubicBezTo>
                        <a:pt x="15" y="0"/>
                        <a:pt x="14" y="1"/>
                        <a:pt x="13" y="1"/>
                      </a:cubicBezTo>
                      <a:cubicBezTo>
                        <a:pt x="13" y="1"/>
                        <a:pt x="13" y="0"/>
                        <a:pt x="12" y="0"/>
                      </a:cubicBezTo>
                      <a:cubicBezTo>
                        <a:pt x="12" y="0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" name="Freeform 484"/>
                <p:cNvSpPr>
                  <a:spLocks/>
                </p:cNvSpPr>
                <p:nvPr/>
              </p:nvSpPr>
              <p:spPr bwMode="auto">
                <a:xfrm>
                  <a:off x="896938" y="2190751"/>
                  <a:ext cx="1588" cy="11113"/>
                </a:xfrm>
                <a:custGeom>
                  <a:avLst/>
                  <a:gdLst>
                    <a:gd name="T0" fmla="*/ 0 w 1"/>
                    <a:gd name="T1" fmla="*/ 1 h 11"/>
                    <a:gd name="T2" fmla="*/ 0 w 1"/>
                    <a:gd name="T3" fmla="*/ 11 h 11"/>
                    <a:gd name="T4" fmla="*/ 1 w 1"/>
                    <a:gd name="T5" fmla="*/ 11 h 11"/>
                    <a:gd name="T6" fmla="*/ 1 w 1"/>
                    <a:gd name="T7" fmla="*/ 11 h 11"/>
                    <a:gd name="T8" fmla="*/ 1 w 1"/>
                    <a:gd name="T9" fmla="*/ 1 h 11"/>
                    <a:gd name="T10" fmla="*/ 0 w 1"/>
                    <a:gd name="T11" fmla="*/ 0 h 11"/>
                    <a:gd name="T12" fmla="*/ 0 w 1"/>
                    <a:gd name="T13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11">
                      <a:moveTo>
                        <a:pt x="0" y="1"/>
                      </a:moveTo>
                      <a:cubicBezTo>
                        <a:pt x="0" y="4"/>
                        <a:pt x="0" y="7"/>
                        <a:pt x="0" y="11"/>
                      </a:cubicBezTo>
                      <a:cubicBezTo>
                        <a:pt x="0" y="11"/>
                        <a:pt x="0" y="11"/>
                        <a:pt x="1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" y="7"/>
                        <a:pt x="1" y="4"/>
                        <a:pt x="1" y="1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" name="Freeform 485"/>
                <p:cNvSpPr>
                  <a:spLocks/>
                </p:cNvSpPr>
                <p:nvPr/>
              </p:nvSpPr>
              <p:spPr bwMode="auto">
                <a:xfrm>
                  <a:off x="912813" y="2197101"/>
                  <a:ext cx="9525" cy="7938"/>
                </a:xfrm>
                <a:custGeom>
                  <a:avLst/>
                  <a:gdLst>
                    <a:gd name="T0" fmla="*/ 8 w 9"/>
                    <a:gd name="T1" fmla="*/ 0 h 8"/>
                    <a:gd name="T2" fmla="*/ 4 w 9"/>
                    <a:gd name="T3" fmla="*/ 3 h 8"/>
                    <a:gd name="T4" fmla="*/ 0 w 9"/>
                    <a:gd name="T5" fmla="*/ 8 h 8"/>
                    <a:gd name="T6" fmla="*/ 0 w 9"/>
                    <a:gd name="T7" fmla="*/ 8 h 8"/>
                    <a:gd name="T8" fmla="*/ 1 w 9"/>
                    <a:gd name="T9" fmla="*/ 8 h 8"/>
                    <a:gd name="T10" fmla="*/ 1 w 9"/>
                    <a:gd name="T11" fmla="*/ 8 h 8"/>
                    <a:gd name="T12" fmla="*/ 6 w 9"/>
                    <a:gd name="T13" fmla="*/ 3 h 8"/>
                    <a:gd name="T14" fmla="*/ 9 w 9"/>
                    <a:gd name="T15" fmla="*/ 1 h 8"/>
                    <a:gd name="T16" fmla="*/ 9 w 9"/>
                    <a:gd name="T17" fmla="*/ 1 h 8"/>
                    <a:gd name="T18" fmla="*/ 8 w 9"/>
                    <a:gd name="T19" fmla="*/ 0 h 8"/>
                    <a:gd name="T20" fmla="*/ 8 w 9"/>
                    <a:gd name="T2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8">
                      <a:moveTo>
                        <a:pt x="8" y="0"/>
                      </a:moveTo>
                      <a:cubicBezTo>
                        <a:pt x="7" y="1"/>
                        <a:pt x="5" y="2"/>
                        <a:pt x="4" y="3"/>
                      </a:cubicBezTo>
                      <a:cubicBezTo>
                        <a:pt x="2" y="5"/>
                        <a:pt x="1" y="6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3" y="6"/>
                        <a:pt x="4" y="4"/>
                        <a:pt x="6" y="3"/>
                      </a:cubicBezTo>
                      <a:cubicBezTo>
                        <a:pt x="7" y="2"/>
                        <a:pt x="8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" name="Freeform 486"/>
                <p:cNvSpPr>
                  <a:spLocks noEditPoints="1"/>
                </p:cNvSpPr>
                <p:nvPr/>
              </p:nvSpPr>
              <p:spPr bwMode="auto">
                <a:xfrm>
                  <a:off x="920750" y="2209801"/>
                  <a:ext cx="9525" cy="3175"/>
                </a:xfrm>
                <a:custGeom>
                  <a:avLst/>
                  <a:gdLst>
                    <a:gd name="T0" fmla="*/ 3 w 9"/>
                    <a:gd name="T1" fmla="*/ 1 h 2"/>
                    <a:gd name="T2" fmla="*/ 3 w 9"/>
                    <a:gd name="T3" fmla="*/ 1 h 2"/>
                    <a:gd name="T4" fmla="*/ 3 w 9"/>
                    <a:gd name="T5" fmla="*/ 1 h 2"/>
                    <a:gd name="T6" fmla="*/ 8 w 9"/>
                    <a:gd name="T7" fmla="*/ 0 h 2"/>
                    <a:gd name="T8" fmla="*/ 3 w 9"/>
                    <a:gd name="T9" fmla="*/ 1 h 2"/>
                    <a:gd name="T10" fmla="*/ 0 w 9"/>
                    <a:gd name="T11" fmla="*/ 1 h 2"/>
                    <a:gd name="T12" fmla="*/ 0 w 9"/>
                    <a:gd name="T13" fmla="*/ 2 h 2"/>
                    <a:gd name="T14" fmla="*/ 0 w 9"/>
                    <a:gd name="T15" fmla="*/ 2 h 2"/>
                    <a:gd name="T16" fmla="*/ 5 w 9"/>
                    <a:gd name="T17" fmla="*/ 2 h 2"/>
                    <a:gd name="T18" fmla="*/ 9 w 9"/>
                    <a:gd name="T19" fmla="*/ 1 h 2"/>
                    <a:gd name="T20" fmla="*/ 9 w 9"/>
                    <a:gd name="T21" fmla="*/ 0 h 2"/>
                    <a:gd name="T22" fmla="*/ 8 w 9"/>
                    <a:gd name="T23" fmla="*/ 0 h 2"/>
                    <a:gd name="T24" fmla="*/ 8 w 9"/>
                    <a:gd name="T2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2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moveTo>
                        <a:pt x="8" y="0"/>
                      </a:moveTo>
                      <a:cubicBezTo>
                        <a:pt x="6" y="0"/>
                        <a:pt x="5" y="1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2" y="2"/>
                        <a:pt x="3" y="2"/>
                        <a:pt x="5" y="2"/>
                      </a:cubicBezTo>
                      <a:cubicBezTo>
                        <a:pt x="6" y="2"/>
                        <a:pt x="7" y="1"/>
                        <a:pt x="9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7" name="Freeform 487"/>
                <p:cNvSpPr>
                  <a:spLocks/>
                </p:cNvSpPr>
                <p:nvPr/>
              </p:nvSpPr>
              <p:spPr bwMode="auto">
                <a:xfrm>
                  <a:off x="925513" y="2225676"/>
                  <a:ext cx="9525" cy="0"/>
                </a:xfrm>
                <a:custGeom>
                  <a:avLst/>
                  <a:gdLst>
                    <a:gd name="T0" fmla="*/ 8 w 9"/>
                    <a:gd name="T1" fmla="*/ 0 h 1"/>
                    <a:gd name="T2" fmla="*/ 6 w 9"/>
                    <a:gd name="T3" fmla="*/ 0 h 1"/>
                    <a:gd name="T4" fmla="*/ 2 w 9"/>
                    <a:gd name="T5" fmla="*/ 0 h 1"/>
                    <a:gd name="T6" fmla="*/ 0 w 9"/>
                    <a:gd name="T7" fmla="*/ 0 h 1"/>
                    <a:gd name="T8" fmla="*/ 0 w 9"/>
                    <a:gd name="T9" fmla="*/ 1 h 1"/>
                    <a:gd name="T10" fmla="*/ 0 w 9"/>
                    <a:gd name="T11" fmla="*/ 1 h 1"/>
                    <a:gd name="T12" fmla="*/ 2 w 9"/>
                    <a:gd name="T13" fmla="*/ 1 h 1"/>
                    <a:gd name="T14" fmla="*/ 9 w 9"/>
                    <a:gd name="T15" fmla="*/ 1 h 1"/>
                    <a:gd name="T16" fmla="*/ 9 w 9"/>
                    <a:gd name="T17" fmla="*/ 0 h 1"/>
                    <a:gd name="T18" fmla="*/ 9 w 9"/>
                    <a:gd name="T19" fmla="*/ 0 h 1"/>
                    <a:gd name="T20" fmla="*/ 8 w 9"/>
                    <a:gd name="T2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1">
                      <a:moveTo>
                        <a:pt x="8" y="0"/>
                      </a:move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0"/>
                        <a:pt x="3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4" y="1"/>
                        <a:pt x="7" y="1"/>
                        <a:pt x="9" y="1"/>
                      </a:cubicBezTo>
                      <a:cubicBezTo>
                        <a:pt x="9" y="1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" name="Freeform 488"/>
                <p:cNvSpPr>
                  <a:spLocks noEditPoints="1"/>
                </p:cNvSpPr>
                <p:nvPr/>
              </p:nvSpPr>
              <p:spPr bwMode="auto">
                <a:xfrm>
                  <a:off x="923925" y="2238376"/>
                  <a:ext cx="7938" cy="6350"/>
                </a:xfrm>
                <a:custGeom>
                  <a:avLst/>
                  <a:gdLst>
                    <a:gd name="T0" fmla="*/ 2 w 7"/>
                    <a:gd name="T1" fmla="*/ 2 h 6"/>
                    <a:gd name="T2" fmla="*/ 2 w 7"/>
                    <a:gd name="T3" fmla="*/ 2 h 6"/>
                    <a:gd name="T4" fmla="*/ 2 w 7"/>
                    <a:gd name="T5" fmla="*/ 2 h 6"/>
                    <a:gd name="T6" fmla="*/ 0 w 7"/>
                    <a:gd name="T7" fmla="*/ 0 h 6"/>
                    <a:gd name="T8" fmla="*/ 1 w 7"/>
                    <a:gd name="T9" fmla="*/ 1 h 6"/>
                    <a:gd name="T10" fmla="*/ 2 w 7"/>
                    <a:gd name="T11" fmla="*/ 2 h 6"/>
                    <a:gd name="T12" fmla="*/ 5 w 7"/>
                    <a:gd name="T13" fmla="*/ 3 h 6"/>
                    <a:gd name="T14" fmla="*/ 6 w 7"/>
                    <a:gd name="T15" fmla="*/ 4 h 6"/>
                    <a:gd name="T16" fmla="*/ 6 w 7"/>
                    <a:gd name="T17" fmla="*/ 4 h 6"/>
                    <a:gd name="T18" fmla="*/ 6 w 7"/>
                    <a:gd name="T19" fmla="*/ 5 h 6"/>
                    <a:gd name="T20" fmla="*/ 6 w 7"/>
                    <a:gd name="T21" fmla="*/ 5 h 6"/>
                    <a:gd name="T22" fmla="*/ 6 w 7"/>
                    <a:gd name="T23" fmla="*/ 5 h 6"/>
                    <a:gd name="T24" fmla="*/ 6 w 7"/>
                    <a:gd name="T25" fmla="*/ 6 h 6"/>
                    <a:gd name="T26" fmla="*/ 7 w 7"/>
                    <a:gd name="T27" fmla="*/ 6 h 6"/>
                    <a:gd name="T28" fmla="*/ 7 w 7"/>
                    <a:gd name="T29" fmla="*/ 4 h 6"/>
                    <a:gd name="T30" fmla="*/ 5 w 7"/>
                    <a:gd name="T31" fmla="*/ 2 h 6"/>
                    <a:gd name="T32" fmla="*/ 1 w 7"/>
                    <a:gd name="T33" fmla="*/ 0 h 6"/>
                    <a:gd name="T34" fmla="*/ 1 w 7"/>
                    <a:gd name="T35" fmla="*/ 0 h 6"/>
                    <a:gd name="T36" fmla="*/ 0 w 7"/>
                    <a:gd name="T3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6">
                      <a:moveTo>
                        <a:pt x="2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2"/>
                        <a:pt x="4" y="3"/>
                        <a:pt x="5" y="3"/>
                      </a:cubicBezTo>
                      <a:cubicBezTo>
                        <a:pt x="5" y="3"/>
                        <a:pt x="5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5"/>
                        <a:pt x="7" y="4"/>
                        <a:pt x="7" y="4"/>
                      </a:cubicBezTo>
                      <a:cubicBezTo>
                        <a:pt x="6" y="3"/>
                        <a:pt x="6" y="2"/>
                        <a:pt x="5" y="2"/>
                      </a:cubicBezTo>
                      <a:cubicBezTo>
                        <a:pt x="4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" name="Freeform 489"/>
                <p:cNvSpPr>
                  <a:spLocks/>
                </p:cNvSpPr>
                <p:nvPr/>
              </p:nvSpPr>
              <p:spPr bwMode="auto">
                <a:xfrm>
                  <a:off x="919163" y="2251076"/>
                  <a:ext cx="7938" cy="6350"/>
                </a:xfrm>
                <a:custGeom>
                  <a:avLst/>
                  <a:gdLst>
                    <a:gd name="T0" fmla="*/ 0 w 7"/>
                    <a:gd name="T1" fmla="*/ 0 h 6"/>
                    <a:gd name="T2" fmla="*/ 1 w 7"/>
                    <a:gd name="T3" fmla="*/ 1 h 6"/>
                    <a:gd name="T4" fmla="*/ 4 w 7"/>
                    <a:gd name="T5" fmla="*/ 3 h 6"/>
                    <a:gd name="T6" fmla="*/ 5 w 7"/>
                    <a:gd name="T7" fmla="*/ 5 h 6"/>
                    <a:gd name="T8" fmla="*/ 6 w 7"/>
                    <a:gd name="T9" fmla="*/ 5 h 6"/>
                    <a:gd name="T10" fmla="*/ 6 w 7"/>
                    <a:gd name="T11" fmla="*/ 5 h 6"/>
                    <a:gd name="T12" fmla="*/ 7 w 7"/>
                    <a:gd name="T13" fmla="*/ 6 h 6"/>
                    <a:gd name="T14" fmla="*/ 7 w 7"/>
                    <a:gd name="T15" fmla="*/ 5 h 6"/>
                    <a:gd name="T16" fmla="*/ 5 w 7"/>
                    <a:gd name="T17" fmla="*/ 2 h 6"/>
                    <a:gd name="T18" fmla="*/ 1 w 7"/>
                    <a:gd name="T19" fmla="*/ 0 h 6"/>
                    <a:gd name="T20" fmla="*/ 1 w 7"/>
                    <a:gd name="T21" fmla="*/ 0 h 6"/>
                    <a:gd name="T22" fmla="*/ 0 w 7"/>
                    <a:gd name="T2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" h="6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2"/>
                        <a:pt x="3" y="2"/>
                        <a:pt x="4" y="3"/>
                      </a:cubicBezTo>
                      <a:cubicBezTo>
                        <a:pt x="4" y="4"/>
                        <a:pt x="5" y="4"/>
                        <a:pt x="5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6" y="3"/>
                        <a:pt x="5" y="2"/>
                      </a:cubicBezTo>
                      <a:cubicBezTo>
                        <a:pt x="4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0" name="Freeform 490"/>
                <p:cNvSpPr>
                  <a:spLocks/>
                </p:cNvSpPr>
                <p:nvPr/>
              </p:nvSpPr>
              <p:spPr bwMode="auto">
                <a:xfrm>
                  <a:off x="862013" y="2254251"/>
                  <a:ext cx="11113" cy="6350"/>
                </a:xfrm>
                <a:custGeom>
                  <a:avLst/>
                  <a:gdLst>
                    <a:gd name="T0" fmla="*/ 10 w 11"/>
                    <a:gd name="T1" fmla="*/ 0 h 5"/>
                    <a:gd name="T2" fmla="*/ 7 w 11"/>
                    <a:gd name="T3" fmla="*/ 1 h 5"/>
                    <a:gd name="T4" fmla="*/ 3 w 11"/>
                    <a:gd name="T5" fmla="*/ 3 h 5"/>
                    <a:gd name="T6" fmla="*/ 2 w 11"/>
                    <a:gd name="T7" fmla="*/ 3 h 5"/>
                    <a:gd name="T8" fmla="*/ 1 w 11"/>
                    <a:gd name="T9" fmla="*/ 3 h 5"/>
                    <a:gd name="T10" fmla="*/ 1 w 11"/>
                    <a:gd name="T11" fmla="*/ 3 h 5"/>
                    <a:gd name="T12" fmla="*/ 0 w 11"/>
                    <a:gd name="T13" fmla="*/ 4 h 5"/>
                    <a:gd name="T14" fmla="*/ 0 w 11"/>
                    <a:gd name="T15" fmla="*/ 5 h 5"/>
                    <a:gd name="T16" fmla="*/ 4 w 11"/>
                    <a:gd name="T17" fmla="*/ 4 h 5"/>
                    <a:gd name="T18" fmla="*/ 8 w 11"/>
                    <a:gd name="T19" fmla="*/ 2 h 5"/>
                    <a:gd name="T20" fmla="*/ 10 w 11"/>
                    <a:gd name="T21" fmla="*/ 1 h 5"/>
                    <a:gd name="T22" fmla="*/ 11 w 11"/>
                    <a:gd name="T23" fmla="*/ 1 h 5"/>
                    <a:gd name="T24" fmla="*/ 10 w 11"/>
                    <a:gd name="T25" fmla="*/ 0 h 5"/>
                    <a:gd name="T26" fmla="*/ 10 w 11"/>
                    <a:gd name="T2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" h="5">
                      <a:moveTo>
                        <a:pt x="10" y="0"/>
                      </a:moveTo>
                      <a:cubicBezTo>
                        <a:pt x="9" y="0"/>
                        <a:pt x="8" y="1"/>
                        <a:pt x="7" y="1"/>
                      </a:cubicBezTo>
                      <a:cubicBezTo>
                        <a:pt x="6" y="2"/>
                        <a:pt x="5" y="2"/>
                        <a:pt x="3" y="3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1" y="4"/>
                        <a:pt x="1" y="4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0" y="4"/>
                        <a:pt x="0" y="5"/>
                        <a:pt x="0" y="5"/>
                      </a:cubicBezTo>
                      <a:cubicBezTo>
                        <a:pt x="2" y="5"/>
                        <a:pt x="3" y="4"/>
                        <a:pt x="4" y="4"/>
                      </a:cubicBezTo>
                      <a:cubicBezTo>
                        <a:pt x="6" y="3"/>
                        <a:pt x="7" y="2"/>
                        <a:pt x="8" y="2"/>
                      </a:cubicBezTo>
                      <a:cubicBezTo>
                        <a:pt x="9" y="2"/>
                        <a:pt x="10" y="1"/>
                        <a:pt x="10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1" name="Freeform 491"/>
                <p:cNvSpPr>
                  <a:spLocks/>
                </p:cNvSpPr>
                <p:nvPr/>
              </p:nvSpPr>
              <p:spPr bwMode="auto">
                <a:xfrm>
                  <a:off x="852488" y="2244726"/>
                  <a:ext cx="11113" cy="3175"/>
                </a:xfrm>
                <a:custGeom>
                  <a:avLst/>
                  <a:gdLst>
                    <a:gd name="T0" fmla="*/ 10 w 11"/>
                    <a:gd name="T1" fmla="*/ 0 h 2"/>
                    <a:gd name="T2" fmla="*/ 6 w 11"/>
                    <a:gd name="T3" fmla="*/ 0 h 2"/>
                    <a:gd name="T4" fmla="*/ 1 w 11"/>
                    <a:gd name="T5" fmla="*/ 1 h 2"/>
                    <a:gd name="T6" fmla="*/ 0 w 11"/>
                    <a:gd name="T7" fmla="*/ 1 h 2"/>
                    <a:gd name="T8" fmla="*/ 1 w 11"/>
                    <a:gd name="T9" fmla="*/ 2 h 2"/>
                    <a:gd name="T10" fmla="*/ 10 w 11"/>
                    <a:gd name="T11" fmla="*/ 1 h 2"/>
                    <a:gd name="T12" fmla="*/ 11 w 11"/>
                    <a:gd name="T13" fmla="*/ 0 h 2"/>
                    <a:gd name="T14" fmla="*/ 10 w 11"/>
                    <a:gd name="T15" fmla="*/ 0 h 2"/>
                    <a:gd name="T16" fmla="*/ 10 w 11"/>
                    <a:gd name="T1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2">
                      <a:moveTo>
                        <a:pt x="10" y="0"/>
                      </a:moveTo>
                      <a:cubicBezTo>
                        <a:pt x="9" y="0"/>
                        <a:pt x="7" y="0"/>
                        <a:pt x="6" y="0"/>
                      </a:cubicBezTo>
                      <a:cubicBezTo>
                        <a:pt x="4" y="1"/>
                        <a:pt x="3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4" y="2"/>
                        <a:pt x="7" y="2"/>
                        <a:pt x="10" y="1"/>
                      </a:cubicBezTo>
                      <a:cubicBezTo>
                        <a:pt x="10" y="1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2" name="Freeform 492"/>
                <p:cNvSpPr>
                  <a:spLocks/>
                </p:cNvSpPr>
                <p:nvPr/>
              </p:nvSpPr>
              <p:spPr bwMode="auto">
                <a:xfrm>
                  <a:off x="854075" y="2219326"/>
                  <a:ext cx="9525" cy="6350"/>
                </a:xfrm>
                <a:custGeom>
                  <a:avLst/>
                  <a:gdLst>
                    <a:gd name="T0" fmla="*/ 1 w 9"/>
                    <a:gd name="T1" fmla="*/ 0 h 7"/>
                    <a:gd name="T2" fmla="*/ 0 w 9"/>
                    <a:gd name="T3" fmla="*/ 1 h 7"/>
                    <a:gd name="T4" fmla="*/ 4 w 9"/>
                    <a:gd name="T5" fmla="*/ 4 h 7"/>
                    <a:gd name="T6" fmla="*/ 8 w 9"/>
                    <a:gd name="T7" fmla="*/ 7 h 7"/>
                    <a:gd name="T8" fmla="*/ 9 w 9"/>
                    <a:gd name="T9" fmla="*/ 6 h 7"/>
                    <a:gd name="T10" fmla="*/ 9 w 9"/>
                    <a:gd name="T11" fmla="*/ 6 h 7"/>
                    <a:gd name="T12" fmla="*/ 3 w 9"/>
                    <a:gd name="T13" fmla="*/ 2 h 7"/>
                    <a:gd name="T14" fmla="*/ 2 w 9"/>
                    <a:gd name="T15" fmla="*/ 1 h 7"/>
                    <a:gd name="T16" fmla="*/ 1 w 9"/>
                    <a:gd name="T17" fmla="*/ 0 h 7"/>
                    <a:gd name="T18" fmla="*/ 1 w 9"/>
                    <a:gd name="T19" fmla="*/ 0 h 7"/>
                    <a:gd name="T20" fmla="*/ 1 w 9"/>
                    <a:gd name="T2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7">
                      <a:moveTo>
                        <a:pt x="1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2"/>
                        <a:pt x="3" y="3"/>
                        <a:pt x="4" y="4"/>
                      </a:cubicBezTo>
                      <a:cubicBezTo>
                        <a:pt x="5" y="5"/>
                        <a:pt x="7" y="6"/>
                        <a:pt x="8" y="7"/>
                      </a:cubicBezTo>
                      <a:cubicBezTo>
                        <a:pt x="9" y="7"/>
                        <a:pt x="9" y="7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7" y="4"/>
                        <a:pt x="5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3" name="Freeform 493"/>
                <p:cNvSpPr>
                  <a:spLocks/>
                </p:cNvSpPr>
                <p:nvPr/>
              </p:nvSpPr>
              <p:spPr bwMode="auto">
                <a:xfrm>
                  <a:off x="866775" y="2198688"/>
                  <a:ext cx="9525" cy="11113"/>
                </a:xfrm>
                <a:custGeom>
                  <a:avLst/>
                  <a:gdLst>
                    <a:gd name="T0" fmla="*/ 0 w 9"/>
                    <a:gd name="T1" fmla="*/ 1 h 10"/>
                    <a:gd name="T2" fmla="*/ 1 w 9"/>
                    <a:gd name="T3" fmla="*/ 4 h 10"/>
                    <a:gd name="T4" fmla="*/ 3 w 9"/>
                    <a:gd name="T5" fmla="*/ 6 h 10"/>
                    <a:gd name="T6" fmla="*/ 6 w 9"/>
                    <a:gd name="T7" fmla="*/ 8 h 10"/>
                    <a:gd name="T8" fmla="*/ 8 w 9"/>
                    <a:gd name="T9" fmla="*/ 10 h 10"/>
                    <a:gd name="T10" fmla="*/ 9 w 9"/>
                    <a:gd name="T11" fmla="*/ 10 h 10"/>
                    <a:gd name="T12" fmla="*/ 9 w 9"/>
                    <a:gd name="T13" fmla="*/ 9 h 10"/>
                    <a:gd name="T14" fmla="*/ 5 w 9"/>
                    <a:gd name="T15" fmla="*/ 7 h 10"/>
                    <a:gd name="T16" fmla="*/ 2 w 9"/>
                    <a:gd name="T17" fmla="*/ 3 h 10"/>
                    <a:gd name="T18" fmla="*/ 1 w 9"/>
                    <a:gd name="T19" fmla="*/ 2 h 10"/>
                    <a:gd name="T20" fmla="*/ 1 w 9"/>
                    <a:gd name="T21" fmla="*/ 1 h 10"/>
                    <a:gd name="T22" fmla="*/ 1 w 9"/>
                    <a:gd name="T23" fmla="*/ 1 h 10"/>
                    <a:gd name="T24" fmla="*/ 0 w 9"/>
                    <a:gd name="T25" fmla="*/ 0 h 10"/>
                    <a:gd name="T26" fmla="*/ 0 w 9"/>
                    <a:gd name="T2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" h="10">
                      <a:moveTo>
                        <a:pt x="0" y="1"/>
                      </a:move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1" y="4"/>
                        <a:pt x="2" y="5"/>
                        <a:pt x="3" y="6"/>
                      </a:cubicBezTo>
                      <a:cubicBezTo>
                        <a:pt x="4" y="7"/>
                        <a:pt x="5" y="7"/>
                        <a:pt x="6" y="8"/>
                      </a:cubicBezTo>
                      <a:cubicBezTo>
                        <a:pt x="6" y="9"/>
                        <a:pt x="7" y="9"/>
                        <a:pt x="8" y="10"/>
                      </a:cubicBezTo>
                      <a:cubicBezTo>
                        <a:pt x="8" y="10"/>
                        <a:pt x="8" y="10"/>
                        <a:pt x="9" y="10"/>
                      </a:cubicBezTo>
                      <a:cubicBezTo>
                        <a:pt x="9" y="10"/>
                        <a:pt x="9" y="9"/>
                        <a:pt x="9" y="9"/>
                      </a:cubicBezTo>
                      <a:cubicBezTo>
                        <a:pt x="8" y="8"/>
                        <a:pt x="6" y="7"/>
                        <a:pt x="5" y="7"/>
                      </a:cubicBezTo>
                      <a:cubicBezTo>
                        <a:pt x="4" y="6"/>
                        <a:pt x="3" y="4"/>
                        <a:pt x="2" y="3"/>
                      </a:cubicBezTo>
                      <a:cubicBezTo>
                        <a:pt x="1" y="3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" name="Freeform 494"/>
                <p:cNvSpPr>
                  <a:spLocks/>
                </p:cNvSpPr>
                <p:nvPr/>
              </p:nvSpPr>
              <p:spPr bwMode="auto">
                <a:xfrm>
                  <a:off x="855663" y="2439988"/>
                  <a:ext cx="1588" cy="9525"/>
                </a:xfrm>
                <a:custGeom>
                  <a:avLst/>
                  <a:gdLst>
                    <a:gd name="T0" fmla="*/ 1 w 2"/>
                    <a:gd name="T1" fmla="*/ 0 h 9"/>
                    <a:gd name="T2" fmla="*/ 0 w 2"/>
                    <a:gd name="T3" fmla="*/ 9 h 9"/>
                    <a:gd name="T4" fmla="*/ 1 w 2"/>
                    <a:gd name="T5" fmla="*/ 9 h 9"/>
                    <a:gd name="T6" fmla="*/ 2 w 2"/>
                    <a:gd name="T7" fmla="*/ 0 h 9"/>
                    <a:gd name="T8" fmla="*/ 1 w 2"/>
                    <a:gd name="T9" fmla="*/ 0 h 9"/>
                    <a:gd name="T10" fmla="*/ 1 w 2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9">
                      <a:moveTo>
                        <a:pt x="1" y="0"/>
                      </a:moveTo>
                      <a:cubicBezTo>
                        <a:pt x="1" y="3"/>
                        <a:pt x="0" y="6"/>
                        <a:pt x="0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1" y="6"/>
                        <a:pt x="2" y="3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Freeform 495"/>
                <p:cNvSpPr>
                  <a:spLocks noEditPoints="1"/>
                </p:cNvSpPr>
                <p:nvPr/>
              </p:nvSpPr>
              <p:spPr bwMode="auto">
                <a:xfrm>
                  <a:off x="820738" y="2447926"/>
                  <a:ext cx="39688" cy="41275"/>
                </a:xfrm>
                <a:custGeom>
                  <a:avLst/>
                  <a:gdLst>
                    <a:gd name="T0" fmla="*/ 18 w 37"/>
                    <a:gd name="T1" fmla="*/ 38 h 39"/>
                    <a:gd name="T2" fmla="*/ 18 w 37"/>
                    <a:gd name="T3" fmla="*/ 38 h 39"/>
                    <a:gd name="T4" fmla="*/ 28 w 37"/>
                    <a:gd name="T5" fmla="*/ 35 h 39"/>
                    <a:gd name="T6" fmla="*/ 26 w 37"/>
                    <a:gd name="T7" fmla="*/ 18 h 39"/>
                    <a:gd name="T8" fmla="*/ 26 w 37"/>
                    <a:gd name="T9" fmla="*/ 18 h 39"/>
                    <a:gd name="T10" fmla="*/ 20 w 37"/>
                    <a:gd name="T11" fmla="*/ 16 h 39"/>
                    <a:gd name="T12" fmla="*/ 20 w 37"/>
                    <a:gd name="T13" fmla="*/ 16 h 39"/>
                    <a:gd name="T14" fmla="*/ 20 w 37"/>
                    <a:gd name="T15" fmla="*/ 16 h 39"/>
                    <a:gd name="T16" fmla="*/ 16 w 37"/>
                    <a:gd name="T17" fmla="*/ 8 h 39"/>
                    <a:gd name="T18" fmla="*/ 23 w 37"/>
                    <a:gd name="T19" fmla="*/ 3 h 39"/>
                    <a:gd name="T20" fmla="*/ 23 w 37"/>
                    <a:gd name="T21" fmla="*/ 3 h 39"/>
                    <a:gd name="T22" fmla="*/ 18 w 37"/>
                    <a:gd name="T23" fmla="*/ 4 h 39"/>
                    <a:gd name="T24" fmla="*/ 14 w 37"/>
                    <a:gd name="T25" fmla="*/ 14 h 39"/>
                    <a:gd name="T26" fmla="*/ 21 w 37"/>
                    <a:gd name="T27" fmla="*/ 17 h 39"/>
                    <a:gd name="T28" fmla="*/ 30 w 37"/>
                    <a:gd name="T29" fmla="*/ 19 h 39"/>
                    <a:gd name="T30" fmla="*/ 33 w 37"/>
                    <a:gd name="T31" fmla="*/ 21 h 39"/>
                    <a:gd name="T32" fmla="*/ 35 w 37"/>
                    <a:gd name="T33" fmla="*/ 26 h 39"/>
                    <a:gd name="T34" fmla="*/ 35 w 37"/>
                    <a:gd name="T35" fmla="*/ 30 h 39"/>
                    <a:gd name="T36" fmla="*/ 32 w 37"/>
                    <a:gd name="T37" fmla="*/ 33 h 39"/>
                    <a:gd name="T38" fmla="*/ 18 w 37"/>
                    <a:gd name="T39" fmla="*/ 38 h 39"/>
                    <a:gd name="T40" fmla="*/ 18 w 37"/>
                    <a:gd name="T41" fmla="*/ 38 h 39"/>
                    <a:gd name="T42" fmla="*/ 18 w 37"/>
                    <a:gd name="T43" fmla="*/ 38 h 39"/>
                    <a:gd name="T44" fmla="*/ 2 w 37"/>
                    <a:gd name="T45" fmla="*/ 37 h 39"/>
                    <a:gd name="T46" fmla="*/ 0 w 37"/>
                    <a:gd name="T47" fmla="*/ 29 h 39"/>
                    <a:gd name="T48" fmla="*/ 0 w 37"/>
                    <a:gd name="T49" fmla="*/ 29 h 39"/>
                    <a:gd name="T50" fmla="*/ 2 w 37"/>
                    <a:gd name="T51" fmla="*/ 38 h 39"/>
                    <a:gd name="T52" fmla="*/ 17 w 37"/>
                    <a:gd name="T53" fmla="*/ 39 h 39"/>
                    <a:gd name="T54" fmla="*/ 32 w 37"/>
                    <a:gd name="T55" fmla="*/ 34 h 39"/>
                    <a:gd name="T56" fmla="*/ 35 w 37"/>
                    <a:gd name="T57" fmla="*/ 23 h 39"/>
                    <a:gd name="T58" fmla="*/ 29 w 37"/>
                    <a:gd name="T59" fmla="*/ 18 h 39"/>
                    <a:gd name="T60" fmla="*/ 17 w 37"/>
                    <a:gd name="T61" fmla="*/ 16 h 39"/>
                    <a:gd name="T62" fmla="*/ 15 w 37"/>
                    <a:gd name="T63" fmla="*/ 14 h 39"/>
                    <a:gd name="T64" fmla="*/ 14 w 37"/>
                    <a:gd name="T65" fmla="*/ 12 h 39"/>
                    <a:gd name="T66" fmla="*/ 15 w 37"/>
                    <a:gd name="T67" fmla="*/ 9 h 39"/>
                    <a:gd name="T68" fmla="*/ 18 w 37"/>
                    <a:gd name="T69" fmla="*/ 5 h 39"/>
                    <a:gd name="T70" fmla="*/ 28 w 37"/>
                    <a:gd name="T71" fmla="*/ 1 h 39"/>
                    <a:gd name="T72" fmla="*/ 33 w 37"/>
                    <a:gd name="T73" fmla="*/ 2 h 39"/>
                    <a:gd name="T74" fmla="*/ 35 w 37"/>
                    <a:gd name="T75" fmla="*/ 2 h 39"/>
                    <a:gd name="T76" fmla="*/ 30 w 37"/>
                    <a:gd name="T7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7" h="39">
                      <a:moveTo>
                        <a:pt x="18" y="38"/>
                      </a:move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moveTo>
                        <a:pt x="28" y="35"/>
                      </a:move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moveTo>
                        <a:pt x="26" y="18"/>
                      </a:moveTo>
                      <a:cubicBezTo>
                        <a:pt x="26" y="18"/>
                        <a:pt x="26" y="18"/>
                        <a:pt x="26" y="18"/>
                      </a:cubicBezTo>
                      <a:cubicBezTo>
                        <a:pt x="26" y="18"/>
                        <a:pt x="26" y="18"/>
                        <a:pt x="26" y="18"/>
                      </a:cubicBezTo>
                      <a:moveTo>
                        <a:pt x="20" y="16"/>
                      </a:move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moveTo>
                        <a:pt x="20" y="16"/>
                      </a:move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moveTo>
                        <a:pt x="16" y="8"/>
                      </a:move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moveTo>
                        <a:pt x="23" y="3"/>
                      </a:move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moveTo>
                        <a:pt x="27" y="1"/>
                      </a:moveTo>
                      <a:cubicBezTo>
                        <a:pt x="24" y="1"/>
                        <a:pt x="21" y="3"/>
                        <a:pt x="18" y="4"/>
                      </a:cubicBezTo>
                      <a:cubicBezTo>
                        <a:pt x="16" y="6"/>
                        <a:pt x="14" y="8"/>
                        <a:pt x="13" y="11"/>
                      </a:cubicBezTo>
                      <a:cubicBezTo>
                        <a:pt x="13" y="12"/>
                        <a:pt x="13" y="13"/>
                        <a:pt x="14" y="14"/>
                      </a:cubicBezTo>
                      <a:cubicBezTo>
                        <a:pt x="14" y="15"/>
                        <a:pt x="15" y="16"/>
                        <a:pt x="16" y="16"/>
                      </a:cubicBezTo>
                      <a:cubicBezTo>
                        <a:pt x="18" y="17"/>
                        <a:pt x="19" y="17"/>
                        <a:pt x="21" y="17"/>
                      </a:cubicBezTo>
                      <a:cubicBezTo>
                        <a:pt x="23" y="18"/>
                        <a:pt x="24" y="18"/>
                        <a:pt x="26" y="18"/>
                      </a:cubicBezTo>
                      <a:cubicBezTo>
                        <a:pt x="28" y="18"/>
                        <a:pt x="29" y="18"/>
                        <a:pt x="30" y="19"/>
                      </a:cubicBezTo>
                      <a:cubicBezTo>
                        <a:pt x="31" y="19"/>
                        <a:pt x="31" y="19"/>
                        <a:pt x="32" y="20"/>
                      </a:cubicBezTo>
                      <a:cubicBezTo>
                        <a:pt x="32" y="20"/>
                        <a:pt x="33" y="20"/>
                        <a:pt x="33" y="21"/>
                      </a:cubicBezTo>
                      <a:cubicBezTo>
                        <a:pt x="34" y="21"/>
                        <a:pt x="34" y="22"/>
                        <a:pt x="34" y="23"/>
                      </a:cubicBezTo>
                      <a:cubicBezTo>
                        <a:pt x="35" y="24"/>
                        <a:pt x="35" y="25"/>
                        <a:pt x="35" y="26"/>
                      </a:cubicBezTo>
                      <a:cubicBezTo>
                        <a:pt x="35" y="27"/>
                        <a:pt x="35" y="27"/>
                        <a:pt x="35" y="28"/>
                      </a:cubicBezTo>
                      <a:cubicBezTo>
                        <a:pt x="35" y="29"/>
                        <a:pt x="35" y="29"/>
                        <a:pt x="35" y="30"/>
                      </a:cubicBezTo>
                      <a:cubicBezTo>
                        <a:pt x="35" y="30"/>
                        <a:pt x="34" y="31"/>
                        <a:pt x="34" y="31"/>
                      </a:cubicBezTo>
                      <a:cubicBezTo>
                        <a:pt x="33" y="32"/>
                        <a:pt x="32" y="33"/>
                        <a:pt x="32" y="33"/>
                      </a:cubicBezTo>
                      <a:cubicBezTo>
                        <a:pt x="30" y="34"/>
                        <a:pt x="29" y="35"/>
                        <a:pt x="28" y="35"/>
                      </a:cubicBezTo>
                      <a:cubicBezTo>
                        <a:pt x="25" y="37"/>
                        <a:pt x="21" y="37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4" y="38"/>
                        <a:pt x="9" y="38"/>
                        <a:pt x="5" y="38"/>
                      </a:cubicBezTo>
                      <a:cubicBezTo>
                        <a:pt x="4" y="38"/>
                        <a:pt x="3" y="37"/>
                        <a:pt x="2" y="37"/>
                      </a:cubicBezTo>
                      <a:cubicBezTo>
                        <a:pt x="2" y="35"/>
                        <a:pt x="1" y="33"/>
                        <a:pt x="1" y="30"/>
                      </a:cubicBezTo>
                      <a:cubicBezTo>
                        <a:pt x="1" y="30"/>
                        <a:pt x="0" y="29"/>
                        <a:pt x="0" y="29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9"/>
                      </a:cubicBezTo>
                      <a:cubicBezTo>
                        <a:pt x="0" y="32"/>
                        <a:pt x="1" y="35"/>
                        <a:pt x="1" y="38"/>
                      </a:cubicBezTo>
                      <a:cubicBezTo>
                        <a:pt x="1" y="38"/>
                        <a:pt x="1" y="38"/>
                        <a:pt x="2" y="38"/>
                      </a:cubicBezTo>
                      <a:cubicBezTo>
                        <a:pt x="4" y="39"/>
                        <a:pt x="6" y="39"/>
                        <a:pt x="8" y="39"/>
                      </a:cubicBezTo>
                      <a:cubicBezTo>
                        <a:pt x="11" y="39"/>
                        <a:pt x="14" y="39"/>
                        <a:pt x="17" y="39"/>
                      </a:cubicBezTo>
                      <a:cubicBezTo>
                        <a:pt x="20" y="38"/>
                        <a:pt x="23" y="38"/>
                        <a:pt x="25" y="37"/>
                      </a:cubicBezTo>
                      <a:cubicBezTo>
                        <a:pt x="28" y="36"/>
                        <a:pt x="30" y="35"/>
                        <a:pt x="32" y="34"/>
                      </a:cubicBezTo>
                      <a:cubicBezTo>
                        <a:pt x="34" y="33"/>
                        <a:pt x="35" y="31"/>
                        <a:pt x="36" y="29"/>
                      </a:cubicBezTo>
                      <a:cubicBezTo>
                        <a:pt x="37" y="27"/>
                        <a:pt x="36" y="25"/>
                        <a:pt x="35" y="23"/>
                      </a:cubicBezTo>
                      <a:cubicBezTo>
                        <a:pt x="35" y="21"/>
                        <a:pt x="34" y="20"/>
                        <a:pt x="33" y="19"/>
                      </a:cubicBezTo>
                      <a:cubicBezTo>
                        <a:pt x="32" y="18"/>
                        <a:pt x="31" y="18"/>
                        <a:pt x="29" y="18"/>
                      </a:cubicBezTo>
                      <a:cubicBezTo>
                        <a:pt x="26" y="17"/>
                        <a:pt x="23" y="17"/>
                        <a:pt x="20" y="16"/>
                      </a:cubicBezTo>
                      <a:cubicBezTo>
                        <a:pt x="19" y="16"/>
                        <a:pt x="18" y="16"/>
                        <a:pt x="17" y="16"/>
                      </a:cubicBezTo>
                      <a:cubicBezTo>
                        <a:pt x="16" y="16"/>
                        <a:pt x="16" y="15"/>
                        <a:pt x="16" y="15"/>
                      </a:cubicBezTo>
                      <a:cubicBezTo>
                        <a:pt x="15" y="15"/>
                        <a:pt x="15" y="15"/>
                        <a:pt x="15" y="14"/>
                      </a:cubicBezTo>
                      <a:cubicBezTo>
                        <a:pt x="15" y="14"/>
                        <a:pt x="15" y="14"/>
                        <a:pt x="14" y="14"/>
                      </a:cubicBezTo>
                      <a:cubicBezTo>
                        <a:pt x="14" y="13"/>
                        <a:pt x="14" y="13"/>
                        <a:pt x="14" y="12"/>
                      </a:cubicBezTo>
                      <a:cubicBezTo>
                        <a:pt x="14" y="12"/>
                        <a:pt x="14" y="11"/>
                        <a:pt x="14" y="11"/>
                      </a:cubicBezTo>
                      <a:cubicBezTo>
                        <a:pt x="14" y="10"/>
                        <a:pt x="14" y="10"/>
                        <a:pt x="15" y="9"/>
                      </a:cubicBezTo>
                      <a:cubicBezTo>
                        <a:pt x="15" y="9"/>
                        <a:pt x="15" y="8"/>
                        <a:pt x="16" y="8"/>
                      </a:cubicBezTo>
                      <a:cubicBezTo>
                        <a:pt x="16" y="7"/>
                        <a:pt x="17" y="6"/>
                        <a:pt x="18" y="5"/>
                      </a:cubicBezTo>
                      <a:cubicBezTo>
                        <a:pt x="20" y="4"/>
                        <a:pt x="21" y="3"/>
                        <a:pt x="23" y="3"/>
                      </a:cubicBezTo>
                      <a:cubicBezTo>
                        <a:pt x="25" y="2"/>
                        <a:pt x="26" y="2"/>
                        <a:pt x="28" y="1"/>
                      </a:cubicBezTo>
                      <a:cubicBezTo>
                        <a:pt x="29" y="1"/>
                        <a:pt x="30" y="1"/>
                        <a:pt x="31" y="1"/>
                      </a:cubicBezTo>
                      <a:cubicBezTo>
                        <a:pt x="32" y="1"/>
                        <a:pt x="33" y="2"/>
                        <a:pt x="33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5" y="3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3" y="1"/>
                        <a:pt x="32" y="0"/>
                        <a:pt x="30" y="0"/>
                      </a:cubicBezTo>
                      <a:cubicBezTo>
                        <a:pt x="29" y="0"/>
                        <a:pt x="28" y="1"/>
                        <a:pt x="27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" name="Freeform 496"/>
                <p:cNvSpPr>
                  <a:spLocks noEditPoints="1"/>
                </p:cNvSpPr>
                <p:nvPr/>
              </p:nvSpPr>
              <p:spPr bwMode="auto">
                <a:xfrm>
                  <a:off x="819150" y="2439988"/>
                  <a:ext cx="38100" cy="39688"/>
                </a:xfrm>
                <a:custGeom>
                  <a:avLst/>
                  <a:gdLst>
                    <a:gd name="T0" fmla="*/ 5 w 36"/>
                    <a:gd name="T1" fmla="*/ 36 h 37"/>
                    <a:gd name="T2" fmla="*/ 5 w 36"/>
                    <a:gd name="T3" fmla="*/ 36 h 37"/>
                    <a:gd name="T4" fmla="*/ 5 w 36"/>
                    <a:gd name="T5" fmla="*/ 36 h 37"/>
                    <a:gd name="T6" fmla="*/ 19 w 36"/>
                    <a:gd name="T7" fmla="*/ 32 h 37"/>
                    <a:gd name="T8" fmla="*/ 3 w 36"/>
                    <a:gd name="T9" fmla="*/ 20 h 37"/>
                    <a:gd name="T10" fmla="*/ 3 w 36"/>
                    <a:gd name="T11" fmla="*/ 20 h 37"/>
                    <a:gd name="T12" fmla="*/ 3 w 36"/>
                    <a:gd name="T13" fmla="*/ 12 h 37"/>
                    <a:gd name="T14" fmla="*/ 8 w 36"/>
                    <a:gd name="T15" fmla="*/ 6 h 37"/>
                    <a:gd name="T16" fmla="*/ 8 w 36"/>
                    <a:gd name="T17" fmla="*/ 6 h 37"/>
                    <a:gd name="T18" fmla="*/ 14 w 36"/>
                    <a:gd name="T19" fmla="*/ 3 h 37"/>
                    <a:gd name="T20" fmla="*/ 19 w 36"/>
                    <a:gd name="T21" fmla="*/ 1 h 37"/>
                    <a:gd name="T22" fmla="*/ 1 w 36"/>
                    <a:gd name="T23" fmla="*/ 15 h 37"/>
                    <a:gd name="T24" fmla="*/ 4 w 36"/>
                    <a:gd name="T25" fmla="*/ 23 h 37"/>
                    <a:gd name="T26" fmla="*/ 11 w 36"/>
                    <a:gd name="T27" fmla="*/ 27 h 37"/>
                    <a:gd name="T28" fmla="*/ 19 w 36"/>
                    <a:gd name="T29" fmla="*/ 32 h 37"/>
                    <a:gd name="T30" fmla="*/ 19 w 36"/>
                    <a:gd name="T31" fmla="*/ 33 h 37"/>
                    <a:gd name="T32" fmla="*/ 19 w 36"/>
                    <a:gd name="T33" fmla="*/ 34 h 37"/>
                    <a:gd name="T34" fmla="*/ 19 w 36"/>
                    <a:gd name="T35" fmla="*/ 35 h 37"/>
                    <a:gd name="T36" fmla="*/ 14 w 36"/>
                    <a:gd name="T37" fmla="*/ 36 h 37"/>
                    <a:gd name="T38" fmla="*/ 1 w 36"/>
                    <a:gd name="T39" fmla="*/ 35 h 37"/>
                    <a:gd name="T40" fmla="*/ 1 w 36"/>
                    <a:gd name="T41" fmla="*/ 36 h 37"/>
                    <a:gd name="T42" fmla="*/ 9 w 36"/>
                    <a:gd name="T43" fmla="*/ 37 h 37"/>
                    <a:gd name="T44" fmla="*/ 18 w 36"/>
                    <a:gd name="T45" fmla="*/ 36 h 37"/>
                    <a:gd name="T46" fmla="*/ 20 w 36"/>
                    <a:gd name="T47" fmla="*/ 32 h 37"/>
                    <a:gd name="T48" fmla="*/ 13 w 36"/>
                    <a:gd name="T49" fmla="*/ 27 h 37"/>
                    <a:gd name="T50" fmla="*/ 4 w 36"/>
                    <a:gd name="T51" fmla="*/ 22 h 37"/>
                    <a:gd name="T52" fmla="*/ 2 w 36"/>
                    <a:gd name="T53" fmla="*/ 17 h 37"/>
                    <a:gd name="T54" fmla="*/ 3 w 36"/>
                    <a:gd name="T55" fmla="*/ 12 h 37"/>
                    <a:gd name="T56" fmla="*/ 8 w 36"/>
                    <a:gd name="T57" fmla="*/ 6 h 37"/>
                    <a:gd name="T58" fmla="*/ 22 w 36"/>
                    <a:gd name="T59" fmla="*/ 1 h 37"/>
                    <a:gd name="T60" fmla="*/ 36 w 36"/>
                    <a:gd name="T61" fmla="*/ 0 h 37"/>
                    <a:gd name="T62" fmla="*/ 19 w 36"/>
                    <a:gd name="T6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6" h="37">
                      <a:moveTo>
                        <a:pt x="5" y="36"/>
                      </a:moveTo>
                      <a:cubicBezTo>
                        <a:pt x="5" y="36"/>
                        <a:pt x="5" y="36"/>
                        <a:pt x="5" y="36"/>
                      </a:cubicBezTo>
                      <a:cubicBezTo>
                        <a:pt x="5" y="36"/>
                        <a:pt x="5" y="36"/>
                        <a:pt x="5" y="36"/>
                      </a:cubicBezTo>
                      <a:moveTo>
                        <a:pt x="5" y="36"/>
                      </a:moveTo>
                      <a:cubicBezTo>
                        <a:pt x="5" y="36"/>
                        <a:pt x="5" y="36"/>
                        <a:pt x="5" y="36"/>
                      </a:cubicBezTo>
                      <a:cubicBezTo>
                        <a:pt x="5" y="36"/>
                        <a:pt x="5" y="36"/>
                        <a:pt x="5" y="36"/>
                      </a:cubicBezTo>
                      <a:moveTo>
                        <a:pt x="19" y="32"/>
                      </a:moveTo>
                      <a:cubicBezTo>
                        <a:pt x="19" y="32"/>
                        <a:pt x="19" y="32"/>
                        <a:pt x="19" y="32"/>
                      </a:cubicBezTo>
                      <a:cubicBezTo>
                        <a:pt x="19" y="32"/>
                        <a:pt x="19" y="32"/>
                        <a:pt x="19" y="32"/>
                      </a:cubicBezTo>
                      <a:moveTo>
                        <a:pt x="3" y="20"/>
                      </a:move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moveTo>
                        <a:pt x="3" y="12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moveTo>
                        <a:pt x="8" y="6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moveTo>
                        <a:pt x="14" y="3"/>
                      </a:move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moveTo>
                        <a:pt x="19" y="1"/>
                      </a:moveTo>
                      <a:cubicBezTo>
                        <a:pt x="15" y="2"/>
                        <a:pt x="10" y="3"/>
                        <a:pt x="7" y="6"/>
                      </a:cubicBezTo>
                      <a:cubicBezTo>
                        <a:pt x="4" y="8"/>
                        <a:pt x="1" y="12"/>
                        <a:pt x="1" y="15"/>
                      </a:cubicBezTo>
                      <a:cubicBezTo>
                        <a:pt x="1" y="17"/>
                        <a:pt x="2" y="19"/>
                        <a:pt x="2" y="21"/>
                      </a:cubicBezTo>
                      <a:cubicBezTo>
                        <a:pt x="3" y="22"/>
                        <a:pt x="3" y="22"/>
                        <a:pt x="4" y="23"/>
                      </a:cubicBezTo>
                      <a:cubicBezTo>
                        <a:pt x="4" y="23"/>
                        <a:pt x="4" y="23"/>
                        <a:pt x="5" y="24"/>
                      </a:cubicBezTo>
                      <a:cubicBezTo>
                        <a:pt x="7" y="25"/>
                        <a:pt x="9" y="26"/>
                        <a:pt x="11" y="27"/>
                      </a:cubicBezTo>
                      <a:cubicBezTo>
                        <a:pt x="13" y="28"/>
                        <a:pt x="15" y="29"/>
                        <a:pt x="17" y="31"/>
                      </a:cubicBezTo>
                      <a:cubicBezTo>
                        <a:pt x="18" y="31"/>
                        <a:pt x="18" y="32"/>
                        <a:pt x="19" y="32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7" y="36"/>
                        <a:pt x="15" y="36"/>
                        <a:pt x="14" y="36"/>
                      </a:cubicBezTo>
                      <a:cubicBezTo>
                        <a:pt x="11" y="37"/>
                        <a:pt x="8" y="36"/>
                        <a:pt x="5" y="36"/>
                      </a:cubicBezTo>
                      <a:cubicBezTo>
                        <a:pt x="4" y="36"/>
                        <a:pt x="3" y="36"/>
                        <a:pt x="1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0" y="35"/>
                        <a:pt x="0" y="36"/>
                        <a:pt x="1" y="36"/>
                      </a:cubicBezTo>
                      <a:cubicBezTo>
                        <a:pt x="2" y="36"/>
                        <a:pt x="3" y="37"/>
                        <a:pt x="4" y="37"/>
                      </a:cubicBezTo>
                      <a:cubicBezTo>
                        <a:pt x="6" y="37"/>
                        <a:pt x="7" y="37"/>
                        <a:pt x="9" y="37"/>
                      </a:cubicBezTo>
                      <a:cubicBezTo>
                        <a:pt x="11" y="37"/>
                        <a:pt x="13" y="37"/>
                        <a:pt x="14" y="37"/>
                      </a:cubicBezTo>
                      <a:cubicBezTo>
                        <a:pt x="16" y="37"/>
                        <a:pt x="17" y="37"/>
                        <a:pt x="18" y="36"/>
                      </a:cubicBezTo>
                      <a:cubicBezTo>
                        <a:pt x="19" y="36"/>
                        <a:pt x="20" y="35"/>
                        <a:pt x="20" y="34"/>
                      </a:cubicBezTo>
                      <a:cubicBezTo>
                        <a:pt x="20" y="33"/>
                        <a:pt x="20" y="33"/>
                        <a:pt x="20" y="32"/>
                      </a:cubicBezTo>
                      <a:cubicBezTo>
                        <a:pt x="19" y="31"/>
                        <a:pt x="18" y="30"/>
                        <a:pt x="17" y="30"/>
                      </a:cubicBezTo>
                      <a:cubicBezTo>
                        <a:pt x="16" y="29"/>
                        <a:pt x="14" y="28"/>
                        <a:pt x="13" y="27"/>
                      </a:cubicBezTo>
                      <a:cubicBezTo>
                        <a:pt x="11" y="26"/>
                        <a:pt x="8" y="25"/>
                        <a:pt x="6" y="23"/>
                      </a:cubicBezTo>
                      <a:cubicBezTo>
                        <a:pt x="5" y="23"/>
                        <a:pt x="5" y="22"/>
                        <a:pt x="4" y="22"/>
                      </a:cubicBezTo>
                      <a:cubicBezTo>
                        <a:pt x="4" y="21"/>
                        <a:pt x="3" y="20"/>
                        <a:pt x="3" y="20"/>
                      </a:cubicBezTo>
                      <a:cubicBezTo>
                        <a:pt x="2" y="19"/>
                        <a:pt x="2" y="18"/>
                        <a:pt x="2" y="17"/>
                      </a:cubicBezTo>
                      <a:cubicBezTo>
                        <a:pt x="2" y="16"/>
                        <a:pt x="2" y="16"/>
                        <a:pt x="2" y="15"/>
                      </a:cubicBezTo>
                      <a:cubicBezTo>
                        <a:pt x="2" y="14"/>
                        <a:pt x="2" y="13"/>
                        <a:pt x="3" y="12"/>
                      </a:cubicBezTo>
                      <a:cubicBezTo>
                        <a:pt x="3" y="11"/>
                        <a:pt x="4" y="10"/>
                        <a:pt x="5" y="10"/>
                      </a:cubicBezTo>
                      <a:cubicBezTo>
                        <a:pt x="6" y="8"/>
                        <a:pt x="7" y="7"/>
                        <a:pt x="8" y="6"/>
                      </a:cubicBezTo>
                      <a:cubicBezTo>
                        <a:pt x="10" y="5"/>
                        <a:pt x="12" y="4"/>
                        <a:pt x="14" y="3"/>
                      </a:cubicBezTo>
                      <a:cubicBezTo>
                        <a:pt x="17" y="2"/>
                        <a:pt x="19" y="2"/>
                        <a:pt x="22" y="1"/>
                      </a:cubicBezTo>
                      <a:cubicBezTo>
                        <a:pt x="27" y="1"/>
                        <a:pt x="31" y="1"/>
                        <a:pt x="36" y="1"/>
                      </a:cubicBezTo>
                      <a:cubicBezTo>
                        <a:pt x="36" y="1"/>
                        <a:pt x="36" y="0"/>
                        <a:pt x="36" y="0"/>
                      </a:cubicBezTo>
                      <a:cubicBezTo>
                        <a:pt x="35" y="0"/>
                        <a:pt x="34" y="0"/>
                        <a:pt x="33" y="0"/>
                      </a:cubicBezTo>
                      <a:cubicBezTo>
                        <a:pt x="28" y="0"/>
                        <a:pt x="24" y="0"/>
                        <a:pt x="19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7" name="Freeform 497"/>
                <p:cNvSpPr>
                  <a:spLocks/>
                </p:cNvSpPr>
                <p:nvPr/>
              </p:nvSpPr>
              <p:spPr bwMode="auto">
                <a:xfrm>
                  <a:off x="838200" y="2432051"/>
                  <a:ext cx="9525" cy="9525"/>
                </a:xfrm>
                <a:custGeom>
                  <a:avLst/>
                  <a:gdLst>
                    <a:gd name="T0" fmla="*/ 1 w 8"/>
                    <a:gd name="T1" fmla="*/ 1 h 9"/>
                    <a:gd name="T2" fmla="*/ 0 w 8"/>
                    <a:gd name="T3" fmla="*/ 1 h 9"/>
                    <a:gd name="T4" fmla="*/ 0 w 8"/>
                    <a:gd name="T5" fmla="*/ 9 h 9"/>
                    <a:gd name="T6" fmla="*/ 1 w 8"/>
                    <a:gd name="T7" fmla="*/ 9 h 9"/>
                    <a:gd name="T8" fmla="*/ 1 w 8"/>
                    <a:gd name="T9" fmla="*/ 9 h 9"/>
                    <a:gd name="T10" fmla="*/ 1 w 8"/>
                    <a:gd name="T11" fmla="*/ 1 h 9"/>
                    <a:gd name="T12" fmla="*/ 7 w 8"/>
                    <a:gd name="T13" fmla="*/ 1 h 9"/>
                    <a:gd name="T14" fmla="*/ 7 w 8"/>
                    <a:gd name="T15" fmla="*/ 7 h 9"/>
                    <a:gd name="T16" fmla="*/ 8 w 8"/>
                    <a:gd name="T17" fmla="*/ 7 h 9"/>
                    <a:gd name="T18" fmla="*/ 8 w 8"/>
                    <a:gd name="T19" fmla="*/ 1 h 9"/>
                    <a:gd name="T20" fmla="*/ 7 w 8"/>
                    <a:gd name="T21" fmla="*/ 0 h 9"/>
                    <a:gd name="T22" fmla="*/ 6 w 8"/>
                    <a:gd name="T23" fmla="*/ 0 h 9"/>
                    <a:gd name="T24" fmla="*/ 1 w 8"/>
                    <a:gd name="T2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9">
                      <a:moveTo>
                        <a:pt x="1" y="1"/>
                      </a:move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4"/>
                        <a:pt x="1" y="6"/>
                        <a:pt x="0" y="9"/>
                      </a:cubicBezTo>
                      <a:cubicBezTo>
                        <a:pt x="0" y="9"/>
                        <a:pt x="0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6"/>
                        <a:pt x="1" y="4"/>
                        <a:pt x="1" y="1"/>
                      </a:cubicBezTo>
                      <a:cubicBezTo>
                        <a:pt x="3" y="1"/>
                        <a:pt x="5" y="1"/>
                        <a:pt x="7" y="1"/>
                      </a:cubicBezTo>
                      <a:cubicBezTo>
                        <a:pt x="7" y="3"/>
                        <a:pt x="7" y="5"/>
                        <a:pt x="7" y="7"/>
                      </a:cubicBezTo>
                      <a:cubicBezTo>
                        <a:pt x="7" y="8"/>
                        <a:pt x="8" y="8"/>
                        <a:pt x="8" y="7"/>
                      </a:cubicBezTo>
                      <a:cubicBezTo>
                        <a:pt x="8" y="5"/>
                        <a:pt x="8" y="3"/>
                        <a:pt x="8" y="1"/>
                      </a:cubicBezTo>
                      <a:cubicBezTo>
                        <a:pt x="8" y="1"/>
                        <a:pt x="8" y="1"/>
                        <a:pt x="7" y="0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5" y="0"/>
                        <a:pt x="3" y="1"/>
                        <a:pt x="1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8" name="Freeform 498"/>
                <p:cNvSpPr>
                  <a:spLocks/>
                </p:cNvSpPr>
                <p:nvPr/>
              </p:nvSpPr>
              <p:spPr bwMode="auto">
                <a:xfrm>
                  <a:off x="839788" y="2486026"/>
                  <a:ext cx="7938" cy="9525"/>
                </a:xfrm>
                <a:custGeom>
                  <a:avLst/>
                  <a:gdLst>
                    <a:gd name="T0" fmla="*/ 7 w 8"/>
                    <a:gd name="T1" fmla="*/ 0 h 8"/>
                    <a:gd name="T2" fmla="*/ 7 w 8"/>
                    <a:gd name="T3" fmla="*/ 6 h 8"/>
                    <a:gd name="T4" fmla="*/ 6 w 8"/>
                    <a:gd name="T5" fmla="*/ 6 h 8"/>
                    <a:gd name="T6" fmla="*/ 1 w 8"/>
                    <a:gd name="T7" fmla="*/ 7 h 8"/>
                    <a:gd name="T8" fmla="*/ 1 w 8"/>
                    <a:gd name="T9" fmla="*/ 2 h 8"/>
                    <a:gd name="T10" fmla="*/ 0 w 8"/>
                    <a:gd name="T11" fmla="*/ 2 h 8"/>
                    <a:gd name="T12" fmla="*/ 0 w 8"/>
                    <a:gd name="T13" fmla="*/ 7 h 8"/>
                    <a:gd name="T14" fmla="*/ 0 w 8"/>
                    <a:gd name="T15" fmla="*/ 7 h 8"/>
                    <a:gd name="T16" fmla="*/ 7 w 8"/>
                    <a:gd name="T17" fmla="*/ 7 h 8"/>
                    <a:gd name="T18" fmla="*/ 8 w 8"/>
                    <a:gd name="T19" fmla="*/ 7 h 8"/>
                    <a:gd name="T20" fmla="*/ 8 w 8"/>
                    <a:gd name="T21" fmla="*/ 0 h 8"/>
                    <a:gd name="T22" fmla="*/ 7 w 8"/>
                    <a:gd name="T23" fmla="*/ 0 h 8"/>
                    <a:gd name="T24" fmla="*/ 7 w 8"/>
                    <a:gd name="T25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8">
                      <a:moveTo>
                        <a:pt x="7" y="0"/>
                      </a:moveTo>
                      <a:cubicBezTo>
                        <a:pt x="7" y="2"/>
                        <a:pt x="7" y="4"/>
                        <a:pt x="7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4" y="7"/>
                        <a:pt x="3" y="7"/>
                        <a:pt x="1" y="7"/>
                      </a:cubicBezTo>
                      <a:cubicBezTo>
                        <a:pt x="1" y="5"/>
                        <a:pt x="1" y="3"/>
                        <a:pt x="1" y="2"/>
                      </a:cubicBez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0" y="3"/>
                        <a:pt x="0" y="5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7"/>
                        <a:pt x="5" y="8"/>
                        <a:pt x="7" y="7"/>
                      </a:cubicBezTo>
                      <a:cubicBezTo>
                        <a:pt x="7" y="7"/>
                        <a:pt x="8" y="7"/>
                        <a:pt x="8" y="7"/>
                      </a:cubicBezTo>
                      <a:cubicBezTo>
                        <a:pt x="8" y="5"/>
                        <a:pt x="8" y="2"/>
                        <a:pt x="8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9" name="Freeform 499"/>
                <p:cNvSpPr>
                  <a:spLocks noEditPoints="1"/>
                </p:cNvSpPr>
                <p:nvPr/>
              </p:nvSpPr>
              <p:spPr bwMode="auto">
                <a:xfrm>
                  <a:off x="819150" y="2441576"/>
                  <a:ext cx="36513" cy="19050"/>
                </a:xfrm>
                <a:custGeom>
                  <a:avLst/>
                  <a:gdLst>
                    <a:gd name="T0" fmla="*/ 32 w 34"/>
                    <a:gd name="T1" fmla="*/ 1 h 19"/>
                    <a:gd name="T2" fmla="*/ 31 w 34"/>
                    <a:gd name="T3" fmla="*/ 3 h 19"/>
                    <a:gd name="T4" fmla="*/ 29 w 34"/>
                    <a:gd name="T5" fmla="*/ 3 h 19"/>
                    <a:gd name="T6" fmla="*/ 34 w 34"/>
                    <a:gd name="T7" fmla="*/ 4 h 19"/>
                    <a:gd name="T8" fmla="*/ 27 w 34"/>
                    <a:gd name="T9" fmla="*/ 4 h 19"/>
                    <a:gd name="T10" fmla="*/ 26 w 34"/>
                    <a:gd name="T11" fmla="*/ 5 h 19"/>
                    <a:gd name="T12" fmla="*/ 20 w 34"/>
                    <a:gd name="T13" fmla="*/ 6 h 19"/>
                    <a:gd name="T14" fmla="*/ 21 w 34"/>
                    <a:gd name="T15" fmla="*/ 6 h 19"/>
                    <a:gd name="T16" fmla="*/ 3 w 34"/>
                    <a:gd name="T17" fmla="*/ 13 h 19"/>
                    <a:gd name="T18" fmla="*/ 3 w 34"/>
                    <a:gd name="T19" fmla="*/ 14 h 19"/>
                    <a:gd name="T20" fmla="*/ 3 w 34"/>
                    <a:gd name="T21" fmla="*/ 16 h 19"/>
                    <a:gd name="T22" fmla="*/ 5 w 34"/>
                    <a:gd name="T23" fmla="*/ 17 h 19"/>
                    <a:gd name="T24" fmla="*/ 4 w 34"/>
                    <a:gd name="T25" fmla="*/ 10 h 19"/>
                    <a:gd name="T26" fmla="*/ 5 w 34"/>
                    <a:gd name="T27" fmla="*/ 8 h 19"/>
                    <a:gd name="T28" fmla="*/ 0 w 34"/>
                    <a:gd name="T29" fmla="*/ 15 h 19"/>
                    <a:gd name="T30" fmla="*/ 4 w 34"/>
                    <a:gd name="T31" fmla="*/ 8 h 19"/>
                    <a:gd name="T32" fmla="*/ 3 w 34"/>
                    <a:gd name="T33" fmla="*/ 13 h 19"/>
                    <a:gd name="T34" fmla="*/ 17 w 34"/>
                    <a:gd name="T35" fmla="*/ 7 h 19"/>
                    <a:gd name="T36" fmla="*/ 33 w 34"/>
                    <a:gd name="T37" fmla="*/ 5 h 19"/>
                    <a:gd name="T38" fmla="*/ 7 w 34"/>
                    <a:gd name="T39" fmla="*/ 6 h 19"/>
                    <a:gd name="T40" fmla="*/ 5 w 34"/>
                    <a:gd name="T41" fmla="*/ 8 h 19"/>
                    <a:gd name="T42" fmla="*/ 8 w 34"/>
                    <a:gd name="T43" fmla="*/ 4 h 19"/>
                    <a:gd name="T44" fmla="*/ 14 w 34"/>
                    <a:gd name="T45" fmla="*/ 6 h 19"/>
                    <a:gd name="T46" fmla="*/ 9 w 34"/>
                    <a:gd name="T47" fmla="*/ 5 h 19"/>
                    <a:gd name="T48" fmla="*/ 8 w 34"/>
                    <a:gd name="T49" fmla="*/ 14 h 19"/>
                    <a:gd name="T50" fmla="*/ 19 w 34"/>
                    <a:gd name="T51" fmla="*/ 9 h 19"/>
                    <a:gd name="T52" fmla="*/ 28 w 34"/>
                    <a:gd name="T53" fmla="*/ 2 h 19"/>
                    <a:gd name="T54" fmla="*/ 27 w 34"/>
                    <a:gd name="T55" fmla="*/ 4 h 19"/>
                    <a:gd name="T56" fmla="*/ 27 w 34"/>
                    <a:gd name="T57" fmla="*/ 6 h 19"/>
                    <a:gd name="T58" fmla="*/ 26 w 34"/>
                    <a:gd name="T59" fmla="*/ 2 h 19"/>
                    <a:gd name="T60" fmla="*/ 30 w 34"/>
                    <a:gd name="T61" fmla="*/ 5 h 19"/>
                    <a:gd name="T62" fmla="*/ 32 w 34"/>
                    <a:gd name="T63" fmla="*/ 1 h 19"/>
                    <a:gd name="T64" fmla="*/ 25 w 34"/>
                    <a:gd name="T65" fmla="*/ 4 h 19"/>
                    <a:gd name="T66" fmla="*/ 27 w 34"/>
                    <a:gd name="T67" fmla="*/ 0 h 19"/>
                    <a:gd name="T68" fmla="*/ 19 w 34"/>
                    <a:gd name="T69" fmla="*/ 7 h 19"/>
                    <a:gd name="T70" fmla="*/ 19 w 34"/>
                    <a:gd name="T71" fmla="*/ 1 h 19"/>
                    <a:gd name="T72" fmla="*/ 17 w 34"/>
                    <a:gd name="T73" fmla="*/ 1 h 19"/>
                    <a:gd name="T74" fmla="*/ 9 w 34"/>
                    <a:gd name="T75" fmla="*/ 4 h 19"/>
                    <a:gd name="T76" fmla="*/ 0 w 34"/>
                    <a:gd name="T77" fmla="*/ 16 h 19"/>
                    <a:gd name="T78" fmla="*/ 2 w 34"/>
                    <a:gd name="T79" fmla="*/ 16 h 19"/>
                    <a:gd name="T80" fmla="*/ 3 w 34"/>
                    <a:gd name="T81" fmla="*/ 17 h 19"/>
                    <a:gd name="T82" fmla="*/ 13 w 34"/>
                    <a:gd name="T83" fmla="*/ 5 h 19"/>
                    <a:gd name="T84" fmla="*/ 9 w 34"/>
                    <a:gd name="T85" fmla="*/ 10 h 19"/>
                    <a:gd name="T86" fmla="*/ 16 w 34"/>
                    <a:gd name="T87" fmla="*/ 3 h 19"/>
                    <a:gd name="T88" fmla="*/ 11 w 34"/>
                    <a:gd name="T89" fmla="*/ 9 h 19"/>
                    <a:gd name="T90" fmla="*/ 17 w 34"/>
                    <a:gd name="T91" fmla="*/ 2 h 19"/>
                    <a:gd name="T92" fmla="*/ 15 w 34"/>
                    <a:gd name="T93" fmla="*/ 7 h 19"/>
                    <a:gd name="T94" fmla="*/ 16 w 34"/>
                    <a:gd name="T95" fmla="*/ 7 h 19"/>
                    <a:gd name="T96" fmla="*/ 23 w 34"/>
                    <a:gd name="T97" fmla="*/ 1 h 19"/>
                    <a:gd name="T98" fmla="*/ 26 w 34"/>
                    <a:gd name="T99" fmla="*/ 0 h 19"/>
                    <a:gd name="T100" fmla="*/ 27 w 34"/>
                    <a:gd name="T101" fmla="*/ 1 h 19"/>
                    <a:gd name="T102" fmla="*/ 27 w 34"/>
                    <a:gd name="T103" fmla="*/ 1 h 19"/>
                    <a:gd name="T104" fmla="*/ 25 w 34"/>
                    <a:gd name="T105" fmla="*/ 4 h 19"/>
                    <a:gd name="T106" fmla="*/ 24 w 34"/>
                    <a:gd name="T107" fmla="*/ 7 h 19"/>
                    <a:gd name="T108" fmla="*/ 31 w 34"/>
                    <a:gd name="T109" fmla="*/ 2 h 19"/>
                    <a:gd name="T110" fmla="*/ 32 w 34"/>
                    <a:gd name="T111" fmla="*/ 1 h 19"/>
                    <a:gd name="T112" fmla="*/ 33 w 34"/>
                    <a:gd name="T113" fmla="*/ 1 h 19"/>
                    <a:gd name="T114" fmla="*/ 32 w 34"/>
                    <a:gd name="T115" fmla="*/ 3 h 19"/>
                    <a:gd name="T116" fmla="*/ 33 w 34"/>
                    <a:gd name="T117" fmla="*/ 6 h 19"/>
                    <a:gd name="T118" fmla="*/ 34 w 34"/>
                    <a:gd name="T119" fmla="*/ 4 h 19"/>
                    <a:gd name="T120" fmla="*/ 34 w 34"/>
                    <a:gd name="T121" fmla="*/ 2 h 19"/>
                    <a:gd name="T122" fmla="*/ 33 w 34"/>
                    <a:gd name="T123" fmla="*/ 0 h 19"/>
                    <a:gd name="T124" fmla="*/ 28 w 34"/>
                    <a:gd name="T125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4" h="19">
                      <a:moveTo>
                        <a:pt x="27" y="1"/>
                      </a:move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moveTo>
                        <a:pt x="32" y="1"/>
                      </a:move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moveTo>
                        <a:pt x="17" y="1"/>
                      </a:move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moveTo>
                        <a:pt x="31" y="3"/>
                      </a:move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moveTo>
                        <a:pt x="16" y="3"/>
                      </a:move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moveTo>
                        <a:pt x="29" y="3"/>
                      </a:move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moveTo>
                        <a:pt x="32" y="3"/>
                      </a:move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moveTo>
                        <a:pt x="34" y="4"/>
                      </a:move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moveTo>
                        <a:pt x="25" y="4"/>
                      </a:move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moveTo>
                        <a:pt x="27" y="4"/>
                      </a:move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moveTo>
                        <a:pt x="8" y="4"/>
                      </a:move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moveTo>
                        <a:pt x="26" y="5"/>
                      </a:move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moveTo>
                        <a:pt x="1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moveTo>
                        <a:pt x="20" y="6"/>
                      </a:move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moveTo>
                        <a:pt x="14" y="6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moveTo>
                        <a:pt x="21" y="6"/>
                      </a:move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moveTo>
                        <a:pt x="19" y="7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moveTo>
                        <a:pt x="3" y="13"/>
                      </a:move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moveTo>
                        <a:pt x="0" y="15"/>
                      </a:move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moveTo>
                        <a:pt x="3" y="14"/>
                      </a:moveTo>
                      <a:cubicBezTo>
                        <a:pt x="3" y="15"/>
                        <a:pt x="2" y="15"/>
                        <a:pt x="2" y="16"/>
                      </a:cubicBezTo>
                      <a:cubicBezTo>
                        <a:pt x="2" y="16"/>
                        <a:pt x="2" y="15"/>
                        <a:pt x="2" y="15"/>
                      </a:cubicBezTo>
                      <a:cubicBezTo>
                        <a:pt x="3" y="15"/>
                        <a:pt x="3" y="14"/>
                        <a:pt x="3" y="14"/>
                      </a:cubicBezTo>
                      <a:moveTo>
                        <a:pt x="5" y="13"/>
                      </a:moveTo>
                      <a:cubicBezTo>
                        <a:pt x="4" y="14"/>
                        <a:pt x="4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4" y="14"/>
                        <a:pt x="5" y="13"/>
                      </a:cubicBezTo>
                      <a:moveTo>
                        <a:pt x="9" y="11"/>
                      </a:move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8" y="12"/>
                        <a:pt x="7" y="14"/>
                        <a:pt x="6" y="15"/>
                      </a:cubicBezTo>
                      <a:cubicBezTo>
                        <a:pt x="6" y="16"/>
                        <a:pt x="5" y="18"/>
                        <a:pt x="4" y="19"/>
                      </a:cubicBezTo>
                      <a:cubicBezTo>
                        <a:pt x="4" y="18"/>
                        <a:pt x="5" y="17"/>
                        <a:pt x="5" y="17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6" y="15"/>
                        <a:pt x="7" y="13"/>
                        <a:pt x="9" y="11"/>
                      </a:cubicBezTo>
                      <a:moveTo>
                        <a:pt x="4" y="10"/>
                      </a:moveTo>
                      <a:cubicBezTo>
                        <a:pt x="3" y="11"/>
                        <a:pt x="3" y="12"/>
                        <a:pt x="2" y="13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1"/>
                        <a:pt x="4" y="10"/>
                        <a:pt x="4" y="10"/>
                      </a:cubicBezTo>
                      <a:moveTo>
                        <a:pt x="15" y="7"/>
                      </a:moveTo>
                      <a:cubicBezTo>
                        <a:pt x="13" y="11"/>
                        <a:pt x="10" y="15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10" y="14"/>
                        <a:pt x="12" y="11"/>
                        <a:pt x="15" y="7"/>
                      </a:cubicBezTo>
                      <a:moveTo>
                        <a:pt x="5" y="7"/>
                      </a:moveTo>
                      <a:cubicBezTo>
                        <a:pt x="5" y="7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4" y="9"/>
                        <a:pt x="3" y="10"/>
                        <a:pt x="3" y="12"/>
                      </a:cubicBezTo>
                      <a:cubicBezTo>
                        <a:pt x="3" y="12"/>
                        <a:pt x="2" y="13"/>
                        <a:pt x="2" y="13"/>
                      </a:cubicBezTo>
                      <a:cubicBezTo>
                        <a:pt x="2" y="14"/>
                        <a:pt x="1" y="15"/>
                        <a:pt x="0" y="16"/>
                      </a:cubicBezTo>
                      <a:cubicBezTo>
                        <a:pt x="0" y="16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4"/>
                        <a:pt x="1" y="14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2" y="11"/>
                        <a:pt x="3" y="10"/>
                        <a:pt x="4" y="8"/>
                      </a:cubicBezTo>
                      <a:cubicBezTo>
                        <a:pt x="5" y="8"/>
                        <a:pt x="5" y="7"/>
                        <a:pt x="5" y="7"/>
                      </a:cubicBezTo>
                      <a:moveTo>
                        <a:pt x="7" y="7"/>
                      </a:moveTo>
                      <a:cubicBezTo>
                        <a:pt x="6" y="9"/>
                        <a:pt x="5" y="11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4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4" y="10"/>
                        <a:pt x="5" y="9"/>
                        <a:pt x="7" y="7"/>
                      </a:cubicBezTo>
                      <a:moveTo>
                        <a:pt x="18" y="5"/>
                      </a:moveTo>
                      <a:cubicBezTo>
                        <a:pt x="18" y="6"/>
                        <a:pt x="17" y="7"/>
                        <a:pt x="16" y="8"/>
                      </a:cubicBezTo>
                      <a:cubicBezTo>
                        <a:pt x="15" y="9"/>
                        <a:pt x="15" y="10"/>
                        <a:pt x="14" y="11"/>
                      </a:cubicBezTo>
                      <a:cubicBezTo>
                        <a:pt x="13" y="13"/>
                        <a:pt x="12" y="14"/>
                        <a:pt x="11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3" y="12"/>
                        <a:pt x="15" y="10"/>
                        <a:pt x="17" y="7"/>
                      </a:cubicBezTo>
                      <a:cubicBezTo>
                        <a:pt x="17" y="6"/>
                        <a:pt x="18" y="6"/>
                        <a:pt x="18" y="5"/>
                      </a:cubicBezTo>
                      <a:moveTo>
                        <a:pt x="8" y="5"/>
                      </a:moveTo>
                      <a:cubicBezTo>
                        <a:pt x="8" y="6"/>
                        <a:pt x="7" y="7"/>
                        <a:pt x="7" y="9"/>
                      </a:cubicBezTo>
                      <a:cubicBezTo>
                        <a:pt x="6" y="10"/>
                        <a:pt x="5" y="12"/>
                        <a:pt x="4" y="13"/>
                      </a:cubicBezTo>
                      <a:cubicBezTo>
                        <a:pt x="5" y="11"/>
                        <a:pt x="6" y="8"/>
                        <a:pt x="7" y="6"/>
                      </a:cubicBezTo>
                      <a:cubicBezTo>
                        <a:pt x="8" y="6"/>
                        <a:pt x="8" y="5"/>
                        <a:pt x="8" y="5"/>
                      </a:cubicBezTo>
                      <a:moveTo>
                        <a:pt x="33" y="5"/>
                      </a:move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5"/>
                        <a:pt x="33" y="5"/>
                        <a:pt x="33" y="5"/>
                      </a:cubicBezTo>
                      <a:moveTo>
                        <a:pt x="8" y="4"/>
                      </a:move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6"/>
                        <a:pt x="8" y="6"/>
                        <a:pt x="7" y="6"/>
                      </a:cubicBezTo>
                      <a:cubicBezTo>
                        <a:pt x="5" y="9"/>
                        <a:pt x="3" y="12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4"/>
                        <a:pt x="2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4"/>
                        <a:pt x="2" y="13"/>
                        <a:pt x="2" y="13"/>
                      </a:cubicBezTo>
                      <a:cubicBezTo>
                        <a:pt x="3" y="12"/>
                        <a:pt x="4" y="10"/>
                        <a:pt x="4" y="9"/>
                      </a:cubicBezTo>
                      <a:cubicBezTo>
                        <a:pt x="4" y="9"/>
                        <a:pt x="5" y="8"/>
                        <a:pt x="5" y="8"/>
                      </a:cubicBezTo>
                      <a:cubicBezTo>
                        <a:pt x="5" y="8"/>
                        <a:pt x="5" y="7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moveTo>
                        <a:pt x="16" y="4"/>
                      </a:moveTo>
                      <a:cubicBezTo>
                        <a:pt x="13" y="9"/>
                        <a:pt x="9" y="14"/>
                        <a:pt x="6" y="19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9" y="14"/>
                        <a:pt x="11" y="9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5" y="5"/>
                        <a:pt x="15" y="5"/>
                        <a:pt x="16" y="4"/>
                      </a:cubicBezTo>
                      <a:moveTo>
                        <a:pt x="9" y="4"/>
                      </a:moveTo>
                      <a:cubicBezTo>
                        <a:pt x="9" y="4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8" y="7"/>
                        <a:pt x="7" y="8"/>
                      </a:cubicBezTo>
                      <a:cubicBezTo>
                        <a:pt x="8" y="7"/>
                        <a:pt x="8" y="6"/>
                        <a:pt x="8" y="5"/>
                      </a:cubicBezTo>
                      <a:cubicBezTo>
                        <a:pt x="8" y="5"/>
                        <a:pt x="9" y="4"/>
                        <a:pt x="9" y="4"/>
                      </a:cubicBezTo>
                      <a:moveTo>
                        <a:pt x="16" y="3"/>
                      </a:moveTo>
                      <a:cubicBezTo>
                        <a:pt x="14" y="5"/>
                        <a:pt x="12" y="7"/>
                        <a:pt x="11" y="9"/>
                      </a:cubicBezTo>
                      <a:cubicBezTo>
                        <a:pt x="11" y="10"/>
                        <a:pt x="10" y="11"/>
                        <a:pt x="10" y="11"/>
                      </a:cubicBezTo>
                      <a:cubicBezTo>
                        <a:pt x="9" y="12"/>
                        <a:pt x="9" y="13"/>
                        <a:pt x="8" y="14"/>
                      </a:cubicBezTo>
                      <a:cubicBezTo>
                        <a:pt x="7" y="15"/>
                        <a:pt x="6" y="17"/>
                        <a:pt x="6" y="19"/>
                      </a:cubicBezTo>
                      <a:cubicBezTo>
                        <a:pt x="6" y="17"/>
                        <a:pt x="6" y="16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8" y="12"/>
                        <a:pt x="10" y="9"/>
                        <a:pt x="12" y="7"/>
                      </a:cubicBezTo>
                      <a:cubicBezTo>
                        <a:pt x="13" y="5"/>
                        <a:pt x="14" y="4"/>
                        <a:pt x="16" y="3"/>
                      </a:cubicBezTo>
                      <a:moveTo>
                        <a:pt x="24" y="3"/>
                      </a:moveTo>
                      <a:cubicBezTo>
                        <a:pt x="22" y="5"/>
                        <a:pt x="21" y="7"/>
                        <a:pt x="19" y="9"/>
                      </a:cubicBezTo>
                      <a:cubicBezTo>
                        <a:pt x="20" y="8"/>
                        <a:pt x="20" y="7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2" y="5"/>
                        <a:pt x="23" y="4"/>
                        <a:pt x="24" y="3"/>
                      </a:cubicBezTo>
                      <a:moveTo>
                        <a:pt x="28" y="2"/>
                      </a:moveTo>
                      <a:cubicBezTo>
                        <a:pt x="27" y="3"/>
                        <a:pt x="27" y="4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5" y="6"/>
                        <a:pt x="25" y="7"/>
                      </a:cubicBezTo>
                      <a:cubicBezTo>
                        <a:pt x="25" y="6"/>
                        <a:pt x="26" y="5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3"/>
                        <a:pt x="28" y="3"/>
                        <a:pt x="28" y="2"/>
                      </a:cubicBezTo>
                      <a:moveTo>
                        <a:pt x="30" y="2"/>
                      </a:moveTo>
                      <a:cubicBezTo>
                        <a:pt x="30" y="3"/>
                        <a:pt x="28" y="5"/>
                        <a:pt x="27" y="6"/>
                      </a:cubicBezTo>
                      <a:cubicBezTo>
                        <a:pt x="28" y="5"/>
                        <a:pt x="29" y="4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30" y="3"/>
                        <a:pt x="30" y="2"/>
                        <a:pt x="30" y="2"/>
                      </a:cubicBezTo>
                      <a:moveTo>
                        <a:pt x="26" y="2"/>
                      </a:moveTo>
                      <a:cubicBezTo>
                        <a:pt x="25" y="3"/>
                        <a:pt x="24" y="4"/>
                        <a:pt x="23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2" y="6"/>
                        <a:pt x="21" y="7"/>
                        <a:pt x="20" y="8"/>
                      </a:cubicBezTo>
                      <a:cubicBezTo>
                        <a:pt x="21" y="7"/>
                        <a:pt x="22" y="6"/>
                        <a:pt x="23" y="4"/>
                      </a:cubicBezTo>
                      <a:cubicBezTo>
                        <a:pt x="24" y="3"/>
                        <a:pt x="25" y="3"/>
                        <a:pt x="26" y="2"/>
                      </a:cubicBezTo>
                      <a:moveTo>
                        <a:pt x="32" y="1"/>
                      </a:moveTo>
                      <a:cubicBezTo>
                        <a:pt x="31" y="3"/>
                        <a:pt x="30" y="4"/>
                        <a:pt x="30" y="5"/>
                      </a:cubicBezTo>
                      <a:cubicBezTo>
                        <a:pt x="30" y="5"/>
                        <a:pt x="30" y="5"/>
                        <a:pt x="30" y="4"/>
                      </a:cubicBezTo>
                      <a:cubicBezTo>
                        <a:pt x="30" y="4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2" y="2"/>
                        <a:pt x="32" y="1"/>
                      </a:cubicBezTo>
                      <a:moveTo>
                        <a:pt x="28" y="1"/>
                      </a:moveTo>
                      <a:cubicBezTo>
                        <a:pt x="27" y="3"/>
                        <a:pt x="26" y="4"/>
                        <a:pt x="25" y="5"/>
                      </a:cubicBezTo>
                      <a:cubicBezTo>
                        <a:pt x="24" y="6"/>
                        <a:pt x="23" y="7"/>
                        <a:pt x="22" y="8"/>
                      </a:cubicBezTo>
                      <a:cubicBezTo>
                        <a:pt x="23" y="7"/>
                        <a:pt x="24" y="5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6" y="3"/>
                        <a:pt x="27" y="2"/>
                        <a:pt x="28" y="1"/>
                      </a:cubicBezTo>
                      <a:moveTo>
                        <a:pt x="29" y="0"/>
                      </a:moveTo>
                      <a:cubicBezTo>
                        <a:pt x="28" y="0"/>
                        <a:pt x="27" y="0"/>
                        <a:pt x="27" y="1"/>
                      </a:cubicBezTo>
                      <a:cubicBezTo>
                        <a:pt x="27" y="1"/>
                        <a:pt x="26" y="1"/>
                        <a:pt x="26" y="1"/>
                      </a:cubicBezTo>
                      <a:cubicBezTo>
                        <a:pt x="26" y="1"/>
                        <a:pt x="27" y="1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1"/>
                        <a:pt x="26" y="1"/>
                        <a:pt x="25" y="2"/>
                      </a:cubicBezTo>
                      <a:cubicBezTo>
                        <a:pt x="25" y="1"/>
                        <a:pt x="26" y="1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4" y="1"/>
                        <a:pt x="22" y="3"/>
                        <a:pt x="21" y="5"/>
                      </a:cubicBezTo>
                      <a:cubicBezTo>
                        <a:pt x="19" y="7"/>
                        <a:pt x="17" y="9"/>
                        <a:pt x="16" y="11"/>
                      </a:cubicBezTo>
                      <a:cubicBezTo>
                        <a:pt x="17" y="10"/>
                        <a:pt x="18" y="8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20" y="5"/>
                        <a:pt x="22" y="3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1"/>
                        <a:pt x="21" y="3"/>
                        <a:pt x="20" y="4"/>
                      </a:cubicBezTo>
                      <a:cubicBezTo>
                        <a:pt x="20" y="3"/>
                        <a:pt x="21" y="2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19" y="3"/>
                        <a:pt x="18" y="4"/>
                        <a:pt x="16" y="6"/>
                      </a:cubicBezTo>
                      <a:cubicBezTo>
                        <a:pt x="17" y="5"/>
                        <a:pt x="18" y="3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2"/>
                        <a:pt x="17" y="2"/>
                        <a:pt x="16" y="3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3"/>
                        <a:pt x="16" y="3"/>
                      </a:cubicBezTo>
                      <a:cubicBezTo>
                        <a:pt x="16" y="2"/>
                        <a:pt x="17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5" y="3"/>
                        <a:pt x="13" y="5"/>
                        <a:pt x="12" y="7"/>
                      </a:cubicBezTo>
                      <a:cubicBezTo>
                        <a:pt x="12" y="6"/>
                        <a:pt x="13" y="4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1" y="4"/>
                        <a:pt x="9" y="7"/>
                        <a:pt x="7" y="9"/>
                      </a:cubicBezTo>
                      <a:cubicBezTo>
                        <a:pt x="6" y="10"/>
                        <a:pt x="6" y="10"/>
                        <a:pt x="6" y="11"/>
                      </a:cubicBezTo>
                      <a:cubicBezTo>
                        <a:pt x="6" y="10"/>
                        <a:pt x="7" y="9"/>
                        <a:pt x="7" y="8"/>
                      </a:cubicBezTo>
                      <a:cubicBezTo>
                        <a:pt x="8" y="7"/>
                        <a:pt x="9" y="5"/>
                        <a:pt x="9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4"/>
                        <a:pt x="9" y="4"/>
                        <a:pt x="8" y="5"/>
                      </a:cubicBezTo>
                      <a:cubicBezTo>
                        <a:pt x="8" y="5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6" y="6"/>
                        <a:pt x="5" y="7"/>
                        <a:pt x="3" y="9"/>
                      </a:cubicBezTo>
                      <a:cubicBezTo>
                        <a:pt x="2" y="10"/>
                        <a:pt x="2" y="12"/>
                        <a:pt x="1" y="13"/>
                      </a:cubicBezTo>
                      <a:cubicBezTo>
                        <a:pt x="1" y="14"/>
                        <a:pt x="0" y="15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5"/>
                        <a:pt x="2" y="14"/>
                        <a:pt x="2" y="13"/>
                      </a:cubicBezTo>
                      <a:cubicBezTo>
                        <a:pt x="2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5"/>
                        <a:pt x="3" y="15"/>
                        <a:pt x="3" y="14"/>
                      </a:cubicBezTo>
                      <a:cubicBezTo>
                        <a:pt x="4" y="12"/>
                        <a:pt x="5" y="11"/>
                        <a:pt x="6" y="10"/>
                      </a:cubicBezTo>
                      <a:cubicBezTo>
                        <a:pt x="6" y="10"/>
                        <a:pt x="6" y="9"/>
                        <a:pt x="6" y="9"/>
                      </a:cubicBezTo>
                      <a:cubicBezTo>
                        <a:pt x="6" y="10"/>
                        <a:pt x="6" y="11"/>
                        <a:pt x="5" y="11"/>
                      </a:cubicBezTo>
                      <a:cubicBezTo>
                        <a:pt x="4" y="14"/>
                        <a:pt x="3" y="16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8"/>
                        <a:pt x="3" y="17"/>
                        <a:pt x="3" y="1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4" y="15"/>
                        <a:pt x="5" y="13"/>
                        <a:pt x="5" y="11"/>
                      </a:cubicBezTo>
                      <a:cubicBezTo>
                        <a:pt x="6" y="10"/>
                        <a:pt x="7" y="8"/>
                        <a:pt x="9" y="7"/>
                      </a:cubicBezTo>
                      <a:cubicBezTo>
                        <a:pt x="10" y="6"/>
                        <a:pt x="11" y="4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4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2" y="6"/>
                        <a:pt x="11" y="7"/>
                        <a:pt x="11" y="8"/>
                      </a:cubicBezTo>
                      <a:cubicBezTo>
                        <a:pt x="10" y="9"/>
                        <a:pt x="9" y="10"/>
                        <a:pt x="9" y="11"/>
                      </a:cubicBezTo>
                      <a:cubicBezTo>
                        <a:pt x="8" y="12"/>
                        <a:pt x="7" y="13"/>
                        <a:pt x="6" y="15"/>
                      </a:cubicBezTo>
                      <a:cubicBezTo>
                        <a:pt x="5" y="16"/>
                        <a:pt x="4" y="18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5" y="18"/>
                        <a:pt x="6" y="16"/>
                        <a:pt x="7" y="15"/>
                      </a:cubicBezTo>
                      <a:cubicBezTo>
                        <a:pt x="8" y="13"/>
                        <a:pt x="8" y="12"/>
                        <a:pt x="9" y="10"/>
                      </a:cubicBezTo>
                      <a:cubicBezTo>
                        <a:pt x="10" y="9"/>
                        <a:pt x="10" y="9"/>
                        <a:pt x="11" y="8"/>
                      </a:cubicBezTo>
                      <a:cubicBezTo>
                        <a:pt x="12" y="7"/>
                        <a:pt x="12" y="6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4" y="4"/>
                        <a:pt x="15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2"/>
                        <a:pt x="16" y="2"/>
                        <a:pt x="16" y="3"/>
                      </a:cubicBezTo>
                      <a:cubicBezTo>
                        <a:pt x="15" y="4"/>
                        <a:pt x="14" y="4"/>
                        <a:pt x="13" y="5"/>
                      </a:cubicBezTo>
                      <a:cubicBezTo>
                        <a:pt x="12" y="7"/>
                        <a:pt x="11" y="8"/>
                        <a:pt x="10" y="10"/>
                      </a:cubicBezTo>
                      <a:cubicBezTo>
                        <a:pt x="9" y="11"/>
                        <a:pt x="8" y="13"/>
                        <a:pt x="7" y="14"/>
                      </a:cubicBezTo>
                      <a:cubicBezTo>
                        <a:pt x="6" y="16"/>
                        <a:pt x="6" y="17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6" y="17"/>
                        <a:pt x="7" y="16"/>
                        <a:pt x="8" y="14"/>
                      </a:cubicBezTo>
                      <a:cubicBezTo>
                        <a:pt x="9" y="12"/>
                        <a:pt x="10" y="11"/>
                        <a:pt x="11" y="9"/>
                      </a:cubicBezTo>
                      <a:cubicBezTo>
                        <a:pt x="13" y="7"/>
                        <a:pt x="15" y="5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7" y="3"/>
                        <a:pt x="17" y="2"/>
                      </a:cubicBezTo>
                      <a:cubicBezTo>
                        <a:pt x="17" y="3"/>
                        <a:pt x="16" y="3"/>
                        <a:pt x="16" y="4"/>
                      </a:cubicBezTo>
                      <a:cubicBezTo>
                        <a:pt x="14" y="5"/>
                        <a:pt x="13" y="7"/>
                        <a:pt x="12" y="9"/>
                      </a:cubicBezTo>
                      <a:cubicBezTo>
                        <a:pt x="9" y="12"/>
                        <a:pt x="8" y="16"/>
                        <a:pt x="6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9" y="14"/>
                        <a:pt x="13" y="9"/>
                        <a:pt x="16" y="4"/>
                      </a:cubicBezTo>
                      <a:cubicBezTo>
                        <a:pt x="17" y="3"/>
                        <a:pt x="18" y="2"/>
                        <a:pt x="19" y="1"/>
                      </a:cubicBezTo>
                      <a:cubicBezTo>
                        <a:pt x="18" y="3"/>
                        <a:pt x="17" y="5"/>
                        <a:pt x="15" y="7"/>
                      </a:cubicBezTo>
                      <a:cubicBezTo>
                        <a:pt x="15" y="8"/>
                        <a:pt x="14" y="8"/>
                        <a:pt x="14" y="9"/>
                      </a:cubicBezTo>
                      <a:cubicBezTo>
                        <a:pt x="11" y="12"/>
                        <a:pt x="9" y="16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0" y="15"/>
                        <a:pt x="13" y="11"/>
                        <a:pt x="16" y="7"/>
                      </a:cubicBezTo>
                      <a:cubicBezTo>
                        <a:pt x="17" y="5"/>
                        <a:pt x="19" y="3"/>
                        <a:pt x="21" y="1"/>
                      </a:cubicBezTo>
                      <a:cubicBezTo>
                        <a:pt x="21" y="2"/>
                        <a:pt x="20" y="3"/>
                        <a:pt x="19" y="4"/>
                      </a:cubicBezTo>
                      <a:cubicBezTo>
                        <a:pt x="16" y="8"/>
                        <a:pt x="13" y="12"/>
                        <a:pt x="11" y="16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13" y="14"/>
                        <a:pt x="14" y="11"/>
                        <a:pt x="16" y="9"/>
                      </a:cubicBezTo>
                      <a:cubicBezTo>
                        <a:pt x="17" y="7"/>
                        <a:pt x="18" y="6"/>
                        <a:pt x="19" y="5"/>
                      </a:cubicBezTo>
                      <a:cubicBezTo>
                        <a:pt x="20" y="3"/>
                        <a:pt x="22" y="2"/>
                        <a:pt x="23" y="1"/>
                      </a:cubicBezTo>
                      <a:cubicBezTo>
                        <a:pt x="22" y="2"/>
                        <a:pt x="21" y="4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18" y="7"/>
                        <a:pt x="17" y="9"/>
                        <a:pt x="15" y="11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7" y="10"/>
                        <a:pt x="18" y="8"/>
                        <a:pt x="20" y="6"/>
                      </a:cubicBezTo>
                      <a:cubicBezTo>
                        <a:pt x="21" y="4"/>
                        <a:pt x="23" y="2"/>
                        <a:pt x="25" y="1"/>
                      </a:cubicBezTo>
                      <a:cubicBezTo>
                        <a:pt x="26" y="1"/>
                        <a:pt x="26" y="0"/>
                        <a:pt x="26" y="0"/>
                      </a:cubicBezTo>
                      <a:cubicBezTo>
                        <a:pt x="26" y="0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2"/>
                        <a:pt x="25" y="2"/>
                        <a:pt x="24" y="2"/>
                      </a:cubicBezTo>
                      <a:cubicBezTo>
                        <a:pt x="22" y="5"/>
                        <a:pt x="20" y="7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21" y="7"/>
                        <a:pt x="23" y="5"/>
                        <a:pt x="24" y="3"/>
                      </a:cubicBezTo>
                      <a:cubicBezTo>
                        <a:pt x="25" y="2"/>
                        <a:pt x="26" y="1"/>
                        <a:pt x="27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2"/>
                        <a:pt x="25" y="3"/>
                        <a:pt x="24" y="3"/>
                      </a:cubicBezTo>
                      <a:cubicBezTo>
                        <a:pt x="22" y="5"/>
                        <a:pt x="21" y="7"/>
                        <a:pt x="20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2" y="6"/>
                        <a:pt x="24" y="4"/>
                        <a:pt x="26" y="1"/>
                      </a:cubicBezTo>
                      <a:cubicBezTo>
                        <a:pt x="26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0"/>
                        <a:pt x="28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8" y="1"/>
                        <a:pt x="28" y="1"/>
                      </a:cubicBezTo>
                      <a:cubicBezTo>
                        <a:pt x="27" y="2"/>
                        <a:pt x="26" y="3"/>
                        <a:pt x="25" y="4"/>
                      </a:cubicBezTo>
                      <a:cubicBezTo>
                        <a:pt x="24" y="5"/>
                        <a:pt x="23" y="7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4" y="6"/>
                        <a:pt x="26" y="4"/>
                        <a:pt x="28" y="1"/>
                      </a:cubicBezTo>
                      <a:cubicBezTo>
                        <a:pt x="28" y="1"/>
                        <a:pt x="29" y="1"/>
                        <a:pt x="29" y="1"/>
                      </a:cubicBezTo>
                      <a:cubicBezTo>
                        <a:pt x="29" y="1"/>
                        <a:pt x="29" y="2"/>
                        <a:pt x="28" y="2"/>
                      </a:cubicBezTo>
                      <a:cubicBezTo>
                        <a:pt x="28" y="2"/>
                        <a:pt x="28" y="3"/>
                        <a:pt x="27" y="3"/>
                      </a:cubicBezTo>
                      <a:cubicBezTo>
                        <a:pt x="26" y="4"/>
                        <a:pt x="25" y="6"/>
                        <a:pt x="24" y="7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6" y="6"/>
                        <a:pt x="27" y="4"/>
                        <a:pt x="28" y="2"/>
                      </a:cubicBezTo>
                      <a:cubicBezTo>
                        <a:pt x="29" y="2"/>
                        <a:pt x="29" y="1"/>
                        <a:pt x="30" y="1"/>
                      </a:cubicBezTo>
                      <a:cubicBezTo>
                        <a:pt x="30" y="1"/>
                        <a:pt x="31" y="0"/>
                        <a:pt x="31" y="0"/>
                      </a:cubicBezTo>
                      <a:cubicBezTo>
                        <a:pt x="31" y="0"/>
                        <a:pt x="31" y="0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2"/>
                      </a:cubicBezTo>
                      <a:cubicBezTo>
                        <a:pt x="30" y="2"/>
                        <a:pt x="30" y="2"/>
                        <a:pt x="29" y="3"/>
                      </a:cubicBezTo>
                      <a:cubicBezTo>
                        <a:pt x="28" y="4"/>
                        <a:pt x="28" y="5"/>
                        <a:pt x="27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8" y="5"/>
                        <a:pt x="30" y="3"/>
                        <a:pt x="31" y="2"/>
                      </a:cubicBezTo>
                      <a:cubicBezTo>
                        <a:pt x="31" y="1"/>
                        <a:pt x="31" y="1"/>
                        <a:pt x="32" y="1"/>
                      </a:cubicBezTo>
                      <a:cubicBezTo>
                        <a:pt x="32" y="1"/>
                        <a:pt x="32" y="0"/>
                        <a:pt x="33" y="0"/>
                      </a:cubicBezTo>
                      <a:cubicBezTo>
                        <a:pt x="33" y="0"/>
                        <a:pt x="33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2"/>
                        <a:pt x="31" y="2"/>
                        <a:pt x="31" y="3"/>
                      </a:cubicBezTo>
                      <a:cubicBezTo>
                        <a:pt x="30" y="3"/>
                        <a:pt x="30" y="4"/>
                        <a:pt x="29" y="5"/>
                      </a:cubicBezTo>
                      <a:cubicBezTo>
                        <a:pt x="29" y="6"/>
                        <a:pt x="29" y="6"/>
                        <a:pt x="29" y="5"/>
                      </a:cubicBezTo>
                      <a:cubicBezTo>
                        <a:pt x="30" y="4"/>
                        <a:pt x="32" y="3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2"/>
                        <a:pt x="33" y="2"/>
                      </a:cubicBezTo>
                      <a:cubicBezTo>
                        <a:pt x="32" y="3"/>
                        <a:pt x="31" y="4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2" y="4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3" y="3"/>
                        <a:pt x="33" y="3"/>
                      </a:cubicBezTo>
                      <a:cubicBezTo>
                        <a:pt x="33" y="3"/>
                        <a:pt x="33" y="3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3"/>
                        <a:pt x="33" y="4"/>
                        <a:pt x="33" y="5"/>
                      </a:cubicBezTo>
                      <a:cubicBezTo>
                        <a:pt x="33" y="5"/>
                        <a:pt x="33" y="5"/>
                        <a:pt x="33" y="6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4"/>
                        <a:pt x="33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3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4"/>
                        <a:pt x="33" y="4"/>
                        <a:pt x="33" y="4"/>
                      </a:cubicBezTo>
                      <a:cubicBezTo>
                        <a:pt x="33" y="4"/>
                        <a:pt x="34" y="3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3" y="3"/>
                        <a:pt x="32" y="3"/>
                        <a:pt x="32" y="4"/>
                      </a:cubicBezTo>
                      <a:cubicBezTo>
                        <a:pt x="33" y="3"/>
                        <a:pt x="33" y="2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2" y="1"/>
                      </a:cubicBezTo>
                      <a:cubicBezTo>
                        <a:pt x="33" y="1"/>
                        <a:pt x="33" y="0"/>
                        <a:pt x="33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2" y="0"/>
                        <a:pt x="31" y="1"/>
                        <a:pt x="31" y="1"/>
                      </a:cubicBezTo>
                      <a:cubicBezTo>
                        <a:pt x="31" y="1"/>
                        <a:pt x="31" y="0"/>
                        <a:pt x="3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0" y="0"/>
                        <a:pt x="29" y="1"/>
                        <a:pt x="29" y="2"/>
                      </a:cubicBezTo>
                      <a:cubicBezTo>
                        <a:pt x="29" y="1"/>
                        <a:pt x="29" y="1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1"/>
                        <a:pt x="29" y="1"/>
                        <a:pt x="28" y="1"/>
                      </a:cubicBezTo>
                      <a:cubicBezTo>
                        <a:pt x="28" y="1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0" name="Freeform 500"/>
                <p:cNvSpPr>
                  <a:spLocks noEditPoints="1"/>
                </p:cNvSpPr>
                <p:nvPr/>
              </p:nvSpPr>
              <p:spPr bwMode="auto">
                <a:xfrm>
                  <a:off x="823913" y="2454276"/>
                  <a:ext cx="6350" cy="9525"/>
                </a:xfrm>
                <a:custGeom>
                  <a:avLst/>
                  <a:gdLst>
                    <a:gd name="T0" fmla="*/ 5 w 6"/>
                    <a:gd name="T1" fmla="*/ 6 h 9"/>
                    <a:gd name="T2" fmla="*/ 5 w 6"/>
                    <a:gd name="T3" fmla="*/ 6 h 9"/>
                    <a:gd name="T4" fmla="*/ 1 w 6"/>
                    <a:gd name="T5" fmla="*/ 7 h 9"/>
                    <a:gd name="T6" fmla="*/ 1 w 6"/>
                    <a:gd name="T7" fmla="*/ 7 h 9"/>
                    <a:gd name="T8" fmla="*/ 3 w 6"/>
                    <a:gd name="T9" fmla="*/ 8 h 9"/>
                    <a:gd name="T10" fmla="*/ 3 w 6"/>
                    <a:gd name="T11" fmla="*/ 8 h 9"/>
                    <a:gd name="T12" fmla="*/ 4 w 6"/>
                    <a:gd name="T13" fmla="*/ 8 h 9"/>
                    <a:gd name="T14" fmla="*/ 3 w 6"/>
                    <a:gd name="T15" fmla="*/ 7 h 9"/>
                    <a:gd name="T16" fmla="*/ 3 w 6"/>
                    <a:gd name="T17" fmla="*/ 7 h 9"/>
                    <a:gd name="T18" fmla="*/ 0 w 6"/>
                    <a:gd name="T19" fmla="*/ 6 h 9"/>
                    <a:gd name="T20" fmla="*/ 6 w 6"/>
                    <a:gd name="T21" fmla="*/ 4 h 9"/>
                    <a:gd name="T22" fmla="*/ 6 w 6"/>
                    <a:gd name="T23" fmla="*/ 4 h 9"/>
                    <a:gd name="T24" fmla="*/ 5 w 6"/>
                    <a:gd name="T25" fmla="*/ 6 h 9"/>
                    <a:gd name="T26" fmla="*/ 5 w 6"/>
                    <a:gd name="T27" fmla="*/ 6 h 9"/>
                    <a:gd name="T28" fmla="*/ 5 w 6"/>
                    <a:gd name="T29" fmla="*/ 6 h 9"/>
                    <a:gd name="T30" fmla="*/ 2 w 6"/>
                    <a:gd name="T31" fmla="*/ 0 h 9"/>
                    <a:gd name="T32" fmla="*/ 0 w 6"/>
                    <a:gd name="T33" fmla="*/ 6 h 9"/>
                    <a:gd name="T34" fmla="*/ 2 w 6"/>
                    <a:gd name="T35" fmla="*/ 3 h 9"/>
                    <a:gd name="T36" fmla="*/ 1 w 6"/>
                    <a:gd name="T37" fmla="*/ 9 h 9"/>
                    <a:gd name="T38" fmla="*/ 3 w 6"/>
                    <a:gd name="T39" fmla="*/ 6 h 9"/>
                    <a:gd name="T40" fmla="*/ 3 w 6"/>
                    <a:gd name="T41" fmla="*/ 9 h 9"/>
                    <a:gd name="T42" fmla="*/ 4 w 6"/>
                    <a:gd name="T43" fmla="*/ 9 h 9"/>
                    <a:gd name="T44" fmla="*/ 4 w 6"/>
                    <a:gd name="T45" fmla="*/ 8 h 9"/>
                    <a:gd name="T46" fmla="*/ 6 w 6"/>
                    <a:gd name="T47" fmla="*/ 3 h 9"/>
                    <a:gd name="T48" fmla="*/ 5 w 6"/>
                    <a:gd name="T49" fmla="*/ 6 h 9"/>
                    <a:gd name="T50" fmla="*/ 3 w 6"/>
                    <a:gd name="T51" fmla="*/ 9 h 9"/>
                    <a:gd name="T52" fmla="*/ 3 w 6"/>
                    <a:gd name="T53" fmla="*/ 8 h 9"/>
                    <a:gd name="T54" fmla="*/ 3 w 6"/>
                    <a:gd name="T55" fmla="*/ 8 h 9"/>
                    <a:gd name="T56" fmla="*/ 3 w 6"/>
                    <a:gd name="T57" fmla="*/ 8 h 9"/>
                    <a:gd name="T58" fmla="*/ 3 w 6"/>
                    <a:gd name="T59" fmla="*/ 6 h 9"/>
                    <a:gd name="T60" fmla="*/ 3 w 6"/>
                    <a:gd name="T61" fmla="*/ 6 h 9"/>
                    <a:gd name="T62" fmla="*/ 4 w 6"/>
                    <a:gd name="T63" fmla="*/ 4 h 9"/>
                    <a:gd name="T64" fmla="*/ 2 w 6"/>
                    <a:gd name="T65" fmla="*/ 8 h 9"/>
                    <a:gd name="T66" fmla="*/ 1 w 6"/>
                    <a:gd name="T67" fmla="*/ 8 h 9"/>
                    <a:gd name="T68" fmla="*/ 1 w 6"/>
                    <a:gd name="T69" fmla="*/ 7 h 9"/>
                    <a:gd name="T70" fmla="*/ 1 w 6"/>
                    <a:gd name="T71" fmla="*/ 7 h 9"/>
                    <a:gd name="T72" fmla="*/ 2 w 6"/>
                    <a:gd name="T73" fmla="*/ 5 h 9"/>
                    <a:gd name="T74" fmla="*/ 3 w 6"/>
                    <a:gd name="T75" fmla="*/ 2 h 9"/>
                    <a:gd name="T76" fmla="*/ 0 w 6"/>
                    <a:gd name="T77" fmla="*/ 6 h 9"/>
                    <a:gd name="T78" fmla="*/ 0 w 6"/>
                    <a:gd name="T79" fmla="*/ 5 h 9"/>
                    <a:gd name="T80" fmla="*/ 1 w 6"/>
                    <a:gd name="T81" fmla="*/ 2 h 9"/>
                    <a:gd name="T82" fmla="*/ 2 w 6"/>
                    <a:gd name="T83" fmla="*/ 0 h 9"/>
                    <a:gd name="T84" fmla="*/ 2 w 6"/>
                    <a:gd name="T85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" h="9">
                      <a:moveTo>
                        <a:pt x="5" y="6"/>
                      </a:move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moveTo>
                        <a:pt x="1" y="7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moveTo>
                        <a:pt x="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moveTo>
                        <a:pt x="4" y="8"/>
                      </a:move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moveTo>
                        <a:pt x="3" y="7"/>
                      </a:move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moveTo>
                        <a:pt x="0" y="6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moveTo>
                        <a:pt x="6" y="4"/>
                      </a:move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5" y="5"/>
                        <a:pt x="5" y="5"/>
                        <a:pt x="4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5"/>
                        <a:pt x="5" y="4"/>
                        <a:pt x="6" y="4"/>
                      </a:cubicBezTo>
                      <a:moveTo>
                        <a:pt x="2" y="0"/>
                      </a:moveTo>
                      <a:cubicBezTo>
                        <a:pt x="1" y="1"/>
                        <a:pt x="1" y="2"/>
                        <a:pt x="0" y="3"/>
                      </a:cubicBezTo>
                      <a:cubicBezTo>
                        <a:pt x="0" y="4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5"/>
                        <a:pt x="2" y="4"/>
                        <a:pt x="2" y="3"/>
                      </a:cubicBezTo>
                      <a:cubicBezTo>
                        <a:pt x="2" y="4"/>
                        <a:pt x="2" y="5"/>
                        <a:pt x="1" y="6"/>
                      </a:cubicBezTo>
                      <a:cubicBezTo>
                        <a:pt x="1" y="7"/>
                        <a:pt x="0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2" y="7"/>
                        <a:pt x="3" y="6"/>
                      </a:cubicBezTo>
                      <a:cubicBezTo>
                        <a:pt x="3" y="7"/>
                        <a:pt x="2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8"/>
                        <a:pt x="4" y="7"/>
                        <a:pt x="4" y="7"/>
                      </a:cubicBezTo>
                      <a:cubicBezTo>
                        <a:pt x="4" y="7"/>
                        <a:pt x="4" y="8"/>
                        <a:pt x="4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3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7"/>
                      </a:cubicBezTo>
                      <a:cubicBezTo>
                        <a:pt x="3" y="7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5"/>
                        <a:pt x="4" y="5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6"/>
                        <a:pt x="2" y="7"/>
                        <a:pt x="2" y="8"/>
                      </a:cubicBezTo>
                      <a:cubicBezTo>
                        <a:pt x="1" y="8"/>
                        <a:pt x="1" y="8"/>
                        <a:pt x="1" y="9"/>
                      </a:cubicBezTo>
                      <a:cubicBezTo>
                        <a:pt x="1" y="9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6"/>
                        <a:pt x="1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2" y="3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4"/>
                        <a:pt x="1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4"/>
                        <a:pt x="0" y="3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1" name="Freeform 501"/>
                <p:cNvSpPr>
                  <a:spLocks noEditPoints="1"/>
                </p:cNvSpPr>
                <p:nvPr/>
              </p:nvSpPr>
              <p:spPr bwMode="auto">
                <a:xfrm>
                  <a:off x="822325" y="2454276"/>
                  <a:ext cx="34925" cy="31750"/>
                </a:xfrm>
                <a:custGeom>
                  <a:avLst/>
                  <a:gdLst>
                    <a:gd name="T0" fmla="*/ 25 w 34"/>
                    <a:gd name="T1" fmla="*/ 13 h 31"/>
                    <a:gd name="T2" fmla="*/ 25 w 34"/>
                    <a:gd name="T3" fmla="*/ 18 h 31"/>
                    <a:gd name="T4" fmla="*/ 16 w 34"/>
                    <a:gd name="T5" fmla="*/ 21 h 31"/>
                    <a:gd name="T6" fmla="*/ 11 w 34"/>
                    <a:gd name="T7" fmla="*/ 25 h 31"/>
                    <a:gd name="T8" fmla="*/ 4 w 34"/>
                    <a:gd name="T9" fmla="*/ 26 h 31"/>
                    <a:gd name="T10" fmla="*/ 5 w 34"/>
                    <a:gd name="T11" fmla="*/ 27 h 31"/>
                    <a:gd name="T12" fmla="*/ 2 w 34"/>
                    <a:gd name="T13" fmla="*/ 30 h 31"/>
                    <a:gd name="T14" fmla="*/ 4 w 34"/>
                    <a:gd name="T15" fmla="*/ 29 h 31"/>
                    <a:gd name="T16" fmla="*/ 1 w 34"/>
                    <a:gd name="T17" fmla="*/ 27 h 31"/>
                    <a:gd name="T18" fmla="*/ 31 w 34"/>
                    <a:gd name="T19" fmla="*/ 26 h 31"/>
                    <a:gd name="T20" fmla="*/ 1 w 34"/>
                    <a:gd name="T21" fmla="*/ 27 h 31"/>
                    <a:gd name="T22" fmla="*/ 6 w 34"/>
                    <a:gd name="T23" fmla="*/ 26 h 31"/>
                    <a:gd name="T24" fmla="*/ 4 w 34"/>
                    <a:gd name="T25" fmla="*/ 26 h 31"/>
                    <a:gd name="T26" fmla="*/ 11 w 34"/>
                    <a:gd name="T27" fmla="*/ 27 h 31"/>
                    <a:gd name="T28" fmla="*/ 5 w 34"/>
                    <a:gd name="T29" fmla="*/ 30 h 31"/>
                    <a:gd name="T30" fmla="*/ 3 w 34"/>
                    <a:gd name="T31" fmla="*/ 25 h 31"/>
                    <a:gd name="T32" fmla="*/ 18 w 34"/>
                    <a:gd name="T33" fmla="*/ 27 h 31"/>
                    <a:gd name="T34" fmla="*/ 13 w 34"/>
                    <a:gd name="T35" fmla="*/ 26 h 31"/>
                    <a:gd name="T36" fmla="*/ 30 w 34"/>
                    <a:gd name="T37" fmla="*/ 24 h 31"/>
                    <a:gd name="T38" fmla="*/ 15 w 34"/>
                    <a:gd name="T39" fmla="*/ 27 h 31"/>
                    <a:gd name="T40" fmla="*/ 13 w 34"/>
                    <a:gd name="T41" fmla="*/ 25 h 31"/>
                    <a:gd name="T42" fmla="*/ 13 w 34"/>
                    <a:gd name="T43" fmla="*/ 24 h 31"/>
                    <a:gd name="T44" fmla="*/ 17 w 34"/>
                    <a:gd name="T45" fmla="*/ 21 h 31"/>
                    <a:gd name="T46" fmla="*/ 13 w 34"/>
                    <a:gd name="T47" fmla="*/ 27 h 31"/>
                    <a:gd name="T48" fmla="*/ 17 w 34"/>
                    <a:gd name="T49" fmla="*/ 21 h 31"/>
                    <a:gd name="T50" fmla="*/ 18 w 34"/>
                    <a:gd name="T51" fmla="*/ 21 h 31"/>
                    <a:gd name="T52" fmla="*/ 16 w 34"/>
                    <a:gd name="T53" fmla="*/ 27 h 31"/>
                    <a:gd name="T54" fmla="*/ 19 w 34"/>
                    <a:gd name="T55" fmla="*/ 23 h 31"/>
                    <a:gd name="T56" fmla="*/ 19 w 34"/>
                    <a:gd name="T57" fmla="*/ 24 h 31"/>
                    <a:gd name="T58" fmla="*/ 27 w 34"/>
                    <a:gd name="T59" fmla="*/ 18 h 31"/>
                    <a:gd name="T60" fmla="*/ 21 w 34"/>
                    <a:gd name="T61" fmla="*/ 16 h 31"/>
                    <a:gd name="T62" fmla="*/ 18 w 34"/>
                    <a:gd name="T63" fmla="*/ 21 h 31"/>
                    <a:gd name="T64" fmla="*/ 23 w 34"/>
                    <a:gd name="T65" fmla="*/ 13 h 31"/>
                    <a:gd name="T66" fmla="*/ 24 w 34"/>
                    <a:gd name="T67" fmla="*/ 13 h 31"/>
                    <a:gd name="T68" fmla="*/ 14 w 34"/>
                    <a:gd name="T69" fmla="*/ 9 h 31"/>
                    <a:gd name="T70" fmla="*/ 8 w 34"/>
                    <a:gd name="T71" fmla="*/ 11 h 31"/>
                    <a:gd name="T72" fmla="*/ 12 w 34"/>
                    <a:gd name="T73" fmla="*/ 1 h 31"/>
                    <a:gd name="T74" fmla="*/ 9 w 34"/>
                    <a:gd name="T75" fmla="*/ 10 h 31"/>
                    <a:gd name="T76" fmla="*/ 9 w 34"/>
                    <a:gd name="T77" fmla="*/ 12 h 31"/>
                    <a:gd name="T78" fmla="*/ 14 w 34"/>
                    <a:gd name="T79" fmla="*/ 9 h 31"/>
                    <a:gd name="T80" fmla="*/ 15 w 34"/>
                    <a:gd name="T81" fmla="*/ 15 h 31"/>
                    <a:gd name="T82" fmla="*/ 16 w 34"/>
                    <a:gd name="T83" fmla="*/ 18 h 31"/>
                    <a:gd name="T84" fmla="*/ 20 w 34"/>
                    <a:gd name="T85" fmla="*/ 16 h 31"/>
                    <a:gd name="T86" fmla="*/ 19 w 34"/>
                    <a:gd name="T87" fmla="*/ 21 h 31"/>
                    <a:gd name="T88" fmla="*/ 11 w 34"/>
                    <a:gd name="T89" fmla="*/ 24 h 31"/>
                    <a:gd name="T90" fmla="*/ 3 w 34"/>
                    <a:gd name="T91" fmla="*/ 27 h 31"/>
                    <a:gd name="T92" fmla="*/ 0 w 34"/>
                    <a:gd name="T93" fmla="*/ 28 h 31"/>
                    <a:gd name="T94" fmla="*/ 5 w 34"/>
                    <a:gd name="T95" fmla="*/ 27 h 31"/>
                    <a:gd name="T96" fmla="*/ 6 w 34"/>
                    <a:gd name="T97" fmla="*/ 31 h 31"/>
                    <a:gd name="T98" fmla="*/ 10 w 34"/>
                    <a:gd name="T99" fmla="*/ 31 h 31"/>
                    <a:gd name="T100" fmla="*/ 15 w 34"/>
                    <a:gd name="T101" fmla="*/ 31 h 31"/>
                    <a:gd name="T102" fmla="*/ 23 w 34"/>
                    <a:gd name="T103" fmla="*/ 18 h 31"/>
                    <a:gd name="T104" fmla="*/ 19 w 34"/>
                    <a:gd name="T105" fmla="*/ 29 h 31"/>
                    <a:gd name="T106" fmla="*/ 23 w 34"/>
                    <a:gd name="T107" fmla="*/ 26 h 31"/>
                    <a:gd name="T108" fmla="*/ 29 w 34"/>
                    <a:gd name="T109" fmla="*/ 22 h 31"/>
                    <a:gd name="T110" fmla="*/ 32 w 34"/>
                    <a:gd name="T111" fmla="*/ 24 h 31"/>
                    <a:gd name="T112" fmla="*/ 33 w 34"/>
                    <a:gd name="T113" fmla="*/ 24 h 31"/>
                    <a:gd name="T114" fmla="*/ 31 w 34"/>
                    <a:gd name="T115" fmla="*/ 15 h 31"/>
                    <a:gd name="T116" fmla="*/ 23 w 34"/>
                    <a:gd name="T117" fmla="*/ 17 h 31"/>
                    <a:gd name="T118" fmla="*/ 18 w 34"/>
                    <a:gd name="T119" fmla="*/ 14 h 31"/>
                    <a:gd name="T120" fmla="*/ 12 w 34"/>
                    <a:gd name="T121" fmla="*/ 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4" h="31">
                      <a:moveTo>
                        <a:pt x="11" y="1"/>
                      </a:move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moveTo>
                        <a:pt x="10" y="10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moveTo>
                        <a:pt x="12" y="10"/>
                      </a:move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moveTo>
                        <a:pt x="25" y="13"/>
                      </a:move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moveTo>
                        <a:pt x="20" y="13"/>
                      </a:move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moveTo>
                        <a:pt x="22" y="15"/>
                      </a:move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moveTo>
                        <a:pt x="24" y="17"/>
                      </a:move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moveTo>
                        <a:pt x="25" y="18"/>
                      </a:move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moveTo>
                        <a:pt x="21" y="18"/>
                      </a:move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moveTo>
                        <a:pt x="18" y="19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moveTo>
                        <a:pt x="17" y="21"/>
                      </a:move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moveTo>
                        <a:pt x="16" y="21"/>
                      </a:move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moveTo>
                        <a:pt x="29" y="22"/>
                      </a:move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moveTo>
                        <a:pt x="5" y="25"/>
                      </a:move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moveTo>
                        <a:pt x="11" y="25"/>
                      </a:move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moveTo>
                        <a:pt x="8" y="25"/>
                      </a:move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moveTo>
                        <a:pt x="3" y="25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moveTo>
                        <a:pt x="4" y="26"/>
                      </a:move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moveTo>
                        <a:pt x="13" y="27"/>
                      </a:move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moveTo>
                        <a:pt x="18" y="27"/>
                      </a:move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moveTo>
                        <a:pt x="14" y="27"/>
                      </a:move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moveTo>
                        <a:pt x="5" y="27"/>
                      </a:move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moveTo>
                        <a:pt x="3" y="27"/>
                      </a:move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moveTo>
                        <a:pt x="8" y="28"/>
                      </a:move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moveTo>
                        <a:pt x="4" y="29"/>
                      </a:move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moveTo>
                        <a:pt x="2" y="30"/>
                      </a:move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moveTo>
                        <a:pt x="10" y="30"/>
                      </a:move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moveTo>
                        <a:pt x="12" y="29"/>
                      </a:moveTo>
                      <a:cubicBezTo>
                        <a:pt x="11" y="29"/>
                        <a:pt x="11" y="30"/>
                        <a:pt x="10" y="31"/>
                      </a:cubicBezTo>
                      <a:cubicBezTo>
                        <a:pt x="10" y="30"/>
                        <a:pt x="11" y="30"/>
                        <a:pt x="11" y="29"/>
                      </a:cubicBezTo>
                      <a:cubicBezTo>
                        <a:pt x="11" y="29"/>
                        <a:pt x="11" y="29"/>
                        <a:pt x="12" y="29"/>
                      </a:cubicBezTo>
                      <a:moveTo>
                        <a:pt x="5" y="28"/>
                      </a:moveTo>
                      <a:cubicBezTo>
                        <a:pt x="5" y="29"/>
                        <a:pt x="4" y="29"/>
                        <a:pt x="4" y="30"/>
                      </a:cubicBezTo>
                      <a:cubicBezTo>
                        <a:pt x="4" y="30"/>
                        <a:pt x="4" y="30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5" y="29"/>
                        <a:pt x="5" y="28"/>
                        <a:pt x="5" y="28"/>
                      </a:cubicBezTo>
                      <a:moveTo>
                        <a:pt x="15" y="27"/>
                      </a:moveTo>
                      <a:cubicBezTo>
                        <a:pt x="15" y="28"/>
                        <a:pt x="14" y="29"/>
                        <a:pt x="14" y="30"/>
                      </a:cubicBezTo>
                      <a:cubicBezTo>
                        <a:pt x="14" y="29"/>
                        <a:pt x="15" y="28"/>
                        <a:pt x="15" y="27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moveTo>
                        <a:pt x="10" y="27"/>
                      </a:moveTo>
                      <a:cubicBezTo>
                        <a:pt x="10" y="28"/>
                        <a:pt x="10" y="29"/>
                        <a:pt x="9" y="30"/>
                      </a:cubicBezTo>
                      <a:cubicBezTo>
                        <a:pt x="10" y="29"/>
                        <a:pt x="10" y="28"/>
                        <a:pt x="10" y="27"/>
                      </a:cubicBezTo>
                      <a:moveTo>
                        <a:pt x="1" y="26"/>
                      </a:moveTo>
                      <a:cubicBezTo>
                        <a:pt x="1" y="26"/>
                        <a:pt x="1" y="27"/>
                        <a:pt x="1" y="27"/>
                      </a:cubicBezTo>
                      <a:cubicBezTo>
                        <a:pt x="1" y="27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7"/>
                        <a:pt x="1" y="27"/>
                      </a:cubicBezTo>
                      <a:cubicBezTo>
                        <a:pt x="1" y="27"/>
                        <a:pt x="1" y="26"/>
                        <a:pt x="1" y="26"/>
                      </a:cubicBezTo>
                      <a:moveTo>
                        <a:pt x="6" y="26"/>
                      </a:move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7"/>
                        <a:pt x="6" y="27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7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moveTo>
                        <a:pt x="6" y="26"/>
                      </a:move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moveTo>
                        <a:pt x="31" y="26"/>
                      </a:moveTo>
                      <a:cubicBezTo>
                        <a:pt x="31" y="26"/>
                        <a:pt x="31" y="26"/>
                        <a:pt x="31" y="26"/>
                      </a:cubicBezTo>
                      <a:cubicBezTo>
                        <a:pt x="31" y="26"/>
                        <a:pt x="31" y="26"/>
                        <a:pt x="31" y="26"/>
                      </a:cubicBezTo>
                      <a:moveTo>
                        <a:pt x="3" y="26"/>
                      </a:moveTo>
                      <a:cubicBezTo>
                        <a:pt x="3" y="26"/>
                        <a:pt x="3" y="27"/>
                        <a:pt x="3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29"/>
                        <a:pt x="2" y="29"/>
                        <a:pt x="2" y="29"/>
                      </a:cubicBezTo>
                      <a:cubicBezTo>
                        <a:pt x="2" y="29"/>
                        <a:pt x="2" y="28"/>
                        <a:pt x="2" y="28"/>
                      </a:cubicBez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2" y="27"/>
                        <a:pt x="3" y="26"/>
                        <a:pt x="3" y="26"/>
                      </a:cubicBezTo>
                      <a:moveTo>
                        <a:pt x="1" y="26"/>
                      </a:moveTo>
                      <a:cubicBezTo>
                        <a:pt x="1" y="26"/>
                        <a:pt x="1" y="26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moveTo>
                        <a:pt x="3" y="25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moveTo>
                        <a:pt x="6" y="25"/>
                      </a:moveTo>
                      <a:cubicBezTo>
                        <a:pt x="6" y="25"/>
                        <a:pt x="6" y="25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7"/>
                        <a:pt x="3" y="29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29"/>
                      </a:cubicBezTo>
                      <a:cubicBezTo>
                        <a:pt x="2" y="29"/>
                        <a:pt x="2" y="29"/>
                        <a:pt x="3" y="29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28"/>
                        <a:pt x="3" y="27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6" y="25"/>
                        <a:pt x="6" y="25"/>
                      </a:cubicBezTo>
                      <a:moveTo>
                        <a:pt x="11" y="25"/>
                      </a:move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6"/>
                        <a:pt x="11" y="27"/>
                      </a:cubicBezTo>
                      <a:cubicBezTo>
                        <a:pt x="10" y="28"/>
                        <a:pt x="9" y="29"/>
                        <a:pt x="9" y="30"/>
                      </a:cubicBezTo>
                      <a:cubicBezTo>
                        <a:pt x="9" y="30"/>
                        <a:pt x="9" y="30"/>
                        <a:pt x="9" y="29"/>
                      </a:cubicBezTo>
                      <a:cubicBezTo>
                        <a:pt x="9" y="29"/>
                        <a:pt x="9" y="29"/>
                        <a:pt x="9" y="29"/>
                      </a:cubicBezTo>
                      <a:cubicBezTo>
                        <a:pt x="9" y="29"/>
                        <a:pt x="9" y="28"/>
                        <a:pt x="10" y="28"/>
                      </a:cubicBezTo>
                      <a:cubicBezTo>
                        <a:pt x="10" y="28"/>
                        <a:pt x="10" y="28"/>
                        <a:pt x="10" y="28"/>
                      </a:cubicBezTo>
                      <a:cubicBezTo>
                        <a:pt x="10" y="27"/>
                        <a:pt x="11" y="26"/>
                        <a:pt x="11" y="25"/>
                      </a:cubicBezTo>
                      <a:moveTo>
                        <a:pt x="8" y="24"/>
                      </a:moveTo>
                      <a:cubicBezTo>
                        <a:pt x="8" y="25"/>
                        <a:pt x="8" y="25"/>
                        <a:pt x="8" y="26"/>
                      </a:cubicBezTo>
                      <a:cubicBezTo>
                        <a:pt x="8" y="26"/>
                        <a:pt x="8" y="26"/>
                        <a:pt x="8" y="26"/>
                      </a:cubicBezTo>
                      <a:cubicBezTo>
                        <a:pt x="8" y="27"/>
                        <a:pt x="8" y="28"/>
                        <a:pt x="7" y="29"/>
                      </a:cubicBezTo>
                      <a:cubicBezTo>
                        <a:pt x="7" y="30"/>
                        <a:pt x="6" y="30"/>
                        <a:pt x="6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5" y="31"/>
                        <a:pt x="5" y="30"/>
                        <a:pt x="5" y="30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5" y="29"/>
                        <a:pt x="6" y="28"/>
                        <a:pt x="6" y="27"/>
                      </a:cubicBezTo>
                      <a:cubicBezTo>
                        <a:pt x="6" y="27"/>
                        <a:pt x="6" y="27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7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4"/>
                      </a:cubicBezTo>
                      <a:moveTo>
                        <a:pt x="3" y="24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2" y="26"/>
                        <a:pt x="2" y="27"/>
                        <a:pt x="1" y="27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1" y="27"/>
                        <a:pt x="1" y="27"/>
                      </a:cubicBezTo>
                      <a:cubicBezTo>
                        <a:pt x="1" y="27"/>
                        <a:pt x="1" y="26"/>
                        <a:pt x="1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3" y="24"/>
                      </a:cubicBezTo>
                      <a:moveTo>
                        <a:pt x="19" y="24"/>
                      </a:moveTo>
                      <a:cubicBezTo>
                        <a:pt x="18" y="25"/>
                        <a:pt x="18" y="26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6"/>
                      </a:cubicBezTo>
                      <a:cubicBezTo>
                        <a:pt x="18" y="28"/>
                        <a:pt x="17" y="29"/>
                        <a:pt x="17" y="30"/>
                      </a:cubicBezTo>
                      <a:cubicBezTo>
                        <a:pt x="17" y="29"/>
                        <a:pt x="18" y="27"/>
                        <a:pt x="18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8" y="25"/>
                        <a:pt x="19" y="25"/>
                        <a:pt x="19" y="24"/>
                      </a:cubicBezTo>
                      <a:moveTo>
                        <a:pt x="2" y="24"/>
                      </a:moveTo>
                      <a:cubicBezTo>
                        <a:pt x="2" y="24"/>
                        <a:pt x="2" y="25"/>
                        <a:pt x="2" y="25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1" y="25"/>
                        <a:pt x="1" y="26"/>
                        <a:pt x="1" y="26"/>
                      </a:cubicBezTo>
                      <a:cubicBezTo>
                        <a:pt x="1" y="25"/>
                        <a:pt x="1" y="25"/>
                        <a:pt x="2" y="24"/>
                      </a:cubicBezTo>
                      <a:moveTo>
                        <a:pt x="14" y="24"/>
                      </a:moveTo>
                      <a:cubicBezTo>
                        <a:pt x="14" y="25"/>
                        <a:pt x="13" y="25"/>
                        <a:pt x="13" y="26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7"/>
                        <a:pt x="12" y="28"/>
                        <a:pt x="12" y="28"/>
                      </a:cubicBezTo>
                      <a:cubicBezTo>
                        <a:pt x="12" y="29"/>
                        <a:pt x="11" y="29"/>
                        <a:pt x="11" y="29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2" y="27"/>
                        <a:pt x="13" y="26"/>
                        <a:pt x="14" y="24"/>
                      </a:cubicBezTo>
                      <a:moveTo>
                        <a:pt x="18" y="24"/>
                      </a:moveTo>
                      <a:cubicBezTo>
                        <a:pt x="17" y="26"/>
                        <a:pt x="16" y="27"/>
                        <a:pt x="16" y="29"/>
                      </a:cubicBezTo>
                      <a:cubicBezTo>
                        <a:pt x="16" y="28"/>
                        <a:pt x="16" y="27"/>
                        <a:pt x="17" y="26"/>
                      </a:cubicBezTo>
                      <a:cubicBezTo>
                        <a:pt x="17" y="26"/>
                        <a:pt x="17" y="26"/>
                        <a:pt x="17" y="26"/>
                      </a:cubicBezTo>
                      <a:cubicBezTo>
                        <a:pt x="17" y="26"/>
                        <a:pt x="17" y="26"/>
                        <a:pt x="17" y="25"/>
                      </a:cubicBezTo>
                      <a:cubicBezTo>
                        <a:pt x="17" y="25"/>
                        <a:pt x="18" y="25"/>
                        <a:pt x="18" y="24"/>
                      </a:cubicBezTo>
                      <a:moveTo>
                        <a:pt x="30" y="24"/>
                      </a:moveTo>
                      <a:cubicBezTo>
                        <a:pt x="29" y="25"/>
                        <a:pt x="29" y="27"/>
                        <a:pt x="28" y="28"/>
                      </a:cubicBezTo>
                      <a:cubicBezTo>
                        <a:pt x="28" y="27"/>
                        <a:pt x="29" y="25"/>
                        <a:pt x="30" y="24"/>
                      </a:cubicBezTo>
                      <a:moveTo>
                        <a:pt x="11" y="24"/>
                      </a:move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0" y="26"/>
                        <a:pt x="9" y="27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9"/>
                        <a:pt x="7" y="29"/>
                      </a:cubicBezTo>
                      <a:cubicBezTo>
                        <a:pt x="8" y="28"/>
                        <a:pt x="9" y="27"/>
                        <a:pt x="10" y="26"/>
                      </a:cubicBezTo>
                      <a:cubicBezTo>
                        <a:pt x="10" y="25"/>
                        <a:pt x="11" y="24"/>
                        <a:pt x="11" y="24"/>
                      </a:cubicBezTo>
                      <a:moveTo>
                        <a:pt x="17" y="24"/>
                      </a:moveTo>
                      <a:cubicBezTo>
                        <a:pt x="17" y="24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6"/>
                        <a:pt x="16" y="26"/>
                        <a:pt x="15" y="27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6" y="26"/>
                        <a:pt x="16" y="25"/>
                        <a:pt x="17" y="24"/>
                      </a:cubicBezTo>
                      <a:moveTo>
                        <a:pt x="30" y="24"/>
                      </a:moveTo>
                      <a:cubicBezTo>
                        <a:pt x="30" y="24"/>
                        <a:pt x="30" y="24"/>
                        <a:pt x="30" y="24"/>
                      </a:cubicBezTo>
                      <a:cubicBezTo>
                        <a:pt x="30" y="24"/>
                        <a:pt x="30" y="24"/>
                        <a:pt x="30" y="24"/>
                      </a:cubicBezTo>
                      <a:moveTo>
                        <a:pt x="22" y="24"/>
                      </a:moveTo>
                      <a:cubicBezTo>
                        <a:pt x="22" y="24"/>
                        <a:pt x="22" y="24"/>
                        <a:pt x="21" y="25"/>
                      </a:cubicBezTo>
                      <a:cubicBezTo>
                        <a:pt x="21" y="26"/>
                        <a:pt x="20" y="27"/>
                        <a:pt x="19" y="29"/>
                      </a:cubicBezTo>
                      <a:cubicBezTo>
                        <a:pt x="20" y="28"/>
                        <a:pt x="20" y="27"/>
                        <a:pt x="20" y="27"/>
                      </a:cubicBezTo>
                      <a:cubicBezTo>
                        <a:pt x="20" y="27"/>
                        <a:pt x="20" y="27"/>
                        <a:pt x="20" y="27"/>
                      </a:cubicBezTo>
                      <a:cubicBezTo>
                        <a:pt x="21" y="26"/>
                        <a:pt x="21" y="25"/>
                        <a:pt x="22" y="24"/>
                      </a:cubicBezTo>
                      <a:moveTo>
                        <a:pt x="14" y="23"/>
                      </a:moveTo>
                      <a:cubicBezTo>
                        <a:pt x="14" y="24"/>
                        <a:pt x="14" y="24"/>
                        <a:pt x="14" y="24"/>
                      </a:cubicBezTo>
                      <a:cubicBezTo>
                        <a:pt x="14" y="24"/>
                        <a:pt x="13" y="25"/>
                        <a:pt x="13" y="25"/>
                      </a:cubicBezTo>
                      <a:cubicBezTo>
                        <a:pt x="12" y="26"/>
                        <a:pt x="12" y="27"/>
                        <a:pt x="11" y="28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1"/>
                        <a:pt x="9" y="30"/>
                        <a:pt x="9" y="30"/>
                      </a:cubicBezTo>
                      <a:cubicBezTo>
                        <a:pt x="9" y="29"/>
                        <a:pt x="10" y="28"/>
                        <a:pt x="10" y="2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1" y="26"/>
                        <a:pt x="11" y="26"/>
                        <a:pt x="12" y="25"/>
                      </a:cubicBezTo>
                      <a:cubicBezTo>
                        <a:pt x="12" y="25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4" y="24"/>
                        <a:pt x="14" y="23"/>
                      </a:cubicBezTo>
                      <a:moveTo>
                        <a:pt x="21" y="22"/>
                      </a:moveTo>
                      <a:cubicBezTo>
                        <a:pt x="20" y="23"/>
                        <a:pt x="20" y="24"/>
                        <a:pt x="19" y="25"/>
                      </a:cubicBezTo>
                      <a:cubicBezTo>
                        <a:pt x="20" y="24"/>
                        <a:pt x="20" y="23"/>
                        <a:pt x="21" y="22"/>
                      </a:cubicBezTo>
                      <a:moveTo>
                        <a:pt x="30" y="21"/>
                      </a:moveTo>
                      <a:cubicBezTo>
                        <a:pt x="30" y="21"/>
                        <a:pt x="30" y="22"/>
                        <a:pt x="29" y="22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9" y="24"/>
                        <a:pt x="28" y="26"/>
                        <a:pt x="26" y="27"/>
                      </a:cubicBezTo>
                      <a:cubicBezTo>
                        <a:pt x="26" y="27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8" y="24"/>
                        <a:pt x="29" y="23"/>
                        <a:pt x="30" y="21"/>
                      </a:cubicBezTo>
                      <a:moveTo>
                        <a:pt x="17" y="21"/>
                      </a:move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2"/>
                        <a:pt x="17" y="23"/>
                        <a:pt x="17" y="23"/>
                      </a:cubicBezTo>
                      <a:cubicBezTo>
                        <a:pt x="16" y="25"/>
                        <a:pt x="15" y="26"/>
                        <a:pt x="15" y="27"/>
                      </a:cubicBezTo>
                      <a:cubicBezTo>
                        <a:pt x="15" y="27"/>
                        <a:pt x="15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5" y="25"/>
                        <a:pt x="16" y="23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6" y="24"/>
                        <a:pt x="14" y="25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2" y="28"/>
                        <a:pt x="12" y="28"/>
                      </a:cubicBezTo>
                      <a:cubicBezTo>
                        <a:pt x="13" y="27"/>
                        <a:pt x="14" y="25"/>
                        <a:pt x="14" y="24"/>
                      </a:cubicBezTo>
                      <a:cubicBezTo>
                        <a:pt x="14" y="24"/>
                        <a:pt x="14" y="23"/>
                        <a:pt x="15" y="23"/>
                      </a:cubicBezTo>
                      <a:cubicBezTo>
                        <a:pt x="15" y="22"/>
                        <a:pt x="16" y="22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moveTo>
                        <a:pt x="28" y="21"/>
                      </a:moveTo>
                      <a:cubicBezTo>
                        <a:pt x="27" y="23"/>
                        <a:pt x="26" y="26"/>
                        <a:pt x="25" y="28"/>
                      </a:cubicBezTo>
                      <a:cubicBezTo>
                        <a:pt x="25" y="27"/>
                        <a:pt x="25" y="27"/>
                        <a:pt x="25" y="26"/>
                      </a:cubicBezTo>
                      <a:cubicBezTo>
                        <a:pt x="25" y="26"/>
                        <a:pt x="25" y="26"/>
                        <a:pt x="25" y="26"/>
                      </a:cubicBezTo>
                      <a:cubicBezTo>
                        <a:pt x="26" y="24"/>
                        <a:pt x="27" y="23"/>
                        <a:pt x="28" y="21"/>
                      </a:cubicBezTo>
                      <a:moveTo>
                        <a:pt x="18" y="21"/>
                      </a:moveTo>
                      <a:cubicBezTo>
                        <a:pt x="18" y="21"/>
                        <a:pt x="18" y="21"/>
                        <a:pt x="18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moveTo>
                        <a:pt x="20" y="20"/>
                      </a:moveTo>
                      <a:cubicBezTo>
                        <a:pt x="20" y="21"/>
                        <a:pt x="19" y="22"/>
                        <a:pt x="19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23"/>
                        <a:pt x="19" y="23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5"/>
                        <a:pt x="17" y="25"/>
                      </a:cubicBezTo>
                      <a:cubicBezTo>
                        <a:pt x="18" y="23"/>
                        <a:pt x="19" y="22"/>
                        <a:pt x="20" y="20"/>
                      </a:cubicBezTo>
                      <a:moveTo>
                        <a:pt x="20" y="20"/>
                      </a:move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19" y="21"/>
                        <a:pt x="19" y="22"/>
                        <a:pt x="18" y="23"/>
                      </a:cubicBezTo>
                      <a:cubicBezTo>
                        <a:pt x="18" y="24"/>
                        <a:pt x="17" y="25"/>
                        <a:pt x="17" y="25"/>
                      </a:cubicBezTo>
                      <a:cubicBezTo>
                        <a:pt x="17" y="26"/>
                        <a:pt x="16" y="26"/>
                        <a:pt x="16" y="27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6" y="25"/>
                        <a:pt x="17" y="24"/>
                        <a:pt x="17" y="24"/>
                      </a:cubicBezTo>
                      <a:cubicBezTo>
                        <a:pt x="17" y="23"/>
                        <a:pt x="18" y="22"/>
                        <a:pt x="19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21"/>
                        <a:pt x="20" y="20"/>
                        <a:pt x="20" y="20"/>
                      </a:cubicBezTo>
                      <a:moveTo>
                        <a:pt x="27" y="19"/>
                      </a:moveTo>
                      <a:cubicBezTo>
                        <a:pt x="26" y="23"/>
                        <a:pt x="24" y="26"/>
                        <a:pt x="22" y="30"/>
                      </a:cubicBezTo>
                      <a:cubicBezTo>
                        <a:pt x="22" y="28"/>
                        <a:pt x="23" y="27"/>
                        <a:pt x="23" y="26"/>
                      </a:cubicBezTo>
                      <a:cubicBezTo>
                        <a:pt x="23" y="26"/>
                        <a:pt x="23" y="26"/>
                        <a:pt x="23" y="26"/>
                      </a:cubicBezTo>
                      <a:cubicBezTo>
                        <a:pt x="24" y="23"/>
                        <a:pt x="26" y="21"/>
                        <a:pt x="27" y="19"/>
                      </a:cubicBezTo>
                      <a:moveTo>
                        <a:pt x="21" y="18"/>
                      </a:moveTo>
                      <a:cubicBezTo>
                        <a:pt x="21" y="19"/>
                        <a:pt x="21" y="20"/>
                        <a:pt x="21" y="20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20" y="21"/>
                        <a:pt x="19" y="22"/>
                        <a:pt x="19" y="23"/>
                      </a:cubicBezTo>
                      <a:cubicBezTo>
                        <a:pt x="19" y="22"/>
                        <a:pt x="20" y="21"/>
                        <a:pt x="20" y="20"/>
                      </a:cubicBezTo>
                      <a:cubicBezTo>
                        <a:pt x="20" y="20"/>
                        <a:pt x="21" y="19"/>
                        <a:pt x="21" y="18"/>
                      </a:cubicBezTo>
                      <a:moveTo>
                        <a:pt x="22" y="18"/>
                      </a:move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20"/>
                        <a:pt x="22" y="20"/>
                      </a:cubicBezTo>
                      <a:cubicBezTo>
                        <a:pt x="21" y="22"/>
                        <a:pt x="20" y="24"/>
                        <a:pt x="19" y="26"/>
                      </a:cubicBezTo>
                      <a:cubicBezTo>
                        <a:pt x="19" y="26"/>
                        <a:pt x="18" y="26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6"/>
                        <a:pt x="19" y="25"/>
                        <a:pt x="19" y="24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0" y="22"/>
                        <a:pt x="21" y="20"/>
                        <a:pt x="22" y="18"/>
                      </a:cubicBezTo>
                      <a:moveTo>
                        <a:pt x="22" y="18"/>
                      </a:move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8"/>
                        <a:pt x="21" y="19"/>
                        <a:pt x="21" y="20"/>
                      </a:cubicBezTo>
                      <a:cubicBezTo>
                        <a:pt x="21" y="19"/>
                        <a:pt x="21" y="19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moveTo>
                        <a:pt x="28" y="17"/>
                      </a:moveTo>
                      <a:cubicBezTo>
                        <a:pt x="27" y="17"/>
                        <a:pt x="27" y="17"/>
                        <a:pt x="27" y="18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5" y="21"/>
                        <a:pt x="23" y="25"/>
                        <a:pt x="21" y="29"/>
                      </a:cubicBezTo>
                      <a:cubicBezTo>
                        <a:pt x="21" y="28"/>
                        <a:pt x="22" y="27"/>
                        <a:pt x="22" y="26"/>
                      </a:cubicBezTo>
                      <a:cubicBezTo>
                        <a:pt x="22" y="26"/>
                        <a:pt x="22" y="26"/>
                        <a:pt x="22" y="26"/>
                      </a:cubicBezTo>
                      <a:cubicBezTo>
                        <a:pt x="24" y="23"/>
                        <a:pt x="25" y="20"/>
                        <a:pt x="28" y="17"/>
                      </a:cubicBezTo>
                      <a:moveTo>
                        <a:pt x="24" y="16"/>
                      </a:moveTo>
                      <a:cubicBezTo>
                        <a:pt x="23" y="17"/>
                        <a:pt x="23" y="17"/>
                        <a:pt x="23" y="18"/>
                      </a:cubicBezTo>
                      <a:cubicBezTo>
                        <a:pt x="22" y="19"/>
                        <a:pt x="22" y="19"/>
                        <a:pt x="21" y="20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1" y="20"/>
                        <a:pt x="22" y="19"/>
                        <a:pt x="22" y="17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moveTo>
                        <a:pt x="21" y="16"/>
                      </a:moveTo>
                      <a:cubicBezTo>
                        <a:pt x="20" y="17"/>
                        <a:pt x="19" y="18"/>
                        <a:pt x="19" y="20"/>
                      </a:cubicBezTo>
                      <a:cubicBezTo>
                        <a:pt x="19" y="18"/>
                        <a:pt x="20" y="17"/>
                        <a:pt x="21" y="16"/>
                      </a:cubicBezTo>
                      <a:moveTo>
                        <a:pt x="20" y="15"/>
                      </a:moveTo>
                      <a:cubicBezTo>
                        <a:pt x="19" y="17"/>
                        <a:pt x="18" y="18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8"/>
                        <a:pt x="19" y="16"/>
                        <a:pt x="20" y="15"/>
                      </a:cubicBezTo>
                      <a:moveTo>
                        <a:pt x="20" y="15"/>
                      </a:move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moveTo>
                        <a:pt x="23" y="14"/>
                      </a:moveTo>
                      <a:cubicBezTo>
                        <a:pt x="22" y="16"/>
                        <a:pt x="21" y="18"/>
                        <a:pt x="19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0"/>
                      </a:cubicBezTo>
                      <a:cubicBezTo>
                        <a:pt x="19" y="19"/>
                        <a:pt x="21" y="17"/>
                        <a:pt x="21" y="15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22" y="15"/>
                        <a:pt x="22" y="14"/>
                        <a:pt x="23" y="14"/>
                      </a:cubicBezTo>
                      <a:moveTo>
                        <a:pt x="24" y="13"/>
                      </a:moveTo>
                      <a:cubicBezTo>
                        <a:pt x="23" y="14"/>
                        <a:pt x="23" y="16"/>
                        <a:pt x="22" y="17"/>
                      </a:cubicBezTo>
                      <a:cubicBezTo>
                        <a:pt x="22" y="18"/>
                        <a:pt x="22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9"/>
                        <a:pt x="20" y="19"/>
                        <a:pt x="19" y="20"/>
                      </a:cubicBezTo>
                      <a:cubicBezTo>
                        <a:pt x="21" y="18"/>
                        <a:pt x="22" y="16"/>
                        <a:pt x="23" y="14"/>
                      </a:cubicBezTo>
                      <a:cubicBezTo>
                        <a:pt x="23" y="13"/>
                        <a:pt x="24" y="13"/>
                        <a:pt x="24" y="13"/>
                      </a:cubicBezTo>
                      <a:moveTo>
                        <a:pt x="24" y="12"/>
                      </a:moveTo>
                      <a:cubicBezTo>
                        <a:pt x="24" y="12"/>
                        <a:pt x="24" y="12"/>
                        <a:pt x="24" y="13"/>
                      </a:cubicBezTo>
                      <a:cubicBezTo>
                        <a:pt x="24" y="13"/>
                        <a:pt x="23" y="13"/>
                        <a:pt x="23" y="13"/>
                      </a:cubicBezTo>
                      <a:cubicBezTo>
                        <a:pt x="24" y="13"/>
                        <a:pt x="24" y="13"/>
                        <a:pt x="24" y="12"/>
                      </a:cubicBezTo>
                      <a:moveTo>
                        <a:pt x="25" y="12"/>
                      </a:moveTo>
                      <a:cubicBezTo>
                        <a:pt x="25" y="12"/>
                        <a:pt x="25" y="12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4"/>
                        <a:pt x="24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6"/>
                        <a:pt x="23" y="17"/>
                        <a:pt x="23" y="18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3" y="16"/>
                        <a:pt x="23" y="17"/>
                        <a:pt x="22" y="17"/>
                      </a:cubicBezTo>
                      <a:cubicBezTo>
                        <a:pt x="23" y="16"/>
                        <a:pt x="24" y="14"/>
                        <a:pt x="24" y="13"/>
                      </a:cubicBezTo>
                      <a:cubicBezTo>
                        <a:pt x="24" y="12"/>
                        <a:pt x="25" y="12"/>
                        <a:pt x="25" y="12"/>
                      </a:cubicBezTo>
                      <a:moveTo>
                        <a:pt x="15" y="12"/>
                      </a:move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moveTo>
                        <a:pt x="9" y="10"/>
                      </a:move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1"/>
                        <a:pt x="8" y="11"/>
                        <a:pt x="9" y="10"/>
                      </a:cubicBezTo>
                      <a:moveTo>
                        <a:pt x="8" y="10"/>
                      </a:move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moveTo>
                        <a:pt x="14" y="9"/>
                      </a:move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moveTo>
                        <a:pt x="11" y="4"/>
                      </a:moveTo>
                      <a:cubicBezTo>
                        <a:pt x="11" y="4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0" y="6"/>
                        <a:pt x="10" y="7"/>
                        <a:pt x="10" y="7"/>
                      </a:cubicBezTo>
                      <a:cubicBezTo>
                        <a:pt x="9" y="8"/>
                        <a:pt x="8" y="9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9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9" y="6"/>
                        <a:pt x="10" y="5"/>
                        <a:pt x="11" y="4"/>
                      </a:cubicBezTo>
                      <a:moveTo>
                        <a:pt x="12" y="0"/>
                      </a:moveTo>
                      <a:cubicBezTo>
                        <a:pt x="11" y="1"/>
                        <a:pt x="9" y="3"/>
                        <a:pt x="8" y="5"/>
                      </a:cubicBezTo>
                      <a:cubicBezTo>
                        <a:pt x="8" y="7"/>
                        <a:pt x="7" y="9"/>
                        <a:pt x="7" y="11"/>
                      </a:cubicBezTo>
                      <a:cubicBezTo>
                        <a:pt x="7" y="12"/>
                        <a:pt x="8" y="12"/>
                        <a:pt x="8" y="11"/>
                      </a:cubicBezTo>
                      <a:cubicBezTo>
                        <a:pt x="8" y="11"/>
                        <a:pt x="7" y="11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8" y="8"/>
                        <a:pt x="8" y="7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9" y="4"/>
                        <a:pt x="10" y="3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2" y="1"/>
                        <a:pt x="12" y="0"/>
                        <a:pt x="12" y="0"/>
                      </a:cubicBezTo>
                      <a:cubicBezTo>
                        <a:pt x="13" y="0"/>
                        <a:pt x="13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2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1" y="4"/>
                        <a:pt x="11" y="4"/>
                        <a:pt x="11" y="5"/>
                      </a:cubicBezTo>
                      <a:cubicBezTo>
                        <a:pt x="11" y="5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0" y="5"/>
                        <a:pt x="9" y="6"/>
                        <a:pt x="9" y="7"/>
                      </a:cubicBezTo>
                      <a:cubicBezTo>
                        <a:pt x="8" y="8"/>
                        <a:pt x="8" y="9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9" y="8"/>
                        <a:pt x="10" y="7"/>
                        <a:pt x="11" y="6"/>
                      </a:cubicBezTo>
                      <a:cubicBezTo>
                        <a:pt x="10" y="6"/>
                        <a:pt x="10" y="7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9"/>
                        <a:pt x="9" y="9"/>
                        <a:pt x="9" y="10"/>
                      </a:cubicBezTo>
                      <a:cubicBezTo>
                        <a:pt x="8" y="11"/>
                        <a:pt x="8" y="12"/>
                        <a:pt x="7" y="13"/>
                      </a:cubicBezTo>
                      <a:cubicBezTo>
                        <a:pt x="7" y="13"/>
                        <a:pt x="8" y="13"/>
                        <a:pt x="8" y="13"/>
                      </a:cubicBezTo>
                      <a:cubicBezTo>
                        <a:pt x="8" y="13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9" y="9"/>
                        <a:pt x="10" y="9"/>
                        <a:pt x="10" y="8"/>
                      </a:cubicBezTo>
                      <a:cubicBezTo>
                        <a:pt x="10" y="9"/>
                        <a:pt x="10" y="9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1"/>
                        <a:pt x="9" y="12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0" y="12"/>
                        <a:pt x="10" y="11"/>
                        <a:pt x="11" y="10"/>
                      </a:cubicBezTo>
                      <a:cubicBezTo>
                        <a:pt x="11" y="10"/>
                        <a:pt x="11" y="10"/>
                        <a:pt x="12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2" y="9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1"/>
                        <a:pt x="12" y="12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2" y="12"/>
                        <a:pt x="13" y="11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5" y="10"/>
                        <a:pt x="15" y="10"/>
                        <a:pt x="14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4" y="12"/>
                        <a:pt x="13" y="14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5"/>
                        <a:pt x="13" y="14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14" y="13"/>
                        <a:pt x="14" y="12"/>
                        <a:pt x="15" y="12"/>
                      </a:cubicBezTo>
                      <a:cubicBezTo>
                        <a:pt x="15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2"/>
                        <a:pt x="16" y="13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6" y="14"/>
                        <a:pt x="16" y="14"/>
                        <a:pt x="15" y="15"/>
                      </a:cubicBezTo>
                      <a:cubicBezTo>
                        <a:pt x="15" y="16"/>
                        <a:pt x="15" y="16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6"/>
                        <a:pt x="15" y="16"/>
                        <a:pt x="16" y="15"/>
                      </a:cubicBezTo>
                      <a:cubicBezTo>
                        <a:pt x="16" y="14"/>
                        <a:pt x="17" y="13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4"/>
                        <a:pt x="17" y="15"/>
                        <a:pt x="17" y="16"/>
                      </a:cubicBez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17" y="16"/>
                        <a:pt x="16" y="17"/>
                        <a:pt x="16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7" y="17"/>
                        <a:pt x="18" y="15"/>
                        <a:pt x="18" y="14"/>
                      </a:cubicBezTo>
                      <a:cubicBezTo>
                        <a:pt x="19" y="14"/>
                        <a:pt x="19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4"/>
                        <a:pt x="20" y="14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6"/>
                      </a:cubicBezTo>
                      <a:cubicBezTo>
                        <a:pt x="19" y="17"/>
                        <a:pt x="18" y="18"/>
                        <a:pt x="17" y="19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18"/>
                        <a:pt x="19" y="17"/>
                        <a:pt x="20" y="16"/>
                      </a:cubicBezTo>
                      <a:cubicBezTo>
                        <a:pt x="20" y="16"/>
                        <a:pt x="20" y="15"/>
                        <a:pt x="20" y="15"/>
                      </a:cubicBezTo>
                      <a:cubicBezTo>
                        <a:pt x="21" y="14"/>
                        <a:pt x="21" y="14"/>
                        <a:pt x="22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0" y="17"/>
                        <a:pt x="19" y="19"/>
                        <a:pt x="18" y="20"/>
                      </a:cubicBezTo>
                      <a:cubicBezTo>
                        <a:pt x="18" y="21"/>
                        <a:pt x="18" y="21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8" y="22"/>
                        <a:pt x="18" y="22"/>
                        <a:pt x="18" y="21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19" y="20"/>
                        <a:pt x="20" y="19"/>
                        <a:pt x="21" y="19"/>
                      </a:cubicBezTo>
                      <a:cubicBezTo>
                        <a:pt x="21" y="19"/>
                        <a:pt x="20" y="19"/>
                        <a:pt x="20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20"/>
                        <a:pt x="20" y="19"/>
                        <a:pt x="20" y="20"/>
                      </a:cubicBezTo>
                      <a:cubicBezTo>
                        <a:pt x="19" y="21"/>
                        <a:pt x="18" y="22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7" y="21"/>
                        <a:pt x="16" y="21"/>
                        <a:pt x="16" y="22"/>
                      </a:cubicBezTo>
                      <a:cubicBezTo>
                        <a:pt x="15" y="22"/>
                        <a:pt x="14" y="23"/>
                        <a:pt x="14" y="24"/>
                      </a:cubicBezTo>
                      <a:cubicBezTo>
                        <a:pt x="14" y="24"/>
                        <a:pt x="14" y="24"/>
                        <a:pt x="14" y="23"/>
                      </a:cubicBezTo>
                      <a:cubicBezTo>
                        <a:pt x="14" y="23"/>
                        <a:pt x="14" y="23"/>
                        <a:pt x="14" y="23"/>
                      </a:cubicBezTo>
                      <a:cubicBezTo>
                        <a:pt x="13" y="24"/>
                        <a:pt x="12" y="25"/>
                        <a:pt x="11" y="26"/>
                      </a:cubicBezTo>
                      <a:cubicBezTo>
                        <a:pt x="11" y="26"/>
                        <a:pt x="11" y="25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9" y="25"/>
                        <a:pt x="8" y="27"/>
                        <a:pt x="7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8" y="28"/>
                        <a:pt x="9" y="26"/>
                        <a:pt x="9" y="24"/>
                      </a:cubicBezTo>
                      <a:cubicBezTo>
                        <a:pt x="9" y="24"/>
                        <a:pt x="8" y="24"/>
                        <a:pt x="8" y="24"/>
                      </a:cubicBezTo>
                      <a:cubicBezTo>
                        <a:pt x="7" y="25"/>
                        <a:pt x="7" y="26"/>
                        <a:pt x="6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5" y="25"/>
                        <a:pt x="4" y="26"/>
                        <a:pt x="3" y="27"/>
                      </a:cubicBezTo>
                      <a:cubicBezTo>
                        <a:pt x="3" y="27"/>
                        <a:pt x="3" y="28"/>
                        <a:pt x="3" y="28"/>
                      </a:cubicBezTo>
                      <a:cubicBezTo>
                        <a:pt x="3" y="27"/>
                        <a:pt x="3" y="26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4"/>
                      </a:cubicBezTo>
                      <a:cubicBezTo>
                        <a:pt x="3" y="24"/>
                        <a:pt x="3" y="24"/>
                        <a:pt x="3" y="24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4"/>
                        <a:pt x="2" y="24"/>
                      </a:cubicBez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1" y="25"/>
                        <a:pt x="1" y="25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7"/>
                        <a:pt x="0" y="27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1" y="28"/>
                        <a:pt x="1" y="27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2" y="27"/>
                        <a:pt x="2" y="26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2" y="27"/>
                        <a:pt x="2" y="28"/>
                        <a:pt x="2" y="29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1"/>
                        <a:pt x="2" y="31"/>
                        <a:pt x="2" y="31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3" y="29"/>
                        <a:pt x="4" y="28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6"/>
                        <a:pt x="6" y="26"/>
                      </a:cubicBezTo>
                      <a:cubicBezTo>
                        <a:pt x="6" y="26"/>
                        <a:pt x="5" y="27"/>
                        <a:pt x="5" y="27"/>
                      </a:cubicBezTo>
                      <a:cubicBezTo>
                        <a:pt x="4" y="28"/>
                        <a:pt x="4" y="30"/>
                        <a:pt x="3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0"/>
                        <a:pt x="5" y="28"/>
                        <a:pt x="5" y="27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8"/>
                        <a:pt x="5" y="28"/>
                        <a:pt x="5" y="29"/>
                      </a:cubicBezTo>
                      <a:cubicBezTo>
                        <a:pt x="5" y="30"/>
                        <a:pt x="5" y="30"/>
                        <a:pt x="5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6" y="31"/>
                        <a:pt x="6" y="30"/>
                        <a:pt x="7" y="30"/>
                      </a:cubicBezTo>
                      <a:cubicBezTo>
                        <a:pt x="7" y="30"/>
                        <a:pt x="7" y="30"/>
                        <a:pt x="6" y="31"/>
                      </a:cubicBezTo>
                      <a:cubicBezTo>
                        <a:pt x="6" y="31"/>
                        <a:pt x="7" y="31"/>
                        <a:pt x="7" y="31"/>
                      </a:cubicBezTo>
                      <a:cubicBezTo>
                        <a:pt x="7" y="31"/>
                        <a:pt x="7" y="30"/>
                        <a:pt x="7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30"/>
                        <a:pt x="7" y="29"/>
                        <a:pt x="7" y="29"/>
                      </a:cubicBezTo>
                      <a:cubicBezTo>
                        <a:pt x="9" y="28"/>
                        <a:pt x="10" y="26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0" y="26"/>
                        <a:pt x="9" y="28"/>
                        <a:pt x="9" y="30"/>
                      </a:cubicBezTo>
                      <a:cubicBezTo>
                        <a:pt x="9" y="30"/>
                        <a:pt x="8" y="31"/>
                        <a:pt x="8" y="31"/>
                      </a:cubicBezTo>
                      <a:cubicBezTo>
                        <a:pt x="8" y="31"/>
                        <a:pt x="8" y="31"/>
                        <a:pt x="8" y="31"/>
                      </a:cubicBezTo>
                      <a:cubicBezTo>
                        <a:pt x="8" y="31"/>
                        <a:pt x="9" y="31"/>
                        <a:pt x="9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1"/>
                        <a:pt x="9" y="31"/>
                        <a:pt x="9" y="31"/>
                      </a:cubicBezTo>
                      <a:cubicBezTo>
                        <a:pt x="10" y="30"/>
                        <a:pt x="10" y="30"/>
                        <a:pt x="11" y="29"/>
                      </a:cubicBezTo>
                      <a:cubicBezTo>
                        <a:pt x="10" y="30"/>
                        <a:pt x="10" y="31"/>
                        <a:pt x="10" y="31"/>
                      </a:cubicBezTo>
                      <a:cubicBezTo>
                        <a:pt x="10" y="31"/>
                        <a:pt x="10" y="31"/>
                        <a:pt x="10" y="31"/>
                      </a:cubicBezTo>
                      <a:cubicBezTo>
                        <a:pt x="11" y="30"/>
                        <a:pt x="11" y="29"/>
                        <a:pt x="12" y="28"/>
                      </a:cubicBezTo>
                      <a:cubicBezTo>
                        <a:pt x="14" y="27"/>
                        <a:pt x="15" y="25"/>
                        <a:pt x="16" y="23"/>
                      </a:cubicBezTo>
                      <a:cubicBezTo>
                        <a:pt x="16" y="24"/>
                        <a:pt x="15" y="24"/>
                        <a:pt x="15" y="25"/>
                      </a:cubicBezTo>
                      <a:cubicBezTo>
                        <a:pt x="14" y="26"/>
                        <a:pt x="14" y="27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5" y="28"/>
                        <a:pt x="15" y="28"/>
                      </a:cubicBezTo>
                      <a:cubicBezTo>
                        <a:pt x="14" y="29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4" y="30"/>
                        <a:pt x="15" y="28"/>
                        <a:pt x="15" y="27"/>
                      </a:cubicBezTo>
                      <a:cubicBezTo>
                        <a:pt x="16" y="27"/>
                        <a:pt x="16" y="26"/>
                        <a:pt x="17" y="26"/>
                      </a:cubicBezTo>
                      <a:cubicBezTo>
                        <a:pt x="16" y="27"/>
                        <a:pt x="15" y="29"/>
                        <a:pt x="15" y="30"/>
                      </a:cubicBezTo>
                      <a:cubicBezTo>
                        <a:pt x="15" y="31"/>
                        <a:pt x="15" y="31"/>
                        <a:pt x="14" y="31"/>
                      </a:cubicBezTo>
                      <a:cubicBezTo>
                        <a:pt x="14" y="31"/>
                        <a:pt x="15" y="31"/>
                        <a:pt x="15" y="31"/>
                      </a:cubicBezTo>
                      <a:cubicBezTo>
                        <a:pt x="15" y="31"/>
                        <a:pt x="15" y="31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6" y="28"/>
                        <a:pt x="17" y="26"/>
                        <a:pt x="18" y="24"/>
                      </a:cubicBezTo>
                      <a:cubicBezTo>
                        <a:pt x="19" y="24"/>
                        <a:pt x="19" y="24"/>
                        <a:pt x="19" y="23"/>
                      </a:cubicBezTo>
                      <a:cubicBezTo>
                        <a:pt x="19" y="23"/>
                        <a:pt x="20" y="22"/>
                        <a:pt x="20" y="21"/>
                      </a:cubicBezTo>
                      <a:cubicBezTo>
                        <a:pt x="19" y="24"/>
                        <a:pt x="17" y="27"/>
                        <a:pt x="16" y="30"/>
                      </a:cubicBezTo>
                      <a:cubicBezTo>
                        <a:pt x="16" y="30"/>
                        <a:pt x="16" y="31"/>
                        <a:pt x="16" y="30"/>
                      </a:cubicBezTo>
                      <a:cubicBezTo>
                        <a:pt x="17" y="29"/>
                        <a:pt x="18" y="27"/>
                        <a:pt x="19" y="26"/>
                      </a:cubicBezTo>
                      <a:cubicBezTo>
                        <a:pt x="20" y="24"/>
                        <a:pt x="21" y="22"/>
                        <a:pt x="21" y="21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0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3" y="18"/>
                      </a:cubicBezTo>
                      <a:cubicBezTo>
                        <a:pt x="23" y="18"/>
                        <a:pt x="23" y="18"/>
                        <a:pt x="23" y="18"/>
                      </a:cubicBezTo>
                      <a:cubicBezTo>
                        <a:pt x="23" y="17"/>
                        <a:pt x="23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5" y="16"/>
                        <a:pt x="25" y="15"/>
                        <a:pt x="26" y="14"/>
                      </a:cubicBezTo>
                      <a:cubicBezTo>
                        <a:pt x="26" y="15"/>
                        <a:pt x="26" y="16"/>
                        <a:pt x="25" y="18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5" y="18"/>
                        <a:pt x="24" y="19"/>
                        <a:pt x="24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3" y="21"/>
                        <a:pt x="23" y="21"/>
                        <a:pt x="23" y="22"/>
                      </a:cubicBezTo>
                      <a:cubicBezTo>
                        <a:pt x="21" y="24"/>
                        <a:pt x="20" y="27"/>
                        <a:pt x="19" y="29"/>
                      </a:cubicBezTo>
                      <a:cubicBezTo>
                        <a:pt x="19" y="29"/>
                        <a:pt x="19" y="29"/>
                        <a:pt x="19" y="29"/>
                      </a:cubicBezTo>
                      <a:cubicBezTo>
                        <a:pt x="20" y="27"/>
                        <a:pt x="21" y="25"/>
                        <a:pt x="23" y="22"/>
                      </a:cubicBezTo>
                      <a:cubicBezTo>
                        <a:pt x="23" y="21"/>
                        <a:pt x="24" y="20"/>
                        <a:pt x="24" y="19"/>
                      </a:cubicBezTo>
                      <a:cubicBezTo>
                        <a:pt x="26" y="17"/>
                        <a:pt x="27" y="16"/>
                        <a:pt x="29" y="14"/>
                      </a:cubicBezTo>
                      <a:cubicBezTo>
                        <a:pt x="28" y="15"/>
                        <a:pt x="28" y="16"/>
                        <a:pt x="28" y="17"/>
                      </a:cubicBezTo>
                      <a:cubicBezTo>
                        <a:pt x="25" y="20"/>
                        <a:pt x="22" y="25"/>
                        <a:pt x="21" y="29"/>
                      </a:cubicBezTo>
                      <a:cubicBezTo>
                        <a:pt x="21" y="29"/>
                        <a:pt x="21" y="29"/>
                        <a:pt x="21" y="29"/>
                      </a:cubicBezTo>
                      <a:cubicBezTo>
                        <a:pt x="22" y="27"/>
                        <a:pt x="24" y="24"/>
                        <a:pt x="25" y="21"/>
                      </a:cubicBezTo>
                      <a:cubicBezTo>
                        <a:pt x="26" y="20"/>
                        <a:pt x="27" y="18"/>
                        <a:pt x="28" y="17"/>
                      </a:cubicBezTo>
                      <a:cubicBezTo>
                        <a:pt x="28" y="16"/>
                        <a:pt x="29" y="16"/>
                        <a:pt x="29" y="15"/>
                      </a:cubicBezTo>
                      <a:cubicBezTo>
                        <a:pt x="29" y="16"/>
                        <a:pt x="28" y="17"/>
                        <a:pt x="28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8" y="18"/>
                        <a:pt x="28" y="18"/>
                        <a:pt x="27" y="18"/>
                      </a:cubicBezTo>
                      <a:cubicBezTo>
                        <a:pt x="27" y="20"/>
                        <a:pt x="26" y="21"/>
                        <a:pt x="25" y="22"/>
                      </a:cubicBezTo>
                      <a:cubicBezTo>
                        <a:pt x="24" y="23"/>
                        <a:pt x="24" y="24"/>
                        <a:pt x="23" y="26"/>
                      </a:cubicBezTo>
                      <a:cubicBezTo>
                        <a:pt x="22" y="27"/>
                        <a:pt x="22" y="29"/>
                        <a:pt x="22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24" y="26"/>
                        <a:pt x="26" y="22"/>
                        <a:pt x="28" y="19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9" y="17"/>
                        <a:pt x="30" y="16"/>
                        <a:pt x="31" y="15"/>
                      </a:cubicBezTo>
                      <a:cubicBezTo>
                        <a:pt x="31" y="16"/>
                        <a:pt x="30" y="17"/>
                        <a:pt x="30" y="18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7" y="23"/>
                        <a:pt x="25" y="25"/>
                        <a:pt x="24" y="28"/>
                      </a:cubicBez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6" y="26"/>
                        <a:pt x="27" y="23"/>
                        <a:pt x="29" y="20"/>
                      </a:cubicBezTo>
                      <a:cubicBezTo>
                        <a:pt x="30" y="19"/>
                        <a:pt x="31" y="18"/>
                        <a:pt x="31" y="17"/>
                      </a:cubicBezTo>
                      <a:cubicBezTo>
                        <a:pt x="31" y="18"/>
                        <a:pt x="30" y="20"/>
                        <a:pt x="30" y="21"/>
                      </a:cubicBezTo>
                      <a:cubicBezTo>
                        <a:pt x="30" y="21"/>
                        <a:pt x="29" y="22"/>
                        <a:pt x="29" y="22"/>
                      </a:cubicBezTo>
                      <a:cubicBezTo>
                        <a:pt x="28" y="24"/>
                        <a:pt x="27" y="26"/>
                        <a:pt x="26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7" y="26"/>
                        <a:pt x="28" y="24"/>
                        <a:pt x="29" y="22"/>
                      </a:cubicBezTo>
                      <a:cubicBezTo>
                        <a:pt x="30" y="22"/>
                        <a:pt x="30" y="21"/>
                        <a:pt x="30" y="21"/>
                      </a:cubicBezTo>
                      <a:cubicBezTo>
                        <a:pt x="31" y="20"/>
                        <a:pt x="31" y="19"/>
                        <a:pt x="32" y="19"/>
                      </a:cubicBezTo>
                      <a:cubicBezTo>
                        <a:pt x="32" y="19"/>
                        <a:pt x="32" y="19"/>
                        <a:pt x="32" y="19"/>
                      </a:cubicBezTo>
                      <a:cubicBezTo>
                        <a:pt x="32" y="18"/>
                        <a:pt x="32" y="18"/>
                        <a:pt x="33" y="18"/>
                      </a:cubicBezTo>
                      <a:cubicBezTo>
                        <a:pt x="32" y="20"/>
                        <a:pt x="31" y="22"/>
                        <a:pt x="30" y="24"/>
                      </a:cubicBezTo>
                      <a:cubicBezTo>
                        <a:pt x="29" y="25"/>
                        <a:pt x="28" y="27"/>
                        <a:pt x="28" y="28"/>
                      </a:cubicBezTo>
                      <a:cubicBezTo>
                        <a:pt x="28" y="28"/>
                        <a:pt x="28" y="28"/>
                        <a:pt x="28" y="28"/>
                      </a:cubicBezTo>
                      <a:cubicBezTo>
                        <a:pt x="29" y="27"/>
                        <a:pt x="30" y="25"/>
                        <a:pt x="30" y="24"/>
                      </a:cubicBezTo>
                      <a:cubicBezTo>
                        <a:pt x="31" y="23"/>
                        <a:pt x="32" y="22"/>
                        <a:pt x="32" y="21"/>
                      </a:cubicBezTo>
                      <a:cubicBezTo>
                        <a:pt x="33" y="21"/>
                        <a:pt x="33" y="20"/>
                        <a:pt x="33" y="20"/>
                      </a:cubicBezTo>
                      <a:cubicBezTo>
                        <a:pt x="33" y="21"/>
                        <a:pt x="32" y="23"/>
                        <a:pt x="32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1" y="25"/>
                        <a:pt x="30" y="26"/>
                        <a:pt x="30" y="28"/>
                      </a:cubicBezTo>
                      <a:cubicBezTo>
                        <a:pt x="30" y="28"/>
                        <a:pt x="30" y="28"/>
                        <a:pt x="30" y="28"/>
                      </a:cubicBezTo>
                      <a:cubicBezTo>
                        <a:pt x="31" y="27"/>
                        <a:pt x="31" y="26"/>
                        <a:pt x="32" y="24"/>
                      </a:cubicBezTo>
                      <a:cubicBezTo>
                        <a:pt x="32" y="24"/>
                        <a:pt x="33" y="23"/>
                        <a:pt x="34" y="22"/>
                      </a:cubicBezTo>
                      <a:cubicBezTo>
                        <a:pt x="34" y="22"/>
                        <a:pt x="34" y="22"/>
                        <a:pt x="34" y="21"/>
                      </a:cubicBezTo>
                      <a:cubicBezTo>
                        <a:pt x="34" y="22"/>
                        <a:pt x="34" y="22"/>
                        <a:pt x="33" y="23"/>
                      </a:cubicBezTo>
                      <a:cubicBezTo>
                        <a:pt x="33" y="24"/>
                        <a:pt x="32" y="26"/>
                        <a:pt x="31" y="27"/>
                      </a:cubicBezTo>
                      <a:cubicBezTo>
                        <a:pt x="31" y="26"/>
                        <a:pt x="32" y="26"/>
                        <a:pt x="32" y="26"/>
                      </a:cubicBezTo>
                      <a:cubicBezTo>
                        <a:pt x="32" y="26"/>
                        <a:pt x="32" y="26"/>
                        <a:pt x="32" y="26"/>
                      </a:cubicBezTo>
                      <a:cubicBezTo>
                        <a:pt x="31" y="26"/>
                        <a:pt x="31" y="27"/>
                        <a:pt x="31" y="27"/>
                      </a:cubicBezTo>
                      <a:cubicBezTo>
                        <a:pt x="31" y="27"/>
                        <a:pt x="31" y="27"/>
                        <a:pt x="31" y="27"/>
                      </a:cubicBezTo>
                      <a:cubicBezTo>
                        <a:pt x="31" y="26"/>
                        <a:pt x="32" y="25"/>
                        <a:pt x="33" y="24"/>
                      </a:cubicBezTo>
                      <a:cubicBezTo>
                        <a:pt x="33" y="23"/>
                        <a:pt x="34" y="22"/>
                        <a:pt x="34" y="21"/>
                      </a:cubicBezTo>
                      <a:cubicBezTo>
                        <a:pt x="34" y="21"/>
                        <a:pt x="34" y="21"/>
                        <a:pt x="34" y="21"/>
                      </a:cubicBezTo>
                      <a:cubicBezTo>
                        <a:pt x="33" y="22"/>
                        <a:pt x="33" y="23"/>
                        <a:pt x="32" y="24"/>
                      </a:cubicBezTo>
                      <a:cubicBezTo>
                        <a:pt x="33" y="22"/>
                        <a:pt x="33" y="21"/>
                        <a:pt x="33" y="20"/>
                      </a:cubicBezTo>
                      <a:cubicBezTo>
                        <a:pt x="33" y="20"/>
                        <a:pt x="33" y="20"/>
                        <a:pt x="33" y="20"/>
                      </a:cubicBezTo>
                      <a:cubicBezTo>
                        <a:pt x="32" y="21"/>
                        <a:pt x="31" y="22"/>
                        <a:pt x="31" y="23"/>
                      </a:cubicBezTo>
                      <a:cubicBezTo>
                        <a:pt x="31" y="21"/>
                        <a:pt x="32" y="19"/>
                        <a:pt x="33" y="17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2" y="18"/>
                        <a:pt x="31" y="19"/>
                        <a:pt x="30" y="21"/>
                      </a:cubicBezTo>
                      <a:cubicBezTo>
                        <a:pt x="31" y="19"/>
                        <a:pt x="31" y="18"/>
                        <a:pt x="31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1" y="18"/>
                        <a:pt x="30" y="19"/>
                        <a:pt x="29" y="20"/>
                      </a:cubicBezTo>
                      <a:cubicBezTo>
                        <a:pt x="30" y="18"/>
                        <a:pt x="31" y="16"/>
                        <a:pt x="31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0" y="16"/>
                        <a:pt x="29" y="17"/>
                        <a:pt x="28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8" y="17"/>
                        <a:pt x="29" y="16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8" y="16"/>
                        <a:pt x="28" y="16"/>
                      </a:cubicBezTo>
                      <a:cubicBezTo>
                        <a:pt x="28" y="15"/>
                        <a:pt x="29" y="14"/>
                        <a:pt x="29" y="13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28" y="15"/>
                        <a:pt x="26" y="17"/>
                        <a:pt x="25" y="19"/>
                      </a:cubicBezTo>
                      <a:cubicBezTo>
                        <a:pt x="25" y="17"/>
                        <a:pt x="26" y="16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5" y="15"/>
                        <a:pt x="24" y="16"/>
                        <a:pt x="23" y="17"/>
                      </a:cubicBezTo>
                      <a:cubicBezTo>
                        <a:pt x="23" y="17"/>
                        <a:pt x="24" y="16"/>
                        <a:pt x="24" y="16"/>
                      </a:cubicBezTo>
                      <a:cubicBezTo>
                        <a:pt x="25" y="15"/>
                        <a:pt x="25" y="13"/>
                        <a:pt x="25" y="12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5" y="12"/>
                        <a:pt x="24" y="12"/>
                        <a:pt x="24" y="13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3" y="14"/>
                        <a:pt x="22" y="15"/>
                        <a:pt x="22" y="15"/>
                      </a:cubicBezTo>
                      <a:cubicBezTo>
                        <a:pt x="22" y="14"/>
                        <a:pt x="22" y="14"/>
                        <a:pt x="22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21" y="14"/>
                        <a:pt x="20" y="15"/>
                      </a:cubicBezTo>
                      <a:cubicBezTo>
                        <a:pt x="20" y="14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8" y="14"/>
                      </a:cubicBezTo>
                      <a:cubicBezTo>
                        <a:pt x="18" y="15"/>
                        <a:pt x="17" y="16"/>
                        <a:pt x="17" y="17"/>
                      </a:cubicBezTo>
                      <a:cubicBezTo>
                        <a:pt x="17" y="16"/>
                        <a:pt x="17" y="15"/>
                        <a:pt x="18" y="15"/>
                      </a:cubicBezTo>
                      <a:cubicBezTo>
                        <a:pt x="18" y="14"/>
                        <a:pt x="18" y="13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7" y="13"/>
                        <a:pt x="16" y="14"/>
                        <a:pt x="16" y="15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6" y="12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4" y="12"/>
                        <a:pt x="14" y="13"/>
                      </a:cubicBezTo>
                      <a:cubicBezTo>
                        <a:pt x="14" y="12"/>
                        <a:pt x="15" y="10"/>
                        <a:pt x="15" y="9"/>
                      </a:cubicBezTo>
                      <a:cubicBezTo>
                        <a:pt x="15" y="9"/>
                        <a:pt x="14" y="9"/>
                        <a:pt x="14" y="9"/>
                      </a:cubicBezTo>
                      <a:cubicBezTo>
                        <a:pt x="13" y="10"/>
                        <a:pt x="12" y="12"/>
                        <a:pt x="11" y="13"/>
                      </a:cubicBezTo>
                      <a:cubicBezTo>
                        <a:pt x="12" y="12"/>
                        <a:pt x="12" y="10"/>
                        <a:pt x="12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10" y="11"/>
                        <a:pt x="10" y="12"/>
                        <a:pt x="9" y="12"/>
                      </a:cubicBezTo>
                      <a:cubicBezTo>
                        <a:pt x="10" y="12"/>
                        <a:pt x="10" y="11"/>
                        <a:pt x="10" y="11"/>
                      </a:cubicBezTo>
                      <a:cubicBezTo>
                        <a:pt x="10" y="10"/>
                        <a:pt x="10" y="9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9"/>
                        <a:pt x="10" y="9"/>
                        <a:pt x="9" y="9"/>
                      </a:cubicBezTo>
                      <a:cubicBezTo>
                        <a:pt x="10" y="8"/>
                        <a:pt x="11" y="7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2" y="3"/>
                        <a:pt x="13" y="1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9" name="组合 38"/>
          <p:cNvGrpSpPr/>
          <p:nvPr/>
        </p:nvGrpSpPr>
        <p:grpSpPr>
          <a:xfrm>
            <a:off x="1696072" y="3560233"/>
            <a:ext cx="6641589" cy="727259"/>
            <a:chOff x="1216025" y="2955926"/>
            <a:chExt cx="1971675" cy="215900"/>
          </a:xfrm>
        </p:grpSpPr>
        <p:sp>
          <p:nvSpPr>
            <p:cNvPr id="44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03"/>
            <p:cNvSpPr>
              <a:spLocks/>
            </p:cNvSpPr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196672" y="4177986"/>
            <a:ext cx="283722" cy="443004"/>
            <a:chOff x="3141663" y="3136901"/>
            <a:chExt cx="90488" cy="141288"/>
          </a:xfrm>
        </p:grpSpPr>
        <p:sp>
          <p:nvSpPr>
            <p:cNvPr id="41" name="Freeform 504"/>
            <p:cNvSpPr>
              <a:spLocks/>
            </p:cNvSpPr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505"/>
            <p:cNvSpPr>
              <a:spLocks/>
            </p:cNvSpPr>
            <p:nvPr/>
          </p:nvSpPr>
          <p:spPr bwMode="auto">
            <a:xfrm>
              <a:off x="3148013" y="3144840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E440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506"/>
            <p:cNvSpPr>
              <a:spLocks/>
            </p:cNvSpPr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8208446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2"/>
          <p:cNvSpPr>
            <a:spLocks noChangeArrowheads="1"/>
          </p:cNvSpPr>
          <p:nvPr/>
        </p:nvSpPr>
        <p:spPr bwMode="auto">
          <a:xfrm>
            <a:off x="1285852" y="1713700"/>
            <a:ext cx="1139848" cy="1113638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r>
              <a:rPr lang="en-US" altLang="zh-CN" sz="3600" dirty="0" smtClean="0"/>
              <a:t>  </a:t>
            </a:r>
            <a:r>
              <a:rPr lang="en-US" altLang="zh-CN" sz="3600" dirty="0" smtClean="0">
                <a:solidFill>
                  <a:schemeClr val="bg1"/>
                </a:solidFill>
              </a:rPr>
              <a:t>1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1507" name="Freeform 3"/>
          <p:cNvSpPr>
            <a:spLocks/>
          </p:cNvSpPr>
          <p:nvPr/>
        </p:nvSpPr>
        <p:spPr bwMode="auto">
          <a:xfrm>
            <a:off x="1944688" y="1644650"/>
            <a:ext cx="688975" cy="693738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2" y="0"/>
                  <a:pt x="0" y="0"/>
                </a:cubicBezTo>
              </a:path>
            </a:pathLst>
          </a:custGeom>
          <a:noFill/>
          <a:ln w="57150" cap="flat" cmpd="sng">
            <a:solidFill>
              <a:srgbClr val="A2897B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4786314" y="1785138"/>
            <a:ext cx="1189036" cy="1148559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r>
              <a:rPr lang="en-US" altLang="zh-CN" sz="3600" dirty="0" smtClean="0"/>
              <a:t>  </a:t>
            </a:r>
            <a:r>
              <a:rPr lang="en-US" altLang="zh-CN" sz="3600" dirty="0" smtClean="0">
                <a:solidFill>
                  <a:schemeClr val="bg1"/>
                </a:solidFill>
              </a:rPr>
              <a:t>3</a:t>
            </a:r>
            <a:r>
              <a:rPr lang="en-US" altLang="zh-CN" sz="3600" dirty="0" smtClean="0"/>
              <a:t>  </a:t>
            </a:r>
            <a:endParaRPr lang="zh-CN" altLang="en-US" sz="3600" dirty="0"/>
          </a:p>
        </p:txBody>
      </p:sp>
      <p:sp>
        <p:nvSpPr>
          <p:cNvPr id="21509" name="Freeform 5"/>
          <p:cNvSpPr>
            <a:spLocks/>
          </p:cNvSpPr>
          <p:nvPr/>
        </p:nvSpPr>
        <p:spPr bwMode="auto">
          <a:xfrm>
            <a:off x="5429256" y="1713700"/>
            <a:ext cx="688975" cy="693738"/>
          </a:xfrm>
          <a:custGeom>
            <a:avLst/>
            <a:gdLst>
              <a:gd name="T0" fmla="*/ 184 w 184"/>
              <a:gd name="T1" fmla="*/ 185 h 185"/>
              <a:gd name="T2" fmla="*/ 0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184" y="185"/>
                </a:moveTo>
                <a:cubicBezTo>
                  <a:pt x="184" y="83"/>
                  <a:pt x="101" y="0"/>
                  <a:pt x="0" y="0"/>
                </a:cubicBezTo>
              </a:path>
            </a:pathLst>
          </a:custGeom>
          <a:noFill/>
          <a:ln w="57150" cap="flat" cmpd="sng">
            <a:solidFill>
              <a:srgbClr val="A2897B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2928926" y="2856708"/>
            <a:ext cx="1143008" cy="1143008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r>
              <a:rPr lang="en-US" altLang="zh-CN" sz="3600" dirty="0" smtClean="0"/>
              <a:t>  </a:t>
            </a:r>
            <a:r>
              <a:rPr lang="en-US" altLang="zh-CN" sz="3600" dirty="0" smtClean="0">
                <a:solidFill>
                  <a:schemeClr val="bg1"/>
                </a:solidFill>
              </a:rPr>
              <a:t>2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1511" name="Freeform 7"/>
          <p:cNvSpPr>
            <a:spLocks/>
          </p:cNvSpPr>
          <p:nvPr/>
        </p:nvSpPr>
        <p:spPr bwMode="auto">
          <a:xfrm>
            <a:off x="3500430" y="3428212"/>
            <a:ext cx="693737" cy="693737"/>
          </a:xfrm>
          <a:custGeom>
            <a:avLst/>
            <a:gdLst>
              <a:gd name="T0" fmla="*/ 0 w 185"/>
              <a:gd name="T1" fmla="*/ 185 h 185"/>
              <a:gd name="T2" fmla="*/ 185 w 185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5" h="185">
                <a:moveTo>
                  <a:pt x="0" y="185"/>
                </a:moveTo>
                <a:cubicBezTo>
                  <a:pt x="102" y="185"/>
                  <a:pt x="185" y="102"/>
                  <a:pt x="185" y="0"/>
                </a:cubicBezTo>
              </a:path>
            </a:pathLst>
          </a:custGeom>
          <a:noFill/>
          <a:ln w="57150" cap="flat" cmpd="sng">
            <a:solidFill>
              <a:srgbClr val="A2897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6715140" y="2928146"/>
            <a:ext cx="1143007" cy="1071570"/>
          </a:xfrm>
          <a:prstGeom prst="ellipse">
            <a:avLst/>
          </a:prstGeom>
          <a:solidFill>
            <a:srgbClr val="E4402F"/>
          </a:solidFill>
          <a:ln>
            <a:solidFill>
              <a:srgbClr val="CBAB89"/>
            </a:solidFill>
          </a:ln>
        </p:spPr>
        <p:txBody>
          <a:bodyPr/>
          <a:lstStyle/>
          <a:p>
            <a:r>
              <a:rPr lang="en-US" altLang="zh-CN" sz="3600" dirty="0" smtClean="0"/>
              <a:t>  </a:t>
            </a:r>
            <a:r>
              <a:rPr lang="en-US" altLang="zh-CN" sz="3600" dirty="0" smtClean="0">
                <a:solidFill>
                  <a:schemeClr val="bg1"/>
                </a:solidFill>
              </a:rPr>
              <a:t>4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1513" name="Freeform 9"/>
          <p:cNvSpPr>
            <a:spLocks/>
          </p:cNvSpPr>
          <p:nvPr/>
        </p:nvSpPr>
        <p:spPr bwMode="auto">
          <a:xfrm>
            <a:off x="7286644" y="3428212"/>
            <a:ext cx="690562" cy="693737"/>
          </a:xfrm>
          <a:custGeom>
            <a:avLst/>
            <a:gdLst>
              <a:gd name="T0" fmla="*/ 0 w 184"/>
              <a:gd name="T1" fmla="*/ 185 h 185"/>
              <a:gd name="T2" fmla="*/ 184 w 184"/>
              <a:gd name="T3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4" h="185">
                <a:moveTo>
                  <a:pt x="0" y="185"/>
                </a:moveTo>
                <a:cubicBezTo>
                  <a:pt x="102" y="185"/>
                  <a:pt x="184" y="102"/>
                  <a:pt x="184" y="0"/>
                </a:cubicBezTo>
              </a:path>
            </a:pathLst>
          </a:custGeom>
          <a:noFill/>
          <a:ln w="57150" cap="flat" cmpd="sng">
            <a:solidFill>
              <a:srgbClr val="A2897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2928926" y="1642262"/>
            <a:ext cx="1800226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4402F"/>
                </a:solidFill>
              </a:rPr>
              <a:t>Step 02</a:t>
            </a:r>
          </a:p>
          <a:p>
            <a:pPr lvl="0" algn="ctr"/>
            <a:r>
              <a:rPr lang="zh-CN" altLang="en-US" sz="2000" b="1" dirty="0" smtClean="0"/>
              <a:t>明确问题</a:t>
            </a:r>
            <a:endParaRPr lang="en-US" altLang="zh-CN" sz="2000" b="1" dirty="0" smtClean="0"/>
          </a:p>
          <a:p>
            <a:pPr lvl="0" algn="ctr"/>
            <a:r>
              <a:rPr lang="zh-CN" altLang="en-US" sz="2000" b="1" dirty="0" smtClean="0"/>
              <a:t>提炼归纳</a:t>
            </a:r>
          </a:p>
          <a:p>
            <a:pPr algn="ctr"/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714348" y="2928146"/>
            <a:ext cx="200026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4402F"/>
                </a:solidFill>
              </a:rPr>
              <a:t>Step </a:t>
            </a:r>
            <a:r>
              <a:rPr lang="zh-CN" altLang="en-US" sz="2000" b="1" dirty="0" smtClean="0">
                <a:solidFill>
                  <a:srgbClr val="E4402F"/>
                </a:solidFill>
              </a:rPr>
              <a:t>01</a:t>
            </a:r>
            <a:endParaRPr lang="en-US" altLang="zh-CN" sz="2000" b="1" dirty="0" smtClean="0">
              <a:solidFill>
                <a:srgbClr val="E4402F"/>
              </a:solidFill>
            </a:endParaRPr>
          </a:p>
          <a:p>
            <a:pPr algn="ctr"/>
            <a:r>
              <a:rPr lang="zh-CN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仔细阅读</a:t>
            </a:r>
            <a:endParaRPr lang="en-US" altLang="zh-CN" sz="20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进行梳理</a:t>
            </a:r>
            <a:endParaRPr lang="en-US" altLang="zh-CN" sz="20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6500826" y="1785138"/>
            <a:ext cx="2428892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4402F"/>
                </a:solidFill>
              </a:rPr>
              <a:t>Step 04</a:t>
            </a:r>
          </a:p>
          <a:p>
            <a:pPr lvl="0" algn="ctr"/>
            <a:r>
              <a:rPr lang="zh-CN" altLang="en-US" sz="2000" b="1" dirty="0" smtClean="0"/>
              <a:t>给出具体的解决方案，进行提炼总结</a:t>
            </a:r>
          </a:p>
          <a:p>
            <a:pPr algn="ctr"/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4429124" y="2999584"/>
            <a:ext cx="2286016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E4402F"/>
                </a:solidFill>
              </a:rPr>
              <a:t>Step 03</a:t>
            </a:r>
          </a:p>
          <a:p>
            <a:pPr lvl="0" algn="ctr"/>
            <a:r>
              <a:rPr lang="zh-CN" altLang="en-US" sz="2000" b="1" dirty="0" smtClean="0"/>
              <a:t>参考资料课本，</a:t>
            </a:r>
            <a:endParaRPr lang="en-US" altLang="zh-CN" sz="2000" b="1" dirty="0" smtClean="0"/>
          </a:p>
          <a:p>
            <a:pPr lvl="0" algn="ctr"/>
            <a:r>
              <a:rPr lang="zh-CN" altLang="en-US" sz="2000" b="1" dirty="0" smtClean="0"/>
              <a:t>结合所学知识讨论解决方案</a:t>
            </a:r>
          </a:p>
          <a:p>
            <a:pPr algn="ctr"/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071538" y="713568"/>
            <a:ext cx="7886700" cy="431800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案例讨论过程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7" name="Picture 3" descr="C:\Program Files (x86)\Microsoft Office\MEDIA\CAGCAT10\j0299125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13502"/>
            <a:ext cx="857256" cy="1233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495399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2150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215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2150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215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  <p:bldP spid="21506" grpId="1" animBg="1"/>
      <p:bldP spid="21507" grpId="0" animBg="1"/>
      <p:bldP spid="21508" grpId="0" animBg="1"/>
      <p:bldP spid="21508" grpId="1" animBg="1"/>
      <p:bldP spid="21509" grpId="0" animBg="1"/>
      <p:bldP spid="21510" grpId="0" animBg="1"/>
      <p:bldP spid="21510" grpId="1" animBg="1"/>
      <p:bldP spid="21511" grpId="0" animBg="1"/>
      <p:bldP spid="21512" grpId="0" animBg="1"/>
      <p:bldP spid="21512" grpId="1" animBg="1"/>
      <p:bldP spid="21513" grpId="0" animBg="1"/>
      <p:bldP spid="21526" grpId="0"/>
      <p:bldP spid="21527" grpId="0"/>
      <p:bldP spid="21528" grpId="0"/>
      <p:bldP spid="215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82"/>
          <p:cNvSpPr txBox="1"/>
          <p:nvPr/>
        </p:nvSpPr>
        <p:spPr>
          <a:xfrm>
            <a:off x="3357554" y="427816"/>
            <a:ext cx="2428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rgbClr val="E4402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rgbClr val="E4402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8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786314" y="1713700"/>
            <a:ext cx="972850" cy="972850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ea typeface="华文细黑" panose="02010600040101010101" pitchFamily="2" charset="-122"/>
              </a:rPr>
              <a:t>03</a:t>
            </a:r>
            <a:endParaRPr lang="zh-CN" altLang="en-US" sz="2800" dirty="0">
              <a:ea typeface="华文细黑" panose="02010600040101010101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857224" y="1713700"/>
            <a:ext cx="972850" cy="972850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ea typeface="华文细黑" panose="02010600040101010101" pitchFamily="2" charset="-122"/>
              </a:rPr>
              <a:t>01</a:t>
            </a:r>
            <a:endParaRPr lang="zh-CN" altLang="en-US" sz="2800" dirty="0">
              <a:ea typeface="华文细黑" panose="02010600040101010101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786050" y="1713700"/>
            <a:ext cx="972850" cy="972850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ea typeface="华文细黑" panose="02010600040101010101" pitchFamily="2" charset="-122"/>
              </a:rPr>
              <a:t>02</a:t>
            </a:r>
            <a:endParaRPr lang="zh-CN" altLang="en-US" sz="2800" dirty="0">
              <a:ea typeface="华文细黑" panose="02010600040101010101" pitchFamily="2" charset="-122"/>
            </a:endParaRPr>
          </a:p>
        </p:txBody>
      </p:sp>
      <p:sp>
        <p:nvSpPr>
          <p:cNvPr id="54" name="TextBox 48"/>
          <p:cNvSpPr txBox="1"/>
          <p:nvPr/>
        </p:nvSpPr>
        <p:spPr>
          <a:xfrm>
            <a:off x="642910" y="2856708"/>
            <a:ext cx="1357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案例内容梳理归纳</a:t>
            </a:r>
            <a:endParaRPr lang="en-US" altLang="zh-CN" sz="2000" b="1" spc="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5" name="TextBox 49"/>
          <p:cNvSpPr txBox="1"/>
          <p:nvPr/>
        </p:nvSpPr>
        <p:spPr>
          <a:xfrm>
            <a:off x="2357422" y="2856708"/>
            <a:ext cx="2071702" cy="95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案例</a:t>
            </a:r>
            <a:r>
              <a:rPr lang="zh-CN" altLang="en-US" sz="20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问题</a:t>
            </a:r>
            <a:endParaRPr lang="en-US" altLang="zh-CN" sz="20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分析</a:t>
            </a:r>
            <a:endParaRPr lang="en-US" altLang="zh-CN" sz="20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7" name="TextBox 52"/>
          <p:cNvSpPr txBox="1"/>
          <p:nvPr/>
        </p:nvSpPr>
        <p:spPr>
          <a:xfrm>
            <a:off x="6715140" y="2856708"/>
            <a:ext cx="1321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案例回归</a:t>
            </a:r>
            <a:endParaRPr lang="en-US" altLang="zh-CN" sz="20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000" b="1" spc="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786578" y="1713700"/>
            <a:ext cx="972850" cy="972850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ea typeface="华文细黑" panose="02010600040101010101" pitchFamily="2" charset="-122"/>
              </a:rPr>
              <a:t>04</a:t>
            </a:r>
            <a:endParaRPr lang="zh-CN" altLang="en-US" sz="2800" dirty="0">
              <a:ea typeface="华文细黑" panose="02010600040101010101" pitchFamily="2" charset="-122"/>
            </a:endParaRPr>
          </a:p>
        </p:txBody>
      </p:sp>
      <p:sp>
        <p:nvSpPr>
          <p:cNvPr id="13" name="TextBox 52"/>
          <p:cNvSpPr txBox="1"/>
          <p:nvPr/>
        </p:nvSpPr>
        <p:spPr>
          <a:xfrm>
            <a:off x="4857752" y="2856708"/>
            <a:ext cx="1321943" cy="95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案例问题分析解决</a:t>
            </a:r>
            <a:endParaRPr lang="en-US" altLang="zh-CN" sz="2000" b="1" spc="1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21756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0" grpId="0" animBg="1"/>
      <p:bldP spid="51" grpId="0" animBg="1"/>
      <p:bldP spid="52" grpId="0" animBg="1"/>
      <p:bldP spid="54" grpId="0"/>
      <p:bldP spid="55" grpId="0"/>
      <p:bldP spid="57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71802" y="1058788"/>
            <a:ext cx="3214709" cy="2697161"/>
            <a:chOff x="2900142" y="1130796"/>
            <a:chExt cx="3214709" cy="2697161"/>
          </a:xfrm>
        </p:grpSpPr>
        <p:sp>
          <p:nvSpPr>
            <p:cNvPr id="15" name="椭圆 14"/>
            <p:cNvSpPr/>
            <p:nvPr/>
          </p:nvSpPr>
          <p:spPr>
            <a:xfrm>
              <a:off x="3491880" y="1130796"/>
              <a:ext cx="1816920" cy="1816920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01</a:t>
              </a:r>
              <a:endPara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6" name="TextBox 48"/>
            <p:cNvSpPr txBox="1"/>
            <p:nvPr/>
          </p:nvSpPr>
          <p:spPr>
            <a:xfrm>
              <a:off x="2900142" y="3167776"/>
              <a:ext cx="3214709" cy="660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spc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案例内容梳理归纳</a:t>
              </a:r>
              <a:endParaRPr lang="en-US" altLang="zh-CN" sz="2800" b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858076987"/>
      </p:ext>
    </p:extLst>
  </p:cSld>
  <p:clrMapOvr>
    <a:masterClrMapping/>
  </p:clrMapOvr>
  <p:transition spd="slow" advTm="5000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214282" y="142064"/>
            <a:ext cx="837022" cy="804818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aphicFrame>
        <p:nvGraphicFramePr>
          <p:cNvPr id="20" name="图示 19"/>
          <p:cNvGraphicFramePr/>
          <p:nvPr/>
        </p:nvGraphicFramePr>
        <p:xfrm>
          <a:off x="1785918" y="570692"/>
          <a:ext cx="6215106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0" y="1070758"/>
            <a:ext cx="923330" cy="22860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案例梳理归纳</a:t>
            </a:r>
          </a:p>
          <a:p>
            <a:endParaRPr lang="zh-CN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51113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reeform 3"/>
          <p:cNvSpPr>
            <a:spLocks/>
          </p:cNvSpPr>
          <p:nvPr/>
        </p:nvSpPr>
        <p:spPr bwMode="auto">
          <a:xfrm>
            <a:off x="428596" y="2499518"/>
            <a:ext cx="2786082" cy="785818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rgbClr val="E4402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8" name="Freeform 4"/>
          <p:cNvSpPr>
            <a:spLocks/>
          </p:cNvSpPr>
          <p:nvPr/>
        </p:nvSpPr>
        <p:spPr bwMode="auto">
          <a:xfrm>
            <a:off x="3214678" y="2070890"/>
            <a:ext cx="3071834" cy="785818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9" name="Freeform 5"/>
          <p:cNvSpPr>
            <a:spLocks/>
          </p:cNvSpPr>
          <p:nvPr/>
        </p:nvSpPr>
        <p:spPr bwMode="auto">
          <a:xfrm>
            <a:off x="6286512" y="2499518"/>
            <a:ext cx="2643206" cy="785818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rgbClr val="E4402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1357290" y="2713832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起因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4429124" y="2142328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2">
                    <a:lumMod val="25000"/>
                  </a:schemeClr>
                </a:solidFill>
              </a:rPr>
              <a:t>经过</a:t>
            </a:r>
            <a:endParaRPr lang="zh-CN" altLang="zh-CN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7072330" y="2713832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结果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428596" y="1285072"/>
            <a:ext cx="25717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b="1" dirty="0" smtClean="0"/>
              <a:t>  高华整理出销售人员的绩效考核数据分析结果，西北地区销售人员白洁的绩效从数字上看不容乐观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6500826" y="570692"/>
            <a:ext cx="235745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b="1" dirty="0" smtClean="0"/>
              <a:t>  白洁要求公司给予多一些理解和体谅，不以数据分析以偏概全来评判销售人员的业绩，而否认销售人员的能力，评估应该体现公平合理性。</a:t>
            </a:r>
          </a:p>
          <a:p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3500430" y="2856708"/>
            <a:ext cx="2571768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b="1" dirty="0" smtClean="0"/>
              <a:t>  白洁与高华之间产生冲突：白洁认为，公司把她这个新进销售人员派到了市场潜力极小的西北销售地区，最后只看数据分析出来的销售业绩结果有失公平性。</a:t>
            </a:r>
          </a:p>
          <a:p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1500166" y="3356774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rgbClr val="E4402F"/>
                </a:solidFill>
              </a:rPr>
              <a:t>01</a:t>
            </a: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7000892" y="3356774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rgbClr val="E4402F"/>
                </a:solidFill>
              </a:rPr>
              <a:t>03</a:t>
            </a: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4357686" y="1427948"/>
            <a:ext cx="652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rgbClr val="A2897B"/>
                </a:solidFill>
              </a:rPr>
              <a:t>02</a:t>
            </a:r>
          </a:p>
        </p:txBody>
      </p:sp>
      <p:sp>
        <p:nvSpPr>
          <p:cNvPr id="35" name="椭圆 34"/>
          <p:cNvSpPr/>
          <p:nvPr/>
        </p:nvSpPr>
        <p:spPr>
          <a:xfrm>
            <a:off x="214282" y="142064"/>
            <a:ext cx="837022" cy="804818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文本占位符 1"/>
          <p:cNvSpPr txBox="1">
            <a:spLocks/>
          </p:cNvSpPr>
          <p:nvPr/>
        </p:nvSpPr>
        <p:spPr>
          <a:xfrm>
            <a:off x="1142976" y="356378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案例梳理归纳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00430" y="2070890"/>
            <a:ext cx="2928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itchFamily="2" charset="-122"/>
                <a:ea typeface="华文细黑" pitchFamily="2" charset="-122"/>
              </a:rPr>
              <a:t>案例背景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00430" y="2070890"/>
            <a:ext cx="278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itchFamily="2" charset="-122"/>
                <a:ea typeface="华文细黑" pitchFamily="2" charset="-122"/>
              </a:rPr>
              <a:t>案例发展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09111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/>
      <p:bldP spid="6148" grpId="0" animBg="1"/>
      <p:bldP spid="6149" grpId="0" animBg="1"/>
      <p:bldP spid="6166" grpId="0"/>
      <p:bldP spid="6167" grpId="0"/>
      <p:bldP spid="6168" grpId="0"/>
      <p:bldP spid="6170" grpId="0"/>
      <p:bldP spid="6171" grpId="0"/>
      <p:bldP spid="6172" grpId="0"/>
      <p:bldP spid="6174" grpId="0"/>
      <p:bldP spid="6175" grpId="0"/>
      <p:bldP spid="6176" grpId="0"/>
      <p:bldP spid="3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Freeform 7"/>
          <p:cNvSpPr>
            <a:spLocks/>
          </p:cNvSpPr>
          <p:nvPr/>
        </p:nvSpPr>
        <p:spPr bwMode="auto">
          <a:xfrm>
            <a:off x="2878120" y="1997860"/>
            <a:ext cx="925513" cy="923925"/>
          </a:xfrm>
          <a:custGeom>
            <a:avLst/>
            <a:gdLst>
              <a:gd name="T0" fmla="*/ 0 w 307"/>
              <a:gd name="T1" fmla="*/ 307 h 307"/>
              <a:gd name="T2" fmla="*/ 307 w 307"/>
              <a:gd name="T3" fmla="*/ 307 h 307"/>
              <a:gd name="T4" fmla="*/ 0 w 307"/>
              <a:gd name="T5" fmla="*/ 0 h 307"/>
              <a:gd name="T6" fmla="*/ 0 w 307"/>
              <a:gd name="T7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" h="307">
                <a:moveTo>
                  <a:pt x="0" y="307"/>
                </a:moveTo>
                <a:cubicBezTo>
                  <a:pt x="307" y="307"/>
                  <a:pt x="307" y="307"/>
                  <a:pt x="307" y="307"/>
                </a:cubicBezTo>
                <a:cubicBezTo>
                  <a:pt x="301" y="140"/>
                  <a:pt x="167" y="6"/>
                  <a:pt x="0" y="0"/>
                </a:cubicBezTo>
                <a:lnTo>
                  <a:pt x="0" y="307"/>
                </a:ln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16" name="Freeform 8"/>
          <p:cNvSpPr>
            <a:spLocks/>
          </p:cNvSpPr>
          <p:nvPr/>
        </p:nvSpPr>
        <p:spPr bwMode="auto">
          <a:xfrm>
            <a:off x="1893870" y="2004210"/>
            <a:ext cx="923925" cy="923925"/>
          </a:xfrm>
          <a:custGeom>
            <a:avLst/>
            <a:gdLst>
              <a:gd name="T0" fmla="*/ 307 w 307"/>
              <a:gd name="T1" fmla="*/ 307 h 307"/>
              <a:gd name="T2" fmla="*/ 307 w 307"/>
              <a:gd name="T3" fmla="*/ 0 h 307"/>
              <a:gd name="T4" fmla="*/ 0 w 307"/>
              <a:gd name="T5" fmla="*/ 307 h 307"/>
              <a:gd name="T6" fmla="*/ 307 w 307"/>
              <a:gd name="T7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" h="307">
                <a:moveTo>
                  <a:pt x="307" y="307"/>
                </a:moveTo>
                <a:cubicBezTo>
                  <a:pt x="307" y="0"/>
                  <a:pt x="307" y="0"/>
                  <a:pt x="307" y="0"/>
                </a:cubicBezTo>
                <a:cubicBezTo>
                  <a:pt x="140" y="6"/>
                  <a:pt x="6" y="140"/>
                  <a:pt x="0" y="307"/>
                </a:cubicBezTo>
                <a:lnTo>
                  <a:pt x="307" y="307"/>
                </a:lnTo>
                <a:close/>
              </a:path>
            </a:pathLst>
          </a:custGeom>
          <a:solidFill>
            <a:srgbClr val="E4402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17" name="Freeform 9"/>
          <p:cNvSpPr>
            <a:spLocks/>
          </p:cNvSpPr>
          <p:nvPr/>
        </p:nvSpPr>
        <p:spPr bwMode="auto">
          <a:xfrm>
            <a:off x="3862370" y="2982110"/>
            <a:ext cx="925513" cy="923925"/>
          </a:xfrm>
          <a:custGeom>
            <a:avLst/>
            <a:gdLst>
              <a:gd name="T0" fmla="*/ 0 w 307"/>
              <a:gd name="T1" fmla="*/ 0 h 307"/>
              <a:gd name="T2" fmla="*/ 0 w 307"/>
              <a:gd name="T3" fmla="*/ 307 h 307"/>
              <a:gd name="T4" fmla="*/ 307 w 307"/>
              <a:gd name="T5" fmla="*/ 0 h 307"/>
              <a:gd name="T6" fmla="*/ 0 w 307"/>
              <a:gd name="T7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" h="307">
                <a:moveTo>
                  <a:pt x="0" y="0"/>
                </a:moveTo>
                <a:cubicBezTo>
                  <a:pt x="0" y="307"/>
                  <a:pt x="0" y="307"/>
                  <a:pt x="0" y="307"/>
                </a:cubicBezTo>
                <a:cubicBezTo>
                  <a:pt x="167" y="301"/>
                  <a:pt x="301" y="167"/>
                  <a:pt x="307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18" name="Freeform 10"/>
          <p:cNvSpPr>
            <a:spLocks/>
          </p:cNvSpPr>
          <p:nvPr/>
        </p:nvSpPr>
        <p:spPr bwMode="auto">
          <a:xfrm>
            <a:off x="2878120" y="2988460"/>
            <a:ext cx="925513" cy="923925"/>
          </a:xfrm>
          <a:custGeom>
            <a:avLst/>
            <a:gdLst>
              <a:gd name="T0" fmla="*/ 307 w 307"/>
              <a:gd name="T1" fmla="*/ 0 h 307"/>
              <a:gd name="T2" fmla="*/ 0 w 307"/>
              <a:gd name="T3" fmla="*/ 0 h 307"/>
              <a:gd name="T4" fmla="*/ 307 w 307"/>
              <a:gd name="T5" fmla="*/ 307 h 307"/>
              <a:gd name="T6" fmla="*/ 307 w 307"/>
              <a:gd name="T7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" h="307">
                <a:moveTo>
                  <a:pt x="307" y="0"/>
                </a:moveTo>
                <a:cubicBezTo>
                  <a:pt x="0" y="0"/>
                  <a:pt x="0" y="0"/>
                  <a:pt x="0" y="0"/>
                </a:cubicBezTo>
                <a:cubicBezTo>
                  <a:pt x="6" y="167"/>
                  <a:pt x="140" y="301"/>
                  <a:pt x="307" y="307"/>
                </a:cubicBezTo>
                <a:lnTo>
                  <a:pt x="307" y="0"/>
                </a:lnTo>
                <a:close/>
              </a:path>
            </a:pathLst>
          </a:custGeom>
          <a:solidFill>
            <a:srgbClr val="E4402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19" name="Freeform 11"/>
          <p:cNvSpPr>
            <a:spLocks/>
          </p:cNvSpPr>
          <p:nvPr/>
        </p:nvSpPr>
        <p:spPr bwMode="auto">
          <a:xfrm>
            <a:off x="4848208" y="1997860"/>
            <a:ext cx="923925" cy="923925"/>
          </a:xfrm>
          <a:custGeom>
            <a:avLst/>
            <a:gdLst>
              <a:gd name="T0" fmla="*/ 0 w 307"/>
              <a:gd name="T1" fmla="*/ 307 h 307"/>
              <a:gd name="T2" fmla="*/ 307 w 307"/>
              <a:gd name="T3" fmla="*/ 307 h 307"/>
              <a:gd name="T4" fmla="*/ 0 w 307"/>
              <a:gd name="T5" fmla="*/ 0 h 307"/>
              <a:gd name="T6" fmla="*/ 0 w 307"/>
              <a:gd name="T7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" h="307">
                <a:moveTo>
                  <a:pt x="0" y="307"/>
                </a:moveTo>
                <a:cubicBezTo>
                  <a:pt x="307" y="307"/>
                  <a:pt x="307" y="307"/>
                  <a:pt x="307" y="307"/>
                </a:cubicBezTo>
                <a:cubicBezTo>
                  <a:pt x="302" y="140"/>
                  <a:pt x="167" y="6"/>
                  <a:pt x="0" y="0"/>
                </a:cubicBezTo>
                <a:lnTo>
                  <a:pt x="0" y="307"/>
                </a:ln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20" name="Freeform 12"/>
          <p:cNvSpPr>
            <a:spLocks/>
          </p:cNvSpPr>
          <p:nvPr/>
        </p:nvSpPr>
        <p:spPr bwMode="auto">
          <a:xfrm>
            <a:off x="3862370" y="2004210"/>
            <a:ext cx="925513" cy="923925"/>
          </a:xfrm>
          <a:custGeom>
            <a:avLst/>
            <a:gdLst>
              <a:gd name="T0" fmla="*/ 307 w 307"/>
              <a:gd name="T1" fmla="*/ 307 h 307"/>
              <a:gd name="T2" fmla="*/ 307 w 307"/>
              <a:gd name="T3" fmla="*/ 0 h 307"/>
              <a:gd name="T4" fmla="*/ 0 w 307"/>
              <a:gd name="T5" fmla="*/ 307 h 307"/>
              <a:gd name="T6" fmla="*/ 307 w 307"/>
              <a:gd name="T7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" h="307">
                <a:moveTo>
                  <a:pt x="307" y="307"/>
                </a:moveTo>
                <a:cubicBezTo>
                  <a:pt x="307" y="0"/>
                  <a:pt x="307" y="0"/>
                  <a:pt x="307" y="0"/>
                </a:cubicBezTo>
                <a:cubicBezTo>
                  <a:pt x="140" y="6"/>
                  <a:pt x="6" y="140"/>
                  <a:pt x="0" y="307"/>
                </a:cubicBezTo>
                <a:lnTo>
                  <a:pt x="307" y="307"/>
                </a:lnTo>
                <a:close/>
              </a:path>
            </a:pathLst>
          </a:custGeom>
          <a:solidFill>
            <a:srgbClr val="E4402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21" name="Freeform 13"/>
          <p:cNvSpPr>
            <a:spLocks/>
          </p:cNvSpPr>
          <p:nvPr/>
        </p:nvSpPr>
        <p:spPr bwMode="auto">
          <a:xfrm>
            <a:off x="5835633" y="2982110"/>
            <a:ext cx="920750" cy="923925"/>
          </a:xfrm>
          <a:custGeom>
            <a:avLst/>
            <a:gdLst>
              <a:gd name="T0" fmla="*/ 0 w 306"/>
              <a:gd name="T1" fmla="*/ 0 h 307"/>
              <a:gd name="T2" fmla="*/ 0 w 306"/>
              <a:gd name="T3" fmla="*/ 307 h 307"/>
              <a:gd name="T4" fmla="*/ 306 w 306"/>
              <a:gd name="T5" fmla="*/ 0 h 307"/>
              <a:gd name="T6" fmla="*/ 0 w 306"/>
              <a:gd name="T7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6" h="307">
                <a:moveTo>
                  <a:pt x="0" y="0"/>
                </a:moveTo>
                <a:cubicBezTo>
                  <a:pt x="0" y="307"/>
                  <a:pt x="0" y="307"/>
                  <a:pt x="0" y="307"/>
                </a:cubicBezTo>
                <a:cubicBezTo>
                  <a:pt x="166" y="301"/>
                  <a:pt x="301" y="167"/>
                  <a:pt x="30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22" name="Freeform 14"/>
          <p:cNvSpPr>
            <a:spLocks/>
          </p:cNvSpPr>
          <p:nvPr/>
        </p:nvSpPr>
        <p:spPr bwMode="auto">
          <a:xfrm>
            <a:off x="4848208" y="2988460"/>
            <a:ext cx="923925" cy="923925"/>
          </a:xfrm>
          <a:custGeom>
            <a:avLst/>
            <a:gdLst>
              <a:gd name="T0" fmla="*/ 307 w 307"/>
              <a:gd name="T1" fmla="*/ 0 h 307"/>
              <a:gd name="T2" fmla="*/ 0 w 307"/>
              <a:gd name="T3" fmla="*/ 0 h 307"/>
              <a:gd name="T4" fmla="*/ 307 w 307"/>
              <a:gd name="T5" fmla="*/ 307 h 307"/>
              <a:gd name="T6" fmla="*/ 307 w 307"/>
              <a:gd name="T7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" h="307">
                <a:moveTo>
                  <a:pt x="307" y="0"/>
                </a:moveTo>
                <a:cubicBezTo>
                  <a:pt x="0" y="0"/>
                  <a:pt x="0" y="0"/>
                  <a:pt x="0" y="0"/>
                </a:cubicBezTo>
                <a:cubicBezTo>
                  <a:pt x="6" y="167"/>
                  <a:pt x="140" y="301"/>
                  <a:pt x="307" y="307"/>
                </a:cubicBezTo>
                <a:lnTo>
                  <a:pt x="307" y="0"/>
                </a:lnTo>
                <a:close/>
              </a:path>
            </a:pathLst>
          </a:custGeom>
          <a:solidFill>
            <a:srgbClr val="E4402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23" name="Freeform 15"/>
          <p:cNvSpPr>
            <a:spLocks/>
          </p:cNvSpPr>
          <p:nvPr/>
        </p:nvSpPr>
        <p:spPr bwMode="auto">
          <a:xfrm>
            <a:off x="6823058" y="2004210"/>
            <a:ext cx="922337" cy="923925"/>
          </a:xfrm>
          <a:custGeom>
            <a:avLst/>
            <a:gdLst>
              <a:gd name="T0" fmla="*/ 0 w 306"/>
              <a:gd name="T1" fmla="*/ 307 h 307"/>
              <a:gd name="T2" fmla="*/ 306 w 306"/>
              <a:gd name="T3" fmla="*/ 307 h 307"/>
              <a:gd name="T4" fmla="*/ 0 w 306"/>
              <a:gd name="T5" fmla="*/ 0 h 307"/>
              <a:gd name="T6" fmla="*/ 0 w 306"/>
              <a:gd name="T7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6" h="307">
                <a:moveTo>
                  <a:pt x="0" y="307"/>
                </a:moveTo>
                <a:cubicBezTo>
                  <a:pt x="306" y="307"/>
                  <a:pt x="306" y="307"/>
                  <a:pt x="306" y="307"/>
                </a:cubicBezTo>
                <a:cubicBezTo>
                  <a:pt x="301" y="140"/>
                  <a:pt x="166" y="6"/>
                  <a:pt x="0" y="0"/>
                </a:cubicBezTo>
                <a:lnTo>
                  <a:pt x="0" y="307"/>
                </a:ln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24" name="Freeform 16"/>
          <p:cNvSpPr>
            <a:spLocks/>
          </p:cNvSpPr>
          <p:nvPr/>
        </p:nvSpPr>
        <p:spPr bwMode="auto">
          <a:xfrm>
            <a:off x="5835633" y="2004210"/>
            <a:ext cx="920750" cy="923925"/>
          </a:xfrm>
          <a:custGeom>
            <a:avLst/>
            <a:gdLst>
              <a:gd name="T0" fmla="*/ 306 w 306"/>
              <a:gd name="T1" fmla="*/ 307 h 307"/>
              <a:gd name="T2" fmla="*/ 306 w 306"/>
              <a:gd name="T3" fmla="*/ 0 h 307"/>
              <a:gd name="T4" fmla="*/ 0 w 306"/>
              <a:gd name="T5" fmla="*/ 307 h 307"/>
              <a:gd name="T6" fmla="*/ 306 w 306"/>
              <a:gd name="T7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6" h="307">
                <a:moveTo>
                  <a:pt x="306" y="307"/>
                </a:moveTo>
                <a:cubicBezTo>
                  <a:pt x="306" y="0"/>
                  <a:pt x="306" y="0"/>
                  <a:pt x="306" y="0"/>
                </a:cubicBezTo>
                <a:cubicBezTo>
                  <a:pt x="139" y="6"/>
                  <a:pt x="5" y="140"/>
                  <a:pt x="0" y="307"/>
                </a:cubicBezTo>
                <a:lnTo>
                  <a:pt x="306" y="307"/>
                </a:lnTo>
                <a:close/>
              </a:path>
            </a:pathLst>
          </a:custGeom>
          <a:solidFill>
            <a:srgbClr val="E4402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25" name="Freeform 17"/>
          <p:cNvSpPr>
            <a:spLocks/>
          </p:cNvSpPr>
          <p:nvPr/>
        </p:nvSpPr>
        <p:spPr bwMode="auto">
          <a:xfrm>
            <a:off x="7805720" y="2988460"/>
            <a:ext cx="920750" cy="923925"/>
          </a:xfrm>
          <a:custGeom>
            <a:avLst/>
            <a:gdLst>
              <a:gd name="T0" fmla="*/ 0 w 306"/>
              <a:gd name="T1" fmla="*/ 0 h 307"/>
              <a:gd name="T2" fmla="*/ 0 w 306"/>
              <a:gd name="T3" fmla="*/ 307 h 307"/>
              <a:gd name="T4" fmla="*/ 306 w 306"/>
              <a:gd name="T5" fmla="*/ 0 h 307"/>
              <a:gd name="T6" fmla="*/ 0 w 306"/>
              <a:gd name="T7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6" h="307">
                <a:moveTo>
                  <a:pt x="0" y="0"/>
                </a:moveTo>
                <a:cubicBezTo>
                  <a:pt x="0" y="307"/>
                  <a:pt x="0" y="307"/>
                  <a:pt x="0" y="307"/>
                </a:cubicBezTo>
                <a:cubicBezTo>
                  <a:pt x="167" y="301"/>
                  <a:pt x="301" y="167"/>
                  <a:pt x="30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DE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26" name="Freeform 18"/>
          <p:cNvSpPr>
            <a:spLocks/>
          </p:cNvSpPr>
          <p:nvPr/>
        </p:nvSpPr>
        <p:spPr bwMode="auto">
          <a:xfrm>
            <a:off x="6819883" y="2988460"/>
            <a:ext cx="922337" cy="923925"/>
          </a:xfrm>
          <a:custGeom>
            <a:avLst/>
            <a:gdLst>
              <a:gd name="T0" fmla="*/ 306 w 306"/>
              <a:gd name="T1" fmla="*/ 0 h 307"/>
              <a:gd name="T2" fmla="*/ 0 w 306"/>
              <a:gd name="T3" fmla="*/ 0 h 307"/>
              <a:gd name="T4" fmla="*/ 306 w 306"/>
              <a:gd name="T5" fmla="*/ 307 h 307"/>
              <a:gd name="T6" fmla="*/ 306 w 306"/>
              <a:gd name="T7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6" h="307">
                <a:moveTo>
                  <a:pt x="306" y="0"/>
                </a:moveTo>
                <a:cubicBezTo>
                  <a:pt x="0" y="0"/>
                  <a:pt x="0" y="0"/>
                  <a:pt x="0" y="0"/>
                </a:cubicBezTo>
                <a:cubicBezTo>
                  <a:pt x="5" y="167"/>
                  <a:pt x="139" y="301"/>
                  <a:pt x="306" y="307"/>
                </a:cubicBezTo>
                <a:lnTo>
                  <a:pt x="306" y="0"/>
                </a:lnTo>
                <a:close/>
              </a:path>
            </a:pathLst>
          </a:custGeom>
          <a:solidFill>
            <a:srgbClr val="E4402F"/>
          </a:solidFill>
          <a:ln w="9525" cmpd="sng">
            <a:solidFill>
              <a:srgbClr val="CBAB8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27" name="Freeform 19"/>
          <p:cNvSpPr>
            <a:spLocks noEditPoints="1"/>
          </p:cNvSpPr>
          <p:nvPr/>
        </p:nvSpPr>
        <p:spPr bwMode="auto">
          <a:xfrm>
            <a:off x="8115283" y="3229760"/>
            <a:ext cx="212725" cy="200025"/>
          </a:xfrm>
          <a:custGeom>
            <a:avLst/>
            <a:gdLst>
              <a:gd name="T0" fmla="*/ 65 w 103"/>
              <a:gd name="T1" fmla="*/ 84 h 97"/>
              <a:gd name="T2" fmla="*/ 67 w 103"/>
              <a:gd name="T3" fmla="*/ 81 h 97"/>
              <a:gd name="T4" fmla="*/ 67 w 103"/>
              <a:gd name="T5" fmla="*/ 46 h 97"/>
              <a:gd name="T6" fmla="*/ 65 w 103"/>
              <a:gd name="T7" fmla="*/ 44 h 97"/>
              <a:gd name="T8" fmla="*/ 38 w 103"/>
              <a:gd name="T9" fmla="*/ 44 h 97"/>
              <a:gd name="T10" fmla="*/ 36 w 103"/>
              <a:gd name="T11" fmla="*/ 46 h 97"/>
              <a:gd name="T12" fmla="*/ 36 w 103"/>
              <a:gd name="T13" fmla="*/ 81 h 97"/>
              <a:gd name="T14" fmla="*/ 38 w 103"/>
              <a:gd name="T15" fmla="*/ 84 h 97"/>
              <a:gd name="T16" fmla="*/ 65 w 103"/>
              <a:gd name="T17" fmla="*/ 84 h 97"/>
              <a:gd name="T18" fmla="*/ 40 w 103"/>
              <a:gd name="T19" fmla="*/ 49 h 97"/>
              <a:gd name="T20" fmla="*/ 40 w 103"/>
              <a:gd name="T21" fmla="*/ 49 h 97"/>
              <a:gd name="T22" fmla="*/ 62 w 103"/>
              <a:gd name="T23" fmla="*/ 49 h 97"/>
              <a:gd name="T24" fmla="*/ 62 w 103"/>
              <a:gd name="T25" fmla="*/ 79 h 97"/>
              <a:gd name="T26" fmla="*/ 40 w 103"/>
              <a:gd name="T27" fmla="*/ 79 h 97"/>
              <a:gd name="T28" fmla="*/ 40 w 103"/>
              <a:gd name="T29" fmla="*/ 49 h 97"/>
              <a:gd name="T30" fmla="*/ 84 w 103"/>
              <a:gd name="T31" fmla="*/ 50 h 97"/>
              <a:gd name="T32" fmla="*/ 84 w 103"/>
              <a:gd name="T33" fmla="*/ 50 h 97"/>
              <a:gd name="T34" fmla="*/ 80 w 103"/>
              <a:gd name="T35" fmla="*/ 54 h 97"/>
              <a:gd name="T36" fmla="*/ 80 w 103"/>
              <a:gd name="T37" fmla="*/ 89 h 97"/>
              <a:gd name="T38" fmla="*/ 23 w 103"/>
              <a:gd name="T39" fmla="*/ 89 h 97"/>
              <a:gd name="T40" fmla="*/ 23 w 103"/>
              <a:gd name="T41" fmla="*/ 54 h 97"/>
              <a:gd name="T42" fmla="*/ 19 w 103"/>
              <a:gd name="T43" fmla="*/ 50 h 97"/>
              <a:gd name="T44" fmla="*/ 15 w 103"/>
              <a:gd name="T45" fmla="*/ 54 h 97"/>
              <a:gd name="T46" fmla="*/ 15 w 103"/>
              <a:gd name="T47" fmla="*/ 93 h 97"/>
              <a:gd name="T48" fmla="*/ 19 w 103"/>
              <a:gd name="T49" fmla="*/ 97 h 97"/>
              <a:gd name="T50" fmla="*/ 84 w 103"/>
              <a:gd name="T51" fmla="*/ 97 h 97"/>
              <a:gd name="T52" fmla="*/ 88 w 103"/>
              <a:gd name="T53" fmla="*/ 93 h 97"/>
              <a:gd name="T54" fmla="*/ 88 w 103"/>
              <a:gd name="T55" fmla="*/ 54 h 97"/>
              <a:gd name="T56" fmla="*/ 84 w 103"/>
              <a:gd name="T57" fmla="*/ 50 h 97"/>
              <a:gd name="T58" fmla="*/ 102 w 103"/>
              <a:gd name="T59" fmla="*/ 49 h 97"/>
              <a:gd name="T60" fmla="*/ 102 w 103"/>
              <a:gd name="T61" fmla="*/ 49 h 97"/>
              <a:gd name="T62" fmla="*/ 54 w 103"/>
              <a:gd name="T63" fmla="*/ 2 h 97"/>
              <a:gd name="T64" fmla="*/ 49 w 103"/>
              <a:gd name="T65" fmla="*/ 2 h 97"/>
              <a:gd name="T66" fmla="*/ 1 w 103"/>
              <a:gd name="T67" fmla="*/ 49 h 97"/>
              <a:gd name="T68" fmla="*/ 1 w 103"/>
              <a:gd name="T69" fmla="*/ 55 h 97"/>
              <a:gd name="T70" fmla="*/ 7 w 103"/>
              <a:gd name="T71" fmla="*/ 55 h 97"/>
              <a:gd name="T72" fmla="*/ 51 w 103"/>
              <a:gd name="T73" fmla="*/ 10 h 97"/>
              <a:gd name="T74" fmla="*/ 96 w 103"/>
              <a:gd name="T75" fmla="*/ 55 h 97"/>
              <a:gd name="T76" fmla="*/ 102 w 103"/>
              <a:gd name="T77" fmla="*/ 55 h 97"/>
              <a:gd name="T78" fmla="*/ 102 w 103"/>
              <a:gd name="T79" fmla="*/ 49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3" h="97">
                <a:moveTo>
                  <a:pt x="65" y="84"/>
                </a:moveTo>
                <a:cubicBezTo>
                  <a:pt x="66" y="84"/>
                  <a:pt x="67" y="83"/>
                  <a:pt x="67" y="81"/>
                </a:cubicBezTo>
                <a:cubicBezTo>
                  <a:pt x="67" y="46"/>
                  <a:pt x="67" y="46"/>
                  <a:pt x="67" y="46"/>
                </a:cubicBezTo>
                <a:cubicBezTo>
                  <a:pt x="67" y="45"/>
                  <a:pt x="66" y="44"/>
                  <a:pt x="65" y="44"/>
                </a:cubicBezTo>
                <a:cubicBezTo>
                  <a:pt x="38" y="44"/>
                  <a:pt x="38" y="44"/>
                  <a:pt x="38" y="44"/>
                </a:cubicBezTo>
                <a:cubicBezTo>
                  <a:pt x="37" y="44"/>
                  <a:pt x="36" y="45"/>
                  <a:pt x="36" y="46"/>
                </a:cubicBezTo>
                <a:cubicBezTo>
                  <a:pt x="36" y="81"/>
                  <a:pt x="36" y="81"/>
                  <a:pt x="36" y="81"/>
                </a:cubicBezTo>
                <a:cubicBezTo>
                  <a:pt x="36" y="83"/>
                  <a:pt x="37" y="84"/>
                  <a:pt x="38" y="84"/>
                </a:cubicBezTo>
                <a:cubicBezTo>
                  <a:pt x="65" y="84"/>
                  <a:pt x="65" y="84"/>
                  <a:pt x="65" y="84"/>
                </a:cubicBezTo>
                <a:close/>
                <a:moveTo>
                  <a:pt x="40" y="49"/>
                </a:moveTo>
                <a:cubicBezTo>
                  <a:pt x="40" y="49"/>
                  <a:pt x="40" y="49"/>
                  <a:pt x="40" y="49"/>
                </a:cubicBezTo>
                <a:cubicBezTo>
                  <a:pt x="62" y="49"/>
                  <a:pt x="62" y="49"/>
                  <a:pt x="62" y="49"/>
                </a:cubicBezTo>
                <a:cubicBezTo>
                  <a:pt x="62" y="79"/>
                  <a:pt x="62" y="79"/>
                  <a:pt x="62" y="79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49"/>
                  <a:pt x="40" y="49"/>
                  <a:pt x="40" y="49"/>
                </a:cubicBezTo>
                <a:close/>
                <a:moveTo>
                  <a:pt x="84" y="50"/>
                </a:moveTo>
                <a:cubicBezTo>
                  <a:pt x="84" y="50"/>
                  <a:pt x="84" y="50"/>
                  <a:pt x="84" y="50"/>
                </a:cubicBezTo>
                <a:cubicBezTo>
                  <a:pt x="82" y="50"/>
                  <a:pt x="80" y="52"/>
                  <a:pt x="80" y="54"/>
                </a:cubicBezTo>
                <a:cubicBezTo>
                  <a:pt x="80" y="89"/>
                  <a:pt x="80" y="89"/>
                  <a:pt x="80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2"/>
                  <a:pt x="21" y="50"/>
                  <a:pt x="19" y="50"/>
                </a:cubicBezTo>
                <a:cubicBezTo>
                  <a:pt x="17" y="50"/>
                  <a:pt x="15" y="52"/>
                  <a:pt x="15" y="54"/>
                </a:cubicBezTo>
                <a:cubicBezTo>
                  <a:pt x="15" y="93"/>
                  <a:pt x="15" y="93"/>
                  <a:pt x="15" y="93"/>
                </a:cubicBezTo>
                <a:cubicBezTo>
                  <a:pt x="15" y="95"/>
                  <a:pt x="17" y="97"/>
                  <a:pt x="19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6" y="97"/>
                  <a:pt x="88" y="95"/>
                  <a:pt x="88" y="93"/>
                </a:cubicBezTo>
                <a:cubicBezTo>
                  <a:pt x="88" y="54"/>
                  <a:pt x="88" y="54"/>
                  <a:pt x="88" y="54"/>
                </a:cubicBezTo>
                <a:cubicBezTo>
                  <a:pt x="88" y="52"/>
                  <a:pt x="86" y="50"/>
                  <a:pt x="84" y="50"/>
                </a:cubicBezTo>
                <a:close/>
                <a:moveTo>
                  <a:pt x="102" y="49"/>
                </a:moveTo>
                <a:cubicBezTo>
                  <a:pt x="102" y="49"/>
                  <a:pt x="102" y="49"/>
                  <a:pt x="102" y="49"/>
                </a:cubicBezTo>
                <a:cubicBezTo>
                  <a:pt x="54" y="2"/>
                  <a:pt x="54" y="2"/>
                  <a:pt x="54" y="2"/>
                </a:cubicBezTo>
                <a:cubicBezTo>
                  <a:pt x="53" y="0"/>
                  <a:pt x="50" y="0"/>
                  <a:pt x="49" y="2"/>
                </a:cubicBezTo>
                <a:cubicBezTo>
                  <a:pt x="1" y="49"/>
                  <a:pt x="1" y="49"/>
                  <a:pt x="1" y="49"/>
                </a:cubicBezTo>
                <a:cubicBezTo>
                  <a:pt x="0" y="51"/>
                  <a:pt x="0" y="53"/>
                  <a:pt x="1" y="55"/>
                </a:cubicBezTo>
                <a:cubicBezTo>
                  <a:pt x="3" y="57"/>
                  <a:pt x="5" y="57"/>
                  <a:pt x="7" y="55"/>
                </a:cubicBezTo>
                <a:cubicBezTo>
                  <a:pt x="51" y="10"/>
                  <a:pt x="51" y="10"/>
                  <a:pt x="51" y="10"/>
                </a:cubicBezTo>
                <a:cubicBezTo>
                  <a:pt x="96" y="55"/>
                  <a:pt x="96" y="55"/>
                  <a:pt x="96" y="55"/>
                </a:cubicBezTo>
                <a:cubicBezTo>
                  <a:pt x="98" y="57"/>
                  <a:pt x="100" y="57"/>
                  <a:pt x="102" y="55"/>
                </a:cubicBezTo>
                <a:cubicBezTo>
                  <a:pt x="103" y="53"/>
                  <a:pt x="103" y="51"/>
                  <a:pt x="102" y="49"/>
                </a:cubicBezTo>
                <a:close/>
              </a:path>
            </a:pathLst>
          </a:custGeom>
          <a:solidFill>
            <a:srgbClr val="A2897B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28" name="Freeform 20"/>
          <p:cNvSpPr>
            <a:spLocks noEditPoints="1"/>
          </p:cNvSpPr>
          <p:nvPr/>
        </p:nvSpPr>
        <p:spPr bwMode="auto">
          <a:xfrm>
            <a:off x="5151420" y="2412197"/>
            <a:ext cx="247650" cy="254000"/>
          </a:xfrm>
          <a:custGeom>
            <a:avLst/>
            <a:gdLst>
              <a:gd name="T0" fmla="*/ 3 w 120"/>
              <a:gd name="T1" fmla="*/ 63 h 124"/>
              <a:gd name="T2" fmla="*/ 60 w 120"/>
              <a:gd name="T3" fmla="*/ 20 h 124"/>
              <a:gd name="T4" fmla="*/ 20 w 120"/>
              <a:gd name="T5" fmla="*/ 60 h 124"/>
              <a:gd name="T6" fmla="*/ 30 w 120"/>
              <a:gd name="T7" fmla="*/ 60 h 124"/>
              <a:gd name="T8" fmla="*/ 44 w 120"/>
              <a:gd name="T9" fmla="*/ 108 h 124"/>
              <a:gd name="T10" fmla="*/ 76 w 120"/>
              <a:gd name="T11" fmla="*/ 102 h 124"/>
              <a:gd name="T12" fmla="*/ 53 w 120"/>
              <a:gd name="T13" fmla="*/ 124 h 124"/>
              <a:gd name="T14" fmla="*/ 67 w 120"/>
              <a:gd name="T15" fmla="*/ 118 h 124"/>
              <a:gd name="T16" fmla="*/ 44 w 120"/>
              <a:gd name="T17" fmla="*/ 116 h 124"/>
              <a:gd name="T18" fmla="*/ 76 w 120"/>
              <a:gd name="T19" fmla="*/ 110 h 124"/>
              <a:gd name="T20" fmla="*/ 84 w 120"/>
              <a:gd name="T21" fmla="*/ 60 h 124"/>
              <a:gd name="T22" fmla="*/ 75 w 120"/>
              <a:gd name="T23" fmla="*/ 56 h 124"/>
              <a:gd name="T24" fmla="*/ 60 w 120"/>
              <a:gd name="T25" fmla="*/ 56 h 124"/>
              <a:gd name="T26" fmla="*/ 50 w 120"/>
              <a:gd name="T27" fmla="*/ 57 h 124"/>
              <a:gd name="T28" fmla="*/ 35 w 120"/>
              <a:gd name="T29" fmla="*/ 60 h 124"/>
              <a:gd name="T30" fmla="*/ 47 w 120"/>
              <a:gd name="T31" fmla="*/ 62 h 124"/>
              <a:gd name="T32" fmla="*/ 50 w 120"/>
              <a:gd name="T33" fmla="*/ 64 h 124"/>
              <a:gd name="T34" fmla="*/ 50 w 120"/>
              <a:gd name="T35" fmla="*/ 64 h 124"/>
              <a:gd name="T36" fmla="*/ 51 w 120"/>
              <a:gd name="T37" fmla="*/ 64 h 124"/>
              <a:gd name="T38" fmla="*/ 51 w 120"/>
              <a:gd name="T39" fmla="*/ 64 h 124"/>
              <a:gd name="T40" fmla="*/ 51 w 120"/>
              <a:gd name="T41" fmla="*/ 65 h 124"/>
              <a:gd name="T42" fmla="*/ 51 w 120"/>
              <a:gd name="T43" fmla="*/ 65 h 124"/>
              <a:gd name="T44" fmla="*/ 51 w 120"/>
              <a:gd name="T45" fmla="*/ 65 h 124"/>
              <a:gd name="T46" fmla="*/ 52 w 120"/>
              <a:gd name="T47" fmla="*/ 65 h 124"/>
              <a:gd name="T48" fmla="*/ 52 w 120"/>
              <a:gd name="T49" fmla="*/ 65 h 124"/>
              <a:gd name="T50" fmla="*/ 52 w 120"/>
              <a:gd name="T51" fmla="*/ 65 h 124"/>
              <a:gd name="T52" fmla="*/ 52 w 120"/>
              <a:gd name="T53" fmla="*/ 65 h 124"/>
              <a:gd name="T54" fmla="*/ 53 w 120"/>
              <a:gd name="T55" fmla="*/ 65 h 124"/>
              <a:gd name="T56" fmla="*/ 53 w 120"/>
              <a:gd name="T57" fmla="*/ 65 h 124"/>
              <a:gd name="T58" fmla="*/ 53 w 120"/>
              <a:gd name="T59" fmla="*/ 65 h 124"/>
              <a:gd name="T60" fmla="*/ 53 w 120"/>
              <a:gd name="T61" fmla="*/ 65 h 124"/>
              <a:gd name="T62" fmla="*/ 53 w 120"/>
              <a:gd name="T63" fmla="*/ 65 h 124"/>
              <a:gd name="T64" fmla="*/ 54 w 120"/>
              <a:gd name="T65" fmla="*/ 65 h 124"/>
              <a:gd name="T66" fmla="*/ 54 w 120"/>
              <a:gd name="T67" fmla="*/ 65 h 124"/>
              <a:gd name="T68" fmla="*/ 54 w 120"/>
              <a:gd name="T69" fmla="*/ 64 h 124"/>
              <a:gd name="T70" fmla="*/ 54 w 120"/>
              <a:gd name="T71" fmla="*/ 64 h 124"/>
              <a:gd name="T72" fmla="*/ 55 w 120"/>
              <a:gd name="T73" fmla="*/ 64 h 124"/>
              <a:gd name="T74" fmla="*/ 58 w 120"/>
              <a:gd name="T75" fmla="*/ 62 h 124"/>
              <a:gd name="T76" fmla="*/ 64 w 120"/>
              <a:gd name="T77" fmla="*/ 63 h 124"/>
              <a:gd name="T78" fmla="*/ 69 w 120"/>
              <a:gd name="T79" fmla="*/ 64 h 124"/>
              <a:gd name="T80" fmla="*/ 80 w 120"/>
              <a:gd name="T81" fmla="*/ 64 h 124"/>
              <a:gd name="T82" fmla="*/ 29 w 120"/>
              <a:gd name="T83" fmla="*/ 26 h 124"/>
              <a:gd name="T84" fmla="*/ 25 w 120"/>
              <a:gd name="T85" fmla="*/ 30 h 124"/>
              <a:gd name="T86" fmla="*/ 106 w 120"/>
              <a:gd name="T87" fmla="*/ 63 h 124"/>
              <a:gd name="T88" fmla="*/ 120 w 120"/>
              <a:gd name="T89" fmla="*/ 60 h 124"/>
              <a:gd name="T90" fmla="*/ 95 w 120"/>
              <a:gd name="T91" fmla="*/ 30 h 124"/>
              <a:gd name="T92" fmla="*/ 91 w 120"/>
              <a:gd name="T93" fmla="*/ 26 h 124"/>
              <a:gd name="T94" fmla="*/ 63 w 120"/>
              <a:gd name="T95" fmla="*/ 14 h 124"/>
              <a:gd name="T96" fmla="*/ 60 w 120"/>
              <a:gd name="T97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0" h="124">
                <a:moveTo>
                  <a:pt x="14" y="58"/>
                </a:moveTo>
                <a:cubicBezTo>
                  <a:pt x="15" y="58"/>
                  <a:pt x="16" y="59"/>
                  <a:pt x="16" y="60"/>
                </a:cubicBezTo>
                <a:cubicBezTo>
                  <a:pt x="16" y="62"/>
                  <a:pt x="15" y="63"/>
                  <a:pt x="14" y="63"/>
                </a:cubicBezTo>
                <a:cubicBezTo>
                  <a:pt x="3" y="63"/>
                  <a:pt x="3" y="63"/>
                  <a:pt x="3" y="63"/>
                </a:cubicBezTo>
                <a:cubicBezTo>
                  <a:pt x="1" y="63"/>
                  <a:pt x="0" y="62"/>
                  <a:pt x="0" y="60"/>
                </a:cubicBezTo>
                <a:cubicBezTo>
                  <a:pt x="0" y="59"/>
                  <a:pt x="1" y="58"/>
                  <a:pt x="3" y="58"/>
                </a:cubicBezTo>
                <a:cubicBezTo>
                  <a:pt x="14" y="58"/>
                  <a:pt x="14" y="58"/>
                  <a:pt x="14" y="58"/>
                </a:cubicBezTo>
                <a:close/>
                <a:moveTo>
                  <a:pt x="60" y="20"/>
                </a:moveTo>
                <a:cubicBezTo>
                  <a:pt x="60" y="20"/>
                  <a:pt x="60" y="20"/>
                  <a:pt x="60" y="20"/>
                </a:cubicBezTo>
                <a:cubicBezTo>
                  <a:pt x="82" y="20"/>
                  <a:pt x="100" y="38"/>
                  <a:pt x="100" y="60"/>
                </a:cubicBezTo>
                <a:cubicBezTo>
                  <a:pt x="100" y="83"/>
                  <a:pt x="82" y="101"/>
                  <a:pt x="60" y="101"/>
                </a:cubicBezTo>
                <a:cubicBezTo>
                  <a:pt x="38" y="101"/>
                  <a:pt x="20" y="83"/>
                  <a:pt x="20" y="60"/>
                </a:cubicBezTo>
                <a:cubicBezTo>
                  <a:pt x="20" y="38"/>
                  <a:pt x="38" y="20"/>
                  <a:pt x="60" y="20"/>
                </a:cubicBezTo>
                <a:close/>
                <a:moveTo>
                  <a:pt x="60" y="30"/>
                </a:moveTo>
                <a:cubicBezTo>
                  <a:pt x="60" y="30"/>
                  <a:pt x="60" y="30"/>
                  <a:pt x="60" y="30"/>
                </a:cubicBezTo>
                <a:cubicBezTo>
                  <a:pt x="43" y="30"/>
                  <a:pt x="30" y="44"/>
                  <a:pt x="30" y="60"/>
                </a:cubicBezTo>
                <a:cubicBezTo>
                  <a:pt x="30" y="77"/>
                  <a:pt x="43" y="91"/>
                  <a:pt x="60" y="91"/>
                </a:cubicBezTo>
                <a:cubicBezTo>
                  <a:pt x="77" y="91"/>
                  <a:pt x="90" y="77"/>
                  <a:pt x="90" y="60"/>
                </a:cubicBezTo>
                <a:cubicBezTo>
                  <a:pt x="90" y="44"/>
                  <a:pt x="77" y="30"/>
                  <a:pt x="60" y="30"/>
                </a:cubicBezTo>
                <a:close/>
                <a:moveTo>
                  <a:pt x="44" y="108"/>
                </a:moveTo>
                <a:cubicBezTo>
                  <a:pt x="44" y="108"/>
                  <a:pt x="44" y="108"/>
                  <a:pt x="44" y="108"/>
                </a:cubicBezTo>
                <a:cubicBezTo>
                  <a:pt x="42" y="108"/>
                  <a:pt x="41" y="107"/>
                  <a:pt x="41" y="105"/>
                </a:cubicBezTo>
                <a:cubicBezTo>
                  <a:pt x="41" y="104"/>
                  <a:pt x="42" y="102"/>
                  <a:pt x="44" y="102"/>
                </a:cubicBezTo>
                <a:cubicBezTo>
                  <a:pt x="76" y="102"/>
                  <a:pt x="76" y="102"/>
                  <a:pt x="76" y="102"/>
                </a:cubicBezTo>
                <a:cubicBezTo>
                  <a:pt x="78" y="102"/>
                  <a:pt x="79" y="104"/>
                  <a:pt x="79" y="105"/>
                </a:cubicBezTo>
                <a:cubicBezTo>
                  <a:pt x="79" y="107"/>
                  <a:pt x="78" y="108"/>
                  <a:pt x="76" y="108"/>
                </a:cubicBezTo>
                <a:cubicBezTo>
                  <a:pt x="44" y="108"/>
                  <a:pt x="44" y="108"/>
                  <a:pt x="44" y="108"/>
                </a:cubicBezTo>
                <a:close/>
                <a:moveTo>
                  <a:pt x="53" y="124"/>
                </a:moveTo>
                <a:cubicBezTo>
                  <a:pt x="53" y="124"/>
                  <a:pt x="53" y="124"/>
                  <a:pt x="53" y="124"/>
                </a:cubicBezTo>
                <a:cubicBezTo>
                  <a:pt x="51" y="124"/>
                  <a:pt x="50" y="123"/>
                  <a:pt x="50" y="121"/>
                </a:cubicBezTo>
                <a:cubicBezTo>
                  <a:pt x="50" y="119"/>
                  <a:pt x="51" y="118"/>
                  <a:pt x="53" y="118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69" y="118"/>
                  <a:pt x="70" y="119"/>
                  <a:pt x="70" y="121"/>
                </a:cubicBezTo>
                <a:cubicBezTo>
                  <a:pt x="70" y="123"/>
                  <a:pt x="69" y="124"/>
                  <a:pt x="67" y="124"/>
                </a:cubicBezTo>
                <a:cubicBezTo>
                  <a:pt x="53" y="124"/>
                  <a:pt x="53" y="124"/>
                  <a:pt x="53" y="124"/>
                </a:cubicBezTo>
                <a:close/>
                <a:moveTo>
                  <a:pt x="44" y="116"/>
                </a:moveTo>
                <a:cubicBezTo>
                  <a:pt x="44" y="116"/>
                  <a:pt x="44" y="116"/>
                  <a:pt x="44" y="116"/>
                </a:cubicBezTo>
                <a:cubicBezTo>
                  <a:pt x="42" y="116"/>
                  <a:pt x="41" y="115"/>
                  <a:pt x="41" y="113"/>
                </a:cubicBezTo>
                <a:cubicBezTo>
                  <a:pt x="41" y="112"/>
                  <a:pt x="42" y="110"/>
                  <a:pt x="44" y="110"/>
                </a:cubicBezTo>
                <a:cubicBezTo>
                  <a:pt x="76" y="110"/>
                  <a:pt x="76" y="110"/>
                  <a:pt x="76" y="110"/>
                </a:cubicBezTo>
                <a:cubicBezTo>
                  <a:pt x="78" y="110"/>
                  <a:pt x="79" y="112"/>
                  <a:pt x="79" y="113"/>
                </a:cubicBezTo>
                <a:cubicBezTo>
                  <a:pt x="79" y="115"/>
                  <a:pt x="78" y="116"/>
                  <a:pt x="76" y="116"/>
                </a:cubicBezTo>
                <a:cubicBezTo>
                  <a:pt x="44" y="116"/>
                  <a:pt x="44" y="116"/>
                  <a:pt x="44" y="116"/>
                </a:cubicBezTo>
                <a:close/>
                <a:moveTo>
                  <a:pt x="84" y="60"/>
                </a:moveTo>
                <a:cubicBezTo>
                  <a:pt x="84" y="60"/>
                  <a:pt x="84" y="60"/>
                  <a:pt x="84" y="60"/>
                </a:cubicBezTo>
                <a:cubicBezTo>
                  <a:pt x="83" y="59"/>
                  <a:pt x="82" y="58"/>
                  <a:pt x="80" y="57"/>
                </a:cubicBezTo>
                <a:cubicBezTo>
                  <a:pt x="79" y="57"/>
                  <a:pt x="78" y="56"/>
                  <a:pt x="78" y="56"/>
                </a:cubicBezTo>
                <a:cubicBezTo>
                  <a:pt x="77" y="56"/>
                  <a:pt x="76" y="56"/>
                  <a:pt x="75" y="56"/>
                </a:cubicBezTo>
                <a:cubicBezTo>
                  <a:pt x="72" y="56"/>
                  <a:pt x="70" y="57"/>
                  <a:pt x="67" y="58"/>
                </a:cubicBezTo>
                <a:cubicBezTo>
                  <a:pt x="67" y="58"/>
                  <a:pt x="66" y="57"/>
                  <a:pt x="65" y="57"/>
                </a:cubicBezTo>
                <a:cubicBezTo>
                  <a:pt x="64" y="57"/>
                  <a:pt x="64" y="56"/>
                  <a:pt x="63" y="56"/>
                </a:cubicBezTo>
                <a:cubicBezTo>
                  <a:pt x="62" y="56"/>
                  <a:pt x="61" y="56"/>
                  <a:pt x="60" y="56"/>
                </a:cubicBezTo>
                <a:cubicBezTo>
                  <a:pt x="59" y="56"/>
                  <a:pt x="58" y="56"/>
                  <a:pt x="57" y="56"/>
                </a:cubicBezTo>
                <a:cubicBezTo>
                  <a:pt x="56" y="56"/>
                  <a:pt x="56" y="57"/>
                  <a:pt x="55" y="57"/>
                </a:cubicBezTo>
                <a:cubicBezTo>
                  <a:pt x="54" y="57"/>
                  <a:pt x="53" y="58"/>
                  <a:pt x="52" y="58"/>
                </a:cubicBezTo>
                <a:cubicBezTo>
                  <a:pt x="52" y="58"/>
                  <a:pt x="51" y="57"/>
                  <a:pt x="50" y="57"/>
                </a:cubicBezTo>
                <a:cubicBezTo>
                  <a:pt x="49" y="57"/>
                  <a:pt x="49" y="56"/>
                  <a:pt x="48" y="56"/>
                </a:cubicBezTo>
                <a:cubicBezTo>
                  <a:pt x="47" y="56"/>
                  <a:pt x="46" y="56"/>
                  <a:pt x="45" y="56"/>
                </a:cubicBezTo>
                <a:cubicBezTo>
                  <a:pt x="42" y="56"/>
                  <a:pt x="40" y="57"/>
                  <a:pt x="37" y="58"/>
                </a:cubicBezTo>
                <a:cubicBezTo>
                  <a:pt x="37" y="59"/>
                  <a:pt x="36" y="59"/>
                  <a:pt x="35" y="60"/>
                </a:cubicBezTo>
                <a:cubicBezTo>
                  <a:pt x="34" y="61"/>
                  <a:pt x="34" y="63"/>
                  <a:pt x="35" y="64"/>
                </a:cubicBezTo>
                <a:cubicBezTo>
                  <a:pt x="37" y="65"/>
                  <a:pt x="38" y="65"/>
                  <a:pt x="40" y="64"/>
                </a:cubicBezTo>
                <a:cubicBezTo>
                  <a:pt x="41" y="63"/>
                  <a:pt x="43" y="62"/>
                  <a:pt x="45" y="62"/>
                </a:cubicBezTo>
                <a:cubicBezTo>
                  <a:pt x="46" y="62"/>
                  <a:pt x="46" y="62"/>
                  <a:pt x="47" y="62"/>
                </a:cubicBezTo>
                <a:cubicBezTo>
                  <a:pt x="47" y="62"/>
                  <a:pt x="47" y="62"/>
                  <a:pt x="48" y="62"/>
                </a:cubicBezTo>
                <a:cubicBezTo>
                  <a:pt x="49" y="63"/>
                  <a:pt x="50" y="63"/>
                  <a:pt x="50" y="6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64"/>
                  <a:pt x="50" y="64"/>
                  <a:pt x="50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3" y="65"/>
                  <a:pt x="53" y="65"/>
                  <a:pt x="53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5" y="64"/>
                  <a:pt x="55" y="64"/>
                  <a:pt x="55" y="64"/>
                </a:cubicBezTo>
                <a:cubicBezTo>
                  <a:pt x="55" y="63"/>
                  <a:pt x="56" y="63"/>
                  <a:pt x="57" y="62"/>
                </a:cubicBezTo>
                <a:cubicBezTo>
                  <a:pt x="57" y="62"/>
                  <a:pt x="58" y="62"/>
                  <a:pt x="58" y="62"/>
                </a:cubicBezTo>
                <a:cubicBezTo>
                  <a:pt x="59" y="62"/>
                  <a:pt x="59" y="62"/>
                  <a:pt x="60" y="62"/>
                </a:cubicBezTo>
                <a:cubicBezTo>
                  <a:pt x="61" y="62"/>
                  <a:pt x="61" y="62"/>
                  <a:pt x="61" y="62"/>
                </a:cubicBezTo>
                <a:cubicBezTo>
                  <a:pt x="62" y="62"/>
                  <a:pt x="62" y="62"/>
                  <a:pt x="63" y="62"/>
                </a:cubicBezTo>
                <a:cubicBezTo>
                  <a:pt x="63" y="63"/>
                  <a:pt x="64" y="63"/>
                  <a:pt x="64" y="63"/>
                </a:cubicBezTo>
                <a:cubicBezTo>
                  <a:pt x="65" y="63"/>
                  <a:pt x="65" y="64"/>
                  <a:pt x="65" y="64"/>
                </a:cubicBezTo>
                <a:cubicBezTo>
                  <a:pt x="65" y="64"/>
                  <a:pt x="65" y="64"/>
                  <a:pt x="65" y="64"/>
                </a:cubicBezTo>
                <a:cubicBezTo>
                  <a:pt x="65" y="64"/>
                  <a:pt x="65" y="64"/>
                  <a:pt x="65" y="64"/>
                </a:cubicBezTo>
                <a:cubicBezTo>
                  <a:pt x="66" y="65"/>
                  <a:pt x="68" y="65"/>
                  <a:pt x="69" y="64"/>
                </a:cubicBezTo>
                <a:cubicBezTo>
                  <a:pt x="71" y="63"/>
                  <a:pt x="73" y="62"/>
                  <a:pt x="75" y="62"/>
                </a:cubicBezTo>
                <a:cubicBezTo>
                  <a:pt x="76" y="62"/>
                  <a:pt x="76" y="62"/>
                  <a:pt x="76" y="62"/>
                </a:cubicBezTo>
                <a:cubicBezTo>
                  <a:pt x="77" y="62"/>
                  <a:pt x="77" y="62"/>
                  <a:pt x="78" y="62"/>
                </a:cubicBezTo>
                <a:cubicBezTo>
                  <a:pt x="79" y="63"/>
                  <a:pt x="80" y="63"/>
                  <a:pt x="80" y="64"/>
                </a:cubicBezTo>
                <a:cubicBezTo>
                  <a:pt x="82" y="65"/>
                  <a:pt x="83" y="65"/>
                  <a:pt x="84" y="64"/>
                </a:cubicBezTo>
                <a:cubicBezTo>
                  <a:pt x="86" y="63"/>
                  <a:pt x="86" y="61"/>
                  <a:pt x="84" y="60"/>
                </a:cubicBezTo>
                <a:close/>
                <a:moveTo>
                  <a:pt x="29" y="26"/>
                </a:moveTo>
                <a:cubicBezTo>
                  <a:pt x="29" y="26"/>
                  <a:pt x="29" y="26"/>
                  <a:pt x="29" y="26"/>
                </a:cubicBezTo>
                <a:cubicBezTo>
                  <a:pt x="22" y="18"/>
                  <a:pt x="22" y="18"/>
                  <a:pt x="22" y="18"/>
                </a:cubicBezTo>
                <a:cubicBezTo>
                  <a:pt x="21" y="17"/>
                  <a:pt x="19" y="17"/>
                  <a:pt x="17" y="18"/>
                </a:cubicBezTo>
                <a:cubicBezTo>
                  <a:pt x="16" y="19"/>
                  <a:pt x="16" y="21"/>
                  <a:pt x="17" y="22"/>
                </a:cubicBezTo>
                <a:cubicBezTo>
                  <a:pt x="25" y="30"/>
                  <a:pt x="25" y="30"/>
                  <a:pt x="25" y="30"/>
                </a:cubicBezTo>
                <a:cubicBezTo>
                  <a:pt x="26" y="31"/>
                  <a:pt x="28" y="31"/>
                  <a:pt x="29" y="30"/>
                </a:cubicBezTo>
                <a:cubicBezTo>
                  <a:pt x="30" y="29"/>
                  <a:pt x="30" y="27"/>
                  <a:pt x="29" y="26"/>
                </a:cubicBezTo>
                <a:close/>
                <a:moveTo>
                  <a:pt x="106" y="63"/>
                </a:moveTo>
                <a:cubicBezTo>
                  <a:pt x="106" y="63"/>
                  <a:pt x="106" y="63"/>
                  <a:pt x="106" y="63"/>
                </a:cubicBezTo>
                <a:cubicBezTo>
                  <a:pt x="105" y="63"/>
                  <a:pt x="103" y="62"/>
                  <a:pt x="103" y="60"/>
                </a:cubicBezTo>
                <a:cubicBezTo>
                  <a:pt x="103" y="59"/>
                  <a:pt x="105" y="58"/>
                  <a:pt x="106" y="58"/>
                </a:cubicBezTo>
                <a:cubicBezTo>
                  <a:pt x="117" y="58"/>
                  <a:pt x="117" y="58"/>
                  <a:pt x="117" y="58"/>
                </a:cubicBezTo>
                <a:cubicBezTo>
                  <a:pt x="119" y="58"/>
                  <a:pt x="120" y="59"/>
                  <a:pt x="120" y="60"/>
                </a:cubicBezTo>
                <a:cubicBezTo>
                  <a:pt x="120" y="62"/>
                  <a:pt x="119" y="63"/>
                  <a:pt x="117" y="63"/>
                </a:cubicBezTo>
                <a:cubicBezTo>
                  <a:pt x="106" y="63"/>
                  <a:pt x="106" y="63"/>
                  <a:pt x="106" y="63"/>
                </a:cubicBezTo>
                <a:close/>
                <a:moveTo>
                  <a:pt x="95" y="30"/>
                </a:moveTo>
                <a:cubicBezTo>
                  <a:pt x="95" y="30"/>
                  <a:pt x="95" y="30"/>
                  <a:pt x="95" y="30"/>
                </a:cubicBezTo>
                <a:cubicBezTo>
                  <a:pt x="102" y="22"/>
                  <a:pt x="102" y="22"/>
                  <a:pt x="102" y="22"/>
                </a:cubicBezTo>
                <a:cubicBezTo>
                  <a:pt x="104" y="21"/>
                  <a:pt x="104" y="19"/>
                  <a:pt x="102" y="18"/>
                </a:cubicBezTo>
                <a:cubicBezTo>
                  <a:pt x="101" y="17"/>
                  <a:pt x="99" y="17"/>
                  <a:pt x="98" y="18"/>
                </a:cubicBezTo>
                <a:cubicBezTo>
                  <a:pt x="91" y="26"/>
                  <a:pt x="91" y="26"/>
                  <a:pt x="91" y="26"/>
                </a:cubicBezTo>
                <a:cubicBezTo>
                  <a:pt x="90" y="27"/>
                  <a:pt x="90" y="29"/>
                  <a:pt x="91" y="30"/>
                </a:cubicBezTo>
                <a:cubicBezTo>
                  <a:pt x="92" y="31"/>
                  <a:pt x="94" y="31"/>
                  <a:pt x="95" y="30"/>
                </a:cubicBezTo>
                <a:close/>
                <a:moveTo>
                  <a:pt x="63" y="14"/>
                </a:moveTo>
                <a:cubicBezTo>
                  <a:pt x="63" y="14"/>
                  <a:pt x="63" y="14"/>
                  <a:pt x="63" y="14"/>
                </a:cubicBezTo>
                <a:cubicBezTo>
                  <a:pt x="63" y="16"/>
                  <a:pt x="62" y="17"/>
                  <a:pt x="60" y="17"/>
                </a:cubicBezTo>
                <a:cubicBezTo>
                  <a:pt x="58" y="17"/>
                  <a:pt x="57" y="16"/>
                  <a:pt x="57" y="14"/>
                </a:cubicBezTo>
                <a:cubicBezTo>
                  <a:pt x="57" y="3"/>
                  <a:pt x="57" y="3"/>
                  <a:pt x="57" y="3"/>
                </a:cubicBezTo>
                <a:cubicBezTo>
                  <a:pt x="57" y="2"/>
                  <a:pt x="58" y="0"/>
                  <a:pt x="60" y="0"/>
                </a:cubicBezTo>
                <a:cubicBezTo>
                  <a:pt x="62" y="0"/>
                  <a:pt x="63" y="2"/>
                  <a:pt x="63" y="3"/>
                </a:cubicBezTo>
                <a:cubicBezTo>
                  <a:pt x="63" y="14"/>
                  <a:pt x="63" y="14"/>
                  <a:pt x="63" y="14"/>
                </a:cubicBezTo>
                <a:close/>
              </a:path>
            </a:pathLst>
          </a:custGeom>
          <a:solidFill>
            <a:srgbClr val="A2897B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29" name="Freeform 21"/>
          <p:cNvSpPr>
            <a:spLocks noEditPoints="1"/>
          </p:cNvSpPr>
          <p:nvPr/>
        </p:nvSpPr>
        <p:spPr bwMode="auto">
          <a:xfrm>
            <a:off x="7170720" y="3223410"/>
            <a:ext cx="168275" cy="212725"/>
          </a:xfrm>
          <a:custGeom>
            <a:avLst/>
            <a:gdLst>
              <a:gd name="T0" fmla="*/ 4 w 81"/>
              <a:gd name="T1" fmla="*/ 0 h 103"/>
              <a:gd name="T2" fmla="*/ 77 w 81"/>
              <a:gd name="T3" fmla="*/ 8 h 103"/>
              <a:gd name="T4" fmla="*/ 66 w 81"/>
              <a:gd name="T5" fmla="*/ 38 h 103"/>
              <a:gd name="T6" fmla="*/ 67 w 81"/>
              <a:gd name="T7" fmla="*/ 67 h 103"/>
              <a:gd name="T8" fmla="*/ 81 w 81"/>
              <a:gd name="T9" fmla="*/ 99 h 103"/>
              <a:gd name="T10" fmla="*/ 0 w 81"/>
              <a:gd name="T11" fmla="*/ 99 h 103"/>
              <a:gd name="T12" fmla="*/ 15 w 81"/>
              <a:gd name="T13" fmla="*/ 67 h 103"/>
              <a:gd name="T14" fmla="*/ 15 w 81"/>
              <a:gd name="T15" fmla="*/ 38 h 103"/>
              <a:gd name="T16" fmla="*/ 4 w 81"/>
              <a:gd name="T17" fmla="*/ 8 h 103"/>
              <a:gd name="T18" fmla="*/ 55 w 81"/>
              <a:gd name="T19" fmla="*/ 77 h 103"/>
              <a:gd name="T20" fmla="*/ 13 w 81"/>
              <a:gd name="T21" fmla="*/ 95 h 103"/>
              <a:gd name="T22" fmla="*/ 14 w 81"/>
              <a:gd name="T23" fmla="*/ 82 h 103"/>
              <a:gd name="T24" fmla="*/ 58 w 81"/>
              <a:gd name="T25" fmla="*/ 73 h 103"/>
              <a:gd name="T26" fmla="*/ 62 w 81"/>
              <a:gd name="T27" fmla="*/ 69 h 103"/>
              <a:gd name="T28" fmla="*/ 44 w 81"/>
              <a:gd name="T29" fmla="*/ 55 h 103"/>
              <a:gd name="T30" fmla="*/ 43 w 81"/>
              <a:gd name="T31" fmla="*/ 54 h 103"/>
              <a:gd name="T32" fmla="*/ 43 w 81"/>
              <a:gd name="T33" fmla="*/ 54 h 103"/>
              <a:gd name="T34" fmla="*/ 42 w 81"/>
              <a:gd name="T35" fmla="*/ 53 h 103"/>
              <a:gd name="T36" fmla="*/ 42 w 81"/>
              <a:gd name="T37" fmla="*/ 52 h 103"/>
              <a:gd name="T38" fmla="*/ 42 w 81"/>
              <a:gd name="T39" fmla="*/ 52 h 103"/>
              <a:gd name="T40" fmla="*/ 43 w 81"/>
              <a:gd name="T41" fmla="*/ 51 h 103"/>
              <a:gd name="T42" fmla="*/ 43 w 81"/>
              <a:gd name="T43" fmla="*/ 51 h 103"/>
              <a:gd name="T44" fmla="*/ 43 w 81"/>
              <a:gd name="T45" fmla="*/ 51 h 103"/>
              <a:gd name="T46" fmla="*/ 44 w 81"/>
              <a:gd name="T47" fmla="*/ 50 h 103"/>
              <a:gd name="T48" fmla="*/ 69 w 81"/>
              <a:gd name="T49" fmla="*/ 8 h 103"/>
              <a:gd name="T50" fmla="*/ 19 w 81"/>
              <a:gd name="T51" fmla="*/ 35 h 103"/>
              <a:gd name="T52" fmla="*/ 38 w 81"/>
              <a:gd name="T53" fmla="*/ 50 h 103"/>
              <a:gd name="T54" fmla="*/ 39 w 81"/>
              <a:gd name="T55" fmla="*/ 51 h 103"/>
              <a:gd name="T56" fmla="*/ 39 w 81"/>
              <a:gd name="T57" fmla="*/ 51 h 103"/>
              <a:gd name="T58" fmla="*/ 39 w 81"/>
              <a:gd name="T59" fmla="*/ 52 h 103"/>
              <a:gd name="T60" fmla="*/ 39 w 81"/>
              <a:gd name="T61" fmla="*/ 52 h 103"/>
              <a:gd name="T62" fmla="*/ 39 w 81"/>
              <a:gd name="T63" fmla="*/ 53 h 103"/>
              <a:gd name="T64" fmla="*/ 39 w 81"/>
              <a:gd name="T65" fmla="*/ 53 h 103"/>
              <a:gd name="T66" fmla="*/ 39 w 81"/>
              <a:gd name="T67" fmla="*/ 54 h 103"/>
              <a:gd name="T68" fmla="*/ 38 w 81"/>
              <a:gd name="T69" fmla="*/ 54 h 103"/>
              <a:gd name="T70" fmla="*/ 38 w 81"/>
              <a:gd name="T71" fmla="*/ 55 h 103"/>
              <a:gd name="T72" fmla="*/ 14 w 81"/>
              <a:gd name="T73" fmla="*/ 82 h 103"/>
              <a:gd name="T74" fmla="*/ 28 w 81"/>
              <a:gd name="T75" fmla="*/ 40 h 103"/>
              <a:gd name="T76" fmla="*/ 39 w 81"/>
              <a:gd name="T77" fmla="*/ 46 h 103"/>
              <a:gd name="T78" fmla="*/ 40 w 81"/>
              <a:gd name="T79" fmla="*/ 47 h 103"/>
              <a:gd name="T80" fmla="*/ 42 w 81"/>
              <a:gd name="T81" fmla="*/ 47 h 103"/>
              <a:gd name="T82" fmla="*/ 43 w 81"/>
              <a:gd name="T83" fmla="*/ 46 h 103"/>
              <a:gd name="T84" fmla="*/ 61 w 81"/>
              <a:gd name="T85" fmla="*/ 28 h 103"/>
              <a:gd name="T86" fmla="*/ 51 w 81"/>
              <a:gd name="T87" fmla="*/ 36 h 103"/>
              <a:gd name="T88" fmla="*/ 41 w 81"/>
              <a:gd name="T89" fmla="*/ 42 h 103"/>
              <a:gd name="T90" fmla="*/ 40 w 81"/>
              <a:gd name="T91" fmla="*/ 42 h 103"/>
              <a:gd name="T92" fmla="*/ 24 w 81"/>
              <a:gd name="T93" fmla="*/ 26 h 103"/>
              <a:gd name="T94" fmla="*/ 41 w 81"/>
              <a:gd name="T95" fmla="*/ 42 h 103"/>
              <a:gd name="T96" fmla="*/ 41 w 81"/>
              <a:gd name="T97" fmla="*/ 4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1" h="103">
                <a:moveTo>
                  <a:pt x="4" y="8"/>
                </a:moveTo>
                <a:cubicBezTo>
                  <a:pt x="2" y="8"/>
                  <a:pt x="0" y="6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9" y="0"/>
                  <a:pt x="81" y="2"/>
                  <a:pt x="81" y="4"/>
                </a:cubicBezTo>
                <a:cubicBezTo>
                  <a:pt x="81" y="6"/>
                  <a:pt x="79" y="8"/>
                  <a:pt x="77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3" y="21"/>
                  <a:pt x="71" y="31"/>
                  <a:pt x="67" y="38"/>
                </a:cubicBezTo>
                <a:cubicBezTo>
                  <a:pt x="66" y="38"/>
                  <a:pt x="66" y="38"/>
                  <a:pt x="66" y="38"/>
                </a:cubicBezTo>
                <a:cubicBezTo>
                  <a:pt x="62" y="45"/>
                  <a:pt x="57" y="50"/>
                  <a:pt x="51" y="52"/>
                </a:cubicBezTo>
                <a:cubicBezTo>
                  <a:pt x="57" y="55"/>
                  <a:pt x="62" y="60"/>
                  <a:pt x="66" y="67"/>
                </a:cubicBezTo>
                <a:cubicBezTo>
                  <a:pt x="67" y="67"/>
                  <a:pt x="67" y="67"/>
                  <a:pt x="67" y="67"/>
                </a:cubicBezTo>
                <a:cubicBezTo>
                  <a:pt x="70" y="74"/>
                  <a:pt x="73" y="83"/>
                  <a:pt x="74" y="95"/>
                </a:cubicBezTo>
                <a:cubicBezTo>
                  <a:pt x="77" y="95"/>
                  <a:pt x="77" y="95"/>
                  <a:pt x="77" y="95"/>
                </a:cubicBezTo>
                <a:cubicBezTo>
                  <a:pt x="79" y="95"/>
                  <a:pt x="81" y="97"/>
                  <a:pt x="81" y="99"/>
                </a:cubicBezTo>
                <a:cubicBezTo>
                  <a:pt x="81" y="101"/>
                  <a:pt x="79" y="103"/>
                  <a:pt x="77" y="103"/>
                </a:cubicBezTo>
                <a:cubicBezTo>
                  <a:pt x="4" y="103"/>
                  <a:pt x="4" y="103"/>
                  <a:pt x="4" y="103"/>
                </a:cubicBezTo>
                <a:cubicBezTo>
                  <a:pt x="2" y="103"/>
                  <a:pt x="0" y="101"/>
                  <a:pt x="0" y="99"/>
                </a:cubicBezTo>
                <a:cubicBezTo>
                  <a:pt x="0" y="97"/>
                  <a:pt x="2" y="95"/>
                  <a:pt x="4" y="95"/>
                </a:cubicBezTo>
                <a:cubicBezTo>
                  <a:pt x="8" y="95"/>
                  <a:pt x="8" y="95"/>
                  <a:pt x="8" y="95"/>
                </a:cubicBezTo>
                <a:cubicBezTo>
                  <a:pt x="8" y="83"/>
                  <a:pt x="11" y="74"/>
                  <a:pt x="15" y="67"/>
                </a:cubicBezTo>
                <a:cubicBezTo>
                  <a:pt x="15" y="67"/>
                  <a:pt x="15" y="67"/>
                  <a:pt x="15" y="67"/>
                </a:cubicBezTo>
                <a:cubicBezTo>
                  <a:pt x="19" y="60"/>
                  <a:pt x="25" y="55"/>
                  <a:pt x="31" y="52"/>
                </a:cubicBezTo>
                <a:cubicBezTo>
                  <a:pt x="25" y="50"/>
                  <a:pt x="19" y="45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1" y="31"/>
                  <a:pt x="8" y="21"/>
                  <a:pt x="8" y="8"/>
                </a:cubicBezTo>
                <a:cubicBezTo>
                  <a:pt x="4" y="8"/>
                  <a:pt x="4" y="8"/>
                  <a:pt x="4" y="8"/>
                </a:cubicBezTo>
                <a:close/>
                <a:moveTo>
                  <a:pt x="69" y="95"/>
                </a:moveTo>
                <a:cubicBezTo>
                  <a:pt x="69" y="95"/>
                  <a:pt x="69" y="95"/>
                  <a:pt x="69" y="95"/>
                </a:cubicBezTo>
                <a:cubicBezTo>
                  <a:pt x="66" y="87"/>
                  <a:pt x="61" y="81"/>
                  <a:pt x="55" y="77"/>
                </a:cubicBezTo>
                <a:cubicBezTo>
                  <a:pt x="51" y="75"/>
                  <a:pt x="46" y="74"/>
                  <a:pt x="41" y="74"/>
                </a:cubicBezTo>
                <a:cubicBezTo>
                  <a:pt x="36" y="74"/>
                  <a:pt x="31" y="75"/>
                  <a:pt x="26" y="77"/>
                </a:cubicBezTo>
                <a:cubicBezTo>
                  <a:pt x="20" y="81"/>
                  <a:pt x="15" y="87"/>
                  <a:pt x="13" y="95"/>
                </a:cubicBezTo>
                <a:cubicBezTo>
                  <a:pt x="69" y="95"/>
                  <a:pt x="69" y="95"/>
                  <a:pt x="69" y="95"/>
                </a:cubicBezTo>
                <a:close/>
                <a:moveTo>
                  <a:pt x="14" y="82"/>
                </a:moveTo>
                <a:cubicBezTo>
                  <a:pt x="14" y="82"/>
                  <a:pt x="14" y="82"/>
                  <a:pt x="14" y="82"/>
                </a:cubicBezTo>
                <a:cubicBezTo>
                  <a:pt x="17" y="78"/>
                  <a:pt x="20" y="75"/>
                  <a:pt x="24" y="73"/>
                </a:cubicBezTo>
                <a:cubicBezTo>
                  <a:pt x="29" y="70"/>
                  <a:pt x="35" y="69"/>
                  <a:pt x="41" y="69"/>
                </a:cubicBezTo>
                <a:cubicBezTo>
                  <a:pt x="47" y="69"/>
                  <a:pt x="52" y="70"/>
                  <a:pt x="58" y="73"/>
                </a:cubicBezTo>
                <a:cubicBezTo>
                  <a:pt x="61" y="75"/>
                  <a:pt x="65" y="78"/>
                  <a:pt x="67" y="82"/>
                </a:cubicBezTo>
                <a:cubicBezTo>
                  <a:pt x="66" y="77"/>
                  <a:pt x="64" y="73"/>
                  <a:pt x="62" y="70"/>
                </a:cubicBezTo>
                <a:cubicBezTo>
                  <a:pt x="62" y="69"/>
                  <a:pt x="62" y="69"/>
                  <a:pt x="62" y="69"/>
                </a:cubicBezTo>
                <a:cubicBezTo>
                  <a:pt x="58" y="61"/>
                  <a:pt x="51" y="57"/>
                  <a:pt x="44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4" y="55"/>
                  <a:pt x="44" y="55"/>
                  <a:pt x="44" y="55"/>
                </a:cubicBez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4"/>
                </a:cubicBezTo>
                <a:cubicBezTo>
                  <a:pt x="43" y="54"/>
                  <a:pt x="43" y="54"/>
                  <a:pt x="43" y="53"/>
                </a:cubicBezTo>
                <a:cubicBezTo>
                  <a:pt x="42" y="53"/>
                  <a:pt x="42" y="53"/>
                  <a:pt x="42" y="53"/>
                </a:cubicBezTo>
                <a:cubicBezTo>
                  <a:pt x="42" y="53"/>
                  <a:pt x="42" y="53"/>
                  <a:pt x="42" y="53"/>
                </a:cubicBezTo>
                <a:cubicBezTo>
                  <a:pt x="42" y="53"/>
                  <a:pt x="42" y="53"/>
                  <a:pt x="42" y="53"/>
                </a:cubicBezTo>
                <a:cubicBezTo>
                  <a:pt x="42" y="53"/>
                  <a:pt x="42" y="53"/>
                  <a:pt x="42" y="53"/>
                </a:cubicBezTo>
                <a:cubicBezTo>
                  <a:pt x="42" y="52"/>
                  <a:pt x="42" y="52"/>
                  <a:pt x="42" y="52"/>
                </a:cubicBezTo>
                <a:cubicBezTo>
                  <a:pt x="42" y="52"/>
                  <a:pt x="42" y="52"/>
                  <a:pt x="42" y="52"/>
                </a:cubicBezTo>
                <a:cubicBezTo>
                  <a:pt x="42" y="52"/>
                  <a:pt x="42" y="52"/>
                  <a:pt x="42" y="52"/>
                </a:cubicBezTo>
                <a:cubicBezTo>
                  <a:pt x="42" y="52"/>
                  <a:pt x="42" y="52"/>
                  <a:pt x="42" y="52"/>
                </a:cubicBezTo>
                <a:cubicBezTo>
                  <a:pt x="42" y="52"/>
                  <a:pt x="42" y="52"/>
                  <a:pt x="42" y="52"/>
                </a:cubicBezTo>
                <a:cubicBezTo>
                  <a:pt x="42" y="52"/>
                  <a:pt x="42" y="52"/>
                  <a:pt x="42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0"/>
                  <a:pt x="43" y="50"/>
                  <a:pt x="44" y="50"/>
                </a:cubicBezTo>
                <a:cubicBezTo>
                  <a:pt x="44" y="50"/>
                  <a:pt x="44" y="50"/>
                  <a:pt x="44" y="50"/>
                </a:cubicBezTo>
                <a:cubicBezTo>
                  <a:pt x="44" y="50"/>
                  <a:pt x="44" y="50"/>
                  <a:pt x="44" y="50"/>
                </a:cubicBezTo>
                <a:cubicBezTo>
                  <a:pt x="51" y="48"/>
                  <a:pt x="58" y="44"/>
                  <a:pt x="62" y="35"/>
                </a:cubicBezTo>
                <a:cubicBezTo>
                  <a:pt x="62" y="35"/>
                  <a:pt x="62" y="35"/>
                  <a:pt x="62" y="35"/>
                </a:cubicBezTo>
                <a:cubicBezTo>
                  <a:pt x="66" y="29"/>
                  <a:pt x="69" y="20"/>
                  <a:pt x="69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3" y="20"/>
                  <a:pt x="15" y="29"/>
                  <a:pt x="19" y="35"/>
                </a:cubicBezTo>
                <a:cubicBezTo>
                  <a:pt x="19" y="35"/>
                  <a:pt x="19" y="35"/>
                  <a:pt x="19" y="35"/>
                </a:cubicBezTo>
                <a:cubicBezTo>
                  <a:pt x="24" y="44"/>
                  <a:pt x="31" y="48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50"/>
                  <a:pt x="38" y="50"/>
                  <a:pt x="38" y="51"/>
                </a:cubicBezTo>
                <a:cubicBezTo>
                  <a:pt x="38" y="51"/>
                  <a:pt x="38" y="51"/>
                  <a:pt x="38" y="51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8" y="54"/>
                  <a:pt x="38" y="54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31" y="57"/>
                  <a:pt x="24" y="61"/>
                  <a:pt x="19" y="69"/>
                </a:cubicBezTo>
                <a:cubicBezTo>
                  <a:pt x="19" y="70"/>
                  <a:pt x="19" y="70"/>
                  <a:pt x="19" y="70"/>
                </a:cubicBezTo>
                <a:cubicBezTo>
                  <a:pt x="17" y="73"/>
                  <a:pt x="16" y="77"/>
                  <a:pt x="14" y="82"/>
                </a:cubicBezTo>
                <a:close/>
                <a:moveTo>
                  <a:pt x="20" y="28"/>
                </a:moveTo>
                <a:cubicBezTo>
                  <a:pt x="20" y="28"/>
                  <a:pt x="20" y="28"/>
                  <a:pt x="20" y="28"/>
                </a:cubicBezTo>
                <a:cubicBezTo>
                  <a:pt x="22" y="33"/>
                  <a:pt x="24" y="37"/>
                  <a:pt x="28" y="40"/>
                </a:cubicBezTo>
                <a:cubicBezTo>
                  <a:pt x="31" y="43"/>
                  <a:pt x="34" y="45"/>
                  <a:pt x="39" y="46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6"/>
                  <a:pt x="39" y="46"/>
                  <a:pt x="39" y="46"/>
                </a:cubicBezTo>
                <a:cubicBezTo>
                  <a:pt x="40" y="47"/>
                  <a:pt x="40" y="47"/>
                  <a:pt x="40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41" y="47"/>
                  <a:pt x="41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7" y="45"/>
                  <a:pt x="51" y="43"/>
                  <a:pt x="54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7" y="37"/>
                  <a:pt x="60" y="33"/>
                  <a:pt x="61" y="28"/>
                </a:cubicBezTo>
                <a:cubicBezTo>
                  <a:pt x="62" y="27"/>
                  <a:pt x="61" y="26"/>
                  <a:pt x="60" y="25"/>
                </a:cubicBezTo>
                <a:cubicBezTo>
                  <a:pt x="59" y="25"/>
                  <a:pt x="58" y="25"/>
                  <a:pt x="57" y="26"/>
                </a:cubicBezTo>
                <a:cubicBezTo>
                  <a:pt x="56" y="30"/>
                  <a:pt x="54" y="34"/>
                  <a:pt x="51" y="36"/>
                </a:cubicBezTo>
                <a:cubicBezTo>
                  <a:pt x="48" y="39"/>
                  <a:pt x="45" y="41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36" y="41"/>
                  <a:pt x="33" y="39"/>
                  <a:pt x="31" y="36"/>
                </a:cubicBezTo>
                <a:cubicBezTo>
                  <a:pt x="28" y="34"/>
                  <a:pt x="26" y="30"/>
                  <a:pt x="24" y="26"/>
                </a:cubicBezTo>
                <a:cubicBezTo>
                  <a:pt x="24" y="25"/>
                  <a:pt x="23" y="25"/>
                  <a:pt x="21" y="25"/>
                </a:cubicBezTo>
                <a:cubicBezTo>
                  <a:pt x="20" y="26"/>
                  <a:pt x="20" y="27"/>
                  <a:pt x="20" y="28"/>
                </a:cubicBezTo>
                <a:close/>
                <a:moveTo>
                  <a:pt x="41" y="42"/>
                </a:moveTo>
                <a:cubicBezTo>
                  <a:pt x="41" y="42"/>
                  <a:pt x="41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30" name="Freeform 22"/>
          <p:cNvSpPr>
            <a:spLocks noEditPoints="1"/>
          </p:cNvSpPr>
          <p:nvPr/>
        </p:nvSpPr>
        <p:spPr bwMode="auto">
          <a:xfrm>
            <a:off x="4252895" y="2423310"/>
            <a:ext cx="228600" cy="231775"/>
          </a:xfrm>
          <a:custGeom>
            <a:avLst/>
            <a:gdLst>
              <a:gd name="T0" fmla="*/ 59 w 109"/>
              <a:gd name="T1" fmla="*/ 56 h 112"/>
              <a:gd name="T2" fmla="*/ 55 w 109"/>
              <a:gd name="T3" fmla="*/ 21 h 112"/>
              <a:gd name="T4" fmla="*/ 51 w 109"/>
              <a:gd name="T5" fmla="*/ 60 h 112"/>
              <a:gd name="T6" fmla="*/ 77 w 109"/>
              <a:gd name="T7" fmla="*/ 64 h 112"/>
              <a:gd name="T8" fmla="*/ 77 w 109"/>
              <a:gd name="T9" fmla="*/ 56 h 112"/>
              <a:gd name="T10" fmla="*/ 91 w 109"/>
              <a:gd name="T11" fmla="*/ 24 h 112"/>
              <a:gd name="T12" fmla="*/ 18 w 109"/>
              <a:gd name="T13" fmla="*/ 24 h 112"/>
              <a:gd name="T14" fmla="*/ 3 w 109"/>
              <a:gd name="T15" fmla="*/ 60 h 112"/>
              <a:gd name="T16" fmla="*/ 18 w 109"/>
              <a:gd name="T17" fmla="*/ 97 h 112"/>
              <a:gd name="T18" fmla="*/ 91 w 109"/>
              <a:gd name="T19" fmla="*/ 97 h 112"/>
              <a:gd name="T20" fmla="*/ 91 w 109"/>
              <a:gd name="T21" fmla="*/ 97 h 112"/>
              <a:gd name="T22" fmla="*/ 91 w 109"/>
              <a:gd name="T23" fmla="*/ 24 h 112"/>
              <a:gd name="T24" fmla="*/ 85 w 109"/>
              <a:gd name="T25" fmla="*/ 91 h 112"/>
              <a:gd name="T26" fmla="*/ 55 w 109"/>
              <a:gd name="T27" fmla="*/ 104 h 112"/>
              <a:gd name="T28" fmla="*/ 24 w 109"/>
              <a:gd name="T29" fmla="*/ 91 h 112"/>
              <a:gd name="T30" fmla="*/ 24 w 109"/>
              <a:gd name="T31" fmla="*/ 30 h 112"/>
              <a:gd name="T32" fmla="*/ 55 w 109"/>
              <a:gd name="T33" fmla="*/ 17 h 112"/>
              <a:gd name="T34" fmla="*/ 86 w 109"/>
              <a:gd name="T35" fmla="*/ 30 h 112"/>
              <a:gd name="T36" fmla="*/ 85 w 109"/>
              <a:gd name="T37" fmla="*/ 91 h 112"/>
              <a:gd name="T38" fmla="*/ 108 w 109"/>
              <a:gd name="T39" fmla="*/ 24 h 112"/>
              <a:gd name="T40" fmla="*/ 100 w 109"/>
              <a:gd name="T41" fmla="*/ 15 h 112"/>
              <a:gd name="T42" fmla="*/ 96 w 109"/>
              <a:gd name="T43" fmla="*/ 11 h 112"/>
              <a:gd name="T44" fmla="*/ 85 w 109"/>
              <a:gd name="T45" fmla="*/ 4 h 112"/>
              <a:gd name="T46" fmla="*/ 75 w 109"/>
              <a:gd name="T47" fmla="*/ 3 h 112"/>
              <a:gd name="T48" fmla="*/ 82 w 109"/>
              <a:gd name="T49" fmla="*/ 11 h 112"/>
              <a:gd name="T50" fmla="*/ 91 w 109"/>
              <a:gd name="T51" fmla="*/ 17 h 112"/>
              <a:gd name="T52" fmla="*/ 95 w 109"/>
              <a:gd name="T53" fmla="*/ 20 h 112"/>
              <a:gd name="T54" fmla="*/ 102 w 109"/>
              <a:gd name="T55" fmla="*/ 29 h 112"/>
              <a:gd name="T56" fmla="*/ 108 w 109"/>
              <a:gd name="T57" fmla="*/ 24 h 112"/>
              <a:gd name="T58" fmla="*/ 8 w 109"/>
              <a:gd name="T59" fmla="*/ 29 h 112"/>
              <a:gd name="T60" fmla="*/ 15 w 109"/>
              <a:gd name="T61" fmla="*/ 20 h 112"/>
              <a:gd name="T62" fmla="*/ 23 w 109"/>
              <a:gd name="T63" fmla="*/ 13 h 112"/>
              <a:gd name="T64" fmla="*/ 28 w 109"/>
              <a:gd name="T65" fmla="*/ 10 h 112"/>
              <a:gd name="T66" fmla="*/ 35 w 109"/>
              <a:gd name="T67" fmla="*/ 3 h 112"/>
              <a:gd name="T68" fmla="*/ 24 w 109"/>
              <a:gd name="T69" fmla="*/ 4 h 112"/>
              <a:gd name="T70" fmla="*/ 18 w 109"/>
              <a:gd name="T71" fmla="*/ 7 h 112"/>
              <a:gd name="T72" fmla="*/ 9 w 109"/>
              <a:gd name="T73" fmla="*/ 15 h 112"/>
              <a:gd name="T74" fmla="*/ 1 w 109"/>
              <a:gd name="T75" fmla="*/ 24 h 112"/>
              <a:gd name="T76" fmla="*/ 8 w 109"/>
              <a:gd name="T77" fmla="*/ 2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9" h="112">
                <a:moveTo>
                  <a:pt x="77" y="56"/>
                </a:moveTo>
                <a:cubicBezTo>
                  <a:pt x="59" y="56"/>
                  <a:pt x="59" y="56"/>
                  <a:pt x="59" y="56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3"/>
                  <a:pt x="57" y="21"/>
                  <a:pt x="55" y="21"/>
                </a:cubicBezTo>
                <a:cubicBezTo>
                  <a:pt x="52" y="21"/>
                  <a:pt x="51" y="23"/>
                  <a:pt x="51" y="25"/>
                </a:cubicBezTo>
                <a:cubicBezTo>
                  <a:pt x="51" y="60"/>
                  <a:pt x="51" y="60"/>
                  <a:pt x="51" y="60"/>
                </a:cubicBezTo>
                <a:cubicBezTo>
                  <a:pt x="51" y="63"/>
                  <a:pt x="52" y="64"/>
                  <a:pt x="55" y="64"/>
                </a:cubicBezTo>
                <a:cubicBezTo>
                  <a:pt x="77" y="64"/>
                  <a:pt x="77" y="64"/>
                  <a:pt x="77" y="64"/>
                </a:cubicBezTo>
                <a:cubicBezTo>
                  <a:pt x="79" y="64"/>
                  <a:pt x="81" y="63"/>
                  <a:pt x="81" y="60"/>
                </a:cubicBezTo>
                <a:cubicBezTo>
                  <a:pt x="81" y="58"/>
                  <a:pt x="79" y="56"/>
                  <a:pt x="77" y="56"/>
                </a:cubicBezTo>
                <a:close/>
                <a:moveTo>
                  <a:pt x="91" y="24"/>
                </a:moveTo>
                <a:cubicBezTo>
                  <a:pt x="91" y="24"/>
                  <a:pt x="91" y="24"/>
                  <a:pt x="91" y="24"/>
                </a:cubicBezTo>
                <a:cubicBezTo>
                  <a:pt x="82" y="15"/>
                  <a:pt x="69" y="9"/>
                  <a:pt x="55" y="9"/>
                </a:cubicBezTo>
                <a:cubicBezTo>
                  <a:pt x="40" y="9"/>
                  <a:pt x="28" y="15"/>
                  <a:pt x="18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9" y="33"/>
                  <a:pt x="3" y="46"/>
                  <a:pt x="3" y="60"/>
                </a:cubicBezTo>
                <a:cubicBezTo>
                  <a:pt x="3" y="75"/>
                  <a:pt x="9" y="87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28" y="106"/>
                  <a:pt x="40" y="112"/>
                  <a:pt x="55" y="112"/>
                </a:cubicBezTo>
                <a:cubicBezTo>
                  <a:pt x="69" y="112"/>
                  <a:pt x="82" y="106"/>
                  <a:pt x="91" y="97"/>
                </a:cubicBezTo>
                <a:cubicBezTo>
                  <a:pt x="91" y="97"/>
                  <a:pt x="91" y="97"/>
                  <a:pt x="91" y="97"/>
                </a:cubicBezTo>
                <a:cubicBezTo>
                  <a:pt x="91" y="97"/>
                  <a:pt x="91" y="97"/>
                  <a:pt x="91" y="97"/>
                </a:cubicBezTo>
                <a:cubicBezTo>
                  <a:pt x="100" y="87"/>
                  <a:pt x="106" y="75"/>
                  <a:pt x="106" y="60"/>
                </a:cubicBezTo>
                <a:cubicBezTo>
                  <a:pt x="106" y="46"/>
                  <a:pt x="100" y="34"/>
                  <a:pt x="91" y="24"/>
                </a:cubicBezTo>
                <a:cubicBezTo>
                  <a:pt x="91" y="24"/>
                  <a:pt x="91" y="24"/>
                  <a:pt x="91" y="24"/>
                </a:cubicBezTo>
                <a:close/>
                <a:moveTo>
                  <a:pt x="85" y="91"/>
                </a:moveTo>
                <a:cubicBezTo>
                  <a:pt x="85" y="91"/>
                  <a:pt x="85" y="91"/>
                  <a:pt x="85" y="91"/>
                </a:cubicBezTo>
                <a:cubicBezTo>
                  <a:pt x="77" y="99"/>
                  <a:pt x="67" y="104"/>
                  <a:pt x="55" y="104"/>
                </a:cubicBezTo>
                <a:cubicBezTo>
                  <a:pt x="43" y="104"/>
                  <a:pt x="32" y="99"/>
                  <a:pt x="24" y="91"/>
                </a:cubicBezTo>
                <a:cubicBezTo>
                  <a:pt x="24" y="91"/>
                  <a:pt x="24" y="91"/>
                  <a:pt x="24" y="91"/>
                </a:cubicBezTo>
                <a:cubicBezTo>
                  <a:pt x="16" y="83"/>
                  <a:pt x="11" y="72"/>
                  <a:pt x="11" y="60"/>
                </a:cubicBezTo>
                <a:cubicBezTo>
                  <a:pt x="11" y="48"/>
                  <a:pt x="16" y="38"/>
                  <a:pt x="24" y="30"/>
                </a:cubicBezTo>
                <a:cubicBezTo>
                  <a:pt x="24" y="30"/>
                  <a:pt x="24" y="30"/>
                  <a:pt x="24" y="30"/>
                </a:cubicBezTo>
                <a:cubicBezTo>
                  <a:pt x="32" y="22"/>
                  <a:pt x="43" y="17"/>
                  <a:pt x="55" y="17"/>
                </a:cubicBezTo>
                <a:cubicBezTo>
                  <a:pt x="67" y="17"/>
                  <a:pt x="77" y="22"/>
                  <a:pt x="85" y="30"/>
                </a:cubicBezTo>
                <a:cubicBezTo>
                  <a:pt x="86" y="30"/>
                  <a:pt x="86" y="30"/>
                  <a:pt x="86" y="30"/>
                </a:cubicBezTo>
                <a:cubicBezTo>
                  <a:pt x="93" y="38"/>
                  <a:pt x="98" y="49"/>
                  <a:pt x="98" y="60"/>
                </a:cubicBezTo>
                <a:cubicBezTo>
                  <a:pt x="98" y="72"/>
                  <a:pt x="93" y="83"/>
                  <a:pt x="85" y="91"/>
                </a:cubicBezTo>
                <a:close/>
                <a:moveTo>
                  <a:pt x="10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7" y="23"/>
                  <a:pt x="106" y="21"/>
                  <a:pt x="104" y="19"/>
                </a:cubicBezTo>
                <a:cubicBezTo>
                  <a:pt x="103" y="18"/>
                  <a:pt x="102" y="16"/>
                  <a:pt x="100" y="15"/>
                </a:cubicBezTo>
                <a:cubicBezTo>
                  <a:pt x="99" y="13"/>
                  <a:pt x="97" y="12"/>
                  <a:pt x="96" y="11"/>
                </a:cubicBezTo>
                <a:cubicBezTo>
                  <a:pt x="96" y="11"/>
                  <a:pt x="96" y="11"/>
                  <a:pt x="96" y="11"/>
                </a:cubicBezTo>
                <a:cubicBezTo>
                  <a:pt x="94" y="9"/>
                  <a:pt x="92" y="8"/>
                  <a:pt x="91" y="7"/>
                </a:cubicBezTo>
                <a:cubicBezTo>
                  <a:pt x="89" y="6"/>
                  <a:pt x="87" y="5"/>
                  <a:pt x="85" y="4"/>
                </a:cubicBezTo>
                <a:cubicBezTo>
                  <a:pt x="84" y="3"/>
                  <a:pt x="82" y="2"/>
                  <a:pt x="80" y="1"/>
                </a:cubicBezTo>
                <a:cubicBezTo>
                  <a:pt x="78" y="0"/>
                  <a:pt x="75" y="1"/>
                  <a:pt x="75" y="3"/>
                </a:cubicBezTo>
                <a:cubicBezTo>
                  <a:pt x="74" y="5"/>
                  <a:pt x="75" y="7"/>
                  <a:pt x="77" y="8"/>
                </a:cubicBezTo>
                <a:cubicBezTo>
                  <a:pt x="78" y="9"/>
                  <a:pt x="80" y="10"/>
                  <a:pt x="82" y="11"/>
                </a:cubicBezTo>
                <a:cubicBezTo>
                  <a:pt x="83" y="11"/>
                  <a:pt x="85" y="12"/>
                  <a:pt x="86" y="13"/>
                </a:cubicBezTo>
                <a:cubicBezTo>
                  <a:pt x="88" y="14"/>
                  <a:pt x="89" y="16"/>
                  <a:pt x="91" y="17"/>
                </a:cubicBezTo>
                <a:cubicBezTo>
                  <a:pt x="91" y="17"/>
                  <a:pt x="91" y="17"/>
                  <a:pt x="91" y="17"/>
                </a:cubicBezTo>
                <a:cubicBezTo>
                  <a:pt x="92" y="18"/>
                  <a:pt x="93" y="19"/>
                  <a:pt x="95" y="20"/>
                </a:cubicBezTo>
                <a:cubicBezTo>
                  <a:pt x="96" y="22"/>
                  <a:pt x="97" y="23"/>
                  <a:pt x="98" y="24"/>
                </a:cubicBezTo>
                <a:cubicBezTo>
                  <a:pt x="99" y="26"/>
                  <a:pt x="101" y="27"/>
                  <a:pt x="102" y="29"/>
                </a:cubicBezTo>
                <a:cubicBezTo>
                  <a:pt x="103" y="31"/>
                  <a:pt x="105" y="31"/>
                  <a:pt x="107" y="30"/>
                </a:cubicBezTo>
                <a:cubicBezTo>
                  <a:pt x="109" y="29"/>
                  <a:pt x="109" y="26"/>
                  <a:pt x="108" y="24"/>
                </a:cubicBezTo>
                <a:close/>
                <a:moveTo>
                  <a:pt x="8" y="29"/>
                </a:moveTo>
                <a:cubicBezTo>
                  <a:pt x="8" y="29"/>
                  <a:pt x="8" y="29"/>
                  <a:pt x="8" y="29"/>
                </a:cubicBezTo>
                <a:cubicBezTo>
                  <a:pt x="9" y="27"/>
                  <a:pt x="10" y="26"/>
                  <a:pt x="11" y="24"/>
                </a:cubicBezTo>
                <a:cubicBezTo>
                  <a:pt x="12" y="23"/>
                  <a:pt x="13" y="22"/>
                  <a:pt x="15" y="20"/>
                </a:cubicBezTo>
                <a:cubicBezTo>
                  <a:pt x="16" y="19"/>
                  <a:pt x="17" y="18"/>
                  <a:pt x="19" y="17"/>
                </a:cubicBezTo>
                <a:cubicBezTo>
                  <a:pt x="20" y="16"/>
                  <a:pt x="21" y="14"/>
                  <a:pt x="23" y="13"/>
                </a:cubicBezTo>
                <a:cubicBezTo>
                  <a:pt x="24" y="12"/>
                  <a:pt x="26" y="11"/>
                  <a:pt x="28" y="11"/>
                </a:cubicBezTo>
                <a:cubicBezTo>
                  <a:pt x="28" y="10"/>
                  <a:pt x="28" y="10"/>
                  <a:pt x="28" y="10"/>
                </a:cubicBezTo>
                <a:cubicBezTo>
                  <a:pt x="29" y="10"/>
                  <a:pt x="31" y="9"/>
                  <a:pt x="33" y="8"/>
                </a:cubicBezTo>
                <a:cubicBezTo>
                  <a:pt x="35" y="7"/>
                  <a:pt x="35" y="5"/>
                  <a:pt x="35" y="3"/>
                </a:cubicBezTo>
                <a:cubicBezTo>
                  <a:pt x="34" y="1"/>
                  <a:pt x="31" y="0"/>
                  <a:pt x="29" y="1"/>
                </a:cubicBezTo>
                <a:cubicBezTo>
                  <a:pt x="28" y="2"/>
                  <a:pt x="26" y="3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2" y="5"/>
                  <a:pt x="20" y="6"/>
                  <a:pt x="18" y="7"/>
                </a:cubicBezTo>
                <a:cubicBezTo>
                  <a:pt x="17" y="8"/>
                  <a:pt x="15" y="9"/>
                  <a:pt x="14" y="11"/>
                </a:cubicBezTo>
                <a:cubicBezTo>
                  <a:pt x="12" y="12"/>
                  <a:pt x="10" y="13"/>
                  <a:pt x="9" y="15"/>
                </a:cubicBezTo>
                <a:cubicBezTo>
                  <a:pt x="8" y="16"/>
                  <a:pt x="6" y="18"/>
                  <a:pt x="5" y="19"/>
                </a:cubicBezTo>
                <a:cubicBezTo>
                  <a:pt x="3" y="21"/>
                  <a:pt x="2" y="23"/>
                  <a:pt x="1" y="24"/>
                </a:cubicBezTo>
                <a:cubicBezTo>
                  <a:pt x="0" y="26"/>
                  <a:pt x="0" y="29"/>
                  <a:pt x="2" y="30"/>
                </a:cubicBezTo>
                <a:cubicBezTo>
                  <a:pt x="4" y="31"/>
                  <a:pt x="6" y="31"/>
                  <a:pt x="8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31" name="Freeform 23"/>
          <p:cNvSpPr>
            <a:spLocks noEditPoints="1"/>
          </p:cNvSpPr>
          <p:nvPr/>
        </p:nvSpPr>
        <p:spPr bwMode="auto">
          <a:xfrm>
            <a:off x="5160945" y="3224997"/>
            <a:ext cx="219075" cy="215900"/>
          </a:xfrm>
          <a:custGeom>
            <a:avLst/>
            <a:gdLst>
              <a:gd name="T0" fmla="*/ 51 w 105"/>
              <a:gd name="T1" fmla="*/ 30 h 105"/>
              <a:gd name="T2" fmla="*/ 45 w 105"/>
              <a:gd name="T3" fmla="*/ 30 h 105"/>
              <a:gd name="T4" fmla="*/ 45 w 105"/>
              <a:gd name="T5" fmla="*/ 24 h 105"/>
              <a:gd name="T6" fmla="*/ 62 w 105"/>
              <a:gd name="T7" fmla="*/ 8 h 105"/>
              <a:gd name="T8" fmla="*/ 80 w 105"/>
              <a:gd name="T9" fmla="*/ 0 h 105"/>
              <a:gd name="T10" fmla="*/ 105 w 105"/>
              <a:gd name="T11" fmla="*/ 26 h 105"/>
              <a:gd name="T12" fmla="*/ 98 w 105"/>
              <a:gd name="T13" fmla="*/ 44 h 105"/>
              <a:gd name="T14" fmla="*/ 80 w 105"/>
              <a:gd name="T15" fmla="*/ 62 h 105"/>
              <a:gd name="T16" fmla="*/ 80 w 105"/>
              <a:gd name="T17" fmla="*/ 62 h 105"/>
              <a:gd name="T18" fmla="*/ 62 w 105"/>
              <a:gd name="T19" fmla="*/ 69 h 105"/>
              <a:gd name="T20" fmla="*/ 40 w 105"/>
              <a:gd name="T21" fmla="*/ 57 h 105"/>
              <a:gd name="T22" fmla="*/ 40 w 105"/>
              <a:gd name="T23" fmla="*/ 57 h 105"/>
              <a:gd name="T24" fmla="*/ 37 w 105"/>
              <a:gd name="T25" fmla="*/ 51 h 105"/>
              <a:gd name="T26" fmla="*/ 40 w 105"/>
              <a:gd name="T27" fmla="*/ 46 h 105"/>
              <a:gd name="T28" fmla="*/ 45 w 105"/>
              <a:gd name="T29" fmla="*/ 49 h 105"/>
              <a:gd name="T30" fmla="*/ 47 w 105"/>
              <a:gd name="T31" fmla="*/ 53 h 105"/>
              <a:gd name="T32" fmla="*/ 62 w 105"/>
              <a:gd name="T33" fmla="*/ 61 h 105"/>
              <a:gd name="T34" fmla="*/ 74 w 105"/>
              <a:gd name="T35" fmla="*/ 56 h 105"/>
              <a:gd name="T36" fmla="*/ 74 w 105"/>
              <a:gd name="T37" fmla="*/ 56 h 105"/>
              <a:gd name="T38" fmla="*/ 74 w 105"/>
              <a:gd name="T39" fmla="*/ 56 h 105"/>
              <a:gd name="T40" fmla="*/ 92 w 105"/>
              <a:gd name="T41" fmla="*/ 38 h 105"/>
              <a:gd name="T42" fmla="*/ 97 w 105"/>
              <a:gd name="T43" fmla="*/ 26 h 105"/>
              <a:gd name="T44" fmla="*/ 80 w 105"/>
              <a:gd name="T45" fmla="*/ 8 h 105"/>
              <a:gd name="T46" fmla="*/ 67 w 105"/>
              <a:gd name="T47" fmla="*/ 13 h 105"/>
              <a:gd name="T48" fmla="*/ 67 w 105"/>
              <a:gd name="T49" fmla="*/ 13 h 105"/>
              <a:gd name="T50" fmla="*/ 51 w 105"/>
              <a:gd name="T51" fmla="*/ 30 h 105"/>
              <a:gd name="T52" fmla="*/ 57 w 105"/>
              <a:gd name="T53" fmla="*/ 73 h 105"/>
              <a:gd name="T54" fmla="*/ 57 w 105"/>
              <a:gd name="T55" fmla="*/ 73 h 105"/>
              <a:gd name="T56" fmla="*/ 40 w 105"/>
              <a:gd name="T57" fmla="*/ 90 h 105"/>
              <a:gd name="T58" fmla="*/ 16 w 105"/>
              <a:gd name="T59" fmla="*/ 90 h 105"/>
              <a:gd name="T60" fmla="*/ 16 w 105"/>
              <a:gd name="T61" fmla="*/ 90 h 105"/>
              <a:gd name="T62" fmla="*/ 16 w 105"/>
              <a:gd name="T63" fmla="*/ 65 h 105"/>
              <a:gd name="T64" fmla="*/ 34 w 105"/>
              <a:gd name="T65" fmla="*/ 47 h 105"/>
              <a:gd name="T66" fmla="*/ 46 w 105"/>
              <a:gd name="T67" fmla="*/ 42 h 105"/>
              <a:gd name="T68" fmla="*/ 59 w 105"/>
              <a:gd name="T69" fmla="*/ 47 h 105"/>
              <a:gd name="T70" fmla="*/ 61 w 105"/>
              <a:gd name="T71" fmla="*/ 50 h 105"/>
              <a:gd name="T72" fmla="*/ 63 w 105"/>
              <a:gd name="T73" fmla="*/ 54 h 105"/>
              <a:gd name="T74" fmla="*/ 68 w 105"/>
              <a:gd name="T75" fmla="*/ 57 h 105"/>
              <a:gd name="T76" fmla="*/ 70 w 105"/>
              <a:gd name="T77" fmla="*/ 52 h 105"/>
              <a:gd name="T78" fmla="*/ 68 w 105"/>
              <a:gd name="T79" fmla="*/ 46 h 105"/>
              <a:gd name="T80" fmla="*/ 64 w 105"/>
              <a:gd name="T81" fmla="*/ 41 h 105"/>
              <a:gd name="T82" fmla="*/ 64 w 105"/>
              <a:gd name="T83" fmla="*/ 41 h 105"/>
              <a:gd name="T84" fmla="*/ 46 w 105"/>
              <a:gd name="T85" fmla="*/ 34 h 105"/>
              <a:gd name="T86" fmla="*/ 28 w 105"/>
              <a:gd name="T87" fmla="*/ 41 h 105"/>
              <a:gd name="T88" fmla="*/ 10 w 105"/>
              <a:gd name="T89" fmla="*/ 60 h 105"/>
              <a:gd name="T90" fmla="*/ 10 w 105"/>
              <a:gd name="T91" fmla="*/ 96 h 105"/>
              <a:gd name="T92" fmla="*/ 10 w 105"/>
              <a:gd name="T93" fmla="*/ 96 h 105"/>
              <a:gd name="T94" fmla="*/ 46 w 105"/>
              <a:gd name="T95" fmla="*/ 96 h 105"/>
              <a:gd name="T96" fmla="*/ 46 w 105"/>
              <a:gd name="T97" fmla="*/ 96 h 105"/>
              <a:gd name="T98" fmla="*/ 46 w 105"/>
              <a:gd name="T99" fmla="*/ 96 h 105"/>
              <a:gd name="T100" fmla="*/ 63 w 105"/>
              <a:gd name="T101" fmla="*/ 79 h 105"/>
              <a:gd name="T102" fmla="*/ 63 w 105"/>
              <a:gd name="T103" fmla="*/ 73 h 105"/>
              <a:gd name="T104" fmla="*/ 57 w 105"/>
              <a:gd name="T105" fmla="*/ 73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5" h="105">
                <a:moveTo>
                  <a:pt x="51" y="30"/>
                </a:moveTo>
                <a:cubicBezTo>
                  <a:pt x="49" y="32"/>
                  <a:pt x="47" y="32"/>
                  <a:pt x="45" y="30"/>
                </a:cubicBezTo>
                <a:cubicBezTo>
                  <a:pt x="44" y="29"/>
                  <a:pt x="44" y="26"/>
                  <a:pt x="45" y="24"/>
                </a:cubicBezTo>
                <a:cubicBezTo>
                  <a:pt x="62" y="8"/>
                  <a:pt x="62" y="8"/>
                  <a:pt x="62" y="8"/>
                </a:cubicBezTo>
                <a:cubicBezTo>
                  <a:pt x="67" y="3"/>
                  <a:pt x="73" y="0"/>
                  <a:pt x="80" y="0"/>
                </a:cubicBezTo>
                <a:cubicBezTo>
                  <a:pt x="94" y="0"/>
                  <a:pt x="105" y="12"/>
                  <a:pt x="105" y="26"/>
                </a:cubicBezTo>
                <a:cubicBezTo>
                  <a:pt x="105" y="32"/>
                  <a:pt x="103" y="39"/>
                  <a:pt x="98" y="44"/>
                </a:cubicBezTo>
                <a:cubicBezTo>
                  <a:pt x="80" y="62"/>
                  <a:pt x="80" y="62"/>
                  <a:pt x="80" y="62"/>
                </a:cubicBezTo>
                <a:cubicBezTo>
                  <a:pt x="80" y="62"/>
                  <a:pt x="80" y="62"/>
                  <a:pt x="80" y="62"/>
                </a:cubicBezTo>
                <a:cubicBezTo>
                  <a:pt x="75" y="67"/>
                  <a:pt x="68" y="69"/>
                  <a:pt x="62" y="69"/>
                </a:cubicBezTo>
                <a:cubicBezTo>
                  <a:pt x="53" y="69"/>
                  <a:pt x="44" y="65"/>
                  <a:pt x="40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39" y="55"/>
                  <a:pt x="38" y="53"/>
                  <a:pt x="37" y="51"/>
                </a:cubicBezTo>
                <a:cubicBezTo>
                  <a:pt x="37" y="49"/>
                  <a:pt x="38" y="47"/>
                  <a:pt x="40" y="46"/>
                </a:cubicBezTo>
                <a:cubicBezTo>
                  <a:pt x="42" y="46"/>
                  <a:pt x="44" y="47"/>
                  <a:pt x="45" y="49"/>
                </a:cubicBezTo>
                <a:cubicBezTo>
                  <a:pt x="45" y="50"/>
                  <a:pt x="46" y="52"/>
                  <a:pt x="47" y="53"/>
                </a:cubicBezTo>
                <a:cubicBezTo>
                  <a:pt x="50" y="58"/>
                  <a:pt x="56" y="61"/>
                  <a:pt x="62" y="61"/>
                </a:cubicBezTo>
                <a:cubicBezTo>
                  <a:pt x="66" y="61"/>
                  <a:pt x="71" y="60"/>
                  <a:pt x="74" y="56"/>
                </a:cubicBezTo>
                <a:cubicBezTo>
                  <a:pt x="74" y="56"/>
                  <a:pt x="74" y="56"/>
                  <a:pt x="74" y="56"/>
                </a:cubicBezTo>
                <a:cubicBezTo>
                  <a:pt x="74" y="56"/>
                  <a:pt x="74" y="56"/>
                  <a:pt x="74" y="56"/>
                </a:cubicBezTo>
                <a:cubicBezTo>
                  <a:pt x="92" y="38"/>
                  <a:pt x="92" y="38"/>
                  <a:pt x="92" y="38"/>
                </a:cubicBezTo>
                <a:cubicBezTo>
                  <a:pt x="96" y="35"/>
                  <a:pt x="97" y="30"/>
                  <a:pt x="97" y="26"/>
                </a:cubicBezTo>
                <a:cubicBezTo>
                  <a:pt x="97" y="16"/>
                  <a:pt x="90" y="8"/>
                  <a:pt x="80" y="8"/>
                </a:cubicBezTo>
                <a:cubicBezTo>
                  <a:pt x="75" y="8"/>
                  <a:pt x="71" y="10"/>
                  <a:pt x="67" y="13"/>
                </a:cubicBezTo>
                <a:cubicBezTo>
                  <a:pt x="67" y="13"/>
                  <a:pt x="67" y="13"/>
                  <a:pt x="67" y="13"/>
                </a:cubicBezTo>
                <a:cubicBezTo>
                  <a:pt x="51" y="30"/>
                  <a:pt x="51" y="30"/>
                  <a:pt x="51" y="30"/>
                </a:cubicBezTo>
                <a:close/>
                <a:moveTo>
                  <a:pt x="57" y="73"/>
                </a:moveTo>
                <a:cubicBezTo>
                  <a:pt x="57" y="73"/>
                  <a:pt x="57" y="73"/>
                  <a:pt x="57" y="73"/>
                </a:cubicBezTo>
                <a:cubicBezTo>
                  <a:pt x="40" y="90"/>
                  <a:pt x="40" y="90"/>
                  <a:pt x="40" y="90"/>
                </a:cubicBezTo>
                <a:cubicBezTo>
                  <a:pt x="34" y="97"/>
                  <a:pt x="22" y="97"/>
                  <a:pt x="16" y="90"/>
                </a:cubicBezTo>
                <a:cubicBezTo>
                  <a:pt x="16" y="90"/>
                  <a:pt x="16" y="90"/>
                  <a:pt x="16" y="90"/>
                </a:cubicBezTo>
                <a:cubicBezTo>
                  <a:pt x="9" y="83"/>
                  <a:pt x="9" y="72"/>
                  <a:pt x="16" y="65"/>
                </a:cubicBezTo>
                <a:cubicBezTo>
                  <a:pt x="34" y="47"/>
                  <a:pt x="34" y="47"/>
                  <a:pt x="34" y="47"/>
                </a:cubicBezTo>
                <a:cubicBezTo>
                  <a:pt x="37" y="44"/>
                  <a:pt x="42" y="42"/>
                  <a:pt x="46" y="42"/>
                </a:cubicBezTo>
                <a:cubicBezTo>
                  <a:pt x="51" y="42"/>
                  <a:pt x="55" y="44"/>
                  <a:pt x="59" y="47"/>
                </a:cubicBezTo>
                <a:cubicBezTo>
                  <a:pt x="60" y="48"/>
                  <a:pt x="60" y="49"/>
                  <a:pt x="61" y="50"/>
                </a:cubicBezTo>
                <a:cubicBezTo>
                  <a:pt x="62" y="52"/>
                  <a:pt x="62" y="53"/>
                  <a:pt x="63" y="54"/>
                </a:cubicBezTo>
                <a:cubicBezTo>
                  <a:pt x="64" y="57"/>
                  <a:pt x="66" y="58"/>
                  <a:pt x="68" y="57"/>
                </a:cubicBezTo>
                <a:cubicBezTo>
                  <a:pt x="70" y="57"/>
                  <a:pt x="71" y="54"/>
                  <a:pt x="70" y="52"/>
                </a:cubicBezTo>
                <a:cubicBezTo>
                  <a:pt x="70" y="50"/>
                  <a:pt x="69" y="48"/>
                  <a:pt x="68" y="46"/>
                </a:cubicBezTo>
                <a:cubicBezTo>
                  <a:pt x="67" y="45"/>
                  <a:pt x="66" y="43"/>
                  <a:pt x="64" y="41"/>
                </a:cubicBezTo>
                <a:cubicBezTo>
                  <a:pt x="64" y="41"/>
                  <a:pt x="64" y="41"/>
                  <a:pt x="64" y="41"/>
                </a:cubicBezTo>
                <a:cubicBezTo>
                  <a:pt x="59" y="37"/>
                  <a:pt x="53" y="34"/>
                  <a:pt x="46" y="34"/>
                </a:cubicBezTo>
                <a:cubicBezTo>
                  <a:pt x="40" y="34"/>
                  <a:pt x="33" y="37"/>
                  <a:pt x="28" y="41"/>
                </a:cubicBezTo>
                <a:cubicBezTo>
                  <a:pt x="10" y="60"/>
                  <a:pt x="10" y="60"/>
                  <a:pt x="10" y="60"/>
                </a:cubicBezTo>
                <a:cubicBezTo>
                  <a:pt x="0" y="69"/>
                  <a:pt x="0" y="86"/>
                  <a:pt x="10" y="96"/>
                </a:cubicBezTo>
                <a:cubicBezTo>
                  <a:pt x="10" y="96"/>
                  <a:pt x="10" y="96"/>
                  <a:pt x="10" y="96"/>
                </a:cubicBezTo>
                <a:cubicBezTo>
                  <a:pt x="20" y="105"/>
                  <a:pt x="36" y="105"/>
                  <a:pt x="46" y="96"/>
                </a:cubicBezTo>
                <a:cubicBezTo>
                  <a:pt x="46" y="96"/>
                  <a:pt x="46" y="96"/>
                  <a:pt x="46" y="96"/>
                </a:cubicBezTo>
                <a:cubicBezTo>
                  <a:pt x="46" y="96"/>
                  <a:pt x="46" y="96"/>
                  <a:pt x="46" y="96"/>
                </a:cubicBezTo>
                <a:cubicBezTo>
                  <a:pt x="63" y="79"/>
                  <a:pt x="63" y="79"/>
                  <a:pt x="63" y="79"/>
                </a:cubicBezTo>
                <a:cubicBezTo>
                  <a:pt x="64" y="77"/>
                  <a:pt x="64" y="75"/>
                  <a:pt x="63" y="73"/>
                </a:cubicBezTo>
                <a:cubicBezTo>
                  <a:pt x="61" y="72"/>
                  <a:pt x="59" y="72"/>
                  <a:pt x="57" y="7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32" name="Freeform 24"/>
          <p:cNvSpPr>
            <a:spLocks noEditPoints="1"/>
          </p:cNvSpPr>
          <p:nvPr/>
        </p:nvSpPr>
        <p:spPr bwMode="auto">
          <a:xfrm>
            <a:off x="3194033" y="2434422"/>
            <a:ext cx="215900" cy="212725"/>
          </a:xfrm>
          <a:custGeom>
            <a:avLst/>
            <a:gdLst>
              <a:gd name="T0" fmla="*/ 29 w 104"/>
              <a:gd name="T1" fmla="*/ 32 h 103"/>
              <a:gd name="T2" fmla="*/ 29 w 104"/>
              <a:gd name="T3" fmla="*/ 70 h 103"/>
              <a:gd name="T4" fmla="*/ 29 w 104"/>
              <a:gd name="T5" fmla="*/ 70 h 103"/>
              <a:gd name="T6" fmla="*/ 56 w 104"/>
              <a:gd name="T7" fmla="*/ 91 h 103"/>
              <a:gd name="T8" fmla="*/ 56 w 104"/>
              <a:gd name="T9" fmla="*/ 73 h 103"/>
              <a:gd name="T10" fmla="*/ 56 w 104"/>
              <a:gd name="T11" fmla="*/ 29 h 103"/>
              <a:gd name="T12" fmla="*/ 56 w 104"/>
              <a:gd name="T13" fmla="*/ 12 h 103"/>
              <a:gd name="T14" fmla="*/ 29 w 104"/>
              <a:gd name="T15" fmla="*/ 32 h 103"/>
              <a:gd name="T16" fmla="*/ 29 w 104"/>
              <a:gd name="T17" fmla="*/ 32 h 103"/>
              <a:gd name="T18" fmla="*/ 77 w 104"/>
              <a:gd name="T19" fmla="*/ 17 h 103"/>
              <a:gd name="T20" fmla="*/ 77 w 104"/>
              <a:gd name="T21" fmla="*/ 17 h 103"/>
              <a:gd name="T22" fmla="*/ 75 w 104"/>
              <a:gd name="T23" fmla="*/ 12 h 103"/>
              <a:gd name="T24" fmla="*/ 81 w 104"/>
              <a:gd name="T25" fmla="*/ 10 h 103"/>
              <a:gd name="T26" fmla="*/ 98 w 104"/>
              <a:gd name="T27" fmla="*/ 28 h 103"/>
              <a:gd name="T28" fmla="*/ 104 w 104"/>
              <a:gd name="T29" fmla="*/ 51 h 103"/>
              <a:gd name="T30" fmla="*/ 98 w 104"/>
              <a:gd name="T31" fmla="*/ 75 h 103"/>
              <a:gd name="T32" fmla="*/ 81 w 104"/>
              <a:gd name="T33" fmla="*/ 92 h 103"/>
              <a:gd name="T34" fmla="*/ 75 w 104"/>
              <a:gd name="T35" fmla="*/ 91 h 103"/>
              <a:gd name="T36" fmla="*/ 77 w 104"/>
              <a:gd name="T37" fmla="*/ 85 h 103"/>
              <a:gd name="T38" fmla="*/ 91 w 104"/>
              <a:gd name="T39" fmla="*/ 71 h 103"/>
              <a:gd name="T40" fmla="*/ 96 w 104"/>
              <a:gd name="T41" fmla="*/ 51 h 103"/>
              <a:gd name="T42" fmla="*/ 91 w 104"/>
              <a:gd name="T43" fmla="*/ 32 h 103"/>
              <a:gd name="T44" fmla="*/ 77 w 104"/>
              <a:gd name="T45" fmla="*/ 17 h 103"/>
              <a:gd name="T46" fmla="*/ 24 w 104"/>
              <a:gd name="T47" fmla="*/ 33 h 103"/>
              <a:gd name="T48" fmla="*/ 24 w 104"/>
              <a:gd name="T49" fmla="*/ 33 h 103"/>
              <a:gd name="T50" fmla="*/ 8 w 104"/>
              <a:gd name="T51" fmla="*/ 33 h 103"/>
              <a:gd name="T52" fmla="*/ 8 w 104"/>
              <a:gd name="T53" fmla="*/ 69 h 103"/>
              <a:gd name="T54" fmla="*/ 24 w 104"/>
              <a:gd name="T55" fmla="*/ 69 h 103"/>
              <a:gd name="T56" fmla="*/ 24 w 104"/>
              <a:gd name="T57" fmla="*/ 33 h 103"/>
              <a:gd name="T58" fmla="*/ 25 w 104"/>
              <a:gd name="T59" fmla="*/ 25 h 103"/>
              <a:gd name="T60" fmla="*/ 25 w 104"/>
              <a:gd name="T61" fmla="*/ 25 h 103"/>
              <a:gd name="T62" fmla="*/ 57 w 104"/>
              <a:gd name="T63" fmla="*/ 1 h 103"/>
              <a:gd name="T64" fmla="*/ 60 w 104"/>
              <a:gd name="T65" fmla="*/ 0 h 103"/>
              <a:gd name="T66" fmla="*/ 63 w 104"/>
              <a:gd name="T67" fmla="*/ 4 h 103"/>
              <a:gd name="T68" fmla="*/ 63 w 104"/>
              <a:gd name="T69" fmla="*/ 29 h 103"/>
              <a:gd name="T70" fmla="*/ 63 w 104"/>
              <a:gd name="T71" fmla="*/ 30 h 103"/>
              <a:gd name="T72" fmla="*/ 73 w 104"/>
              <a:gd name="T73" fmla="*/ 37 h 103"/>
              <a:gd name="T74" fmla="*/ 78 w 104"/>
              <a:gd name="T75" fmla="*/ 51 h 103"/>
              <a:gd name="T76" fmla="*/ 73 w 104"/>
              <a:gd name="T77" fmla="*/ 65 h 103"/>
              <a:gd name="T78" fmla="*/ 63 w 104"/>
              <a:gd name="T79" fmla="*/ 72 h 103"/>
              <a:gd name="T80" fmla="*/ 63 w 104"/>
              <a:gd name="T81" fmla="*/ 73 h 103"/>
              <a:gd name="T82" fmla="*/ 63 w 104"/>
              <a:gd name="T83" fmla="*/ 99 h 103"/>
              <a:gd name="T84" fmla="*/ 63 w 104"/>
              <a:gd name="T85" fmla="*/ 101 h 103"/>
              <a:gd name="T86" fmla="*/ 57 w 104"/>
              <a:gd name="T87" fmla="*/ 102 h 103"/>
              <a:gd name="T88" fmla="*/ 25 w 104"/>
              <a:gd name="T89" fmla="*/ 77 h 103"/>
              <a:gd name="T90" fmla="*/ 4 w 104"/>
              <a:gd name="T91" fmla="*/ 77 h 103"/>
              <a:gd name="T92" fmla="*/ 4 w 104"/>
              <a:gd name="T93" fmla="*/ 77 h 103"/>
              <a:gd name="T94" fmla="*/ 0 w 104"/>
              <a:gd name="T95" fmla="*/ 73 h 103"/>
              <a:gd name="T96" fmla="*/ 0 w 104"/>
              <a:gd name="T97" fmla="*/ 29 h 103"/>
              <a:gd name="T98" fmla="*/ 0 w 104"/>
              <a:gd name="T99" fmla="*/ 29 h 103"/>
              <a:gd name="T100" fmla="*/ 4 w 104"/>
              <a:gd name="T101" fmla="*/ 25 h 103"/>
              <a:gd name="T102" fmla="*/ 25 w 104"/>
              <a:gd name="T103" fmla="*/ 25 h 103"/>
              <a:gd name="T104" fmla="*/ 63 w 104"/>
              <a:gd name="T105" fmla="*/ 35 h 103"/>
              <a:gd name="T106" fmla="*/ 63 w 104"/>
              <a:gd name="T107" fmla="*/ 35 h 103"/>
              <a:gd name="T108" fmla="*/ 63 w 104"/>
              <a:gd name="T109" fmla="*/ 67 h 103"/>
              <a:gd name="T110" fmla="*/ 69 w 104"/>
              <a:gd name="T111" fmla="*/ 62 h 103"/>
              <a:gd name="T112" fmla="*/ 73 w 104"/>
              <a:gd name="T113" fmla="*/ 51 h 103"/>
              <a:gd name="T114" fmla="*/ 69 w 104"/>
              <a:gd name="T115" fmla="*/ 40 h 103"/>
              <a:gd name="T116" fmla="*/ 63 w 104"/>
              <a:gd name="T117" fmla="*/ 35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4" h="103">
                <a:moveTo>
                  <a:pt x="29" y="32"/>
                </a:moveTo>
                <a:cubicBezTo>
                  <a:pt x="29" y="70"/>
                  <a:pt x="29" y="70"/>
                  <a:pt x="29" y="70"/>
                </a:cubicBezTo>
                <a:cubicBezTo>
                  <a:pt x="29" y="70"/>
                  <a:pt x="29" y="70"/>
                  <a:pt x="29" y="70"/>
                </a:cubicBezTo>
                <a:cubicBezTo>
                  <a:pt x="56" y="91"/>
                  <a:pt x="56" y="91"/>
                  <a:pt x="56" y="91"/>
                </a:cubicBezTo>
                <a:cubicBezTo>
                  <a:pt x="56" y="73"/>
                  <a:pt x="56" y="73"/>
                  <a:pt x="56" y="73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12"/>
                  <a:pt x="56" y="12"/>
                  <a:pt x="56" y="12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32"/>
                  <a:pt x="29" y="32"/>
                  <a:pt x="29" y="32"/>
                </a:cubicBezTo>
                <a:close/>
                <a:moveTo>
                  <a:pt x="77" y="17"/>
                </a:moveTo>
                <a:cubicBezTo>
                  <a:pt x="77" y="17"/>
                  <a:pt x="77" y="17"/>
                  <a:pt x="77" y="17"/>
                </a:cubicBezTo>
                <a:cubicBezTo>
                  <a:pt x="75" y="16"/>
                  <a:pt x="74" y="13"/>
                  <a:pt x="75" y="12"/>
                </a:cubicBezTo>
                <a:cubicBezTo>
                  <a:pt x="77" y="10"/>
                  <a:pt x="79" y="9"/>
                  <a:pt x="81" y="10"/>
                </a:cubicBezTo>
                <a:cubicBezTo>
                  <a:pt x="88" y="14"/>
                  <a:pt x="94" y="21"/>
                  <a:pt x="98" y="28"/>
                </a:cubicBezTo>
                <a:cubicBezTo>
                  <a:pt x="102" y="35"/>
                  <a:pt x="104" y="43"/>
                  <a:pt x="104" y="51"/>
                </a:cubicBezTo>
                <a:cubicBezTo>
                  <a:pt x="104" y="60"/>
                  <a:pt x="102" y="68"/>
                  <a:pt x="98" y="75"/>
                </a:cubicBezTo>
                <a:cubicBezTo>
                  <a:pt x="94" y="82"/>
                  <a:pt x="88" y="88"/>
                  <a:pt x="81" y="92"/>
                </a:cubicBezTo>
                <a:cubicBezTo>
                  <a:pt x="79" y="93"/>
                  <a:pt x="77" y="93"/>
                  <a:pt x="75" y="91"/>
                </a:cubicBezTo>
                <a:cubicBezTo>
                  <a:pt x="74" y="89"/>
                  <a:pt x="75" y="86"/>
                  <a:pt x="77" y="85"/>
                </a:cubicBezTo>
                <a:cubicBezTo>
                  <a:pt x="83" y="82"/>
                  <a:pt x="88" y="77"/>
                  <a:pt x="91" y="71"/>
                </a:cubicBezTo>
                <a:cubicBezTo>
                  <a:pt x="94" y="65"/>
                  <a:pt x="96" y="58"/>
                  <a:pt x="96" y="51"/>
                </a:cubicBezTo>
                <a:cubicBezTo>
                  <a:pt x="96" y="44"/>
                  <a:pt x="94" y="37"/>
                  <a:pt x="91" y="32"/>
                </a:cubicBezTo>
                <a:cubicBezTo>
                  <a:pt x="88" y="26"/>
                  <a:pt x="83" y="21"/>
                  <a:pt x="77" y="17"/>
                </a:cubicBezTo>
                <a:close/>
                <a:moveTo>
                  <a:pt x="24" y="33"/>
                </a:moveTo>
                <a:cubicBezTo>
                  <a:pt x="24" y="33"/>
                  <a:pt x="24" y="33"/>
                  <a:pt x="24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69"/>
                  <a:pt x="8" y="69"/>
                  <a:pt x="8" y="69"/>
                </a:cubicBezTo>
                <a:cubicBezTo>
                  <a:pt x="24" y="69"/>
                  <a:pt x="24" y="69"/>
                  <a:pt x="24" y="69"/>
                </a:cubicBezTo>
                <a:cubicBezTo>
                  <a:pt x="24" y="33"/>
                  <a:pt x="24" y="33"/>
                  <a:pt x="24" y="33"/>
                </a:cubicBezTo>
                <a:close/>
                <a:moveTo>
                  <a:pt x="25" y="25"/>
                </a:moveTo>
                <a:cubicBezTo>
                  <a:pt x="25" y="25"/>
                  <a:pt x="25" y="25"/>
                  <a:pt x="25" y="25"/>
                </a:cubicBezTo>
                <a:cubicBezTo>
                  <a:pt x="57" y="1"/>
                  <a:pt x="57" y="1"/>
                  <a:pt x="57" y="1"/>
                </a:cubicBezTo>
                <a:cubicBezTo>
                  <a:pt x="58" y="0"/>
                  <a:pt x="59" y="0"/>
                  <a:pt x="60" y="0"/>
                </a:cubicBezTo>
                <a:cubicBezTo>
                  <a:pt x="62" y="0"/>
                  <a:pt x="63" y="2"/>
                  <a:pt x="63" y="4"/>
                </a:cubicBezTo>
                <a:cubicBezTo>
                  <a:pt x="63" y="29"/>
                  <a:pt x="63" y="29"/>
                  <a:pt x="63" y="29"/>
                </a:cubicBezTo>
                <a:cubicBezTo>
                  <a:pt x="63" y="30"/>
                  <a:pt x="63" y="30"/>
                  <a:pt x="63" y="30"/>
                </a:cubicBezTo>
                <a:cubicBezTo>
                  <a:pt x="67" y="31"/>
                  <a:pt x="70" y="34"/>
                  <a:pt x="73" y="37"/>
                </a:cubicBezTo>
                <a:cubicBezTo>
                  <a:pt x="76" y="41"/>
                  <a:pt x="78" y="46"/>
                  <a:pt x="78" y="51"/>
                </a:cubicBezTo>
                <a:cubicBezTo>
                  <a:pt x="78" y="57"/>
                  <a:pt x="76" y="61"/>
                  <a:pt x="73" y="65"/>
                </a:cubicBezTo>
                <a:cubicBezTo>
                  <a:pt x="70" y="68"/>
                  <a:pt x="67" y="71"/>
                  <a:pt x="63" y="72"/>
                </a:cubicBezTo>
                <a:cubicBezTo>
                  <a:pt x="63" y="73"/>
                  <a:pt x="63" y="73"/>
                  <a:pt x="63" y="73"/>
                </a:cubicBezTo>
                <a:cubicBezTo>
                  <a:pt x="63" y="99"/>
                  <a:pt x="63" y="99"/>
                  <a:pt x="63" y="99"/>
                </a:cubicBezTo>
                <a:cubicBezTo>
                  <a:pt x="63" y="100"/>
                  <a:pt x="63" y="100"/>
                  <a:pt x="63" y="101"/>
                </a:cubicBezTo>
                <a:cubicBezTo>
                  <a:pt x="61" y="103"/>
                  <a:pt x="59" y="103"/>
                  <a:pt x="57" y="102"/>
                </a:cubicBezTo>
                <a:cubicBezTo>
                  <a:pt x="25" y="77"/>
                  <a:pt x="25" y="77"/>
                  <a:pt x="25" y="77"/>
                </a:cubicBezTo>
                <a:cubicBezTo>
                  <a:pt x="4" y="77"/>
                  <a:pt x="4" y="77"/>
                  <a:pt x="4" y="77"/>
                </a:cubicBezTo>
                <a:cubicBezTo>
                  <a:pt x="4" y="77"/>
                  <a:pt x="4" y="77"/>
                  <a:pt x="4" y="77"/>
                </a:cubicBezTo>
                <a:cubicBezTo>
                  <a:pt x="2" y="77"/>
                  <a:pt x="0" y="75"/>
                  <a:pt x="0" y="7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2" y="25"/>
                  <a:pt x="4" y="25"/>
                </a:cubicBezTo>
                <a:cubicBezTo>
                  <a:pt x="25" y="25"/>
                  <a:pt x="25" y="25"/>
                  <a:pt x="25" y="25"/>
                </a:cubicBezTo>
                <a:close/>
                <a:moveTo>
                  <a:pt x="63" y="35"/>
                </a:moveTo>
                <a:cubicBezTo>
                  <a:pt x="63" y="35"/>
                  <a:pt x="63" y="35"/>
                  <a:pt x="63" y="35"/>
                </a:cubicBezTo>
                <a:cubicBezTo>
                  <a:pt x="63" y="67"/>
                  <a:pt x="63" y="67"/>
                  <a:pt x="63" y="67"/>
                </a:cubicBezTo>
                <a:cubicBezTo>
                  <a:pt x="66" y="66"/>
                  <a:pt x="68" y="64"/>
                  <a:pt x="69" y="62"/>
                </a:cubicBezTo>
                <a:cubicBezTo>
                  <a:pt x="71" y="59"/>
                  <a:pt x="73" y="55"/>
                  <a:pt x="73" y="51"/>
                </a:cubicBezTo>
                <a:cubicBezTo>
                  <a:pt x="73" y="47"/>
                  <a:pt x="71" y="43"/>
                  <a:pt x="69" y="40"/>
                </a:cubicBezTo>
                <a:cubicBezTo>
                  <a:pt x="68" y="38"/>
                  <a:pt x="66" y="36"/>
                  <a:pt x="63" y="35"/>
                </a:cubicBezTo>
                <a:close/>
              </a:path>
            </a:pathLst>
          </a:custGeom>
          <a:solidFill>
            <a:srgbClr val="A2897B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33" name="Freeform 25"/>
          <p:cNvSpPr>
            <a:spLocks noEditPoints="1"/>
          </p:cNvSpPr>
          <p:nvPr/>
        </p:nvSpPr>
        <p:spPr bwMode="auto">
          <a:xfrm>
            <a:off x="7177070" y="2434422"/>
            <a:ext cx="158750" cy="212725"/>
          </a:xfrm>
          <a:custGeom>
            <a:avLst/>
            <a:gdLst>
              <a:gd name="T0" fmla="*/ 55 w 76"/>
              <a:gd name="T1" fmla="*/ 7 h 103"/>
              <a:gd name="T2" fmla="*/ 63 w 76"/>
              <a:gd name="T3" fmla="*/ 47 h 103"/>
              <a:gd name="T4" fmla="*/ 55 w 76"/>
              <a:gd name="T5" fmla="*/ 65 h 103"/>
              <a:gd name="T6" fmla="*/ 20 w 76"/>
              <a:gd name="T7" fmla="*/ 65 h 103"/>
              <a:gd name="T8" fmla="*/ 13 w 76"/>
              <a:gd name="T9" fmla="*/ 47 h 103"/>
              <a:gd name="T10" fmla="*/ 20 w 76"/>
              <a:gd name="T11" fmla="*/ 7 h 103"/>
              <a:gd name="T12" fmla="*/ 21 w 76"/>
              <a:gd name="T13" fmla="*/ 34 h 103"/>
              <a:gd name="T14" fmla="*/ 55 w 76"/>
              <a:gd name="T15" fmla="*/ 34 h 103"/>
              <a:gd name="T16" fmla="*/ 50 w 76"/>
              <a:gd name="T17" fmla="*/ 13 h 103"/>
              <a:gd name="T18" fmla="*/ 26 w 76"/>
              <a:gd name="T19" fmla="*/ 13 h 103"/>
              <a:gd name="T20" fmla="*/ 21 w 76"/>
              <a:gd name="T21" fmla="*/ 34 h 103"/>
              <a:gd name="T22" fmla="*/ 55 w 76"/>
              <a:gd name="T23" fmla="*/ 38 h 103"/>
              <a:gd name="T24" fmla="*/ 21 w 76"/>
              <a:gd name="T25" fmla="*/ 47 h 103"/>
              <a:gd name="T26" fmla="*/ 26 w 76"/>
              <a:gd name="T27" fmla="*/ 59 h 103"/>
              <a:gd name="T28" fmla="*/ 50 w 76"/>
              <a:gd name="T29" fmla="*/ 59 h 103"/>
              <a:gd name="T30" fmla="*/ 50 w 76"/>
              <a:gd name="T31" fmla="*/ 59 h 103"/>
              <a:gd name="T32" fmla="*/ 55 w 76"/>
              <a:gd name="T33" fmla="*/ 38 h 103"/>
              <a:gd name="T34" fmla="*/ 14 w 76"/>
              <a:gd name="T35" fmla="*/ 103 h 103"/>
              <a:gd name="T36" fmla="*/ 38 w 76"/>
              <a:gd name="T37" fmla="*/ 103 h 103"/>
              <a:gd name="T38" fmla="*/ 61 w 76"/>
              <a:gd name="T39" fmla="*/ 103 h 103"/>
              <a:gd name="T40" fmla="*/ 61 w 76"/>
              <a:gd name="T41" fmla="*/ 95 h 103"/>
              <a:gd name="T42" fmla="*/ 42 w 76"/>
              <a:gd name="T43" fmla="*/ 85 h 103"/>
              <a:gd name="T44" fmla="*/ 73 w 76"/>
              <a:gd name="T45" fmla="*/ 62 h 103"/>
              <a:gd name="T46" fmla="*/ 76 w 76"/>
              <a:gd name="T47" fmla="*/ 36 h 103"/>
              <a:gd name="T48" fmla="*/ 68 w 76"/>
              <a:gd name="T49" fmla="*/ 36 h 103"/>
              <a:gd name="T50" fmla="*/ 66 w 76"/>
              <a:gd name="T51" fmla="*/ 59 h 103"/>
              <a:gd name="T52" fmla="*/ 38 w 76"/>
              <a:gd name="T53" fmla="*/ 77 h 103"/>
              <a:gd name="T54" fmla="*/ 16 w 76"/>
              <a:gd name="T55" fmla="*/ 69 h 103"/>
              <a:gd name="T56" fmla="*/ 8 w 76"/>
              <a:gd name="T57" fmla="*/ 47 h 103"/>
              <a:gd name="T58" fmla="*/ 4 w 76"/>
              <a:gd name="T59" fmla="*/ 32 h 103"/>
              <a:gd name="T60" fmla="*/ 0 w 76"/>
              <a:gd name="T61" fmla="*/ 47 h 103"/>
              <a:gd name="T62" fmla="*/ 11 w 76"/>
              <a:gd name="T63" fmla="*/ 74 h 103"/>
              <a:gd name="T64" fmla="*/ 34 w 76"/>
              <a:gd name="T65" fmla="*/ 85 h 103"/>
              <a:gd name="T66" fmla="*/ 14 w 76"/>
              <a:gd name="T67" fmla="*/ 95 h 103"/>
              <a:gd name="T68" fmla="*/ 14 w 76"/>
              <a:gd name="T69" fmla="*/ 10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6" h="103">
                <a:moveTo>
                  <a:pt x="38" y="0"/>
                </a:moveTo>
                <a:cubicBezTo>
                  <a:pt x="45" y="0"/>
                  <a:pt x="51" y="3"/>
                  <a:pt x="55" y="7"/>
                </a:cubicBezTo>
                <a:cubicBezTo>
                  <a:pt x="60" y="12"/>
                  <a:pt x="63" y="18"/>
                  <a:pt x="63" y="25"/>
                </a:cubicBezTo>
                <a:cubicBezTo>
                  <a:pt x="63" y="47"/>
                  <a:pt x="63" y="47"/>
                  <a:pt x="63" y="47"/>
                </a:cubicBezTo>
                <a:cubicBezTo>
                  <a:pt x="63" y="54"/>
                  <a:pt x="60" y="60"/>
                  <a:pt x="55" y="65"/>
                </a:cubicBezTo>
                <a:cubicBezTo>
                  <a:pt x="55" y="65"/>
                  <a:pt x="55" y="65"/>
                  <a:pt x="55" y="65"/>
                </a:cubicBezTo>
                <a:cubicBezTo>
                  <a:pt x="51" y="69"/>
                  <a:pt x="45" y="72"/>
                  <a:pt x="38" y="72"/>
                </a:cubicBezTo>
                <a:cubicBezTo>
                  <a:pt x="31" y="72"/>
                  <a:pt x="25" y="69"/>
                  <a:pt x="20" y="65"/>
                </a:cubicBezTo>
                <a:cubicBezTo>
                  <a:pt x="20" y="65"/>
                  <a:pt x="20" y="65"/>
                  <a:pt x="20" y="65"/>
                </a:cubicBezTo>
                <a:cubicBezTo>
                  <a:pt x="16" y="60"/>
                  <a:pt x="13" y="54"/>
                  <a:pt x="13" y="47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18"/>
                  <a:pt x="16" y="12"/>
                  <a:pt x="20" y="7"/>
                </a:cubicBezTo>
                <a:cubicBezTo>
                  <a:pt x="25" y="3"/>
                  <a:pt x="31" y="0"/>
                  <a:pt x="38" y="0"/>
                </a:cubicBezTo>
                <a:close/>
                <a:moveTo>
                  <a:pt x="21" y="34"/>
                </a:moveTo>
                <a:cubicBezTo>
                  <a:pt x="21" y="34"/>
                  <a:pt x="21" y="34"/>
                  <a:pt x="21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0"/>
                  <a:pt x="53" y="16"/>
                  <a:pt x="50" y="13"/>
                </a:cubicBezTo>
                <a:cubicBezTo>
                  <a:pt x="47" y="10"/>
                  <a:pt x="42" y="8"/>
                  <a:pt x="38" y="8"/>
                </a:cubicBezTo>
                <a:cubicBezTo>
                  <a:pt x="33" y="8"/>
                  <a:pt x="29" y="10"/>
                  <a:pt x="26" y="13"/>
                </a:cubicBezTo>
                <a:cubicBezTo>
                  <a:pt x="23" y="16"/>
                  <a:pt x="21" y="20"/>
                  <a:pt x="21" y="25"/>
                </a:cubicBezTo>
                <a:cubicBezTo>
                  <a:pt x="21" y="34"/>
                  <a:pt x="21" y="34"/>
                  <a:pt x="21" y="34"/>
                </a:cubicBezTo>
                <a:close/>
                <a:moveTo>
                  <a:pt x="55" y="38"/>
                </a:moveTo>
                <a:cubicBezTo>
                  <a:pt x="55" y="38"/>
                  <a:pt x="55" y="38"/>
                  <a:pt x="55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21" y="47"/>
                  <a:pt x="21" y="47"/>
                  <a:pt x="21" y="47"/>
                </a:cubicBezTo>
                <a:cubicBezTo>
                  <a:pt x="21" y="52"/>
                  <a:pt x="23" y="56"/>
                  <a:pt x="26" y="59"/>
                </a:cubicBezTo>
                <a:cubicBezTo>
                  <a:pt x="26" y="59"/>
                  <a:pt x="26" y="59"/>
                  <a:pt x="26" y="59"/>
                </a:cubicBezTo>
                <a:cubicBezTo>
                  <a:pt x="29" y="62"/>
                  <a:pt x="33" y="64"/>
                  <a:pt x="38" y="64"/>
                </a:cubicBezTo>
                <a:cubicBezTo>
                  <a:pt x="42" y="64"/>
                  <a:pt x="47" y="62"/>
                  <a:pt x="50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53" y="56"/>
                  <a:pt x="55" y="52"/>
                  <a:pt x="55" y="47"/>
                </a:cubicBezTo>
                <a:cubicBezTo>
                  <a:pt x="55" y="38"/>
                  <a:pt x="55" y="38"/>
                  <a:pt x="55" y="38"/>
                </a:cubicBezTo>
                <a:close/>
                <a:moveTo>
                  <a:pt x="14" y="103"/>
                </a:moveTo>
                <a:cubicBezTo>
                  <a:pt x="14" y="103"/>
                  <a:pt x="14" y="103"/>
                  <a:pt x="14" y="103"/>
                </a:cubicBezTo>
                <a:cubicBezTo>
                  <a:pt x="38" y="103"/>
                  <a:pt x="38" y="103"/>
                  <a:pt x="38" y="103"/>
                </a:cubicBezTo>
                <a:cubicBezTo>
                  <a:pt x="38" y="103"/>
                  <a:pt x="38" y="103"/>
                  <a:pt x="38" y="103"/>
                </a:cubicBezTo>
                <a:cubicBezTo>
                  <a:pt x="38" y="103"/>
                  <a:pt x="38" y="103"/>
                  <a:pt x="38" y="103"/>
                </a:cubicBezTo>
                <a:cubicBezTo>
                  <a:pt x="61" y="103"/>
                  <a:pt x="61" y="103"/>
                  <a:pt x="61" y="103"/>
                </a:cubicBezTo>
                <a:cubicBezTo>
                  <a:pt x="63" y="103"/>
                  <a:pt x="65" y="101"/>
                  <a:pt x="65" y="99"/>
                </a:cubicBezTo>
                <a:cubicBezTo>
                  <a:pt x="65" y="96"/>
                  <a:pt x="63" y="95"/>
                  <a:pt x="61" y="95"/>
                </a:cubicBezTo>
                <a:cubicBezTo>
                  <a:pt x="42" y="95"/>
                  <a:pt x="42" y="95"/>
                  <a:pt x="42" y="95"/>
                </a:cubicBezTo>
                <a:cubicBezTo>
                  <a:pt x="42" y="85"/>
                  <a:pt x="42" y="85"/>
                  <a:pt x="42" y="85"/>
                </a:cubicBezTo>
                <a:cubicBezTo>
                  <a:pt x="51" y="84"/>
                  <a:pt x="59" y="80"/>
                  <a:pt x="65" y="74"/>
                </a:cubicBezTo>
                <a:cubicBezTo>
                  <a:pt x="68" y="71"/>
                  <a:pt x="71" y="67"/>
                  <a:pt x="73" y="62"/>
                </a:cubicBezTo>
                <a:cubicBezTo>
                  <a:pt x="75" y="57"/>
                  <a:pt x="76" y="52"/>
                  <a:pt x="76" y="47"/>
                </a:cubicBezTo>
                <a:cubicBezTo>
                  <a:pt x="76" y="36"/>
                  <a:pt x="76" y="36"/>
                  <a:pt x="76" y="36"/>
                </a:cubicBezTo>
                <a:cubicBezTo>
                  <a:pt x="76" y="34"/>
                  <a:pt x="74" y="32"/>
                  <a:pt x="72" y="32"/>
                </a:cubicBezTo>
                <a:cubicBezTo>
                  <a:pt x="70" y="32"/>
                  <a:pt x="68" y="34"/>
                  <a:pt x="68" y="36"/>
                </a:cubicBezTo>
                <a:cubicBezTo>
                  <a:pt x="68" y="47"/>
                  <a:pt x="68" y="47"/>
                  <a:pt x="68" y="47"/>
                </a:cubicBezTo>
                <a:cubicBezTo>
                  <a:pt x="68" y="51"/>
                  <a:pt x="67" y="55"/>
                  <a:pt x="66" y="59"/>
                </a:cubicBezTo>
                <a:cubicBezTo>
                  <a:pt x="64" y="63"/>
                  <a:pt x="62" y="66"/>
                  <a:pt x="59" y="69"/>
                </a:cubicBezTo>
                <a:cubicBezTo>
                  <a:pt x="54" y="74"/>
                  <a:pt x="46" y="77"/>
                  <a:pt x="38" y="77"/>
                </a:cubicBezTo>
                <a:cubicBezTo>
                  <a:pt x="34" y="77"/>
                  <a:pt x="30" y="77"/>
                  <a:pt x="26" y="75"/>
                </a:cubicBezTo>
                <a:cubicBezTo>
                  <a:pt x="23" y="74"/>
                  <a:pt x="19" y="71"/>
                  <a:pt x="16" y="69"/>
                </a:cubicBezTo>
                <a:cubicBezTo>
                  <a:pt x="14" y="66"/>
                  <a:pt x="11" y="63"/>
                  <a:pt x="10" y="59"/>
                </a:cubicBezTo>
                <a:cubicBezTo>
                  <a:pt x="8" y="55"/>
                  <a:pt x="8" y="51"/>
                  <a:pt x="8" y="47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4"/>
                  <a:pt x="6" y="32"/>
                  <a:pt x="4" y="32"/>
                </a:cubicBezTo>
                <a:cubicBezTo>
                  <a:pt x="1" y="32"/>
                  <a:pt x="0" y="34"/>
                  <a:pt x="0" y="36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52"/>
                  <a:pt x="1" y="57"/>
                  <a:pt x="3" y="62"/>
                </a:cubicBezTo>
                <a:cubicBezTo>
                  <a:pt x="5" y="67"/>
                  <a:pt x="7" y="71"/>
                  <a:pt x="11" y="74"/>
                </a:cubicBezTo>
                <a:cubicBezTo>
                  <a:pt x="14" y="78"/>
                  <a:pt x="19" y="81"/>
                  <a:pt x="23" y="82"/>
                </a:cubicBezTo>
                <a:cubicBezTo>
                  <a:pt x="27" y="84"/>
                  <a:pt x="30" y="85"/>
                  <a:pt x="34" y="85"/>
                </a:cubicBezTo>
                <a:cubicBezTo>
                  <a:pt x="34" y="95"/>
                  <a:pt x="34" y="95"/>
                  <a:pt x="34" y="95"/>
                </a:cubicBezTo>
                <a:cubicBezTo>
                  <a:pt x="14" y="95"/>
                  <a:pt x="14" y="95"/>
                  <a:pt x="14" y="95"/>
                </a:cubicBezTo>
                <a:cubicBezTo>
                  <a:pt x="12" y="95"/>
                  <a:pt x="10" y="96"/>
                  <a:pt x="10" y="99"/>
                </a:cubicBezTo>
                <a:cubicBezTo>
                  <a:pt x="10" y="101"/>
                  <a:pt x="12" y="103"/>
                  <a:pt x="14" y="103"/>
                </a:cubicBezTo>
                <a:close/>
              </a:path>
            </a:pathLst>
          </a:custGeom>
          <a:solidFill>
            <a:srgbClr val="A2897B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34" name="Freeform 26"/>
          <p:cNvSpPr>
            <a:spLocks noEditPoints="1"/>
          </p:cNvSpPr>
          <p:nvPr/>
        </p:nvSpPr>
        <p:spPr bwMode="auto">
          <a:xfrm>
            <a:off x="2309795" y="2448710"/>
            <a:ext cx="212725" cy="180975"/>
          </a:xfrm>
          <a:custGeom>
            <a:avLst/>
            <a:gdLst>
              <a:gd name="T0" fmla="*/ 99 w 103"/>
              <a:gd name="T1" fmla="*/ 0 h 88"/>
              <a:gd name="T2" fmla="*/ 4 w 103"/>
              <a:gd name="T3" fmla="*/ 0 h 88"/>
              <a:gd name="T4" fmla="*/ 0 w 103"/>
              <a:gd name="T5" fmla="*/ 4 h 88"/>
              <a:gd name="T6" fmla="*/ 0 w 103"/>
              <a:gd name="T7" fmla="*/ 84 h 88"/>
              <a:gd name="T8" fmla="*/ 4 w 103"/>
              <a:gd name="T9" fmla="*/ 88 h 88"/>
              <a:gd name="T10" fmla="*/ 99 w 103"/>
              <a:gd name="T11" fmla="*/ 88 h 88"/>
              <a:gd name="T12" fmla="*/ 103 w 103"/>
              <a:gd name="T13" fmla="*/ 84 h 88"/>
              <a:gd name="T14" fmla="*/ 103 w 103"/>
              <a:gd name="T15" fmla="*/ 4 h 88"/>
              <a:gd name="T16" fmla="*/ 99 w 103"/>
              <a:gd name="T17" fmla="*/ 0 h 88"/>
              <a:gd name="T18" fmla="*/ 95 w 103"/>
              <a:gd name="T19" fmla="*/ 80 h 88"/>
              <a:gd name="T20" fmla="*/ 95 w 103"/>
              <a:gd name="T21" fmla="*/ 80 h 88"/>
              <a:gd name="T22" fmla="*/ 8 w 103"/>
              <a:gd name="T23" fmla="*/ 80 h 88"/>
              <a:gd name="T24" fmla="*/ 8 w 103"/>
              <a:gd name="T25" fmla="*/ 71 h 88"/>
              <a:gd name="T26" fmla="*/ 28 w 103"/>
              <a:gd name="T27" fmla="*/ 51 h 88"/>
              <a:gd name="T28" fmla="*/ 42 w 103"/>
              <a:gd name="T29" fmla="*/ 65 h 88"/>
              <a:gd name="T30" fmla="*/ 42 w 103"/>
              <a:gd name="T31" fmla="*/ 65 h 88"/>
              <a:gd name="T32" fmla="*/ 42 w 103"/>
              <a:gd name="T33" fmla="*/ 65 h 88"/>
              <a:gd name="T34" fmla="*/ 51 w 103"/>
              <a:gd name="T35" fmla="*/ 74 h 88"/>
              <a:gd name="T36" fmla="*/ 54 w 103"/>
              <a:gd name="T37" fmla="*/ 74 h 88"/>
              <a:gd name="T38" fmla="*/ 54 w 103"/>
              <a:gd name="T39" fmla="*/ 70 h 88"/>
              <a:gd name="T40" fmla="*/ 47 w 103"/>
              <a:gd name="T41" fmla="*/ 64 h 88"/>
              <a:gd name="T42" fmla="*/ 67 w 103"/>
              <a:gd name="T43" fmla="*/ 44 h 88"/>
              <a:gd name="T44" fmla="*/ 95 w 103"/>
              <a:gd name="T45" fmla="*/ 73 h 88"/>
              <a:gd name="T46" fmla="*/ 95 w 103"/>
              <a:gd name="T47" fmla="*/ 80 h 88"/>
              <a:gd name="T48" fmla="*/ 95 w 103"/>
              <a:gd name="T49" fmla="*/ 66 h 88"/>
              <a:gd name="T50" fmla="*/ 95 w 103"/>
              <a:gd name="T51" fmla="*/ 66 h 88"/>
              <a:gd name="T52" fmla="*/ 68 w 103"/>
              <a:gd name="T53" fmla="*/ 39 h 88"/>
              <a:gd name="T54" fmla="*/ 65 w 103"/>
              <a:gd name="T55" fmla="*/ 39 h 88"/>
              <a:gd name="T56" fmla="*/ 44 w 103"/>
              <a:gd name="T57" fmla="*/ 60 h 88"/>
              <a:gd name="T58" fmla="*/ 30 w 103"/>
              <a:gd name="T59" fmla="*/ 46 h 88"/>
              <a:gd name="T60" fmla="*/ 26 w 103"/>
              <a:gd name="T61" fmla="*/ 46 h 88"/>
              <a:gd name="T62" fmla="*/ 8 w 103"/>
              <a:gd name="T63" fmla="*/ 65 h 88"/>
              <a:gd name="T64" fmla="*/ 8 w 103"/>
              <a:gd name="T65" fmla="*/ 8 h 88"/>
              <a:gd name="T66" fmla="*/ 95 w 103"/>
              <a:gd name="T67" fmla="*/ 8 h 88"/>
              <a:gd name="T68" fmla="*/ 95 w 103"/>
              <a:gd name="T69" fmla="*/ 66 h 88"/>
              <a:gd name="T70" fmla="*/ 30 w 103"/>
              <a:gd name="T71" fmla="*/ 40 h 88"/>
              <a:gd name="T72" fmla="*/ 30 w 103"/>
              <a:gd name="T73" fmla="*/ 40 h 88"/>
              <a:gd name="T74" fmla="*/ 43 w 103"/>
              <a:gd name="T75" fmla="*/ 26 h 88"/>
              <a:gd name="T76" fmla="*/ 30 w 103"/>
              <a:gd name="T77" fmla="*/ 12 h 88"/>
              <a:gd name="T78" fmla="*/ 16 w 103"/>
              <a:gd name="T79" fmla="*/ 26 h 88"/>
              <a:gd name="T80" fmla="*/ 30 w 103"/>
              <a:gd name="T81" fmla="*/ 40 h 88"/>
              <a:gd name="T82" fmla="*/ 30 w 103"/>
              <a:gd name="T83" fmla="*/ 17 h 88"/>
              <a:gd name="T84" fmla="*/ 30 w 103"/>
              <a:gd name="T85" fmla="*/ 17 h 88"/>
              <a:gd name="T86" fmla="*/ 39 w 103"/>
              <a:gd name="T87" fmla="*/ 26 h 88"/>
              <a:gd name="T88" fmla="*/ 30 w 103"/>
              <a:gd name="T89" fmla="*/ 35 h 88"/>
              <a:gd name="T90" fmla="*/ 21 w 103"/>
              <a:gd name="T91" fmla="*/ 26 h 88"/>
              <a:gd name="T92" fmla="*/ 30 w 103"/>
              <a:gd name="T93" fmla="*/ 1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3" h="88">
                <a:moveTo>
                  <a:pt x="99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6"/>
                  <a:pt x="2" y="88"/>
                  <a:pt x="4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101" y="88"/>
                  <a:pt x="103" y="86"/>
                  <a:pt x="103" y="84"/>
                </a:cubicBezTo>
                <a:cubicBezTo>
                  <a:pt x="103" y="4"/>
                  <a:pt x="103" y="4"/>
                  <a:pt x="103" y="4"/>
                </a:cubicBezTo>
                <a:cubicBezTo>
                  <a:pt x="103" y="2"/>
                  <a:pt x="101" y="0"/>
                  <a:pt x="99" y="0"/>
                </a:cubicBezTo>
                <a:close/>
                <a:moveTo>
                  <a:pt x="95" y="80"/>
                </a:moveTo>
                <a:cubicBezTo>
                  <a:pt x="95" y="80"/>
                  <a:pt x="95" y="80"/>
                  <a:pt x="95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71"/>
                  <a:pt x="8" y="71"/>
                  <a:pt x="8" y="71"/>
                </a:cubicBezTo>
                <a:cubicBezTo>
                  <a:pt x="28" y="51"/>
                  <a:pt x="28" y="51"/>
                  <a:pt x="28" y="51"/>
                </a:cubicBezTo>
                <a:cubicBezTo>
                  <a:pt x="42" y="65"/>
                  <a:pt x="42" y="65"/>
                  <a:pt x="42" y="65"/>
                </a:cubicBezTo>
                <a:cubicBezTo>
                  <a:pt x="42" y="65"/>
                  <a:pt x="42" y="65"/>
                  <a:pt x="42" y="65"/>
                </a:cubicBezTo>
                <a:cubicBezTo>
                  <a:pt x="42" y="65"/>
                  <a:pt x="42" y="65"/>
                  <a:pt x="42" y="65"/>
                </a:cubicBezTo>
                <a:cubicBezTo>
                  <a:pt x="51" y="74"/>
                  <a:pt x="51" y="74"/>
                  <a:pt x="51" y="74"/>
                </a:cubicBezTo>
                <a:cubicBezTo>
                  <a:pt x="52" y="75"/>
                  <a:pt x="53" y="75"/>
                  <a:pt x="54" y="74"/>
                </a:cubicBezTo>
                <a:cubicBezTo>
                  <a:pt x="55" y="73"/>
                  <a:pt x="55" y="71"/>
                  <a:pt x="54" y="70"/>
                </a:cubicBezTo>
                <a:cubicBezTo>
                  <a:pt x="47" y="64"/>
                  <a:pt x="47" y="64"/>
                  <a:pt x="47" y="64"/>
                </a:cubicBezTo>
                <a:cubicBezTo>
                  <a:pt x="67" y="44"/>
                  <a:pt x="67" y="44"/>
                  <a:pt x="67" y="44"/>
                </a:cubicBezTo>
                <a:cubicBezTo>
                  <a:pt x="95" y="73"/>
                  <a:pt x="95" y="73"/>
                  <a:pt x="95" y="73"/>
                </a:cubicBezTo>
                <a:cubicBezTo>
                  <a:pt x="95" y="80"/>
                  <a:pt x="95" y="80"/>
                  <a:pt x="95" y="80"/>
                </a:cubicBezTo>
                <a:close/>
                <a:moveTo>
                  <a:pt x="95" y="66"/>
                </a:moveTo>
                <a:cubicBezTo>
                  <a:pt x="95" y="66"/>
                  <a:pt x="95" y="66"/>
                  <a:pt x="95" y="66"/>
                </a:cubicBezTo>
                <a:cubicBezTo>
                  <a:pt x="68" y="39"/>
                  <a:pt x="68" y="39"/>
                  <a:pt x="68" y="39"/>
                </a:cubicBezTo>
                <a:cubicBezTo>
                  <a:pt x="67" y="38"/>
                  <a:pt x="66" y="38"/>
                  <a:pt x="65" y="39"/>
                </a:cubicBezTo>
                <a:cubicBezTo>
                  <a:pt x="44" y="60"/>
                  <a:pt x="44" y="60"/>
                  <a:pt x="44" y="60"/>
                </a:cubicBezTo>
                <a:cubicBezTo>
                  <a:pt x="30" y="46"/>
                  <a:pt x="30" y="46"/>
                  <a:pt x="30" y="46"/>
                </a:cubicBezTo>
                <a:cubicBezTo>
                  <a:pt x="29" y="45"/>
                  <a:pt x="27" y="45"/>
                  <a:pt x="26" y="46"/>
                </a:cubicBezTo>
                <a:cubicBezTo>
                  <a:pt x="8" y="65"/>
                  <a:pt x="8" y="65"/>
                  <a:pt x="8" y="65"/>
                </a:cubicBezTo>
                <a:cubicBezTo>
                  <a:pt x="8" y="8"/>
                  <a:pt x="8" y="8"/>
                  <a:pt x="8" y="8"/>
                </a:cubicBezTo>
                <a:cubicBezTo>
                  <a:pt x="95" y="8"/>
                  <a:pt x="95" y="8"/>
                  <a:pt x="95" y="8"/>
                </a:cubicBezTo>
                <a:cubicBezTo>
                  <a:pt x="95" y="66"/>
                  <a:pt x="95" y="66"/>
                  <a:pt x="95" y="66"/>
                </a:cubicBezTo>
                <a:close/>
                <a:moveTo>
                  <a:pt x="30" y="40"/>
                </a:moveTo>
                <a:cubicBezTo>
                  <a:pt x="30" y="40"/>
                  <a:pt x="30" y="40"/>
                  <a:pt x="30" y="40"/>
                </a:cubicBezTo>
                <a:cubicBezTo>
                  <a:pt x="37" y="40"/>
                  <a:pt x="43" y="34"/>
                  <a:pt x="43" y="26"/>
                </a:cubicBezTo>
                <a:cubicBezTo>
                  <a:pt x="43" y="19"/>
                  <a:pt x="37" y="12"/>
                  <a:pt x="30" y="12"/>
                </a:cubicBezTo>
                <a:cubicBezTo>
                  <a:pt x="22" y="12"/>
                  <a:pt x="16" y="19"/>
                  <a:pt x="16" y="26"/>
                </a:cubicBezTo>
                <a:cubicBezTo>
                  <a:pt x="16" y="34"/>
                  <a:pt x="22" y="40"/>
                  <a:pt x="30" y="40"/>
                </a:cubicBezTo>
                <a:close/>
                <a:moveTo>
                  <a:pt x="30" y="17"/>
                </a:moveTo>
                <a:cubicBezTo>
                  <a:pt x="30" y="17"/>
                  <a:pt x="30" y="17"/>
                  <a:pt x="30" y="17"/>
                </a:cubicBezTo>
                <a:cubicBezTo>
                  <a:pt x="35" y="17"/>
                  <a:pt x="39" y="21"/>
                  <a:pt x="39" y="26"/>
                </a:cubicBezTo>
                <a:cubicBezTo>
                  <a:pt x="39" y="31"/>
                  <a:pt x="35" y="35"/>
                  <a:pt x="30" y="35"/>
                </a:cubicBezTo>
                <a:cubicBezTo>
                  <a:pt x="25" y="35"/>
                  <a:pt x="21" y="31"/>
                  <a:pt x="21" y="26"/>
                </a:cubicBezTo>
                <a:cubicBezTo>
                  <a:pt x="21" y="21"/>
                  <a:pt x="25" y="17"/>
                  <a:pt x="30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35" name="Freeform 27"/>
          <p:cNvSpPr>
            <a:spLocks noEditPoints="1"/>
          </p:cNvSpPr>
          <p:nvPr/>
        </p:nvSpPr>
        <p:spPr bwMode="auto">
          <a:xfrm>
            <a:off x="6222983" y="2455060"/>
            <a:ext cx="215900" cy="171450"/>
          </a:xfrm>
          <a:custGeom>
            <a:avLst/>
            <a:gdLst>
              <a:gd name="T0" fmla="*/ 89 w 103"/>
              <a:gd name="T1" fmla="*/ 31 h 83"/>
              <a:gd name="T2" fmla="*/ 81 w 103"/>
              <a:gd name="T3" fmla="*/ 31 h 83"/>
              <a:gd name="T4" fmla="*/ 25 w 103"/>
              <a:gd name="T5" fmla="*/ 12 h 83"/>
              <a:gd name="T6" fmla="*/ 12 w 103"/>
              <a:gd name="T7" fmla="*/ 12 h 83"/>
              <a:gd name="T8" fmla="*/ 24 w 103"/>
              <a:gd name="T9" fmla="*/ 14 h 83"/>
              <a:gd name="T10" fmla="*/ 7 w 103"/>
              <a:gd name="T11" fmla="*/ 14 h 83"/>
              <a:gd name="T12" fmla="*/ 4 w 103"/>
              <a:gd name="T13" fmla="*/ 14 h 83"/>
              <a:gd name="T14" fmla="*/ 0 w 103"/>
              <a:gd name="T15" fmla="*/ 18 h 83"/>
              <a:gd name="T16" fmla="*/ 0 w 103"/>
              <a:gd name="T17" fmla="*/ 79 h 83"/>
              <a:gd name="T18" fmla="*/ 99 w 103"/>
              <a:gd name="T19" fmla="*/ 83 h 83"/>
              <a:gd name="T20" fmla="*/ 103 w 103"/>
              <a:gd name="T21" fmla="*/ 79 h 83"/>
              <a:gd name="T22" fmla="*/ 103 w 103"/>
              <a:gd name="T23" fmla="*/ 18 h 83"/>
              <a:gd name="T24" fmla="*/ 79 w 103"/>
              <a:gd name="T25" fmla="*/ 14 h 83"/>
              <a:gd name="T26" fmla="*/ 71 w 103"/>
              <a:gd name="T27" fmla="*/ 0 h 83"/>
              <a:gd name="T28" fmla="*/ 28 w 103"/>
              <a:gd name="T29" fmla="*/ 2 h 83"/>
              <a:gd name="T30" fmla="*/ 9 w 103"/>
              <a:gd name="T31" fmla="*/ 7 h 83"/>
              <a:gd name="T32" fmla="*/ 7 w 103"/>
              <a:gd name="T33" fmla="*/ 10 h 83"/>
              <a:gd name="T34" fmla="*/ 51 w 103"/>
              <a:gd name="T35" fmla="*/ 30 h 83"/>
              <a:gd name="T36" fmla="*/ 61 w 103"/>
              <a:gd name="T37" fmla="*/ 34 h 83"/>
              <a:gd name="T38" fmla="*/ 51 w 103"/>
              <a:gd name="T39" fmla="*/ 56 h 83"/>
              <a:gd name="T40" fmla="*/ 51 w 103"/>
              <a:gd name="T41" fmla="*/ 30 h 83"/>
              <a:gd name="T42" fmla="*/ 57 w 103"/>
              <a:gd name="T43" fmla="*/ 37 h 83"/>
              <a:gd name="T44" fmla="*/ 60 w 103"/>
              <a:gd name="T45" fmla="*/ 43 h 83"/>
              <a:gd name="T46" fmla="*/ 43 w 103"/>
              <a:gd name="T47" fmla="*/ 43 h 83"/>
              <a:gd name="T48" fmla="*/ 57 w 103"/>
              <a:gd name="T49" fmla="*/ 37 h 83"/>
              <a:gd name="T50" fmla="*/ 27 w 103"/>
              <a:gd name="T51" fmla="*/ 22 h 83"/>
              <a:gd name="T52" fmla="*/ 8 w 103"/>
              <a:gd name="T53" fmla="*/ 75 h 83"/>
              <a:gd name="T54" fmla="*/ 95 w 103"/>
              <a:gd name="T55" fmla="*/ 22 h 83"/>
              <a:gd name="T56" fmla="*/ 76 w 103"/>
              <a:gd name="T57" fmla="*/ 22 h 83"/>
              <a:gd name="T58" fmla="*/ 68 w 103"/>
              <a:gd name="T59" fmla="*/ 8 h 83"/>
              <a:gd name="T60" fmla="*/ 30 w 103"/>
              <a:gd name="T61" fmla="*/ 19 h 83"/>
              <a:gd name="T62" fmla="*/ 51 w 103"/>
              <a:gd name="T63" fmla="*/ 16 h 83"/>
              <a:gd name="T64" fmla="*/ 79 w 103"/>
              <a:gd name="T65" fmla="*/ 43 h 83"/>
              <a:gd name="T66" fmla="*/ 24 w 103"/>
              <a:gd name="T67" fmla="*/ 43 h 83"/>
              <a:gd name="T68" fmla="*/ 51 w 103"/>
              <a:gd name="T69" fmla="*/ 24 h 83"/>
              <a:gd name="T70" fmla="*/ 71 w 103"/>
              <a:gd name="T71" fmla="*/ 43 h 83"/>
              <a:gd name="T72" fmla="*/ 32 w 103"/>
              <a:gd name="T73" fmla="*/ 4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3" h="83">
                <a:moveTo>
                  <a:pt x="85" y="27"/>
                </a:moveTo>
                <a:cubicBezTo>
                  <a:pt x="87" y="27"/>
                  <a:pt x="89" y="29"/>
                  <a:pt x="89" y="31"/>
                </a:cubicBezTo>
                <a:cubicBezTo>
                  <a:pt x="89" y="33"/>
                  <a:pt x="87" y="35"/>
                  <a:pt x="85" y="35"/>
                </a:cubicBezTo>
                <a:cubicBezTo>
                  <a:pt x="83" y="35"/>
                  <a:pt x="81" y="33"/>
                  <a:pt x="81" y="31"/>
                </a:cubicBezTo>
                <a:cubicBezTo>
                  <a:pt x="81" y="29"/>
                  <a:pt x="83" y="27"/>
                  <a:pt x="85" y="27"/>
                </a:cubicBezTo>
                <a:close/>
                <a:moveTo>
                  <a:pt x="25" y="12"/>
                </a:moveTo>
                <a:cubicBezTo>
                  <a:pt x="25" y="12"/>
                  <a:pt x="25" y="12"/>
                  <a:pt x="25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4"/>
                  <a:pt x="12" y="14"/>
                  <a:pt x="12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5" y="12"/>
                  <a:pt x="25" y="12"/>
                  <a:pt x="25" y="12"/>
                </a:cubicBezTo>
                <a:close/>
                <a:moveTo>
                  <a:pt x="7" y="14"/>
                </a:moveTo>
                <a:cubicBezTo>
                  <a:pt x="7" y="14"/>
                  <a:pt x="7" y="14"/>
                  <a:pt x="7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2" y="14"/>
                  <a:pt x="0" y="16"/>
                  <a:pt x="0" y="1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1"/>
                  <a:pt x="2" y="83"/>
                  <a:pt x="4" y="83"/>
                </a:cubicBezTo>
                <a:cubicBezTo>
                  <a:pt x="99" y="83"/>
                  <a:pt x="99" y="83"/>
                  <a:pt x="99" y="83"/>
                </a:cubicBezTo>
                <a:cubicBezTo>
                  <a:pt x="99" y="83"/>
                  <a:pt x="99" y="83"/>
                  <a:pt x="99" y="83"/>
                </a:cubicBezTo>
                <a:cubicBezTo>
                  <a:pt x="101" y="83"/>
                  <a:pt x="103" y="81"/>
                  <a:pt x="103" y="79"/>
                </a:cubicBezTo>
                <a:cubicBezTo>
                  <a:pt x="103" y="18"/>
                  <a:pt x="103" y="18"/>
                  <a:pt x="103" y="18"/>
                </a:cubicBezTo>
                <a:cubicBezTo>
                  <a:pt x="103" y="18"/>
                  <a:pt x="103" y="18"/>
                  <a:pt x="103" y="18"/>
                </a:cubicBezTo>
                <a:cubicBezTo>
                  <a:pt x="103" y="16"/>
                  <a:pt x="101" y="14"/>
                  <a:pt x="99" y="14"/>
                </a:cubicBezTo>
                <a:cubicBezTo>
                  <a:pt x="79" y="14"/>
                  <a:pt x="79" y="14"/>
                  <a:pt x="79" y="14"/>
                </a:cubicBezTo>
                <a:cubicBezTo>
                  <a:pt x="74" y="3"/>
                  <a:pt x="74" y="3"/>
                  <a:pt x="74" y="3"/>
                </a:cubicBezTo>
                <a:cubicBezTo>
                  <a:pt x="74" y="1"/>
                  <a:pt x="72" y="0"/>
                  <a:pt x="71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0" y="0"/>
                  <a:pt x="29" y="1"/>
                  <a:pt x="28" y="2"/>
                </a:cubicBezTo>
                <a:cubicBezTo>
                  <a:pt x="26" y="7"/>
                  <a:pt x="26" y="7"/>
                  <a:pt x="26" y="7"/>
                </a:cubicBezTo>
                <a:cubicBezTo>
                  <a:pt x="9" y="7"/>
                  <a:pt x="9" y="7"/>
                  <a:pt x="9" y="7"/>
                </a:cubicBezTo>
                <a:cubicBezTo>
                  <a:pt x="8" y="7"/>
                  <a:pt x="7" y="8"/>
                  <a:pt x="7" y="1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14"/>
                  <a:pt x="7" y="14"/>
                  <a:pt x="7" y="14"/>
                </a:cubicBezTo>
                <a:close/>
                <a:moveTo>
                  <a:pt x="51" y="30"/>
                </a:moveTo>
                <a:cubicBezTo>
                  <a:pt x="51" y="30"/>
                  <a:pt x="51" y="30"/>
                  <a:pt x="51" y="30"/>
                </a:cubicBezTo>
                <a:cubicBezTo>
                  <a:pt x="55" y="30"/>
                  <a:pt x="58" y="31"/>
                  <a:pt x="61" y="34"/>
                </a:cubicBezTo>
                <a:cubicBezTo>
                  <a:pt x="63" y="36"/>
                  <a:pt x="65" y="39"/>
                  <a:pt x="65" y="43"/>
                </a:cubicBezTo>
                <a:cubicBezTo>
                  <a:pt x="65" y="50"/>
                  <a:pt x="58" y="56"/>
                  <a:pt x="51" y="56"/>
                </a:cubicBezTo>
                <a:cubicBezTo>
                  <a:pt x="44" y="56"/>
                  <a:pt x="38" y="50"/>
                  <a:pt x="38" y="43"/>
                </a:cubicBezTo>
                <a:cubicBezTo>
                  <a:pt x="38" y="36"/>
                  <a:pt x="44" y="30"/>
                  <a:pt x="51" y="30"/>
                </a:cubicBezTo>
                <a:close/>
                <a:moveTo>
                  <a:pt x="57" y="37"/>
                </a:moveTo>
                <a:cubicBezTo>
                  <a:pt x="57" y="37"/>
                  <a:pt x="57" y="37"/>
                  <a:pt x="57" y="37"/>
                </a:cubicBezTo>
                <a:cubicBezTo>
                  <a:pt x="57" y="37"/>
                  <a:pt x="57" y="37"/>
                  <a:pt x="57" y="37"/>
                </a:cubicBezTo>
                <a:cubicBezTo>
                  <a:pt x="59" y="39"/>
                  <a:pt x="60" y="41"/>
                  <a:pt x="60" y="43"/>
                </a:cubicBezTo>
                <a:cubicBezTo>
                  <a:pt x="60" y="48"/>
                  <a:pt x="56" y="52"/>
                  <a:pt x="51" y="52"/>
                </a:cubicBezTo>
                <a:cubicBezTo>
                  <a:pt x="46" y="52"/>
                  <a:pt x="43" y="48"/>
                  <a:pt x="43" y="43"/>
                </a:cubicBezTo>
                <a:cubicBezTo>
                  <a:pt x="43" y="38"/>
                  <a:pt x="47" y="34"/>
                  <a:pt x="51" y="34"/>
                </a:cubicBezTo>
                <a:cubicBezTo>
                  <a:pt x="54" y="34"/>
                  <a:pt x="56" y="35"/>
                  <a:pt x="57" y="37"/>
                </a:cubicBezTo>
                <a:close/>
                <a:moveTo>
                  <a:pt x="27" y="22"/>
                </a:moveTo>
                <a:cubicBezTo>
                  <a:pt x="27" y="22"/>
                  <a:pt x="27" y="22"/>
                  <a:pt x="27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75"/>
                  <a:pt x="8" y="75"/>
                  <a:pt x="8" y="75"/>
                </a:cubicBezTo>
                <a:cubicBezTo>
                  <a:pt x="95" y="75"/>
                  <a:pt x="95" y="75"/>
                  <a:pt x="95" y="75"/>
                </a:cubicBezTo>
                <a:cubicBezTo>
                  <a:pt x="95" y="22"/>
                  <a:pt x="95" y="22"/>
                  <a:pt x="95" y="22"/>
                </a:cubicBezTo>
                <a:cubicBezTo>
                  <a:pt x="76" y="22"/>
                  <a:pt x="76" y="22"/>
                  <a:pt x="76" y="22"/>
                </a:cubicBezTo>
                <a:cubicBezTo>
                  <a:pt x="76" y="22"/>
                  <a:pt x="76" y="22"/>
                  <a:pt x="76" y="22"/>
                </a:cubicBezTo>
                <a:cubicBezTo>
                  <a:pt x="74" y="22"/>
                  <a:pt x="73" y="21"/>
                  <a:pt x="72" y="19"/>
                </a:cubicBezTo>
                <a:cubicBezTo>
                  <a:pt x="68" y="8"/>
                  <a:pt x="68" y="8"/>
                  <a:pt x="68" y="8"/>
                </a:cubicBezTo>
                <a:cubicBezTo>
                  <a:pt x="35" y="8"/>
                  <a:pt x="35" y="8"/>
                  <a:pt x="35" y="8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21"/>
                  <a:pt x="28" y="22"/>
                  <a:pt x="27" y="22"/>
                </a:cubicBezTo>
                <a:close/>
                <a:moveTo>
                  <a:pt x="51" y="16"/>
                </a:moveTo>
                <a:cubicBezTo>
                  <a:pt x="51" y="16"/>
                  <a:pt x="51" y="16"/>
                  <a:pt x="51" y="16"/>
                </a:cubicBezTo>
                <a:cubicBezTo>
                  <a:pt x="66" y="16"/>
                  <a:pt x="79" y="28"/>
                  <a:pt x="79" y="43"/>
                </a:cubicBezTo>
                <a:cubicBezTo>
                  <a:pt x="79" y="58"/>
                  <a:pt x="66" y="70"/>
                  <a:pt x="51" y="70"/>
                </a:cubicBezTo>
                <a:cubicBezTo>
                  <a:pt x="36" y="70"/>
                  <a:pt x="24" y="58"/>
                  <a:pt x="24" y="43"/>
                </a:cubicBezTo>
                <a:cubicBezTo>
                  <a:pt x="24" y="28"/>
                  <a:pt x="36" y="16"/>
                  <a:pt x="51" y="16"/>
                </a:cubicBezTo>
                <a:close/>
                <a:moveTo>
                  <a:pt x="51" y="24"/>
                </a:moveTo>
                <a:cubicBezTo>
                  <a:pt x="51" y="24"/>
                  <a:pt x="51" y="24"/>
                  <a:pt x="51" y="24"/>
                </a:cubicBezTo>
                <a:cubicBezTo>
                  <a:pt x="62" y="24"/>
                  <a:pt x="71" y="32"/>
                  <a:pt x="71" y="43"/>
                </a:cubicBezTo>
                <a:cubicBezTo>
                  <a:pt x="71" y="54"/>
                  <a:pt x="62" y="62"/>
                  <a:pt x="51" y="62"/>
                </a:cubicBezTo>
                <a:cubicBezTo>
                  <a:pt x="41" y="62"/>
                  <a:pt x="32" y="54"/>
                  <a:pt x="32" y="43"/>
                </a:cubicBezTo>
                <a:cubicBezTo>
                  <a:pt x="32" y="32"/>
                  <a:pt x="41" y="24"/>
                  <a:pt x="51" y="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36" name="Freeform 28"/>
          <p:cNvSpPr>
            <a:spLocks noEditPoints="1"/>
          </p:cNvSpPr>
          <p:nvPr/>
        </p:nvSpPr>
        <p:spPr bwMode="auto">
          <a:xfrm>
            <a:off x="3201970" y="3229760"/>
            <a:ext cx="203200" cy="200025"/>
          </a:xfrm>
          <a:custGeom>
            <a:avLst/>
            <a:gdLst>
              <a:gd name="T0" fmla="*/ 84 w 98"/>
              <a:gd name="T1" fmla="*/ 35 h 97"/>
              <a:gd name="T2" fmla="*/ 89 w 98"/>
              <a:gd name="T3" fmla="*/ 25 h 97"/>
              <a:gd name="T4" fmla="*/ 78 w 98"/>
              <a:gd name="T5" fmla="*/ 9 h 97"/>
              <a:gd name="T6" fmla="*/ 66 w 98"/>
              <a:gd name="T7" fmla="*/ 16 h 97"/>
              <a:gd name="T8" fmla="*/ 61 w 98"/>
              <a:gd name="T9" fmla="*/ 4 h 97"/>
              <a:gd name="T10" fmla="*/ 38 w 98"/>
              <a:gd name="T11" fmla="*/ 4 h 97"/>
              <a:gd name="T12" fmla="*/ 32 w 98"/>
              <a:gd name="T13" fmla="*/ 16 h 97"/>
              <a:gd name="T14" fmla="*/ 20 w 98"/>
              <a:gd name="T15" fmla="*/ 9 h 97"/>
              <a:gd name="T16" fmla="*/ 16 w 98"/>
              <a:gd name="T17" fmla="*/ 32 h 97"/>
              <a:gd name="T18" fmla="*/ 14 w 98"/>
              <a:gd name="T19" fmla="*/ 37 h 97"/>
              <a:gd name="T20" fmla="*/ 0 w 98"/>
              <a:gd name="T21" fmla="*/ 56 h 97"/>
              <a:gd name="T22" fmla="*/ 15 w 98"/>
              <a:gd name="T23" fmla="*/ 63 h 97"/>
              <a:gd name="T24" fmla="*/ 10 w 98"/>
              <a:gd name="T25" fmla="*/ 72 h 97"/>
              <a:gd name="T26" fmla="*/ 20 w 98"/>
              <a:gd name="T27" fmla="*/ 88 h 97"/>
              <a:gd name="T28" fmla="*/ 35 w 98"/>
              <a:gd name="T29" fmla="*/ 83 h 97"/>
              <a:gd name="T30" fmla="*/ 38 w 98"/>
              <a:gd name="T31" fmla="*/ 93 h 97"/>
              <a:gd name="T32" fmla="*/ 61 w 98"/>
              <a:gd name="T33" fmla="*/ 93 h 97"/>
              <a:gd name="T34" fmla="*/ 66 w 98"/>
              <a:gd name="T35" fmla="*/ 82 h 97"/>
              <a:gd name="T36" fmla="*/ 78 w 98"/>
              <a:gd name="T37" fmla="*/ 88 h 97"/>
              <a:gd name="T38" fmla="*/ 89 w 98"/>
              <a:gd name="T39" fmla="*/ 72 h 97"/>
              <a:gd name="T40" fmla="*/ 84 w 98"/>
              <a:gd name="T41" fmla="*/ 60 h 97"/>
              <a:gd name="T42" fmla="*/ 98 w 98"/>
              <a:gd name="T43" fmla="*/ 56 h 97"/>
              <a:gd name="T44" fmla="*/ 94 w 98"/>
              <a:gd name="T45" fmla="*/ 37 h 97"/>
              <a:gd name="T46" fmla="*/ 81 w 98"/>
              <a:gd name="T47" fmla="*/ 52 h 97"/>
              <a:gd name="T48" fmla="*/ 74 w 98"/>
              <a:gd name="T49" fmla="*/ 64 h 97"/>
              <a:gd name="T50" fmla="*/ 80 w 98"/>
              <a:gd name="T51" fmla="*/ 75 h 97"/>
              <a:gd name="T52" fmla="*/ 64 w 98"/>
              <a:gd name="T53" fmla="*/ 74 h 97"/>
              <a:gd name="T54" fmla="*/ 53 w 98"/>
              <a:gd name="T55" fmla="*/ 81 h 97"/>
              <a:gd name="T56" fmla="*/ 46 w 98"/>
              <a:gd name="T57" fmla="*/ 89 h 97"/>
              <a:gd name="T58" fmla="*/ 38 w 98"/>
              <a:gd name="T59" fmla="*/ 76 h 97"/>
              <a:gd name="T60" fmla="*/ 29 w 98"/>
              <a:gd name="T61" fmla="*/ 74 h 97"/>
              <a:gd name="T62" fmla="*/ 24 w 98"/>
              <a:gd name="T63" fmla="*/ 69 h 97"/>
              <a:gd name="T64" fmla="*/ 22 w 98"/>
              <a:gd name="T65" fmla="*/ 60 h 97"/>
              <a:gd name="T66" fmla="*/ 17 w 98"/>
              <a:gd name="T67" fmla="*/ 52 h 97"/>
              <a:gd name="T68" fmla="*/ 17 w 98"/>
              <a:gd name="T69" fmla="*/ 45 h 97"/>
              <a:gd name="T70" fmla="*/ 22 w 98"/>
              <a:gd name="T71" fmla="*/ 37 h 97"/>
              <a:gd name="T72" fmla="*/ 24 w 98"/>
              <a:gd name="T73" fmla="*/ 28 h 97"/>
              <a:gd name="T74" fmla="*/ 29 w 98"/>
              <a:gd name="T75" fmla="*/ 23 h 97"/>
              <a:gd name="T76" fmla="*/ 43 w 98"/>
              <a:gd name="T77" fmla="*/ 20 h 97"/>
              <a:gd name="T78" fmla="*/ 46 w 98"/>
              <a:gd name="T79" fmla="*/ 8 h 97"/>
              <a:gd name="T80" fmla="*/ 56 w 98"/>
              <a:gd name="T81" fmla="*/ 20 h 97"/>
              <a:gd name="T82" fmla="*/ 70 w 98"/>
              <a:gd name="T83" fmla="*/ 23 h 97"/>
              <a:gd name="T84" fmla="*/ 74 w 98"/>
              <a:gd name="T85" fmla="*/ 28 h 97"/>
              <a:gd name="T86" fmla="*/ 76 w 98"/>
              <a:gd name="T87" fmla="*/ 38 h 97"/>
              <a:gd name="T88" fmla="*/ 90 w 98"/>
              <a:gd name="T89" fmla="*/ 45 h 97"/>
              <a:gd name="T90" fmla="*/ 49 w 98"/>
              <a:gd name="T91" fmla="*/ 32 h 97"/>
              <a:gd name="T92" fmla="*/ 37 w 98"/>
              <a:gd name="T93" fmla="*/ 60 h 97"/>
              <a:gd name="T94" fmla="*/ 66 w 98"/>
              <a:gd name="T95" fmla="*/ 49 h 97"/>
              <a:gd name="T96" fmla="*/ 58 w 98"/>
              <a:gd name="T97" fmla="*/ 57 h 97"/>
              <a:gd name="T98" fmla="*/ 41 w 98"/>
              <a:gd name="T99" fmla="*/ 57 h 97"/>
              <a:gd name="T100" fmla="*/ 49 w 98"/>
              <a:gd name="T101" fmla="*/ 37 h 97"/>
              <a:gd name="T102" fmla="*/ 58 w 98"/>
              <a:gd name="T103" fmla="*/ 5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8" h="97">
                <a:moveTo>
                  <a:pt x="94" y="37"/>
                </a:moveTo>
                <a:cubicBezTo>
                  <a:pt x="84" y="37"/>
                  <a:pt x="84" y="37"/>
                  <a:pt x="84" y="37"/>
                </a:cubicBezTo>
                <a:cubicBezTo>
                  <a:pt x="84" y="36"/>
                  <a:pt x="84" y="35"/>
                  <a:pt x="84" y="35"/>
                </a:cubicBezTo>
                <a:cubicBezTo>
                  <a:pt x="83" y="34"/>
                  <a:pt x="83" y="34"/>
                  <a:pt x="83" y="34"/>
                </a:cubicBezTo>
                <a:cubicBezTo>
                  <a:pt x="83" y="33"/>
                  <a:pt x="83" y="33"/>
                  <a:pt x="82" y="32"/>
                </a:cubicBezTo>
                <a:cubicBezTo>
                  <a:pt x="89" y="25"/>
                  <a:pt x="89" y="25"/>
                  <a:pt x="89" y="25"/>
                </a:cubicBezTo>
                <a:cubicBezTo>
                  <a:pt x="89" y="25"/>
                  <a:pt x="89" y="25"/>
                  <a:pt x="89" y="25"/>
                </a:cubicBezTo>
                <a:cubicBezTo>
                  <a:pt x="90" y="24"/>
                  <a:pt x="90" y="21"/>
                  <a:pt x="89" y="20"/>
                </a:cubicBezTo>
                <a:cubicBezTo>
                  <a:pt x="78" y="9"/>
                  <a:pt x="78" y="9"/>
                  <a:pt x="78" y="9"/>
                </a:cubicBezTo>
                <a:cubicBezTo>
                  <a:pt x="78" y="9"/>
                  <a:pt x="78" y="9"/>
                  <a:pt x="78" y="9"/>
                </a:cubicBezTo>
                <a:cubicBezTo>
                  <a:pt x="77" y="7"/>
                  <a:pt x="74" y="7"/>
                  <a:pt x="73" y="9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5"/>
                  <a:pt x="64" y="15"/>
                  <a:pt x="63" y="14"/>
                </a:cubicBezTo>
                <a:cubicBezTo>
                  <a:pt x="62" y="14"/>
                  <a:pt x="61" y="14"/>
                  <a:pt x="61" y="13"/>
                </a:cubicBezTo>
                <a:cubicBezTo>
                  <a:pt x="61" y="4"/>
                  <a:pt x="61" y="4"/>
                  <a:pt x="61" y="4"/>
                </a:cubicBezTo>
                <a:cubicBezTo>
                  <a:pt x="61" y="2"/>
                  <a:pt x="59" y="0"/>
                  <a:pt x="57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39" y="0"/>
                  <a:pt x="38" y="2"/>
                  <a:pt x="38" y="4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6" y="14"/>
                  <a:pt x="35" y="14"/>
                </a:cubicBezTo>
                <a:cubicBezTo>
                  <a:pt x="34" y="15"/>
                  <a:pt x="33" y="15"/>
                  <a:pt x="32" y="16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4" y="7"/>
                  <a:pt x="22" y="7"/>
                  <a:pt x="20" y="9"/>
                </a:cubicBezTo>
                <a:cubicBezTo>
                  <a:pt x="9" y="20"/>
                  <a:pt x="9" y="20"/>
                  <a:pt x="9" y="20"/>
                </a:cubicBezTo>
                <a:cubicBezTo>
                  <a:pt x="8" y="21"/>
                  <a:pt x="8" y="24"/>
                  <a:pt x="9" y="25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3"/>
                  <a:pt x="15" y="33"/>
                  <a:pt x="15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14" y="35"/>
                  <a:pt x="14" y="36"/>
                  <a:pt x="1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2" y="37"/>
                  <a:pt x="0" y="39"/>
                  <a:pt x="0" y="41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8"/>
                  <a:pt x="2" y="60"/>
                  <a:pt x="4" y="60"/>
                </a:cubicBezTo>
                <a:cubicBezTo>
                  <a:pt x="14" y="60"/>
                  <a:pt x="14" y="60"/>
                  <a:pt x="14" y="60"/>
                </a:cubicBezTo>
                <a:cubicBezTo>
                  <a:pt x="14" y="61"/>
                  <a:pt x="14" y="62"/>
                  <a:pt x="15" y="63"/>
                </a:cubicBezTo>
                <a:cubicBezTo>
                  <a:pt x="15" y="63"/>
                  <a:pt x="15" y="63"/>
                  <a:pt x="15" y="63"/>
                </a:cubicBezTo>
                <a:cubicBezTo>
                  <a:pt x="15" y="64"/>
                  <a:pt x="16" y="65"/>
                  <a:pt x="16" y="66"/>
                </a:cubicBez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9" y="72"/>
                  <a:pt x="9" y="72"/>
                </a:cubicBezTo>
                <a:cubicBezTo>
                  <a:pt x="8" y="74"/>
                  <a:pt x="8" y="76"/>
                  <a:pt x="9" y="78"/>
                </a:cubicBezTo>
                <a:cubicBezTo>
                  <a:pt x="20" y="88"/>
                  <a:pt x="20" y="88"/>
                  <a:pt x="20" y="88"/>
                </a:cubicBezTo>
                <a:cubicBezTo>
                  <a:pt x="22" y="90"/>
                  <a:pt x="24" y="90"/>
                  <a:pt x="26" y="88"/>
                </a:cubicBezTo>
                <a:cubicBezTo>
                  <a:pt x="32" y="82"/>
                  <a:pt x="32" y="82"/>
                  <a:pt x="32" y="82"/>
                </a:cubicBezTo>
                <a:cubicBezTo>
                  <a:pt x="33" y="82"/>
                  <a:pt x="34" y="83"/>
                  <a:pt x="35" y="83"/>
                </a:cubicBezTo>
                <a:cubicBezTo>
                  <a:pt x="35" y="83"/>
                  <a:pt x="35" y="83"/>
                  <a:pt x="35" y="83"/>
                </a:cubicBezTo>
                <a:cubicBezTo>
                  <a:pt x="36" y="83"/>
                  <a:pt x="37" y="84"/>
                  <a:pt x="38" y="84"/>
                </a:cubicBezTo>
                <a:cubicBezTo>
                  <a:pt x="38" y="93"/>
                  <a:pt x="38" y="93"/>
                  <a:pt x="38" y="93"/>
                </a:cubicBezTo>
                <a:cubicBezTo>
                  <a:pt x="38" y="95"/>
                  <a:pt x="39" y="97"/>
                  <a:pt x="42" y="97"/>
                </a:cubicBezTo>
                <a:cubicBezTo>
                  <a:pt x="57" y="97"/>
                  <a:pt x="57" y="97"/>
                  <a:pt x="57" y="97"/>
                </a:cubicBezTo>
                <a:cubicBezTo>
                  <a:pt x="59" y="97"/>
                  <a:pt x="61" y="95"/>
                  <a:pt x="61" y="93"/>
                </a:cubicBezTo>
                <a:cubicBezTo>
                  <a:pt x="61" y="84"/>
                  <a:pt x="61" y="84"/>
                  <a:pt x="61" y="84"/>
                </a:cubicBezTo>
                <a:cubicBezTo>
                  <a:pt x="61" y="84"/>
                  <a:pt x="62" y="83"/>
                  <a:pt x="63" y="83"/>
                </a:cubicBezTo>
                <a:cubicBezTo>
                  <a:pt x="64" y="83"/>
                  <a:pt x="65" y="82"/>
                  <a:pt x="66" y="82"/>
                </a:cubicBezTo>
                <a:cubicBezTo>
                  <a:pt x="73" y="88"/>
                  <a:pt x="73" y="88"/>
                  <a:pt x="73" y="88"/>
                </a:cubicBezTo>
                <a:cubicBezTo>
                  <a:pt x="73" y="88"/>
                  <a:pt x="73" y="88"/>
                  <a:pt x="73" y="88"/>
                </a:cubicBezTo>
                <a:cubicBezTo>
                  <a:pt x="74" y="90"/>
                  <a:pt x="77" y="90"/>
                  <a:pt x="78" y="88"/>
                </a:cubicBezTo>
                <a:cubicBezTo>
                  <a:pt x="89" y="78"/>
                  <a:pt x="89" y="78"/>
                  <a:pt x="89" y="78"/>
                </a:cubicBezTo>
                <a:cubicBezTo>
                  <a:pt x="89" y="78"/>
                  <a:pt x="89" y="78"/>
                  <a:pt x="89" y="78"/>
                </a:cubicBezTo>
                <a:cubicBezTo>
                  <a:pt x="90" y="76"/>
                  <a:pt x="90" y="74"/>
                  <a:pt x="89" y="72"/>
                </a:cubicBezTo>
                <a:cubicBezTo>
                  <a:pt x="82" y="66"/>
                  <a:pt x="82" y="66"/>
                  <a:pt x="82" y="66"/>
                </a:cubicBezTo>
                <a:cubicBezTo>
                  <a:pt x="83" y="65"/>
                  <a:pt x="83" y="64"/>
                  <a:pt x="83" y="63"/>
                </a:cubicBezTo>
                <a:cubicBezTo>
                  <a:pt x="84" y="62"/>
                  <a:pt x="84" y="61"/>
                  <a:pt x="84" y="60"/>
                </a:cubicBezTo>
                <a:cubicBezTo>
                  <a:pt x="94" y="60"/>
                  <a:pt x="94" y="60"/>
                  <a:pt x="94" y="60"/>
                </a:cubicBezTo>
                <a:cubicBezTo>
                  <a:pt x="94" y="60"/>
                  <a:pt x="94" y="60"/>
                  <a:pt x="94" y="60"/>
                </a:cubicBezTo>
                <a:cubicBezTo>
                  <a:pt x="96" y="60"/>
                  <a:pt x="98" y="58"/>
                  <a:pt x="98" y="56"/>
                </a:cubicBezTo>
                <a:cubicBezTo>
                  <a:pt x="98" y="41"/>
                  <a:pt x="98" y="41"/>
                  <a:pt x="98" y="41"/>
                </a:cubicBezTo>
                <a:cubicBezTo>
                  <a:pt x="98" y="41"/>
                  <a:pt x="98" y="41"/>
                  <a:pt x="98" y="41"/>
                </a:cubicBezTo>
                <a:cubicBezTo>
                  <a:pt x="98" y="39"/>
                  <a:pt x="96" y="37"/>
                  <a:pt x="94" y="37"/>
                </a:cubicBezTo>
                <a:close/>
                <a:moveTo>
                  <a:pt x="90" y="52"/>
                </a:moveTo>
                <a:cubicBezTo>
                  <a:pt x="90" y="52"/>
                  <a:pt x="90" y="52"/>
                  <a:pt x="90" y="52"/>
                </a:cubicBezTo>
                <a:cubicBezTo>
                  <a:pt x="81" y="52"/>
                  <a:pt x="81" y="52"/>
                  <a:pt x="81" y="52"/>
                </a:cubicBezTo>
                <a:cubicBezTo>
                  <a:pt x="79" y="52"/>
                  <a:pt x="78" y="54"/>
                  <a:pt x="78" y="55"/>
                </a:cubicBezTo>
                <a:cubicBezTo>
                  <a:pt x="77" y="57"/>
                  <a:pt x="77" y="58"/>
                  <a:pt x="76" y="60"/>
                </a:cubicBezTo>
                <a:cubicBezTo>
                  <a:pt x="76" y="61"/>
                  <a:pt x="75" y="63"/>
                  <a:pt x="74" y="64"/>
                </a:cubicBezTo>
                <a:cubicBezTo>
                  <a:pt x="73" y="66"/>
                  <a:pt x="73" y="68"/>
                  <a:pt x="74" y="69"/>
                </a:cubicBezTo>
                <a:cubicBezTo>
                  <a:pt x="74" y="69"/>
                  <a:pt x="74" y="69"/>
                  <a:pt x="74" y="69"/>
                </a:cubicBezTo>
                <a:cubicBezTo>
                  <a:pt x="80" y="75"/>
                  <a:pt x="80" y="75"/>
                  <a:pt x="80" y="75"/>
                </a:cubicBezTo>
                <a:cubicBezTo>
                  <a:pt x="75" y="80"/>
                  <a:pt x="75" y="80"/>
                  <a:pt x="75" y="80"/>
                </a:cubicBezTo>
                <a:cubicBezTo>
                  <a:pt x="69" y="74"/>
                  <a:pt x="69" y="74"/>
                  <a:pt x="69" y="74"/>
                </a:cubicBezTo>
                <a:cubicBezTo>
                  <a:pt x="68" y="73"/>
                  <a:pt x="66" y="72"/>
                  <a:pt x="64" y="74"/>
                </a:cubicBezTo>
                <a:cubicBezTo>
                  <a:pt x="63" y="74"/>
                  <a:pt x="62" y="75"/>
                  <a:pt x="60" y="76"/>
                </a:cubicBezTo>
                <a:cubicBezTo>
                  <a:pt x="59" y="76"/>
                  <a:pt x="57" y="77"/>
                  <a:pt x="56" y="77"/>
                </a:cubicBezTo>
                <a:cubicBezTo>
                  <a:pt x="54" y="78"/>
                  <a:pt x="53" y="79"/>
                  <a:pt x="53" y="81"/>
                </a:cubicBezTo>
                <a:cubicBezTo>
                  <a:pt x="53" y="81"/>
                  <a:pt x="53" y="81"/>
                  <a:pt x="53" y="81"/>
                </a:cubicBezTo>
                <a:cubicBezTo>
                  <a:pt x="53" y="89"/>
                  <a:pt x="53" y="89"/>
                  <a:pt x="53" y="89"/>
                </a:cubicBezTo>
                <a:cubicBezTo>
                  <a:pt x="46" y="89"/>
                  <a:pt x="46" y="89"/>
                  <a:pt x="46" y="89"/>
                </a:cubicBezTo>
                <a:cubicBezTo>
                  <a:pt x="46" y="81"/>
                  <a:pt x="46" y="81"/>
                  <a:pt x="46" y="81"/>
                </a:cubicBezTo>
                <a:cubicBezTo>
                  <a:pt x="46" y="79"/>
                  <a:pt x="44" y="77"/>
                  <a:pt x="42" y="77"/>
                </a:cubicBezTo>
                <a:cubicBezTo>
                  <a:pt x="41" y="77"/>
                  <a:pt x="39" y="76"/>
                  <a:pt x="38" y="76"/>
                </a:cubicBezTo>
                <a:cubicBezTo>
                  <a:pt x="38" y="76"/>
                  <a:pt x="38" y="76"/>
                  <a:pt x="38" y="76"/>
                </a:cubicBezTo>
                <a:cubicBezTo>
                  <a:pt x="36" y="75"/>
                  <a:pt x="35" y="74"/>
                  <a:pt x="34" y="73"/>
                </a:cubicBezTo>
                <a:cubicBezTo>
                  <a:pt x="32" y="72"/>
                  <a:pt x="30" y="73"/>
                  <a:pt x="29" y="74"/>
                </a:cubicBezTo>
                <a:cubicBezTo>
                  <a:pt x="23" y="80"/>
                  <a:pt x="23" y="80"/>
                  <a:pt x="23" y="80"/>
                </a:cubicBezTo>
                <a:cubicBezTo>
                  <a:pt x="18" y="75"/>
                  <a:pt x="18" y="75"/>
                  <a:pt x="18" y="75"/>
                </a:cubicBezTo>
                <a:cubicBezTo>
                  <a:pt x="24" y="69"/>
                  <a:pt x="24" y="69"/>
                  <a:pt x="24" y="69"/>
                </a:cubicBezTo>
                <a:cubicBezTo>
                  <a:pt x="25" y="68"/>
                  <a:pt x="25" y="66"/>
                  <a:pt x="24" y="64"/>
                </a:cubicBezTo>
                <a:cubicBezTo>
                  <a:pt x="23" y="63"/>
                  <a:pt x="23" y="61"/>
                  <a:pt x="22" y="60"/>
                </a:cubicBezTo>
                <a:cubicBezTo>
                  <a:pt x="22" y="60"/>
                  <a:pt x="22" y="60"/>
                  <a:pt x="22" y="60"/>
                </a:cubicBezTo>
                <a:cubicBezTo>
                  <a:pt x="21" y="58"/>
                  <a:pt x="21" y="57"/>
                  <a:pt x="21" y="55"/>
                </a:cubicBezTo>
                <a:cubicBezTo>
                  <a:pt x="20" y="53"/>
                  <a:pt x="19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8" y="52"/>
                  <a:pt x="8" y="52"/>
                  <a:pt x="8" y="52"/>
                </a:cubicBezTo>
                <a:cubicBezTo>
                  <a:pt x="8" y="45"/>
                  <a:pt x="8" y="45"/>
                  <a:pt x="8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9" y="45"/>
                  <a:pt x="20" y="44"/>
                  <a:pt x="21" y="42"/>
                </a:cubicBezTo>
                <a:cubicBezTo>
                  <a:pt x="21" y="40"/>
                  <a:pt x="22" y="39"/>
                  <a:pt x="22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3" y="36"/>
                  <a:pt x="23" y="34"/>
                  <a:pt x="24" y="33"/>
                </a:cubicBezTo>
                <a:cubicBezTo>
                  <a:pt x="25" y="32"/>
                  <a:pt x="25" y="30"/>
                  <a:pt x="24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18" y="22"/>
                  <a:pt x="18" y="22"/>
                  <a:pt x="18" y="22"/>
                </a:cubicBezTo>
                <a:cubicBezTo>
                  <a:pt x="23" y="17"/>
                  <a:pt x="23" y="17"/>
                  <a:pt x="23" y="17"/>
                </a:cubicBezTo>
                <a:cubicBezTo>
                  <a:pt x="29" y="23"/>
                  <a:pt x="29" y="23"/>
                  <a:pt x="29" y="23"/>
                </a:cubicBezTo>
                <a:cubicBezTo>
                  <a:pt x="30" y="25"/>
                  <a:pt x="32" y="25"/>
                  <a:pt x="34" y="24"/>
                </a:cubicBezTo>
                <a:cubicBezTo>
                  <a:pt x="35" y="23"/>
                  <a:pt x="36" y="22"/>
                  <a:pt x="38" y="22"/>
                </a:cubicBezTo>
                <a:cubicBezTo>
                  <a:pt x="39" y="21"/>
                  <a:pt x="41" y="20"/>
                  <a:pt x="43" y="20"/>
                </a:cubicBezTo>
                <a:cubicBezTo>
                  <a:pt x="44" y="20"/>
                  <a:pt x="46" y="18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8"/>
                  <a:pt x="46" y="8"/>
                  <a:pt x="46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18"/>
                  <a:pt x="54" y="20"/>
                  <a:pt x="56" y="20"/>
                </a:cubicBezTo>
                <a:cubicBezTo>
                  <a:pt x="57" y="21"/>
                  <a:pt x="59" y="21"/>
                  <a:pt x="60" y="22"/>
                </a:cubicBezTo>
                <a:cubicBezTo>
                  <a:pt x="62" y="22"/>
                  <a:pt x="63" y="23"/>
                  <a:pt x="65" y="24"/>
                </a:cubicBezTo>
                <a:cubicBezTo>
                  <a:pt x="66" y="25"/>
                  <a:pt x="68" y="24"/>
                  <a:pt x="70" y="23"/>
                </a:cubicBezTo>
                <a:cubicBezTo>
                  <a:pt x="75" y="17"/>
                  <a:pt x="75" y="17"/>
                  <a:pt x="75" y="17"/>
                </a:cubicBezTo>
                <a:cubicBezTo>
                  <a:pt x="80" y="22"/>
                  <a:pt x="80" y="22"/>
                  <a:pt x="80" y="22"/>
                </a:cubicBezTo>
                <a:cubicBezTo>
                  <a:pt x="74" y="28"/>
                  <a:pt x="74" y="28"/>
                  <a:pt x="74" y="28"/>
                </a:cubicBezTo>
                <a:cubicBezTo>
                  <a:pt x="73" y="30"/>
                  <a:pt x="73" y="32"/>
                  <a:pt x="74" y="33"/>
                </a:cubicBezTo>
                <a:cubicBezTo>
                  <a:pt x="75" y="35"/>
                  <a:pt x="76" y="36"/>
                  <a:pt x="76" y="37"/>
                </a:cubicBezTo>
                <a:cubicBezTo>
                  <a:pt x="76" y="38"/>
                  <a:pt x="76" y="38"/>
                  <a:pt x="76" y="38"/>
                </a:cubicBezTo>
                <a:cubicBezTo>
                  <a:pt x="77" y="39"/>
                  <a:pt x="77" y="41"/>
                  <a:pt x="78" y="42"/>
                </a:cubicBezTo>
                <a:cubicBezTo>
                  <a:pt x="78" y="44"/>
                  <a:pt x="80" y="45"/>
                  <a:pt x="81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52"/>
                  <a:pt x="90" y="52"/>
                  <a:pt x="90" y="52"/>
                </a:cubicBezTo>
                <a:close/>
                <a:moveTo>
                  <a:pt x="49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45" y="32"/>
                  <a:pt x="40" y="34"/>
                  <a:pt x="37" y="37"/>
                </a:cubicBezTo>
                <a:cubicBezTo>
                  <a:pt x="34" y="40"/>
                  <a:pt x="32" y="44"/>
                  <a:pt x="32" y="49"/>
                </a:cubicBezTo>
                <a:cubicBezTo>
                  <a:pt x="32" y="53"/>
                  <a:pt x="34" y="57"/>
                  <a:pt x="37" y="60"/>
                </a:cubicBezTo>
                <a:cubicBezTo>
                  <a:pt x="40" y="63"/>
                  <a:pt x="45" y="65"/>
                  <a:pt x="49" y="65"/>
                </a:cubicBezTo>
                <a:cubicBezTo>
                  <a:pt x="54" y="65"/>
                  <a:pt x="58" y="63"/>
                  <a:pt x="61" y="60"/>
                </a:cubicBezTo>
                <a:cubicBezTo>
                  <a:pt x="64" y="57"/>
                  <a:pt x="66" y="53"/>
                  <a:pt x="66" y="49"/>
                </a:cubicBezTo>
                <a:cubicBezTo>
                  <a:pt x="66" y="44"/>
                  <a:pt x="64" y="40"/>
                  <a:pt x="61" y="37"/>
                </a:cubicBezTo>
                <a:cubicBezTo>
                  <a:pt x="58" y="34"/>
                  <a:pt x="54" y="32"/>
                  <a:pt x="49" y="32"/>
                </a:cubicBezTo>
                <a:close/>
                <a:moveTo>
                  <a:pt x="58" y="57"/>
                </a:moveTo>
                <a:cubicBezTo>
                  <a:pt x="58" y="57"/>
                  <a:pt x="58" y="57"/>
                  <a:pt x="58" y="57"/>
                </a:cubicBezTo>
                <a:cubicBezTo>
                  <a:pt x="55" y="59"/>
                  <a:pt x="52" y="61"/>
                  <a:pt x="49" y="61"/>
                </a:cubicBezTo>
                <a:cubicBezTo>
                  <a:pt x="46" y="61"/>
                  <a:pt x="43" y="59"/>
                  <a:pt x="41" y="57"/>
                </a:cubicBezTo>
                <a:cubicBezTo>
                  <a:pt x="39" y="55"/>
                  <a:pt x="37" y="52"/>
                  <a:pt x="37" y="49"/>
                </a:cubicBezTo>
                <a:cubicBezTo>
                  <a:pt x="37" y="45"/>
                  <a:pt x="39" y="42"/>
                  <a:pt x="41" y="40"/>
                </a:cubicBezTo>
                <a:cubicBezTo>
                  <a:pt x="43" y="38"/>
                  <a:pt x="46" y="37"/>
                  <a:pt x="49" y="37"/>
                </a:cubicBezTo>
                <a:cubicBezTo>
                  <a:pt x="52" y="37"/>
                  <a:pt x="55" y="38"/>
                  <a:pt x="58" y="40"/>
                </a:cubicBezTo>
                <a:cubicBezTo>
                  <a:pt x="60" y="42"/>
                  <a:pt x="61" y="45"/>
                  <a:pt x="61" y="49"/>
                </a:cubicBezTo>
                <a:cubicBezTo>
                  <a:pt x="61" y="52"/>
                  <a:pt x="60" y="55"/>
                  <a:pt x="58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37" name="Freeform 29"/>
          <p:cNvSpPr>
            <a:spLocks noEditPoints="1"/>
          </p:cNvSpPr>
          <p:nvPr/>
        </p:nvSpPr>
        <p:spPr bwMode="auto">
          <a:xfrm>
            <a:off x="4271945" y="3223410"/>
            <a:ext cx="190500" cy="212725"/>
          </a:xfrm>
          <a:custGeom>
            <a:avLst/>
            <a:gdLst>
              <a:gd name="T0" fmla="*/ 14 w 91"/>
              <a:gd name="T1" fmla="*/ 32 h 103"/>
              <a:gd name="T2" fmla="*/ 78 w 91"/>
              <a:gd name="T3" fmla="*/ 32 h 103"/>
              <a:gd name="T4" fmla="*/ 83 w 91"/>
              <a:gd name="T5" fmla="*/ 22 h 103"/>
              <a:gd name="T6" fmla="*/ 8 w 91"/>
              <a:gd name="T7" fmla="*/ 32 h 103"/>
              <a:gd name="T8" fmla="*/ 14 w 91"/>
              <a:gd name="T9" fmla="*/ 32 h 103"/>
              <a:gd name="T10" fmla="*/ 27 w 91"/>
              <a:gd name="T11" fmla="*/ 0 h 103"/>
              <a:gd name="T12" fmla="*/ 64 w 91"/>
              <a:gd name="T13" fmla="*/ 0 h 103"/>
              <a:gd name="T14" fmla="*/ 68 w 91"/>
              <a:gd name="T15" fmla="*/ 4 h 103"/>
              <a:gd name="T16" fmla="*/ 87 w 91"/>
              <a:gd name="T17" fmla="*/ 14 h 103"/>
              <a:gd name="T18" fmla="*/ 91 w 91"/>
              <a:gd name="T19" fmla="*/ 18 h 103"/>
              <a:gd name="T20" fmla="*/ 87 w 91"/>
              <a:gd name="T21" fmla="*/ 40 h 103"/>
              <a:gd name="T22" fmla="*/ 82 w 91"/>
              <a:gd name="T23" fmla="*/ 40 h 103"/>
              <a:gd name="T24" fmla="*/ 78 w 91"/>
              <a:gd name="T25" fmla="*/ 103 h 103"/>
              <a:gd name="T26" fmla="*/ 14 w 91"/>
              <a:gd name="T27" fmla="*/ 103 h 103"/>
              <a:gd name="T28" fmla="*/ 10 w 91"/>
              <a:gd name="T29" fmla="*/ 99 h 103"/>
              <a:gd name="T30" fmla="*/ 4 w 91"/>
              <a:gd name="T31" fmla="*/ 40 h 103"/>
              <a:gd name="T32" fmla="*/ 0 w 91"/>
              <a:gd name="T33" fmla="*/ 36 h 103"/>
              <a:gd name="T34" fmla="*/ 4 w 91"/>
              <a:gd name="T35" fmla="*/ 14 h 103"/>
              <a:gd name="T36" fmla="*/ 23 w 91"/>
              <a:gd name="T37" fmla="*/ 14 h 103"/>
              <a:gd name="T38" fmla="*/ 27 w 91"/>
              <a:gd name="T39" fmla="*/ 0 h 103"/>
              <a:gd name="T40" fmla="*/ 60 w 91"/>
              <a:gd name="T41" fmla="*/ 8 h 103"/>
              <a:gd name="T42" fmla="*/ 31 w 91"/>
              <a:gd name="T43" fmla="*/ 13 h 103"/>
              <a:gd name="T44" fmla="*/ 60 w 91"/>
              <a:gd name="T45" fmla="*/ 8 h 103"/>
              <a:gd name="T46" fmla="*/ 31 w 91"/>
              <a:gd name="T47" fmla="*/ 40 h 103"/>
              <a:gd name="T48" fmla="*/ 29 w 91"/>
              <a:gd name="T49" fmla="*/ 88 h 103"/>
              <a:gd name="T50" fmla="*/ 27 w 91"/>
              <a:gd name="T51" fmla="*/ 40 h 103"/>
              <a:gd name="T52" fmla="*/ 18 w 91"/>
              <a:gd name="T53" fmla="*/ 95 h 103"/>
              <a:gd name="T54" fmla="*/ 74 w 91"/>
              <a:gd name="T55" fmla="*/ 40 h 103"/>
              <a:gd name="T56" fmla="*/ 64 w 91"/>
              <a:gd name="T57" fmla="*/ 86 h 103"/>
              <a:gd name="T58" fmla="*/ 60 w 91"/>
              <a:gd name="T59" fmla="*/ 86 h 103"/>
              <a:gd name="T60" fmla="*/ 48 w 91"/>
              <a:gd name="T61" fmla="*/ 40 h 103"/>
              <a:gd name="T62" fmla="*/ 46 w 91"/>
              <a:gd name="T63" fmla="*/ 88 h 103"/>
              <a:gd name="T64" fmla="*/ 43 w 91"/>
              <a:gd name="T65" fmla="*/ 4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1" h="103">
                <a:moveTo>
                  <a:pt x="14" y="32"/>
                </a:moveTo>
                <a:cubicBezTo>
                  <a:pt x="14" y="32"/>
                  <a:pt x="14" y="32"/>
                  <a:pt x="14" y="32"/>
                </a:cubicBezTo>
                <a:cubicBezTo>
                  <a:pt x="78" y="32"/>
                  <a:pt x="78" y="32"/>
                  <a:pt x="78" y="32"/>
                </a:cubicBezTo>
                <a:cubicBezTo>
                  <a:pt x="78" y="32"/>
                  <a:pt x="78" y="32"/>
                  <a:pt x="78" y="32"/>
                </a:cubicBezTo>
                <a:cubicBezTo>
                  <a:pt x="83" y="32"/>
                  <a:pt x="83" y="32"/>
                  <a:pt x="83" y="32"/>
                </a:cubicBezTo>
                <a:cubicBezTo>
                  <a:pt x="83" y="22"/>
                  <a:pt x="83" y="22"/>
                  <a:pt x="83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32"/>
                  <a:pt x="8" y="32"/>
                  <a:pt x="8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14" y="32"/>
                  <a:pt x="14" y="32"/>
                  <a:pt x="14" y="32"/>
                </a:cubicBezTo>
                <a:close/>
                <a:moveTo>
                  <a:pt x="27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6" y="0"/>
                  <a:pt x="68" y="2"/>
                  <a:pt x="68" y="4"/>
                </a:cubicBezTo>
                <a:cubicBezTo>
                  <a:pt x="68" y="4"/>
                  <a:pt x="68" y="4"/>
                  <a:pt x="68" y="4"/>
                </a:cubicBezTo>
                <a:cubicBezTo>
                  <a:pt x="68" y="14"/>
                  <a:pt x="68" y="14"/>
                  <a:pt x="68" y="14"/>
                </a:cubicBezTo>
                <a:cubicBezTo>
                  <a:pt x="87" y="14"/>
                  <a:pt x="87" y="14"/>
                  <a:pt x="87" y="14"/>
                </a:cubicBezTo>
                <a:cubicBezTo>
                  <a:pt x="90" y="14"/>
                  <a:pt x="91" y="16"/>
                  <a:pt x="91" y="18"/>
                </a:cubicBezTo>
                <a:cubicBezTo>
                  <a:pt x="91" y="18"/>
                  <a:pt x="91" y="18"/>
                  <a:pt x="91" y="18"/>
                </a:cubicBezTo>
                <a:cubicBezTo>
                  <a:pt x="91" y="36"/>
                  <a:pt x="91" y="36"/>
                  <a:pt x="91" y="36"/>
                </a:cubicBezTo>
                <a:cubicBezTo>
                  <a:pt x="91" y="39"/>
                  <a:pt x="90" y="40"/>
                  <a:pt x="87" y="40"/>
                </a:cubicBezTo>
                <a:cubicBezTo>
                  <a:pt x="87" y="40"/>
                  <a:pt x="87" y="40"/>
                  <a:pt x="87" y="40"/>
                </a:cubicBezTo>
                <a:cubicBezTo>
                  <a:pt x="82" y="40"/>
                  <a:pt x="82" y="40"/>
                  <a:pt x="82" y="40"/>
                </a:cubicBezTo>
                <a:cubicBezTo>
                  <a:pt x="82" y="99"/>
                  <a:pt x="82" y="99"/>
                  <a:pt x="82" y="99"/>
                </a:cubicBezTo>
                <a:cubicBezTo>
                  <a:pt x="82" y="101"/>
                  <a:pt x="80" y="103"/>
                  <a:pt x="78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14" y="103"/>
                  <a:pt x="14" y="103"/>
                  <a:pt x="14" y="103"/>
                </a:cubicBezTo>
                <a:cubicBezTo>
                  <a:pt x="11" y="103"/>
                  <a:pt x="10" y="101"/>
                  <a:pt x="10" y="99"/>
                </a:cubicBezTo>
                <a:cubicBezTo>
                  <a:pt x="10" y="99"/>
                  <a:pt x="10" y="99"/>
                  <a:pt x="10" y="99"/>
                </a:cubicBezTo>
                <a:cubicBezTo>
                  <a:pt x="10" y="40"/>
                  <a:pt x="10" y="40"/>
                  <a:pt x="10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39"/>
                  <a:pt x="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6"/>
                  <a:pt x="2" y="14"/>
                  <a:pt x="4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2"/>
                  <a:pt x="25" y="0"/>
                  <a:pt x="27" y="0"/>
                </a:cubicBezTo>
                <a:close/>
                <a:moveTo>
                  <a:pt x="60" y="8"/>
                </a:moveTo>
                <a:cubicBezTo>
                  <a:pt x="60" y="8"/>
                  <a:pt x="60" y="8"/>
                  <a:pt x="60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13"/>
                  <a:pt x="31" y="13"/>
                  <a:pt x="31" y="13"/>
                </a:cubicBezTo>
                <a:cubicBezTo>
                  <a:pt x="60" y="13"/>
                  <a:pt x="60" y="13"/>
                  <a:pt x="60" y="13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1" y="40"/>
                </a:moveTo>
                <a:cubicBezTo>
                  <a:pt x="31" y="40"/>
                  <a:pt x="31" y="40"/>
                  <a:pt x="31" y="40"/>
                </a:cubicBezTo>
                <a:cubicBezTo>
                  <a:pt x="31" y="86"/>
                  <a:pt x="31" y="86"/>
                  <a:pt x="31" y="86"/>
                </a:cubicBezTo>
                <a:cubicBezTo>
                  <a:pt x="31" y="87"/>
                  <a:pt x="30" y="88"/>
                  <a:pt x="29" y="88"/>
                </a:cubicBezTo>
                <a:cubicBezTo>
                  <a:pt x="28" y="88"/>
                  <a:pt x="27" y="87"/>
                  <a:pt x="27" y="86"/>
                </a:cubicBezTo>
                <a:cubicBezTo>
                  <a:pt x="27" y="40"/>
                  <a:pt x="27" y="40"/>
                  <a:pt x="27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95"/>
                  <a:pt x="18" y="95"/>
                  <a:pt x="18" y="95"/>
                </a:cubicBezTo>
                <a:cubicBezTo>
                  <a:pt x="74" y="95"/>
                  <a:pt x="74" y="95"/>
                  <a:pt x="74" y="95"/>
                </a:cubicBezTo>
                <a:cubicBezTo>
                  <a:pt x="74" y="40"/>
                  <a:pt x="74" y="40"/>
                  <a:pt x="74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86"/>
                  <a:pt x="64" y="86"/>
                  <a:pt x="64" y="86"/>
                </a:cubicBezTo>
                <a:cubicBezTo>
                  <a:pt x="64" y="87"/>
                  <a:pt x="63" y="88"/>
                  <a:pt x="62" y="88"/>
                </a:cubicBezTo>
                <a:cubicBezTo>
                  <a:pt x="61" y="88"/>
                  <a:pt x="60" y="87"/>
                  <a:pt x="60" y="86"/>
                </a:cubicBezTo>
                <a:cubicBezTo>
                  <a:pt x="60" y="40"/>
                  <a:pt x="60" y="40"/>
                  <a:pt x="60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86"/>
                  <a:pt x="48" y="86"/>
                  <a:pt x="48" y="86"/>
                </a:cubicBezTo>
                <a:cubicBezTo>
                  <a:pt x="48" y="87"/>
                  <a:pt x="47" y="88"/>
                  <a:pt x="46" y="88"/>
                </a:cubicBezTo>
                <a:cubicBezTo>
                  <a:pt x="44" y="88"/>
                  <a:pt x="43" y="87"/>
                  <a:pt x="43" y="86"/>
                </a:cubicBezTo>
                <a:cubicBezTo>
                  <a:pt x="43" y="40"/>
                  <a:pt x="43" y="40"/>
                  <a:pt x="43" y="40"/>
                </a:cubicBezTo>
                <a:cubicBezTo>
                  <a:pt x="31" y="40"/>
                  <a:pt x="31" y="40"/>
                  <a:pt x="31" y="40"/>
                </a:cubicBezTo>
                <a:close/>
              </a:path>
            </a:pathLst>
          </a:custGeom>
          <a:solidFill>
            <a:srgbClr val="A2897B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38" name="Freeform 30"/>
          <p:cNvSpPr>
            <a:spLocks noEditPoints="1"/>
          </p:cNvSpPr>
          <p:nvPr/>
        </p:nvSpPr>
        <p:spPr bwMode="auto">
          <a:xfrm>
            <a:off x="6246795" y="3224997"/>
            <a:ext cx="168275" cy="209550"/>
          </a:xfrm>
          <a:custGeom>
            <a:avLst/>
            <a:gdLst>
              <a:gd name="T0" fmla="*/ 61 w 81"/>
              <a:gd name="T1" fmla="*/ 25 h 101"/>
              <a:gd name="T2" fmla="*/ 55 w 81"/>
              <a:gd name="T3" fmla="*/ 6 h 101"/>
              <a:gd name="T4" fmla="*/ 40 w 81"/>
              <a:gd name="T5" fmla="*/ 0 h 101"/>
              <a:gd name="T6" fmla="*/ 19 w 81"/>
              <a:gd name="T7" fmla="*/ 21 h 101"/>
              <a:gd name="T8" fmla="*/ 4 w 81"/>
              <a:gd name="T9" fmla="*/ 25 h 101"/>
              <a:gd name="T10" fmla="*/ 0 w 81"/>
              <a:gd name="T11" fmla="*/ 97 h 101"/>
              <a:gd name="T12" fmla="*/ 77 w 81"/>
              <a:gd name="T13" fmla="*/ 101 h 101"/>
              <a:gd name="T14" fmla="*/ 81 w 81"/>
              <a:gd name="T15" fmla="*/ 29 h 101"/>
              <a:gd name="T16" fmla="*/ 57 w 81"/>
              <a:gd name="T17" fmla="*/ 46 h 101"/>
              <a:gd name="T18" fmla="*/ 59 w 81"/>
              <a:gd name="T19" fmla="*/ 45 h 101"/>
              <a:gd name="T20" fmla="*/ 59 w 81"/>
              <a:gd name="T21" fmla="*/ 45 h 101"/>
              <a:gd name="T22" fmla="*/ 61 w 81"/>
              <a:gd name="T23" fmla="*/ 46 h 101"/>
              <a:gd name="T24" fmla="*/ 62 w 81"/>
              <a:gd name="T25" fmla="*/ 48 h 101"/>
              <a:gd name="T26" fmla="*/ 61 w 81"/>
              <a:gd name="T27" fmla="*/ 50 h 101"/>
              <a:gd name="T28" fmla="*/ 57 w 81"/>
              <a:gd name="T29" fmla="*/ 50 h 101"/>
              <a:gd name="T30" fmla="*/ 56 w 81"/>
              <a:gd name="T31" fmla="*/ 48 h 101"/>
              <a:gd name="T32" fmla="*/ 57 w 81"/>
              <a:gd name="T33" fmla="*/ 46 h 101"/>
              <a:gd name="T34" fmla="*/ 24 w 81"/>
              <a:gd name="T35" fmla="*/ 21 h 101"/>
              <a:gd name="T36" fmla="*/ 40 w 81"/>
              <a:gd name="T37" fmla="*/ 5 h 101"/>
              <a:gd name="T38" fmla="*/ 52 w 81"/>
              <a:gd name="T39" fmla="*/ 10 h 101"/>
              <a:gd name="T40" fmla="*/ 57 w 81"/>
              <a:gd name="T41" fmla="*/ 25 h 101"/>
              <a:gd name="T42" fmla="*/ 24 w 81"/>
              <a:gd name="T43" fmla="*/ 21 h 101"/>
              <a:gd name="T44" fmla="*/ 19 w 81"/>
              <a:gd name="T45" fmla="*/ 46 h 101"/>
              <a:gd name="T46" fmla="*/ 21 w 81"/>
              <a:gd name="T47" fmla="*/ 45 h 101"/>
              <a:gd name="T48" fmla="*/ 22 w 81"/>
              <a:gd name="T49" fmla="*/ 45 h 101"/>
              <a:gd name="T50" fmla="*/ 24 w 81"/>
              <a:gd name="T51" fmla="*/ 46 h 101"/>
              <a:gd name="T52" fmla="*/ 24 w 81"/>
              <a:gd name="T53" fmla="*/ 50 h 101"/>
              <a:gd name="T54" fmla="*/ 21 w 81"/>
              <a:gd name="T55" fmla="*/ 51 h 101"/>
              <a:gd name="T56" fmla="*/ 19 w 81"/>
              <a:gd name="T57" fmla="*/ 50 h 101"/>
              <a:gd name="T58" fmla="*/ 19 w 81"/>
              <a:gd name="T59" fmla="*/ 46 h 101"/>
              <a:gd name="T60" fmla="*/ 73 w 81"/>
              <a:gd name="T61" fmla="*/ 93 h 101"/>
              <a:gd name="T62" fmla="*/ 8 w 81"/>
              <a:gd name="T63" fmla="*/ 33 h 101"/>
              <a:gd name="T64" fmla="*/ 19 w 81"/>
              <a:gd name="T65" fmla="*/ 41 h 101"/>
              <a:gd name="T66" fmla="*/ 16 w 81"/>
              <a:gd name="T67" fmla="*/ 42 h 101"/>
              <a:gd name="T68" fmla="*/ 16 w 81"/>
              <a:gd name="T69" fmla="*/ 53 h 101"/>
              <a:gd name="T70" fmla="*/ 21 w 81"/>
              <a:gd name="T71" fmla="*/ 56 h 101"/>
              <a:gd name="T72" fmla="*/ 27 w 81"/>
              <a:gd name="T73" fmla="*/ 53 h 101"/>
              <a:gd name="T74" fmla="*/ 27 w 81"/>
              <a:gd name="T75" fmla="*/ 42 h 101"/>
              <a:gd name="T76" fmla="*/ 24 w 81"/>
              <a:gd name="T77" fmla="*/ 41 h 101"/>
              <a:gd name="T78" fmla="*/ 57 w 81"/>
              <a:gd name="T79" fmla="*/ 33 h 101"/>
              <a:gd name="T80" fmla="*/ 54 w 81"/>
              <a:gd name="T81" fmla="*/ 42 h 101"/>
              <a:gd name="T82" fmla="*/ 51 w 81"/>
              <a:gd name="T83" fmla="*/ 48 h 101"/>
              <a:gd name="T84" fmla="*/ 54 w 81"/>
              <a:gd name="T85" fmla="*/ 53 h 101"/>
              <a:gd name="T86" fmla="*/ 64 w 81"/>
              <a:gd name="T87" fmla="*/ 53 h 101"/>
              <a:gd name="T88" fmla="*/ 67 w 81"/>
              <a:gd name="T89" fmla="*/ 48 h 101"/>
              <a:gd name="T90" fmla="*/ 61 w 81"/>
              <a:gd name="T91" fmla="*/ 41 h 101"/>
              <a:gd name="T92" fmla="*/ 73 w 81"/>
              <a:gd name="T93" fmla="*/ 33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01">
                <a:moveTo>
                  <a:pt x="77" y="25"/>
                </a:moveTo>
                <a:cubicBezTo>
                  <a:pt x="61" y="25"/>
                  <a:pt x="61" y="25"/>
                  <a:pt x="61" y="25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15"/>
                  <a:pt x="59" y="10"/>
                  <a:pt x="55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1" y="2"/>
                  <a:pt x="46" y="0"/>
                  <a:pt x="40" y="0"/>
                </a:cubicBezTo>
                <a:cubicBezTo>
                  <a:pt x="34" y="0"/>
                  <a:pt x="29" y="2"/>
                  <a:pt x="25" y="6"/>
                </a:cubicBezTo>
                <a:cubicBezTo>
                  <a:pt x="21" y="10"/>
                  <a:pt x="19" y="15"/>
                  <a:pt x="19" y="21"/>
                </a:cubicBezTo>
                <a:cubicBezTo>
                  <a:pt x="19" y="25"/>
                  <a:pt x="19" y="25"/>
                  <a:pt x="19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2" y="25"/>
                  <a:pt x="0" y="27"/>
                  <a:pt x="0" y="29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9"/>
                  <a:pt x="2" y="101"/>
                  <a:pt x="4" y="101"/>
                </a:cubicBezTo>
                <a:cubicBezTo>
                  <a:pt x="77" y="101"/>
                  <a:pt x="77" y="101"/>
                  <a:pt x="77" y="101"/>
                </a:cubicBezTo>
                <a:cubicBezTo>
                  <a:pt x="79" y="101"/>
                  <a:pt x="81" y="99"/>
                  <a:pt x="81" y="97"/>
                </a:cubicBezTo>
                <a:cubicBezTo>
                  <a:pt x="81" y="29"/>
                  <a:pt x="81" y="29"/>
                  <a:pt x="81" y="29"/>
                </a:cubicBezTo>
                <a:cubicBezTo>
                  <a:pt x="81" y="27"/>
                  <a:pt x="79" y="25"/>
                  <a:pt x="77" y="25"/>
                </a:cubicBezTo>
                <a:close/>
                <a:moveTo>
                  <a:pt x="57" y="46"/>
                </a:moveTo>
                <a:cubicBezTo>
                  <a:pt x="57" y="46"/>
                  <a:pt x="57" y="46"/>
                  <a:pt x="57" y="46"/>
                </a:cubicBezTo>
                <a:cubicBezTo>
                  <a:pt x="57" y="45"/>
                  <a:pt x="58" y="45"/>
                  <a:pt x="59" y="45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45"/>
                  <a:pt x="59" y="45"/>
                  <a:pt x="59" y="45"/>
                </a:cubicBezTo>
                <a:cubicBezTo>
                  <a:pt x="60" y="45"/>
                  <a:pt x="61" y="45"/>
                  <a:pt x="61" y="46"/>
                </a:cubicBezTo>
                <a:cubicBezTo>
                  <a:pt x="61" y="46"/>
                  <a:pt x="61" y="46"/>
                  <a:pt x="61" y="46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6"/>
                  <a:pt x="62" y="47"/>
                  <a:pt x="62" y="48"/>
                </a:cubicBezTo>
                <a:cubicBezTo>
                  <a:pt x="62" y="49"/>
                  <a:pt x="62" y="49"/>
                  <a:pt x="61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1" y="50"/>
                  <a:pt x="60" y="51"/>
                  <a:pt x="59" y="51"/>
                </a:cubicBezTo>
                <a:cubicBezTo>
                  <a:pt x="58" y="51"/>
                  <a:pt x="57" y="50"/>
                  <a:pt x="57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6" y="49"/>
                  <a:pt x="56" y="49"/>
                  <a:pt x="56" y="48"/>
                </a:cubicBezTo>
                <a:cubicBezTo>
                  <a:pt x="56" y="47"/>
                  <a:pt x="56" y="46"/>
                  <a:pt x="57" y="46"/>
                </a:cubicBezTo>
                <a:cubicBezTo>
                  <a:pt x="57" y="46"/>
                  <a:pt x="57" y="46"/>
                  <a:pt x="57" y="46"/>
                </a:cubicBezTo>
                <a:close/>
                <a:moveTo>
                  <a:pt x="24" y="21"/>
                </a:moveTo>
                <a:cubicBezTo>
                  <a:pt x="24" y="21"/>
                  <a:pt x="24" y="21"/>
                  <a:pt x="24" y="21"/>
                </a:cubicBezTo>
                <a:cubicBezTo>
                  <a:pt x="24" y="17"/>
                  <a:pt x="26" y="13"/>
                  <a:pt x="29" y="10"/>
                </a:cubicBezTo>
                <a:cubicBezTo>
                  <a:pt x="32" y="7"/>
                  <a:pt x="36" y="5"/>
                  <a:pt x="40" y="5"/>
                </a:cubicBezTo>
                <a:cubicBezTo>
                  <a:pt x="45" y="5"/>
                  <a:pt x="49" y="7"/>
                  <a:pt x="52" y="10"/>
                </a:cubicBezTo>
                <a:cubicBezTo>
                  <a:pt x="52" y="10"/>
                  <a:pt x="52" y="10"/>
                  <a:pt x="52" y="10"/>
                </a:cubicBezTo>
                <a:cubicBezTo>
                  <a:pt x="55" y="13"/>
                  <a:pt x="57" y="17"/>
                  <a:pt x="57" y="21"/>
                </a:cubicBezTo>
                <a:cubicBezTo>
                  <a:pt x="57" y="25"/>
                  <a:pt x="57" y="25"/>
                  <a:pt x="57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1"/>
                  <a:pt x="24" y="21"/>
                  <a:pt x="24" y="21"/>
                </a:cubicBezTo>
                <a:close/>
                <a:moveTo>
                  <a:pt x="19" y="46"/>
                </a:move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20" y="45"/>
                  <a:pt x="21" y="45"/>
                  <a:pt x="21" y="45"/>
                </a:cubicBezTo>
                <a:cubicBezTo>
                  <a:pt x="21" y="45"/>
                  <a:pt x="21" y="45"/>
                  <a:pt x="21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5"/>
                  <a:pt x="23" y="45"/>
                  <a:pt x="24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6"/>
                  <a:pt x="24" y="47"/>
                  <a:pt x="24" y="48"/>
                </a:cubicBezTo>
                <a:cubicBezTo>
                  <a:pt x="24" y="49"/>
                  <a:pt x="24" y="49"/>
                  <a:pt x="24" y="50"/>
                </a:cubicBezTo>
                <a:cubicBezTo>
                  <a:pt x="24" y="50"/>
                  <a:pt x="24" y="50"/>
                  <a:pt x="24" y="50"/>
                </a:cubicBezTo>
                <a:cubicBezTo>
                  <a:pt x="23" y="50"/>
                  <a:pt x="22" y="51"/>
                  <a:pt x="21" y="51"/>
                </a:cubicBezTo>
                <a:cubicBezTo>
                  <a:pt x="21" y="51"/>
                  <a:pt x="20" y="50"/>
                  <a:pt x="19" y="50"/>
                </a:cubicBezTo>
                <a:cubicBezTo>
                  <a:pt x="19" y="50"/>
                  <a:pt x="19" y="50"/>
                  <a:pt x="19" y="50"/>
                </a:cubicBezTo>
                <a:cubicBezTo>
                  <a:pt x="19" y="49"/>
                  <a:pt x="19" y="49"/>
                  <a:pt x="19" y="48"/>
                </a:cubicBezTo>
                <a:cubicBezTo>
                  <a:pt x="19" y="47"/>
                  <a:pt x="19" y="46"/>
                  <a:pt x="19" y="46"/>
                </a:cubicBezTo>
                <a:close/>
                <a:moveTo>
                  <a:pt x="73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8" y="93"/>
                  <a:pt x="8" y="93"/>
                  <a:pt x="8" y="93"/>
                </a:cubicBezTo>
                <a:cubicBezTo>
                  <a:pt x="8" y="33"/>
                  <a:pt x="8" y="33"/>
                  <a:pt x="8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41"/>
                  <a:pt x="19" y="41"/>
                  <a:pt x="19" y="41"/>
                </a:cubicBezTo>
                <a:cubicBezTo>
                  <a:pt x="18" y="41"/>
                  <a:pt x="17" y="42"/>
                  <a:pt x="16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5" y="44"/>
                  <a:pt x="14" y="46"/>
                  <a:pt x="14" y="48"/>
                </a:cubicBezTo>
                <a:cubicBezTo>
                  <a:pt x="14" y="50"/>
                  <a:pt x="15" y="52"/>
                  <a:pt x="16" y="53"/>
                </a:cubicBezTo>
                <a:cubicBezTo>
                  <a:pt x="16" y="53"/>
                  <a:pt x="16" y="53"/>
                  <a:pt x="16" y="53"/>
                </a:cubicBezTo>
                <a:cubicBezTo>
                  <a:pt x="17" y="55"/>
                  <a:pt x="19" y="56"/>
                  <a:pt x="21" y="56"/>
                </a:cubicBezTo>
                <a:cubicBezTo>
                  <a:pt x="24" y="56"/>
                  <a:pt x="25" y="55"/>
                  <a:pt x="27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8" y="52"/>
                  <a:pt x="29" y="50"/>
                  <a:pt x="29" y="48"/>
                </a:cubicBezTo>
                <a:cubicBezTo>
                  <a:pt x="29" y="46"/>
                  <a:pt x="28" y="44"/>
                  <a:pt x="27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6" y="42"/>
                  <a:pt x="25" y="41"/>
                  <a:pt x="24" y="41"/>
                </a:cubicBezTo>
                <a:cubicBezTo>
                  <a:pt x="24" y="33"/>
                  <a:pt x="24" y="33"/>
                  <a:pt x="24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41"/>
                  <a:pt x="57" y="41"/>
                  <a:pt x="57" y="41"/>
                </a:cubicBezTo>
                <a:cubicBezTo>
                  <a:pt x="56" y="41"/>
                  <a:pt x="55" y="42"/>
                  <a:pt x="54" y="42"/>
                </a:cubicBezTo>
                <a:cubicBezTo>
                  <a:pt x="54" y="42"/>
                  <a:pt x="54" y="42"/>
                  <a:pt x="54" y="42"/>
                </a:cubicBezTo>
                <a:cubicBezTo>
                  <a:pt x="52" y="44"/>
                  <a:pt x="51" y="46"/>
                  <a:pt x="51" y="48"/>
                </a:cubicBezTo>
                <a:cubicBezTo>
                  <a:pt x="51" y="50"/>
                  <a:pt x="52" y="52"/>
                  <a:pt x="53" y="53"/>
                </a:cubicBezTo>
                <a:cubicBezTo>
                  <a:pt x="54" y="53"/>
                  <a:pt x="54" y="53"/>
                  <a:pt x="54" y="53"/>
                </a:cubicBezTo>
                <a:cubicBezTo>
                  <a:pt x="55" y="55"/>
                  <a:pt x="57" y="56"/>
                  <a:pt x="59" y="56"/>
                </a:cubicBezTo>
                <a:cubicBezTo>
                  <a:pt x="61" y="56"/>
                  <a:pt x="63" y="55"/>
                  <a:pt x="64" y="53"/>
                </a:cubicBezTo>
                <a:cubicBezTo>
                  <a:pt x="64" y="53"/>
                  <a:pt x="64" y="53"/>
                  <a:pt x="64" y="53"/>
                </a:cubicBezTo>
                <a:cubicBezTo>
                  <a:pt x="66" y="52"/>
                  <a:pt x="67" y="50"/>
                  <a:pt x="67" y="48"/>
                </a:cubicBezTo>
                <a:cubicBezTo>
                  <a:pt x="67" y="46"/>
                  <a:pt x="66" y="44"/>
                  <a:pt x="64" y="42"/>
                </a:cubicBezTo>
                <a:cubicBezTo>
                  <a:pt x="64" y="42"/>
                  <a:pt x="63" y="41"/>
                  <a:pt x="61" y="41"/>
                </a:cubicBezTo>
                <a:cubicBezTo>
                  <a:pt x="61" y="33"/>
                  <a:pt x="61" y="33"/>
                  <a:pt x="61" y="33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93"/>
                  <a:pt x="73" y="93"/>
                  <a:pt x="73" y="93"/>
                </a:cubicBezTo>
                <a:close/>
              </a:path>
            </a:pathLst>
          </a:custGeom>
          <a:solidFill>
            <a:srgbClr val="A2897B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2071670" y="1213634"/>
            <a:ext cx="171451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b="1" dirty="0" smtClean="0">
                <a:solidFill>
                  <a:srgbClr val="E4402F"/>
                </a:solidFill>
              </a:rPr>
              <a:t>01</a:t>
            </a:r>
            <a:endParaRPr lang="en-US" altLang="zh-CN" sz="2000" b="1" dirty="0" smtClean="0">
              <a:solidFill>
                <a:srgbClr val="E4402F"/>
              </a:solidFill>
            </a:endParaRPr>
          </a:p>
          <a:p>
            <a:r>
              <a:rPr lang="zh-CN" altLang="en-US" sz="2000" b="1" dirty="0" smtClean="0"/>
              <a:t>数据可信度</a:t>
            </a:r>
            <a:endParaRPr lang="zh-CN" altLang="en-US" sz="2000" b="1" dirty="0">
              <a:solidFill>
                <a:srgbClr val="E4402F"/>
              </a:solidFill>
            </a:endParaRPr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4000496" y="1213634"/>
            <a:ext cx="186692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b="1" dirty="0" smtClean="0">
                <a:solidFill>
                  <a:srgbClr val="E4402F"/>
                </a:solidFill>
              </a:rPr>
              <a:t>02</a:t>
            </a:r>
            <a:endParaRPr lang="en-US" altLang="zh-CN" sz="2000" b="1" dirty="0" smtClean="0">
              <a:solidFill>
                <a:srgbClr val="E4402F"/>
              </a:solidFill>
            </a:endParaRPr>
          </a:p>
          <a:p>
            <a:r>
              <a:rPr lang="zh-CN" altLang="en-US" sz="2000" b="1" dirty="0" smtClean="0"/>
              <a:t>绩效可比性</a:t>
            </a:r>
            <a:endParaRPr lang="zh-CN" altLang="en-US" sz="2000" b="1" dirty="0">
              <a:solidFill>
                <a:srgbClr val="E4402F"/>
              </a:solidFill>
            </a:endParaRPr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6072198" y="1142196"/>
            <a:ext cx="247495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b="1" dirty="0" smtClean="0">
                <a:solidFill>
                  <a:srgbClr val="E4402F"/>
                </a:solidFill>
              </a:rPr>
              <a:t>03</a:t>
            </a:r>
            <a:endParaRPr lang="en-US" altLang="zh-CN" sz="2000" b="1" dirty="0" smtClean="0">
              <a:solidFill>
                <a:srgbClr val="E4402F"/>
              </a:solidFill>
            </a:endParaRPr>
          </a:p>
          <a:p>
            <a:r>
              <a:rPr lang="zh-CN" altLang="en-US" sz="2000" b="1" dirty="0" smtClean="0"/>
              <a:t>绩效评估公平性</a:t>
            </a:r>
            <a:endParaRPr lang="zh-CN" altLang="en-US" sz="2000" b="1" dirty="0">
              <a:solidFill>
                <a:srgbClr val="E4402F"/>
              </a:solidFill>
            </a:endParaRPr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3151170" y="4060022"/>
            <a:ext cx="177802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000" b="1" dirty="0" smtClean="0">
                <a:solidFill>
                  <a:srgbClr val="E4402F"/>
                </a:solidFill>
              </a:rPr>
              <a:t>01</a:t>
            </a:r>
          </a:p>
          <a:p>
            <a:r>
              <a:rPr lang="zh-CN" altLang="en-US" sz="2000" b="1" dirty="0" smtClean="0"/>
              <a:t>客观性真实性</a:t>
            </a:r>
            <a:endParaRPr lang="zh-CN" altLang="en-US" sz="2000" b="1" dirty="0">
              <a:solidFill>
                <a:srgbClr val="E4402F"/>
              </a:solidFill>
            </a:endParaRPr>
          </a:p>
        </p:txBody>
      </p:sp>
      <p:sp>
        <p:nvSpPr>
          <p:cNvPr id="17443" name="Rectangle 35"/>
          <p:cNvSpPr>
            <a:spLocks noChangeArrowheads="1"/>
          </p:cNvSpPr>
          <p:nvPr/>
        </p:nvSpPr>
        <p:spPr bwMode="auto">
          <a:xfrm>
            <a:off x="5122845" y="4060022"/>
            <a:ext cx="136683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02</a:t>
            </a:r>
          </a:p>
          <a:p>
            <a:r>
              <a:rPr lang="zh-CN" altLang="en-US" sz="2000" b="1" dirty="0" smtClean="0"/>
              <a:t>真实性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7086583" y="4060022"/>
            <a:ext cx="1366837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03</a:t>
            </a:r>
          </a:p>
          <a:p>
            <a:r>
              <a:rPr lang="zh-CN" altLang="en-US" sz="2000" b="1" dirty="0" smtClean="0"/>
              <a:t>合理性</a:t>
            </a:r>
            <a:endParaRPr lang="zh-CN" altLang="en-US" sz="2000" b="1" dirty="0" smtClean="0">
              <a:solidFill>
                <a:srgbClr val="E4402F"/>
              </a:solidFill>
            </a:endParaRPr>
          </a:p>
          <a:p>
            <a:endParaRPr lang="en-US" altLang="zh-CN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14282" y="142064"/>
            <a:ext cx="837022" cy="804818"/>
          </a:xfrm>
          <a:prstGeom prst="ellipse">
            <a:avLst/>
          </a:prstGeom>
          <a:solidFill>
            <a:srgbClr val="E4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8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5" name="文本占位符 1"/>
          <p:cNvSpPr txBox="1">
            <a:spLocks/>
          </p:cNvSpPr>
          <p:nvPr/>
        </p:nvSpPr>
        <p:spPr>
          <a:xfrm>
            <a:off x="1142976" y="356378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案例梳理归纳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总结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38" name="文本占位符 1"/>
          <p:cNvSpPr txBox="1">
            <a:spLocks/>
          </p:cNvSpPr>
          <p:nvPr/>
        </p:nvSpPr>
        <p:spPr>
          <a:xfrm>
            <a:off x="214282" y="1427948"/>
            <a:ext cx="2000264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白洁的理由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39" name="文本占位符 1"/>
          <p:cNvSpPr txBox="1">
            <a:spLocks/>
          </p:cNvSpPr>
          <p:nvPr/>
        </p:nvSpPr>
        <p:spPr>
          <a:xfrm>
            <a:off x="1214414" y="4285468"/>
            <a:ext cx="1857388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高华的理由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10103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7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7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7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7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17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7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7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7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7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75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75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75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7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17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75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75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75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7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17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17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17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17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17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17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17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2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7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750" fill="hold"/>
                                        <p:tgtEl>
                                          <p:spTgt spid="17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17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750" fill="hold"/>
                                        <p:tgtEl>
                                          <p:spTgt spid="17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/>
      <p:bldP spid="17416" grpId="0" animBg="1"/>
      <p:bldP spid="17417" grpId="0" animBg="1"/>
      <p:bldP spid="17418" grpId="0" animBg="1"/>
      <p:bldP spid="17419" grpId="0" animBg="1"/>
      <p:bldP spid="17420" grpId="0" animBg="1"/>
      <p:bldP spid="17421" grpId="0" animBg="1"/>
      <p:bldP spid="17422" grpId="0" animBg="1"/>
      <p:bldP spid="17423" grpId="0" animBg="1"/>
      <p:bldP spid="17424" grpId="0" animBg="1"/>
      <p:bldP spid="17425" grpId="0" animBg="1"/>
      <p:bldP spid="17426" grpId="0" animBg="1"/>
      <p:bldP spid="17427" grpId="0" animBg="1"/>
      <p:bldP spid="17428" grpId="0" animBg="1"/>
      <p:bldP spid="17429" grpId="0" animBg="1"/>
      <p:bldP spid="17430" grpId="0" animBg="1"/>
      <p:bldP spid="17431" grpId="0" animBg="1"/>
      <p:bldP spid="17432" grpId="0" animBg="1"/>
      <p:bldP spid="17433" grpId="0" animBg="1"/>
      <p:bldP spid="17434" grpId="0" animBg="1"/>
      <p:bldP spid="17435" grpId="0" animBg="1"/>
      <p:bldP spid="17436" grpId="0" animBg="1"/>
      <p:bldP spid="17437" grpId="0" animBg="1"/>
      <p:bldP spid="17438" grpId="0" animBg="1"/>
      <p:bldP spid="17439" grpId="0"/>
      <p:bldP spid="17440" grpId="0"/>
      <p:bldP spid="17441" grpId="0"/>
      <p:bldP spid="17442" grpId="0"/>
      <p:bldP spid="17443" grpId="0"/>
      <p:bldP spid="17444" grpId="0"/>
      <p:bldP spid="38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071670" y="856444"/>
            <a:ext cx="4714908" cy="2531078"/>
            <a:chOff x="2258910" y="1058788"/>
            <a:chExt cx="4714908" cy="2531078"/>
          </a:xfrm>
        </p:grpSpPr>
        <p:sp>
          <p:nvSpPr>
            <p:cNvPr id="2" name="椭圆 1"/>
            <p:cNvSpPr/>
            <p:nvPr/>
          </p:nvSpPr>
          <p:spPr>
            <a:xfrm>
              <a:off x="3707904" y="1058788"/>
              <a:ext cx="1816920" cy="1816920"/>
            </a:xfrm>
            <a:prstGeom prst="ellipse">
              <a:avLst/>
            </a:prstGeom>
            <a:solidFill>
              <a:srgbClr val="E44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02</a:t>
              </a:r>
              <a:endParaRPr lang="zh-CN" altLang="en-US" sz="48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" name="TextBox 49"/>
            <p:cNvSpPr txBox="1"/>
            <p:nvPr/>
          </p:nvSpPr>
          <p:spPr>
            <a:xfrm>
              <a:off x="2258910" y="2929685"/>
              <a:ext cx="4714908" cy="660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spc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案例管理问题分析</a:t>
              </a:r>
              <a:endParaRPr lang="en-US" altLang="zh-CN" sz="2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5" name="圆角矩形 4"/>
          <p:cNvSpPr/>
          <p:nvPr/>
        </p:nvSpPr>
        <p:spPr>
          <a:xfrm>
            <a:off x="1142976" y="3499650"/>
            <a:ext cx="3071834" cy="12144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43042" y="3642526"/>
            <a:ext cx="203132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案例中出现的</a:t>
            </a:r>
            <a:endParaRPr lang="en-US" altLang="zh-CN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/>
            <a:r>
              <a:rPr lang="zh-CN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管理问题</a:t>
            </a:r>
            <a:endParaRPr lang="zh-CN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857752" y="3499650"/>
            <a:ext cx="3000396" cy="12144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29256" y="3856840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问题产生原因</a:t>
            </a:r>
            <a:endParaRPr lang="zh-CN" alt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14513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Tm="5000">
        <p:fade thruBlk="1"/>
      </p:transition>
    </mc:Choice>
    <mc:Fallback>
      <p:transition spd="slow" advTm="5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b9995ab5e4c825a5b49bc3b6d1914789817971"/>
  <p:tag name="ISPRING_ULTRA_SCORM_COURSE_ID" val="CA699235-BDD5-492C-96F6-23977FA16664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BpF1EjXp5f2WAQAAOUQAAAdAAAAdW5pdmVyc2FsL2NvbW1vbl9tZXNzYWdlcy5sbmetWN1u2zYUvi/QdyAEFNiALW0HtCiGxAEtMTYRmXIlOU42DAIjMTZRScz049a72vX2FHuIAX2g3uwtdkjJSdwfSEoCxIBJ5fvO0TnfOYf04fGHLEUbUZRS5UfWy4MXFhJ5rBKZr46sRXjy4xsLlRXPE56qXBxZubLQ8ejpk8OU56uarwR8f/oEocNMlCUsy5Fe3a6RTI6s+Tiyvdkcs4vI9SZeNKYTa2Sr7JrnW+Sqlfrup9dvPrx89fr7w+ctrg9NMMOuu0+EDNOrFz2IWOh7bgRsxI0YOQ+t0aePf3/6+Od///w7DOwtQpcyYo3aL8PQc5+cadN/9TS98H3CwihwqUMiGkTMC01UXBISxxpdqBqt+UagSqGNFO9RtRaQ0UoWApWpTMyDWMFGXosuY443w5RFPglCn9oh9Zg1ClRRbH8wtLyu1qoAcyVKZMkvU5EYm6Ad8/y6ECWY5hVoC8FftZbwnyrjMj/oNO3jJWWTKPQ8N4gIc3Y71ojkCXIKrs0MZPFxQHwgKHgpintgI6M3A0c4TYcxTOlk6sIn1C5M5Wqdwqca6secQA7mIu9CgUaIDxILgqXnOzpoYApxdM3L8r0qkj193E1UFzFltgcStMM75KHm2BFDjiV0kKIQcdVFNiNBgCckGnvnIGRrxLwhCO8Uau50COKCBFAiJOjCMHxGJ1gLXpfYTv+7+oq5lnO6RTyOAafDt5GqLmFHhxSqwFRaeTDMTEDeLiBtFLvfKOOGFaJrViu5EeBHkYii0xA0GZs4WkVvF/SX6ARTlzgRyMrxllFomp+2mPEtylWFeLLheSzQpYh5DVrfwrNEJuaZzrOx/3st/0C8arvKs7YhMYecPxvqz14P+4pbdQk+VZXIrqsu0zpgrfv38UJr+psu9Hn1+9kPbMKwT73HyUwpszptuu6D83Pj2dAcdTrxwEj1z9ZjexI0vXVMoWGNpeqPIDBN9fyAAZj2R1F2AobmTYuGHk7zqwE2mdcSMIXuy3EGodpz4QxCOAC/JOOAhnBAWorLUladxw5TjU2Cvp7aGE58qajEbTFeiisFJ5xU8E1z+oApZDLdmdA7h5u9URHS0AWXGRCuGvEAZSoz8D/pwbmYkV0Emga/9yZLVaeJKd5UvjNNHmJbZ+LLY9NVoTKzm/JyJ95myBw/xIvm5fzG6HzA+L+pv975uVN+989SQLBvTyMbM5voI7+u1bQnCEpAh8INg8jFYw2HWsh4Fa9hmF6pOk96EjUHdoecYCBr37kn9DMHml3U7v48iATqWTc/ckP2K1OVKH/rIgnxeB9nFn1Q7b1mh+uEUFDdo9wZeDNKMpXB1kG3XRB1myQchtiezkD3QR+Hb4Ez7J9CyzKH7WFIE85hkNubY12lMhdDsA8bEPr9QjqPsOOYuzSUVCrjd80kTOCeELeX6hQu1X3J7Clm0D0/4xOJrAYSmoGz6y1Qvs36tng3X86fm1VpfpA4fH7n94n/AVBLAwQUAAIACAAaRdRIpG7HBfQDAADeEAAAJwAAAHVuaXZlcnNhbC9mbGFzaF9wdWJsaXNoaW5nX3NldHRpbmdzLnhtbOVYX28aRxB/51OsrspjOJzYtYMOLMsG2QoGFy5qrKqyltuB23pv93q7ByFPeW4/RV/6DSrl81R56bfo7C1gCDg5nLpKVSELbnbmN/9nbh0cv0kEmUCmuZINb69a8wjISDEuxw3vVdh+euQRbahkVCgJDU8qjxw3K0GaDwXX8QCMQVZNEEbqemoaXmxMWvf96XRa5TrN7KkSuUF8XY1U4qcZaJAGMj8VdIZfZpaC9uYIJQDwL1FyLtasVAgJHNKlYrkAwhlaLrl1ioq2oDr2fMc2pNHtOFO5ZKdKqIxk42HD++boxH4WPA7qjCcgbUx0E4mWbOqUMW6toGLA3wKJgY9jNPdw3yNTzkzc8J7XnlkYZPc3YQpw5zu1MKcKgyDNHD8BQxk11D06hQbeGL0gOBKbSZrwKMQTYgPQ8M7Cm0Hn4qx10+2FrcHNeXjZcTbsIBS2Xoc7CIUXYae1C39Z+PPrq1a/c9F9eRP2ep3w4upOCiO6FpDAX49YgJFVeRbBMmCBifNkKCkXWKQfhVGDwTIXNBtDqNocsziiQoNHfkph/F1OBTcz7IYadsMtQHqiU4hM36at4ZksB+8OzgGiYZjLZU0cvFjWxOHRmuu+037n1lYrA2oMjWIsHqQVpgX+KmnBNlJyzTX7TIZKsKVDkAyBdWkCKz0xuOWyjZx7HhlhEgS6epJxKjzCDboeLYV1PtSGm6L32qucBLFwSAC5HGyEIoppptcivoy6Lfyo+UNXGdA/ulA40n2s36tcMDJTORH8FohRBNOcJ/grBrLaTGSUqaSgYr8bogVH4yYcpsCOyyi6RhVJjpI4XFIBxmn4OedvyRBGKkNcoBMcRUjn2uFXdwJOqdZ3oHRh4xPXIhfds9brJ9ZByiZURjuCY21AkppHwaczIpVZyGE4IpprKJLCOCvOyvhWfXgaNE9y4dL8TydjBfoRU/I4WnZJzGctKK02ppOiEW1zFdDYghxT4jDxIMLJwmUOZQEjKomSYkZohNNb27aecJVrpLgGdtD64RY6ecJl8TTGKYgaMwZZKcja3rPn+wffHh69qFf9P9/9/vSTQvO9diWoVecW2+m9i7Oc1Efr8zNCn1iiG7JtlSW2UNmG0u0vBvMFtjniA9+unu2bqFiYX+MiGrRO+qfnpN8avOqEg3qZYugq7DsTxVhOI/seWUrGhrIM44f3v3x4/+6v3/4ox/xreebrcgZ0e2W4ei/LcPXdor5aWdKlTMDBPnaDCke74AnH6vxPtOl9HfPlHf6vdOkXvS+6Fn+cLn1QYr/6wfZ/iZh7Wl7a1m5pgb/1PmxPEi55gnG0m3t5iW4e7Nfw3rf1qFJBtPX/STQrfwNQSwMEFAACAAgAGkXUSDiyGvbAAgAAUAoAACEAAAB1bml2ZXJzYWwvZmxhc2hfc2tpbl9zZXR0aW5ncy54bWyVVl1v2jAUfd+vQOyddBUdnZQiQQZSpW6t1qrvTnJJLBw7sh06/v3s2G5sSAjDqoTvPcf3+9JY7DFdfplM4owRxl9BSkwLoSVONsH5wzRtpGR0ljEqgcoZZbxCZLr8um0/cdQix1jsAFxxbtrPCGeHMujMzFfzu/ndNRRrY7u9ZCNjVY3o8YkVbJaibF9w1tB8NJzyWAMnmO51ED8WyWYxhCRYyEcJVeDT5l6f6yg1ByFAu/R9o88oi6AUSBf9bXKbXMnpTF2O/oR2wALLlrb6ps8QrUYFhEm+X+kzjKfq9bAqC30uEyT8laO9VRN0BB4+/nOuzyCD1U39Pz1Sc1bohIacy0X85BCGcjV+2qsbfUYJOiBtaLQKNj33yWK9WHsg+9Wf+1iPK2fkRef1ZCHooqcElpI3EEfuZnSiZB/PjVTzAcsdIkIBfFEHelFOv6BGuGdCWYf7Ax+Y5h7ICjrEOyNNBYnx1wOG8g6fJOt2Vfj+fco8BzkcrNDzsBN2yN8qrWdIT9ghXwnO4ZmS4xn8VGM4rsRrZIt5OftKCxSpq8uXuzmttvSkB1d4pq3AYSqWw1Jod95wBbpqcdTKjEvRmU8xRQdcIIkZ/aVx6bENRsTRicJ2Wn9fxRJLAn3t1vqolrTvsr6GzWiLGXaj+U3oYjP3iVQr/GGKpERZWanfJDGdWJ6aEWVkGvUz9JJUcOCPdMc8Tmt7iFQhvgf+xhi51gxlEq7FMjNYQ87EkZeCOOrPcWwf6Us+baoU+EbVDINrmlBmcCUuSqL+5DuGD8hDwoDSMGWpnqMIf/akJ7ANAIhnpSu/uRhN1RCJCRzAzb0naAMeiiwWqkOHmm0ln2An/fVgJSf96AG8hrRromsUHxcqegjvyq9+htGMb2CJUtFGFky9W8DdDAUr2W0y3Xm+dSOwrRS8rPTnKVRC/Z/kP1BLAwQUAAIACAAaRdRI2lyM28cDAADvDwAAJgAAAHVuaXZlcnNhbC9odG1sX3B1Ymxpc2hpbmdfc2V0dGluZ3MueG1s3VfNbhs3EL7rKYgtcozWzk/tCCsZhi3DQhTJlTZojKIwqOVIy5pLbkmuFOWUc/sUvfQNCuR5ilz6Fh0uJdmKbGflxilaCILE4cw3/zO70cHbTJApaMOVbAa79Z2AgEwU43LSDF7HJ4/3A2IslYwKJaEZSBWQg1YtyouR4CYdgrXIagjCSNPIbTNIrc0bYTibzerc5NrdKlFYxDf1RGVhrsGAtKDDXNA5/th5DiZYIFQAwG+m5EKsVasREnmkV4oVAghnaLnkzikqTm0mgtBzjWhyOdGqkOxICaWJnoyawTf7h+6z5PFIxzwD6UJiWkh0ZNugjHFnBBVD/g5ICnySorV7zwIy48ymzeDpzhMHg+zhJkwJ7l2nDuZIYQykXeBnYCmjlvqjV2jhrTVLgiexuaQZT2K8Ic7/ZnAcXwy7neP2Ra8ft4cXp/GrrrdhC6G4/SbeQijuxN32NvxV4U/Pz9qDbqf38iLu97tx5+xKCiO6FpAoXI9YhJFVhU5gFbDIpkU2kpQLrNFPwmjAYpULqicQqxOOWRxTYSAgP+Uw+a6ggts5NsMONsMlQH5ockjswKWtGVhdQHAF5wHRMMzlqiaev1jVxN7+muuh137l1o1WRtRamqRYPEgrTYvC66Ql21jJNdfcmYyUYCuHxhhlgb4cak5FQLhF35LVrXURsCdcYPyd7G59LO2Gc0lKtVmL4SqOrpST1g89ZcH86J3zpNtYv1eFYGSuCiL4JRCrCCauyPBfCuR6e5CxVllJFdRYYgRnQKYcZsAOqig6RxVZgZI4LXIB1mv4ueDvyAjGSiMu0CnOFqRz4/HrWwHn1JgrULq08ZEv+k7vuP3mkXOQsimVyZbgmG3Icvsg+HROpLJLOQxHQgsDZVIYZ+VdFd/q90+D4VkhfJq/dDKuQT9gSh5GyzaJ+awFldWmdFo2omuuEhpbkGNKPCZeJDgZuCygKmBCJVFSzAlNcB4b19ZTrgqDFN/AHtrc30IvT7gsTxNc9ahRM9CVIHd2nzx99vzbvf0XjXr45/vfH98ptNhUZ4I6dX5VHd26CqtJfbIQPyN0x1rckD1ROnOFyjaU3rzqFytpc8RHoVsIN++WcgV+ndUybB8Ojk7JoD183Y2HjSrp7SnsJJukWCBj96xXScYFpwrjxw+/fPzw/q/f/qjG/Gt15vNqBvT6Vbj6L6twDfzqPbu2diuZgKN64kcPDmvBM4719p9ovNt64J/37Ffpu7uf6XxXfqG+u1eq/v3h87+NgT+tXn7W3nai8Mb3yhrS11/SW7W/AVBLAwQUAAIACAAaRdRIfMLq66YBAAAkBgAAHwAAAHVuaXZlcnNhbC9odG1sX3NraW5fc2V0dGluZ3MuanONlE1vwjAMhu/8iiq7TmhDsLLdgIE0icOkcZt2CMWUijSOktDBEP99TflqWncjvpCXp69jR/G+FeSLRSx4CfbF72L/7u8LDZxm9QbufV006KnTmRHJAmZJCiKRwCpIdv70Ih+uBGXMZGE63304W1PyY+j+WXJhyrgiLDShGULLCO2b0LZU4h+vslNVx4pKbZ5vrEXZjlBakLYtUae8YNjdpFjlAiswZqCP6EOxCHTJI/BMu4Nur9trIq+Ok0nVMcJUcbmbYoztOY/WscaNXDQddbVToPMLX58O+ByOxmEZEImxbxbSauJx30UzqTQYA6e8T2MXJCz4HIRXUGfUGf2Besb1gip0lpjEnunBo4syrXgMtS71By58TOZetW6GLuqcha1tum8l+A50zeq168IDUW3UDReoNMauIzW03vMLKpAvEhmfUj+4IDl3WGfb1L1rof1ROAyHzHtCWHlCK+JFpk2D44ZXb8mHaypZp9SbF5QoKRGJxIoCM/I0tjpG3P4zYNxaHq3SfDrkkzFvA9dr0DNEUWwl2nxiBl//TNjsco5jztbhF1BLAwQUAAIACAAaRdRI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AaRdRIsuC9bWQAAABlAAAAHAAAAHVuaXZlcnNhbC9sb2NhbF9zZXR0aW5ncy54bWyzsa/IzVEoSy0qzszPs1Uy1DNQUkjNS85PycxLt1UKDXHTtVBSKC5JzEtJzMnPS7VVystXUrC347LJyU9OzAlOLSkBKixWKMhJrEwtCknNBTJKUv0Sc4Eqn61Y+GzufiV9Oy4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pF1EgGCTn9RwgAACMgAAApAAAAdW5pdmVyc2FsL3NraW5fY3VzdG9taXphdGlvbl9zZXR0aW5ncy54bWy1Wttu48gRfc9XNBQskACBdaFuDjQKeGnZxMiUVqTtmQQB0RLbFmFetGRLM1roIc/JN+Rh3/IDAfYtP7NYIH+R6iZpkZIsk/ZkOAamq+tUVdetL55B/OQG6jpmoe/+SJgbBiZlzA0e4+FvEBosQi+MphGNKYvre8q9GzjhFz14CDkNqDEjgUMiR+Wz8bCBRuIP6vfkvtaHUVtpt1CvjVu4jzTcUWHuUtIuJRXmtFZTHdQPRCRyI7qgATstdVAvzB4D9CCmEdMDh34dSkXu/FRxBVcRcVzgi4fdNv92mdad1uYfajc7vQ7etWRJkrpI7WhNrbHr9S57chPhRrvTkHZKvyW1JNTsdJqX3V2z1+pIMBpddkFKG192UbvXbre0XQu3AI1kWdFa6q4nXTabMmjD/Ut1NxopvUYDNZtNqa3tOl1ppDQQcEsgQ5b63IGSJilSdycrcrMvoZE6UkbtHdZwV+2gfgt3G41dW1GkRmPv3P3q8u7aU0svJ3PnKwJPhuDkLM+t+onkGizWUQTMFvVXHmEUBcSnH2q//uunX//5n1qakyJ/M47MlCI1IQKZ44cJfFAXg2xGaM+nf56OXOdDbb5mLAwuFmHAwKSLIIx84tWGv00yJLW/DDLc0AhwDfGnBO6BLOheXVtud9qdsrBU12j0mq5F6K9IsB2Hj+HFnCyeHqNwHTillrfcrmjkucETX9RlT8W9c9yeGzOdUb9gH+7zrzxsBV0ppty8LuZfKaRH5tTbe6SlttQKuL3K1z1yAN24scsEVG7y7xx0RR5pMQB9mX/nMQFoKUatx7/XQYx+ZaVyEepoS6OikqQpnkWFq/Wqaj6tovCRO7uIez3QzzgvhB4TPHILG/wrBeIL5ApLRSl1W1/tKT3lgDEdHvaSgQ9aILj55pKShMipYquTm6lsfLbHk6uJrehXtaGaVCXiZfm7Vrf/tdnp/n5QT3ElJZk38nhclIWEsE6jnCzDmk3GNgjEY9vAn6za8Jef//HLz3/770//royf3Fpj3cC1YfqPygKmM3zHDfh7eQNuZzNsWLY51jVs66ZtTCzhoTG2sFYbfg7XaEk2FLEQbVz6BbElRdCo3Yii2HMdMcGbtxusaQl92uRG1g17hk1rpquWPjFqQzOMou0fhGSyZktIoyWJkePGZO5RR6iFZBHzvNGAdnEeQ/CXLV3gDH3iBhdltM/ke924sq3JZGza2NAySm2IAwdpEeGaqguaySaegYyIwL79Nrgt8lBIQLLnVRZyrV9dj+HH4oZcu49LD37YG6yZYgjJlAYlgJA4eAapZ5r3k5nGfQgKEUErEsdfwsgpJE0+dCVk64Y6gdRUrZx8i4vJZEPg3WABqUMXrIS8G2ya8hW2lcknyPHa0JhUBE0+Ql1+rAj6jE2oIWyWgBnynX4l84rgZZgVSFaDC8Lz3dsislgAjntz44brGCjcw1Amohrji8qaTPz9LQRSl8cvVHsiGJwtRo/uhoIpkQMbXgld0JFUrPHs+v5W/7M9kvUx1mxIN21yb1uiX3KlPtmiIGSIOBsSLCia0wVZQyVsYc5xHTHHIy9M+GHt/ogIS/vPd2nrMjT86bs3mFRoeCcsg8MyKIMDy4q9pp27LV3BGw3huf6iFWUc8GYTTBUb8kyffJsQxa6/9pIu/S0C9Wxc1WC9asf7/VU+bP8HY8ykBSs6dDTFDSuBMOzEfMuBzdOrBNSNEaibJv0cGj6/kVYSYExSGUaI3iHmDjxXMOQOPFpNxD1WTN2CE9c9nfN7SAmwqNUkaqfjzW+LHoUL+XOpzulDCOclj5JNcpCBvUuEv0yUc0elwtZi6dYYDDdA5mOSVCDVc31+myon9vYGZ65IdoPCeu7DteeI6vbcJ7EjgJ/XPj0+hz1EoS+oHomzvE42pT+905BkibNE77TaAeK5QEvHKlef74qYieWZem2rsqFifrfg9eyVx0F1cJ+MLdMeywqXAGXiE7ZYwi78wG985WUl1wINj2SQlyy+/iroQHtCRSn1j+WVJwgodd4j8bO8vxgho/FfS8ixZKUIFYOSwPQOlULPrNrSIf2+yYWEJJuOH/r8KauMnTzB0yDJliWr1zdQA+Z5a/eQG3n2EZqYOLeXxQgXlmXeX0jXzHMDWnFJ794y+MosfWrLmiau61BMnrt4SvZJB24a6csc8uDeXkGeei0b0EYPRFLHZdVlil0oay9Qu8l4X7mbk5vSM2H/BuIRaLas8KQSsCj0pvwx6vj1FRj42xlk5JBF/O6djfIc8TL8ksZu+EC8GNjypEPWKdgw5ae6VGSRdsg942Xg5FhTwiHfXehB/1aT1eTYi/RDlKoq4q02b/cz7chwuA6lUznL98RDfoN+ZUf8OeIhv8l7/wTuX0egw5k8Mns/U0iUp5eJHPDQQLSblCcbFXm4BWP+jhrnTEoJRU4/dOhQbGGW69O0mDktb3D9BYsHwfMp44Zj5lux7Jj/nqAwsU/e+vnsHTCXefTl1BbrgALML4sPT6V/miCn8j957j/0RUJFbLuiH2pwXSCLJe/YcQ2lMj7UuNp8lzzGrbJmxntZDimsOQ/1SfREIysMvWoqA75xVkKESaGfN29QP3LToH4uPoNU7MvhC9b+nEYYMsClWWoWaXnuZfZcdSdOjUXYC5N5PFuC6ACuMRkmRygkFSXRYpmlVDLIz8Pxj7ke3dCsS+UIOdecX/0ghso4n9gyG9MHlm9sKeVkBeTYjkogbXP7RMxzFydehIlb00lcMlNtx2FkHovVn+hU2bazr+kTG1HWoXmu561KCIW0PaELeF9y/6Ce32GhQR39GvSQBlCQ9+L/A/gfUEsDBBQAAgAIABtF1EjFe8CSyxgAABM2AAAXAAAAdW5pdmVyc2FsL3VuaXZlcnNhbC5wbmftW2tUU9e2jrU+WhGw1CYIsg9aq7VIRFoBDYmKz+MpDwsiAolIJbWIISIQIA+tlVAJpNUKx6qkahUEBJRKIoRECyS1USJajDRAJFtEE0jcSN6vu4OvUs+4445xzh3j/OAH7LH32utb3/zmnGvNNbL2N5Hh66a/PettBAIxfcP61ZsQiDcBBOINxtTJ8JPF3nm/wpcJGZvWrULUtHs/hm/eJK78dCUCcZE9zZo0Cb5/K319XAYC8c5e59+E3hSAgkB8UrFh9cpoCn6oh1F4ITtHC2EOYA9gv8YesHcxXN/9uzzs1OTcv1/7at2bIT/tX3ghplVxa21xW3RhSeS7R0s+3vJV5/oAZvTcGPmbn53Rrfth4YaGyx90XLioHpllMAz3ZteY8IGpKfPqtbrclsLQvJQLcfX1gQS9rSs1RdEQP2J9KtWWUZTf9MgE+sseDqvU4QKzvDUrftXg2xfRfhKo7/p8jp/W+TAdfzGQFS5ipspqjga9CT+4Fzs4fT7YolPLJF7wLSIhetCV2ybbHk1ytvIq7s3enTd4Ufxb0BsvGmNIzvd4fqIp8OX+jyw3+HJ1pScsIWLfgSVYZ+OUHVTnxfU3I/y/+wEkBhSJTVlphsF6qeb9D9u/CvZQ7qpoZ9Uvdr79uGMd0JMopNtE85jv26qDvZSsivbiYmgCArFeYek17E5IWX+7sDDw9LLly5xj/m3DptjMrL3OcVcc/qlGNfgIBY+97/0NiZ1dHQFOxA2HGyvrzyQ7ORx+PzOGuE7s5PH+BlXlC9zDv8ecnD0bnIhAfPv++ar/d+Cb5g42/WeLJlvY1JQ19IdmucLkWhcAXZnNAaEr2Fev5arOl2dJQw3dGrNOHYSfu3Nj20AWtVg8YK5+webjj+wp0bf1aqys6jmT237ggb3eTv33HfhhB/Xb4rnO4dMj61lut8mfO99w/bIEWrms2GnY1ZU3l2DXi79zkg2uiBNNeawytAD2dMNZNG2nIYjxNOix3aJVhOrvJQft7iC+7N34h22AYR/QTASMVzWaJq0/beQM0EyW5DiJ3/8xxRP4qSoeA/qKDqI8fejGviMc9vbvC4i4VrkP5f5+r9rQ0FekOhdNZnbx6rzn24cU9iFRqvoVsViu0CoRYkyHC/sDfe62PUovIeJQLy2r2R2wsDWodHCZZOhZlz857AfdEY71gWjj4ZqtUpzDqrkyUCa3yRg2WZGMzwMcRvF87hW6zVwk+z2To37hz52bE3jrG39oq3jy+2cRJ62S92ICFiTAHnqwtGdgj0H/UvMqi3zTBjQpAmt6oPFSGEUaucKu/1SKL5D2zIcT70Ga7+6gvKwwwxX8C+entN1pnJfYg6f0HewJEppu9pxhY/8wq2KFuXsslZqM5lcu13cRSfz3Hy809Gjp2YZ+NCPEphba1ddL460gzg5q+phAOBszvN40772egdyX5mb+ITu8sfETs90gFOY9uTYlm+EwMBhz8MWyC3+OjWqjPHoDN8uZR1kMQzYjew6+RvXndmJZzkNYtYaEMeRlLHHQacuD+bgreXBXbt7AcsWVPJua4NatVGaEYMvBjOVYMZhB2/xK/nvJ7CEN/2l7Tyr+6axtZ5QZGKyM+CJFfoqDgs50tr1dt2hMvDeCxct/mzZzW7zyz1AxiT8h5B+/eqvSP3Jf2g8v8yolBrmgL5ahi+3iqQwn046PafD1D+fkPPRcqurN0y5iKLoa4l75OnP/Oyw3eQo1OLy+8qX9qjfmoYCGm8b0EymvyHZO+vti7K7jUF/wzZeZXV857ftt1HtLwRbyWC7XjHVpIiY4lvBXUJKc5Sbe+WerfnwTbGnwBIrvvErmqsYVb4mYaYFY7/JxouNE/5uJNv1qTIeXphMVvQ16tGMYjR6+OtHtgfwuV9udKUvsV0d4sHUN3OahB/13fLQYYVlf+3LtDUMT3+HV+yTfQy0jzHzNojQF1JcMWO5ddwQ5Z2gJt3ZNAMqvqFD/1PUt30o84weUtwg8oadAqSHqWuKWXmJIsB9A4hjyvngdigP1FRKsSk28wnz3OpvYXFFmwzXwKWziVGsXx9Z1/aCFsvkaj8LmiIeUS6N098jHKXn8Rb1Sii3XBVXLFrNkaIDIX4RHkrwACcXmbigyLO813L4TgWvOe3SKGb67ni6UyBcpFBtf12soEMsi+lWjK4mn+9dko5AjUVZUbWGh3h05Qu6zd2dIT2LWUrtW871rC8VspV4inkq+hlv7HWp9CeGPgN1AGxsyJr8/tcOoaw1croSUdpBWRDC4GwBDYrELtKcb27uuO4WP1XgA8ZiHlER+wnQv5tLXPOk/HAqUIDtPfoHZuA2FfApTAFd87C8ClaH+d8WWismFl1EuIsvssDX8hCI36CJaiAxjTQVlHmeumtOSrNQt9qAtAj6VD5mNlNNGcjfDFow++lpg6jcVu3WqWyjxCdXiNRaKjZKy0uVtyNy/xsyTbqWeX4NRb8OcSUp4FAu2DGcmmdTnt9J3ddJK0GiFgUKz8r/sHjj7egzWDBvr3iUVRiW5uIPY8m86fMtCZsxdbeXPAraf2EInFPTXErvP1fOlw/13RMw7dBr68mu8so6BYQlP0AzBxxbGLn4ajewDrnBxBQegeaiABa2SDh4PEJV+wlrpK3gwp+yTGWiYn/FSMTRYgFooEuMEpFbjErYxWGRgbzkkZxG3tEpAO0TpNFAL2EQqFWr4ImQfP/q13JOvETEp7/0yvNFXud3xsxAOsyIHJb6bkbMfQA6QO3CH5EUBfxPt75cyjZS15FM4rIAilGgdi3cDtQC3aEYS7FgSRlQxy2eVyxTIvv2LLXZDwUVfPEAiCLDYfCh1K536r0z9DtofLxuf8MaJjhP9fyEagK1LFEJewii7oD7tT8yWa/n1/PUTGuaNqWsN3RkROafe2LWRWiN9xa2Mbt4ppe8rKpRCxgTOS3qNAt0F0pCmUV0zfHoS7/Lo5i77P7g/3cnB2h5H1JNvX3rR+HMEmWy+ESitizLAFXGRYufj8pfcaUucmq5UvzQR6+lU/sfMV3Cj/rnV+Apt1ItfJL6g8cf8UQl/rnlBcejIqNBbY1/Q1193umPKhaoXplk+dzrtwN1xGv9lNBpoIqaDl5VmiODA++drEfTh1uwy6rAoPlz7ERtzyVKVp+miPaJpl0PnLZomqKS01siTPiX7kQBcmV5dTFBcSBjDAK6Kum3F2SdYbgrrH7JwEbM+YRfjSY8We2Ub2/I1JURUUFpvDG4PfBdGaGlxK2PYH/Rnaqk96t38vambx1AdmA0o37CScOYOL5xlZ09bFuazObs9cP7xeKP4oBX1wV3pggLLSX0DXIlYild+3k3kY7Ziw4PTqAViT+kgam7LsD5A4KfQUhhkeT+D3S8W8G0xY+XxN4cCyjlWP6lPARHbOqSUoO+2TcrDHJ/T64O0SIhrWNy2+zNIeYbjvd9PXMXH4AFujvHalAiNB9IBUSAzBQc1RGHWds/3mash0AYD3mmVi8TvoNnOVZ7O4qwjN8FvbUmmFkyYi/cBkruJVFbslTEehOtrd6SMfLGZvnRVjMtkcE6o/68gHS7fJrP6V7gjzeTjxgCNBwloo8xgI5EjEhk7YM4hiwgsEqHcud9YisK9wrf/bQt9w/pukotPpzGSNhiFuWuGSrjNlWOCSy4AW3jfYiVPImfCqhWO8Pax9/vi8V5ICziHEaeDC7lhcYcxBxOOKjII/fPzUdNFgXNFv17k2yhWFY0lLpSJJamxzWO4y4nUgkIIOjuV+OFuAi3jOnT2bXXUti7er0CbBLIrdRJ0X8G1baYbzB1wScbKR4Wu7Uyv89/tARAxD4f1IHjIMRnS7wChu4DlwqYxQXQym4oibHZHDpOTQlncmLm/oCaLAqeeRrmK9l20Dxf1y0WlK1olUQm3xMnVBEAajWr5ZSfYQjlB5vAYn2BbLVtd34alVyey3aKo1clTvyGAewa30FkQdIF5qGrLX4cqmKbiPcEXKpV0Pt/f/yr4y3L/G2EJ36OFnye7uEINutKMVtRiDZf68JdhHWQXGXK2MFwkHHGwu5bBr+23eLVZ4ujVZAclkfoPUA+BRhQohrCyA2td5qkNGZ1js62Q2rIhrf7fTWLkbEAkNNZpfpapVWNbLCw3CeNm38+lICH71oW4v6bmiaV+fgQSlZc5ltXTYjdOo1ZwJCkJI0liuZQ3Y3OdYY4H7KqyPOoG0czav2TNDaamX4sxPbguSU4v4Agtn5KW5cTFjrVr+Yjxyf35uCtNltnaYBN5S/GMxtyxMbkxANtaGu8nZj4BZDUn+Ymxta8BjM5KzingSOkZAOPgQ32H/mIwvDUJKqnGA8ktUxQ2zRHSx55nwvi0kLWPVDF/VQb6dC6Yt7S1rs7aOx228RADmgPX8h98XZM1ZpptkBp/TBtfQ8Zp/CdoHIL2D5m7B7DZYPZW887/2t8qxoHHgceBx4HHgceBx4HHgceBx4HHgceBx4H/LeDHXUROMznHdwPav73gRfuIEWRrnWeEvEo9D4/UK3cVvDzldv8Ddqj+nsY0wBGSr/huaDoS6Nuer7oRPM05MiI98v96+g7h/b2TNiJ4wf/WsXFoCs54zdXZEvnvQg59gsXYfv+syc1q4mg1lKHUbKHuUOygXYy23T7qAcRSqRBZJI63LXN2urSo9liVuvMYL8IozO7JrEnt4qV1E7uFuYpAMicMj+PkUY0imVBg0RFMR4cPNFcqwSJ2k1nnHGlHzsh36/yH0I/BrUt7CbrgjeTjksZwNtvmx87BD/gAvfYS7vfA/RgkkK1TX6lo0gosq3UNl+UkIc15zsq0plbosFuya/N61OF82xCJ0SEPOcH0yV3gkDOMLYDgcZpEUcrrGU7bCOUt3W3QOuzaoOY0vr1aWFtuw+3xZHf0aDpr6boRWU6URGdY4grSOD0PQKeGSnQzGpRmbSRRbGqJeOshebShJ9Y6y9+CfiINxXZ/Kc1FKcEaeihyBpLM7cmSX5+UqNNfJljbCNQO9XZegUx8cLfRxHGYjgAyLrhYKaSxXCGFtZRhKs3YVzDNCuXNoPch6X2/9y3QIHEiGpgFpkGONQm3xHKRRGLZXOlY5w8GpHALCal8h5ER0ivgK3aEjASeU9I4/ekjZNhrCyDkitrc/o8kOE5itI6ysZPmv5C+qNRUuhWWrtJNtTnKlqufiUwlz0DhRG0JmcfP8tIv+LuApMZSJBUStA/beTyjVsD/li3Usa/54vGEH8W33hXGQntc1oKGXSwkmAU5Wigf/CPhBppz9kkGzpDRvy/ghN7xq4A9Q5gPDQ9mQak+DhzwJZXyYVlAZgkxyBQMB9X3lMlf6gYuSSJDezdlciTuwnMqSJ9EvXeHkmuOE3/FoyTiV5SJAgH8Mijvkr25sHDESA59u00Cxr0V4M4qdPAKAO5boIPJqyPgCn3pWEtz6JDjOxowF1/siGiSF83YbmqUZP0q7AeUAZVi/LBTi6lQ6DuVuCOJJaqA0kpLQr4xsH8HzTEFbJlUNO2aCvZ/kEQizKlpnaQ1yjNda83NXmCLeRUGtvkqk2xJ4ktV+p42204HO2EkoD23SQM2FaieQu4wfKUmY2pnMjrGEPK16uIEBC8BOvtWqY3mc7dSnAi3xSkl6EoxBv1yJHWh8CzvPovr5YPf2qntkYRgo7U4FNBekzt4VoVlRobqYVHu5MrkCnyv3a9SPBlxf0+iPiivOprdFN0zsKQN1xcXqslBAf5fJEzdTPJSnh8p7/kgn2ncalGl2kKqjbe/6b9fby1zg8zQ2ZlJplCgRKkHJe/9YqS7QI2QIL/LQP0nHNwd4mD1EF4D9RUxjMwmh+GYdFBgPIgepF1LHKUQVuGTd74xonNNPsxpKQJROgDCEW4PGbwUw26GiVyimfdP+U2MrSpNo27JvstNXO1MwXqWW4DfCX0ESjRpyLiW0WI+/W1LgaOdPANLJykN211cyGRAiA5wLdr/BWsGBPLWE3rn90qHT2P9jaWGODfExh7HXAtmrZWRU8bu758F2A1au0ZTxcbRwXpbec9TJCOqt+GzUYLtO4GN0c3YaCcbYo/AMb3kmVjeZsLi+EofxvlG6Y5CgnqNfc0nsPhtB7t5Fctvmj/Uthj3FF7W2Mg5SmEmNS4Mlew87PKEzW2rny5SlyrS97h4gFkSRVPAu61qUNx1kGYVxNa6WbBr+dKAL070Jx+b/jdkDA2b7zApptzjOiyyoEOlVUQs3xCqDcmJ52M19VT5Jt09ON3CPdgeTo62n2VM1UU47qotdoOQseRGNDe0ajRYvJlm4icfdYKj4VNIhQNyYnp650AyCmnoGCSZQUlACU1pt0imPYX73+Xibp50DDhOJFjZJSQvHIDbPBp/gYcI8gXY/K57t8/7eCH2FRZq90faTOrISnYSrMGpQYsNYLldvRbDYUN++VEJ6bFcz/DU0C2wcD/zh/6o1g2VPAfyKCJS/Rzy1tKfBpeviGZPR1xto2rqOYscg5nrO8UXYad/qxSu1JFvoIB9B6qwgLjeUyn5MAUpg4oWlLbVT9i+10jgKuyn5ZthaIHtdjWkV4n/PirFXcKX70gHC2B3CKync3chEP4Pzxpli+5WspNhjr5tjAMq8J/wMjolloYttquSgY8UWD+hi+8h4hvR3Gmj+eWZUsSNfc70s286+uYoDKdGkc6ZM2SnYgCxM2irsMWeYEtrrGD46BGSxnCXK9B9ADVS4jOB+22VUnGUoXZZqxzscoPAisbE0QiXLk7lN5svbhqNqfrKMoj8w6hr/qmSJjI307xh8q4XzMEpLLeDqPe2f065mYqvz5PLexssR3CmI8f5ppuk3mZVTO2yK0Uz3sjtHAAr8h62uHO9Ykhur9HOeA/y+1YlWRyel7Vadw+BSLhBalbO7Oc0u543B5dUWrw3WYMqRi34LVCKqW8Ci5eHT853oz85UJ7rsCgYe47Da2d5LuFqBOxMkNBYoDVFNtMWCbrn5F4RDG7PaepnHx0NtL1Kwn3UoikFxgC6QECrGA0L069MXIK9S/3tXzSvbg30ojsMDKG390KynBehE+zjVGKBUsfpMMNZpIS0zNRr4JfzP302H+wwzfPpGE4DB8Dnnm3fblL4TWYac6yoGG7t6EhN4OXaRQ5r5oJOcR0cNJFKGZ7mMhts+aVUMHL2CLq8Ym3+sdE12nl6uwlN7ZvWvR07/B37BDVnernFeSZ6+Gk/BnaXO7yKnly6ovXJYv86OBWFrKhns2Nr4PQUpL78efIPVJdMbL2kauhMnohIJ0fgdL9rZAbrwC1DFM3F6T1f+k0otRabXwwl+Qq++5zKZup4T76JoG6H5zzqw9V8Pt1yvHfkXA9g6wCOIrkJtM5JQUFVWEL7GTPVBdw4eS00b2bAKheQA3q3uUc1c06NztSBAXtbS5nRpMLK58l9Qmw+5hmV2fQssTmWQaIEd2D2Kp3RyaHvjhsmEmuP4+8CWySnzDq/ZnNnbW+zoVnbvHMLz9CbR9h7cVZtfO/DCMdIRLbQdFxoOi0np1b4N1yJ05n2+MBx5e7IbTHSXctnTlyD8TjV6Hg2x7g+Y0O87LNrbWdalXMGHKbelzr41ox7O6pGA3xHniW+dxNWH+cJvEcfyKYPnIvyjUZWJdGaCJbLhI9I4s7YxF0Z9apnmp+l5K+kopn9pUmroafGWP92s3Tj5lGZn69275VPd4vKtDxb7J7VF4WJ51Rk57p6Ds5pvW1P4TVj3TZqcHhn29IXQmK+HhXJe9UL1s7MlQUJ7LoDDAfzee91QM5P1O6ni7F+0YSsGQowiXax0S5wEwwq725+QRF/iCTyYMOBcJg9EbEvrEB7MNJ2bPBSNPuKc1GiWgWW30aX21XWI8c6g05Yfy/HHkVWQsPmIWj6fJDTnYC/tUf9UldIl9Q58GDHMonsx2e1SZjdszaXDyta2rfE8Y8ceH08a/RqCguWKN7AjtwKm4/cqiafeioX2uRNbrRHYf0HF8XKcdYWHP/RquPHbb1aG94EwzLpC7fytRQWbDPVGy6nb8+upaWZBuoLC7TcyNC7m7rPNWrXtNaeza2mncyDqyO7SOPe3njPeg2wXtPcJNEzQpZEKxvIHBVtAs6DMD+roCW4dyBHMPmmeALi6ilvJfpY+55FeV2yx0yjpDqD7ca0OzlKGbzRjxXycHyoiOQnzu+zaRmO62nPkeAyKEGJ/spf/YOpWnapNOekj3bAnXEsUwP5eqtIg65JHOEkVoCvwBGG6cHQE9zctLmypvCyYh9SIAauxuv2espuDDSX0EJ8nmL0s4DitolumLo8dbwidzgi3b9NrUzrpDl3FMf/5cZC1QDYnzD7Rz9B8l+YxZTTR84AR199g2S5HkHfJJjh3DKc3p7NSzMocvSjm4+u7aSCcBHzkRhnJ+eEOZGfHjqZ9D0YNvLLNPRgDUGI730LfvqjR9OqwWm4VK7FgazEnxna9jXSOdSGNeGra1Zt++p/AFBLAwQUAAIACAAbRdRIY1AdNksAAABqAAAAGwAAAHVuaXZlcnNhbC91bml2ZXJzYWwucG5nLnhtbLOxr8jNUShLLSrOzM+zVTLUM1Cyt+PlsikoSi3LTC1XqACKAQUhQEmhEsg1QnDLM1NKMmyVzE2NEWIZqZnpGSW2SqZmpnBBfaCRAFBLAQIAABQAAgAIABpF1EjXp5f2WAQAAOUQAAAdAAAAAAAAAAEAAAAAAAAAAAB1bml2ZXJzYWwvY29tbW9uX21lc3NhZ2VzLmxuZ1BLAQIAABQAAgAIABpF1EikbscF9AMAAN4QAAAnAAAAAAAAAAEAAAAAAJMEAAB1bml2ZXJzYWwvZmxhc2hfcHVibGlzaGluZ19zZXR0aW5ncy54bWxQSwECAAAUAAIACAAaRdRIOLIa9sACAABQCgAAIQAAAAAAAAABAAAAAADMCAAAdW5pdmVyc2FsL2ZsYXNoX3NraW5fc2V0dGluZ3MueG1sUEsBAgAAFAACAAgAGkXUSNpcjNvHAwAA7w8AACYAAAAAAAAAAQAAAAAAywsAAHVuaXZlcnNhbC9odG1sX3B1Ymxpc2hpbmdfc2V0dGluZ3MueG1sUEsBAgAAFAACAAgAGkXUSHzC6uumAQAAJAYAAB8AAAAAAAAAAQAAAAAA1g8AAHVuaXZlcnNhbC9odG1sX3NraW5fc2V0dGluZ3MuanNQSwECAAAUAAIACAAaRdRIPTwv0cEAAADlAQAAGgAAAAAAAAABAAAAAAC5EQAAdW5pdmVyc2FsL2kxOG5fcHJlc2V0cy54bWxQSwECAAAUAAIACAAaRdRIsuC9bWQAAABlAAAAHAAAAAAAAAABAAAAAACyEgAAdW5pdmVyc2FsL2xvY2FsX3NldHRpbmdzLnhtbFBLAQIAABQAAgAIAPeSU0cjtE77+wIAALAIAAAUAAAAAAAAAAEAAAAAAFATAAB1bml2ZXJzYWwvcGxheWVyLnhtbFBLAQIAABQAAgAIABpF1EgGCTn9RwgAACMgAAApAAAAAAAAAAEAAAAAAH0WAAB1bml2ZXJzYWwvc2tpbl9jdXN0b21pemF0aW9uX3NldHRpbmdzLnhtbFBLAQIAABQAAgAIABtF1EjFe8CSyxgAABM2AAAXAAAAAAAAAAAAAAAAAAsfAAB1bml2ZXJzYWwvdW5pdmVyc2FsLnBuZ1BLAQIAABQAAgAIABtF1EhjUB02SwAAAGoAAAAbAAAAAAAAAAEAAAAAAAs4AAB1bml2ZXJzYWwvdW5pdmVyc2FsLnBuZy54bWxQSwUGAAAAAAsACwBJAwAAjzgAAAAA"/>
  <p:tag name="ISPRING_PRESENTATION_TITLE" val="唯美水彩花鸟年终汇报模板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685</Words>
  <Application>Microsoft Office PowerPoint</Application>
  <PresentationFormat>自定义</PresentationFormat>
  <Paragraphs>196</Paragraphs>
  <Slides>20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兼顾效率和公平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Thinkpad</dc:creator>
  <cp:lastModifiedBy>Thinkpad</cp:lastModifiedBy>
  <cp:revision>52</cp:revision>
  <dcterms:created xsi:type="dcterms:W3CDTF">2015-10-16T11:59:26Z</dcterms:created>
  <dcterms:modified xsi:type="dcterms:W3CDTF">2016-11-28T12:46:06Z</dcterms:modified>
</cp:coreProperties>
</file>