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FA4E61B-8369-41EE-B220-6100E87FB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netflix_plot_analysis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8F83AAF-EF33-4242-AA1B-DB076EBB5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檔案建立時間：2023/9/1 </a:t>
            </a:r>
            <a:endParaRPr lang="en-US" dirty="0"/>
          </a:p>
          <a:p>
            <a:r>
              <a:rPr lang="zh-TW" altLang="en-US" dirty="0"/>
              <a:t>直接匯出無修正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工作表 7 (2)">
            <a:extLst>
              <a:ext uri="{FF2B5EF4-FFF2-40B4-BE49-F238E27FC236}">
                <a16:creationId xmlns:a16="http://schemas.microsoft.com/office/drawing/2014/main" id="{E5E09739-3EB6-4D60-9580-D16A064C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工作表 9">
            <a:extLst>
              <a:ext uri="{FF2B5EF4-FFF2-40B4-BE49-F238E27FC236}">
                <a16:creationId xmlns:a16="http://schemas.microsoft.com/office/drawing/2014/main" id="{6A409E01-0526-4D38-8493-8AB240D0C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97" y="0"/>
            <a:ext cx="6147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工作表 10">
            <a:extLst>
              <a:ext uri="{FF2B5EF4-FFF2-40B4-BE49-F238E27FC236}">
                <a16:creationId xmlns:a16="http://schemas.microsoft.com/office/drawing/2014/main" id="{E6D6E61B-9F7A-40C2-ADAD-6FAB5A0BF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768" y="0"/>
            <a:ext cx="7802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工作表 10 (2)">
            <a:extLst>
              <a:ext uri="{FF2B5EF4-FFF2-40B4-BE49-F238E27FC236}">
                <a16:creationId xmlns:a16="http://schemas.microsoft.com/office/drawing/2014/main" id="{042B0525-7745-4212-BE81-EC12F639E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83" y="0"/>
            <a:ext cx="6867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工作表 1">
            <a:extLst>
              <a:ext uri="{FF2B5EF4-FFF2-40B4-BE49-F238E27FC236}">
                <a16:creationId xmlns:a16="http://schemas.microsoft.com/office/drawing/2014/main" id="{BDF34BE9-F115-4B4D-8F2A-8C3BCB497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44" y="0"/>
            <a:ext cx="1473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工作表 2">
            <a:extLst>
              <a:ext uri="{FF2B5EF4-FFF2-40B4-BE49-F238E27FC236}">
                <a16:creationId xmlns:a16="http://schemas.microsoft.com/office/drawing/2014/main" id="{4CD812D5-0B8B-4C4C-BEB2-A0ED2C631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37" y="0"/>
            <a:ext cx="962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工作表 3">
            <a:extLst>
              <a:ext uri="{FF2B5EF4-FFF2-40B4-BE49-F238E27FC236}">
                <a16:creationId xmlns:a16="http://schemas.microsoft.com/office/drawing/2014/main" id="{F7DB1611-DCD4-4B53-A540-33C3C8CA8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80" y="0"/>
            <a:ext cx="9061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工作表 4">
            <a:extLst>
              <a:ext uri="{FF2B5EF4-FFF2-40B4-BE49-F238E27FC236}">
                <a16:creationId xmlns:a16="http://schemas.microsoft.com/office/drawing/2014/main" id="{1E5CE42D-CE7A-4F8E-A17F-CB54E80E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49" y="0"/>
            <a:ext cx="6954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工作表 5">
            <a:extLst>
              <a:ext uri="{FF2B5EF4-FFF2-40B4-BE49-F238E27FC236}">
                <a16:creationId xmlns:a16="http://schemas.microsoft.com/office/drawing/2014/main" id="{BA4ACA1B-F996-4B15-A90C-97394DC20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84" y="0"/>
            <a:ext cx="19912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工作表 6">
            <a:extLst>
              <a:ext uri="{FF2B5EF4-FFF2-40B4-BE49-F238E27FC236}">
                <a16:creationId xmlns:a16="http://schemas.microsoft.com/office/drawing/2014/main" id="{9B176039-B5FD-4471-9080-FC0B55FF0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138237"/>
            <a:ext cx="98298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工作表 7">
            <a:extLst>
              <a:ext uri="{FF2B5EF4-FFF2-40B4-BE49-F238E27FC236}">
                <a16:creationId xmlns:a16="http://schemas.microsoft.com/office/drawing/2014/main" id="{AAA3F99C-6CD7-4D6B-BEA7-4A52D8625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8194"/>
            <a:ext cx="12192000" cy="22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工作表 6 (2)">
            <a:extLst>
              <a:ext uri="{FF2B5EF4-FFF2-40B4-BE49-F238E27FC236}">
                <a16:creationId xmlns:a16="http://schemas.microsoft.com/office/drawing/2014/main" id="{078D5726-AB91-4E4F-BED2-A94E9F807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022" y="0"/>
            <a:ext cx="487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寬螢幕</PresentationFormat>
  <Paragraphs>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netflix_plot_analysis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netflix_plot_analysis</dc:title>
  <dc:creator/>
  <cp:lastModifiedBy>Maxine Chao</cp:lastModifiedBy>
  <cp:revision>1</cp:revision>
  <dcterms:created xsi:type="dcterms:W3CDTF">2023-08-31T18:31:28Z</dcterms:created>
  <dcterms:modified xsi:type="dcterms:W3CDTF">2023-08-31T18:34:33Z</dcterms:modified>
</cp:coreProperties>
</file>