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7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15251-6148-42BE-B171-6E16BFC041A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15251-6148-42BE-B171-6E16BFC041A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15251-6148-42BE-B171-6E16BFC041A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15251-6148-42BE-B171-6E16BFC041A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15251-6148-42BE-B171-6E16BFC041A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15251-6148-42BE-B171-6E16BFC041A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015251-6148-42BE-B171-6E16BFC041A2}"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15251-6148-42BE-B171-6E16BFC041A2}"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15251-6148-42BE-B171-6E16BFC041A2}"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15251-6148-42BE-B171-6E16BFC041A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15251-6148-42BE-B171-6E16BFC041A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9F10-6945-4B69-9856-FCED40E68A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15251-6148-42BE-B171-6E16BFC041A2}" type="datetimeFigureOut">
              <a:rPr lang="en-US" smtClean="0"/>
              <a:t>1/31/2024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9F10-6945-4B69-9856-FCED40E68A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676399"/>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6700" dirty="0" smtClean="0"/>
              <a:t>NAWEZA TENA PROJECT</a:t>
            </a:r>
            <a:r>
              <a:rPr lang="en-US" dirty="0" smtClean="0"/>
              <a:t/>
            </a:r>
            <a:br>
              <a:rPr lang="en-US" dirty="0" smtClean="0"/>
            </a:br>
            <a:r>
              <a:rPr lang="en-US" dirty="0" smtClean="0"/>
              <a:t>(</a:t>
            </a:r>
            <a:r>
              <a:rPr lang="sw-KE" sz="4000" dirty="0"/>
              <a:t>Empowering Drug Addicts and Sex Workers to Improve their </a:t>
            </a:r>
            <a:r>
              <a:rPr lang="sw-KE" sz="4000" dirty="0" smtClean="0"/>
              <a:t>Lives</a:t>
            </a:r>
            <a:r>
              <a:rPr lang="sw-KE" dirty="0" smtClean="0"/>
              <a:t>)</a:t>
            </a:r>
            <a:r>
              <a:rPr lang="en-US" dirty="0"/>
              <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685800" y="457200"/>
            <a:ext cx="7467600" cy="5181600"/>
          </a:xfrm>
          <a:prstGeom prst="rect">
            <a:avLst/>
          </a:prstGeom>
        </p:spPr>
        <p:txBody>
          <a:bodyPr>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w-KE" sz="6200" b="0" i="0" u="none" strike="noStrike" kern="1200" cap="none" spc="0" normalizeH="0" baseline="0" noProof="0" dirty="0" smtClean="0">
                <a:ln>
                  <a:noFill/>
                </a:ln>
                <a:solidFill>
                  <a:schemeClr val="tx1"/>
                </a:solidFill>
                <a:effectLst/>
                <a:uLnTx/>
                <a:uFillTx/>
                <a:latin typeface="+mn-lt"/>
                <a:ea typeface="+mn-ea"/>
                <a:cs typeface="+mn-cs"/>
              </a:rPr>
              <a:t>NAWEZA TENA is a non-governmental organizationregistered in April  2022 under the Non-Governmental Organization Act of 2002 with registration No 14NGO/R/3187 that aims to</a:t>
            </a:r>
            <a:r>
              <a:rPr kumimoji="0" lang="en-US" sz="6200" b="0" i="0" u="none" strike="noStrike" kern="1200" cap="none" spc="0" normalizeH="0" baseline="0" noProof="0" dirty="0" smtClean="0">
                <a:ln>
                  <a:noFill/>
                </a:ln>
                <a:solidFill>
                  <a:schemeClr val="tx1"/>
                </a:solidFill>
                <a:effectLst/>
                <a:uLnTx/>
                <a:uFillTx/>
                <a:latin typeface="+mn-lt"/>
                <a:ea typeface="+mn-ea"/>
                <a:cs typeface="+mn-cs"/>
              </a:rPr>
              <a:t> provide opportunities for drug addicts and sex workers living in dangerous environment to change their lives by doing proper jobs and business and redeem themselves back to the community.</a:t>
            </a:r>
            <a:r>
              <a:rPr kumimoji="0" lang="sw-KE" sz="6200" b="0" i="0" u="none" strike="noStrike" kern="1200" cap="none" spc="0" normalizeH="0" baseline="0" noProof="0" dirty="0" smtClean="0">
                <a:ln>
                  <a:noFill/>
                </a:ln>
                <a:solidFill>
                  <a:schemeClr val="tx1"/>
                </a:solidFill>
                <a:effectLst/>
                <a:uLnTx/>
                <a:uFillTx/>
                <a:latin typeface="+mn-lt"/>
                <a:ea typeface="+mn-ea"/>
                <a:cs typeface="+mn-cs"/>
              </a:rPr>
              <a:t> We believe that everyone has the potential to change their lives for the better, and our organization is dedicated to providing the necessary resources and support to help them do so.</a:t>
            </a:r>
            <a:endParaRPr kumimoji="0" lang="en-US" sz="6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305800" cy="6247864"/>
          </a:xfrm>
          <a:prstGeom prst="rect">
            <a:avLst/>
          </a:prstGeom>
        </p:spPr>
        <p:txBody>
          <a:bodyPr wrap="square">
            <a:spAutoFit/>
          </a:bodyPr>
          <a:lstStyle/>
          <a:p>
            <a:r>
              <a:rPr lang="sw-KE" sz="2000" dirty="0"/>
              <a:t>Drug addiction and sex work are two significant issues affecting many individuals in Mwanza, Tanzania. Here are some of the challenges facing drug addicts and sex workers in Mwanza, Tanzania, along with relevant citations</a:t>
            </a:r>
            <a:r>
              <a:rPr lang="sw-KE" sz="2000" dirty="0" smtClean="0"/>
              <a:t>:</a:t>
            </a:r>
          </a:p>
          <a:p>
            <a:endParaRPr lang="en-US" sz="2000" dirty="0"/>
          </a:p>
          <a:p>
            <a:pPr lvl="0"/>
            <a:r>
              <a:rPr lang="sw-KE" sz="2000" dirty="0"/>
              <a:t>Stigma and discrimination: Drug addicts and sex workers in Mwanza face social exclusion, stigma, and discrimination. They are often viewed as social outcasts, and their human rights are frequently violated. As a result, many individuals are reluctant to seek help or access health care services. (Mmbaga et al., 2018</a:t>
            </a:r>
            <a:r>
              <a:rPr lang="sw-KE" sz="2000" dirty="0" smtClean="0"/>
              <a:t>)</a:t>
            </a:r>
          </a:p>
          <a:p>
            <a:pPr lvl="0"/>
            <a:endParaRPr lang="en-US" sz="2000" dirty="0"/>
          </a:p>
          <a:p>
            <a:pPr lvl="0"/>
            <a:r>
              <a:rPr lang="sw-KE" sz="2000" dirty="0"/>
              <a:t>Limited access to harm reduction services: Harm reduction services, such as needle exchange programs and opioid substitution therapy, are not widely available in Mwanza. This puts drug addicts and sex workers at a higher risk of contracting HIV and other blood-borne infections. (Mmbaga et al., 2018</a:t>
            </a:r>
            <a:r>
              <a:rPr lang="sw-KE" sz="2000" dirty="0" smtClean="0"/>
              <a:t>)</a:t>
            </a:r>
          </a:p>
          <a:p>
            <a:pPr lvl="0"/>
            <a:endParaRPr lang="en-US" sz="2000" dirty="0"/>
          </a:p>
          <a:p>
            <a:pPr lvl="0"/>
            <a:r>
              <a:rPr lang="sw-KE" sz="2000" dirty="0"/>
              <a:t>Lack of vocational training opportunities: Many drug addicts and sex workers in Mwanza lack the skills and knowledge needed to transition out of these activities. There are limited vocational training opportunities available to help individuals gain the skills they need to secure alternative employment. (NACADA, 2018)</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51344"/>
            <a:ext cx="7467600" cy="5632311"/>
          </a:xfrm>
          <a:prstGeom prst="rect">
            <a:avLst/>
          </a:prstGeom>
        </p:spPr>
        <p:txBody>
          <a:bodyPr wrap="square">
            <a:spAutoFit/>
          </a:bodyPr>
          <a:lstStyle/>
          <a:p>
            <a:r>
              <a:rPr lang="sw-KE" sz="2400" dirty="0"/>
              <a:t>NAWEZA TENA's primary objective is to empower drug addicts and sex workers to improve their lives. To achieve this, we have set the following goals:</a:t>
            </a:r>
            <a:endParaRPr lang="en-US" sz="2400" dirty="0"/>
          </a:p>
          <a:p>
            <a:pPr lvl="0"/>
            <a:r>
              <a:rPr lang="sw-KE" sz="2400" dirty="0" smtClean="0"/>
              <a:t>1.To </a:t>
            </a:r>
            <a:r>
              <a:rPr lang="sw-KE" sz="2400" dirty="0"/>
              <a:t>provide a safe and supportive environment for drug addicts and sex workers to access services and resources.</a:t>
            </a:r>
            <a:endParaRPr lang="en-US" sz="2400" dirty="0"/>
          </a:p>
          <a:p>
            <a:pPr lvl="0"/>
            <a:r>
              <a:rPr lang="sw-KE" sz="2400" dirty="0" smtClean="0"/>
              <a:t>2.To </a:t>
            </a:r>
            <a:r>
              <a:rPr lang="sw-KE" sz="2400" dirty="0"/>
              <a:t>offer counselling, mental health support, and harm reduction services to individuals affected by drug addiction and sex work.</a:t>
            </a:r>
            <a:endParaRPr lang="en-US" sz="2400" dirty="0"/>
          </a:p>
          <a:p>
            <a:pPr lvl="0"/>
            <a:r>
              <a:rPr lang="sw-KE" sz="2400" dirty="0" smtClean="0"/>
              <a:t>3.To </a:t>
            </a:r>
            <a:r>
              <a:rPr lang="sw-KE" sz="2400" dirty="0"/>
              <a:t>facilitate access to health care services, including HIV testing and treatment, for drug addicts and sex workers.</a:t>
            </a:r>
            <a:endParaRPr lang="en-US" sz="2400" dirty="0"/>
          </a:p>
          <a:p>
            <a:pPr lvl="0"/>
            <a:r>
              <a:rPr lang="sw-KE" sz="2400" dirty="0" smtClean="0"/>
              <a:t>4.To </a:t>
            </a:r>
            <a:r>
              <a:rPr lang="sw-KE" sz="2400" dirty="0"/>
              <a:t>provide vocational training and job placement services to help individuals transition out of drug addiction and sex work.</a:t>
            </a:r>
            <a:endParaRPr lang="en-US" sz="2400" dirty="0"/>
          </a:p>
          <a:p>
            <a:pPr lvl="0"/>
            <a:r>
              <a:rPr lang="sw-KE" sz="2400" dirty="0" smtClean="0"/>
              <a:t>5.To </a:t>
            </a:r>
            <a:r>
              <a:rPr lang="sw-KE" sz="2400" dirty="0"/>
              <a:t>raise awareness about drug addiction and sex work and reduce stigma associated with these issues.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 washing project for sex workers and drug addicts</a:t>
            </a:r>
            <a:endParaRPr lang="en-US" dirty="0"/>
          </a:p>
        </p:txBody>
      </p:sp>
      <p:sp>
        <p:nvSpPr>
          <p:cNvPr id="3" name="Text Placeholder 2"/>
          <p:cNvSpPr>
            <a:spLocks noGrp="1"/>
          </p:cNvSpPr>
          <p:nvPr>
            <p:ph type="body" idx="1"/>
          </p:nvPr>
        </p:nvSpPr>
        <p:spPr/>
        <p:txBody>
          <a:bodyPr/>
          <a:lstStyle/>
          <a:p>
            <a:r>
              <a:rPr lang="en-US" dirty="0" smtClean="0"/>
              <a:t>On going car washing project</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smtClean="0"/>
              <a:t> 2021 US Ambassadors visit( </a:t>
            </a:r>
            <a:r>
              <a:rPr lang="en-US" dirty="0" err="1" smtClean="0"/>
              <a:t>Hon.Donald</a:t>
            </a:r>
            <a:r>
              <a:rPr lang="en-US" dirty="0" smtClean="0"/>
              <a:t> Wright)</a:t>
            </a:r>
            <a:endParaRPr lang="en-US" dirty="0"/>
          </a:p>
        </p:txBody>
      </p:sp>
      <p:sp>
        <p:nvSpPr>
          <p:cNvPr id="6" name="Content Placeholder 5"/>
          <p:cNvSpPr>
            <a:spLocks noGrp="1"/>
          </p:cNvSpPr>
          <p:nvPr>
            <p:ph sz="quarter" idx="4"/>
          </p:nvPr>
        </p:nvSpPr>
        <p:spPr/>
        <p:txBody>
          <a:bodyPr/>
          <a:lstStyle/>
          <a:p>
            <a:endParaRPr lang="en-US"/>
          </a:p>
        </p:txBody>
      </p:sp>
      <p:pic>
        <p:nvPicPr>
          <p:cNvPr id="1026" name="Picture 2" descr="C:\Users\dj joh ryder\Desktop\UNITAR\PTBG2314.JPG"/>
          <p:cNvPicPr>
            <a:picLocks noChangeAspect="1" noChangeArrowheads="1"/>
          </p:cNvPicPr>
          <p:nvPr/>
        </p:nvPicPr>
        <p:blipFill>
          <a:blip r:embed="rId2"/>
          <a:srcRect/>
          <a:stretch>
            <a:fillRect/>
          </a:stretch>
        </p:blipFill>
        <p:spPr bwMode="auto">
          <a:xfrm>
            <a:off x="533400" y="2285999"/>
            <a:ext cx="3886200" cy="3733801"/>
          </a:xfrm>
          <a:prstGeom prst="rect">
            <a:avLst/>
          </a:prstGeom>
          <a:noFill/>
        </p:spPr>
      </p:pic>
      <p:pic>
        <p:nvPicPr>
          <p:cNvPr id="1027" name="Picture 3" descr="C:\Users\dj joh ryder\Desktop\UNITAR\MTTL6154.JPG"/>
          <p:cNvPicPr>
            <a:picLocks noChangeAspect="1" noChangeArrowheads="1"/>
          </p:cNvPicPr>
          <p:nvPr/>
        </p:nvPicPr>
        <p:blipFill>
          <a:blip r:embed="rId3"/>
          <a:srcRect/>
          <a:stretch>
            <a:fillRect/>
          </a:stretch>
        </p:blipFill>
        <p:spPr bwMode="auto">
          <a:xfrm>
            <a:off x="4724400" y="2286000"/>
            <a:ext cx="4171950" cy="3810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a:t>Expected Outcomes</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lvl="0"/>
            <a:r>
              <a:rPr lang="sw-KE" sz="1600" dirty="0" smtClean="0"/>
              <a:t>1. Improved </a:t>
            </a:r>
            <a:r>
              <a:rPr lang="sw-KE" sz="1600" dirty="0"/>
              <a:t>physical and mental health for drug addicts and sex workers.</a:t>
            </a:r>
            <a:endParaRPr lang="en-US" sz="1600" dirty="0"/>
          </a:p>
          <a:p>
            <a:pPr lvl="0"/>
            <a:r>
              <a:rPr lang="sw-KE" sz="1600" dirty="0" smtClean="0"/>
              <a:t>2. Increased </a:t>
            </a:r>
            <a:r>
              <a:rPr lang="sw-KE" sz="1600" dirty="0"/>
              <a:t>access to health care services, including HIV testing and treatment, for drug addicts and sex workers.</a:t>
            </a:r>
            <a:endParaRPr lang="en-US" sz="1600" dirty="0"/>
          </a:p>
          <a:p>
            <a:pPr lvl="0"/>
            <a:r>
              <a:rPr lang="sw-KE" sz="1600" dirty="0" smtClean="0"/>
              <a:t>3. Increased </a:t>
            </a:r>
            <a:r>
              <a:rPr lang="sw-KE" sz="1600" dirty="0"/>
              <a:t>awareness about drug addiction and sex work, and reduced stigma associated with these issues.</a:t>
            </a:r>
            <a:endParaRPr lang="en-US" sz="1600" dirty="0"/>
          </a:p>
          <a:p>
            <a:pPr lvl="0"/>
            <a:r>
              <a:rPr lang="sw-KE" sz="1600" dirty="0" smtClean="0"/>
              <a:t>4. Increased </a:t>
            </a:r>
            <a:r>
              <a:rPr lang="sw-KE" sz="1600" dirty="0"/>
              <a:t>job opportunities for individuals who have transitioned out of drug addiction and sex work.</a:t>
            </a:r>
            <a:endParaRPr lang="en-US" sz="1600" dirty="0"/>
          </a:p>
          <a:p>
            <a:r>
              <a:rPr lang="sw-KE" sz="1600" dirty="0" smtClean="0"/>
              <a:t>5. Improved </a:t>
            </a:r>
            <a:r>
              <a:rPr lang="sw-KE" sz="1600" dirty="0"/>
              <a:t>social inclusion and reduced discrimination for drug addicts and sex workers</a:t>
            </a:r>
            <a:endParaRPr lang="en-US" sz="1600" dirty="0"/>
          </a:p>
        </p:txBody>
      </p:sp>
      <p:pic>
        <p:nvPicPr>
          <p:cNvPr id="2050" name="Picture 2" descr="C:\Users\dj joh ryder\Desktop\PICHA PRESENTSTION\Screenshot_20230816-142252_Photos.jpg"/>
          <p:cNvPicPr>
            <a:picLocks noChangeAspect="1" noChangeArrowheads="1"/>
          </p:cNvPicPr>
          <p:nvPr/>
        </p:nvPicPr>
        <p:blipFill>
          <a:blip r:embed="rId2"/>
          <a:srcRect t="34853" b="34812"/>
          <a:stretch>
            <a:fillRect/>
          </a:stretch>
        </p:blipFill>
        <p:spPr bwMode="auto">
          <a:xfrm>
            <a:off x="3657600" y="304800"/>
            <a:ext cx="4952999" cy="5867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a:t>Conclusion:</a:t>
            </a:r>
            <a:r>
              <a:rPr lang="en-US" dirty="0"/>
              <a:t/>
            </a:r>
            <a:br>
              <a:rPr lang="en-US" dirty="0"/>
            </a:br>
            <a:endParaRPr lang="en-US" dirty="0"/>
          </a:p>
        </p:txBody>
      </p:sp>
      <p:sp>
        <p:nvSpPr>
          <p:cNvPr id="4" name="Text Placeholder 3"/>
          <p:cNvSpPr>
            <a:spLocks noGrp="1"/>
          </p:cNvSpPr>
          <p:nvPr>
            <p:ph type="body" sz="half" idx="2"/>
          </p:nvPr>
        </p:nvSpPr>
        <p:spPr/>
        <p:txBody>
          <a:bodyPr/>
          <a:lstStyle/>
          <a:p>
            <a:r>
              <a:rPr lang="sw-KE" sz="2000" dirty="0"/>
              <a:t>NAWEZA TENA is committed to </a:t>
            </a:r>
            <a:r>
              <a:rPr lang="sw-KE" sz="2000" dirty="0" smtClean="0"/>
              <a:t>economically empowering </a:t>
            </a:r>
            <a:r>
              <a:rPr lang="sw-KE" sz="2000" dirty="0"/>
              <a:t>drug addicts and sex workers to improve their lives. By providing access to support services, health care, vocational training, and job placement services, we believe that individuals affected by these issues can overcome the challenges they face and lead fulfilling lives.</a:t>
            </a:r>
            <a:endParaRPr lang="en-US" sz="2000" dirty="0"/>
          </a:p>
          <a:p>
            <a:endParaRPr lang="en-US" dirty="0"/>
          </a:p>
        </p:txBody>
      </p:sp>
      <p:pic>
        <p:nvPicPr>
          <p:cNvPr id="3074" name="Picture 2" descr="C:\Users\dj joh ryder\Desktop\Photo from Essy.jpg"/>
          <p:cNvPicPr>
            <a:picLocks noGrp="1" noChangeAspect="1" noChangeArrowheads="1"/>
          </p:cNvPicPr>
          <p:nvPr>
            <p:ph idx="1"/>
          </p:nvPr>
        </p:nvPicPr>
        <p:blipFill>
          <a:blip r:embed="rId2" cstate="print"/>
          <a:srcRect/>
          <a:stretch>
            <a:fillRect/>
          </a:stretch>
        </p:blipFill>
        <p:spPr bwMode="auto">
          <a:xfrm>
            <a:off x="3575050" y="1496355"/>
            <a:ext cx="5111750" cy="340650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586</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NAWEZA TENA PROJECT (Empowering Drug Addicts and Sex Workers to Improve their Lives) </vt:lpstr>
      <vt:lpstr>Slide 2</vt:lpstr>
      <vt:lpstr>Slide 3</vt:lpstr>
      <vt:lpstr>Slide 4</vt:lpstr>
      <vt:lpstr>Car washing project for sex workers and drug addicts</vt:lpstr>
      <vt:lpstr>Expected Outcomes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dj joh ryder</dc:creator>
  <cp:lastModifiedBy>dj joh ryder</cp:lastModifiedBy>
  <cp:revision>8</cp:revision>
  <dcterms:created xsi:type="dcterms:W3CDTF">2024-01-31T10:46:36Z</dcterms:created>
  <dcterms:modified xsi:type="dcterms:W3CDTF">2024-01-31T12:00:29Z</dcterms:modified>
</cp:coreProperties>
</file>