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84" r:id="rId6"/>
    <p:sldId id="268" r:id="rId7"/>
    <p:sldId id="269" r:id="rId8"/>
    <p:sldId id="295" r:id="rId9"/>
    <p:sldId id="270" r:id="rId10"/>
    <p:sldId id="271" r:id="rId11"/>
    <p:sldId id="304" r:id="rId12"/>
    <p:sldId id="272" r:id="rId13"/>
    <p:sldId id="303" r:id="rId14"/>
    <p:sldId id="273" r:id="rId15"/>
    <p:sldId id="274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317D55-D6F0-4F3F-A2D8-3145832933EA}" type="doc">
      <dgm:prSet loTypeId="urn:microsoft.com/office/officeart/2005/8/layout/chevron2" loCatId="list" qsTypeId="urn:microsoft.com/office/officeart/2005/8/quickstyle/3d1#1" qsCatId="3D" csTypeId="urn:microsoft.com/office/officeart/2005/8/colors/accent1_2#1" csCatId="accent1" phldr="1"/>
      <dgm:spPr/>
      <dgm:t>
        <a:bodyPr/>
        <a:lstStyle/>
        <a:p>
          <a:endParaRPr lang="fr-FR"/>
        </a:p>
      </dgm:t>
    </dgm:pt>
    <dgm:pt modelId="{658FFF4B-C849-4C6C-9B43-8460DE3699F3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622E21BF-0E0B-435F-9788-3C18E0B7BFA9}" type="parTrans" cxnId="{3724A462-C88C-477C-BC56-66903D70E72C}">
      <dgm:prSet/>
      <dgm:spPr/>
      <dgm:t>
        <a:bodyPr/>
        <a:lstStyle/>
        <a:p>
          <a:endParaRPr lang="fr-FR"/>
        </a:p>
      </dgm:t>
    </dgm:pt>
    <dgm:pt modelId="{12524F0E-2FE1-4AD6-BCC5-1A6FAA02A498}" type="sibTrans" cxnId="{3724A462-C88C-477C-BC56-66903D70E72C}">
      <dgm:prSet/>
      <dgm:spPr/>
      <dgm:t>
        <a:bodyPr/>
        <a:lstStyle/>
        <a:p>
          <a:endParaRPr lang="fr-FR"/>
        </a:p>
      </dgm:t>
    </dgm:pt>
    <dgm:pt modelId="{D2F72E97-D327-429E-B6E5-2E9E6EDF88EC}">
      <dgm:prSet/>
      <dgm:spPr/>
      <dgm:t>
        <a:bodyPr/>
        <a:lstStyle/>
        <a:p>
          <a:pPr>
            <a:buNone/>
          </a:pPr>
          <a:r>
            <a:rPr lang="fr-FR" dirty="0"/>
            <a:t>INTODUCTION</a:t>
          </a:r>
        </a:p>
      </dgm:t>
    </dgm:pt>
    <dgm:pt modelId="{EDE31B8C-CDD9-4D5F-BA45-0362CECE95B9}" type="parTrans" cxnId="{71CB4085-7C7E-401B-A4ED-CE4A3E726FCA}">
      <dgm:prSet/>
      <dgm:spPr/>
      <dgm:t>
        <a:bodyPr/>
        <a:lstStyle/>
        <a:p>
          <a:endParaRPr lang="fr-FR"/>
        </a:p>
      </dgm:t>
    </dgm:pt>
    <dgm:pt modelId="{58DC2816-6585-48E4-9038-B67076FA1961}" type="sibTrans" cxnId="{71CB4085-7C7E-401B-A4ED-CE4A3E726FCA}">
      <dgm:prSet/>
      <dgm:spPr/>
      <dgm:t>
        <a:bodyPr/>
        <a:lstStyle/>
        <a:p>
          <a:endParaRPr lang="fr-FR"/>
        </a:p>
      </dgm:t>
    </dgm:pt>
    <dgm:pt modelId="{F7C1A1A8-E8E8-4E93-9598-4ADE47E692BD}">
      <dgm:prSet/>
      <dgm:spPr/>
      <dgm:t>
        <a:bodyPr/>
        <a:lstStyle/>
        <a:p>
          <a:pPr>
            <a:buNone/>
          </a:pPr>
          <a:endParaRPr lang="fr-FR" dirty="0"/>
        </a:p>
      </dgm:t>
    </dgm:pt>
    <dgm:pt modelId="{D3C1E9A7-CD0D-48FB-A312-93D83020AB36}" type="parTrans" cxnId="{0F924F9E-68A4-466F-BD7D-2BC69A2C7BD3}">
      <dgm:prSet/>
      <dgm:spPr/>
      <dgm:t>
        <a:bodyPr/>
        <a:lstStyle/>
        <a:p>
          <a:endParaRPr lang="fr-FR"/>
        </a:p>
      </dgm:t>
    </dgm:pt>
    <dgm:pt modelId="{FBA070D8-D7CD-44D1-BBFD-762C59E334E3}" type="sibTrans" cxnId="{0F924F9E-68A4-466F-BD7D-2BC69A2C7BD3}">
      <dgm:prSet/>
      <dgm:spPr/>
      <dgm:t>
        <a:bodyPr/>
        <a:lstStyle/>
        <a:p>
          <a:endParaRPr lang="fr-FR"/>
        </a:p>
      </dgm:t>
    </dgm:pt>
    <dgm:pt modelId="{6109FC68-AA86-4676-A2AE-5BFB48EC632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t>HISTORIQUE ET EVOLUTION DU DATAMINING</a:t>
          </a:r>
        </a:p>
      </dgm:t>
    </dgm:pt>
    <dgm:pt modelId="{BB553638-2035-4607-919B-949820CA4CF8}" type="parTrans" cxnId="{4F74DDD9-BA61-4E46-B3EE-2FAE73B291E7}">
      <dgm:prSet/>
      <dgm:spPr/>
      <dgm:t>
        <a:bodyPr/>
        <a:lstStyle/>
        <a:p>
          <a:endParaRPr lang="fr-FR"/>
        </a:p>
      </dgm:t>
    </dgm:pt>
    <dgm:pt modelId="{BFF9EA53-D231-4B62-BA04-4A4062C62D56}" type="sibTrans" cxnId="{4F74DDD9-BA61-4E46-B3EE-2FAE73B291E7}">
      <dgm:prSet/>
      <dgm:spPr/>
      <dgm:t>
        <a:bodyPr/>
        <a:lstStyle/>
        <a:p>
          <a:endParaRPr lang="fr-FR"/>
        </a:p>
      </dgm:t>
    </dgm:pt>
    <dgm:pt modelId="{653C3A14-8054-4E04-BB55-9A979234921B}">
      <dgm:prSet/>
      <dgm:spPr/>
      <dgm:t>
        <a:bodyPr/>
        <a:lstStyle/>
        <a:p>
          <a:endParaRPr lang="fr-FR" dirty="0"/>
        </a:p>
      </dgm:t>
    </dgm:pt>
    <dgm:pt modelId="{469B2A71-E69C-4A5A-BBB6-B76BEB4C5064}" type="parTrans" cxnId="{F55CFEE3-89C2-43F1-8D22-55F3D5125E86}">
      <dgm:prSet/>
      <dgm:spPr/>
      <dgm:t>
        <a:bodyPr/>
        <a:lstStyle/>
        <a:p>
          <a:endParaRPr lang="fr-FR"/>
        </a:p>
      </dgm:t>
    </dgm:pt>
    <dgm:pt modelId="{63291F44-CCFF-40A8-9B66-F11D6829939F}" type="sibTrans" cxnId="{F55CFEE3-89C2-43F1-8D22-55F3D5125E86}">
      <dgm:prSet/>
      <dgm:spPr/>
      <dgm:t>
        <a:bodyPr/>
        <a:lstStyle/>
        <a:p>
          <a:endParaRPr lang="fr-FR"/>
        </a:p>
      </dgm:t>
    </dgm:pt>
    <dgm:pt modelId="{CF37EFA0-EAE7-4D7C-9395-5293F3232C9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LES TECHNIQUE</a:t>
          </a:r>
          <a:r>
            <a:rPr lang="en-US">
              <a:sym typeface="+mn-ea"/>
            </a:rPr>
            <a:t>S</a:t>
          </a:r>
          <a:r>
            <a:rPr>
              <a:sym typeface="+mn-ea"/>
            </a:rPr>
            <a:t> DE DATA MINING</a:t>
          </a:r>
        </a:p>
      </dgm:t>
    </dgm:pt>
    <dgm:pt modelId="{049DE73D-0FBA-4878-A364-797231219AB8}" type="parTrans" cxnId="{CCED16BD-8B45-4F30-AC44-97DED5C52A53}">
      <dgm:prSet/>
      <dgm:spPr/>
      <dgm:t>
        <a:bodyPr/>
        <a:lstStyle/>
        <a:p>
          <a:endParaRPr lang="fr-FR"/>
        </a:p>
      </dgm:t>
    </dgm:pt>
    <dgm:pt modelId="{5F6C0589-389A-4756-9569-433C2B682F52}" type="sibTrans" cxnId="{CCED16BD-8B45-4F30-AC44-97DED5C52A53}">
      <dgm:prSet/>
      <dgm:spPr/>
      <dgm:t>
        <a:bodyPr/>
        <a:lstStyle/>
        <a:p>
          <a:endParaRPr lang="fr-FR"/>
        </a:p>
      </dgm:t>
    </dgm:pt>
    <dgm:pt modelId="{0AE01B8A-A9B6-4972-9FD9-977A020F21FC}">
      <dgm:prSet phldrT="[Texte]"/>
      <dgm:spPr/>
      <dgm:t>
        <a:bodyPr/>
        <a:lstStyle/>
        <a:p>
          <a:endParaRPr lang="fr-FR" dirty="0"/>
        </a:p>
      </dgm:t>
    </dgm:pt>
    <dgm:pt modelId="{049ED885-6C2C-4CBA-8455-0029FAE7FD58}" type="parTrans" cxnId="{5314A159-F866-430C-9445-15F96562752E}">
      <dgm:prSet/>
      <dgm:spPr/>
      <dgm:t>
        <a:bodyPr/>
        <a:lstStyle/>
        <a:p>
          <a:endParaRPr lang="fr-FR"/>
        </a:p>
      </dgm:t>
    </dgm:pt>
    <dgm:pt modelId="{FEDDB196-D02A-4452-BB52-67E80BB003BF}" type="sibTrans" cxnId="{5314A159-F866-430C-9445-15F96562752E}">
      <dgm:prSet/>
      <dgm:spPr/>
      <dgm:t>
        <a:bodyPr/>
        <a:lstStyle/>
        <a:p>
          <a:endParaRPr lang="fr-FR"/>
        </a:p>
      </dgm:t>
    </dgm:pt>
    <dgm:pt modelId="{A1819A6D-907C-480F-AD2A-42782F0E7A3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t>AVANTAGES ET INCONVENIENTS DU DATA MINING</a:t>
          </a:r>
        </a:p>
      </dgm:t>
    </dgm:pt>
    <dgm:pt modelId="{463F41D3-8C22-406E-BC6F-9C47BA227DBE}" type="parTrans" cxnId="{D73A8905-9EFA-4F2F-9250-32FD3E2726B2}">
      <dgm:prSet/>
      <dgm:spPr/>
      <dgm:t>
        <a:bodyPr/>
        <a:lstStyle/>
        <a:p>
          <a:endParaRPr lang="fr-FR"/>
        </a:p>
      </dgm:t>
    </dgm:pt>
    <dgm:pt modelId="{B411D3CA-CC62-4290-B674-049E147B9D48}" type="sibTrans" cxnId="{D73A8905-9EFA-4F2F-9250-32FD3E2726B2}">
      <dgm:prSet/>
      <dgm:spPr/>
      <dgm:t>
        <a:bodyPr/>
        <a:lstStyle/>
        <a:p>
          <a:endParaRPr lang="fr-FR"/>
        </a:p>
      </dgm:t>
    </dgm:pt>
    <dgm:pt modelId="{7FC3DEAE-7329-4AED-9E09-DE68FC8A2A89}">
      <dgm:prSet phldrT="[Texte]"/>
      <dgm:spPr/>
      <dgm:t>
        <a:bodyPr/>
        <a:lstStyle/>
        <a:p>
          <a:endParaRPr lang="fr-FR" dirty="0"/>
        </a:p>
      </dgm:t>
    </dgm:pt>
    <dgm:pt modelId="{C0E34B01-EC7B-4977-8572-375DB02A8854}" type="parTrans" cxnId="{E610C66F-A89C-4BED-9202-44885B4D08D0}">
      <dgm:prSet/>
      <dgm:spPr/>
      <dgm:t>
        <a:bodyPr/>
        <a:lstStyle/>
        <a:p>
          <a:endParaRPr lang="fr-FR"/>
        </a:p>
      </dgm:t>
    </dgm:pt>
    <dgm:pt modelId="{1D1A5D43-AB6B-4279-B26F-19199E8BD55B}" type="sibTrans" cxnId="{E610C66F-A89C-4BED-9202-44885B4D08D0}">
      <dgm:prSet/>
      <dgm:spPr/>
      <dgm:t>
        <a:bodyPr/>
        <a:lstStyle/>
        <a:p>
          <a:endParaRPr lang="fr-FR"/>
        </a:p>
      </dgm:t>
    </dgm:pt>
    <dgm:pt modelId="{9B117C4A-D16A-4918-92BF-F5C6A620015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t>COMMENT ET POURQUOI UTILISER LE DATA MINING </a:t>
          </a:r>
        </a:p>
      </dgm:t>
    </dgm:pt>
    <dgm:pt modelId="{51F1863F-773B-4043-9352-A0F0CDE6B18F}" type="parTrans" cxnId="{1E64CC57-E62F-4B9A-9E17-0100CD248BE5}">
      <dgm:prSet/>
      <dgm:spPr/>
      <dgm:t>
        <a:bodyPr/>
        <a:lstStyle/>
        <a:p>
          <a:endParaRPr lang="fr-FR"/>
        </a:p>
      </dgm:t>
    </dgm:pt>
    <dgm:pt modelId="{C1D443B1-1B9B-47DF-90C3-F5B9150275FE}" type="sibTrans" cxnId="{1E64CC57-E62F-4B9A-9E17-0100CD248BE5}">
      <dgm:prSet/>
      <dgm:spPr/>
      <dgm:t>
        <a:bodyPr/>
        <a:lstStyle/>
        <a:p>
          <a:endParaRPr lang="fr-FR"/>
        </a:p>
      </dgm:t>
    </dgm:pt>
    <dgm:pt modelId="{D5C2BA44-1E06-419E-AE14-27A77402992B}">
      <dgm:prSet phldrT="[Texte]"/>
      <dgm:spPr/>
      <dgm:t>
        <a:bodyPr/>
        <a:lstStyle/>
        <a:p>
          <a:endParaRPr lang="fr-FR"/>
        </a:p>
      </dgm:t>
    </dgm:pt>
    <dgm:pt modelId="{5C75C67A-DC96-4D6F-A870-C4BCB054DF2A}" type="parTrans" cxnId="{3DF3A83C-E7BA-459F-9F2D-49A9EB762652}">
      <dgm:prSet/>
      <dgm:spPr/>
      <dgm:t>
        <a:bodyPr/>
        <a:lstStyle/>
        <a:p>
          <a:endParaRPr lang="fr-FR"/>
        </a:p>
      </dgm:t>
    </dgm:pt>
    <dgm:pt modelId="{325717B6-3736-4C05-8A90-7D32B6F90A5B}" type="sibTrans" cxnId="{3DF3A83C-E7BA-459F-9F2D-49A9EB762652}">
      <dgm:prSet/>
      <dgm:spPr/>
      <dgm:t>
        <a:bodyPr/>
        <a:lstStyle/>
        <a:p>
          <a:endParaRPr lang="fr-FR"/>
        </a:p>
      </dgm:t>
    </dgm:pt>
    <dgm:pt modelId="{64279ACC-41F3-4A56-ACE0-52CFB6E515C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t>LES DOMAINES D’APPLICATION DU DATA MINING</a:t>
          </a:r>
        </a:p>
      </dgm:t>
    </dgm:pt>
    <dgm:pt modelId="{98573F8F-68B6-4F5E-9498-373B6773687F}" type="parTrans" cxnId="{AD6FA8A1-F96A-44F6-A3AF-F84F9BB5E67F}">
      <dgm:prSet/>
      <dgm:spPr/>
      <dgm:t>
        <a:bodyPr/>
        <a:lstStyle/>
        <a:p>
          <a:endParaRPr lang="fr-FR"/>
        </a:p>
      </dgm:t>
    </dgm:pt>
    <dgm:pt modelId="{71C8D964-E31F-4CE3-A29B-8E226FA52F6E}" type="sibTrans" cxnId="{AD6FA8A1-F96A-44F6-A3AF-F84F9BB5E67F}">
      <dgm:prSet/>
      <dgm:spPr/>
      <dgm:t>
        <a:bodyPr/>
        <a:lstStyle/>
        <a:p>
          <a:endParaRPr lang="fr-FR"/>
        </a:p>
      </dgm:t>
    </dgm:pt>
    <dgm:pt modelId="{5CB08407-AC0A-4F66-91CA-B254DBA7EF9E}" type="pres">
      <dgm:prSet presAssocID="{DB317D55-D6F0-4F3F-A2D8-3145832933EA}" presName="linearFlow" presStyleCnt="0">
        <dgm:presLayoutVars>
          <dgm:dir/>
          <dgm:animLvl val="lvl"/>
          <dgm:resizeHandles val="exact"/>
        </dgm:presLayoutVars>
      </dgm:prSet>
      <dgm:spPr/>
    </dgm:pt>
    <dgm:pt modelId="{FCF38E1D-9EB7-4B1B-B46D-7864321221ED}" type="pres">
      <dgm:prSet presAssocID="{658FFF4B-C849-4C6C-9B43-8460DE3699F3}" presName="composite" presStyleCnt="0"/>
      <dgm:spPr/>
    </dgm:pt>
    <dgm:pt modelId="{D9CDB374-6DE3-4140-896C-04974184EFC0}" type="pres">
      <dgm:prSet presAssocID="{658FFF4B-C849-4C6C-9B43-8460DE3699F3}" presName="parentText" presStyleLbl="alignNode1" presStyleIdx="0" presStyleCnt="6" custLinFactNeighborX="0" custLinFactNeighborY="-187">
        <dgm:presLayoutVars>
          <dgm:chMax val="1"/>
          <dgm:bulletEnabled val="1"/>
        </dgm:presLayoutVars>
      </dgm:prSet>
      <dgm:spPr/>
    </dgm:pt>
    <dgm:pt modelId="{839B2A26-7B18-4230-8A3C-61343749E825}" type="pres">
      <dgm:prSet presAssocID="{658FFF4B-C849-4C6C-9B43-8460DE3699F3}" presName="descendantText" presStyleLbl="alignAcc1" presStyleIdx="0" presStyleCnt="6" custLinFactNeighborX="0" custLinFactNeighborY="-579">
        <dgm:presLayoutVars>
          <dgm:bulletEnabled val="1"/>
        </dgm:presLayoutVars>
      </dgm:prSet>
      <dgm:spPr/>
    </dgm:pt>
    <dgm:pt modelId="{9475EC7E-352E-4996-8E11-FA0666E7EE35}" type="pres">
      <dgm:prSet presAssocID="{12524F0E-2FE1-4AD6-BCC5-1A6FAA02A498}" presName="sp" presStyleCnt="0"/>
      <dgm:spPr/>
    </dgm:pt>
    <dgm:pt modelId="{C2D7661A-78C7-4B44-B8EB-730148FDBCFE}" type="pres">
      <dgm:prSet presAssocID="{F7C1A1A8-E8E8-4E93-9598-4ADE47E692BD}" presName="composite" presStyleCnt="0"/>
      <dgm:spPr/>
    </dgm:pt>
    <dgm:pt modelId="{7AF55441-99C1-478C-8155-5A9ECE56232A}" type="pres">
      <dgm:prSet presAssocID="{F7C1A1A8-E8E8-4E93-9598-4ADE47E692BD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E66F3E36-0945-4CF7-9B1B-133CB7F6C8F1}" type="pres">
      <dgm:prSet presAssocID="{F7C1A1A8-E8E8-4E93-9598-4ADE47E692BD}" presName="descendantText" presStyleLbl="alignAcc1" presStyleIdx="1" presStyleCnt="6">
        <dgm:presLayoutVars>
          <dgm:bulletEnabled val="1"/>
        </dgm:presLayoutVars>
      </dgm:prSet>
      <dgm:spPr/>
    </dgm:pt>
    <dgm:pt modelId="{59B64734-8096-4878-8571-A81E2A5B6809}" type="pres">
      <dgm:prSet presAssocID="{FBA070D8-D7CD-44D1-BBFD-762C59E334E3}" presName="sp" presStyleCnt="0"/>
      <dgm:spPr/>
    </dgm:pt>
    <dgm:pt modelId="{C21517C5-87CE-4146-9C8D-4633E4461411}" type="pres">
      <dgm:prSet presAssocID="{653C3A14-8054-4E04-BB55-9A979234921B}" presName="composite" presStyleCnt="0"/>
      <dgm:spPr/>
    </dgm:pt>
    <dgm:pt modelId="{9F4D1187-8EF3-4F73-A1CC-F69F64BEEEC9}" type="pres">
      <dgm:prSet presAssocID="{653C3A14-8054-4E04-BB55-9A979234921B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1AAEB010-4E5B-49DA-B5B5-308438893622}" type="pres">
      <dgm:prSet presAssocID="{653C3A14-8054-4E04-BB55-9A979234921B}" presName="descendantText" presStyleLbl="alignAcc1" presStyleIdx="2" presStyleCnt="6">
        <dgm:presLayoutVars>
          <dgm:bulletEnabled val="1"/>
        </dgm:presLayoutVars>
      </dgm:prSet>
      <dgm:spPr/>
    </dgm:pt>
    <dgm:pt modelId="{141E9B58-9C79-4C4B-B9D2-0274ECA38310}" type="pres">
      <dgm:prSet presAssocID="{63291F44-CCFF-40A8-9B66-F11D6829939F}" presName="sp" presStyleCnt="0"/>
      <dgm:spPr/>
    </dgm:pt>
    <dgm:pt modelId="{4682F800-CC45-46AA-8E49-FCCE88795B49}" type="pres">
      <dgm:prSet presAssocID="{0AE01B8A-A9B6-4972-9FD9-977A020F21FC}" presName="composite" presStyleCnt="0"/>
      <dgm:spPr/>
    </dgm:pt>
    <dgm:pt modelId="{305CDEA5-D4A1-4C3D-913E-52633B1C1511}" type="pres">
      <dgm:prSet presAssocID="{0AE01B8A-A9B6-4972-9FD9-977A020F21FC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F17B895-B3D7-4DB8-9B43-797552D0CB2B}" type="pres">
      <dgm:prSet presAssocID="{0AE01B8A-A9B6-4972-9FD9-977A020F21FC}" presName="descendantText" presStyleLbl="alignAcc1" presStyleIdx="3" presStyleCnt="6">
        <dgm:presLayoutVars>
          <dgm:bulletEnabled val="1"/>
        </dgm:presLayoutVars>
      </dgm:prSet>
      <dgm:spPr/>
    </dgm:pt>
    <dgm:pt modelId="{E68F3C80-6C4F-4F9D-96B2-EBB81E42F211}" type="pres">
      <dgm:prSet presAssocID="{FEDDB196-D02A-4452-BB52-67E80BB003BF}" presName="sp" presStyleCnt="0"/>
      <dgm:spPr/>
    </dgm:pt>
    <dgm:pt modelId="{D14EF69A-35A3-40F8-9B21-D87B08152FEF}" type="pres">
      <dgm:prSet presAssocID="{7FC3DEAE-7329-4AED-9E09-DE68FC8A2A89}" presName="composite" presStyleCnt="0"/>
      <dgm:spPr/>
    </dgm:pt>
    <dgm:pt modelId="{0B4ADFBE-9065-48DE-AAC1-894CC74BC146}" type="pres">
      <dgm:prSet presAssocID="{7FC3DEAE-7329-4AED-9E09-DE68FC8A2A89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D8DA22D0-F778-4C12-8648-B24A9C45703E}" type="pres">
      <dgm:prSet presAssocID="{7FC3DEAE-7329-4AED-9E09-DE68FC8A2A89}" presName="descendantText" presStyleLbl="alignAcc1" presStyleIdx="4" presStyleCnt="6">
        <dgm:presLayoutVars>
          <dgm:bulletEnabled val="1"/>
        </dgm:presLayoutVars>
      </dgm:prSet>
      <dgm:spPr/>
    </dgm:pt>
    <dgm:pt modelId="{E90777E0-A519-447B-811C-9F6D6345F48E}" type="pres">
      <dgm:prSet presAssocID="{1D1A5D43-AB6B-4279-B26F-19199E8BD55B}" presName="sp" presStyleCnt="0"/>
      <dgm:spPr/>
    </dgm:pt>
    <dgm:pt modelId="{24848CBB-F3A8-4D39-ACFE-0F326A573270}" type="pres">
      <dgm:prSet presAssocID="{D5C2BA44-1E06-419E-AE14-27A77402992B}" presName="composite" presStyleCnt="0"/>
      <dgm:spPr/>
    </dgm:pt>
    <dgm:pt modelId="{2FFDBFC5-5CA8-407F-A99B-E2C0A8E2770D}" type="pres">
      <dgm:prSet presAssocID="{D5C2BA44-1E06-419E-AE14-27A77402992B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81359A9-C718-458B-A02F-2117C6F49340}" type="pres">
      <dgm:prSet presAssocID="{D5C2BA44-1E06-419E-AE14-27A77402992B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D73A8905-9EFA-4F2F-9250-32FD3E2726B2}" srcId="{0AE01B8A-A9B6-4972-9FD9-977A020F21FC}" destId="{A1819A6D-907C-480F-AD2A-42782F0E7A3E}" srcOrd="0" destOrd="0" parTransId="{463F41D3-8C22-406E-BC6F-9C47BA227DBE}" sibTransId="{B411D3CA-CC62-4290-B674-049E147B9D48}"/>
    <dgm:cxn modelId="{9C4A8406-271A-4C93-9E51-4D51463F3A4F}" type="presOf" srcId="{A1819A6D-907C-480F-AD2A-42782F0E7A3E}" destId="{7F17B895-B3D7-4DB8-9B43-797552D0CB2B}" srcOrd="0" destOrd="0" presId="urn:microsoft.com/office/officeart/2005/8/layout/chevron2"/>
    <dgm:cxn modelId="{FBDD3A0E-CC98-40E9-ADD9-926E2AE4E9C1}" type="presOf" srcId="{653C3A14-8054-4E04-BB55-9A979234921B}" destId="{9F4D1187-8EF3-4F73-A1CC-F69F64BEEEC9}" srcOrd="0" destOrd="0" presId="urn:microsoft.com/office/officeart/2005/8/layout/chevron2"/>
    <dgm:cxn modelId="{260E6712-3A4D-43B7-8E38-12C8BF78F6A6}" type="presOf" srcId="{7FC3DEAE-7329-4AED-9E09-DE68FC8A2A89}" destId="{0B4ADFBE-9065-48DE-AAC1-894CC74BC146}" srcOrd="0" destOrd="0" presId="urn:microsoft.com/office/officeart/2005/8/layout/chevron2"/>
    <dgm:cxn modelId="{ADA28016-97E0-4E5F-BB05-92A85DEEAC4C}" type="presOf" srcId="{D5C2BA44-1E06-419E-AE14-27A77402992B}" destId="{2FFDBFC5-5CA8-407F-A99B-E2C0A8E2770D}" srcOrd="0" destOrd="0" presId="urn:microsoft.com/office/officeart/2005/8/layout/chevron2"/>
    <dgm:cxn modelId="{C4DD7D19-ED1B-403F-BEA2-1E40DE29DBB8}" type="presOf" srcId="{F7C1A1A8-E8E8-4E93-9598-4ADE47E692BD}" destId="{7AF55441-99C1-478C-8155-5A9ECE56232A}" srcOrd="0" destOrd="0" presId="urn:microsoft.com/office/officeart/2005/8/layout/chevron2"/>
    <dgm:cxn modelId="{36C2AE21-267B-43C3-B0AE-14696A7444A0}" type="presOf" srcId="{FBA070D8-D7CD-44D1-BBFD-762C59E334E3}" destId="{59B64734-8096-4878-8571-A81E2A5B6809}" srcOrd="0" destOrd="0" presId="urn:microsoft.com/office/officeart/2005/8/layout/chevron2"/>
    <dgm:cxn modelId="{D0EBAA31-5B24-40C3-B558-03920DFB27B5}" type="presOf" srcId="{9B117C4A-D16A-4918-92BF-F5C6A6200155}" destId="{D8DA22D0-F778-4C12-8648-B24A9C45703E}" srcOrd="0" destOrd="0" presId="urn:microsoft.com/office/officeart/2005/8/layout/chevron2"/>
    <dgm:cxn modelId="{3DF3A83C-E7BA-459F-9F2D-49A9EB762652}" srcId="{DB317D55-D6F0-4F3F-A2D8-3145832933EA}" destId="{D5C2BA44-1E06-419E-AE14-27A77402992B}" srcOrd="5" destOrd="0" parTransId="{5C75C67A-DC96-4D6F-A870-C4BCB054DF2A}" sibTransId="{325717B6-3736-4C05-8A90-7D32B6F90A5B}"/>
    <dgm:cxn modelId="{3724A462-C88C-477C-BC56-66903D70E72C}" srcId="{DB317D55-D6F0-4F3F-A2D8-3145832933EA}" destId="{658FFF4B-C849-4C6C-9B43-8460DE3699F3}" srcOrd="0" destOrd="0" parTransId="{622E21BF-0E0B-435F-9788-3C18E0B7BFA9}" sibTransId="{12524F0E-2FE1-4AD6-BCC5-1A6FAA02A498}"/>
    <dgm:cxn modelId="{4677EC66-9AA8-430F-8D7B-781651CE62D0}" type="presOf" srcId="{6109FC68-AA86-4676-A2AE-5BFB48EC6329}" destId="{E66F3E36-0945-4CF7-9B1B-133CB7F6C8F1}" srcOrd="0" destOrd="0" presId="urn:microsoft.com/office/officeart/2005/8/layout/chevron2"/>
    <dgm:cxn modelId="{E610C66F-A89C-4BED-9202-44885B4D08D0}" srcId="{DB317D55-D6F0-4F3F-A2D8-3145832933EA}" destId="{7FC3DEAE-7329-4AED-9E09-DE68FC8A2A89}" srcOrd="4" destOrd="0" parTransId="{C0E34B01-EC7B-4977-8572-375DB02A8854}" sibTransId="{1D1A5D43-AB6B-4279-B26F-19199E8BD55B}"/>
    <dgm:cxn modelId="{E44A7953-A4FC-431B-8E70-DF382C2D6456}" type="presOf" srcId="{1D1A5D43-AB6B-4279-B26F-19199E8BD55B}" destId="{E90777E0-A519-447B-811C-9F6D6345F48E}" srcOrd="0" destOrd="0" presId="urn:microsoft.com/office/officeart/2005/8/layout/chevron2"/>
    <dgm:cxn modelId="{1E64CC57-E62F-4B9A-9E17-0100CD248BE5}" srcId="{7FC3DEAE-7329-4AED-9E09-DE68FC8A2A89}" destId="{9B117C4A-D16A-4918-92BF-F5C6A6200155}" srcOrd="0" destOrd="0" parTransId="{51F1863F-773B-4043-9352-A0F0CDE6B18F}" sibTransId="{C1D443B1-1B9B-47DF-90C3-F5B9150275FE}"/>
    <dgm:cxn modelId="{5314A159-F866-430C-9445-15F96562752E}" srcId="{DB317D55-D6F0-4F3F-A2D8-3145832933EA}" destId="{0AE01B8A-A9B6-4972-9FD9-977A020F21FC}" srcOrd="3" destOrd="0" parTransId="{049ED885-6C2C-4CBA-8455-0029FAE7FD58}" sibTransId="{FEDDB196-D02A-4452-BB52-67E80BB003BF}"/>
    <dgm:cxn modelId="{940CCA84-6613-4738-A52B-BFF918F7695E}" type="presOf" srcId="{658FFF4B-C849-4C6C-9B43-8460DE3699F3}" destId="{D9CDB374-6DE3-4140-896C-04974184EFC0}" srcOrd="0" destOrd="0" presId="urn:microsoft.com/office/officeart/2005/8/layout/chevron2"/>
    <dgm:cxn modelId="{71CB4085-7C7E-401B-A4ED-CE4A3E726FCA}" srcId="{658FFF4B-C849-4C6C-9B43-8460DE3699F3}" destId="{D2F72E97-D327-429E-B6E5-2E9E6EDF88EC}" srcOrd="0" destOrd="0" parTransId="{EDE31B8C-CDD9-4D5F-BA45-0362CECE95B9}" sibTransId="{58DC2816-6585-48E4-9038-B67076FA1961}"/>
    <dgm:cxn modelId="{E5E1A393-7495-4F18-9B6E-7C3652F73BEB}" type="presOf" srcId="{D2F72E97-D327-429E-B6E5-2E9E6EDF88EC}" destId="{839B2A26-7B18-4230-8A3C-61343749E825}" srcOrd="0" destOrd="0" presId="urn:microsoft.com/office/officeart/2005/8/layout/chevron2"/>
    <dgm:cxn modelId="{4089829B-4FAC-4349-869F-C2518D29D67A}" type="presOf" srcId="{DB317D55-D6F0-4F3F-A2D8-3145832933EA}" destId="{5CB08407-AC0A-4F66-91CA-B254DBA7EF9E}" srcOrd="0" destOrd="0" presId="urn:microsoft.com/office/officeart/2005/8/layout/chevron2"/>
    <dgm:cxn modelId="{0F924F9E-68A4-466F-BD7D-2BC69A2C7BD3}" srcId="{DB317D55-D6F0-4F3F-A2D8-3145832933EA}" destId="{F7C1A1A8-E8E8-4E93-9598-4ADE47E692BD}" srcOrd="1" destOrd="0" parTransId="{D3C1E9A7-CD0D-48FB-A312-93D83020AB36}" sibTransId="{FBA070D8-D7CD-44D1-BBFD-762C59E334E3}"/>
    <dgm:cxn modelId="{AD6FA8A1-F96A-44F6-A3AF-F84F9BB5E67F}" srcId="{D5C2BA44-1E06-419E-AE14-27A77402992B}" destId="{64279ACC-41F3-4A56-ACE0-52CFB6E515C6}" srcOrd="0" destOrd="0" parTransId="{98573F8F-68B6-4F5E-9498-373B6773687F}" sibTransId="{71C8D964-E31F-4CE3-A29B-8E226FA52F6E}"/>
    <dgm:cxn modelId="{E4B741A9-8ED6-4BC5-B26E-299072244DD6}" type="presOf" srcId="{12524F0E-2FE1-4AD6-BCC5-1A6FAA02A498}" destId="{9475EC7E-352E-4996-8E11-FA0666E7EE35}" srcOrd="0" destOrd="0" presId="urn:microsoft.com/office/officeart/2005/8/layout/chevron2"/>
    <dgm:cxn modelId="{CDEA12AE-5386-4083-A19C-818F7621D32F}" type="presOf" srcId="{FEDDB196-D02A-4452-BB52-67E80BB003BF}" destId="{E68F3C80-6C4F-4F9D-96B2-EBB81E42F211}" srcOrd="0" destOrd="0" presId="urn:microsoft.com/office/officeart/2005/8/layout/chevron2"/>
    <dgm:cxn modelId="{CCED16BD-8B45-4F30-AC44-97DED5C52A53}" srcId="{653C3A14-8054-4E04-BB55-9A979234921B}" destId="{CF37EFA0-EAE7-4D7C-9395-5293F3232C9E}" srcOrd="0" destOrd="0" parTransId="{049DE73D-0FBA-4878-A364-797231219AB8}" sibTransId="{5F6C0589-389A-4756-9569-433C2B682F52}"/>
    <dgm:cxn modelId="{151C9ECD-DE06-4B35-9290-8D406E87B133}" type="presOf" srcId="{CF37EFA0-EAE7-4D7C-9395-5293F3232C9E}" destId="{1AAEB010-4E5B-49DA-B5B5-308438893622}" srcOrd="0" destOrd="0" presId="urn:microsoft.com/office/officeart/2005/8/layout/chevron2"/>
    <dgm:cxn modelId="{640771D6-C2CA-42CB-948F-605041609789}" type="presOf" srcId="{63291F44-CCFF-40A8-9B66-F11D6829939F}" destId="{141E9B58-9C79-4C4B-B9D2-0274ECA38310}" srcOrd="0" destOrd="0" presId="urn:microsoft.com/office/officeart/2005/8/layout/chevron2"/>
    <dgm:cxn modelId="{4F74DDD9-BA61-4E46-B3EE-2FAE73B291E7}" srcId="{F7C1A1A8-E8E8-4E93-9598-4ADE47E692BD}" destId="{6109FC68-AA86-4676-A2AE-5BFB48EC6329}" srcOrd="0" destOrd="0" parTransId="{BB553638-2035-4607-919B-949820CA4CF8}" sibTransId="{BFF9EA53-D231-4B62-BA04-4A4062C62D56}"/>
    <dgm:cxn modelId="{FF55B5DB-3982-4CAC-B8FA-69D9FC790FEF}" type="presOf" srcId="{0AE01B8A-A9B6-4972-9FD9-977A020F21FC}" destId="{305CDEA5-D4A1-4C3D-913E-52633B1C1511}" srcOrd="0" destOrd="0" presId="urn:microsoft.com/office/officeart/2005/8/layout/chevron2"/>
    <dgm:cxn modelId="{F55CFEE3-89C2-43F1-8D22-55F3D5125E86}" srcId="{DB317D55-D6F0-4F3F-A2D8-3145832933EA}" destId="{653C3A14-8054-4E04-BB55-9A979234921B}" srcOrd="2" destOrd="0" parTransId="{469B2A71-E69C-4A5A-BBB6-B76BEB4C5064}" sibTransId="{63291F44-CCFF-40A8-9B66-F11D6829939F}"/>
    <dgm:cxn modelId="{A5DE4AE5-0B09-487E-BC17-643DB369490B}" type="presOf" srcId="{64279ACC-41F3-4A56-ACE0-52CFB6E515C6}" destId="{C81359A9-C718-458B-A02F-2117C6F49340}" srcOrd="0" destOrd="0" presId="urn:microsoft.com/office/officeart/2005/8/layout/chevron2"/>
    <dgm:cxn modelId="{B30760E9-0B4E-4F4C-8B8F-FF4CBFB79F3D}" type="presParOf" srcId="{5CB08407-AC0A-4F66-91CA-B254DBA7EF9E}" destId="{FCF38E1D-9EB7-4B1B-B46D-7864321221ED}" srcOrd="0" destOrd="0" presId="urn:microsoft.com/office/officeart/2005/8/layout/chevron2"/>
    <dgm:cxn modelId="{3057E1B9-19FA-4781-BB03-C341A73458D1}" type="presParOf" srcId="{FCF38E1D-9EB7-4B1B-B46D-7864321221ED}" destId="{D9CDB374-6DE3-4140-896C-04974184EFC0}" srcOrd="0" destOrd="0" presId="urn:microsoft.com/office/officeart/2005/8/layout/chevron2"/>
    <dgm:cxn modelId="{20CE51E4-6D8C-4B1A-B760-204528632E52}" type="presParOf" srcId="{FCF38E1D-9EB7-4B1B-B46D-7864321221ED}" destId="{839B2A26-7B18-4230-8A3C-61343749E825}" srcOrd="1" destOrd="0" presId="urn:microsoft.com/office/officeart/2005/8/layout/chevron2"/>
    <dgm:cxn modelId="{1A224BD8-5C6C-4EFF-9F59-3A774C288677}" type="presParOf" srcId="{5CB08407-AC0A-4F66-91CA-B254DBA7EF9E}" destId="{9475EC7E-352E-4996-8E11-FA0666E7EE35}" srcOrd="1" destOrd="0" presId="urn:microsoft.com/office/officeart/2005/8/layout/chevron2"/>
    <dgm:cxn modelId="{C1639CD3-B4D9-45C6-B70C-D67CC544CE93}" type="presParOf" srcId="{5CB08407-AC0A-4F66-91CA-B254DBA7EF9E}" destId="{C2D7661A-78C7-4B44-B8EB-730148FDBCFE}" srcOrd="2" destOrd="0" presId="urn:microsoft.com/office/officeart/2005/8/layout/chevron2"/>
    <dgm:cxn modelId="{5D343F1B-97F5-490E-B607-107353CD502E}" type="presParOf" srcId="{C2D7661A-78C7-4B44-B8EB-730148FDBCFE}" destId="{7AF55441-99C1-478C-8155-5A9ECE56232A}" srcOrd="0" destOrd="0" presId="urn:microsoft.com/office/officeart/2005/8/layout/chevron2"/>
    <dgm:cxn modelId="{C361DF7B-2ACC-4373-BBB2-35421994EA8F}" type="presParOf" srcId="{C2D7661A-78C7-4B44-B8EB-730148FDBCFE}" destId="{E66F3E36-0945-4CF7-9B1B-133CB7F6C8F1}" srcOrd="1" destOrd="0" presId="urn:microsoft.com/office/officeart/2005/8/layout/chevron2"/>
    <dgm:cxn modelId="{1C4F456B-7C11-449F-82AE-6E9CA4240340}" type="presParOf" srcId="{5CB08407-AC0A-4F66-91CA-B254DBA7EF9E}" destId="{59B64734-8096-4878-8571-A81E2A5B6809}" srcOrd="3" destOrd="0" presId="urn:microsoft.com/office/officeart/2005/8/layout/chevron2"/>
    <dgm:cxn modelId="{2D3122BC-0678-4116-B287-5AC61CBF2815}" type="presParOf" srcId="{5CB08407-AC0A-4F66-91CA-B254DBA7EF9E}" destId="{C21517C5-87CE-4146-9C8D-4633E4461411}" srcOrd="4" destOrd="0" presId="urn:microsoft.com/office/officeart/2005/8/layout/chevron2"/>
    <dgm:cxn modelId="{27F29118-0AFA-4196-9E10-CB4280D60284}" type="presParOf" srcId="{C21517C5-87CE-4146-9C8D-4633E4461411}" destId="{9F4D1187-8EF3-4F73-A1CC-F69F64BEEEC9}" srcOrd="0" destOrd="0" presId="urn:microsoft.com/office/officeart/2005/8/layout/chevron2"/>
    <dgm:cxn modelId="{0D2962C5-AF73-44A8-B13D-9655DAA3551C}" type="presParOf" srcId="{C21517C5-87CE-4146-9C8D-4633E4461411}" destId="{1AAEB010-4E5B-49DA-B5B5-308438893622}" srcOrd="1" destOrd="0" presId="urn:microsoft.com/office/officeart/2005/8/layout/chevron2"/>
    <dgm:cxn modelId="{A57A87B5-1D79-42CB-A499-0FB4BE25A4DB}" type="presParOf" srcId="{5CB08407-AC0A-4F66-91CA-B254DBA7EF9E}" destId="{141E9B58-9C79-4C4B-B9D2-0274ECA38310}" srcOrd="5" destOrd="0" presId="urn:microsoft.com/office/officeart/2005/8/layout/chevron2"/>
    <dgm:cxn modelId="{E2E802CC-6C7E-4999-892D-4B82C4DA629B}" type="presParOf" srcId="{5CB08407-AC0A-4F66-91CA-B254DBA7EF9E}" destId="{4682F800-CC45-46AA-8E49-FCCE88795B49}" srcOrd="6" destOrd="0" presId="urn:microsoft.com/office/officeart/2005/8/layout/chevron2"/>
    <dgm:cxn modelId="{E294009B-0BC4-4EF8-BADD-96CA6BCFD975}" type="presParOf" srcId="{4682F800-CC45-46AA-8E49-FCCE88795B49}" destId="{305CDEA5-D4A1-4C3D-913E-52633B1C1511}" srcOrd="0" destOrd="0" presId="urn:microsoft.com/office/officeart/2005/8/layout/chevron2"/>
    <dgm:cxn modelId="{E900159B-5A35-406D-ADFA-3F3E6F68FD8B}" type="presParOf" srcId="{4682F800-CC45-46AA-8E49-FCCE88795B49}" destId="{7F17B895-B3D7-4DB8-9B43-797552D0CB2B}" srcOrd="1" destOrd="0" presId="urn:microsoft.com/office/officeart/2005/8/layout/chevron2"/>
    <dgm:cxn modelId="{A5151223-E3FB-4A02-88CE-3F6470A748DE}" type="presParOf" srcId="{5CB08407-AC0A-4F66-91CA-B254DBA7EF9E}" destId="{E68F3C80-6C4F-4F9D-96B2-EBB81E42F211}" srcOrd="7" destOrd="0" presId="urn:microsoft.com/office/officeart/2005/8/layout/chevron2"/>
    <dgm:cxn modelId="{8B65E4E9-4612-44F3-A344-C9976E545319}" type="presParOf" srcId="{5CB08407-AC0A-4F66-91CA-B254DBA7EF9E}" destId="{D14EF69A-35A3-40F8-9B21-D87B08152FEF}" srcOrd="8" destOrd="0" presId="urn:microsoft.com/office/officeart/2005/8/layout/chevron2"/>
    <dgm:cxn modelId="{5176889E-5D06-401A-AB75-1C2487C02D6C}" type="presParOf" srcId="{D14EF69A-35A3-40F8-9B21-D87B08152FEF}" destId="{0B4ADFBE-9065-48DE-AAC1-894CC74BC146}" srcOrd="0" destOrd="0" presId="urn:microsoft.com/office/officeart/2005/8/layout/chevron2"/>
    <dgm:cxn modelId="{A101ACC3-8A6D-4A9C-922D-859BB235C549}" type="presParOf" srcId="{D14EF69A-35A3-40F8-9B21-D87B08152FEF}" destId="{D8DA22D0-F778-4C12-8648-B24A9C45703E}" srcOrd="1" destOrd="0" presId="urn:microsoft.com/office/officeart/2005/8/layout/chevron2"/>
    <dgm:cxn modelId="{33AC053D-0A80-41C5-989D-4086F8B49FC2}" type="presParOf" srcId="{5CB08407-AC0A-4F66-91CA-B254DBA7EF9E}" destId="{E90777E0-A519-447B-811C-9F6D6345F48E}" srcOrd="9" destOrd="0" presId="urn:microsoft.com/office/officeart/2005/8/layout/chevron2"/>
    <dgm:cxn modelId="{287D75E1-C529-4D18-8DD1-7C610D8E882F}" type="presParOf" srcId="{5CB08407-AC0A-4F66-91CA-B254DBA7EF9E}" destId="{24848CBB-F3A8-4D39-ACFE-0F326A573270}" srcOrd="10" destOrd="0" presId="urn:microsoft.com/office/officeart/2005/8/layout/chevron2"/>
    <dgm:cxn modelId="{D26D12AE-B796-4730-BEDB-B5555BC7AC57}" type="presParOf" srcId="{24848CBB-F3A8-4D39-ACFE-0F326A573270}" destId="{2FFDBFC5-5CA8-407F-A99B-E2C0A8E2770D}" srcOrd="0" destOrd="0" presId="urn:microsoft.com/office/officeart/2005/8/layout/chevron2"/>
    <dgm:cxn modelId="{0F425173-C498-4865-930F-2E808BBD3491}" type="presParOf" srcId="{24848CBB-F3A8-4D39-ACFE-0F326A573270}" destId="{C81359A9-C718-458B-A02F-2117C6F493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317D55-D6F0-4F3F-A2D8-3145832933EA}" type="doc">
      <dgm:prSet loTypeId="urn:microsoft.com/office/officeart/2005/8/layout/chevron2" loCatId="list" qsTypeId="urn:microsoft.com/office/officeart/2005/8/quickstyle/3d1#2" qsCatId="3D" csTypeId="urn:microsoft.com/office/officeart/2005/8/colors/accent1_2#2" csCatId="accent1" phldr="1"/>
      <dgm:spPr/>
      <dgm:t>
        <a:bodyPr/>
        <a:lstStyle/>
        <a:p>
          <a:endParaRPr lang="fr-FR"/>
        </a:p>
      </dgm:t>
    </dgm:pt>
    <dgm:pt modelId="{658FFF4B-C849-4C6C-9B43-8460DE3699F3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622E21BF-0E0B-435F-9788-3C18E0B7BFA9}" type="parTrans" cxnId="{A9DC36C2-75B0-4169-929E-6B5464B8B529}">
      <dgm:prSet/>
      <dgm:spPr/>
      <dgm:t>
        <a:bodyPr/>
        <a:lstStyle/>
        <a:p>
          <a:endParaRPr lang="fr-FR"/>
        </a:p>
      </dgm:t>
    </dgm:pt>
    <dgm:pt modelId="{12524F0E-2FE1-4AD6-BCC5-1A6FAA02A498}" type="sibTrans" cxnId="{A9DC36C2-75B0-4169-929E-6B5464B8B529}">
      <dgm:prSet/>
      <dgm:spPr/>
      <dgm:t>
        <a:bodyPr/>
        <a:lstStyle/>
        <a:p>
          <a:endParaRPr lang="fr-FR"/>
        </a:p>
      </dgm:t>
    </dgm:pt>
    <dgm:pt modelId="{D2F72E97-D327-429E-B6E5-2E9E6EDF88E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t>LES OUTILS D’APPLICATIONS DU DATA MINING</a:t>
          </a:r>
        </a:p>
      </dgm:t>
    </dgm:pt>
    <dgm:pt modelId="{EDE31B8C-CDD9-4D5F-BA45-0362CECE95B9}" type="parTrans" cxnId="{8401C3C5-D16C-4F76-B906-38F76773A0F0}">
      <dgm:prSet/>
      <dgm:spPr/>
      <dgm:t>
        <a:bodyPr/>
        <a:lstStyle/>
        <a:p>
          <a:endParaRPr lang="fr-FR"/>
        </a:p>
      </dgm:t>
    </dgm:pt>
    <dgm:pt modelId="{58DC2816-6585-48E4-9038-B67076FA1961}" type="sibTrans" cxnId="{8401C3C5-D16C-4F76-B906-38F76773A0F0}">
      <dgm:prSet/>
      <dgm:spPr/>
      <dgm:t>
        <a:bodyPr/>
        <a:lstStyle/>
        <a:p>
          <a:endParaRPr lang="fr-FR"/>
        </a:p>
      </dgm:t>
    </dgm:pt>
    <dgm:pt modelId="{F7C1A1A8-E8E8-4E93-9598-4ADE47E692BD}">
      <dgm:prSet/>
      <dgm:spPr/>
      <dgm:t>
        <a:bodyPr/>
        <a:lstStyle/>
        <a:p>
          <a:pPr>
            <a:buNone/>
          </a:pPr>
          <a:endParaRPr lang="fr-FR" dirty="0"/>
        </a:p>
      </dgm:t>
    </dgm:pt>
    <dgm:pt modelId="{D3C1E9A7-CD0D-48FB-A312-93D83020AB36}" type="parTrans" cxnId="{5ECC636B-917E-4443-B75C-F74AAB66ABDE}">
      <dgm:prSet/>
      <dgm:spPr/>
      <dgm:t>
        <a:bodyPr/>
        <a:lstStyle/>
        <a:p>
          <a:endParaRPr lang="fr-FR"/>
        </a:p>
      </dgm:t>
    </dgm:pt>
    <dgm:pt modelId="{FBA070D8-D7CD-44D1-BBFD-762C59E334E3}" type="sibTrans" cxnId="{5ECC636B-917E-4443-B75C-F74AAB66ABDE}">
      <dgm:prSet/>
      <dgm:spPr/>
      <dgm:t>
        <a:bodyPr/>
        <a:lstStyle/>
        <a:p>
          <a:endParaRPr lang="fr-FR"/>
        </a:p>
      </dgm:t>
    </dgm:pt>
    <dgm:pt modelId="{6109FC68-AA86-4676-A2AE-5BFB48EC632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t>LES ENJEUX ETHIQUES ET JURIDIQUES DU DATA MINING</a:t>
          </a:r>
        </a:p>
      </dgm:t>
    </dgm:pt>
    <dgm:pt modelId="{BB553638-2035-4607-919B-949820CA4CF8}" type="parTrans" cxnId="{525708EF-6F56-41B5-96E8-123667F842C5}">
      <dgm:prSet/>
      <dgm:spPr/>
      <dgm:t>
        <a:bodyPr/>
        <a:lstStyle/>
        <a:p>
          <a:endParaRPr lang="fr-FR"/>
        </a:p>
      </dgm:t>
    </dgm:pt>
    <dgm:pt modelId="{BFF9EA53-D231-4B62-BA04-4A4062C62D56}" type="sibTrans" cxnId="{525708EF-6F56-41B5-96E8-123667F842C5}">
      <dgm:prSet/>
      <dgm:spPr/>
      <dgm:t>
        <a:bodyPr/>
        <a:lstStyle/>
        <a:p>
          <a:endParaRPr lang="fr-FR"/>
        </a:p>
      </dgm:t>
    </dgm:pt>
    <dgm:pt modelId="{653C3A14-8054-4E04-BB55-9A979234921B}">
      <dgm:prSet/>
      <dgm:spPr/>
      <dgm:t>
        <a:bodyPr/>
        <a:lstStyle/>
        <a:p>
          <a:endParaRPr lang="fr-FR" dirty="0"/>
        </a:p>
      </dgm:t>
    </dgm:pt>
    <dgm:pt modelId="{469B2A71-E69C-4A5A-BBB6-B76BEB4C5064}" type="parTrans" cxnId="{8055ADB2-29B2-4E96-A2B1-6F16F2180099}">
      <dgm:prSet/>
      <dgm:spPr/>
      <dgm:t>
        <a:bodyPr/>
        <a:lstStyle/>
        <a:p>
          <a:endParaRPr lang="fr-FR"/>
        </a:p>
      </dgm:t>
    </dgm:pt>
    <dgm:pt modelId="{63291F44-CCFF-40A8-9B66-F11D6829939F}" type="sibTrans" cxnId="{8055ADB2-29B2-4E96-A2B1-6F16F2180099}">
      <dgm:prSet/>
      <dgm:spPr/>
      <dgm:t>
        <a:bodyPr/>
        <a:lstStyle/>
        <a:p>
          <a:endParaRPr lang="fr-FR"/>
        </a:p>
      </dgm:t>
    </dgm:pt>
    <dgm:pt modelId="{CF37EFA0-EAE7-4D7C-9395-5293F3232C9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t>LES PERSPECTIVES ET DEFIS DU DATA MINING</a:t>
          </a:r>
        </a:p>
      </dgm:t>
    </dgm:pt>
    <dgm:pt modelId="{049DE73D-0FBA-4878-A364-797231219AB8}" type="parTrans" cxnId="{EA60A4C2-D5F5-47A9-A025-0308C6CBEF40}">
      <dgm:prSet/>
      <dgm:spPr/>
      <dgm:t>
        <a:bodyPr/>
        <a:lstStyle/>
        <a:p>
          <a:endParaRPr lang="fr-FR"/>
        </a:p>
      </dgm:t>
    </dgm:pt>
    <dgm:pt modelId="{5F6C0589-389A-4756-9569-433C2B682F52}" type="sibTrans" cxnId="{EA60A4C2-D5F5-47A9-A025-0308C6CBEF40}">
      <dgm:prSet/>
      <dgm:spPr/>
      <dgm:t>
        <a:bodyPr/>
        <a:lstStyle/>
        <a:p>
          <a:endParaRPr lang="fr-FR"/>
        </a:p>
      </dgm:t>
    </dgm:pt>
    <dgm:pt modelId="{7FC3DEAE-7329-4AED-9E09-DE68FC8A2A89}">
      <dgm:prSet phldrT="[Texte]"/>
      <dgm:spPr/>
      <dgm:t>
        <a:bodyPr/>
        <a:lstStyle/>
        <a:p>
          <a:endParaRPr lang="fr-FR" dirty="0"/>
        </a:p>
      </dgm:t>
    </dgm:pt>
    <dgm:pt modelId="{C0E34B01-EC7B-4977-8572-375DB02A8854}" type="parTrans" cxnId="{80095998-2DBA-49C4-B426-67D661CA686E}">
      <dgm:prSet/>
      <dgm:spPr/>
      <dgm:t>
        <a:bodyPr/>
        <a:lstStyle/>
        <a:p>
          <a:endParaRPr lang="fr-FR"/>
        </a:p>
      </dgm:t>
    </dgm:pt>
    <dgm:pt modelId="{1D1A5D43-AB6B-4279-B26F-19199E8BD55B}" type="sibTrans" cxnId="{80095998-2DBA-49C4-B426-67D661CA686E}">
      <dgm:prSet/>
      <dgm:spPr/>
      <dgm:t>
        <a:bodyPr/>
        <a:lstStyle/>
        <a:p>
          <a:endParaRPr lang="fr-FR"/>
        </a:p>
      </dgm:t>
    </dgm:pt>
    <dgm:pt modelId="{9B117C4A-D16A-4918-92BF-F5C6A620015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t>IMPLEMENTATION DU DATA MINING</a:t>
          </a:r>
        </a:p>
      </dgm:t>
    </dgm:pt>
    <dgm:pt modelId="{51F1863F-773B-4043-9352-A0F0CDE6B18F}" type="parTrans" cxnId="{F494ED8E-B161-4384-9C71-4356D53A75F0}">
      <dgm:prSet/>
      <dgm:spPr/>
      <dgm:t>
        <a:bodyPr/>
        <a:lstStyle/>
        <a:p>
          <a:endParaRPr lang="fr-FR"/>
        </a:p>
      </dgm:t>
    </dgm:pt>
    <dgm:pt modelId="{C1D443B1-1B9B-47DF-90C3-F5B9150275FE}" type="sibTrans" cxnId="{F494ED8E-B161-4384-9C71-4356D53A75F0}">
      <dgm:prSet/>
      <dgm:spPr/>
      <dgm:t>
        <a:bodyPr/>
        <a:lstStyle/>
        <a:p>
          <a:endParaRPr lang="fr-FR"/>
        </a:p>
      </dgm:t>
    </dgm:pt>
    <dgm:pt modelId="{D5C2BA44-1E06-419E-AE14-27A77402992B}">
      <dgm:prSet phldrT="[Texte]"/>
      <dgm:spPr/>
      <dgm:t>
        <a:bodyPr/>
        <a:lstStyle/>
        <a:p>
          <a:endParaRPr lang="fr-FR"/>
        </a:p>
      </dgm:t>
    </dgm:pt>
    <dgm:pt modelId="{5C75C67A-DC96-4D6F-A870-C4BCB054DF2A}" type="parTrans" cxnId="{772F2D21-48E3-402A-8786-C13DD2ADFDE0}">
      <dgm:prSet/>
      <dgm:spPr/>
      <dgm:t>
        <a:bodyPr/>
        <a:lstStyle/>
        <a:p>
          <a:endParaRPr lang="fr-FR"/>
        </a:p>
      </dgm:t>
    </dgm:pt>
    <dgm:pt modelId="{325717B6-3736-4C05-8A90-7D32B6F90A5B}" type="sibTrans" cxnId="{772F2D21-48E3-402A-8786-C13DD2ADFDE0}">
      <dgm:prSet/>
      <dgm:spPr/>
      <dgm:t>
        <a:bodyPr/>
        <a:lstStyle/>
        <a:p>
          <a:endParaRPr lang="fr-FR"/>
        </a:p>
      </dgm:t>
    </dgm:pt>
    <dgm:pt modelId="{64279ACC-41F3-4A56-ACE0-52CFB6E515C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fr-FR"/>
            <a:t>CONCLUSION</a:t>
          </a:r>
        </a:p>
      </dgm:t>
    </dgm:pt>
    <dgm:pt modelId="{98573F8F-68B6-4F5E-9498-373B6773687F}" type="parTrans" cxnId="{BEC00DEA-5DD5-4C52-9ADA-5987C5C6AE7A}">
      <dgm:prSet/>
      <dgm:spPr/>
      <dgm:t>
        <a:bodyPr/>
        <a:lstStyle/>
        <a:p>
          <a:endParaRPr lang="fr-FR"/>
        </a:p>
      </dgm:t>
    </dgm:pt>
    <dgm:pt modelId="{71C8D964-E31F-4CE3-A29B-8E226FA52F6E}" type="sibTrans" cxnId="{BEC00DEA-5DD5-4C52-9ADA-5987C5C6AE7A}">
      <dgm:prSet/>
      <dgm:spPr/>
      <dgm:t>
        <a:bodyPr/>
        <a:lstStyle/>
        <a:p>
          <a:endParaRPr lang="fr-FR"/>
        </a:p>
      </dgm:t>
    </dgm:pt>
    <dgm:pt modelId="{5CB08407-AC0A-4F66-91CA-B254DBA7EF9E}" type="pres">
      <dgm:prSet presAssocID="{DB317D55-D6F0-4F3F-A2D8-3145832933EA}" presName="linearFlow" presStyleCnt="0">
        <dgm:presLayoutVars>
          <dgm:dir/>
          <dgm:animLvl val="lvl"/>
          <dgm:resizeHandles val="exact"/>
        </dgm:presLayoutVars>
      </dgm:prSet>
      <dgm:spPr/>
    </dgm:pt>
    <dgm:pt modelId="{FCF38E1D-9EB7-4B1B-B46D-7864321221ED}" type="pres">
      <dgm:prSet presAssocID="{658FFF4B-C849-4C6C-9B43-8460DE3699F3}" presName="composite" presStyleCnt="0"/>
      <dgm:spPr/>
    </dgm:pt>
    <dgm:pt modelId="{D9CDB374-6DE3-4140-896C-04974184EFC0}" type="pres">
      <dgm:prSet presAssocID="{658FFF4B-C849-4C6C-9B43-8460DE3699F3}" presName="parentText" presStyleLbl="alignNode1" presStyleIdx="0" presStyleCnt="5" custLinFactNeighborX="0" custLinFactNeighborY="-187">
        <dgm:presLayoutVars>
          <dgm:chMax val="1"/>
          <dgm:bulletEnabled val="1"/>
        </dgm:presLayoutVars>
      </dgm:prSet>
      <dgm:spPr/>
    </dgm:pt>
    <dgm:pt modelId="{839B2A26-7B18-4230-8A3C-61343749E825}" type="pres">
      <dgm:prSet presAssocID="{658FFF4B-C849-4C6C-9B43-8460DE3699F3}" presName="descendantText" presStyleLbl="alignAcc1" presStyleIdx="0" presStyleCnt="5" custLinFactNeighborX="0" custLinFactNeighborY="-579">
        <dgm:presLayoutVars>
          <dgm:bulletEnabled val="1"/>
        </dgm:presLayoutVars>
      </dgm:prSet>
      <dgm:spPr/>
    </dgm:pt>
    <dgm:pt modelId="{9475EC7E-352E-4996-8E11-FA0666E7EE35}" type="pres">
      <dgm:prSet presAssocID="{12524F0E-2FE1-4AD6-BCC5-1A6FAA02A498}" presName="sp" presStyleCnt="0"/>
      <dgm:spPr/>
    </dgm:pt>
    <dgm:pt modelId="{C2D7661A-78C7-4B44-B8EB-730148FDBCFE}" type="pres">
      <dgm:prSet presAssocID="{F7C1A1A8-E8E8-4E93-9598-4ADE47E692BD}" presName="composite" presStyleCnt="0"/>
      <dgm:spPr/>
    </dgm:pt>
    <dgm:pt modelId="{7AF55441-99C1-478C-8155-5A9ECE56232A}" type="pres">
      <dgm:prSet presAssocID="{F7C1A1A8-E8E8-4E93-9598-4ADE47E692BD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E66F3E36-0945-4CF7-9B1B-133CB7F6C8F1}" type="pres">
      <dgm:prSet presAssocID="{F7C1A1A8-E8E8-4E93-9598-4ADE47E692BD}" presName="descendantText" presStyleLbl="alignAcc1" presStyleIdx="1" presStyleCnt="5">
        <dgm:presLayoutVars>
          <dgm:bulletEnabled val="1"/>
        </dgm:presLayoutVars>
      </dgm:prSet>
      <dgm:spPr/>
    </dgm:pt>
    <dgm:pt modelId="{59B64734-8096-4878-8571-A81E2A5B6809}" type="pres">
      <dgm:prSet presAssocID="{FBA070D8-D7CD-44D1-BBFD-762C59E334E3}" presName="sp" presStyleCnt="0"/>
      <dgm:spPr/>
    </dgm:pt>
    <dgm:pt modelId="{C21517C5-87CE-4146-9C8D-4633E4461411}" type="pres">
      <dgm:prSet presAssocID="{653C3A14-8054-4E04-BB55-9A979234921B}" presName="composite" presStyleCnt="0"/>
      <dgm:spPr/>
    </dgm:pt>
    <dgm:pt modelId="{9F4D1187-8EF3-4F73-A1CC-F69F64BEEEC9}" type="pres">
      <dgm:prSet presAssocID="{653C3A14-8054-4E04-BB55-9A979234921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1AAEB010-4E5B-49DA-B5B5-308438893622}" type="pres">
      <dgm:prSet presAssocID="{653C3A14-8054-4E04-BB55-9A979234921B}" presName="descendantText" presStyleLbl="alignAcc1" presStyleIdx="2" presStyleCnt="5">
        <dgm:presLayoutVars>
          <dgm:bulletEnabled val="1"/>
        </dgm:presLayoutVars>
      </dgm:prSet>
      <dgm:spPr/>
    </dgm:pt>
    <dgm:pt modelId="{141E9B58-9C79-4C4B-B9D2-0274ECA38310}" type="pres">
      <dgm:prSet presAssocID="{63291F44-CCFF-40A8-9B66-F11D6829939F}" presName="sp" presStyleCnt="0"/>
      <dgm:spPr/>
    </dgm:pt>
    <dgm:pt modelId="{D14EF69A-35A3-40F8-9B21-D87B08152FEF}" type="pres">
      <dgm:prSet presAssocID="{7FC3DEAE-7329-4AED-9E09-DE68FC8A2A89}" presName="composite" presStyleCnt="0"/>
      <dgm:spPr/>
    </dgm:pt>
    <dgm:pt modelId="{0B4ADFBE-9065-48DE-AAC1-894CC74BC146}" type="pres">
      <dgm:prSet presAssocID="{7FC3DEAE-7329-4AED-9E09-DE68FC8A2A89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8DA22D0-F778-4C12-8648-B24A9C45703E}" type="pres">
      <dgm:prSet presAssocID="{7FC3DEAE-7329-4AED-9E09-DE68FC8A2A89}" presName="descendantText" presStyleLbl="alignAcc1" presStyleIdx="3" presStyleCnt="5">
        <dgm:presLayoutVars>
          <dgm:bulletEnabled val="1"/>
        </dgm:presLayoutVars>
      </dgm:prSet>
      <dgm:spPr/>
    </dgm:pt>
    <dgm:pt modelId="{E90777E0-A519-447B-811C-9F6D6345F48E}" type="pres">
      <dgm:prSet presAssocID="{1D1A5D43-AB6B-4279-B26F-19199E8BD55B}" presName="sp" presStyleCnt="0"/>
      <dgm:spPr/>
    </dgm:pt>
    <dgm:pt modelId="{24848CBB-F3A8-4D39-ACFE-0F326A573270}" type="pres">
      <dgm:prSet presAssocID="{D5C2BA44-1E06-419E-AE14-27A77402992B}" presName="composite" presStyleCnt="0"/>
      <dgm:spPr/>
    </dgm:pt>
    <dgm:pt modelId="{2FFDBFC5-5CA8-407F-A99B-E2C0A8E2770D}" type="pres">
      <dgm:prSet presAssocID="{D5C2BA44-1E06-419E-AE14-27A77402992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81359A9-C718-458B-A02F-2117C6F49340}" type="pres">
      <dgm:prSet presAssocID="{D5C2BA44-1E06-419E-AE14-27A77402992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772F2D21-48E3-402A-8786-C13DD2ADFDE0}" srcId="{DB317D55-D6F0-4F3F-A2D8-3145832933EA}" destId="{D5C2BA44-1E06-419E-AE14-27A77402992B}" srcOrd="4" destOrd="0" parTransId="{5C75C67A-DC96-4D6F-A870-C4BCB054DF2A}" sibTransId="{325717B6-3736-4C05-8A90-7D32B6F90A5B}"/>
    <dgm:cxn modelId="{73E11124-797D-4485-87E4-801B8D24A8A7}" type="presOf" srcId="{658FFF4B-C849-4C6C-9B43-8460DE3699F3}" destId="{D9CDB374-6DE3-4140-896C-04974184EFC0}" srcOrd="0" destOrd="0" presId="urn:microsoft.com/office/officeart/2005/8/layout/chevron2"/>
    <dgm:cxn modelId="{D9AF5B2A-A3A2-4720-8E81-50A57994517C}" type="presOf" srcId="{DB317D55-D6F0-4F3F-A2D8-3145832933EA}" destId="{5CB08407-AC0A-4F66-91CA-B254DBA7EF9E}" srcOrd="0" destOrd="0" presId="urn:microsoft.com/office/officeart/2005/8/layout/chevron2"/>
    <dgm:cxn modelId="{56CDCE3B-233A-494D-9193-7106BF94423C}" type="presOf" srcId="{64279ACC-41F3-4A56-ACE0-52CFB6E515C6}" destId="{C81359A9-C718-458B-A02F-2117C6F49340}" srcOrd="0" destOrd="0" presId="urn:microsoft.com/office/officeart/2005/8/layout/chevron2"/>
    <dgm:cxn modelId="{063C5569-695D-42AF-B4B3-32D7AF45A7C1}" type="presOf" srcId="{7FC3DEAE-7329-4AED-9E09-DE68FC8A2A89}" destId="{0B4ADFBE-9065-48DE-AAC1-894CC74BC146}" srcOrd="0" destOrd="0" presId="urn:microsoft.com/office/officeart/2005/8/layout/chevron2"/>
    <dgm:cxn modelId="{5ECC636B-917E-4443-B75C-F74AAB66ABDE}" srcId="{DB317D55-D6F0-4F3F-A2D8-3145832933EA}" destId="{F7C1A1A8-E8E8-4E93-9598-4ADE47E692BD}" srcOrd="1" destOrd="0" parTransId="{D3C1E9A7-CD0D-48FB-A312-93D83020AB36}" sibTransId="{FBA070D8-D7CD-44D1-BBFD-762C59E334E3}"/>
    <dgm:cxn modelId="{16443855-81C5-43CE-A6C8-AEA52FDDF1E3}" type="presOf" srcId="{6109FC68-AA86-4676-A2AE-5BFB48EC6329}" destId="{E66F3E36-0945-4CF7-9B1B-133CB7F6C8F1}" srcOrd="0" destOrd="0" presId="urn:microsoft.com/office/officeart/2005/8/layout/chevron2"/>
    <dgm:cxn modelId="{FD41F178-8DB4-4A95-A29C-A98A5B16622E}" type="presOf" srcId="{D5C2BA44-1E06-419E-AE14-27A77402992B}" destId="{2FFDBFC5-5CA8-407F-A99B-E2C0A8E2770D}" srcOrd="0" destOrd="0" presId="urn:microsoft.com/office/officeart/2005/8/layout/chevron2"/>
    <dgm:cxn modelId="{F494ED8E-B161-4384-9C71-4356D53A75F0}" srcId="{7FC3DEAE-7329-4AED-9E09-DE68FC8A2A89}" destId="{9B117C4A-D16A-4918-92BF-F5C6A6200155}" srcOrd="0" destOrd="0" parTransId="{51F1863F-773B-4043-9352-A0F0CDE6B18F}" sibTransId="{C1D443B1-1B9B-47DF-90C3-F5B9150275FE}"/>
    <dgm:cxn modelId="{80095998-2DBA-49C4-B426-67D661CA686E}" srcId="{DB317D55-D6F0-4F3F-A2D8-3145832933EA}" destId="{7FC3DEAE-7329-4AED-9E09-DE68FC8A2A89}" srcOrd="3" destOrd="0" parTransId="{C0E34B01-EC7B-4977-8572-375DB02A8854}" sibTransId="{1D1A5D43-AB6B-4279-B26F-19199E8BD55B}"/>
    <dgm:cxn modelId="{2941AC99-6EBF-47DA-A750-8686667294AA}" type="presOf" srcId="{653C3A14-8054-4E04-BB55-9A979234921B}" destId="{9F4D1187-8EF3-4F73-A1CC-F69F64BEEEC9}" srcOrd="0" destOrd="0" presId="urn:microsoft.com/office/officeart/2005/8/layout/chevron2"/>
    <dgm:cxn modelId="{8C60C199-7C69-405C-9BF9-C55BA7AF0321}" type="presOf" srcId="{12524F0E-2FE1-4AD6-BCC5-1A6FAA02A498}" destId="{9475EC7E-352E-4996-8E11-FA0666E7EE35}" srcOrd="0" destOrd="0" presId="urn:microsoft.com/office/officeart/2005/8/layout/chevron2"/>
    <dgm:cxn modelId="{42F596A9-19B6-4847-A038-90FC23732709}" type="presOf" srcId="{63291F44-CCFF-40A8-9B66-F11D6829939F}" destId="{141E9B58-9C79-4C4B-B9D2-0274ECA38310}" srcOrd="0" destOrd="0" presId="urn:microsoft.com/office/officeart/2005/8/layout/chevron2"/>
    <dgm:cxn modelId="{8055ADB2-29B2-4E96-A2B1-6F16F2180099}" srcId="{DB317D55-D6F0-4F3F-A2D8-3145832933EA}" destId="{653C3A14-8054-4E04-BB55-9A979234921B}" srcOrd="2" destOrd="0" parTransId="{469B2A71-E69C-4A5A-BBB6-B76BEB4C5064}" sibTransId="{63291F44-CCFF-40A8-9B66-F11D6829939F}"/>
    <dgm:cxn modelId="{A9DC36C2-75B0-4169-929E-6B5464B8B529}" srcId="{DB317D55-D6F0-4F3F-A2D8-3145832933EA}" destId="{658FFF4B-C849-4C6C-9B43-8460DE3699F3}" srcOrd="0" destOrd="0" parTransId="{622E21BF-0E0B-435F-9788-3C18E0B7BFA9}" sibTransId="{12524F0E-2FE1-4AD6-BCC5-1A6FAA02A498}"/>
    <dgm:cxn modelId="{EA60A4C2-D5F5-47A9-A025-0308C6CBEF40}" srcId="{653C3A14-8054-4E04-BB55-9A979234921B}" destId="{CF37EFA0-EAE7-4D7C-9395-5293F3232C9E}" srcOrd="0" destOrd="0" parTransId="{049DE73D-0FBA-4878-A364-797231219AB8}" sibTransId="{5F6C0589-389A-4756-9569-433C2B682F52}"/>
    <dgm:cxn modelId="{8401C3C5-D16C-4F76-B906-38F76773A0F0}" srcId="{658FFF4B-C849-4C6C-9B43-8460DE3699F3}" destId="{D2F72E97-D327-429E-B6E5-2E9E6EDF88EC}" srcOrd="0" destOrd="0" parTransId="{EDE31B8C-CDD9-4D5F-BA45-0362CECE95B9}" sibTransId="{58DC2816-6585-48E4-9038-B67076FA1961}"/>
    <dgm:cxn modelId="{36E09ED3-D880-4225-9FBF-0EFC0DAB0262}" type="presOf" srcId="{9B117C4A-D16A-4918-92BF-F5C6A6200155}" destId="{D8DA22D0-F778-4C12-8648-B24A9C45703E}" srcOrd="0" destOrd="0" presId="urn:microsoft.com/office/officeart/2005/8/layout/chevron2"/>
    <dgm:cxn modelId="{DB7A6FD7-5421-430C-90E7-64DCC1A880EE}" type="presOf" srcId="{F7C1A1A8-E8E8-4E93-9598-4ADE47E692BD}" destId="{7AF55441-99C1-478C-8155-5A9ECE56232A}" srcOrd="0" destOrd="0" presId="urn:microsoft.com/office/officeart/2005/8/layout/chevron2"/>
    <dgm:cxn modelId="{E406E5DE-4736-4148-9B9A-EB7ECA0099BF}" type="presOf" srcId="{1D1A5D43-AB6B-4279-B26F-19199E8BD55B}" destId="{E90777E0-A519-447B-811C-9F6D6345F48E}" srcOrd="0" destOrd="0" presId="urn:microsoft.com/office/officeart/2005/8/layout/chevron2"/>
    <dgm:cxn modelId="{CE254DE1-604A-421F-AE9D-E97F3B257009}" type="presOf" srcId="{CF37EFA0-EAE7-4D7C-9395-5293F3232C9E}" destId="{1AAEB010-4E5B-49DA-B5B5-308438893622}" srcOrd="0" destOrd="0" presId="urn:microsoft.com/office/officeart/2005/8/layout/chevron2"/>
    <dgm:cxn modelId="{8F6E5FE6-0A29-4935-9E40-BF3F3F3DEB8C}" type="presOf" srcId="{D2F72E97-D327-429E-B6E5-2E9E6EDF88EC}" destId="{839B2A26-7B18-4230-8A3C-61343749E825}" srcOrd="0" destOrd="0" presId="urn:microsoft.com/office/officeart/2005/8/layout/chevron2"/>
    <dgm:cxn modelId="{BEC00DEA-5DD5-4C52-9ADA-5987C5C6AE7A}" srcId="{D5C2BA44-1E06-419E-AE14-27A77402992B}" destId="{64279ACC-41F3-4A56-ACE0-52CFB6E515C6}" srcOrd="0" destOrd="0" parTransId="{98573F8F-68B6-4F5E-9498-373B6773687F}" sibTransId="{71C8D964-E31F-4CE3-A29B-8E226FA52F6E}"/>
    <dgm:cxn modelId="{6D0F3DEB-68E0-4149-9BE7-9C3BA5E56FDF}" type="presOf" srcId="{FBA070D8-D7CD-44D1-BBFD-762C59E334E3}" destId="{59B64734-8096-4878-8571-A81E2A5B6809}" srcOrd="0" destOrd="0" presId="urn:microsoft.com/office/officeart/2005/8/layout/chevron2"/>
    <dgm:cxn modelId="{525708EF-6F56-41B5-96E8-123667F842C5}" srcId="{F7C1A1A8-E8E8-4E93-9598-4ADE47E692BD}" destId="{6109FC68-AA86-4676-A2AE-5BFB48EC6329}" srcOrd="0" destOrd="0" parTransId="{BB553638-2035-4607-919B-949820CA4CF8}" sibTransId="{BFF9EA53-D231-4B62-BA04-4A4062C62D56}"/>
    <dgm:cxn modelId="{35C4B239-C947-438D-B747-4427A521B7BC}" type="presParOf" srcId="{5CB08407-AC0A-4F66-91CA-B254DBA7EF9E}" destId="{FCF38E1D-9EB7-4B1B-B46D-7864321221ED}" srcOrd="0" destOrd="0" presId="urn:microsoft.com/office/officeart/2005/8/layout/chevron2"/>
    <dgm:cxn modelId="{B43128EB-7D8B-4108-8037-71AECC8E67A6}" type="presParOf" srcId="{FCF38E1D-9EB7-4B1B-B46D-7864321221ED}" destId="{D9CDB374-6DE3-4140-896C-04974184EFC0}" srcOrd="0" destOrd="0" presId="urn:microsoft.com/office/officeart/2005/8/layout/chevron2"/>
    <dgm:cxn modelId="{D7FE9EA5-6A84-49DC-A890-81BB443EE687}" type="presParOf" srcId="{FCF38E1D-9EB7-4B1B-B46D-7864321221ED}" destId="{839B2A26-7B18-4230-8A3C-61343749E825}" srcOrd="1" destOrd="0" presId="urn:microsoft.com/office/officeart/2005/8/layout/chevron2"/>
    <dgm:cxn modelId="{0834743D-633B-4968-A9B4-F5EC0D420EBE}" type="presParOf" srcId="{5CB08407-AC0A-4F66-91CA-B254DBA7EF9E}" destId="{9475EC7E-352E-4996-8E11-FA0666E7EE35}" srcOrd="1" destOrd="0" presId="urn:microsoft.com/office/officeart/2005/8/layout/chevron2"/>
    <dgm:cxn modelId="{2C4F703B-E18E-48EC-8677-FE657ED63BCB}" type="presParOf" srcId="{5CB08407-AC0A-4F66-91CA-B254DBA7EF9E}" destId="{C2D7661A-78C7-4B44-B8EB-730148FDBCFE}" srcOrd="2" destOrd="0" presId="urn:microsoft.com/office/officeart/2005/8/layout/chevron2"/>
    <dgm:cxn modelId="{D4577633-50DD-42AF-A479-AC50C942A568}" type="presParOf" srcId="{C2D7661A-78C7-4B44-B8EB-730148FDBCFE}" destId="{7AF55441-99C1-478C-8155-5A9ECE56232A}" srcOrd="0" destOrd="0" presId="urn:microsoft.com/office/officeart/2005/8/layout/chevron2"/>
    <dgm:cxn modelId="{9A0B8222-9465-4438-AEE2-DC7EFF41FA1C}" type="presParOf" srcId="{C2D7661A-78C7-4B44-B8EB-730148FDBCFE}" destId="{E66F3E36-0945-4CF7-9B1B-133CB7F6C8F1}" srcOrd="1" destOrd="0" presId="urn:microsoft.com/office/officeart/2005/8/layout/chevron2"/>
    <dgm:cxn modelId="{6353E51C-CEC7-4DB2-B9A6-38BE0C494B84}" type="presParOf" srcId="{5CB08407-AC0A-4F66-91CA-B254DBA7EF9E}" destId="{59B64734-8096-4878-8571-A81E2A5B6809}" srcOrd="3" destOrd="0" presId="urn:microsoft.com/office/officeart/2005/8/layout/chevron2"/>
    <dgm:cxn modelId="{CF9BB1FF-681C-4734-B78C-032491A78EDC}" type="presParOf" srcId="{5CB08407-AC0A-4F66-91CA-B254DBA7EF9E}" destId="{C21517C5-87CE-4146-9C8D-4633E4461411}" srcOrd="4" destOrd="0" presId="urn:microsoft.com/office/officeart/2005/8/layout/chevron2"/>
    <dgm:cxn modelId="{564C3207-9B59-4F1D-80A6-E7BB073DB076}" type="presParOf" srcId="{C21517C5-87CE-4146-9C8D-4633E4461411}" destId="{9F4D1187-8EF3-4F73-A1CC-F69F64BEEEC9}" srcOrd="0" destOrd="0" presId="urn:microsoft.com/office/officeart/2005/8/layout/chevron2"/>
    <dgm:cxn modelId="{5A86502B-7B24-47FA-9723-89039FF31A19}" type="presParOf" srcId="{C21517C5-87CE-4146-9C8D-4633E4461411}" destId="{1AAEB010-4E5B-49DA-B5B5-308438893622}" srcOrd="1" destOrd="0" presId="urn:microsoft.com/office/officeart/2005/8/layout/chevron2"/>
    <dgm:cxn modelId="{B66E3AD5-3706-4766-9815-BA23FF5544C0}" type="presParOf" srcId="{5CB08407-AC0A-4F66-91CA-B254DBA7EF9E}" destId="{141E9B58-9C79-4C4B-B9D2-0274ECA38310}" srcOrd="5" destOrd="0" presId="urn:microsoft.com/office/officeart/2005/8/layout/chevron2"/>
    <dgm:cxn modelId="{E2CBD7EC-35B5-449B-A97B-3E443D7A060D}" type="presParOf" srcId="{5CB08407-AC0A-4F66-91CA-B254DBA7EF9E}" destId="{D14EF69A-35A3-40F8-9B21-D87B08152FEF}" srcOrd="6" destOrd="0" presId="urn:microsoft.com/office/officeart/2005/8/layout/chevron2"/>
    <dgm:cxn modelId="{E73F8D9C-705F-4FA1-BE5E-E47C77FC2725}" type="presParOf" srcId="{D14EF69A-35A3-40F8-9B21-D87B08152FEF}" destId="{0B4ADFBE-9065-48DE-AAC1-894CC74BC146}" srcOrd="0" destOrd="0" presId="urn:microsoft.com/office/officeart/2005/8/layout/chevron2"/>
    <dgm:cxn modelId="{418E1AAE-5DCF-452A-BF0F-684ED973C1B0}" type="presParOf" srcId="{D14EF69A-35A3-40F8-9B21-D87B08152FEF}" destId="{D8DA22D0-F778-4C12-8648-B24A9C45703E}" srcOrd="1" destOrd="0" presId="urn:microsoft.com/office/officeart/2005/8/layout/chevron2"/>
    <dgm:cxn modelId="{C762CA83-42F2-48A8-92FB-A604C12A3280}" type="presParOf" srcId="{5CB08407-AC0A-4F66-91CA-B254DBA7EF9E}" destId="{E90777E0-A519-447B-811C-9F6D6345F48E}" srcOrd="7" destOrd="0" presId="urn:microsoft.com/office/officeart/2005/8/layout/chevron2"/>
    <dgm:cxn modelId="{C6079DED-DABA-4090-81FA-E0A3AC4CCA1E}" type="presParOf" srcId="{5CB08407-AC0A-4F66-91CA-B254DBA7EF9E}" destId="{24848CBB-F3A8-4D39-ACFE-0F326A573270}" srcOrd="8" destOrd="0" presId="urn:microsoft.com/office/officeart/2005/8/layout/chevron2"/>
    <dgm:cxn modelId="{CC416797-21C7-49AF-96B2-5A3EDF9048A8}" type="presParOf" srcId="{24848CBB-F3A8-4D39-ACFE-0F326A573270}" destId="{2FFDBFC5-5CA8-407F-A99B-E2C0A8E2770D}" srcOrd="0" destOrd="0" presId="urn:microsoft.com/office/officeart/2005/8/layout/chevron2"/>
    <dgm:cxn modelId="{EFD45C1C-4C14-439A-84F2-CCFBB6D9CC14}" type="presParOf" srcId="{24848CBB-F3A8-4D39-ACFE-0F326A573270}" destId="{C81359A9-C718-458B-A02F-2117C6F493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DB374-6DE3-4140-896C-04974184EFC0}">
      <dsp:nvSpPr>
        <dsp:cNvPr id="0" name=""/>
        <dsp:cNvSpPr/>
      </dsp:nvSpPr>
      <dsp:spPr>
        <a:xfrm rot="5400000">
          <a:off x="-146057" y="146678"/>
          <a:ext cx="973715" cy="681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 </a:t>
          </a:r>
        </a:p>
      </dsp:txBody>
      <dsp:txXfrm rot="-5400000">
        <a:off x="1" y="341420"/>
        <a:ext cx="681600" cy="292115"/>
      </dsp:txXfrm>
    </dsp:sp>
    <dsp:sp modelId="{839B2A26-7B18-4230-8A3C-61343749E825}">
      <dsp:nvSpPr>
        <dsp:cNvPr id="0" name=""/>
        <dsp:cNvSpPr/>
      </dsp:nvSpPr>
      <dsp:spPr>
        <a:xfrm rot="5400000">
          <a:off x="3223472" y="-2541872"/>
          <a:ext cx="632915" cy="5716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800" kern="1200" dirty="0"/>
            <a:t>INTODUCTION</a:t>
          </a:r>
        </a:p>
      </dsp:txBody>
      <dsp:txXfrm rot="-5400000">
        <a:off x="681600" y="30896"/>
        <a:ext cx="5685763" cy="571123"/>
      </dsp:txXfrm>
    </dsp:sp>
    <dsp:sp modelId="{7AF55441-99C1-478C-8155-5A9ECE56232A}">
      <dsp:nvSpPr>
        <dsp:cNvPr id="0" name=""/>
        <dsp:cNvSpPr/>
      </dsp:nvSpPr>
      <dsp:spPr>
        <a:xfrm rot="5400000">
          <a:off x="-146057" y="1024913"/>
          <a:ext cx="973715" cy="681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dirty="0"/>
        </a:p>
      </dsp:txBody>
      <dsp:txXfrm rot="-5400000">
        <a:off x="1" y="1219655"/>
        <a:ext cx="681600" cy="292115"/>
      </dsp:txXfrm>
    </dsp:sp>
    <dsp:sp modelId="{E66F3E36-0945-4CF7-9B1B-133CB7F6C8F1}">
      <dsp:nvSpPr>
        <dsp:cNvPr id="0" name=""/>
        <dsp:cNvSpPr/>
      </dsp:nvSpPr>
      <dsp:spPr>
        <a:xfrm rot="5400000">
          <a:off x="3223472" y="-1663016"/>
          <a:ext cx="632915" cy="5716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1800" kern="1200"/>
            <a:t>HISTORIQUE ET EVOLUTION DU DATAMINING</a:t>
          </a:r>
        </a:p>
      </dsp:txBody>
      <dsp:txXfrm rot="-5400000">
        <a:off x="681600" y="909752"/>
        <a:ext cx="5685763" cy="571123"/>
      </dsp:txXfrm>
    </dsp:sp>
    <dsp:sp modelId="{9F4D1187-8EF3-4F73-A1CC-F69F64BEEEC9}">
      <dsp:nvSpPr>
        <dsp:cNvPr id="0" name=""/>
        <dsp:cNvSpPr/>
      </dsp:nvSpPr>
      <dsp:spPr>
        <a:xfrm rot="5400000">
          <a:off x="-146057" y="1901327"/>
          <a:ext cx="973715" cy="681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dirty="0"/>
        </a:p>
      </dsp:txBody>
      <dsp:txXfrm rot="-5400000">
        <a:off x="1" y="2096069"/>
        <a:ext cx="681600" cy="292115"/>
      </dsp:txXfrm>
    </dsp:sp>
    <dsp:sp modelId="{1AAEB010-4E5B-49DA-B5B5-308438893622}">
      <dsp:nvSpPr>
        <dsp:cNvPr id="0" name=""/>
        <dsp:cNvSpPr/>
      </dsp:nvSpPr>
      <dsp:spPr>
        <a:xfrm rot="5400000">
          <a:off x="3223472" y="-786601"/>
          <a:ext cx="632915" cy="5716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1800" kern="1200">
              <a:sym typeface="+mn-ea"/>
            </a:rPr>
            <a:t>LES TECHNIQUE</a:t>
          </a:r>
          <a:r>
            <a:rPr lang="en-US" sz="1800" kern="1200">
              <a:sym typeface="+mn-ea"/>
            </a:rPr>
            <a:t>S</a:t>
          </a:r>
          <a:r>
            <a:rPr sz="1800" kern="1200">
              <a:sym typeface="+mn-ea"/>
            </a:rPr>
            <a:t> DE DATA MINING</a:t>
          </a:r>
        </a:p>
      </dsp:txBody>
      <dsp:txXfrm rot="-5400000">
        <a:off x="681600" y="1786167"/>
        <a:ext cx="5685763" cy="571123"/>
      </dsp:txXfrm>
    </dsp:sp>
    <dsp:sp modelId="{305CDEA5-D4A1-4C3D-913E-52633B1C1511}">
      <dsp:nvSpPr>
        <dsp:cNvPr id="0" name=""/>
        <dsp:cNvSpPr/>
      </dsp:nvSpPr>
      <dsp:spPr>
        <a:xfrm rot="5400000">
          <a:off x="-146057" y="2777741"/>
          <a:ext cx="973715" cy="681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dirty="0"/>
        </a:p>
      </dsp:txBody>
      <dsp:txXfrm rot="-5400000">
        <a:off x="1" y="2972483"/>
        <a:ext cx="681600" cy="292115"/>
      </dsp:txXfrm>
    </dsp:sp>
    <dsp:sp modelId="{7F17B895-B3D7-4DB8-9B43-797552D0CB2B}">
      <dsp:nvSpPr>
        <dsp:cNvPr id="0" name=""/>
        <dsp:cNvSpPr/>
      </dsp:nvSpPr>
      <dsp:spPr>
        <a:xfrm rot="5400000">
          <a:off x="3223472" y="89812"/>
          <a:ext cx="632915" cy="5716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1800" kern="1200"/>
            <a:t>AVANTAGES ET INCONVENIENTS DU DATA MINING</a:t>
          </a:r>
        </a:p>
      </dsp:txBody>
      <dsp:txXfrm rot="-5400000">
        <a:off x="681600" y="2662580"/>
        <a:ext cx="5685763" cy="571123"/>
      </dsp:txXfrm>
    </dsp:sp>
    <dsp:sp modelId="{0B4ADFBE-9065-48DE-AAC1-894CC74BC146}">
      <dsp:nvSpPr>
        <dsp:cNvPr id="0" name=""/>
        <dsp:cNvSpPr/>
      </dsp:nvSpPr>
      <dsp:spPr>
        <a:xfrm rot="5400000">
          <a:off x="-146057" y="3654155"/>
          <a:ext cx="973715" cy="681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dirty="0"/>
        </a:p>
      </dsp:txBody>
      <dsp:txXfrm rot="-5400000">
        <a:off x="1" y="3848897"/>
        <a:ext cx="681600" cy="292115"/>
      </dsp:txXfrm>
    </dsp:sp>
    <dsp:sp modelId="{D8DA22D0-F778-4C12-8648-B24A9C45703E}">
      <dsp:nvSpPr>
        <dsp:cNvPr id="0" name=""/>
        <dsp:cNvSpPr/>
      </dsp:nvSpPr>
      <dsp:spPr>
        <a:xfrm rot="5400000">
          <a:off x="3223472" y="966226"/>
          <a:ext cx="632915" cy="5716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1800" kern="1200"/>
            <a:t>COMMENT ET POURQUOI UTILISER LE DATA MINING </a:t>
          </a:r>
        </a:p>
      </dsp:txBody>
      <dsp:txXfrm rot="-5400000">
        <a:off x="681600" y="3538994"/>
        <a:ext cx="5685763" cy="571123"/>
      </dsp:txXfrm>
    </dsp:sp>
    <dsp:sp modelId="{2FFDBFC5-5CA8-407F-A99B-E2C0A8E2770D}">
      <dsp:nvSpPr>
        <dsp:cNvPr id="0" name=""/>
        <dsp:cNvSpPr/>
      </dsp:nvSpPr>
      <dsp:spPr>
        <a:xfrm rot="5400000">
          <a:off x="-146057" y="4530570"/>
          <a:ext cx="973715" cy="681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/>
        </a:p>
      </dsp:txBody>
      <dsp:txXfrm rot="-5400000">
        <a:off x="1" y="4725312"/>
        <a:ext cx="681600" cy="292115"/>
      </dsp:txXfrm>
    </dsp:sp>
    <dsp:sp modelId="{C81359A9-C718-458B-A02F-2117C6F49340}">
      <dsp:nvSpPr>
        <dsp:cNvPr id="0" name=""/>
        <dsp:cNvSpPr/>
      </dsp:nvSpPr>
      <dsp:spPr>
        <a:xfrm rot="5400000">
          <a:off x="3223472" y="1842640"/>
          <a:ext cx="632915" cy="5716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1800" kern="1200"/>
            <a:t>LES DOMAINES D’APPLICATION DU DATA MINING</a:t>
          </a:r>
        </a:p>
      </dsp:txBody>
      <dsp:txXfrm rot="-5400000">
        <a:off x="681600" y="4415408"/>
        <a:ext cx="5685763" cy="571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DB374-6DE3-4140-896C-04974184EFC0}">
      <dsp:nvSpPr>
        <dsp:cNvPr id="0" name=""/>
        <dsp:cNvSpPr/>
      </dsp:nvSpPr>
      <dsp:spPr>
        <a:xfrm rot="5400000">
          <a:off x="-174719" y="174719"/>
          <a:ext cx="1164794" cy="81535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 </a:t>
          </a:r>
        </a:p>
      </dsp:txBody>
      <dsp:txXfrm rot="-5400000">
        <a:off x="1" y="407678"/>
        <a:ext cx="815355" cy="349439"/>
      </dsp:txXfrm>
    </dsp:sp>
    <dsp:sp modelId="{839B2A26-7B18-4230-8A3C-61343749E825}">
      <dsp:nvSpPr>
        <dsp:cNvPr id="0" name=""/>
        <dsp:cNvSpPr/>
      </dsp:nvSpPr>
      <dsp:spPr>
        <a:xfrm rot="5400000">
          <a:off x="2510382" y="-1695026"/>
          <a:ext cx="757116" cy="41471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2000" kern="1200"/>
            <a:t>LES OUTILS D’APPLICATIONS DU DATA MINING</a:t>
          </a:r>
        </a:p>
      </dsp:txBody>
      <dsp:txXfrm rot="-5400000">
        <a:off x="815356" y="36959"/>
        <a:ext cx="4110210" cy="683198"/>
      </dsp:txXfrm>
    </dsp:sp>
    <dsp:sp modelId="{7AF55441-99C1-478C-8155-5A9ECE56232A}">
      <dsp:nvSpPr>
        <dsp:cNvPr id="0" name=""/>
        <dsp:cNvSpPr/>
      </dsp:nvSpPr>
      <dsp:spPr>
        <a:xfrm rot="5400000">
          <a:off x="-174719" y="1224258"/>
          <a:ext cx="1164794" cy="81535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/>
        </a:p>
      </dsp:txBody>
      <dsp:txXfrm rot="-5400000">
        <a:off x="1" y="1457217"/>
        <a:ext cx="815355" cy="349439"/>
      </dsp:txXfrm>
    </dsp:sp>
    <dsp:sp modelId="{E66F3E36-0945-4CF7-9B1B-133CB7F6C8F1}">
      <dsp:nvSpPr>
        <dsp:cNvPr id="0" name=""/>
        <dsp:cNvSpPr/>
      </dsp:nvSpPr>
      <dsp:spPr>
        <a:xfrm rot="5400000">
          <a:off x="2510382" y="-645487"/>
          <a:ext cx="757116" cy="41471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2000" kern="1200"/>
            <a:t>LES ENJEUX ETHIQUES ET JURIDIQUES DU DATA MINING</a:t>
          </a:r>
        </a:p>
      </dsp:txBody>
      <dsp:txXfrm rot="-5400000">
        <a:off x="815356" y="1086498"/>
        <a:ext cx="4110210" cy="683198"/>
      </dsp:txXfrm>
    </dsp:sp>
    <dsp:sp modelId="{9F4D1187-8EF3-4F73-A1CC-F69F64BEEEC9}">
      <dsp:nvSpPr>
        <dsp:cNvPr id="0" name=""/>
        <dsp:cNvSpPr/>
      </dsp:nvSpPr>
      <dsp:spPr>
        <a:xfrm rot="5400000">
          <a:off x="-174719" y="2272657"/>
          <a:ext cx="1164794" cy="81535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/>
        </a:p>
      </dsp:txBody>
      <dsp:txXfrm rot="-5400000">
        <a:off x="1" y="2505616"/>
        <a:ext cx="815355" cy="349439"/>
      </dsp:txXfrm>
    </dsp:sp>
    <dsp:sp modelId="{1AAEB010-4E5B-49DA-B5B5-308438893622}">
      <dsp:nvSpPr>
        <dsp:cNvPr id="0" name=""/>
        <dsp:cNvSpPr/>
      </dsp:nvSpPr>
      <dsp:spPr>
        <a:xfrm rot="5400000">
          <a:off x="2510382" y="402911"/>
          <a:ext cx="757116" cy="41471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2000" kern="1200"/>
            <a:t>LES PERSPECTIVES ET DEFIS DU DATA MINING</a:t>
          </a:r>
        </a:p>
      </dsp:txBody>
      <dsp:txXfrm rot="-5400000">
        <a:off x="815356" y="2134897"/>
        <a:ext cx="4110210" cy="683198"/>
      </dsp:txXfrm>
    </dsp:sp>
    <dsp:sp modelId="{0B4ADFBE-9065-48DE-AAC1-894CC74BC146}">
      <dsp:nvSpPr>
        <dsp:cNvPr id="0" name=""/>
        <dsp:cNvSpPr/>
      </dsp:nvSpPr>
      <dsp:spPr>
        <a:xfrm rot="5400000">
          <a:off x="-174719" y="3321055"/>
          <a:ext cx="1164794" cy="81535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/>
        </a:p>
      </dsp:txBody>
      <dsp:txXfrm rot="-5400000">
        <a:off x="1" y="3554014"/>
        <a:ext cx="815355" cy="349439"/>
      </dsp:txXfrm>
    </dsp:sp>
    <dsp:sp modelId="{D8DA22D0-F778-4C12-8648-B24A9C45703E}">
      <dsp:nvSpPr>
        <dsp:cNvPr id="0" name=""/>
        <dsp:cNvSpPr/>
      </dsp:nvSpPr>
      <dsp:spPr>
        <a:xfrm rot="5400000">
          <a:off x="2510382" y="1451310"/>
          <a:ext cx="757116" cy="41471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2000" kern="1200"/>
            <a:t>IMPLEMENTATION DU DATA MINING</a:t>
          </a:r>
        </a:p>
      </dsp:txBody>
      <dsp:txXfrm rot="-5400000">
        <a:off x="815356" y="3183296"/>
        <a:ext cx="4110210" cy="683198"/>
      </dsp:txXfrm>
    </dsp:sp>
    <dsp:sp modelId="{2FFDBFC5-5CA8-407F-A99B-E2C0A8E2770D}">
      <dsp:nvSpPr>
        <dsp:cNvPr id="0" name=""/>
        <dsp:cNvSpPr/>
      </dsp:nvSpPr>
      <dsp:spPr>
        <a:xfrm rot="5400000">
          <a:off x="-174719" y="4369454"/>
          <a:ext cx="1164794" cy="81535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/>
        </a:p>
      </dsp:txBody>
      <dsp:txXfrm rot="-5400000">
        <a:off x="1" y="4602413"/>
        <a:ext cx="815355" cy="349439"/>
      </dsp:txXfrm>
    </dsp:sp>
    <dsp:sp modelId="{C81359A9-C718-458B-A02F-2117C6F49340}">
      <dsp:nvSpPr>
        <dsp:cNvPr id="0" name=""/>
        <dsp:cNvSpPr/>
      </dsp:nvSpPr>
      <dsp:spPr>
        <a:xfrm rot="5400000">
          <a:off x="2510382" y="2499708"/>
          <a:ext cx="757116" cy="41471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/>
            <a:t>CONCLUSION</a:t>
          </a:r>
        </a:p>
      </dsp:txBody>
      <dsp:txXfrm rot="-5400000">
        <a:off x="815356" y="4231694"/>
        <a:ext cx="4110210" cy="683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#2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0000">
              <a:srgbClr val="0070C0"/>
            </a:gs>
            <a:gs pos="0">
              <a:srgbClr val="0284E2">
                <a:lumMod val="89000"/>
                <a:lumOff val="11000"/>
                <a:alpha val="76000"/>
              </a:srgbClr>
            </a:gs>
            <a:gs pos="100000">
              <a:srgbClr val="034373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0"/>
            <a:ext cx="1096010" cy="619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420" y="1047115"/>
            <a:ext cx="8921750" cy="67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730" y="837565"/>
            <a:ext cx="650875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3280" y="619760"/>
            <a:ext cx="583565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05" y="3037840"/>
            <a:ext cx="7472680" cy="2528570"/>
          </a:xfrm>
          <a:prstGeom prst="rect">
            <a:avLst/>
          </a:prstGeom>
        </p:spPr>
      </p:pic>
      <p:sp>
        <p:nvSpPr>
          <p:cNvPr id="13" name="Down Ribbon 12"/>
          <p:cNvSpPr/>
          <p:nvPr/>
        </p:nvSpPr>
        <p:spPr>
          <a:xfrm>
            <a:off x="1153160" y="1637665"/>
            <a:ext cx="10295890" cy="1294130"/>
          </a:xfrm>
          <a:prstGeom prst="ribbon">
            <a:avLst/>
          </a:prstGeom>
          <a:solidFill>
            <a:srgbClr val="0070C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THEME : DATAMINING</a:t>
            </a:r>
          </a:p>
        </p:txBody>
      </p:sp>
      <p:sp>
        <p:nvSpPr>
          <p:cNvPr id="17" name="Parchemin : horizontal 16"/>
          <p:cNvSpPr/>
          <p:nvPr/>
        </p:nvSpPr>
        <p:spPr>
          <a:xfrm>
            <a:off x="1577009" y="5672138"/>
            <a:ext cx="8743880" cy="1103055"/>
          </a:xfrm>
          <a:prstGeom prst="horizontalScroll">
            <a:avLst/>
          </a:prstGeom>
          <a:solidFill>
            <a:srgbClr val="0070C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ANNEE ACADEMIQUE : 2023 / 2024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87830" y="117475"/>
            <a:ext cx="88169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 algn="ctr"/>
            <a:r>
              <a:rPr sz="2800" b="1" u="sng">
                <a:solidFill>
                  <a:schemeClr val="bg1"/>
                </a:solidFill>
                <a:sym typeface="+mn-ea"/>
              </a:rPr>
              <a:t>LES DOMAINES D’APPLICATION DU DATA MINING</a:t>
            </a:r>
            <a:endParaRPr lang="en-US" sz="2800" b="1" u="sng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2425" y="857885"/>
            <a:ext cx="37147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A-Marketing et publicité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74395" y="1811020"/>
            <a:ext cx="52279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Personnalisation des offres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Segmentation du marché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Mesure de l'efficacité des campagnes publicitaires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61010" y="4042410"/>
            <a:ext cx="37147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B-Finance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038340" y="889635"/>
            <a:ext cx="37147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C-Santé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019810" y="4564380"/>
            <a:ext cx="46329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Évaluation des risques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Analyse coûts-bénéfices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Pricing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Scoring de crédit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7479030" y="1350010"/>
            <a:ext cx="4712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Diagnostic des maladies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Plans de traitement personnalisés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Surveillance des épidémies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591425" y="4136390"/>
            <a:ext cx="17805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D- Sécurité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8208645" y="4564380"/>
            <a:ext cx="3164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Détection de fraudes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Prévention des risques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87830" y="117475"/>
            <a:ext cx="88169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 algn="ctr"/>
            <a:r>
              <a:rPr sz="2800" b="1" u="sng">
                <a:solidFill>
                  <a:schemeClr val="bg1"/>
                </a:solidFill>
                <a:sym typeface="+mn-ea"/>
              </a:rPr>
              <a:t>LES DOMAINES D’APPLICATION DU DATA MINING</a:t>
            </a:r>
            <a:endParaRPr lang="en-US" sz="2800" b="1" u="sng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71500" y="900430"/>
            <a:ext cx="7004685" cy="6578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CA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utres secteurs d’application du Data Mining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916940" y="1819275"/>
            <a:ext cx="5394960" cy="4486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1. Assurances</a:t>
            </a:r>
          </a:p>
          <a:p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2. Banques</a:t>
            </a:r>
          </a:p>
          <a:p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3. Vente et Distribution </a:t>
            </a:r>
          </a:p>
          <a:p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4. Ressources Humaines</a:t>
            </a:r>
            <a:endParaRPr 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5. Génétique Humaine</a:t>
            </a:r>
            <a:endParaRPr 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6. Ingénierie Électrique</a:t>
            </a:r>
            <a:endParaRPr 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87830" y="117475"/>
            <a:ext cx="88169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sz="2800" b="1" u="sng">
                <a:solidFill>
                  <a:schemeClr val="bg1"/>
                </a:solidFill>
                <a:sym typeface="+mn-ea"/>
              </a:rPr>
              <a:t>LES OUTILS D’APPLICATIONS DU DATA MINING</a:t>
            </a:r>
            <a:endParaRPr lang="en-US" sz="2800" b="1" u="sng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80030" y="1346200"/>
            <a:ext cx="7209155" cy="1771015"/>
          </a:xfrm>
          <a:prstGeom prst="rightArrow">
            <a:avLst>
              <a:gd name="adj1" fmla="val 50000"/>
              <a:gd name="adj2" fmla="val 61355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69540" y="3850640"/>
            <a:ext cx="1429385" cy="1296035"/>
          </a:xfrm>
          <a:prstGeom prst="roundRect">
            <a:avLst/>
          </a:prstGeom>
          <a:gradFill>
            <a:gsLst>
              <a:gs pos="31000">
                <a:schemeClr val="bg1">
                  <a:lumMod val="75000"/>
                </a:schemeClr>
              </a:gs>
              <a:gs pos="72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25400">
            <a:gradFill>
              <a:gsLst>
                <a:gs pos="0">
                  <a:schemeClr val="bg1"/>
                </a:gs>
                <a:gs pos="72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outerShdw blurRad="190500" dist="38100" dir="8100000" sx="103000" sy="10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30245" y="2404110"/>
            <a:ext cx="309880" cy="309880"/>
          </a:xfrm>
          <a:prstGeom prst="ellipse">
            <a:avLst/>
          </a:prstGeom>
          <a:gradFill>
            <a:gsLst>
              <a:gs pos="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30245" y="4010660"/>
            <a:ext cx="309880" cy="309880"/>
          </a:xfrm>
          <a:prstGeom prst="ellipse">
            <a:avLst/>
          </a:prstGeom>
          <a:gradFill>
            <a:gsLst>
              <a:gs pos="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435475" y="3984625"/>
            <a:ext cx="1209675" cy="1296035"/>
          </a:xfrm>
          <a:prstGeom prst="roundRect">
            <a:avLst/>
          </a:prstGeom>
          <a:gradFill>
            <a:gsLst>
              <a:gs pos="31000">
                <a:schemeClr val="bg1">
                  <a:lumMod val="75000"/>
                </a:schemeClr>
              </a:gs>
              <a:gs pos="72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25400">
            <a:gradFill>
              <a:gsLst>
                <a:gs pos="0">
                  <a:schemeClr val="bg1"/>
                </a:gs>
                <a:gs pos="72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outerShdw blurRad="190500" dist="38100" dir="8100000" sx="103000" sy="10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86325" y="2384425"/>
            <a:ext cx="309880" cy="309880"/>
          </a:xfrm>
          <a:prstGeom prst="ellipse">
            <a:avLst/>
          </a:prstGeom>
          <a:gradFill>
            <a:gsLst>
              <a:gs pos="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85690" y="4062095"/>
            <a:ext cx="309880" cy="309880"/>
          </a:xfrm>
          <a:prstGeom prst="ellipse">
            <a:avLst/>
          </a:prstGeom>
          <a:gradFill>
            <a:gsLst>
              <a:gs pos="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209665" y="3844925"/>
            <a:ext cx="1209675" cy="1296035"/>
          </a:xfrm>
          <a:prstGeom prst="roundRect">
            <a:avLst/>
          </a:prstGeom>
          <a:gradFill>
            <a:gsLst>
              <a:gs pos="31000">
                <a:schemeClr val="bg1">
                  <a:lumMod val="75000"/>
                </a:schemeClr>
              </a:gs>
              <a:gs pos="72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25400">
            <a:gradFill>
              <a:gsLst>
                <a:gs pos="0">
                  <a:schemeClr val="bg1"/>
                </a:gs>
                <a:gs pos="72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outerShdw blurRad="190500" dist="38100" dir="8100000" sx="103000" sy="10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60515" y="2386965"/>
            <a:ext cx="309880" cy="309880"/>
          </a:xfrm>
          <a:prstGeom prst="ellipse">
            <a:avLst/>
          </a:prstGeom>
          <a:gradFill>
            <a:gsLst>
              <a:gs pos="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59880" y="3922395"/>
            <a:ext cx="309880" cy="309880"/>
          </a:xfrm>
          <a:prstGeom prst="ellipse">
            <a:avLst/>
          </a:prstGeom>
          <a:gradFill>
            <a:gsLst>
              <a:gs pos="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959725" y="4062095"/>
            <a:ext cx="1302385" cy="1217930"/>
          </a:xfrm>
          <a:prstGeom prst="roundRect">
            <a:avLst/>
          </a:prstGeom>
          <a:gradFill>
            <a:gsLst>
              <a:gs pos="31000">
                <a:schemeClr val="bg1">
                  <a:lumMod val="75000"/>
                </a:schemeClr>
              </a:gs>
              <a:gs pos="72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25400">
            <a:gradFill>
              <a:gsLst>
                <a:gs pos="0">
                  <a:schemeClr val="bg1"/>
                </a:gs>
                <a:gs pos="72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outerShdw blurRad="190500" dist="38100" dir="8100000" sx="103000" sy="10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431530" y="2384425"/>
            <a:ext cx="309880" cy="309880"/>
          </a:xfrm>
          <a:prstGeom prst="ellipse">
            <a:avLst/>
          </a:prstGeom>
          <a:gradFill>
            <a:gsLst>
              <a:gs pos="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409940" y="4139565"/>
            <a:ext cx="309880" cy="309880"/>
          </a:xfrm>
          <a:prstGeom prst="ellipse">
            <a:avLst/>
          </a:prstGeom>
          <a:gradFill>
            <a:gsLst>
              <a:gs pos="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295650" y="2506980"/>
            <a:ext cx="180000" cy="1692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3cd4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</a:cxnLst>
            <a:rect l="l" t="t" r="r" b="b"/>
            <a:pathLst>
              <a:path w="283" h="3874">
                <a:moveTo>
                  <a:pt x="142" y="0"/>
                </a:moveTo>
                <a:cubicBezTo>
                  <a:pt x="220" y="0"/>
                  <a:pt x="283" y="63"/>
                  <a:pt x="283" y="142"/>
                </a:cubicBezTo>
                <a:cubicBezTo>
                  <a:pt x="283" y="205"/>
                  <a:pt x="241" y="259"/>
                  <a:pt x="184" y="277"/>
                </a:cubicBezTo>
                <a:lnTo>
                  <a:pt x="183" y="277"/>
                </a:lnTo>
                <a:lnTo>
                  <a:pt x="183" y="3597"/>
                </a:lnTo>
                <a:lnTo>
                  <a:pt x="184" y="3597"/>
                </a:lnTo>
                <a:cubicBezTo>
                  <a:pt x="241" y="3615"/>
                  <a:pt x="283" y="3669"/>
                  <a:pt x="283" y="3733"/>
                </a:cubicBezTo>
                <a:cubicBezTo>
                  <a:pt x="283" y="3811"/>
                  <a:pt x="220" y="3874"/>
                  <a:pt x="142" y="3874"/>
                </a:cubicBezTo>
                <a:cubicBezTo>
                  <a:pt x="63" y="3874"/>
                  <a:pt x="0" y="3811"/>
                  <a:pt x="0" y="3733"/>
                </a:cubicBezTo>
                <a:cubicBezTo>
                  <a:pt x="0" y="3674"/>
                  <a:pt x="36" y="3624"/>
                  <a:pt x="86" y="3602"/>
                </a:cubicBezTo>
                <a:lnTo>
                  <a:pt x="98" y="3598"/>
                </a:lnTo>
                <a:lnTo>
                  <a:pt x="98" y="276"/>
                </a:lnTo>
                <a:lnTo>
                  <a:pt x="86" y="272"/>
                </a:lnTo>
                <a:cubicBezTo>
                  <a:pt x="36" y="250"/>
                  <a:pt x="0" y="200"/>
                  <a:pt x="0" y="142"/>
                </a:cubicBezTo>
                <a:cubicBezTo>
                  <a:pt x="0" y="63"/>
                  <a:pt x="63" y="0"/>
                  <a:pt x="142" y="0"/>
                </a:cubicBezTo>
                <a:close/>
              </a:path>
            </a:pathLst>
          </a:custGeom>
          <a:gradFill>
            <a:gsLst>
              <a:gs pos="3000">
                <a:schemeClr val="bg1">
                  <a:lumMod val="6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4951730" y="2449830"/>
            <a:ext cx="180340" cy="180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3454">
                <a:moveTo>
                  <a:pt x="142" y="0"/>
                </a:moveTo>
                <a:cubicBezTo>
                  <a:pt x="220" y="0"/>
                  <a:pt x="283" y="63"/>
                  <a:pt x="283" y="142"/>
                </a:cubicBezTo>
                <a:cubicBezTo>
                  <a:pt x="283" y="200"/>
                  <a:pt x="247" y="250"/>
                  <a:pt x="197" y="272"/>
                </a:cubicBezTo>
                <a:lnTo>
                  <a:pt x="184" y="276"/>
                </a:lnTo>
                <a:lnTo>
                  <a:pt x="184" y="3177"/>
                </a:lnTo>
                <a:lnTo>
                  <a:pt x="185" y="3177"/>
                </a:lnTo>
                <a:cubicBezTo>
                  <a:pt x="242" y="3195"/>
                  <a:pt x="284" y="3249"/>
                  <a:pt x="284" y="3313"/>
                </a:cubicBezTo>
                <a:cubicBezTo>
                  <a:pt x="284" y="3391"/>
                  <a:pt x="221" y="3454"/>
                  <a:pt x="143" y="3454"/>
                </a:cubicBezTo>
                <a:cubicBezTo>
                  <a:pt x="64" y="3454"/>
                  <a:pt x="1" y="3391"/>
                  <a:pt x="1" y="3313"/>
                </a:cubicBezTo>
                <a:cubicBezTo>
                  <a:pt x="1" y="3254"/>
                  <a:pt x="37" y="3204"/>
                  <a:pt x="87" y="3182"/>
                </a:cubicBezTo>
                <a:lnTo>
                  <a:pt x="99" y="3178"/>
                </a:lnTo>
                <a:lnTo>
                  <a:pt x="99" y="276"/>
                </a:lnTo>
                <a:lnTo>
                  <a:pt x="86" y="272"/>
                </a:lnTo>
                <a:cubicBezTo>
                  <a:pt x="36" y="250"/>
                  <a:pt x="0" y="200"/>
                  <a:pt x="0" y="142"/>
                </a:cubicBezTo>
                <a:cubicBezTo>
                  <a:pt x="0" y="63"/>
                  <a:pt x="63" y="0"/>
                  <a:pt x="1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725920" y="2452370"/>
            <a:ext cx="179705" cy="1692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3" h="3874">
                <a:moveTo>
                  <a:pt x="142" y="0"/>
                </a:moveTo>
                <a:cubicBezTo>
                  <a:pt x="220" y="0"/>
                  <a:pt x="283" y="63"/>
                  <a:pt x="283" y="142"/>
                </a:cubicBezTo>
                <a:cubicBezTo>
                  <a:pt x="283" y="205"/>
                  <a:pt x="241" y="259"/>
                  <a:pt x="184" y="277"/>
                </a:cubicBezTo>
                <a:lnTo>
                  <a:pt x="183" y="277"/>
                </a:lnTo>
                <a:lnTo>
                  <a:pt x="183" y="3597"/>
                </a:lnTo>
                <a:lnTo>
                  <a:pt x="184" y="3597"/>
                </a:lnTo>
                <a:cubicBezTo>
                  <a:pt x="241" y="3615"/>
                  <a:pt x="283" y="3669"/>
                  <a:pt x="283" y="3733"/>
                </a:cubicBezTo>
                <a:cubicBezTo>
                  <a:pt x="283" y="3811"/>
                  <a:pt x="220" y="3874"/>
                  <a:pt x="142" y="3874"/>
                </a:cubicBezTo>
                <a:cubicBezTo>
                  <a:pt x="63" y="3874"/>
                  <a:pt x="0" y="3811"/>
                  <a:pt x="0" y="3733"/>
                </a:cubicBezTo>
                <a:cubicBezTo>
                  <a:pt x="0" y="3674"/>
                  <a:pt x="36" y="3624"/>
                  <a:pt x="86" y="3602"/>
                </a:cubicBezTo>
                <a:lnTo>
                  <a:pt x="98" y="3598"/>
                </a:lnTo>
                <a:lnTo>
                  <a:pt x="98" y="276"/>
                </a:lnTo>
                <a:lnTo>
                  <a:pt x="86" y="272"/>
                </a:lnTo>
                <a:cubicBezTo>
                  <a:pt x="36" y="250"/>
                  <a:pt x="0" y="200"/>
                  <a:pt x="0" y="142"/>
                </a:cubicBezTo>
                <a:cubicBezTo>
                  <a:pt x="0" y="63"/>
                  <a:pt x="63" y="0"/>
                  <a:pt x="1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496935" y="2449830"/>
            <a:ext cx="182245" cy="1908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" h="3454">
                <a:moveTo>
                  <a:pt x="142" y="0"/>
                </a:moveTo>
                <a:cubicBezTo>
                  <a:pt x="220" y="0"/>
                  <a:pt x="283" y="63"/>
                  <a:pt x="283" y="142"/>
                </a:cubicBezTo>
                <a:cubicBezTo>
                  <a:pt x="283" y="200"/>
                  <a:pt x="247" y="250"/>
                  <a:pt x="197" y="272"/>
                </a:cubicBezTo>
                <a:lnTo>
                  <a:pt x="185" y="276"/>
                </a:lnTo>
                <a:lnTo>
                  <a:pt x="185" y="3177"/>
                </a:lnTo>
                <a:lnTo>
                  <a:pt x="188" y="3177"/>
                </a:lnTo>
                <a:cubicBezTo>
                  <a:pt x="245" y="3195"/>
                  <a:pt x="287" y="3249"/>
                  <a:pt x="287" y="3313"/>
                </a:cubicBezTo>
                <a:cubicBezTo>
                  <a:pt x="287" y="3391"/>
                  <a:pt x="224" y="3454"/>
                  <a:pt x="146" y="3454"/>
                </a:cubicBezTo>
                <a:cubicBezTo>
                  <a:pt x="67" y="3454"/>
                  <a:pt x="4" y="3391"/>
                  <a:pt x="4" y="3313"/>
                </a:cubicBezTo>
                <a:cubicBezTo>
                  <a:pt x="4" y="3254"/>
                  <a:pt x="40" y="3204"/>
                  <a:pt x="90" y="3182"/>
                </a:cubicBezTo>
                <a:lnTo>
                  <a:pt x="100" y="3179"/>
                </a:lnTo>
                <a:lnTo>
                  <a:pt x="100" y="277"/>
                </a:lnTo>
                <a:lnTo>
                  <a:pt x="99" y="277"/>
                </a:lnTo>
                <a:cubicBezTo>
                  <a:pt x="42" y="259"/>
                  <a:pt x="0" y="205"/>
                  <a:pt x="0" y="142"/>
                </a:cubicBezTo>
                <a:cubicBezTo>
                  <a:pt x="0" y="63"/>
                  <a:pt x="63" y="0"/>
                  <a:pt x="1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8100000" sx="103000" sy="10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3295650" y="1800860"/>
            <a:ext cx="54000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lvl="1" indent="457200"/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Logiciel open  source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2792095" y="4389755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en-US"/>
              <a:t>DataMelt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4459605" y="459359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en-US"/>
              <a:t>Elky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6222365" y="440182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en-US"/>
              <a:t>Orange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7960995" y="4653915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en-US"/>
              <a:t>Rattle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87830" y="117475"/>
            <a:ext cx="88169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sz="2800" b="1" u="sng">
                <a:solidFill>
                  <a:schemeClr val="bg1"/>
                </a:solidFill>
                <a:sym typeface="+mn-ea"/>
              </a:rPr>
              <a:t>LES OUTILS D’APPLICATIONS DU DATA MINING</a:t>
            </a:r>
            <a:endParaRPr lang="en-US" sz="2800" b="1" u="sng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80030" y="1346200"/>
            <a:ext cx="7209155" cy="1771015"/>
          </a:xfrm>
          <a:prstGeom prst="rightArrow">
            <a:avLst>
              <a:gd name="adj1" fmla="val 50000"/>
              <a:gd name="adj2" fmla="val 61355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69540" y="3850640"/>
            <a:ext cx="1429385" cy="1296035"/>
          </a:xfrm>
          <a:prstGeom prst="roundRect">
            <a:avLst/>
          </a:prstGeom>
          <a:gradFill>
            <a:gsLst>
              <a:gs pos="31000">
                <a:schemeClr val="bg1">
                  <a:lumMod val="75000"/>
                </a:schemeClr>
              </a:gs>
              <a:gs pos="72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25400">
            <a:gradFill>
              <a:gsLst>
                <a:gs pos="0">
                  <a:schemeClr val="bg1"/>
                </a:gs>
                <a:gs pos="72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outerShdw blurRad="190500" dist="38100" dir="8100000" sx="103000" sy="10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30245" y="2404110"/>
            <a:ext cx="309880" cy="309880"/>
          </a:xfrm>
          <a:prstGeom prst="ellipse">
            <a:avLst/>
          </a:prstGeom>
          <a:gradFill>
            <a:gsLst>
              <a:gs pos="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30245" y="4010660"/>
            <a:ext cx="309880" cy="309880"/>
          </a:xfrm>
          <a:prstGeom prst="ellipse">
            <a:avLst/>
          </a:prstGeom>
          <a:gradFill>
            <a:gsLst>
              <a:gs pos="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435475" y="3984625"/>
            <a:ext cx="1269365" cy="1296035"/>
          </a:xfrm>
          <a:prstGeom prst="roundRect">
            <a:avLst/>
          </a:prstGeom>
          <a:gradFill>
            <a:gsLst>
              <a:gs pos="31000">
                <a:schemeClr val="bg1">
                  <a:lumMod val="75000"/>
                </a:schemeClr>
              </a:gs>
              <a:gs pos="72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25400">
            <a:gradFill>
              <a:gsLst>
                <a:gs pos="0">
                  <a:schemeClr val="bg1"/>
                </a:gs>
                <a:gs pos="72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outerShdw blurRad="190500" dist="38100" dir="8100000" sx="103000" sy="10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86325" y="2384425"/>
            <a:ext cx="309880" cy="309880"/>
          </a:xfrm>
          <a:prstGeom prst="ellipse">
            <a:avLst/>
          </a:prstGeom>
          <a:gradFill>
            <a:gsLst>
              <a:gs pos="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85690" y="4062095"/>
            <a:ext cx="309880" cy="309880"/>
          </a:xfrm>
          <a:prstGeom prst="ellipse">
            <a:avLst/>
          </a:prstGeom>
          <a:gradFill>
            <a:gsLst>
              <a:gs pos="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209665" y="3844925"/>
            <a:ext cx="1209675" cy="1296035"/>
          </a:xfrm>
          <a:prstGeom prst="roundRect">
            <a:avLst/>
          </a:prstGeom>
          <a:gradFill>
            <a:gsLst>
              <a:gs pos="31000">
                <a:schemeClr val="bg1">
                  <a:lumMod val="75000"/>
                </a:schemeClr>
              </a:gs>
              <a:gs pos="72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25400">
            <a:gradFill>
              <a:gsLst>
                <a:gs pos="0">
                  <a:schemeClr val="bg1"/>
                </a:gs>
                <a:gs pos="72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outerShdw blurRad="190500" dist="38100" dir="8100000" sx="103000" sy="10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60515" y="2386965"/>
            <a:ext cx="309880" cy="309880"/>
          </a:xfrm>
          <a:prstGeom prst="ellipse">
            <a:avLst/>
          </a:prstGeom>
          <a:gradFill>
            <a:gsLst>
              <a:gs pos="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59880" y="3922395"/>
            <a:ext cx="309880" cy="309880"/>
          </a:xfrm>
          <a:prstGeom prst="ellipse">
            <a:avLst/>
          </a:prstGeom>
          <a:gradFill>
            <a:gsLst>
              <a:gs pos="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959725" y="4062095"/>
            <a:ext cx="1302385" cy="1217930"/>
          </a:xfrm>
          <a:prstGeom prst="roundRect">
            <a:avLst/>
          </a:prstGeom>
          <a:gradFill>
            <a:gsLst>
              <a:gs pos="31000">
                <a:schemeClr val="bg1">
                  <a:lumMod val="75000"/>
                </a:schemeClr>
              </a:gs>
              <a:gs pos="72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25400">
            <a:gradFill>
              <a:gsLst>
                <a:gs pos="0">
                  <a:schemeClr val="bg1"/>
                </a:gs>
                <a:gs pos="72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outerShdw blurRad="190500" dist="38100" dir="8100000" sx="103000" sy="10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431530" y="2384425"/>
            <a:ext cx="309880" cy="309880"/>
          </a:xfrm>
          <a:prstGeom prst="ellipse">
            <a:avLst/>
          </a:prstGeom>
          <a:gradFill>
            <a:gsLst>
              <a:gs pos="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409940" y="4139565"/>
            <a:ext cx="309880" cy="309880"/>
          </a:xfrm>
          <a:prstGeom prst="ellipse">
            <a:avLst/>
          </a:prstGeom>
          <a:gradFill>
            <a:gsLst>
              <a:gs pos="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295650" y="2506980"/>
            <a:ext cx="180000" cy="1692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83" h="3874">
                <a:moveTo>
                  <a:pt x="142" y="0"/>
                </a:moveTo>
                <a:cubicBezTo>
                  <a:pt x="220" y="0"/>
                  <a:pt x="283" y="63"/>
                  <a:pt x="283" y="142"/>
                </a:cubicBezTo>
                <a:cubicBezTo>
                  <a:pt x="283" y="205"/>
                  <a:pt x="241" y="259"/>
                  <a:pt x="184" y="277"/>
                </a:cubicBezTo>
                <a:lnTo>
                  <a:pt x="183" y="277"/>
                </a:lnTo>
                <a:lnTo>
                  <a:pt x="183" y="3597"/>
                </a:lnTo>
                <a:lnTo>
                  <a:pt x="184" y="3597"/>
                </a:lnTo>
                <a:cubicBezTo>
                  <a:pt x="241" y="3615"/>
                  <a:pt x="283" y="3669"/>
                  <a:pt x="283" y="3733"/>
                </a:cubicBezTo>
                <a:cubicBezTo>
                  <a:pt x="283" y="3811"/>
                  <a:pt x="220" y="3874"/>
                  <a:pt x="142" y="3874"/>
                </a:cubicBezTo>
                <a:cubicBezTo>
                  <a:pt x="63" y="3874"/>
                  <a:pt x="0" y="3811"/>
                  <a:pt x="0" y="3733"/>
                </a:cubicBezTo>
                <a:cubicBezTo>
                  <a:pt x="0" y="3674"/>
                  <a:pt x="36" y="3624"/>
                  <a:pt x="86" y="3602"/>
                </a:cubicBezTo>
                <a:lnTo>
                  <a:pt x="98" y="3598"/>
                </a:lnTo>
                <a:lnTo>
                  <a:pt x="98" y="276"/>
                </a:lnTo>
                <a:lnTo>
                  <a:pt x="86" y="272"/>
                </a:lnTo>
                <a:cubicBezTo>
                  <a:pt x="36" y="250"/>
                  <a:pt x="0" y="200"/>
                  <a:pt x="0" y="142"/>
                </a:cubicBezTo>
                <a:cubicBezTo>
                  <a:pt x="0" y="63"/>
                  <a:pt x="63" y="0"/>
                  <a:pt x="142" y="0"/>
                </a:cubicBezTo>
                <a:close/>
              </a:path>
            </a:pathLst>
          </a:custGeom>
          <a:gradFill>
            <a:gsLst>
              <a:gs pos="3000">
                <a:schemeClr val="bg1">
                  <a:lumMod val="6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4951730" y="2449830"/>
            <a:ext cx="180340" cy="1800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3454">
                <a:moveTo>
                  <a:pt x="142" y="0"/>
                </a:moveTo>
                <a:cubicBezTo>
                  <a:pt x="220" y="0"/>
                  <a:pt x="283" y="63"/>
                  <a:pt x="283" y="142"/>
                </a:cubicBezTo>
                <a:cubicBezTo>
                  <a:pt x="283" y="200"/>
                  <a:pt x="247" y="250"/>
                  <a:pt x="197" y="272"/>
                </a:cubicBezTo>
                <a:lnTo>
                  <a:pt x="184" y="276"/>
                </a:lnTo>
                <a:lnTo>
                  <a:pt x="184" y="3177"/>
                </a:lnTo>
                <a:lnTo>
                  <a:pt x="185" y="3177"/>
                </a:lnTo>
                <a:cubicBezTo>
                  <a:pt x="242" y="3195"/>
                  <a:pt x="284" y="3249"/>
                  <a:pt x="284" y="3313"/>
                </a:cubicBezTo>
                <a:cubicBezTo>
                  <a:pt x="284" y="3391"/>
                  <a:pt x="221" y="3454"/>
                  <a:pt x="143" y="3454"/>
                </a:cubicBezTo>
                <a:cubicBezTo>
                  <a:pt x="64" y="3454"/>
                  <a:pt x="1" y="3391"/>
                  <a:pt x="1" y="3313"/>
                </a:cubicBezTo>
                <a:cubicBezTo>
                  <a:pt x="1" y="3254"/>
                  <a:pt x="37" y="3204"/>
                  <a:pt x="87" y="3182"/>
                </a:cubicBezTo>
                <a:lnTo>
                  <a:pt x="99" y="3178"/>
                </a:lnTo>
                <a:lnTo>
                  <a:pt x="99" y="276"/>
                </a:lnTo>
                <a:lnTo>
                  <a:pt x="86" y="272"/>
                </a:lnTo>
                <a:cubicBezTo>
                  <a:pt x="36" y="250"/>
                  <a:pt x="0" y="200"/>
                  <a:pt x="0" y="142"/>
                </a:cubicBezTo>
                <a:cubicBezTo>
                  <a:pt x="0" y="63"/>
                  <a:pt x="63" y="0"/>
                  <a:pt x="1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725920" y="2452370"/>
            <a:ext cx="179705" cy="1692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3" h="3874">
                <a:moveTo>
                  <a:pt x="142" y="0"/>
                </a:moveTo>
                <a:cubicBezTo>
                  <a:pt x="220" y="0"/>
                  <a:pt x="283" y="63"/>
                  <a:pt x="283" y="142"/>
                </a:cubicBezTo>
                <a:cubicBezTo>
                  <a:pt x="283" y="205"/>
                  <a:pt x="241" y="259"/>
                  <a:pt x="184" y="277"/>
                </a:cubicBezTo>
                <a:lnTo>
                  <a:pt x="183" y="277"/>
                </a:lnTo>
                <a:lnTo>
                  <a:pt x="183" y="3597"/>
                </a:lnTo>
                <a:lnTo>
                  <a:pt x="184" y="3597"/>
                </a:lnTo>
                <a:cubicBezTo>
                  <a:pt x="241" y="3615"/>
                  <a:pt x="283" y="3669"/>
                  <a:pt x="283" y="3733"/>
                </a:cubicBezTo>
                <a:cubicBezTo>
                  <a:pt x="283" y="3811"/>
                  <a:pt x="220" y="3874"/>
                  <a:pt x="142" y="3874"/>
                </a:cubicBezTo>
                <a:cubicBezTo>
                  <a:pt x="63" y="3874"/>
                  <a:pt x="0" y="3811"/>
                  <a:pt x="0" y="3733"/>
                </a:cubicBezTo>
                <a:cubicBezTo>
                  <a:pt x="0" y="3674"/>
                  <a:pt x="36" y="3624"/>
                  <a:pt x="86" y="3602"/>
                </a:cubicBezTo>
                <a:lnTo>
                  <a:pt x="98" y="3598"/>
                </a:lnTo>
                <a:lnTo>
                  <a:pt x="98" y="276"/>
                </a:lnTo>
                <a:lnTo>
                  <a:pt x="86" y="272"/>
                </a:lnTo>
                <a:cubicBezTo>
                  <a:pt x="36" y="250"/>
                  <a:pt x="0" y="200"/>
                  <a:pt x="0" y="142"/>
                </a:cubicBezTo>
                <a:cubicBezTo>
                  <a:pt x="0" y="63"/>
                  <a:pt x="63" y="0"/>
                  <a:pt x="1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496935" y="2449830"/>
            <a:ext cx="182245" cy="190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" h="3454">
                <a:moveTo>
                  <a:pt x="142" y="0"/>
                </a:moveTo>
                <a:cubicBezTo>
                  <a:pt x="220" y="0"/>
                  <a:pt x="283" y="63"/>
                  <a:pt x="283" y="142"/>
                </a:cubicBezTo>
                <a:cubicBezTo>
                  <a:pt x="283" y="200"/>
                  <a:pt x="247" y="250"/>
                  <a:pt x="197" y="272"/>
                </a:cubicBezTo>
                <a:lnTo>
                  <a:pt x="185" y="276"/>
                </a:lnTo>
                <a:lnTo>
                  <a:pt x="185" y="3177"/>
                </a:lnTo>
                <a:lnTo>
                  <a:pt x="188" y="3177"/>
                </a:lnTo>
                <a:cubicBezTo>
                  <a:pt x="245" y="3195"/>
                  <a:pt x="287" y="3249"/>
                  <a:pt x="287" y="3313"/>
                </a:cubicBezTo>
                <a:cubicBezTo>
                  <a:pt x="287" y="3391"/>
                  <a:pt x="224" y="3454"/>
                  <a:pt x="146" y="3454"/>
                </a:cubicBezTo>
                <a:cubicBezTo>
                  <a:pt x="67" y="3454"/>
                  <a:pt x="4" y="3391"/>
                  <a:pt x="4" y="3313"/>
                </a:cubicBezTo>
                <a:cubicBezTo>
                  <a:pt x="4" y="3254"/>
                  <a:pt x="40" y="3204"/>
                  <a:pt x="90" y="3182"/>
                </a:cubicBezTo>
                <a:lnTo>
                  <a:pt x="100" y="3179"/>
                </a:lnTo>
                <a:lnTo>
                  <a:pt x="100" y="277"/>
                </a:lnTo>
                <a:lnTo>
                  <a:pt x="99" y="277"/>
                </a:lnTo>
                <a:cubicBezTo>
                  <a:pt x="42" y="259"/>
                  <a:pt x="0" y="205"/>
                  <a:pt x="0" y="142"/>
                </a:cubicBezTo>
                <a:cubicBezTo>
                  <a:pt x="0" y="63"/>
                  <a:pt x="63" y="0"/>
                  <a:pt x="1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8100000" sx="103000" sy="10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2792095" y="4389755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en-US"/>
              <a:t>Knimet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4392295" y="4593590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en-US"/>
              <a:t>RapidMiner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6222365" y="440182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en-US"/>
              <a:t>Dataiku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7960995" y="4653915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en-US"/>
              <a:t>JMP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928620" y="1889125"/>
            <a:ext cx="6333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Logiciel de solution commerciale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74725" y="117475"/>
            <a:ext cx="104838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sz="2800" b="1" u="sng">
                <a:solidFill>
                  <a:schemeClr val="bg1"/>
                </a:solidFill>
                <a:sym typeface="+mn-ea"/>
              </a:rPr>
              <a:t>LES ENJEUX ETHIQUES ET JURIDIQUES DU DATA MINING</a:t>
            </a:r>
            <a:endParaRPr lang="en-US" sz="2800" b="1" u="sng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9880" y="974725"/>
            <a:ext cx="49587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A-Protection des données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84935" y="1722120"/>
            <a:ext cx="51936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Sur le plan éthiqu</a:t>
            </a:r>
            <a:r>
              <a:rPr lang="en-CA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Du point de vue juridique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09880" y="3742690"/>
            <a:ext cx="5765165" cy="6311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B-Consentement et Transparence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177925" y="4507865"/>
            <a:ext cx="53028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En termes</a:t>
            </a: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CA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d’</a:t>
            </a: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éthiqu</a:t>
            </a:r>
            <a:r>
              <a:rPr lang="en-CA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Du point de vue juridique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64360" y="117475"/>
            <a:ext cx="92113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indent="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sz="2800" b="1" u="sng">
                <a:solidFill>
                  <a:schemeClr val="bg1"/>
                </a:solidFill>
                <a:sym typeface="+mn-ea"/>
              </a:rPr>
              <a:t>LES PERSPECTIVES ET DEFIS DU DATA MINING</a:t>
            </a:r>
            <a:endParaRPr lang="en-US" sz="2800" b="1" u="sng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4790" y="765810"/>
            <a:ext cx="4599940" cy="3860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1- LE BIG DATA</a:t>
            </a:r>
          </a:p>
          <a:p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24790" y="3543300"/>
            <a:ext cx="52216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2- L’INTELLIGENCE ARTIFICIELLE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158990" y="1151890"/>
            <a:ext cx="35394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3- LA CYBER SECURITE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28040" y="1278255"/>
            <a:ext cx="53606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Prédiction des risques potentiels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Augmentation des ventes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Réduction des coûts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Amélioration de la satisfaction des consommateurs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28040" y="4003675"/>
            <a:ext cx="53606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Simplification des tâches complexes et répétitives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Amélioration de l'efficacité des processus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Proposition de nouveaux services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Amélioration du service client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Prévision et analyse des tendances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158990" y="1798320"/>
            <a:ext cx="50330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§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Protection des d onnées sensibles</a:t>
            </a: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Prévention des cyberattaques</a:t>
            </a: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Respect des exigences légales</a:t>
            </a: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Continuité des activités économiques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Callout 2"/>
          <p:cNvSpPr/>
          <p:nvPr/>
        </p:nvSpPr>
        <p:spPr>
          <a:xfrm>
            <a:off x="2463800" y="1089660"/>
            <a:ext cx="7818120" cy="4678680"/>
          </a:xfrm>
          <a:prstGeom prst="cloudCallout">
            <a:avLst/>
          </a:prstGeom>
          <a:effectLst>
            <a:outerShdw blurRad="50800" dist="38100" dir="2700000" algn="tl" rotWithShape="0">
              <a:prstClr val="black">
                <a:alpha val="82000"/>
              </a:prstClr>
            </a:outerShdw>
            <a:softEdge rad="31750"/>
          </a:effectLst>
          <a:scene3d>
            <a:camera prst="obliqueBottomLef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IMPLEMENTATION</a:t>
            </a:r>
            <a:endParaRPr lang="en-US" altLang="en-US" sz="4000" b="1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newsflash/>
      </p:transition>
    </mc:Choice>
    <mc:Fallback xmlns="">
      <p:transition spd="med">
        <p:newsfla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/>
          <p:cNvSpPr/>
          <p:nvPr/>
        </p:nvSpPr>
        <p:spPr>
          <a:xfrm>
            <a:off x="2245360" y="1369695"/>
            <a:ext cx="8338820" cy="3849370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19450" y="2879725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50000">
              <a:srgbClr val="0070C0"/>
            </a:gs>
            <a:gs pos="0">
              <a:srgbClr val="0284E2">
                <a:lumMod val="89000"/>
                <a:lumOff val="11000"/>
                <a:alpha val="76000"/>
              </a:srgbClr>
            </a:gs>
            <a:gs pos="100000">
              <a:srgbClr val="034373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me 10"/>
          <p:cNvGraphicFramePr/>
          <p:nvPr/>
        </p:nvGraphicFramePr>
        <p:xfrm>
          <a:off x="288290" y="1280795"/>
          <a:ext cx="6398260" cy="536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rganigramme : Procédé prédéfini 13"/>
          <p:cNvSpPr/>
          <p:nvPr/>
        </p:nvSpPr>
        <p:spPr>
          <a:xfrm>
            <a:off x="4386470" y="34642"/>
            <a:ext cx="3856382" cy="956713"/>
          </a:xfrm>
          <a:prstGeom prst="flowChartPredefinedProcess">
            <a:avLst/>
          </a:prstGeom>
          <a:solidFill>
            <a:srgbClr val="0070C0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SOMMAIRE</a:t>
            </a:r>
          </a:p>
        </p:txBody>
      </p:sp>
      <p:graphicFrame>
        <p:nvGraphicFramePr>
          <p:cNvPr id="3" name="Diagramme 10"/>
          <p:cNvGraphicFramePr/>
          <p:nvPr/>
        </p:nvGraphicFramePr>
        <p:xfrm>
          <a:off x="7091045" y="1280795"/>
          <a:ext cx="4962525" cy="536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995" y="62230"/>
            <a:ext cx="4686300" cy="717550"/>
          </a:xfrm>
          <a:prstGeom prst="rect">
            <a:avLst/>
          </a:prstGeom>
        </p:spPr>
      </p:pic>
      <p:pic>
        <p:nvPicPr>
          <p:cNvPr id="5" name="Picture 4" descr="Data-Min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" y="1544320"/>
            <a:ext cx="4633595" cy="2834640"/>
          </a:xfrm>
          <a:prstGeom prst="rect">
            <a:avLst/>
          </a:prstGeom>
        </p:spPr>
      </p:pic>
      <p:pic>
        <p:nvPicPr>
          <p:cNvPr id="6" name="Picture 5" descr="social-data-min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915" y="3256280"/>
            <a:ext cx="5795010" cy="304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87830" y="117475"/>
            <a:ext cx="88169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sz="2800" b="1" u="sng">
                <a:solidFill>
                  <a:schemeClr val="bg1"/>
                </a:solidFill>
                <a:sym typeface="+mn-ea"/>
              </a:rPr>
              <a:t>HISTORIQUE ET EVOLUTION DU DATAMINING</a:t>
            </a:r>
            <a:endParaRPr lang="en-US" sz="2800" b="1" u="sng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Picture 3" descr="tukey_photos_v2_faces_x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540" y="1594485"/>
            <a:ext cx="3666490" cy="36664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13055" y="1594485"/>
            <a:ext cx="7817485" cy="4768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Au début des années 1960, les premières formes d'analyse de données ont émergé</a:t>
            </a:r>
          </a:p>
          <a:p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Dans les années 1980 et 1990, des chercheurs et des </a:t>
            </a: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professionnels des domaines de la statistique, de l'informatique et des sciences cognitives ont </a:t>
            </a: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contribué à formaliser les concepts et les méthodes du Data Mining</a:t>
            </a:r>
          </a:p>
          <a:p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Le terme "Data</a:t>
            </a:r>
            <a:r>
              <a:rPr lang="en-CA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Mining" lui-même est devenu populaire dans les années 1990 pour décrire le processus </a:t>
            </a: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d'exploration et d'analyse de grandes quantités de données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190865" y="5678170"/>
            <a:ext cx="3502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 John Tukey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27050" y="972820"/>
            <a:ext cx="7987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A-</a:t>
            </a:r>
            <a:r>
              <a:rPr lang="en-CA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ORIGINE ET DEVELOPPEMENT DU DATA MINING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newsflash/>
      </p:transition>
    </mc:Choice>
    <mc:Fallback xmlns="">
      <p:transition spd="med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87830" y="117475"/>
            <a:ext cx="88169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sz="2800" b="1" u="sng">
                <a:solidFill>
                  <a:schemeClr val="bg1"/>
                </a:solidFill>
                <a:sym typeface="+mn-ea"/>
              </a:rPr>
              <a:t>HISTORIQUE ET EVOLUTION DU DATAMINING</a:t>
            </a:r>
            <a:endParaRPr lang="en-US" sz="2800" b="1" u="sng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3055" y="1414145"/>
            <a:ext cx="7375525" cy="4923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Premièrement, l'évolution des outils technologiques, notamment l'augmentation exponentielle </a:t>
            </a: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de la puissance de calcul</a:t>
            </a:r>
          </a:p>
          <a:p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Deuxièmement, l'émergence de nouveaux domaines technologiques tels que l'Internet des </a:t>
            </a: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objets (IoT), le cloud computing et l'informatique en mémoire a élargi les applications du Data </a:t>
            </a: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Mining</a:t>
            </a:r>
          </a:p>
          <a:p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Enfin, l'influence croissante de l'intelligence artificielle et de l'apprentissage automatique a </a:t>
            </a: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révolutionné les méthodologies de Data Mining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13055" y="734695"/>
            <a:ext cx="8564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B-Impact de la technologie sur le Data Mining</a:t>
            </a:r>
          </a:p>
        </p:txBody>
      </p:sp>
      <p:pic>
        <p:nvPicPr>
          <p:cNvPr id="4" name="Picture 3" descr="Data-Min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565" y="2382520"/>
            <a:ext cx="3718560" cy="3058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247265" y="117475"/>
            <a:ext cx="75552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indent="0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sz="2800" b="1" u="sng">
                <a:solidFill>
                  <a:schemeClr val="bg1"/>
                </a:solidFill>
                <a:sym typeface="+mn-ea"/>
              </a:rPr>
              <a:t>LES TECHNIQUE</a:t>
            </a:r>
            <a:r>
              <a:rPr lang="en-US" sz="2800" b="1" u="sng">
                <a:solidFill>
                  <a:schemeClr val="bg1"/>
                </a:solidFill>
                <a:sym typeface="+mn-ea"/>
              </a:rPr>
              <a:t>S</a:t>
            </a:r>
            <a:r>
              <a:rPr sz="2800" b="1" u="sng">
                <a:solidFill>
                  <a:schemeClr val="bg1"/>
                </a:solidFill>
                <a:sym typeface="+mn-ea"/>
              </a:rPr>
              <a:t> DE DATA MINING</a:t>
            </a:r>
            <a:endParaRPr lang="en-US" sz="2800" b="1" u="sng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Notched Right Arrow 2"/>
          <p:cNvSpPr/>
          <p:nvPr/>
        </p:nvSpPr>
        <p:spPr>
          <a:xfrm>
            <a:off x="454025" y="1471930"/>
            <a:ext cx="1611630" cy="615950"/>
          </a:xfrm>
          <a:prstGeom prst="notched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505710" y="1471930"/>
            <a:ext cx="2905125" cy="572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Classification</a:t>
            </a:r>
          </a:p>
        </p:txBody>
      </p:sp>
      <p:sp>
        <p:nvSpPr>
          <p:cNvPr id="5" name="Notched Right Arrow 4"/>
          <p:cNvSpPr/>
          <p:nvPr/>
        </p:nvSpPr>
        <p:spPr>
          <a:xfrm>
            <a:off x="1647190" y="2661285"/>
            <a:ext cx="1611630" cy="615950"/>
          </a:xfrm>
          <a:prstGeom prst="notched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otched Right Arrow 5"/>
          <p:cNvSpPr/>
          <p:nvPr/>
        </p:nvSpPr>
        <p:spPr>
          <a:xfrm>
            <a:off x="2903220" y="3850640"/>
            <a:ext cx="1611630" cy="615950"/>
          </a:xfrm>
          <a:prstGeom prst="notched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otched Right Arrow 7"/>
          <p:cNvSpPr/>
          <p:nvPr/>
        </p:nvSpPr>
        <p:spPr>
          <a:xfrm>
            <a:off x="4514850" y="5039360"/>
            <a:ext cx="1611630" cy="615950"/>
          </a:xfrm>
          <a:prstGeom prst="notched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530600" y="2705735"/>
            <a:ext cx="2120900" cy="572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Clustering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866640" y="3883660"/>
            <a:ext cx="2458720" cy="572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Association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670675" y="5061585"/>
            <a:ext cx="2184400" cy="572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Prédiction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62990" y="117475"/>
            <a:ext cx="94418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sz="2800" b="1" u="sng">
                <a:solidFill>
                  <a:schemeClr val="bg1"/>
                </a:solidFill>
                <a:sym typeface="+mn-ea"/>
              </a:rPr>
              <a:t>AVANTAGES ET INCONVENIENTS DU DATA MINING</a:t>
            </a:r>
            <a:endParaRPr lang="en-US" sz="2800" b="1" u="sng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82575" y="871855"/>
            <a:ext cx="386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I- AVANTAGES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062990" y="1626235"/>
            <a:ext cx="8513445" cy="3865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Prise de décision basée sur les données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Personnalisation des services et produits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Prévision et anticipation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Optimisation des processus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Détection de fraudes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scientifique et médicale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Amélioration de l'expérience client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Innovation et compétitivité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62990" y="117475"/>
            <a:ext cx="94418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sz="2800" b="1" u="sng">
                <a:solidFill>
                  <a:schemeClr val="bg1"/>
                </a:solidFill>
                <a:sym typeface="+mn-ea"/>
              </a:rPr>
              <a:t>AVANTAGES ET INCONVENIENTS DU DATA MINING</a:t>
            </a:r>
            <a:endParaRPr lang="en-US" sz="2800" b="1" u="sng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00990" y="822960"/>
            <a:ext cx="386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II- INCONVENIENTS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58520" y="1690370"/>
            <a:ext cx="7889240" cy="3477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71500">
              <a:buFont typeface="Wingdings" panose="05000000000000000000" charset="0"/>
              <a:buChar char="q"/>
            </a:pPr>
            <a:r>
              <a:rPr 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Protection de la vie privée</a:t>
            </a:r>
          </a:p>
          <a:p>
            <a:pPr marL="571500" indent="-571500">
              <a:buFont typeface="Wingdings" panose="05000000000000000000" charset="0"/>
              <a:buChar char="q"/>
            </a:pPr>
            <a:r>
              <a:rPr 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Biais et discrimination</a:t>
            </a:r>
          </a:p>
          <a:p>
            <a:pPr marL="571500" indent="-571500">
              <a:buFont typeface="Wingdings" panose="05000000000000000000" charset="0"/>
              <a:buChar char="q"/>
            </a:pPr>
            <a:r>
              <a:rPr 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Sécurité des données</a:t>
            </a:r>
          </a:p>
          <a:p>
            <a:pPr marL="571500" indent="-571500">
              <a:buFont typeface="Wingdings" panose="05000000000000000000" charset="0"/>
              <a:buChar char="q"/>
            </a:pPr>
            <a:r>
              <a:rPr 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Complexité et interprétabilité</a:t>
            </a:r>
          </a:p>
          <a:p>
            <a:pPr marL="571500" indent="-571500">
              <a:buFont typeface="Wingdings" panose="05000000000000000000" charset="0"/>
              <a:buChar char="q"/>
            </a:pPr>
            <a:r>
              <a:rPr 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Coût et ressources</a:t>
            </a:r>
          </a:p>
          <a:p>
            <a:pPr marL="571500" indent="-571500">
              <a:buFont typeface="Wingdings" panose="05000000000000000000" charset="0"/>
              <a:buChar char="q"/>
            </a:pPr>
            <a:r>
              <a:rPr lang="en-US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Éthique et responsabilité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128395" y="117475"/>
            <a:ext cx="104400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indent="0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sz="2800" b="1" u="sng">
                <a:solidFill>
                  <a:schemeClr val="bg1"/>
                </a:solidFill>
                <a:sym typeface="+mn-ea"/>
              </a:rPr>
              <a:t>COMMENT ET POURQUOI UTILISER LE DATA MINING </a:t>
            </a:r>
            <a:endParaRPr lang="en-US" sz="2800" b="1" u="sng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884555"/>
            <a:ext cx="64185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A- </a:t>
            </a: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COMMENT UTILISER LE DATA MINING ?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79730" y="1590040"/>
            <a:ext cx="4752340" cy="4384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Définir l'objectif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Collecte des données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Prétraitement des données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Choix des techniques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Application des techniques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Interprétation des résultats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Validation des modèles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Mise en œuvre et suivi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907530" y="884555"/>
            <a:ext cx="49955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B- </a:t>
            </a: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POURQUOI UTILISER LE DATA MINING 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418580" y="1997710"/>
            <a:ext cx="558228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Découverte de modèles et de tendances cachées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Prédiction et anticipation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Optimisation des processus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Personnalisation et segmentation</a:t>
            </a:r>
            <a:endParaRPr lang="en-US" sz="3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Détection de fraudes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603</Words>
  <Application>Microsoft Office PowerPoint</Application>
  <PresentationFormat>Grand écran</PresentationFormat>
  <Paragraphs>140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Default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Esther Yougang Djeukeu</cp:lastModifiedBy>
  <cp:revision>32</cp:revision>
  <dcterms:created xsi:type="dcterms:W3CDTF">2024-04-14T21:23:00Z</dcterms:created>
  <dcterms:modified xsi:type="dcterms:W3CDTF">2024-04-30T09:43:22Z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95981E07972A449EB09E20AA91EE24FB_12</vt:lpwstr>
  </property>
  <property fmtid="{D5CDD505-2E9C-101B-9397-08002B2CF9AE}" pid="3" name="KSOProductBuildVer">
    <vt:lpwstr>1033-12.2.0.13472</vt:lpwstr>
  </property>
</Properties>
</file>