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62" r:id="rId5"/>
    <p:sldId id="261" r:id="rId6"/>
    <p:sldId id="259" r:id="rId7"/>
    <p:sldId id="260" r:id="rId8"/>
    <p:sldId id="263" r:id="rId9"/>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02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05" autoAdjust="0"/>
    <p:restoredTop sz="88089" autoAdjust="0"/>
  </p:normalViewPr>
  <p:slideViewPr>
    <p:cSldViewPr snapToGrid="0">
      <p:cViewPr varScale="1">
        <p:scale>
          <a:sx n="76" d="100"/>
          <a:sy n="76" d="100"/>
        </p:scale>
        <p:origin x="94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5E4E1570-5A48-4C33-8213-1C1323073A19}" type="datetimeFigureOut">
              <a:rPr lang="he-IL" smtClean="0"/>
              <a:t>י"ד/כסלו/תשפ"ד</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38D8E3C-6690-4EF2-96B9-2FD0CA521123}" type="slidenum">
              <a:rPr lang="he-IL" smtClean="0"/>
              <a:t>‹#›</a:t>
            </a:fld>
            <a:endParaRPr lang="he-IL"/>
          </a:p>
        </p:txBody>
      </p:sp>
    </p:spTree>
    <p:extLst>
      <p:ext uri="{BB962C8B-B14F-4D97-AF65-F5344CB8AC3E}">
        <p14:creationId xmlns:p14="http://schemas.microsoft.com/office/powerpoint/2010/main" val="3307094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5E4E1570-5A48-4C33-8213-1C1323073A19}" type="datetimeFigureOut">
              <a:rPr lang="he-IL" smtClean="0"/>
              <a:t>י"ד/כסלו/תשפ"ד</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38D8E3C-6690-4EF2-96B9-2FD0CA521123}" type="slidenum">
              <a:rPr lang="he-IL" smtClean="0"/>
              <a:t>‹#›</a:t>
            </a:fld>
            <a:endParaRPr lang="he-IL"/>
          </a:p>
        </p:txBody>
      </p:sp>
    </p:spTree>
    <p:extLst>
      <p:ext uri="{BB962C8B-B14F-4D97-AF65-F5344CB8AC3E}">
        <p14:creationId xmlns:p14="http://schemas.microsoft.com/office/powerpoint/2010/main" val="4048191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5E4E1570-5A48-4C33-8213-1C1323073A19}" type="datetimeFigureOut">
              <a:rPr lang="he-IL" smtClean="0"/>
              <a:t>י"ד/כסלו/תשפ"ד</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38D8E3C-6690-4EF2-96B9-2FD0CA521123}" type="slidenum">
              <a:rPr lang="he-IL" smtClean="0"/>
              <a:t>‹#›</a:t>
            </a:fld>
            <a:endParaRPr lang="he-IL"/>
          </a:p>
        </p:txBody>
      </p:sp>
    </p:spTree>
    <p:extLst>
      <p:ext uri="{BB962C8B-B14F-4D97-AF65-F5344CB8AC3E}">
        <p14:creationId xmlns:p14="http://schemas.microsoft.com/office/powerpoint/2010/main" val="4186634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5E4E1570-5A48-4C33-8213-1C1323073A19}" type="datetimeFigureOut">
              <a:rPr lang="he-IL" smtClean="0"/>
              <a:t>י"ד/כסלו/תשפ"ד</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38D8E3C-6690-4EF2-96B9-2FD0CA521123}" type="slidenum">
              <a:rPr lang="he-IL" smtClean="0"/>
              <a:t>‹#›</a:t>
            </a:fld>
            <a:endParaRPr lang="he-IL"/>
          </a:p>
        </p:txBody>
      </p:sp>
    </p:spTree>
    <p:extLst>
      <p:ext uri="{BB962C8B-B14F-4D97-AF65-F5344CB8AC3E}">
        <p14:creationId xmlns:p14="http://schemas.microsoft.com/office/powerpoint/2010/main" val="2451457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smtClean="0"/>
              <a:t>ערוך סגנונות טקסט של תבנית בסיס</a:t>
            </a:r>
          </a:p>
        </p:txBody>
      </p:sp>
      <p:sp>
        <p:nvSpPr>
          <p:cNvPr id="4" name="מציין מיקום של תאריך 3"/>
          <p:cNvSpPr>
            <a:spLocks noGrp="1"/>
          </p:cNvSpPr>
          <p:nvPr>
            <p:ph type="dt" sz="half" idx="10"/>
          </p:nvPr>
        </p:nvSpPr>
        <p:spPr/>
        <p:txBody>
          <a:bodyPr/>
          <a:lstStyle/>
          <a:p>
            <a:fld id="{5E4E1570-5A48-4C33-8213-1C1323073A19}" type="datetimeFigureOut">
              <a:rPr lang="he-IL" smtClean="0"/>
              <a:t>י"ד/כסלו/תשפ"ד</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38D8E3C-6690-4EF2-96B9-2FD0CA521123}" type="slidenum">
              <a:rPr lang="he-IL" smtClean="0"/>
              <a:t>‹#›</a:t>
            </a:fld>
            <a:endParaRPr lang="he-IL"/>
          </a:p>
        </p:txBody>
      </p:sp>
    </p:spTree>
    <p:extLst>
      <p:ext uri="{BB962C8B-B14F-4D97-AF65-F5344CB8AC3E}">
        <p14:creationId xmlns:p14="http://schemas.microsoft.com/office/powerpoint/2010/main" val="2607533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838200" y="1825625"/>
            <a:ext cx="5181600" cy="435133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6172200" y="1825625"/>
            <a:ext cx="5181600" cy="435133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p>
            <a:fld id="{5E4E1570-5A48-4C33-8213-1C1323073A19}" type="datetimeFigureOut">
              <a:rPr lang="he-IL" smtClean="0"/>
              <a:t>י"ד/כסלו/תשפ"ד</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B38D8E3C-6690-4EF2-96B9-2FD0CA521123}" type="slidenum">
              <a:rPr lang="he-IL" smtClean="0"/>
              <a:t>‹#›</a:t>
            </a:fld>
            <a:endParaRPr lang="he-IL"/>
          </a:p>
        </p:txBody>
      </p:sp>
    </p:spTree>
    <p:extLst>
      <p:ext uri="{BB962C8B-B14F-4D97-AF65-F5344CB8AC3E}">
        <p14:creationId xmlns:p14="http://schemas.microsoft.com/office/powerpoint/2010/main" val="3514814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p:txBody>
          <a:bodyPr/>
          <a:lstStyle/>
          <a:p>
            <a:fld id="{5E4E1570-5A48-4C33-8213-1C1323073A19}" type="datetimeFigureOut">
              <a:rPr lang="he-IL" smtClean="0"/>
              <a:t>י"ד/כסלו/תשפ"ד</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B38D8E3C-6690-4EF2-96B9-2FD0CA521123}" type="slidenum">
              <a:rPr lang="he-IL" smtClean="0"/>
              <a:t>‹#›</a:t>
            </a:fld>
            <a:endParaRPr lang="he-IL"/>
          </a:p>
        </p:txBody>
      </p:sp>
    </p:spTree>
    <p:extLst>
      <p:ext uri="{BB962C8B-B14F-4D97-AF65-F5344CB8AC3E}">
        <p14:creationId xmlns:p14="http://schemas.microsoft.com/office/powerpoint/2010/main" val="3264673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5E4E1570-5A48-4C33-8213-1C1323073A19}" type="datetimeFigureOut">
              <a:rPr lang="he-IL" smtClean="0"/>
              <a:t>י"ד/כסלו/תשפ"ד</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B38D8E3C-6690-4EF2-96B9-2FD0CA521123}" type="slidenum">
              <a:rPr lang="he-IL" smtClean="0"/>
              <a:t>‹#›</a:t>
            </a:fld>
            <a:endParaRPr lang="he-IL"/>
          </a:p>
        </p:txBody>
      </p:sp>
    </p:spTree>
    <p:extLst>
      <p:ext uri="{BB962C8B-B14F-4D97-AF65-F5344CB8AC3E}">
        <p14:creationId xmlns:p14="http://schemas.microsoft.com/office/powerpoint/2010/main" val="409749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5E4E1570-5A48-4C33-8213-1C1323073A19}" type="datetimeFigureOut">
              <a:rPr lang="he-IL" smtClean="0"/>
              <a:t>י"ד/כסלו/תשפ"ד</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B38D8E3C-6690-4EF2-96B9-2FD0CA521123}" type="slidenum">
              <a:rPr lang="he-IL" smtClean="0"/>
              <a:t>‹#›</a:t>
            </a:fld>
            <a:endParaRPr lang="he-IL"/>
          </a:p>
        </p:txBody>
      </p:sp>
    </p:spTree>
    <p:extLst>
      <p:ext uri="{BB962C8B-B14F-4D97-AF65-F5344CB8AC3E}">
        <p14:creationId xmlns:p14="http://schemas.microsoft.com/office/powerpoint/2010/main" val="96029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5" name="מציין מיקום של תאריך 4"/>
          <p:cNvSpPr>
            <a:spLocks noGrp="1"/>
          </p:cNvSpPr>
          <p:nvPr>
            <p:ph type="dt" sz="half" idx="10"/>
          </p:nvPr>
        </p:nvSpPr>
        <p:spPr/>
        <p:txBody>
          <a:bodyPr/>
          <a:lstStyle/>
          <a:p>
            <a:fld id="{5E4E1570-5A48-4C33-8213-1C1323073A19}" type="datetimeFigureOut">
              <a:rPr lang="he-IL" smtClean="0"/>
              <a:t>י"ד/כסלו/תשפ"ד</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B38D8E3C-6690-4EF2-96B9-2FD0CA521123}" type="slidenum">
              <a:rPr lang="he-IL" smtClean="0"/>
              <a:t>‹#›</a:t>
            </a:fld>
            <a:endParaRPr lang="he-IL"/>
          </a:p>
        </p:txBody>
      </p:sp>
    </p:spTree>
    <p:extLst>
      <p:ext uri="{BB962C8B-B14F-4D97-AF65-F5344CB8AC3E}">
        <p14:creationId xmlns:p14="http://schemas.microsoft.com/office/powerpoint/2010/main" val="2348060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5" name="מציין מיקום של תאריך 4"/>
          <p:cNvSpPr>
            <a:spLocks noGrp="1"/>
          </p:cNvSpPr>
          <p:nvPr>
            <p:ph type="dt" sz="half" idx="10"/>
          </p:nvPr>
        </p:nvSpPr>
        <p:spPr/>
        <p:txBody>
          <a:bodyPr/>
          <a:lstStyle/>
          <a:p>
            <a:fld id="{5E4E1570-5A48-4C33-8213-1C1323073A19}" type="datetimeFigureOut">
              <a:rPr lang="he-IL" smtClean="0"/>
              <a:t>י"ד/כסלו/תשפ"ד</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B38D8E3C-6690-4EF2-96B9-2FD0CA521123}" type="slidenum">
              <a:rPr lang="he-IL" smtClean="0"/>
              <a:t>‹#›</a:t>
            </a:fld>
            <a:endParaRPr lang="he-IL"/>
          </a:p>
        </p:txBody>
      </p:sp>
    </p:spTree>
    <p:extLst>
      <p:ext uri="{BB962C8B-B14F-4D97-AF65-F5344CB8AC3E}">
        <p14:creationId xmlns:p14="http://schemas.microsoft.com/office/powerpoint/2010/main" val="688019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5E4E1570-5A48-4C33-8213-1C1323073A19}" type="datetimeFigureOut">
              <a:rPr lang="he-IL" smtClean="0"/>
              <a:t>י"ד/כסלו/תשפ"ד</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B38D8E3C-6690-4EF2-96B9-2FD0CA521123}" type="slidenum">
              <a:rPr lang="he-IL" smtClean="0"/>
              <a:t>‹#›</a:t>
            </a:fld>
            <a:endParaRPr lang="he-IL"/>
          </a:p>
        </p:txBody>
      </p:sp>
    </p:spTree>
    <p:extLst>
      <p:ext uri="{BB962C8B-B14F-4D97-AF65-F5344CB8AC3E}">
        <p14:creationId xmlns:p14="http://schemas.microsoft.com/office/powerpoint/2010/main" val="324242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endParaRPr lang="he-IL" dirty="0"/>
          </a:p>
        </p:txBody>
      </p:sp>
      <p:sp>
        <p:nvSpPr>
          <p:cNvPr id="3" name="כותרת משנה 2"/>
          <p:cNvSpPr>
            <a:spLocks noGrp="1"/>
          </p:cNvSpPr>
          <p:nvPr>
            <p:ph type="subTitle" idx="1"/>
          </p:nvPr>
        </p:nvSpPr>
        <p:spPr/>
        <p:txBody>
          <a:bodyPr/>
          <a:lstStyle/>
          <a:p>
            <a:endParaRPr lang="he-IL"/>
          </a:p>
        </p:txBody>
      </p:sp>
      <p:pic>
        <p:nvPicPr>
          <p:cNvPr id="4" name="תמונה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0150"/>
            <a:ext cx="12192000" cy="6286501"/>
          </a:xfrm>
          <a:prstGeom prst="rect">
            <a:avLst/>
          </a:prstGeom>
        </p:spPr>
      </p:pic>
    </p:spTree>
    <p:extLst>
      <p:ext uri="{BB962C8B-B14F-4D97-AF65-F5344CB8AC3E}">
        <p14:creationId xmlns:p14="http://schemas.microsoft.com/office/powerpoint/2010/main" val="1673732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cs typeface="+mn-cs"/>
              </a:rPr>
              <a:t>פקודות נוספות ב </a:t>
            </a:r>
            <a:r>
              <a:rPr lang="en-US" dirty="0" err="1" smtClean="0">
                <a:cs typeface="+mn-cs"/>
              </a:rPr>
              <a:t>git</a:t>
            </a:r>
            <a:r>
              <a:rPr lang="he-IL" dirty="0" smtClean="0">
                <a:cs typeface="+mn-cs"/>
              </a:rPr>
              <a:t>.</a:t>
            </a:r>
            <a:endParaRPr lang="he-IL" dirty="0">
              <a:cs typeface="+mn-cs"/>
            </a:endParaRPr>
          </a:p>
        </p:txBody>
      </p:sp>
      <p:pic>
        <p:nvPicPr>
          <p:cNvPr id="4" name="מציין מיקום תוכן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853844" y="365125"/>
            <a:ext cx="999911" cy="999911"/>
          </a:xfrm>
        </p:spPr>
      </p:pic>
      <p:sp>
        <p:nvSpPr>
          <p:cNvPr id="5" name="TextBox 4"/>
          <p:cNvSpPr txBox="1"/>
          <p:nvPr/>
        </p:nvSpPr>
        <p:spPr>
          <a:xfrm>
            <a:off x="1573823" y="1784838"/>
            <a:ext cx="9971733" cy="5909310"/>
          </a:xfrm>
          <a:prstGeom prst="rect">
            <a:avLst/>
          </a:prstGeom>
          <a:noFill/>
        </p:spPr>
        <p:txBody>
          <a:bodyPr wrap="square" rtlCol="1">
            <a:spAutoFit/>
          </a:bodyPr>
          <a:lstStyle/>
          <a:p>
            <a:pPr marL="285750" indent="-285750">
              <a:buFont typeface="Arial" panose="020B0604020202020204" pitchFamily="34" charset="0"/>
              <a:buChar char="•"/>
            </a:pPr>
            <a:r>
              <a:rPr lang="he-IL" dirty="0"/>
              <a:t>יש לנו קובץ שנמצא </a:t>
            </a:r>
            <a:r>
              <a:rPr lang="he-IL" dirty="0" smtClean="0"/>
              <a:t>ב-</a:t>
            </a:r>
            <a:r>
              <a:rPr lang="en-US" dirty="0" smtClean="0"/>
              <a:t> Staging </a:t>
            </a:r>
            <a:r>
              <a:rPr lang="en-US" dirty="0"/>
              <a:t>Copy, </a:t>
            </a:r>
            <a:r>
              <a:rPr lang="he-IL" dirty="0"/>
              <a:t>אך מה אם התחרטנו ואנו מעוניינים להחזיר אותו אל ה-</a:t>
            </a:r>
            <a:r>
              <a:rPr lang="en-US" dirty="0"/>
              <a:t>Working Copy </a:t>
            </a:r>
            <a:r>
              <a:rPr lang="he-IL" dirty="0" smtClean="0"/>
              <a:t> שלנו? </a:t>
            </a:r>
          </a:p>
          <a:p>
            <a:r>
              <a:rPr lang="he-IL" dirty="0"/>
              <a:t> </a:t>
            </a:r>
            <a:r>
              <a:rPr lang="he-IL" dirty="0" smtClean="0"/>
              <a:t>    בבקשה: </a:t>
            </a:r>
            <a:r>
              <a:rPr lang="en-US" b="1" dirty="0" err="1" smtClean="0"/>
              <a:t>git</a:t>
            </a:r>
            <a:r>
              <a:rPr lang="en-US" b="1" dirty="0" smtClean="0"/>
              <a:t> </a:t>
            </a:r>
            <a:r>
              <a:rPr lang="en-US" b="1" dirty="0" err="1" smtClean="0"/>
              <a:t>rm</a:t>
            </a:r>
            <a:r>
              <a:rPr lang="en-US" b="1" dirty="0" smtClean="0"/>
              <a:t> --cached index.html</a:t>
            </a:r>
            <a:r>
              <a:rPr lang="he-IL" b="1" dirty="0" smtClean="0"/>
              <a:t> </a:t>
            </a:r>
          </a:p>
          <a:p>
            <a:pPr marL="285750" indent="-285750">
              <a:buFont typeface="Arial" panose="020B0604020202020204" pitchFamily="34" charset="0"/>
              <a:buChar char="•"/>
            </a:pPr>
            <a:endParaRPr lang="he-IL" b="1" dirty="0" smtClean="0"/>
          </a:p>
          <a:p>
            <a:pPr marL="285750" indent="-285750">
              <a:buFont typeface="Arial" panose="020B0604020202020204" pitchFamily="34" charset="0"/>
              <a:buChar char="•"/>
            </a:pPr>
            <a:r>
              <a:rPr lang="en-US" dirty="0"/>
              <a:t>a</a:t>
            </a:r>
            <a:r>
              <a:rPr lang="en-US" dirty="0" smtClean="0"/>
              <a:t>dd</a:t>
            </a:r>
            <a:r>
              <a:rPr lang="he-IL" dirty="0" smtClean="0"/>
              <a:t> + </a:t>
            </a:r>
            <a:r>
              <a:rPr lang="en-US" dirty="0" smtClean="0"/>
              <a:t>commit</a:t>
            </a:r>
            <a:r>
              <a:rPr lang="he-IL" dirty="0" smtClean="0"/>
              <a:t> ביחד: </a:t>
            </a:r>
            <a:r>
              <a:rPr lang="en-US" b="1" dirty="0" err="1" smtClean="0"/>
              <a:t>git</a:t>
            </a:r>
            <a:r>
              <a:rPr lang="en-US" b="1" dirty="0" smtClean="0"/>
              <a:t> commit -am "index.html"</a:t>
            </a:r>
            <a:endParaRPr lang="he-IL" b="1" dirty="0" smtClean="0"/>
          </a:p>
          <a:p>
            <a:pPr marL="285750" indent="-285750">
              <a:buFont typeface="Arial" panose="020B0604020202020204" pitchFamily="34" charset="0"/>
              <a:buChar char="•"/>
            </a:pPr>
            <a:endParaRPr lang="he-IL" b="1" dirty="0" smtClean="0"/>
          </a:p>
          <a:p>
            <a:pPr marL="285750" indent="-285750" fontAlgn="base">
              <a:buFont typeface="Arial" panose="020B0604020202020204" pitchFamily="34" charset="0"/>
              <a:buChar char="•"/>
            </a:pPr>
            <a:r>
              <a:rPr lang="he-IL" dirty="0"/>
              <a:t>על מנת לצפות ברשימת </a:t>
            </a:r>
            <a:r>
              <a:rPr lang="he-IL" dirty="0" err="1"/>
              <a:t>הקומיטים</a:t>
            </a:r>
            <a:r>
              <a:rPr lang="he-IL" dirty="0"/>
              <a:t> שבוצעו במאגר הנוכחי, נוכל לעשות זאת על ידי הפקודה הבאה</a:t>
            </a:r>
            <a:r>
              <a:rPr lang="he-IL" dirty="0" smtClean="0"/>
              <a:t>:</a:t>
            </a:r>
          </a:p>
          <a:p>
            <a:pPr marL="285750" indent="-285750" fontAlgn="base">
              <a:buFont typeface="Arial" panose="020B0604020202020204" pitchFamily="34" charset="0"/>
              <a:buChar char="•"/>
            </a:pPr>
            <a:r>
              <a:rPr lang="en-US" b="1" dirty="0" err="1" smtClean="0"/>
              <a:t>git</a:t>
            </a:r>
            <a:r>
              <a:rPr lang="en-US" b="1" dirty="0" smtClean="0"/>
              <a:t> log</a:t>
            </a:r>
          </a:p>
          <a:p>
            <a:pPr marL="285750" indent="-285750" fontAlgn="base">
              <a:buFont typeface="Arial" panose="020B0604020202020204" pitchFamily="34" charset="0"/>
              <a:buChar char="•"/>
            </a:pPr>
            <a:r>
              <a:rPr lang="he-IL" dirty="0" smtClean="0"/>
              <a:t>על מנת לצפות </a:t>
            </a:r>
            <a:r>
              <a:rPr lang="he-IL" dirty="0" err="1" smtClean="0"/>
              <a:t>בקומיטים</a:t>
            </a:r>
            <a:r>
              <a:rPr lang="he-IL" dirty="0" smtClean="0"/>
              <a:t> שנוצרו על ידי משתמש מסוים: </a:t>
            </a:r>
            <a:r>
              <a:rPr lang="en-US" b="1" dirty="0" err="1" smtClean="0"/>
              <a:t>git</a:t>
            </a:r>
            <a:r>
              <a:rPr lang="en-US" b="1" dirty="0" smtClean="0"/>
              <a:t> log –author Sara</a:t>
            </a:r>
            <a:endParaRPr lang="he-IL" b="1" dirty="0" smtClean="0"/>
          </a:p>
          <a:p>
            <a:pPr fontAlgn="base"/>
            <a:r>
              <a:rPr lang="he-IL" dirty="0" smtClean="0"/>
              <a:t>    כמובן ש-</a:t>
            </a:r>
            <a:r>
              <a:rPr lang="en-US" dirty="0" smtClean="0"/>
              <a:t> Sara </a:t>
            </a:r>
            <a:r>
              <a:rPr lang="he-IL" dirty="0"/>
              <a:t>זה שם המשתמש</a:t>
            </a:r>
            <a:r>
              <a:rPr lang="he-IL" dirty="0" smtClean="0"/>
              <a:t>.</a:t>
            </a:r>
          </a:p>
          <a:p>
            <a:pPr marL="285750" indent="-285750" fontAlgn="base">
              <a:buFont typeface="Arial" panose="020B0604020202020204" pitchFamily="34" charset="0"/>
              <a:buChar char="•"/>
            </a:pPr>
            <a:r>
              <a:rPr lang="he-IL" dirty="0"/>
              <a:t>פקודת </a:t>
            </a:r>
            <a:r>
              <a:rPr lang="en-US" dirty="0" smtClean="0"/>
              <a:t> Checkout </a:t>
            </a:r>
            <a:r>
              <a:rPr lang="he-IL" dirty="0"/>
              <a:t>מאפשרת לנו "להחזיר" את הקובץ שלנו ל-</a:t>
            </a:r>
            <a:r>
              <a:rPr lang="en-US" dirty="0"/>
              <a:t>Commit </a:t>
            </a:r>
            <a:r>
              <a:rPr lang="he-IL" dirty="0" smtClean="0"/>
              <a:t> מסוים</a:t>
            </a:r>
            <a:r>
              <a:rPr lang="he-IL" dirty="0"/>
              <a:t>.</a:t>
            </a:r>
            <a:r>
              <a:rPr lang="he-IL" dirty="0" smtClean="0"/>
              <a:t/>
            </a:r>
            <a:br>
              <a:rPr lang="he-IL" dirty="0" smtClean="0"/>
            </a:br>
            <a:r>
              <a:rPr lang="he-IL" dirty="0"/>
              <a:t>כפי שהוסבר, פקודת </a:t>
            </a:r>
            <a:r>
              <a:rPr lang="en-US" dirty="0" smtClean="0"/>
              <a:t> </a:t>
            </a:r>
            <a:r>
              <a:rPr lang="en-US" dirty="0" err="1" smtClean="0"/>
              <a:t>git</a:t>
            </a:r>
            <a:r>
              <a:rPr lang="en-US" dirty="0" smtClean="0"/>
              <a:t> </a:t>
            </a:r>
            <a:r>
              <a:rPr lang="en-US" dirty="0"/>
              <a:t>log </a:t>
            </a:r>
            <a:r>
              <a:rPr lang="he-IL" dirty="0"/>
              <a:t>תחזיר לנו את </a:t>
            </a:r>
            <a:r>
              <a:rPr lang="he-IL" dirty="0" err="1"/>
              <a:t>הקומיטים</a:t>
            </a:r>
            <a:r>
              <a:rPr lang="he-IL" dirty="0"/>
              <a:t> שבוצעו, ניתן לראות כי על יד כל </a:t>
            </a:r>
            <a:r>
              <a:rPr lang="he-IL" dirty="0" err="1"/>
              <a:t>קומיט</a:t>
            </a:r>
            <a:r>
              <a:rPr lang="he-IL" dirty="0"/>
              <a:t> ישנה מחרוזת בצהוב, זהו המזהה של אותו </a:t>
            </a:r>
            <a:r>
              <a:rPr lang="he-IL" dirty="0" err="1"/>
              <a:t>קומיט</a:t>
            </a:r>
            <a:r>
              <a:rPr lang="he-IL" dirty="0" smtClean="0"/>
              <a:t>.</a:t>
            </a:r>
          </a:p>
          <a:p>
            <a:pPr marL="285750" indent="-285750" fontAlgn="base">
              <a:buFont typeface="Arial" panose="020B0604020202020204" pitchFamily="34" charset="0"/>
              <a:buChar char="•"/>
            </a:pPr>
            <a:endParaRPr lang="he-IL" dirty="0" smtClean="0"/>
          </a:p>
          <a:p>
            <a:pPr fontAlgn="base"/>
            <a:r>
              <a:rPr lang="he-IL" dirty="0"/>
              <a:t>על מנת </a:t>
            </a:r>
            <a:r>
              <a:rPr lang="he-IL" dirty="0" smtClean="0"/>
              <a:t>להחזיר את הפרויקט </a:t>
            </a:r>
            <a:r>
              <a:rPr lang="he-IL" dirty="0" err="1" smtClean="0"/>
              <a:t>לקומיט</a:t>
            </a:r>
            <a:r>
              <a:rPr lang="he-IL" dirty="0" smtClean="0"/>
              <a:t> כלשהו: </a:t>
            </a:r>
            <a:r>
              <a:rPr lang="en-US" b="1" dirty="0" err="1" smtClean="0"/>
              <a:t>git</a:t>
            </a:r>
            <a:r>
              <a:rPr lang="en-US" b="1" dirty="0" smtClean="0"/>
              <a:t> checkout 45bee </a:t>
            </a:r>
            <a:r>
              <a:rPr lang="he-IL" dirty="0" smtClean="0"/>
              <a:t/>
            </a:r>
            <a:br>
              <a:rPr lang="he-IL" dirty="0" smtClean="0"/>
            </a:br>
            <a:r>
              <a:rPr lang="he-IL" dirty="0" smtClean="0"/>
              <a:t>ורק </a:t>
            </a:r>
            <a:r>
              <a:rPr lang="he-IL" dirty="0" smtClean="0"/>
              <a:t>קובץ </a:t>
            </a:r>
            <a:r>
              <a:rPr lang="he-IL" dirty="0"/>
              <a:t>מסוים </a:t>
            </a:r>
            <a:r>
              <a:rPr lang="he-IL" dirty="0" err="1"/>
              <a:t>לקומיט</a:t>
            </a:r>
            <a:r>
              <a:rPr lang="he-IL" dirty="0"/>
              <a:t> כלשהו, נשתמש בפקודת </a:t>
            </a:r>
            <a:r>
              <a:rPr lang="en-US" dirty="0"/>
              <a:t>checkout </a:t>
            </a:r>
            <a:r>
              <a:rPr lang="he-IL" dirty="0" smtClean="0"/>
              <a:t> באופן </a:t>
            </a:r>
            <a:r>
              <a:rPr lang="he-IL" dirty="0"/>
              <a:t>הבא</a:t>
            </a:r>
            <a:r>
              <a:rPr lang="he-IL" dirty="0" smtClean="0"/>
              <a:t>: </a:t>
            </a:r>
            <a:r>
              <a:rPr lang="en-US" b="1" dirty="0" err="1" smtClean="0"/>
              <a:t>git</a:t>
            </a:r>
            <a:r>
              <a:rPr lang="en-US" b="1" dirty="0" smtClean="0"/>
              <a:t> checkout 45bee – index.html</a:t>
            </a:r>
            <a:endParaRPr lang="he-IL" dirty="0"/>
          </a:p>
          <a:p>
            <a:r>
              <a:rPr lang="he-IL" dirty="0"/>
              <a:t/>
            </a:r>
            <a:br>
              <a:rPr lang="he-IL" dirty="0"/>
            </a:br>
            <a:r>
              <a:rPr lang="he-IL" dirty="0" smtClean="0"/>
              <a:t/>
            </a:r>
            <a:br>
              <a:rPr lang="he-IL" dirty="0" smtClean="0"/>
            </a:br>
            <a:endParaRPr lang="he-IL" dirty="0" smtClean="0"/>
          </a:p>
          <a:p>
            <a:r>
              <a:rPr lang="he-IL" dirty="0"/>
              <a:t/>
            </a:r>
            <a:br>
              <a:rPr lang="he-IL" dirty="0"/>
            </a:br>
            <a:r>
              <a:rPr lang="en-US" b="1" dirty="0" smtClean="0"/>
              <a:t>   </a:t>
            </a:r>
            <a:endParaRPr lang="he-IL" b="1" dirty="0"/>
          </a:p>
        </p:txBody>
      </p:sp>
      <p:pic>
        <p:nvPicPr>
          <p:cNvPr id="6" name="תמונה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4400" y="2842871"/>
            <a:ext cx="351156" cy="412115"/>
          </a:xfrm>
          <a:prstGeom prst="rect">
            <a:avLst/>
          </a:prstGeom>
        </p:spPr>
      </p:pic>
      <p:pic>
        <p:nvPicPr>
          <p:cNvPr id="10" name="תמונה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2211" y="5166550"/>
            <a:ext cx="3400900" cy="428685"/>
          </a:xfrm>
          <a:prstGeom prst="rect">
            <a:avLst/>
          </a:prstGeom>
        </p:spPr>
      </p:pic>
    </p:spTree>
    <p:extLst>
      <p:ext uri="{BB962C8B-B14F-4D97-AF65-F5344CB8AC3E}">
        <p14:creationId xmlns:p14="http://schemas.microsoft.com/office/powerpoint/2010/main" val="2136221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cs typeface="+mn-cs"/>
              </a:rPr>
              <a:t>קונפליקטים, בסוף הכול מסתדר...</a:t>
            </a:r>
            <a:endParaRPr lang="he-IL" dirty="0">
              <a:cs typeface="+mn-cs"/>
            </a:endParaRPr>
          </a:p>
        </p:txBody>
      </p:sp>
      <p:sp>
        <p:nvSpPr>
          <p:cNvPr id="3" name="מציין מיקום תוכן 2"/>
          <p:cNvSpPr>
            <a:spLocks noGrp="1"/>
          </p:cNvSpPr>
          <p:nvPr>
            <p:ph idx="1"/>
          </p:nvPr>
        </p:nvSpPr>
        <p:spPr>
          <a:xfrm>
            <a:off x="838200" y="1696913"/>
            <a:ext cx="10515600" cy="4849325"/>
          </a:xfrm>
        </p:spPr>
        <p:txBody>
          <a:bodyPr>
            <a:normAutofit fontScale="92500" lnSpcReduction="10000"/>
          </a:bodyPr>
          <a:lstStyle/>
          <a:p>
            <a:r>
              <a:rPr lang="he-IL" dirty="0" smtClean="0"/>
              <a:t>קונפליקטים </a:t>
            </a:r>
            <a:r>
              <a:rPr lang="he-IL" dirty="0" err="1" smtClean="0"/>
              <a:t>בגיט</a:t>
            </a:r>
            <a:r>
              <a:rPr lang="he-IL" dirty="0" smtClean="0"/>
              <a:t> הם מצב שבו שני משתמשים או יותר עשו שינויים באותו קובץ או באותו קטע של קוד. כאשר שני משתמשים עובדים על אותו קובץ, </a:t>
            </a:r>
            <a:r>
              <a:rPr lang="he-IL" dirty="0" err="1" smtClean="0"/>
              <a:t>גיט</a:t>
            </a:r>
            <a:r>
              <a:rPr lang="he-IL" dirty="0" smtClean="0"/>
              <a:t> עוקב אחר כל שינוי שנעשה בקובץ. כאשר אחד המשתמשים מנסה לגרום לשינויים שלו להתמזג עם השינויים של משתמש אחר, </a:t>
            </a:r>
            <a:r>
              <a:rPr lang="he-IL" dirty="0" err="1" smtClean="0"/>
              <a:t>גיט</a:t>
            </a:r>
            <a:r>
              <a:rPr lang="he-IL" dirty="0" smtClean="0"/>
              <a:t> מזהה קונפליקט אם שני המשתמשים עשו שינויים באותו קטע של קוד.</a:t>
            </a:r>
          </a:p>
          <a:p>
            <a:r>
              <a:rPr lang="he-IL" dirty="0" smtClean="0"/>
              <a:t>נבדיל בין שני סוגי קונפליקטים:</a:t>
            </a:r>
          </a:p>
          <a:p>
            <a:pPr fontAlgn="base"/>
            <a:r>
              <a:rPr lang="he-IL" b="1" dirty="0" smtClean="0"/>
              <a:t>קונפליקט שנפתר בצורה אוטומטית:</a:t>
            </a:r>
            <a:r>
              <a:rPr lang="he-IL" dirty="0" smtClean="0"/>
              <a:t> קונפליקט כזה קורה כאשר אתם שיניתם שורות בקובץ מסוים וחבריכם לפרויקט לא נגע באותו קובץ. </a:t>
            </a:r>
          </a:p>
          <a:p>
            <a:pPr fontAlgn="base"/>
            <a:r>
              <a:rPr lang="he-IL" dirty="0" smtClean="0"/>
              <a:t>ההסתכלות של </a:t>
            </a:r>
            <a:r>
              <a:rPr lang="he-IL" dirty="0" err="1" smtClean="0"/>
              <a:t>גיט</a:t>
            </a:r>
            <a:r>
              <a:rPr lang="he-IL" dirty="0" smtClean="0"/>
              <a:t> – נוסיף את השורות שלכם לגרסה שנמצאת אצל החבר כאשר הוא יבצע משיכה. (מה שעשיתן בש"ב)</a:t>
            </a:r>
          </a:p>
          <a:p>
            <a:pPr fontAlgn="base"/>
            <a:r>
              <a:rPr lang="he-IL" b="1" dirty="0" smtClean="0"/>
              <a:t>קונפליקט שאתם צריכים לפתור בין חברי הצוות:</a:t>
            </a:r>
            <a:r>
              <a:rPr lang="he-IL" dirty="0" smtClean="0"/>
              <a:t> קונפליקט שקורה כשאתם וחבר צוות משנים את אותו הקובץ ואת אותן השורות. אז </a:t>
            </a:r>
            <a:r>
              <a:rPr lang="he-IL" dirty="0" err="1" smtClean="0"/>
              <a:t>גיט</a:t>
            </a:r>
            <a:r>
              <a:rPr lang="he-IL" dirty="0" smtClean="0"/>
              <a:t> נכנס לדילמה ושואל – איזה מהשינויים לקחת: שלכם? של החבר?</a:t>
            </a:r>
          </a:p>
        </p:txBody>
      </p:sp>
    </p:spTree>
    <p:extLst>
      <p:ext uri="{BB962C8B-B14F-4D97-AF65-F5344CB8AC3E}">
        <p14:creationId xmlns:p14="http://schemas.microsoft.com/office/powerpoint/2010/main" val="320556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מציין מיקום תוכן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9373" y="19461"/>
            <a:ext cx="9680332" cy="6838539"/>
          </a:xfrm>
        </p:spPr>
      </p:pic>
    </p:spTree>
    <p:extLst>
      <p:ext uri="{BB962C8B-B14F-4D97-AF65-F5344CB8AC3E}">
        <p14:creationId xmlns:p14="http://schemas.microsoft.com/office/powerpoint/2010/main" val="3214790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908539" y="1630606"/>
            <a:ext cx="10515600" cy="5227394"/>
          </a:xfrm>
        </p:spPr>
        <p:txBody>
          <a:bodyPr>
            <a:normAutofit fontScale="92500" lnSpcReduction="10000"/>
          </a:bodyPr>
          <a:lstStyle/>
          <a:p>
            <a:r>
              <a:rPr lang="he-IL" b="1" dirty="0" smtClean="0"/>
              <a:t>3 דרכים לפתור קונפליקטים:</a:t>
            </a:r>
          </a:p>
          <a:p>
            <a:r>
              <a:rPr lang="he-IL" b="1" dirty="0" smtClean="0">
                <a:solidFill>
                  <a:schemeClr val="accent4"/>
                </a:solidFill>
              </a:rPr>
              <a:t>בחירת השינויים של משתמש אחד</a:t>
            </a:r>
            <a:r>
              <a:rPr lang="he-IL" b="1" dirty="0" smtClean="0"/>
              <a:t>:</a:t>
            </a:r>
            <a:r>
              <a:rPr lang="he-IL" dirty="0" smtClean="0"/>
              <a:t> הדרך הפשוטה ביותר לפתור קונפליקט היא לבחור את השינויים של משתמש אחד ולהתעלם משינויי המשתמש השני.</a:t>
            </a:r>
            <a:br>
              <a:rPr lang="he-IL" dirty="0" smtClean="0"/>
            </a:br>
            <a:endParaRPr lang="he-IL" dirty="0" smtClean="0"/>
          </a:p>
          <a:p>
            <a:r>
              <a:rPr lang="he-IL" b="1" dirty="0" smtClean="0">
                <a:solidFill>
                  <a:srgbClr val="F2027A"/>
                </a:solidFill>
              </a:rPr>
              <a:t>בחירת השינויים של שני המשתמשים</a:t>
            </a:r>
            <a:r>
              <a:rPr lang="he-IL" b="1" dirty="0" smtClean="0"/>
              <a:t>:</a:t>
            </a:r>
            <a:r>
              <a:rPr lang="he-IL" dirty="0" smtClean="0"/>
              <a:t> דרך נוספת לפתור קונפליקט היא לבחור את השינויים של שני המשתמשים. לדוגמה, אם משתמש אחד מוסיף שורה חדשה לקובץ, ומשתמש אחר מוחק את אותה שורה, ניתן לבחור לשמור את השורה החדשה של משתמש אחד, אך להוסיף הערה המציינת שהשורה נמחקה על ידי משתמש אחר.</a:t>
            </a:r>
            <a:br>
              <a:rPr lang="he-IL" dirty="0" smtClean="0"/>
            </a:br>
            <a:endParaRPr lang="he-IL" dirty="0" smtClean="0"/>
          </a:p>
          <a:p>
            <a:r>
              <a:rPr lang="he-IL" b="1" dirty="0" smtClean="0">
                <a:solidFill>
                  <a:srgbClr val="0070C0"/>
                </a:solidFill>
              </a:rPr>
              <a:t>שינוי השינויים של שני המשתמשים</a:t>
            </a:r>
            <a:r>
              <a:rPr lang="he-IL" b="1" dirty="0" smtClean="0"/>
              <a:t>:</a:t>
            </a:r>
            <a:r>
              <a:rPr lang="he-IL" dirty="0" smtClean="0"/>
              <a:t> דרך מורכבת יותר לפתור קונפליקט היא לשנות את השינויים של שני המשתמשים כך שהם יתמזגו בצורה חלקה. לדוגמה, אם משתמשים שני משתמשים עשו שינויים שונים באותה שורה של טקסט, ניתן לשנות את הטקסט כך ששני השינויים יתמזגו בצורה חלקה.</a:t>
            </a:r>
            <a:br>
              <a:rPr lang="he-IL" dirty="0" smtClean="0"/>
            </a:br>
            <a:endParaRPr lang="he-IL" dirty="0" smtClean="0"/>
          </a:p>
          <a:p>
            <a:endParaRPr lang="he-IL" dirty="0"/>
          </a:p>
        </p:txBody>
      </p:sp>
      <p:pic>
        <p:nvPicPr>
          <p:cNvPr id="4" name="תמונה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0532"/>
            <a:ext cx="3858567" cy="1906148"/>
          </a:xfrm>
          <a:prstGeom prst="rect">
            <a:avLst/>
          </a:prstGeom>
        </p:spPr>
      </p:pic>
    </p:spTree>
    <p:extLst>
      <p:ext uri="{BB962C8B-B14F-4D97-AF65-F5344CB8AC3E}">
        <p14:creationId xmlns:p14="http://schemas.microsoft.com/office/powerpoint/2010/main" val="633457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838200" y="474785"/>
            <a:ext cx="10515600" cy="5702178"/>
          </a:xfrm>
        </p:spPr>
        <p:txBody>
          <a:bodyPr>
            <a:normAutofit/>
          </a:bodyPr>
          <a:lstStyle/>
          <a:p>
            <a:pPr marL="0" indent="0" fontAlgn="base">
              <a:buNone/>
            </a:pPr>
            <a:r>
              <a:rPr lang="he-IL" dirty="0" smtClean="0"/>
              <a:t> </a:t>
            </a:r>
            <a:r>
              <a:rPr lang="he-IL" dirty="0" smtClean="0"/>
              <a:t>הדרך לפתור קונפליקט </a:t>
            </a:r>
            <a:r>
              <a:rPr lang="he-IL" dirty="0" err="1" smtClean="0"/>
              <a:t>בגיט</a:t>
            </a:r>
            <a:r>
              <a:rPr lang="he-IL" dirty="0" smtClean="0"/>
              <a:t> תלויה בנסיבות הספציפיות של הקונפליקט. אם הקונפליקט הוא פשוט, ניתן לפתור אותו על ידי בחירת השינויים של משתמש אחד או שני המשתמשים. אם הקונפליקט הוא מורכב יותר, ייתכן שיהיה צורך לשנות את השינויים של שני המשתמשים כדי שהם יתמזגו בצורה חלקה.</a:t>
            </a:r>
          </a:p>
          <a:p>
            <a:pPr marL="0" indent="0" fontAlgn="base">
              <a:buNone/>
            </a:pPr>
            <a:r>
              <a:rPr lang="he-IL" dirty="0"/>
              <a:t> </a:t>
            </a:r>
            <a:r>
              <a:rPr lang="he-IL" dirty="0" smtClean="0"/>
              <a:t>   הדרך </a:t>
            </a:r>
            <a:r>
              <a:rPr lang="he-IL" dirty="0"/>
              <a:t>הכי טובה </a:t>
            </a:r>
            <a:r>
              <a:rPr lang="he-IL" dirty="0" err="1"/>
              <a:t>להמנע</a:t>
            </a:r>
            <a:r>
              <a:rPr lang="he-IL" dirty="0"/>
              <a:t> </a:t>
            </a:r>
            <a:r>
              <a:rPr lang="he-IL" dirty="0" err="1"/>
              <a:t>מבלאגן</a:t>
            </a:r>
            <a:r>
              <a:rPr lang="he-IL" dirty="0"/>
              <a:t> מיותר היא ליצור קשר עם הצד השני ולשאול אם נכנס </a:t>
            </a:r>
            <a:r>
              <a:rPr lang="he-IL" dirty="0" err="1"/>
              <a:t>קומיט</a:t>
            </a:r>
            <a:r>
              <a:rPr lang="he-IL" dirty="0"/>
              <a:t> חדש. </a:t>
            </a:r>
          </a:p>
          <a:p>
            <a:pPr fontAlgn="base"/>
            <a:r>
              <a:rPr lang="he-IL" b="1" dirty="0"/>
              <a:t>הסיבה:</a:t>
            </a:r>
            <a:r>
              <a:rPr lang="he-IL" dirty="0"/>
              <a:t> קונפליקטים יכולים להיות מאוד לא סימפטיים (בייחוד כשיש הרבה מהם). לכן, עדיף לפתור אותם כשהם קטנים</a:t>
            </a:r>
            <a:r>
              <a:rPr lang="he-IL" dirty="0" smtClean="0"/>
              <a:t>.</a:t>
            </a:r>
            <a:endParaRPr lang="he-IL" dirty="0"/>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0068" y="2171700"/>
            <a:ext cx="351156" cy="412115"/>
          </a:xfrm>
          <a:prstGeom prst="rect">
            <a:avLst/>
          </a:prstGeom>
        </p:spPr>
      </p:pic>
      <p:pic>
        <p:nvPicPr>
          <p:cNvPr id="5" name="תמונה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9577" y="3574761"/>
            <a:ext cx="7429500" cy="3283239"/>
          </a:xfrm>
          <a:prstGeom prst="rect">
            <a:avLst/>
          </a:prstGeom>
        </p:spPr>
      </p:pic>
    </p:spTree>
    <p:extLst>
      <p:ext uri="{BB962C8B-B14F-4D97-AF65-F5344CB8AC3E}">
        <p14:creationId xmlns:p14="http://schemas.microsoft.com/office/powerpoint/2010/main" val="2213457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a:r>
              <a:rPr lang="he-IL" sz="3600" dirty="0" smtClean="0">
                <a:cs typeface="+mn-cs"/>
              </a:rPr>
              <a:t>פתרון קונפליקטים – איך עושים את זה?</a:t>
            </a:r>
            <a:endParaRPr lang="he-IL" sz="3600" dirty="0">
              <a:cs typeface="+mn-cs"/>
            </a:endParaRPr>
          </a:p>
        </p:txBody>
      </p:sp>
      <p:sp>
        <p:nvSpPr>
          <p:cNvPr id="3" name="מציין מיקום תוכן 2"/>
          <p:cNvSpPr>
            <a:spLocks noGrp="1"/>
          </p:cNvSpPr>
          <p:nvPr>
            <p:ph idx="1"/>
          </p:nvPr>
        </p:nvSpPr>
        <p:spPr>
          <a:xfrm>
            <a:off x="838200" y="1529862"/>
            <a:ext cx="10515600" cy="2110153"/>
          </a:xfrm>
        </p:spPr>
        <p:txBody>
          <a:bodyPr>
            <a:normAutofit fontScale="92500"/>
          </a:bodyPr>
          <a:lstStyle/>
          <a:p>
            <a:pPr fontAlgn="base"/>
            <a:r>
              <a:rPr lang="he-IL" dirty="0" smtClean="0"/>
              <a:t>פתרון קונפליקטים נעשה </a:t>
            </a:r>
            <a:r>
              <a:rPr lang="he-IL" dirty="0" smtClean="0"/>
              <a:t>מול סביבת העבודה שבה אנו עובדים. אם יש קונפליקט, הסביבה מזהה אותו ומסמנת בצבע את הקבצים שעברו שינוי. </a:t>
            </a:r>
          </a:p>
          <a:p>
            <a:pPr fontAlgn="base"/>
            <a:r>
              <a:rPr lang="he-IL" dirty="0" smtClean="0"/>
              <a:t>כשלוחצים על אותם קבצים, השורות שעברו שינוי שהוביל לקונפליקט מוארות, ויש אפשרות לבחור בין השינוי הנוכחי לבין השינוי שזה עתה נכנס. בוחרים את השינוי בהתאם למה שהוסכם עם חבר הצוות וזהו זה, הקונפליקט נפתר!.</a:t>
            </a:r>
          </a:p>
          <a:p>
            <a:pPr fontAlgn="base"/>
            <a:endParaRPr lang="he-IL" dirty="0" smtClean="0"/>
          </a:p>
          <a:p>
            <a:endParaRPr lang="he-IL" dirty="0"/>
          </a:p>
        </p:txBody>
      </p:sp>
      <p:pic>
        <p:nvPicPr>
          <p:cNvPr id="4" name="תמונה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7262" y="3568289"/>
            <a:ext cx="5020407" cy="3184911"/>
          </a:xfrm>
          <a:prstGeom prst="rect">
            <a:avLst/>
          </a:prstGeom>
        </p:spPr>
      </p:pic>
    </p:spTree>
    <p:extLst>
      <p:ext uri="{BB962C8B-B14F-4D97-AF65-F5344CB8AC3E}">
        <p14:creationId xmlns:p14="http://schemas.microsoft.com/office/powerpoint/2010/main" val="4062310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cs typeface="+mn-cs"/>
              </a:rPr>
              <a:t>ש.ב. </a:t>
            </a:r>
            <a:r>
              <a:rPr lang="he-IL" dirty="0" smtClean="0">
                <a:solidFill>
                  <a:schemeClr val="accent4"/>
                </a:solidFill>
                <a:cs typeface="+mn-cs"/>
              </a:rPr>
              <a:t>☹️</a:t>
            </a:r>
            <a:endParaRPr lang="he-IL" dirty="0">
              <a:solidFill>
                <a:schemeClr val="accent4"/>
              </a:solidFill>
              <a:cs typeface="+mn-cs"/>
            </a:endParaRPr>
          </a:p>
        </p:txBody>
      </p:sp>
      <p:sp>
        <p:nvSpPr>
          <p:cNvPr id="3" name="מציין מיקום תוכן 2"/>
          <p:cNvSpPr>
            <a:spLocks noGrp="1"/>
          </p:cNvSpPr>
          <p:nvPr>
            <p:ph idx="1"/>
          </p:nvPr>
        </p:nvSpPr>
        <p:spPr/>
        <p:txBody>
          <a:bodyPr/>
          <a:lstStyle/>
          <a:p>
            <a:r>
              <a:rPr lang="he-IL" dirty="0" smtClean="0"/>
              <a:t>כל זוג בנות, בת אחת פותחת פרויקט </a:t>
            </a:r>
            <a:r>
              <a:rPr lang="en-US" dirty="0" smtClean="0"/>
              <a:t>web </a:t>
            </a:r>
            <a:r>
              <a:rPr lang="en-US" dirty="0" err="1" smtClean="0"/>
              <a:t>api</a:t>
            </a:r>
            <a:r>
              <a:rPr lang="he-IL" dirty="0" smtClean="0"/>
              <a:t> ומשתפת את השנייה.</a:t>
            </a:r>
          </a:p>
          <a:p>
            <a:r>
              <a:rPr lang="he-IL" dirty="0" smtClean="0"/>
              <a:t>שתיכן יחד עובדות על אותו הקובץ ופותרות קונפליקטים יחד!!</a:t>
            </a:r>
          </a:p>
          <a:p>
            <a:r>
              <a:rPr lang="he-IL" dirty="0" smtClean="0"/>
              <a:t>כל אחת עושה </a:t>
            </a:r>
            <a:r>
              <a:rPr lang="he-IL" dirty="0" err="1" smtClean="0"/>
              <a:t>פונ</a:t>
            </a:r>
            <a:r>
              <a:rPr lang="en-US" dirty="0" smtClean="0"/>
              <a:t>'</a:t>
            </a:r>
            <a:r>
              <a:rPr lang="he-IL" dirty="0" smtClean="0"/>
              <a:t> אחרת (ניתוב אחר, שם אחר). בנוסף שתיכן עושות </a:t>
            </a:r>
            <a:r>
              <a:rPr lang="he-IL" dirty="0" err="1" smtClean="0"/>
              <a:t>פונ</a:t>
            </a:r>
            <a:r>
              <a:rPr lang="en-US" dirty="0" smtClean="0"/>
              <a:t>'</a:t>
            </a:r>
            <a:r>
              <a:rPr lang="he-IL" dirty="0" smtClean="0"/>
              <a:t> </a:t>
            </a:r>
            <a:r>
              <a:rPr lang="en-US" dirty="0" err="1" smtClean="0"/>
              <a:t>getString</a:t>
            </a:r>
            <a:r>
              <a:rPr lang="he-IL" dirty="0" smtClean="0"/>
              <a:t> ותבחרו את זאת שמחזירה </a:t>
            </a:r>
            <a:r>
              <a:rPr lang="en-US" dirty="0" smtClean="0"/>
              <a:t>string</a:t>
            </a:r>
            <a:r>
              <a:rPr lang="he-IL" dirty="0" smtClean="0"/>
              <a:t> הכי מעניין.</a:t>
            </a:r>
          </a:p>
          <a:p>
            <a:endParaRPr lang="he-IL" dirty="0" smtClean="0"/>
          </a:p>
        </p:txBody>
      </p:sp>
      <p:pic>
        <p:nvPicPr>
          <p:cNvPr id="5" name="תמונה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46497" y="4129872"/>
            <a:ext cx="1729852" cy="1729852"/>
          </a:xfrm>
          <a:prstGeom prst="rect">
            <a:avLst/>
          </a:prstGeom>
        </p:spPr>
      </p:pic>
    </p:spTree>
    <p:extLst>
      <p:ext uri="{BB962C8B-B14F-4D97-AF65-F5344CB8AC3E}">
        <p14:creationId xmlns:p14="http://schemas.microsoft.com/office/powerpoint/2010/main" val="3811315781"/>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349</Words>
  <Application>Microsoft Office PowerPoint</Application>
  <PresentationFormat>מסך רחב</PresentationFormat>
  <Paragraphs>35</Paragraphs>
  <Slides>8</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8</vt:i4>
      </vt:variant>
    </vt:vector>
  </HeadingPairs>
  <TitlesOfParts>
    <vt:vector size="13" baseType="lpstr">
      <vt:lpstr>Arial</vt:lpstr>
      <vt:lpstr>Calibri</vt:lpstr>
      <vt:lpstr>Calibri Light</vt:lpstr>
      <vt:lpstr>Times New Roman</vt:lpstr>
      <vt:lpstr>ערכת נושא Office</vt:lpstr>
      <vt:lpstr>מצגת של PowerPoint‏</vt:lpstr>
      <vt:lpstr>פקודות נוספות ב git.</vt:lpstr>
      <vt:lpstr>קונפליקטים, בסוף הכול מסתדר...</vt:lpstr>
      <vt:lpstr>מצגת של PowerPoint‏</vt:lpstr>
      <vt:lpstr>מצגת של PowerPoint‏</vt:lpstr>
      <vt:lpstr>מצגת של PowerPoint‏</vt:lpstr>
      <vt:lpstr>פתרון קונפליקטים – איך עושים את זה?</vt:lpstr>
      <vt:lpstr>ש.ב.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WIN-10</dc:creator>
  <cp:lastModifiedBy>WIN-10</cp:lastModifiedBy>
  <cp:revision>12</cp:revision>
  <dcterms:created xsi:type="dcterms:W3CDTF">2023-11-27T07:48:59Z</dcterms:created>
  <dcterms:modified xsi:type="dcterms:W3CDTF">2023-11-27T09:36:19Z</dcterms:modified>
</cp:coreProperties>
</file>