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70" r:id="rId10"/>
    <p:sldId id="271" r:id="rId11"/>
    <p:sldId id="268" r:id="rId12"/>
    <p:sldId id="257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7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7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0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6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0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17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14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8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1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4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0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48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tiKurniasari/OpenGL-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tiKurniasari/OpenGL-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tu.edu.sg/home/ehchua/programming/opengl/CG_examples.html" TargetMode="External"/><Relationship Id="rId3" Type="http://schemas.openxmlformats.org/officeDocument/2006/relationships/hyperlink" Target="https://developer.mozilla.org/en-US/docs/Web/CSS/CSS_Colors/Color_picker_tool" TargetMode="External"/><Relationship Id="rId7" Type="http://schemas.openxmlformats.org/officeDocument/2006/relationships/hyperlink" Target="https://cs.lmu.edu/~ray/notes/openglexamples/" TargetMode="External"/><Relationship Id="rId2" Type="http://schemas.openxmlformats.org/officeDocument/2006/relationships/hyperlink" Target="https://stackoverflow.com/questions/46524896/understanding-glclearcolor-val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OpenGL_Programming/Basics/Color" TargetMode="External"/><Relationship Id="rId5" Type="http://schemas.openxmlformats.org/officeDocument/2006/relationships/hyperlink" Target="https://docs.microsoft.com/en-us/windows/desktop/opengl/gl-functions" TargetMode="External"/><Relationship Id="rId4" Type="http://schemas.openxmlformats.org/officeDocument/2006/relationships/hyperlink" Target="https://en.wikipedia.org/wiki/RGBA_color_space" TargetMode="External"/><Relationship Id="rId9" Type="http://schemas.openxmlformats.org/officeDocument/2006/relationships/hyperlink" Target="https://www.linuxjournal.com/content/introduction-opengl-programm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SZ0qy6vqGg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A31E-CBFE-4720-9DFD-60401D51C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GL</a:t>
            </a:r>
            <a:br>
              <a:rPr lang="en-US" dirty="0"/>
            </a:br>
            <a:r>
              <a:rPr lang="en-US" sz="1600" b="1" u="sng" dirty="0">
                <a:solidFill>
                  <a:schemeClr val="bg1"/>
                </a:solidFill>
              </a:rPr>
              <a:t>moved pyramid animation with keyboard control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677AE-FEE0-425C-9325-E35428DB2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>
                    <a:lumMod val="85000"/>
                  </a:schemeClr>
                </a:solidFill>
              </a:rPr>
              <a:t>Esti </a:t>
            </a:r>
            <a:r>
              <a:rPr lang="en-US" sz="2400" b="1" dirty="0" err="1">
                <a:solidFill>
                  <a:schemeClr val="tx1">
                    <a:lumMod val="85000"/>
                  </a:schemeClr>
                </a:solidFill>
              </a:rPr>
              <a:t>Kurniasari</a:t>
            </a:r>
            <a:endParaRPr lang="en-US" sz="2400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pPr algn="r"/>
            <a:r>
              <a:rPr lang="en-US" sz="1800" b="1" dirty="0">
                <a:solidFill>
                  <a:schemeClr val="bg1"/>
                </a:solidFill>
              </a:rPr>
              <a:t>Complete source code available On </a:t>
            </a:r>
            <a:r>
              <a:rPr lang="en-US" sz="18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4B4E-A475-442B-ADC0-EE4F52F9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324" y="5099641"/>
            <a:ext cx="4822508" cy="74783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Main Program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F7360-E18F-4380-B8C4-256F980C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91" y="1384444"/>
            <a:ext cx="4328159" cy="370571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7B44FBC-4B1E-43CD-AD3D-A6EF8D0D5221}"/>
              </a:ext>
            </a:extLst>
          </p:cNvPr>
          <p:cNvSpPr txBox="1">
            <a:spLocks/>
          </p:cNvSpPr>
          <p:nvPr/>
        </p:nvSpPr>
        <p:spPr>
          <a:xfrm>
            <a:off x="6355080" y="1369913"/>
            <a:ext cx="4328159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Complete source code available on </a:t>
            </a:r>
            <a:r>
              <a:rPr lang="en-US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CF27-5A0A-45B6-9421-6511FD15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20AF-AEAA-42DB-838A-C0646819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OpenGL is easy to use because a lot of function is available. </a:t>
            </a:r>
          </a:p>
          <a:p>
            <a:r>
              <a:rPr lang="en-US" dirty="0">
                <a:solidFill>
                  <a:schemeClr val="bg1"/>
                </a:solidFill>
              </a:rPr>
              <a:t>These function increase time efficiency</a:t>
            </a:r>
          </a:p>
          <a:p>
            <a:r>
              <a:rPr lang="en-US" dirty="0">
                <a:solidFill>
                  <a:schemeClr val="bg1"/>
                </a:solidFill>
              </a:rPr>
              <a:t>Documentation really helping to get the project done. </a:t>
            </a:r>
          </a:p>
          <a:p>
            <a:r>
              <a:rPr lang="en-US" dirty="0">
                <a:solidFill>
                  <a:schemeClr val="bg1"/>
                </a:solidFill>
              </a:rPr>
              <a:t>Knowledge about basic programming in OpenGL is similar with other programming language makes someone who new in programming using OpenGL can adapt well</a:t>
            </a:r>
          </a:p>
          <a:p>
            <a:r>
              <a:rPr lang="en-US" dirty="0">
                <a:solidFill>
                  <a:schemeClr val="bg1"/>
                </a:solidFill>
              </a:rPr>
              <a:t>This project implements the function that available, the function for displaying, resetting, rotating etc.</a:t>
            </a:r>
          </a:p>
        </p:txBody>
      </p:sp>
    </p:spTree>
    <p:extLst>
      <p:ext uri="{BB962C8B-B14F-4D97-AF65-F5344CB8AC3E}">
        <p14:creationId xmlns:p14="http://schemas.microsoft.com/office/powerpoint/2010/main" val="35966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9E41-396D-4466-A005-FA424751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55C6-0804-4059-B70B-7DAC02C9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https://stackoverflow.com/questions/46524896/understanding-glclearcolor-values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https://developer.mozilla.org/en-US/docs/Web/CSS/CSS_Colors/Color_picker_tool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https://en.wikipedia.org/wiki/RGBA_color_space 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https://docs.microsoft.com/en-us/windows/desktop/opengl/gl-functions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https://en.wikibooks.org/wiki/OpenGL_Programming/Basics/Color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https://cs.lmu.edu/~ray/notes/openglexamples/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http://www.ntu.edu.sg/home/ehchua/programming/opengl/CG_examples.html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https://www.linuxjournal.com/content/introduction-opengl-programming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0A41-D3F4-4486-8793-99A33DBD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13" y="610021"/>
            <a:ext cx="5088571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Screen shoot &amp;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632A-DA8D-4592-B0A1-C3256022B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2575560"/>
            <a:ext cx="5054600" cy="37784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is available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https://youtu.be/SZ0qy6vqGg4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F190-759E-4A17-9317-0CE5B7C3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13" y="4250313"/>
            <a:ext cx="2699725" cy="2136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04ABE-8851-4298-8E0C-04670D71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0" y="2143208"/>
            <a:ext cx="2699725" cy="2123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89E67-1B24-4DF6-BBDB-8AB03DC80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839" y="4267868"/>
            <a:ext cx="2699725" cy="2122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4178A7-6726-4A41-9143-38C97E940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786" y="2143207"/>
            <a:ext cx="2686288" cy="21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BA29-8DB9-4E27-8C7A-7B0B56E4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91D0-B7B5-4A81-B6A9-A6EF4648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21B6-CEA1-4147-B240-CBED0578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open 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B05B-AC44-49B6-8AFC-FEDA898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OpenGL is a software interface for graphics hardware. It renders multidimensional objects (two-and three-dimensional objects) into a framebuffer.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These objects are described as sequences of vertices (that define geometric objects) or pixels (that define images)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OpenGL is Designed for use by C/C++ programmers.</a:t>
            </a:r>
          </a:p>
        </p:txBody>
      </p:sp>
    </p:spTree>
    <p:extLst>
      <p:ext uri="{BB962C8B-B14F-4D97-AF65-F5344CB8AC3E}">
        <p14:creationId xmlns:p14="http://schemas.microsoft.com/office/powerpoint/2010/main" val="32282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B05B-AC44-49B6-8AFC-FEDA898D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0" y="2031999"/>
            <a:ext cx="3340099" cy="27305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build animated object that can be moved by using keyboard arrow keys as its control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564EC-5B65-4B21-AB22-95941436D41F}"/>
              </a:ext>
            </a:extLst>
          </p:cNvPr>
          <p:cNvSpPr txBox="1">
            <a:spLocks/>
          </p:cNvSpPr>
          <p:nvPr/>
        </p:nvSpPr>
        <p:spPr>
          <a:xfrm>
            <a:off x="2705101" y="1295399"/>
            <a:ext cx="3136900" cy="279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B400C-CB24-4447-9727-30CE9FE2C30B}"/>
              </a:ext>
            </a:extLst>
          </p:cNvPr>
          <p:cNvSpPr/>
          <p:nvPr/>
        </p:nvSpPr>
        <p:spPr>
          <a:xfrm>
            <a:off x="1978692" y="1202035"/>
            <a:ext cx="4589718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???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2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757A-7CC5-4168-BF5E-B3949B56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28AD-BE0E-4006-851C-3776DF28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 with “What software do I use to make this project?”</a:t>
            </a:r>
          </a:p>
          <a:p>
            <a:r>
              <a:rPr lang="en-US" dirty="0">
                <a:solidFill>
                  <a:schemeClr val="bg1"/>
                </a:solidFill>
              </a:rPr>
              <a:t>Problem1 : How to make 3D object</a:t>
            </a:r>
          </a:p>
          <a:p>
            <a:r>
              <a:rPr lang="en-US" dirty="0">
                <a:solidFill>
                  <a:schemeClr val="bg1"/>
                </a:solidFill>
              </a:rPr>
              <a:t>Problem2 : How to make the object move</a:t>
            </a:r>
          </a:p>
          <a:p>
            <a:r>
              <a:rPr lang="en-US" dirty="0">
                <a:solidFill>
                  <a:schemeClr val="bg1"/>
                </a:solidFill>
              </a:rPr>
              <a:t>Problem3 : How to get input from the keyboard</a:t>
            </a:r>
          </a:p>
          <a:p>
            <a:r>
              <a:rPr lang="en-US" dirty="0">
                <a:solidFill>
                  <a:schemeClr val="bg1"/>
                </a:solidFill>
              </a:rPr>
              <a:t>Problem4 : How to set the color of the background and the object</a:t>
            </a:r>
          </a:p>
        </p:txBody>
      </p:sp>
    </p:spTree>
    <p:extLst>
      <p:ext uri="{BB962C8B-B14F-4D97-AF65-F5344CB8AC3E}">
        <p14:creationId xmlns:p14="http://schemas.microsoft.com/office/powerpoint/2010/main" val="356519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D8C7-9894-42B1-B87F-2D991132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0561-2A26-4707-9D42-0B3B13B4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Problem1 :  Decide what kind of object.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this case my object is a PYRAMID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make 3D object I need to know about the function in OpenGL.</a:t>
            </a:r>
          </a:p>
          <a:p>
            <a:r>
              <a:rPr lang="en-US" dirty="0">
                <a:solidFill>
                  <a:schemeClr val="bg1"/>
                </a:solidFill>
              </a:rPr>
              <a:t>Problem2 : I use rotation animation so I need to know about how to change the angle of the object by using the function.</a:t>
            </a:r>
          </a:p>
          <a:p>
            <a:r>
              <a:rPr lang="en-US" dirty="0">
                <a:solidFill>
                  <a:schemeClr val="bg1"/>
                </a:solidFill>
              </a:rPr>
              <a:t>Problem3 : Make a function to get the input key from keyboard.</a:t>
            </a:r>
          </a:p>
          <a:p>
            <a:r>
              <a:rPr lang="en-US" dirty="0">
                <a:solidFill>
                  <a:schemeClr val="bg1"/>
                </a:solidFill>
              </a:rPr>
              <a:t>Problem4 : For the color I use RGBA format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C097-E71D-46A4-A6B0-AD20585F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AB82-0CA0-45CC-BB32-CE1F7F46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77" y="4633506"/>
            <a:ext cx="9905999" cy="389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Projection Example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48A9E-5608-48EB-8E08-A5E97AFD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3" y="3155528"/>
            <a:ext cx="5178318" cy="15848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96954D-2502-4471-9418-719211A5D7AC}"/>
              </a:ext>
            </a:extLst>
          </p:cNvPr>
          <p:cNvSpPr txBox="1">
            <a:spLocks/>
          </p:cNvSpPr>
          <p:nvPr/>
        </p:nvSpPr>
        <p:spPr>
          <a:xfrm>
            <a:off x="1293812" y="1864172"/>
            <a:ext cx="9905999" cy="22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Software I use to build this moved pyramid animation is Visual Studio 2013</a:t>
            </a:r>
          </a:p>
          <a:p>
            <a:r>
              <a:rPr lang="en-US" sz="1800" dirty="0">
                <a:solidFill>
                  <a:schemeClr val="bg1"/>
                </a:solidFill>
              </a:rPr>
              <a:t>Object that I build is 3D pyramid, these pyramid consist from 6 triangles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Knowledge about geometry is needed to build 3D object, also the knowledge about projection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B1E4D2-0997-4146-B7C8-C1E22063FF8F}"/>
              </a:ext>
            </a:extLst>
          </p:cNvPr>
          <p:cNvSpPr txBox="1">
            <a:spLocks/>
          </p:cNvSpPr>
          <p:nvPr/>
        </p:nvSpPr>
        <p:spPr>
          <a:xfrm>
            <a:off x="1293812" y="5013950"/>
            <a:ext cx="9905999" cy="22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For animation, angle of the object is saved in a variable, then this value changes in certain time interval. This rotation use library function called </a:t>
            </a:r>
            <a:r>
              <a:rPr lang="en-US" sz="1800" b="1" dirty="0" err="1">
                <a:solidFill>
                  <a:schemeClr val="bg1"/>
                </a:solidFill>
              </a:rPr>
              <a:t>glRotatef</a:t>
            </a:r>
            <a:r>
              <a:rPr lang="en-US" sz="1800" b="1" dirty="0">
                <a:solidFill>
                  <a:schemeClr val="bg1"/>
                </a:solidFill>
              </a:rPr>
              <a:t>().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Keyboard Control also use variable to store the value. Every time the key is pressed, the value in variable increase by 0.05 or decrease by 0.05.</a:t>
            </a:r>
          </a:p>
        </p:txBody>
      </p:sp>
    </p:spTree>
    <p:extLst>
      <p:ext uri="{BB962C8B-B14F-4D97-AF65-F5344CB8AC3E}">
        <p14:creationId xmlns:p14="http://schemas.microsoft.com/office/powerpoint/2010/main" val="13667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5C9A-5243-4E96-A85B-0F9FD81C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F2E2-21CE-4D8A-97E9-272014B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7654"/>
            <a:ext cx="9905999" cy="386354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Day 1 : Get to know about OpenGL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to install OpenGL in Visual Studio 2013, download the library, learn about OpenGL, and setting up the environment in VS 2013</a:t>
            </a:r>
          </a:p>
          <a:p>
            <a:r>
              <a:rPr lang="en-US" dirty="0">
                <a:solidFill>
                  <a:schemeClr val="bg1"/>
                </a:solidFill>
              </a:rPr>
              <a:t>Day 2 : Build 3D Object and to choose the color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Learn about Vertex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First, practice to build 2D object, after get knowing about how things work, start to build 3D Object.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Learn about how to build pyramid and implement these in a code.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Learn about how to change and setting up the color for object and background and implement these in a code.</a:t>
            </a:r>
          </a:p>
          <a:p>
            <a:r>
              <a:rPr lang="en-US" dirty="0">
                <a:solidFill>
                  <a:schemeClr val="bg1"/>
                </a:solidFill>
              </a:rPr>
              <a:t>Day 3 : Apply the animation on object</a:t>
            </a:r>
          </a:p>
          <a:p>
            <a:r>
              <a:rPr lang="en-US" dirty="0">
                <a:solidFill>
                  <a:schemeClr val="bg1"/>
                </a:solidFill>
              </a:rPr>
              <a:t>Day 4 : Add keyboard control movement to the object</a:t>
            </a:r>
          </a:p>
          <a:p>
            <a:r>
              <a:rPr lang="en-US" dirty="0">
                <a:solidFill>
                  <a:schemeClr val="bg1"/>
                </a:solidFill>
              </a:rPr>
              <a:t>Day 5 : Make presentation + Upload </a:t>
            </a:r>
          </a:p>
        </p:txBody>
      </p:sp>
    </p:spTree>
    <p:extLst>
      <p:ext uri="{BB962C8B-B14F-4D97-AF65-F5344CB8AC3E}">
        <p14:creationId xmlns:p14="http://schemas.microsoft.com/office/powerpoint/2010/main" val="26663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970F-D309-4EC2-B5A6-7E3E9C44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53DE-E1C0-475B-ADBA-DFCB1B9E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09" y="2307371"/>
            <a:ext cx="4508477" cy="57197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Library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2E898-EFC7-44A1-9EB8-D8AE912C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825456"/>
            <a:ext cx="4508477" cy="571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936BC-B7EE-4BD5-9C56-996AEE9A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08" y="2916196"/>
            <a:ext cx="5630095" cy="22499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01E4D0-F581-4711-8D40-395F8DD58306}"/>
              </a:ext>
            </a:extLst>
          </p:cNvPr>
          <p:cNvSpPr txBox="1">
            <a:spLocks/>
          </p:cNvSpPr>
          <p:nvPr/>
        </p:nvSpPr>
        <p:spPr>
          <a:xfrm>
            <a:off x="1141408" y="5202975"/>
            <a:ext cx="4508477" cy="57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Global Variable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CF7D6-FD16-4366-986F-57D76ED4EE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12"/>
          <a:stretch/>
        </p:blipFill>
        <p:spPr>
          <a:xfrm>
            <a:off x="7054164" y="3049402"/>
            <a:ext cx="4508477" cy="152493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79849D-87CF-4E15-AB19-ADD06D63E638}"/>
              </a:ext>
            </a:extLst>
          </p:cNvPr>
          <p:cNvSpPr txBox="1">
            <a:spLocks/>
          </p:cNvSpPr>
          <p:nvPr/>
        </p:nvSpPr>
        <p:spPr>
          <a:xfrm>
            <a:off x="7054164" y="4574336"/>
            <a:ext cx="4508477" cy="57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OpenGL Graphic Initialization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5D82-A062-49E4-AC7F-A12B16FC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632020"/>
            <a:ext cx="2683828" cy="59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Keyboard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6E18-017C-4AB1-9016-F8DC5892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9" y="1306656"/>
            <a:ext cx="2966538" cy="3996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77A75-D69A-460A-A20D-25A18A95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64" y="1594022"/>
            <a:ext cx="3638085" cy="27127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3518DB-7E00-47B5-92AD-DC73176C2831}"/>
              </a:ext>
            </a:extLst>
          </p:cNvPr>
          <p:cNvSpPr txBox="1">
            <a:spLocks/>
          </p:cNvSpPr>
          <p:nvPr/>
        </p:nvSpPr>
        <p:spPr>
          <a:xfrm>
            <a:off x="4848703" y="4504448"/>
            <a:ext cx="6639878" cy="12869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Build 3D Pyramid, the pyramid is made of 6 triangles. 4 triangles for its sides and it needs 2 triangle for the bottom, these triangles form a square. Different color is needed so we can see the different sides easily.</a:t>
            </a:r>
          </a:p>
        </p:txBody>
      </p:sp>
    </p:spTree>
    <p:extLst>
      <p:ext uri="{BB962C8B-B14F-4D97-AF65-F5344CB8AC3E}">
        <p14:creationId xmlns:p14="http://schemas.microsoft.com/office/powerpoint/2010/main" val="31483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</TotalTime>
  <Words>649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OpenGL moved pyramid animation with keyboard control</vt:lpstr>
      <vt:lpstr>About open GL</vt:lpstr>
      <vt:lpstr>PowerPoint Presentation</vt:lpstr>
      <vt:lpstr>Problem definition</vt:lpstr>
      <vt:lpstr>Solution</vt:lpstr>
      <vt:lpstr>Solution Description</vt:lpstr>
      <vt:lpstr>Plan </vt:lpstr>
      <vt:lpstr>Implementation</vt:lpstr>
      <vt:lpstr>PowerPoint Presentation</vt:lpstr>
      <vt:lpstr>PowerPoint Presentation</vt:lpstr>
      <vt:lpstr>Conclusion</vt:lpstr>
      <vt:lpstr>Reference</vt:lpstr>
      <vt:lpstr>Screen shoot &amp; Video</vt:lpstr>
      <vt:lpstr>Terimakasih…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esti</dc:creator>
  <cp:lastModifiedBy>esti</cp:lastModifiedBy>
  <cp:revision>65</cp:revision>
  <dcterms:created xsi:type="dcterms:W3CDTF">2019-05-07T15:09:54Z</dcterms:created>
  <dcterms:modified xsi:type="dcterms:W3CDTF">2019-05-07T20:23:39Z</dcterms:modified>
</cp:coreProperties>
</file>