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  <p:sldMasterId id="2147483764" r:id="rId6"/>
  </p:sldMasterIdLst>
  <p:notesMasterIdLst>
    <p:notesMasterId r:id="rId39"/>
  </p:notesMasterIdLst>
  <p:sldIdLst>
    <p:sldId id="640" r:id="rId7"/>
    <p:sldId id="649" r:id="rId8"/>
    <p:sldId id="653" r:id="rId9"/>
    <p:sldId id="651" r:id="rId10"/>
    <p:sldId id="671" r:id="rId11"/>
    <p:sldId id="669" r:id="rId12"/>
    <p:sldId id="679" r:id="rId13"/>
    <p:sldId id="670" r:id="rId14"/>
    <p:sldId id="673" r:id="rId15"/>
    <p:sldId id="672" r:id="rId16"/>
    <p:sldId id="691" r:id="rId17"/>
    <p:sldId id="692" r:id="rId18"/>
    <p:sldId id="693" r:id="rId19"/>
    <p:sldId id="694" r:id="rId20"/>
    <p:sldId id="695" r:id="rId21"/>
    <p:sldId id="675" r:id="rId22"/>
    <p:sldId id="677" r:id="rId23"/>
    <p:sldId id="262" r:id="rId24"/>
    <p:sldId id="696" r:id="rId25"/>
    <p:sldId id="697" r:id="rId26"/>
    <p:sldId id="265" r:id="rId27"/>
    <p:sldId id="316" r:id="rId28"/>
    <p:sldId id="682" r:id="rId29"/>
    <p:sldId id="683" r:id="rId30"/>
    <p:sldId id="676" r:id="rId31"/>
    <p:sldId id="266" r:id="rId32"/>
    <p:sldId id="684" r:id="rId33"/>
    <p:sldId id="688" r:id="rId34"/>
    <p:sldId id="686" r:id="rId35"/>
    <p:sldId id="309" r:id="rId36"/>
    <p:sldId id="668" r:id="rId37"/>
    <p:sldId id="689" r:id="rId38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0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 Levant" initials="BL" lastIdx="2" clrIdx="0">
    <p:extLst>
      <p:ext uri="{19B8F6BF-5375-455C-9EA6-DF929625EA0E}">
        <p15:presenceInfo xmlns:p15="http://schemas.microsoft.com/office/powerpoint/2012/main" userId="19e3f08da7eb9b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CC"/>
    <a:srgbClr val="99FF99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6C0A1-41DE-4E83-92BB-7489CBF60A38}" v="563" dt="2022-10-18T22:14:55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980" autoAdjust="0"/>
  </p:normalViewPr>
  <p:slideViewPr>
    <p:cSldViewPr>
      <p:cViewPr varScale="1">
        <p:scale>
          <a:sx n="93" d="100"/>
          <a:sy n="93" d="100"/>
        </p:scale>
        <p:origin x="704" y="64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Levant" userId="210d9502-8377-43fd-99cb-c85f0f24e099" providerId="ADAL" clId="{BBF6C0A1-41DE-4E83-92BB-7489CBF60A38}"/>
    <pc:docChg chg="undo custSel addSld delSld modSld sldOrd">
      <pc:chgData name="Anna Levant" userId="210d9502-8377-43fd-99cb-c85f0f24e099" providerId="ADAL" clId="{BBF6C0A1-41DE-4E83-92BB-7489CBF60A38}" dt="2022-10-18T22:15:42.101" v="1146" actId="478"/>
      <pc:docMkLst>
        <pc:docMk/>
      </pc:docMkLst>
      <pc:sldChg chg="addSp delSp modSp mod modShow">
        <pc:chgData name="Anna Levant" userId="210d9502-8377-43fd-99cb-c85f0f24e099" providerId="ADAL" clId="{BBF6C0A1-41DE-4E83-92BB-7489CBF60A38}" dt="2022-10-18T22:08:59.560" v="922" actId="729"/>
        <pc:sldMkLst>
          <pc:docMk/>
          <pc:sldMk cId="0" sldId="265"/>
        </pc:sldMkLst>
        <pc:spChg chg="mod">
          <ac:chgData name="Anna Levant" userId="210d9502-8377-43fd-99cb-c85f0f24e099" providerId="ADAL" clId="{BBF6C0A1-41DE-4E83-92BB-7489CBF60A38}" dt="2022-10-18T22:08:50.089" v="920" actId="20577"/>
          <ac:spMkLst>
            <pc:docMk/>
            <pc:sldMk cId="0" sldId="265"/>
            <ac:spMk id="52226" creationId="{00000000-0000-0000-0000-000000000000}"/>
          </ac:spMkLst>
        </pc:spChg>
        <pc:spChg chg="mod">
          <ac:chgData name="Anna Levant" userId="210d9502-8377-43fd-99cb-c85f0f24e099" providerId="ADAL" clId="{BBF6C0A1-41DE-4E83-92BB-7489CBF60A38}" dt="2022-10-18T22:08:48.608" v="919" actId="1076"/>
          <ac:spMkLst>
            <pc:docMk/>
            <pc:sldMk cId="0" sldId="265"/>
            <ac:spMk id="52235" creationId="{00000000-0000-0000-0000-000000000000}"/>
          </ac:spMkLst>
        </pc:spChg>
        <pc:spChg chg="mod">
          <ac:chgData name="Anna Levant" userId="210d9502-8377-43fd-99cb-c85f0f24e099" providerId="ADAL" clId="{BBF6C0A1-41DE-4E83-92BB-7489CBF60A38}" dt="2022-10-18T22:08:46.928" v="918" actId="1076"/>
          <ac:spMkLst>
            <pc:docMk/>
            <pc:sldMk cId="0" sldId="265"/>
            <ac:spMk id="52236" creationId="{00000000-0000-0000-0000-000000000000}"/>
          </ac:spMkLst>
        </pc:spChg>
        <pc:graphicFrameChg chg="add del">
          <ac:chgData name="Anna Levant" userId="210d9502-8377-43fd-99cb-c85f0f24e099" providerId="ADAL" clId="{BBF6C0A1-41DE-4E83-92BB-7489CBF60A38}" dt="2022-10-18T22:08:43.694" v="917" actId="478"/>
          <ac:graphicFrameMkLst>
            <pc:docMk/>
            <pc:sldMk cId="0" sldId="265"/>
            <ac:graphicFrameMk id="52228" creationId="{00000000-0000-0000-0000-000000000000}"/>
          </ac:graphicFrameMkLst>
        </pc:graphicFrameChg>
      </pc:sldChg>
      <pc:sldChg chg="modSp mod">
        <pc:chgData name="Anna Levant" userId="210d9502-8377-43fd-99cb-c85f0f24e099" providerId="ADAL" clId="{BBF6C0A1-41DE-4E83-92BB-7489CBF60A38}" dt="2022-10-18T22:15:31.208" v="1145" actId="20577"/>
        <pc:sldMkLst>
          <pc:docMk/>
          <pc:sldMk cId="0" sldId="266"/>
        </pc:sldMkLst>
        <pc:spChg chg="mod">
          <ac:chgData name="Anna Levant" userId="210d9502-8377-43fd-99cb-c85f0f24e099" providerId="ADAL" clId="{BBF6C0A1-41DE-4E83-92BB-7489CBF60A38}" dt="2022-10-18T22:15:31.208" v="1145" actId="20577"/>
          <ac:spMkLst>
            <pc:docMk/>
            <pc:sldMk cId="0" sldId="266"/>
            <ac:spMk id="34" creationId="{CC10D3BF-7A92-4D14-A708-9B25E6078783}"/>
          </ac:spMkLst>
        </pc:spChg>
      </pc:sldChg>
      <pc:sldChg chg="addSp delSp modSp mod modAnim">
        <pc:chgData name="Anna Levant" userId="210d9502-8377-43fd-99cb-c85f0f24e099" providerId="ADAL" clId="{BBF6C0A1-41DE-4E83-92BB-7489CBF60A38}" dt="2022-10-18T22:14:55.349" v="1121" actId="20577"/>
        <pc:sldMkLst>
          <pc:docMk/>
          <pc:sldMk cId="0" sldId="316"/>
        </pc:sldMkLst>
        <pc:spChg chg="add mod">
          <ac:chgData name="Anna Levant" userId="210d9502-8377-43fd-99cb-c85f0f24e099" providerId="ADAL" clId="{BBF6C0A1-41DE-4E83-92BB-7489CBF60A38}" dt="2022-10-18T22:14:55.349" v="1121" actId="20577"/>
          <ac:spMkLst>
            <pc:docMk/>
            <pc:sldMk cId="0" sldId="316"/>
            <ac:spMk id="16" creationId="{8135C229-F36E-48AB-A766-01583286D91D}"/>
          </ac:spMkLst>
        </pc:spChg>
        <pc:spChg chg="del">
          <ac:chgData name="Anna Levant" userId="210d9502-8377-43fd-99cb-c85f0f24e099" providerId="ADAL" clId="{BBF6C0A1-41DE-4E83-92BB-7489CBF60A38}" dt="2022-10-18T22:14:14.141" v="1104" actId="478"/>
          <ac:spMkLst>
            <pc:docMk/>
            <pc:sldMk cId="0" sldId="316"/>
            <ac:spMk id="18" creationId="{21D5DDB8-2529-4BEF-849E-2CB1C6B65C87}"/>
          </ac:spMkLst>
        </pc:spChg>
        <pc:spChg chg="del mod">
          <ac:chgData name="Anna Levant" userId="210d9502-8377-43fd-99cb-c85f0f24e099" providerId="ADAL" clId="{BBF6C0A1-41DE-4E83-92BB-7489CBF60A38}" dt="2022-10-18T22:14:11.559" v="1102" actId="478"/>
          <ac:spMkLst>
            <pc:docMk/>
            <pc:sldMk cId="0" sldId="316"/>
            <ac:spMk id="24" creationId="{F674CE25-8A94-487B-9058-F6C50B3AFCB6}"/>
          </ac:spMkLst>
        </pc:spChg>
        <pc:spChg chg="del">
          <ac:chgData name="Anna Levant" userId="210d9502-8377-43fd-99cb-c85f0f24e099" providerId="ADAL" clId="{BBF6C0A1-41DE-4E83-92BB-7489CBF60A38}" dt="2022-10-18T22:14:08.426" v="1098" actId="478"/>
          <ac:spMkLst>
            <pc:docMk/>
            <pc:sldMk cId="0" sldId="316"/>
            <ac:spMk id="27" creationId="{BA6FF048-6467-4C62-B521-DA0CC302DCD0}"/>
          </ac:spMkLst>
        </pc:spChg>
        <pc:picChg chg="del">
          <ac:chgData name="Anna Levant" userId="210d9502-8377-43fd-99cb-c85f0f24e099" providerId="ADAL" clId="{BBF6C0A1-41DE-4E83-92BB-7489CBF60A38}" dt="2022-10-18T22:14:04.207" v="1097" actId="478"/>
          <ac:picMkLst>
            <pc:docMk/>
            <pc:sldMk cId="0" sldId="316"/>
            <ac:picMk id="14" creationId="{C5EA6D06-EB26-415C-BCFF-CF10320FA5E5}"/>
          </ac:picMkLst>
        </pc:picChg>
        <pc:cxnChg chg="del">
          <ac:chgData name="Anna Levant" userId="210d9502-8377-43fd-99cb-c85f0f24e099" providerId="ADAL" clId="{BBF6C0A1-41DE-4E83-92BB-7489CBF60A38}" dt="2022-10-18T22:14:12.379" v="1103" actId="478"/>
          <ac:cxnSpMkLst>
            <pc:docMk/>
            <pc:sldMk cId="0" sldId="316"/>
            <ac:cxnSpMk id="10" creationId="{6604466A-17AD-44D5-9DCE-235288BD6EE4}"/>
          </ac:cxnSpMkLst>
        </pc:cxnChg>
        <pc:cxnChg chg="del">
          <ac:chgData name="Anna Levant" userId="210d9502-8377-43fd-99cb-c85f0f24e099" providerId="ADAL" clId="{BBF6C0A1-41DE-4E83-92BB-7489CBF60A38}" dt="2022-10-18T22:14:10.040" v="1100" actId="478"/>
          <ac:cxnSpMkLst>
            <pc:docMk/>
            <pc:sldMk cId="0" sldId="316"/>
            <ac:cxnSpMk id="20" creationId="{826B5CD7-899A-415C-BD60-3EEADC673BC7}"/>
          </ac:cxnSpMkLst>
        </pc:cxnChg>
        <pc:cxnChg chg="del">
          <ac:chgData name="Anna Levant" userId="210d9502-8377-43fd-99cb-c85f0f24e099" providerId="ADAL" clId="{BBF6C0A1-41DE-4E83-92BB-7489CBF60A38}" dt="2022-10-18T22:14:15.167" v="1105" actId="478"/>
          <ac:cxnSpMkLst>
            <pc:docMk/>
            <pc:sldMk cId="0" sldId="316"/>
            <ac:cxnSpMk id="25" creationId="{756F2550-1059-463F-8061-8C507BE835D3}"/>
          </ac:cxnSpMkLst>
        </pc:cxnChg>
        <pc:cxnChg chg="del">
          <ac:chgData name="Anna Levant" userId="210d9502-8377-43fd-99cb-c85f0f24e099" providerId="ADAL" clId="{BBF6C0A1-41DE-4E83-92BB-7489CBF60A38}" dt="2022-10-18T22:14:09.299" v="1099" actId="478"/>
          <ac:cxnSpMkLst>
            <pc:docMk/>
            <pc:sldMk cId="0" sldId="316"/>
            <ac:cxnSpMk id="29" creationId="{68E7A5AC-4342-4E5D-A4C1-6C653E774A40}"/>
          </ac:cxnSpMkLst>
        </pc:cxnChg>
      </pc:sldChg>
      <pc:sldChg chg="delSp del mod delAnim">
        <pc:chgData name="Anna Levant" userId="210d9502-8377-43fd-99cb-c85f0f24e099" providerId="ADAL" clId="{BBF6C0A1-41DE-4E83-92BB-7489CBF60A38}" dt="2022-10-18T22:14:34.528" v="1107" actId="47"/>
        <pc:sldMkLst>
          <pc:docMk/>
          <pc:sldMk cId="0" sldId="321"/>
        </pc:sldMkLst>
        <pc:spChg chg="del">
          <ac:chgData name="Anna Levant" userId="210d9502-8377-43fd-99cb-c85f0f24e099" providerId="ADAL" clId="{BBF6C0A1-41DE-4E83-92BB-7489CBF60A38}" dt="2022-10-18T22:14:28.756" v="1106" actId="21"/>
          <ac:spMkLst>
            <pc:docMk/>
            <pc:sldMk cId="0" sldId="321"/>
            <ac:spMk id="8" creationId="{81E2031A-55C5-4925-BB1C-326A4ED45B65}"/>
          </ac:spMkLst>
        </pc:spChg>
      </pc:sldChg>
      <pc:sldChg chg="addSp delSp mod modShow">
        <pc:chgData name="Anna Levant" userId="210d9502-8377-43fd-99cb-c85f0f24e099" providerId="ADAL" clId="{BBF6C0A1-41DE-4E83-92BB-7489CBF60A38}" dt="2022-10-18T20:19:51.797" v="44" actId="729"/>
        <pc:sldMkLst>
          <pc:docMk/>
          <pc:sldMk cId="101868370" sldId="672"/>
        </pc:sldMkLst>
        <pc:picChg chg="add del">
          <ac:chgData name="Anna Levant" userId="210d9502-8377-43fd-99cb-c85f0f24e099" providerId="ADAL" clId="{BBF6C0A1-41DE-4E83-92BB-7489CBF60A38}" dt="2022-10-18T20:18:03.958" v="5" actId="478"/>
          <ac:picMkLst>
            <pc:docMk/>
            <pc:sldMk cId="101868370" sldId="672"/>
            <ac:picMk id="3" creationId="{6B38A5AD-3EF4-4F4C-B489-920A09633B3D}"/>
          </ac:picMkLst>
        </pc:picChg>
      </pc:sldChg>
      <pc:sldChg chg="ord">
        <pc:chgData name="Anna Levant" userId="210d9502-8377-43fd-99cb-c85f0f24e099" providerId="ADAL" clId="{BBF6C0A1-41DE-4E83-92BB-7489CBF60A38}" dt="2022-10-18T20:23:52.880" v="102"/>
        <pc:sldMkLst>
          <pc:docMk/>
          <pc:sldMk cId="3605123169" sldId="673"/>
        </pc:sldMkLst>
      </pc:sldChg>
      <pc:sldChg chg="modSp mod">
        <pc:chgData name="Anna Levant" userId="210d9502-8377-43fd-99cb-c85f0f24e099" providerId="ADAL" clId="{BBF6C0A1-41DE-4E83-92BB-7489CBF60A38}" dt="2022-10-18T21:58:21.801" v="853" actId="20577"/>
        <pc:sldMkLst>
          <pc:docMk/>
          <pc:sldMk cId="3015378472" sldId="675"/>
        </pc:sldMkLst>
        <pc:spChg chg="mod">
          <ac:chgData name="Anna Levant" userId="210d9502-8377-43fd-99cb-c85f0f24e099" providerId="ADAL" clId="{BBF6C0A1-41DE-4E83-92BB-7489CBF60A38}" dt="2022-10-18T21:58:21.801" v="853" actId="20577"/>
          <ac:spMkLst>
            <pc:docMk/>
            <pc:sldMk cId="3015378472" sldId="675"/>
            <ac:spMk id="12" creationId="{3FFD15F7-9BD1-4D83-BA74-FCDE01877201}"/>
          </ac:spMkLst>
        </pc:spChg>
      </pc:sldChg>
      <pc:sldChg chg="modSp mod">
        <pc:chgData name="Anna Levant" userId="210d9502-8377-43fd-99cb-c85f0f24e099" providerId="ADAL" clId="{BBF6C0A1-41DE-4E83-92BB-7489CBF60A38}" dt="2022-10-18T22:15:17.196" v="1133" actId="20577"/>
        <pc:sldMkLst>
          <pc:docMk/>
          <pc:sldMk cId="3193991367" sldId="676"/>
        </pc:sldMkLst>
        <pc:spChg chg="mod">
          <ac:chgData name="Anna Levant" userId="210d9502-8377-43fd-99cb-c85f0f24e099" providerId="ADAL" clId="{BBF6C0A1-41DE-4E83-92BB-7489CBF60A38}" dt="2022-10-18T22:15:17.196" v="1133" actId="20577"/>
          <ac:spMkLst>
            <pc:docMk/>
            <pc:sldMk cId="3193991367" sldId="676"/>
            <ac:spMk id="13" creationId="{01B59396-2B2B-470E-8C67-F314F8F37E8D}"/>
          </ac:spMkLst>
        </pc:spChg>
      </pc:sldChg>
      <pc:sldChg chg="addSp modSp mod modAnim modShow">
        <pc:chgData name="Anna Levant" userId="210d9502-8377-43fd-99cb-c85f0f24e099" providerId="ADAL" clId="{BBF6C0A1-41DE-4E83-92BB-7489CBF60A38}" dt="2022-10-18T22:05:22.913" v="875" actId="729"/>
        <pc:sldMkLst>
          <pc:docMk/>
          <pc:sldMk cId="2593996778" sldId="677"/>
        </pc:sldMkLst>
        <pc:spChg chg="mod">
          <ac:chgData name="Anna Levant" userId="210d9502-8377-43fd-99cb-c85f0f24e099" providerId="ADAL" clId="{BBF6C0A1-41DE-4E83-92BB-7489CBF60A38}" dt="2022-10-18T20:28:19.558" v="153" actId="164"/>
          <ac:spMkLst>
            <pc:docMk/>
            <pc:sldMk cId="2593996778" sldId="677"/>
            <ac:spMk id="14" creationId="{E4C9A293-BF71-4F65-9247-B88F89B18B54}"/>
          </ac:spMkLst>
        </pc:spChg>
        <pc:grpChg chg="add mod">
          <ac:chgData name="Anna Levant" userId="210d9502-8377-43fd-99cb-c85f0f24e099" providerId="ADAL" clId="{BBF6C0A1-41DE-4E83-92BB-7489CBF60A38}" dt="2022-10-18T20:28:19.558" v="153" actId="164"/>
          <ac:grpSpMkLst>
            <pc:docMk/>
            <pc:sldMk cId="2593996778" sldId="677"/>
            <ac:grpSpMk id="4" creationId="{15B2C0CC-64A3-4EB1-AD73-59E2AE9B3C34}"/>
          </ac:grpSpMkLst>
        </pc:grpChg>
        <pc:cxnChg chg="mod">
          <ac:chgData name="Anna Levant" userId="210d9502-8377-43fd-99cb-c85f0f24e099" providerId="ADAL" clId="{BBF6C0A1-41DE-4E83-92BB-7489CBF60A38}" dt="2022-10-18T20:28:19.558" v="153" actId="164"/>
          <ac:cxnSpMkLst>
            <pc:docMk/>
            <pc:sldMk cId="2593996778" sldId="677"/>
            <ac:cxnSpMk id="16" creationId="{4C928F44-088D-49D1-A5F3-EACCB47601D8}"/>
          </ac:cxnSpMkLst>
        </pc:cxnChg>
      </pc:sldChg>
      <pc:sldChg chg="delSp mod delAnim">
        <pc:chgData name="Anna Levant" userId="210d9502-8377-43fd-99cb-c85f0f24e099" providerId="ADAL" clId="{BBF6C0A1-41DE-4E83-92BB-7489CBF60A38}" dt="2022-10-18T22:15:42.101" v="1146" actId="478"/>
        <pc:sldMkLst>
          <pc:docMk/>
          <pc:sldMk cId="1380922422" sldId="684"/>
        </pc:sldMkLst>
        <pc:spChg chg="del">
          <ac:chgData name="Anna Levant" userId="210d9502-8377-43fd-99cb-c85f0f24e099" providerId="ADAL" clId="{BBF6C0A1-41DE-4E83-92BB-7489CBF60A38}" dt="2022-10-18T22:15:42.101" v="1146" actId="478"/>
          <ac:spMkLst>
            <pc:docMk/>
            <pc:sldMk cId="1380922422" sldId="684"/>
            <ac:spMk id="6" creationId="{B576F786-C531-456A-BDCC-B18F3955D204}"/>
          </ac:spMkLst>
        </pc:spChg>
      </pc:sldChg>
      <pc:sldChg chg="del mod modShow">
        <pc:chgData name="Anna Levant" userId="210d9502-8377-43fd-99cb-c85f0f24e099" providerId="ADAL" clId="{BBF6C0A1-41DE-4E83-92BB-7489CBF60A38}" dt="2022-10-18T21:55:39.465" v="764" actId="47"/>
        <pc:sldMkLst>
          <pc:docMk/>
          <pc:sldMk cId="1493939054" sldId="690"/>
        </pc:sldMkLst>
      </pc:sldChg>
      <pc:sldChg chg="addSp delSp modSp new mod modClrScheme chgLayout">
        <pc:chgData name="Anna Levant" userId="210d9502-8377-43fd-99cb-c85f0f24e099" providerId="ADAL" clId="{BBF6C0A1-41DE-4E83-92BB-7489CBF60A38}" dt="2022-10-18T20:23:21.119" v="100" actId="20577"/>
        <pc:sldMkLst>
          <pc:docMk/>
          <pc:sldMk cId="1337932782" sldId="691"/>
        </pc:sldMkLst>
        <pc:spChg chg="del mod ord">
          <ac:chgData name="Anna Levant" userId="210d9502-8377-43fd-99cb-c85f0f24e099" providerId="ADAL" clId="{BBF6C0A1-41DE-4E83-92BB-7489CBF60A38}" dt="2022-10-18T20:18:39.503" v="14" actId="700"/>
          <ac:spMkLst>
            <pc:docMk/>
            <pc:sldMk cId="1337932782" sldId="691"/>
            <ac:spMk id="2" creationId="{A95B4504-D673-49DB-91F1-8A60C26C23FE}"/>
          </ac:spMkLst>
        </pc:spChg>
        <pc:spChg chg="del">
          <ac:chgData name="Anna Levant" userId="210d9502-8377-43fd-99cb-c85f0f24e099" providerId="ADAL" clId="{BBF6C0A1-41DE-4E83-92BB-7489CBF60A38}" dt="2022-10-18T20:18:39.503" v="14" actId="700"/>
          <ac:spMkLst>
            <pc:docMk/>
            <pc:sldMk cId="1337932782" sldId="691"/>
            <ac:spMk id="3" creationId="{E91FAA9E-F740-4AB5-8399-629321DBB511}"/>
          </ac:spMkLst>
        </pc:spChg>
        <pc:spChg chg="del">
          <ac:chgData name="Anna Levant" userId="210d9502-8377-43fd-99cb-c85f0f24e099" providerId="ADAL" clId="{BBF6C0A1-41DE-4E83-92BB-7489CBF60A38}" dt="2022-10-18T20:18:39.503" v="14" actId="700"/>
          <ac:spMkLst>
            <pc:docMk/>
            <pc:sldMk cId="1337932782" sldId="691"/>
            <ac:spMk id="4" creationId="{7C4E1C9C-C9AC-4440-91C0-4E53A2F33A4F}"/>
          </ac:spMkLst>
        </pc:spChg>
        <pc:spChg chg="mod ord">
          <ac:chgData name="Anna Levant" userId="210d9502-8377-43fd-99cb-c85f0f24e099" providerId="ADAL" clId="{BBF6C0A1-41DE-4E83-92BB-7489CBF60A38}" dt="2022-10-18T20:18:39.503" v="14" actId="700"/>
          <ac:spMkLst>
            <pc:docMk/>
            <pc:sldMk cId="1337932782" sldId="691"/>
            <ac:spMk id="5" creationId="{0F88DEB0-8D05-42E0-9173-213A57A7F295}"/>
          </ac:spMkLst>
        </pc:spChg>
        <pc:spChg chg="add">
          <ac:chgData name="Anna Levant" userId="210d9502-8377-43fd-99cb-c85f0f24e099" providerId="ADAL" clId="{BBF6C0A1-41DE-4E83-92BB-7489CBF60A38}" dt="2022-10-18T20:15:26.835" v="1"/>
          <ac:spMkLst>
            <pc:docMk/>
            <pc:sldMk cId="1337932782" sldId="691"/>
            <ac:spMk id="6" creationId="{50D815DD-22EF-4FF2-B90D-E19A9ACBEA2C}"/>
          </ac:spMkLst>
        </pc:spChg>
        <pc:spChg chg="add mod ord">
          <ac:chgData name="Anna Levant" userId="210d9502-8377-43fd-99cb-c85f0f24e099" providerId="ADAL" clId="{BBF6C0A1-41DE-4E83-92BB-7489CBF60A38}" dt="2022-10-18T20:19:12.468" v="42" actId="20577"/>
          <ac:spMkLst>
            <pc:docMk/>
            <pc:sldMk cId="1337932782" sldId="691"/>
            <ac:spMk id="10" creationId="{DA9827D2-58D5-4BA1-9A3D-BF4746DB7FCF}"/>
          </ac:spMkLst>
        </pc:spChg>
        <pc:spChg chg="add del mod">
          <ac:chgData name="Anna Levant" userId="210d9502-8377-43fd-99cb-c85f0f24e099" providerId="ADAL" clId="{BBF6C0A1-41DE-4E83-92BB-7489CBF60A38}" dt="2022-10-18T20:21:16.020" v="47"/>
          <ac:spMkLst>
            <pc:docMk/>
            <pc:sldMk cId="1337932782" sldId="691"/>
            <ac:spMk id="11" creationId="{82E02F53-654B-47FB-919B-9988E6468EEB}"/>
          </ac:spMkLst>
        </pc:spChg>
        <pc:spChg chg="add mod">
          <ac:chgData name="Anna Levant" userId="210d9502-8377-43fd-99cb-c85f0f24e099" providerId="ADAL" clId="{BBF6C0A1-41DE-4E83-92BB-7489CBF60A38}" dt="2022-10-18T20:23:02.972" v="91" actId="1076"/>
          <ac:spMkLst>
            <pc:docMk/>
            <pc:sldMk cId="1337932782" sldId="691"/>
            <ac:spMk id="13" creationId="{46C6D9FA-D6AB-4E0B-8AEF-BB331EBDE3D6}"/>
          </ac:spMkLst>
        </pc:spChg>
        <pc:spChg chg="add mod">
          <ac:chgData name="Anna Levant" userId="210d9502-8377-43fd-99cb-c85f0f24e099" providerId="ADAL" clId="{BBF6C0A1-41DE-4E83-92BB-7489CBF60A38}" dt="2022-10-18T20:21:58.471" v="69"/>
          <ac:spMkLst>
            <pc:docMk/>
            <pc:sldMk cId="1337932782" sldId="691"/>
            <ac:spMk id="14" creationId="{93D181F2-4A89-49B8-8C82-2B29CC8F346A}"/>
          </ac:spMkLst>
        </pc:spChg>
        <pc:spChg chg="add mod">
          <ac:chgData name="Anna Levant" userId="210d9502-8377-43fd-99cb-c85f0f24e099" providerId="ADAL" clId="{BBF6C0A1-41DE-4E83-92BB-7489CBF60A38}" dt="2022-10-18T20:23:00.134" v="90" actId="1076"/>
          <ac:spMkLst>
            <pc:docMk/>
            <pc:sldMk cId="1337932782" sldId="691"/>
            <ac:spMk id="15" creationId="{449205EE-F341-414E-9619-00AE85411377}"/>
          </ac:spMkLst>
        </pc:spChg>
        <pc:spChg chg="add mod">
          <ac:chgData name="Anna Levant" userId="210d9502-8377-43fd-99cb-c85f0f24e099" providerId="ADAL" clId="{BBF6C0A1-41DE-4E83-92BB-7489CBF60A38}" dt="2022-10-18T20:23:21.119" v="100" actId="20577"/>
          <ac:spMkLst>
            <pc:docMk/>
            <pc:sldMk cId="1337932782" sldId="691"/>
            <ac:spMk id="17" creationId="{AB906F1B-0B43-4C59-ACE6-909786185148}"/>
          </ac:spMkLst>
        </pc:spChg>
        <pc:picChg chg="add del mod">
          <ac:chgData name="Anna Levant" userId="210d9502-8377-43fd-99cb-c85f0f24e099" providerId="ADAL" clId="{BBF6C0A1-41DE-4E83-92BB-7489CBF60A38}" dt="2022-10-18T20:21:12.825" v="45" actId="478"/>
          <ac:picMkLst>
            <pc:docMk/>
            <pc:sldMk cId="1337932782" sldId="691"/>
            <ac:picMk id="7" creationId="{C0D864FB-4BB3-4ADB-A8E9-55C50A128485}"/>
          </ac:picMkLst>
        </pc:picChg>
        <pc:picChg chg="add mod">
          <ac:chgData name="Anna Levant" userId="210d9502-8377-43fd-99cb-c85f0f24e099" providerId="ADAL" clId="{BBF6C0A1-41DE-4E83-92BB-7489CBF60A38}" dt="2022-10-18T20:22:50.967" v="87" actId="1076"/>
          <ac:picMkLst>
            <pc:docMk/>
            <pc:sldMk cId="1337932782" sldId="691"/>
            <ac:picMk id="9" creationId="{F109E2A5-1F1E-40E5-B186-216232A96C41}"/>
          </ac:picMkLst>
        </pc:picChg>
        <pc:picChg chg="add mod">
          <ac:chgData name="Anna Levant" userId="210d9502-8377-43fd-99cb-c85f0f24e099" providerId="ADAL" clId="{BBF6C0A1-41DE-4E83-92BB-7489CBF60A38}" dt="2022-10-18T20:22:56.796" v="89" actId="1076"/>
          <ac:picMkLst>
            <pc:docMk/>
            <pc:sldMk cId="1337932782" sldId="691"/>
            <ac:picMk id="12" creationId="{AA25C7FC-B13B-4895-AB3B-766476B17781}"/>
          </ac:picMkLst>
        </pc:picChg>
      </pc:sldChg>
      <pc:sldChg chg="addSp delSp modSp new mod modAnim">
        <pc:chgData name="Anna Levant" userId="210d9502-8377-43fd-99cb-c85f0f24e099" providerId="ADAL" clId="{BBF6C0A1-41DE-4E83-92BB-7489CBF60A38}" dt="2022-10-18T20:56:01.840" v="327" actId="20577"/>
        <pc:sldMkLst>
          <pc:docMk/>
          <pc:sldMk cId="439984963" sldId="692"/>
        </pc:sldMkLst>
        <pc:spChg chg="mod">
          <ac:chgData name="Anna Levant" userId="210d9502-8377-43fd-99cb-c85f0f24e099" providerId="ADAL" clId="{BBF6C0A1-41DE-4E83-92BB-7489CBF60A38}" dt="2022-10-18T20:26:17.523" v="143" actId="20577"/>
          <ac:spMkLst>
            <pc:docMk/>
            <pc:sldMk cId="439984963" sldId="692"/>
            <ac:spMk id="2" creationId="{CA5BA6F8-32CD-4C8B-8CB5-4684B8F84735}"/>
          </ac:spMkLst>
        </pc:spChg>
        <pc:spChg chg="del">
          <ac:chgData name="Anna Levant" userId="210d9502-8377-43fd-99cb-c85f0f24e099" providerId="ADAL" clId="{BBF6C0A1-41DE-4E83-92BB-7489CBF60A38}" dt="2022-10-18T20:33:48.138" v="222" actId="478"/>
          <ac:spMkLst>
            <pc:docMk/>
            <pc:sldMk cId="439984963" sldId="692"/>
            <ac:spMk id="3" creationId="{045C6B48-7228-4C3A-93FA-78897A353D92}"/>
          </ac:spMkLst>
        </pc:spChg>
        <pc:spChg chg="add mod">
          <ac:chgData name="Anna Levant" userId="210d9502-8377-43fd-99cb-c85f0f24e099" providerId="ADAL" clId="{BBF6C0A1-41DE-4E83-92BB-7489CBF60A38}" dt="2022-10-18T20:36:58.546" v="230" actId="1076"/>
          <ac:spMkLst>
            <pc:docMk/>
            <pc:sldMk cId="439984963" sldId="692"/>
            <ac:spMk id="6" creationId="{B7530B4B-16FC-4360-933C-45ADF233E491}"/>
          </ac:spMkLst>
        </pc:spChg>
        <pc:spChg chg="add mod">
          <ac:chgData name="Anna Levant" userId="210d9502-8377-43fd-99cb-c85f0f24e099" providerId="ADAL" clId="{BBF6C0A1-41DE-4E83-92BB-7489CBF60A38}" dt="2022-10-18T20:56:01.840" v="327" actId="20577"/>
          <ac:spMkLst>
            <pc:docMk/>
            <pc:sldMk cId="439984963" sldId="692"/>
            <ac:spMk id="7" creationId="{9B086A61-61C5-460C-A4C7-42EBBEDC51B7}"/>
          </ac:spMkLst>
        </pc:spChg>
        <pc:spChg chg="add mod">
          <ac:chgData name="Anna Levant" userId="210d9502-8377-43fd-99cb-c85f0f24e099" providerId="ADAL" clId="{BBF6C0A1-41DE-4E83-92BB-7489CBF60A38}" dt="2022-10-18T20:31:56.323" v="202" actId="1076"/>
          <ac:spMkLst>
            <pc:docMk/>
            <pc:sldMk cId="439984963" sldId="692"/>
            <ac:spMk id="8" creationId="{B9962840-BE62-477A-9C86-A472A7A804F1}"/>
          </ac:spMkLst>
        </pc:spChg>
        <pc:spChg chg="add mod">
          <ac:chgData name="Anna Levant" userId="210d9502-8377-43fd-99cb-c85f0f24e099" providerId="ADAL" clId="{BBF6C0A1-41DE-4E83-92BB-7489CBF60A38}" dt="2022-10-18T20:31:02.648" v="189" actId="14100"/>
          <ac:spMkLst>
            <pc:docMk/>
            <pc:sldMk cId="439984963" sldId="692"/>
            <ac:spMk id="9" creationId="{2A898A04-2BCA-4B0E-94E7-B49B2B816CE2}"/>
          </ac:spMkLst>
        </pc:spChg>
        <pc:spChg chg="add mod">
          <ac:chgData name="Anna Levant" userId="210d9502-8377-43fd-99cb-c85f0f24e099" providerId="ADAL" clId="{BBF6C0A1-41DE-4E83-92BB-7489CBF60A38}" dt="2022-10-18T20:32:53.050" v="206" actId="207"/>
          <ac:spMkLst>
            <pc:docMk/>
            <pc:sldMk cId="439984963" sldId="692"/>
            <ac:spMk id="12" creationId="{79DA6D67-F4A5-4B90-965E-6B26AE647FBA}"/>
          </ac:spMkLst>
        </pc:spChg>
        <pc:spChg chg="add mod">
          <ac:chgData name="Anna Levant" userId="210d9502-8377-43fd-99cb-c85f0f24e099" providerId="ADAL" clId="{BBF6C0A1-41DE-4E83-92BB-7489CBF60A38}" dt="2022-10-18T20:33:33.375" v="221" actId="1076"/>
          <ac:spMkLst>
            <pc:docMk/>
            <pc:sldMk cId="439984963" sldId="692"/>
            <ac:spMk id="19" creationId="{5BD9666D-D0F7-4CDC-872B-446021400067}"/>
          </ac:spMkLst>
        </pc:spChg>
        <pc:picChg chg="add mod">
          <ac:chgData name="Anna Levant" userId="210d9502-8377-43fd-99cb-c85f0f24e099" providerId="ADAL" clId="{BBF6C0A1-41DE-4E83-92BB-7489CBF60A38}" dt="2022-10-18T20:30:50.912" v="181" actId="1076"/>
          <ac:picMkLst>
            <pc:docMk/>
            <pc:sldMk cId="439984963" sldId="692"/>
            <ac:picMk id="4" creationId="{5E798E07-8AC5-4B27-AC40-56F61A991E52}"/>
          </ac:picMkLst>
        </pc:picChg>
        <pc:cxnChg chg="add mod">
          <ac:chgData name="Anna Levant" userId="210d9502-8377-43fd-99cb-c85f0f24e099" providerId="ADAL" clId="{BBF6C0A1-41DE-4E83-92BB-7489CBF60A38}" dt="2022-10-18T20:28:47.338" v="156" actId="14100"/>
          <ac:cxnSpMkLst>
            <pc:docMk/>
            <pc:sldMk cId="439984963" sldId="692"/>
            <ac:cxnSpMk id="10" creationId="{6EF2E585-E559-4836-893C-8E42BA0499A6}"/>
          </ac:cxnSpMkLst>
        </pc:cxnChg>
        <pc:cxnChg chg="add mod">
          <ac:chgData name="Anna Levant" userId="210d9502-8377-43fd-99cb-c85f0f24e099" providerId="ADAL" clId="{BBF6C0A1-41DE-4E83-92BB-7489CBF60A38}" dt="2022-10-18T20:33:03.783" v="208" actId="208"/>
          <ac:cxnSpMkLst>
            <pc:docMk/>
            <pc:sldMk cId="439984963" sldId="692"/>
            <ac:cxnSpMk id="13" creationId="{4DF1B045-F1C3-46E3-A228-C3DCBAA64F92}"/>
          </ac:cxnSpMkLst>
        </pc:cxnChg>
        <pc:cxnChg chg="add mod">
          <ac:chgData name="Anna Levant" userId="210d9502-8377-43fd-99cb-c85f0f24e099" providerId="ADAL" clId="{BBF6C0A1-41DE-4E83-92BB-7489CBF60A38}" dt="2022-10-18T20:33:07.575" v="209" actId="14100"/>
          <ac:cxnSpMkLst>
            <pc:docMk/>
            <pc:sldMk cId="439984963" sldId="692"/>
            <ac:cxnSpMk id="16" creationId="{D7417872-DF00-4A3A-B19B-25850CE7E735}"/>
          </ac:cxnSpMkLst>
        </pc:cxnChg>
      </pc:sldChg>
      <pc:sldChg chg="addSp delSp modSp new mod">
        <pc:chgData name="Anna Levant" userId="210d9502-8377-43fd-99cb-c85f0f24e099" providerId="ADAL" clId="{BBF6C0A1-41DE-4E83-92BB-7489CBF60A38}" dt="2022-10-18T21:17:29.227" v="706" actId="14100"/>
        <pc:sldMkLst>
          <pc:docMk/>
          <pc:sldMk cId="2969241123" sldId="693"/>
        </pc:sldMkLst>
        <pc:spChg chg="mod">
          <ac:chgData name="Anna Levant" userId="210d9502-8377-43fd-99cb-c85f0f24e099" providerId="ADAL" clId="{BBF6C0A1-41DE-4E83-92BB-7489CBF60A38}" dt="2022-10-18T20:52:04.048" v="272" actId="20577"/>
          <ac:spMkLst>
            <pc:docMk/>
            <pc:sldMk cId="2969241123" sldId="693"/>
            <ac:spMk id="2" creationId="{50D7B98A-CF19-4823-92BA-0DCBA15C34D9}"/>
          </ac:spMkLst>
        </pc:spChg>
        <pc:spChg chg="del">
          <ac:chgData name="Anna Levant" userId="210d9502-8377-43fd-99cb-c85f0f24e099" providerId="ADAL" clId="{BBF6C0A1-41DE-4E83-92BB-7489CBF60A38}" dt="2022-10-18T20:54:48.593" v="310" actId="478"/>
          <ac:spMkLst>
            <pc:docMk/>
            <pc:sldMk cId="2969241123" sldId="693"/>
            <ac:spMk id="3" creationId="{89883F2A-9F46-4311-9526-D64B628F4556}"/>
          </ac:spMkLst>
        </pc:spChg>
        <pc:spChg chg="add mod">
          <ac:chgData name="Anna Levant" userId="210d9502-8377-43fd-99cb-c85f0f24e099" providerId="ADAL" clId="{BBF6C0A1-41DE-4E83-92BB-7489CBF60A38}" dt="2022-10-18T20:53:28.403" v="292" actId="1076"/>
          <ac:spMkLst>
            <pc:docMk/>
            <pc:sldMk cId="2969241123" sldId="693"/>
            <ac:spMk id="5" creationId="{78988905-BAA2-4817-82A7-2C5BC68F9E9C}"/>
          </ac:spMkLst>
        </pc:spChg>
        <pc:spChg chg="add mod">
          <ac:chgData name="Anna Levant" userId="210d9502-8377-43fd-99cb-c85f0f24e099" providerId="ADAL" clId="{BBF6C0A1-41DE-4E83-92BB-7489CBF60A38}" dt="2022-10-18T20:53:41.890" v="296" actId="20577"/>
          <ac:spMkLst>
            <pc:docMk/>
            <pc:sldMk cId="2969241123" sldId="693"/>
            <ac:spMk id="6" creationId="{C1B3FA17-90A2-49B4-864D-819C6E4E82E5}"/>
          </ac:spMkLst>
        </pc:spChg>
        <pc:spChg chg="add mod">
          <ac:chgData name="Anna Levant" userId="210d9502-8377-43fd-99cb-c85f0f24e099" providerId="ADAL" clId="{BBF6C0A1-41DE-4E83-92BB-7489CBF60A38}" dt="2022-10-18T20:53:58.663" v="303" actId="1076"/>
          <ac:spMkLst>
            <pc:docMk/>
            <pc:sldMk cId="2969241123" sldId="693"/>
            <ac:spMk id="7" creationId="{D86B036B-0D00-448A-BAED-79FEA82B5C08}"/>
          </ac:spMkLst>
        </pc:spChg>
        <pc:spChg chg="add mod">
          <ac:chgData name="Anna Levant" userId="210d9502-8377-43fd-99cb-c85f0f24e099" providerId="ADAL" clId="{BBF6C0A1-41DE-4E83-92BB-7489CBF60A38}" dt="2022-10-18T20:54:08.104" v="309" actId="20577"/>
          <ac:spMkLst>
            <pc:docMk/>
            <pc:sldMk cId="2969241123" sldId="693"/>
            <ac:spMk id="10" creationId="{E6222E20-E27D-4569-9698-84915DD9F978}"/>
          </ac:spMkLst>
        </pc:spChg>
        <pc:spChg chg="add del mod">
          <ac:chgData name="Anna Levant" userId="210d9502-8377-43fd-99cb-c85f0f24e099" providerId="ADAL" clId="{BBF6C0A1-41DE-4E83-92BB-7489CBF60A38}" dt="2022-10-18T20:55:27.829" v="324" actId="478"/>
          <ac:spMkLst>
            <pc:docMk/>
            <pc:sldMk cId="2969241123" sldId="693"/>
            <ac:spMk id="11" creationId="{F3756338-7857-490B-93CE-685CF517038E}"/>
          </ac:spMkLst>
        </pc:spChg>
        <pc:spChg chg="add mod">
          <ac:chgData name="Anna Levant" userId="210d9502-8377-43fd-99cb-c85f0f24e099" providerId="ADAL" clId="{BBF6C0A1-41DE-4E83-92BB-7489CBF60A38}" dt="2022-10-18T20:56:58.951" v="358" actId="1076"/>
          <ac:spMkLst>
            <pc:docMk/>
            <pc:sldMk cId="2969241123" sldId="693"/>
            <ac:spMk id="12" creationId="{D1F9E715-401E-4143-AEA9-7AED5247FC92}"/>
          </ac:spMkLst>
        </pc:spChg>
        <pc:spChg chg="add mod">
          <ac:chgData name="Anna Levant" userId="210d9502-8377-43fd-99cb-c85f0f24e099" providerId="ADAL" clId="{BBF6C0A1-41DE-4E83-92BB-7489CBF60A38}" dt="2022-10-18T20:56:50.192" v="356" actId="1076"/>
          <ac:spMkLst>
            <pc:docMk/>
            <pc:sldMk cId="2969241123" sldId="693"/>
            <ac:spMk id="13" creationId="{6914A5E5-2A5C-4546-B2D1-671680773D9C}"/>
          </ac:spMkLst>
        </pc:spChg>
        <pc:spChg chg="add mod">
          <ac:chgData name="Anna Levant" userId="210d9502-8377-43fd-99cb-c85f0f24e099" providerId="ADAL" clId="{BBF6C0A1-41DE-4E83-92BB-7489CBF60A38}" dt="2022-10-18T20:56:54.398" v="357" actId="1076"/>
          <ac:spMkLst>
            <pc:docMk/>
            <pc:sldMk cId="2969241123" sldId="693"/>
            <ac:spMk id="14" creationId="{2CF5C92F-B9F8-453E-95D7-C2360CAAE2F3}"/>
          </ac:spMkLst>
        </pc:spChg>
        <pc:spChg chg="add mod">
          <ac:chgData name="Anna Levant" userId="210d9502-8377-43fd-99cb-c85f0f24e099" providerId="ADAL" clId="{BBF6C0A1-41DE-4E83-92BB-7489CBF60A38}" dt="2022-10-18T20:57:13.637" v="365" actId="20577"/>
          <ac:spMkLst>
            <pc:docMk/>
            <pc:sldMk cId="2969241123" sldId="693"/>
            <ac:spMk id="15" creationId="{4C7C93E1-64FF-4225-9BE3-041C32D27EE3}"/>
          </ac:spMkLst>
        </pc:spChg>
        <pc:spChg chg="add mod">
          <ac:chgData name="Anna Levant" userId="210d9502-8377-43fd-99cb-c85f0f24e099" providerId="ADAL" clId="{BBF6C0A1-41DE-4E83-92BB-7489CBF60A38}" dt="2022-10-18T21:17:29.227" v="706" actId="14100"/>
          <ac:spMkLst>
            <pc:docMk/>
            <pc:sldMk cId="2969241123" sldId="693"/>
            <ac:spMk id="16" creationId="{158412CA-15B5-4764-A804-5C5E199AAA2C}"/>
          </ac:spMkLst>
        </pc:spChg>
        <pc:spChg chg="add del mod">
          <ac:chgData name="Anna Levant" userId="210d9502-8377-43fd-99cb-c85f0f24e099" providerId="ADAL" clId="{BBF6C0A1-41DE-4E83-92BB-7489CBF60A38}" dt="2022-10-18T21:04:47.124" v="502"/>
          <ac:spMkLst>
            <pc:docMk/>
            <pc:sldMk cId="2969241123" sldId="693"/>
            <ac:spMk id="17" creationId="{F39A11DB-FFED-4CE0-8EAA-B5B40D2626D8}"/>
          </ac:spMkLst>
        </pc:spChg>
        <pc:spChg chg="add mod">
          <ac:chgData name="Anna Levant" userId="210d9502-8377-43fd-99cb-c85f0f24e099" providerId="ADAL" clId="{BBF6C0A1-41DE-4E83-92BB-7489CBF60A38}" dt="2022-10-18T21:16:18.492" v="674" actId="164"/>
          <ac:spMkLst>
            <pc:docMk/>
            <pc:sldMk cId="2969241123" sldId="693"/>
            <ac:spMk id="19" creationId="{671F2000-7C08-4271-B1CD-46E7B5D056AE}"/>
          </ac:spMkLst>
        </pc:spChg>
        <pc:spChg chg="add mod">
          <ac:chgData name="Anna Levant" userId="210d9502-8377-43fd-99cb-c85f0f24e099" providerId="ADAL" clId="{BBF6C0A1-41DE-4E83-92BB-7489CBF60A38}" dt="2022-10-18T21:16:18.492" v="674" actId="164"/>
          <ac:spMkLst>
            <pc:docMk/>
            <pc:sldMk cId="2969241123" sldId="693"/>
            <ac:spMk id="20" creationId="{76296C9A-1FB3-40EE-B205-709B6FD6154A}"/>
          </ac:spMkLst>
        </pc:spChg>
        <pc:spChg chg="add mod">
          <ac:chgData name="Anna Levant" userId="210d9502-8377-43fd-99cb-c85f0f24e099" providerId="ADAL" clId="{BBF6C0A1-41DE-4E83-92BB-7489CBF60A38}" dt="2022-10-18T21:16:18.492" v="674" actId="164"/>
          <ac:spMkLst>
            <pc:docMk/>
            <pc:sldMk cId="2969241123" sldId="693"/>
            <ac:spMk id="21" creationId="{2E6BF66A-4B91-41AC-B738-F820FD10ED65}"/>
          </ac:spMkLst>
        </pc:spChg>
        <pc:spChg chg="add mod">
          <ac:chgData name="Anna Levant" userId="210d9502-8377-43fd-99cb-c85f0f24e099" providerId="ADAL" clId="{BBF6C0A1-41DE-4E83-92BB-7489CBF60A38}" dt="2022-10-18T21:16:08.029" v="672" actId="6549"/>
          <ac:spMkLst>
            <pc:docMk/>
            <pc:sldMk cId="2969241123" sldId="693"/>
            <ac:spMk id="22" creationId="{1CFE5EC1-F552-4CF2-8B08-D9D4B2969A30}"/>
          </ac:spMkLst>
        </pc:spChg>
        <pc:spChg chg="add mod">
          <ac:chgData name="Anna Levant" userId="210d9502-8377-43fd-99cb-c85f0f24e099" providerId="ADAL" clId="{BBF6C0A1-41DE-4E83-92BB-7489CBF60A38}" dt="2022-10-18T21:15:45.929" v="667" actId="164"/>
          <ac:spMkLst>
            <pc:docMk/>
            <pc:sldMk cId="2969241123" sldId="693"/>
            <ac:spMk id="23" creationId="{1DD7EBC2-5548-4F98-BD10-7FA618202BBE}"/>
          </ac:spMkLst>
        </pc:spChg>
        <pc:spChg chg="add del mod">
          <ac:chgData name="Anna Levant" userId="210d9502-8377-43fd-99cb-c85f0f24e099" providerId="ADAL" clId="{BBF6C0A1-41DE-4E83-92BB-7489CBF60A38}" dt="2022-10-18T21:16:07.020" v="671" actId="478"/>
          <ac:spMkLst>
            <pc:docMk/>
            <pc:sldMk cId="2969241123" sldId="693"/>
            <ac:spMk id="24" creationId="{FC546F5B-8F40-45C3-BB09-251F18C16FFD}"/>
          </ac:spMkLst>
        </pc:spChg>
        <pc:spChg chg="add del mod">
          <ac:chgData name="Anna Levant" userId="210d9502-8377-43fd-99cb-c85f0f24e099" providerId="ADAL" clId="{BBF6C0A1-41DE-4E83-92BB-7489CBF60A38}" dt="2022-10-18T21:14:24.358" v="651" actId="478"/>
          <ac:spMkLst>
            <pc:docMk/>
            <pc:sldMk cId="2969241123" sldId="693"/>
            <ac:spMk id="25" creationId="{A25BF321-F2FA-4C5C-9DA4-711146DA200E}"/>
          </ac:spMkLst>
        </pc:spChg>
        <pc:spChg chg="add del mod">
          <ac:chgData name="Anna Levant" userId="210d9502-8377-43fd-99cb-c85f0f24e099" providerId="ADAL" clId="{BBF6C0A1-41DE-4E83-92BB-7489CBF60A38}" dt="2022-10-18T21:13:10.044" v="631"/>
          <ac:spMkLst>
            <pc:docMk/>
            <pc:sldMk cId="2969241123" sldId="693"/>
            <ac:spMk id="26" creationId="{B3DBDBCE-0895-40F8-98A6-408F524B0095}"/>
          </ac:spMkLst>
        </pc:spChg>
        <pc:grpChg chg="add del mod">
          <ac:chgData name="Anna Levant" userId="210d9502-8377-43fd-99cb-c85f0f24e099" providerId="ADAL" clId="{BBF6C0A1-41DE-4E83-92BB-7489CBF60A38}" dt="2022-10-18T21:16:11.111" v="673" actId="478"/>
          <ac:grpSpMkLst>
            <pc:docMk/>
            <pc:sldMk cId="2969241123" sldId="693"/>
            <ac:grpSpMk id="27" creationId="{A44AEA31-515C-40D3-A94C-2A477ADFE294}"/>
          </ac:grpSpMkLst>
        </pc:grpChg>
        <pc:grpChg chg="add mod">
          <ac:chgData name="Anna Levant" userId="210d9502-8377-43fd-99cb-c85f0f24e099" providerId="ADAL" clId="{BBF6C0A1-41DE-4E83-92BB-7489CBF60A38}" dt="2022-10-18T21:16:18.492" v="674" actId="164"/>
          <ac:grpSpMkLst>
            <pc:docMk/>
            <pc:sldMk cId="2969241123" sldId="693"/>
            <ac:grpSpMk id="28" creationId="{EB87F793-DF2E-46F9-B8A0-46BB2E88202E}"/>
          </ac:grpSpMkLst>
        </pc:grpChg>
        <pc:picChg chg="add mod">
          <ac:chgData name="Anna Levant" userId="210d9502-8377-43fd-99cb-c85f0f24e099" providerId="ADAL" clId="{BBF6C0A1-41DE-4E83-92BB-7489CBF60A38}" dt="2022-10-18T20:52:38.977" v="276" actId="1076"/>
          <ac:picMkLst>
            <pc:docMk/>
            <pc:sldMk cId="2969241123" sldId="693"/>
            <ac:picMk id="4" creationId="{A733536F-2F85-46FD-916B-0EE3F1C7FA19}"/>
          </ac:picMkLst>
        </pc:picChg>
        <pc:picChg chg="add del mod">
          <ac:chgData name="Anna Levant" userId="210d9502-8377-43fd-99cb-c85f0f24e099" providerId="ADAL" clId="{BBF6C0A1-41DE-4E83-92BB-7489CBF60A38}" dt="2022-10-18T20:53:53.774" v="302"/>
          <ac:picMkLst>
            <pc:docMk/>
            <pc:sldMk cId="2969241123" sldId="693"/>
            <ac:picMk id="8" creationId="{880C5CF5-4B8E-46CF-8BE1-D3F01A13CA9A}"/>
          </ac:picMkLst>
        </pc:picChg>
        <pc:picChg chg="add del mod">
          <ac:chgData name="Anna Levant" userId="210d9502-8377-43fd-99cb-c85f0f24e099" providerId="ADAL" clId="{BBF6C0A1-41DE-4E83-92BB-7489CBF60A38}" dt="2022-10-18T20:54:00.604" v="305"/>
          <ac:picMkLst>
            <pc:docMk/>
            <pc:sldMk cId="2969241123" sldId="693"/>
            <ac:picMk id="9" creationId="{C4FC60AA-FE39-466B-A5E8-6409BE06942B}"/>
          </ac:picMkLst>
        </pc:picChg>
      </pc:sldChg>
      <pc:sldChg chg="addSp delSp modSp new mod modClrScheme delAnim modAnim chgLayout">
        <pc:chgData name="Anna Levant" userId="210d9502-8377-43fd-99cb-c85f0f24e099" providerId="ADAL" clId="{BBF6C0A1-41DE-4E83-92BB-7489CBF60A38}" dt="2022-10-18T22:04:55.759" v="874"/>
        <pc:sldMkLst>
          <pc:docMk/>
          <pc:sldMk cId="3090665022" sldId="694"/>
        </pc:sldMkLst>
        <pc:spChg chg="del">
          <ac:chgData name="Anna Levant" userId="210d9502-8377-43fd-99cb-c85f0f24e099" providerId="ADAL" clId="{BBF6C0A1-41DE-4E83-92BB-7489CBF60A38}" dt="2022-10-18T21:16:31.069" v="677" actId="700"/>
          <ac:spMkLst>
            <pc:docMk/>
            <pc:sldMk cId="3090665022" sldId="694"/>
            <ac:spMk id="2" creationId="{9966C86C-7732-4416-8BEB-821F80BF4F34}"/>
          </ac:spMkLst>
        </pc:spChg>
        <pc:spChg chg="mod ord">
          <ac:chgData name="Anna Levant" userId="210d9502-8377-43fd-99cb-c85f0f24e099" providerId="ADAL" clId="{BBF6C0A1-41DE-4E83-92BB-7489CBF60A38}" dt="2022-10-18T21:16:31.069" v="677" actId="700"/>
          <ac:spMkLst>
            <pc:docMk/>
            <pc:sldMk cId="3090665022" sldId="694"/>
            <ac:spMk id="3" creationId="{944B65DC-E7C3-463C-BB4E-8798E504660F}"/>
          </ac:spMkLst>
        </pc:spChg>
        <pc:spChg chg="mod">
          <ac:chgData name="Anna Levant" userId="210d9502-8377-43fd-99cb-c85f0f24e099" providerId="ADAL" clId="{BBF6C0A1-41DE-4E83-92BB-7489CBF60A38}" dt="2022-10-18T21:15:55.283" v="669"/>
          <ac:spMkLst>
            <pc:docMk/>
            <pc:sldMk cId="3090665022" sldId="694"/>
            <ac:spMk id="5" creationId="{7205333B-D6C4-400A-B06E-3A6A2359AB77}"/>
          </ac:spMkLst>
        </pc:spChg>
        <pc:spChg chg="mod">
          <ac:chgData name="Anna Levant" userId="210d9502-8377-43fd-99cb-c85f0f24e099" providerId="ADAL" clId="{BBF6C0A1-41DE-4E83-92BB-7489CBF60A38}" dt="2022-10-18T21:23:02.614" v="708" actId="6549"/>
          <ac:spMkLst>
            <pc:docMk/>
            <pc:sldMk cId="3090665022" sldId="694"/>
            <ac:spMk id="6" creationId="{1F5A2AA9-769E-40A3-BEC3-1A59322CB0B7}"/>
          </ac:spMkLst>
        </pc:spChg>
        <pc:spChg chg="mod">
          <ac:chgData name="Anna Levant" userId="210d9502-8377-43fd-99cb-c85f0f24e099" providerId="ADAL" clId="{BBF6C0A1-41DE-4E83-92BB-7489CBF60A38}" dt="2022-10-18T21:16:24.324" v="675"/>
          <ac:spMkLst>
            <pc:docMk/>
            <pc:sldMk cId="3090665022" sldId="694"/>
            <ac:spMk id="8" creationId="{CDBF3EB9-9E89-480C-9981-87F5BA790F08}"/>
          </ac:spMkLst>
        </pc:spChg>
        <pc:spChg chg="mod">
          <ac:chgData name="Anna Levant" userId="210d9502-8377-43fd-99cb-c85f0f24e099" providerId="ADAL" clId="{BBF6C0A1-41DE-4E83-92BB-7489CBF60A38}" dt="2022-10-18T21:16:24.324" v="675"/>
          <ac:spMkLst>
            <pc:docMk/>
            <pc:sldMk cId="3090665022" sldId="694"/>
            <ac:spMk id="9" creationId="{2AFFBABF-9BBD-4B60-98E7-258AB264B848}"/>
          </ac:spMkLst>
        </pc:spChg>
        <pc:spChg chg="mod">
          <ac:chgData name="Anna Levant" userId="210d9502-8377-43fd-99cb-c85f0f24e099" providerId="ADAL" clId="{BBF6C0A1-41DE-4E83-92BB-7489CBF60A38}" dt="2022-10-18T21:16:24.324" v="675"/>
          <ac:spMkLst>
            <pc:docMk/>
            <pc:sldMk cId="3090665022" sldId="694"/>
            <ac:spMk id="10" creationId="{920F0E2B-4177-4BD7-9C8E-D5D1A9AAA220}"/>
          </ac:spMkLst>
        </pc:spChg>
        <pc:spChg chg="add mod">
          <ac:chgData name="Anna Levant" userId="210d9502-8377-43fd-99cb-c85f0f24e099" providerId="ADAL" clId="{BBF6C0A1-41DE-4E83-92BB-7489CBF60A38}" dt="2022-10-18T21:16:55.292" v="681" actId="208"/>
          <ac:spMkLst>
            <pc:docMk/>
            <pc:sldMk cId="3090665022" sldId="694"/>
            <ac:spMk id="11" creationId="{1A6DADC5-27ED-4E5D-A684-33B771ABE3AE}"/>
          </ac:spMkLst>
        </pc:spChg>
        <pc:spChg chg="add del mod">
          <ac:chgData name="Anna Levant" userId="210d9502-8377-43fd-99cb-c85f0f24e099" providerId="ADAL" clId="{BBF6C0A1-41DE-4E83-92BB-7489CBF60A38}" dt="2022-10-18T21:50:00.280" v="718"/>
          <ac:spMkLst>
            <pc:docMk/>
            <pc:sldMk cId="3090665022" sldId="694"/>
            <ac:spMk id="15" creationId="{F235444C-9431-44B9-AB06-F1C8483D9E7F}"/>
          </ac:spMkLst>
        </pc:spChg>
        <pc:spChg chg="add mod">
          <ac:chgData name="Anna Levant" userId="210d9502-8377-43fd-99cb-c85f0f24e099" providerId="ADAL" clId="{BBF6C0A1-41DE-4E83-92BB-7489CBF60A38}" dt="2022-10-18T22:02:52.101" v="864" actId="20577"/>
          <ac:spMkLst>
            <pc:docMk/>
            <pc:sldMk cId="3090665022" sldId="694"/>
            <ac:spMk id="16" creationId="{B3B5DB6A-655A-461D-B92F-B7CFE9B6D6E8}"/>
          </ac:spMkLst>
        </pc:spChg>
        <pc:spChg chg="add mod">
          <ac:chgData name="Anna Levant" userId="210d9502-8377-43fd-99cb-c85f0f24e099" providerId="ADAL" clId="{BBF6C0A1-41DE-4E83-92BB-7489CBF60A38}" dt="2022-10-18T22:03:04.755" v="869" actId="20577"/>
          <ac:spMkLst>
            <pc:docMk/>
            <pc:sldMk cId="3090665022" sldId="694"/>
            <ac:spMk id="18" creationId="{9216AD72-5DD2-437F-BE66-46B4D257BA37}"/>
          </ac:spMkLst>
        </pc:spChg>
        <pc:spChg chg="add del">
          <ac:chgData name="Anna Levant" userId="210d9502-8377-43fd-99cb-c85f0f24e099" providerId="ADAL" clId="{BBF6C0A1-41DE-4E83-92BB-7489CBF60A38}" dt="2022-10-18T21:57:28.586" v="808" actId="22"/>
          <ac:spMkLst>
            <pc:docMk/>
            <pc:sldMk cId="3090665022" sldId="694"/>
            <ac:spMk id="20" creationId="{1F33C8E8-8EBB-4A12-B74F-FFD561E6942B}"/>
          </ac:spMkLst>
        </pc:spChg>
        <pc:spChg chg="add del">
          <ac:chgData name="Anna Levant" userId="210d9502-8377-43fd-99cb-c85f0f24e099" providerId="ADAL" clId="{BBF6C0A1-41DE-4E83-92BB-7489CBF60A38}" dt="2022-10-18T21:57:37.415" v="810" actId="22"/>
          <ac:spMkLst>
            <pc:docMk/>
            <pc:sldMk cId="3090665022" sldId="694"/>
            <ac:spMk id="22" creationId="{5B4C2EF3-E966-46F9-98B0-6C2089416335}"/>
          </ac:spMkLst>
        </pc:spChg>
        <pc:spChg chg="add del mod">
          <ac:chgData name="Anna Levant" userId="210d9502-8377-43fd-99cb-c85f0f24e099" providerId="ADAL" clId="{BBF6C0A1-41DE-4E83-92BB-7489CBF60A38}" dt="2022-10-18T22:01:16.592" v="859" actId="21"/>
          <ac:spMkLst>
            <pc:docMk/>
            <pc:sldMk cId="3090665022" sldId="694"/>
            <ac:spMk id="23" creationId="{1E85AF3E-DE93-4EA5-BC72-9D621223DA9C}"/>
          </ac:spMkLst>
        </pc:spChg>
        <pc:spChg chg="add mod">
          <ac:chgData name="Anna Levant" userId="210d9502-8377-43fd-99cb-c85f0f24e099" providerId="ADAL" clId="{BBF6C0A1-41DE-4E83-92BB-7489CBF60A38}" dt="2022-10-18T22:03:10.823" v="870" actId="1076"/>
          <ac:spMkLst>
            <pc:docMk/>
            <pc:sldMk cId="3090665022" sldId="694"/>
            <ac:spMk id="24" creationId="{6A121682-57E9-4D4E-9F40-14B06DC12244}"/>
          </ac:spMkLst>
        </pc:spChg>
        <pc:spChg chg="add mod">
          <ac:chgData name="Anna Levant" userId="210d9502-8377-43fd-99cb-c85f0f24e099" providerId="ADAL" clId="{BBF6C0A1-41DE-4E83-92BB-7489CBF60A38}" dt="2022-10-18T22:04:48.831" v="873" actId="207"/>
          <ac:spMkLst>
            <pc:docMk/>
            <pc:sldMk cId="3090665022" sldId="694"/>
            <ac:spMk id="26" creationId="{F0BD722F-79D6-4A34-95B3-B428C950D48E}"/>
          </ac:spMkLst>
        </pc:spChg>
        <pc:grpChg chg="add mod">
          <ac:chgData name="Anna Levant" userId="210d9502-8377-43fd-99cb-c85f0f24e099" providerId="ADAL" clId="{BBF6C0A1-41DE-4E83-92BB-7489CBF60A38}" dt="2022-10-18T21:16:36.360" v="679" actId="1076"/>
          <ac:grpSpMkLst>
            <pc:docMk/>
            <pc:sldMk cId="3090665022" sldId="694"/>
            <ac:grpSpMk id="4" creationId="{710DF841-EED6-4051-87B1-A23C2839A2BE}"/>
          </ac:grpSpMkLst>
        </pc:grpChg>
        <pc:grpChg chg="add mod">
          <ac:chgData name="Anna Levant" userId="210d9502-8377-43fd-99cb-c85f0f24e099" providerId="ADAL" clId="{BBF6C0A1-41DE-4E83-92BB-7489CBF60A38}" dt="2022-10-18T21:16:33.550" v="678" actId="1076"/>
          <ac:grpSpMkLst>
            <pc:docMk/>
            <pc:sldMk cId="3090665022" sldId="694"/>
            <ac:grpSpMk id="7" creationId="{D3B96005-E41A-4770-9836-D9BF43521476}"/>
          </ac:grpSpMkLst>
        </pc:grpChg>
        <pc:picChg chg="add del mod">
          <ac:chgData name="Anna Levant" userId="210d9502-8377-43fd-99cb-c85f0f24e099" providerId="ADAL" clId="{BBF6C0A1-41DE-4E83-92BB-7489CBF60A38}" dt="2022-10-18T21:53:07.564" v="752" actId="478"/>
          <ac:picMkLst>
            <pc:docMk/>
            <pc:sldMk cId="3090665022" sldId="694"/>
            <ac:picMk id="13" creationId="{60975FB4-7EB1-4D32-8A20-BF6DD4B6D82E}"/>
          </ac:picMkLst>
        </pc:picChg>
        <pc:picChg chg="add del mod">
          <ac:chgData name="Anna Levant" userId="210d9502-8377-43fd-99cb-c85f0f24e099" providerId="ADAL" clId="{BBF6C0A1-41DE-4E83-92BB-7489CBF60A38}" dt="2022-10-18T21:49:46.705" v="714" actId="478"/>
          <ac:picMkLst>
            <pc:docMk/>
            <pc:sldMk cId="3090665022" sldId="694"/>
            <ac:picMk id="14" creationId="{90314B25-F982-430C-AEB8-556711C661BD}"/>
          </ac:picMkLst>
        </pc:picChg>
      </pc:sldChg>
      <pc:sldChg chg="addSp delSp modSp add mod ord modAnim">
        <pc:chgData name="Anna Levant" userId="210d9502-8377-43fd-99cb-c85f0f24e099" providerId="ADAL" clId="{BBF6C0A1-41DE-4E83-92BB-7489CBF60A38}" dt="2022-10-18T22:01:28.702" v="862" actId="478"/>
        <pc:sldMkLst>
          <pc:docMk/>
          <pc:sldMk cId="346694502" sldId="695"/>
        </pc:sldMkLst>
        <pc:spChg chg="del">
          <ac:chgData name="Anna Levant" userId="210d9502-8377-43fd-99cb-c85f0f24e099" providerId="ADAL" clId="{BBF6C0A1-41DE-4E83-92BB-7489CBF60A38}" dt="2022-10-18T22:01:28.702" v="862" actId="478"/>
          <ac:spMkLst>
            <pc:docMk/>
            <pc:sldMk cId="346694502" sldId="695"/>
            <ac:spMk id="6" creationId="{B7530B4B-16FC-4360-933C-45ADF233E491}"/>
          </ac:spMkLst>
        </pc:spChg>
        <pc:spChg chg="add mod">
          <ac:chgData name="Anna Levant" userId="210d9502-8377-43fd-99cb-c85f0f24e099" providerId="ADAL" clId="{BBF6C0A1-41DE-4E83-92BB-7489CBF60A38}" dt="2022-10-18T22:01:24.653" v="861" actId="1076"/>
          <ac:spMkLst>
            <pc:docMk/>
            <pc:sldMk cId="346694502" sldId="695"/>
            <ac:spMk id="14" creationId="{011027F2-6699-4853-BFEE-C11E63EA42BA}"/>
          </ac:spMkLst>
        </pc:spChg>
      </pc:sldChg>
      <pc:sldChg chg="addSp delSp modSp new mod modAnim">
        <pc:chgData name="Anna Levant" userId="210d9502-8377-43fd-99cb-c85f0f24e099" providerId="ADAL" clId="{BBF6C0A1-41DE-4E83-92BB-7489CBF60A38}" dt="2022-10-18T22:13:45.762" v="1095" actId="20577"/>
        <pc:sldMkLst>
          <pc:docMk/>
          <pc:sldMk cId="619506175" sldId="696"/>
        </pc:sldMkLst>
        <pc:spChg chg="mod">
          <ac:chgData name="Anna Levant" userId="210d9502-8377-43fd-99cb-c85f0f24e099" providerId="ADAL" clId="{BBF6C0A1-41DE-4E83-92BB-7489CBF60A38}" dt="2022-10-18T22:08:09.617" v="898" actId="20577"/>
          <ac:spMkLst>
            <pc:docMk/>
            <pc:sldMk cId="619506175" sldId="696"/>
            <ac:spMk id="2" creationId="{AC51095A-D5F2-4397-B107-2D74C3B357B5}"/>
          </ac:spMkLst>
        </pc:spChg>
        <pc:spChg chg="mod">
          <ac:chgData name="Anna Levant" userId="210d9502-8377-43fd-99cb-c85f0f24e099" providerId="ADAL" clId="{BBF6C0A1-41DE-4E83-92BB-7489CBF60A38}" dt="2022-10-18T22:07:31.348" v="895"/>
          <ac:spMkLst>
            <pc:docMk/>
            <pc:sldMk cId="619506175" sldId="696"/>
            <ac:spMk id="3" creationId="{D23656C6-08B7-4987-81AE-40AEA1B4289D}"/>
          </ac:spMkLst>
        </pc:spChg>
        <pc:spChg chg="add del">
          <ac:chgData name="Anna Levant" userId="210d9502-8377-43fd-99cb-c85f0f24e099" providerId="ADAL" clId="{BBF6C0A1-41DE-4E83-92BB-7489CBF60A38}" dt="2022-10-18T22:07:02.766" v="891"/>
          <ac:spMkLst>
            <pc:docMk/>
            <pc:sldMk cId="619506175" sldId="696"/>
            <ac:spMk id="5" creationId="{37783775-66FF-4952-84A4-DE858B33F5E8}"/>
          </ac:spMkLst>
        </pc:spChg>
        <pc:spChg chg="add mod">
          <ac:chgData name="Anna Levant" userId="210d9502-8377-43fd-99cb-c85f0f24e099" providerId="ADAL" clId="{BBF6C0A1-41DE-4E83-92BB-7489CBF60A38}" dt="2022-10-18T22:13:45.762" v="1095" actId="20577"/>
          <ac:spMkLst>
            <pc:docMk/>
            <pc:sldMk cId="619506175" sldId="696"/>
            <ac:spMk id="7" creationId="{4BBF7304-3279-41E9-B24D-0272D66014CD}"/>
          </ac:spMkLst>
        </pc:spChg>
        <pc:picChg chg="add mod">
          <ac:chgData name="Anna Levant" userId="210d9502-8377-43fd-99cb-c85f0f24e099" providerId="ADAL" clId="{BBF6C0A1-41DE-4E83-92BB-7489CBF60A38}" dt="2022-10-18T22:07:07.272" v="893" actId="1076"/>
          <ac:picMkLst>
            <pc:docMk/>
            <pc:sldMk cId="619506175" sldId="696"/>
            <ac:picMk id="6" creationId="{6919E33F-47E2-48B8-8606-22B41285C654}"/>
          </ac:picMkLst>
        </pc:picChg>
      </pc:sldChg>
      <pc:sldChg chg="addSp delSp modSp add mod">
        <pc:chgData name="Anna Levant" userId="210d9502-8377-43fd-99cb-c85f0f24e099" providerId="ADAL" clId="{BBF6C0A1-41DE-4E83-92BB-7489CBF60A38}" dt="2022-10-18T22:13:53.909" v="1096" actId="20577"/>
        <pc:sldMkLst>
          <pc:docMk/>
          <pc:sldMk cId="2214910406" sldId="697"/>
        </pc:sldMkLst>
        <pc:spChg chg="add mod">
          <ac:chgData name="Anna Levant" userId="210d9502-8377-43fd-99cb-c85f0f24e099" providerId="ADAL" clId="{BBF6C0A1-41DE-4E83-92BB-7489CBF60A38}" dt="2022-10-18T22:11:41.034" v="1018" actId="20577"/>
          <ac:spMkLst>
            <pc:docMk/>
            <pc:sldMk cId="2214910406" sldId="697"/>
            <ac:spMk id="17" creationId="{BC991873-9AB5-4E73-9407-37CBFB51A8D1}"/>
          </ac:spMkLst>
        </pc:spChg>
        <pc:spChg chg="mod">
          <ac:chgData name="Anna Levant" userId="210d9502-8377-43fd-99cb-c85f0f24e099" providerId="ADAL" clId="{BBF6C0A1-41DE-4E83-92BB-7489CBF60A38}" dt="2022-10-18T22:13:53.909" v="1096" actId="20577"/>
          <ac:spMkLst>
            <pc:docMk/>
            <pc:sldMk cId="2214910406" sldId="697"/>
            <ac:spMk id="18" creationId="{5F114146-A479-49E4-8563-982DAAB20F66}"/>
          </ac:spMkLst>
        </pc:spChg>
        <pc:spChg chg="mod">
          <ac:chgData name="Anna Levant" userId="210d9502-8377-43fd-99cb-c85f0f24e099" providerId="ADAL" clId="{BBF6C0A1-41DE-4E83-92BB-7489CBF60A38}" dt="2022-10-18T22:09:06.624" v="937" actId="20577"/>
          <ac:spMkLst>
            <pc:docMk/>
            <pc:sldMk cId="2214910406" sldId="697"/>
            <ac:spMk id="52226" creationId="{00000000-0000-0000-0000-000000000000}"/>
          </ac:spMkLst>
        </pc:spChg>
        <pc:spChg chg="del mod">
          <ac:chgData name="Anna Levant" userId="210d9502-8377-43fd-99cb-c85f0f24e099" providerId="ADAL" clId="{BBF6C0A1-41DE-4E83-92BB-7489CBF60A38}" dt="2022-10-18T22:10:11.964" v="950" actId="478"/>
          <ac:spMkLst>
            <pc:docMk/>
            <pc:sldMk cId="2214910406" sldId="697"/>
            <ac:spMk id="52229" creationId="{00000000-0000-0000-0000-000000000000}"/>
          </ac:spMkLst>
        </pc:spChg>
        <pc:grpChg chg="del">
          <ac:chgData name="Anna Levant" userId="210d9502-8377-43fd-99cb-c85f0f24e099" providerId="ADAL" clId="{BBF6C0A1-41DE-4E83-92BB-7489CBF60A38}" dt="2022-10-18T22:09:10.239" v="938" actId="478"/>
          <ac:grpSpMkLst>
            <pc:docMk/>
            <pc:sldMk cId="2214910406" sldId="697"/>
            <ac:grpSpMk id="3" creationId="{CB997A11-6FF0-47C8-BE4E-43567C213680}"/>
          </ac:grpSpMkLst>
        </pc:grpChg>
        <pc:picChg chg="add mod">
          <ac:chgData name="Anna Levant" userId="210d9502-8377-43fd-99cb-c85f0f24e099" providerId="ADAL" clId="{BBF6C0A1-41DE-4E83-92BB-7489CBF60A38}" dt="2022-10-18T22:10:14.302" v="951" actId="1076"/>
          <ac:picMkLst>
            <pc:docMk/>
            <pc:sldMk cId="2214910406" sldId="697"/>
            <ac:picMk id="2" creationId="{19833D2B-CA92-4399-9776-8162F7570C95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00:01:00.841" idx="2">
    <p:pos x="3555" y="762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73916B-D2F7-E340-96C7-8D932FD23B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99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12529"/>
                </a:solidFill>
                <a:effectLst/>
                <a:latin typeface="system-ui"/>
              </a:rPr>
              <a:t>In traditional programming you hard code the behavior of the program. In machine learning, you leave a lot of that to the machine to learn from data.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3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4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1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0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69588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29372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98045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54427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01524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60272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47438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92492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14929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8118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66805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89083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24219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54060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1852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9735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390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image" Target="../media/image4.tiff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1B38A444-2C3D-45E2-AD2A-B4F53353173D}"/>
              </a:ext>
            </a:extLst>
          </p:cNvPr>
          <p:cNvSpPr txBox="1"/>
          <p:nvPr userDrawn="1"/>
        </p:nvSpPr>
        <p:spPr>
          <a:xfrm rot="5400000">
            <a:off x="8181450" y="3515381"/>
            <a:ext cx="13709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0" i="0" dirty="0">
                <a:solidFill>
                  <a:schemeClr val="bg1"/>
                </a:solidFill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24-Sep-2019</a:t>
            </a:r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1FA00BAF-3E35-48B4-9ECD-C8E7182F1C06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669111" y="116342"/>
            <a:ext cx="389164" cy="875619"/>
          </a:xfrm>
          <a:prstGeom prst="rect">
            <a:avLst/>
          </a:prstGeom>
        </p:spPr>
      </p:pic>
      <p:sp>
        <p:nvSpPr>
          <p:cNvPr id="24" name="TextBox 18">
            <a:extLst>
              <a:ext uri="{FF2B5EF4-FFF2-40B4-BE49-F238E27FC236}">
                <a16:creationId xmlns:a16="http://schemas.microsoft.com/office/drawing/2014/main" id="{E820B346-39C1-4D1A-938E-DE2295996582}"/>
              </a:ext>
            </a:extLst>
          </p:cNvPr>
          <p:cNvSpPr txBox="1"/>
          <p:nvPr userDrawn="1"/>
        </p:nvSpPr>
        <p:spPr>
          <a:xfrm>
            <a:off x="8589538" y="4682918"/>
            <a:ext cx="5544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DB88FC5-C8A9-0D40-8DFA-E9A72D00FE25}" type="slidenum">
              <a:rPr lang="en-US" sz="1350" b="0" i="0" smtClean="0">
                <a:solidFill>
                  <a:schemeClr val="bg1"/>
                </a:solidFill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pPr algn="ctr"/>
              <a:t>‹#›</a:t>
            </a:fld>
            <a:endParaRPr lang="en-US" sz="1350" b="0" i="0" dirty="0">
              <a:solidFill>
                <a:schemeClr val="bg1"/>
              </a:solidFill>
              <a:latin typeface="Lantinghei TC Extralight" panose="03000509000000000000" pitchFamily="66" charset="-120"/>
              <a:ea typeface="Lantinghei TC Extralight" panose="03000509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281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sisfun.com/data/outliers.html" TargetMode="Externa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3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3.xml"/><Relationship Id="rId1" Type="http://schemas.openxmlformats.org/officeDocument/2006/relationships/tags" Target="../tags/tag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comments" Target="../comments/comment1.xml"/><Relationship Id="rId4" Type="http://schemas.openxmlformats.org/officeDocument/2006/relationships/image" Target="../media/image35.png"/><Relationship Id="rId9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240.png"/><Relationship Id="rId2" Type="http://schemas.openxmlformats.org/officeDocument/2006/relationships/slideLayout" Target="../slideLayouts/slideLayout63.xml"/><Relationship Id="rId1" Type="http://schemas.openxmlformats.org/officeDocument/2006/relationships/tags" Target="../tags/tag5.xml"/><Relationship Id="rId6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7" Type="http://schemas.openxmlformats.org/officeDocument/2006/relationships/oleObject" Target="../embeddings/oleObject1.bin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1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70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6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7" Type="http://schemas.openxmlformats.org/officeDocument/2006/relationships/image" Target="../media/image410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0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6.png"/><Relationship Id="rId11" Type="http://schemas.openxmlformats.org/officeDocument/2006/relationships/image" Target="../media/image47.png"/><Relationship Id="rId10" Type="http://schemas.openxmlformats.org/officeDocument/2006/relationships/image" Target="../media/image4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4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tags" Target="../tags/tag6.xml"/><Relationship Id="rId6" Type="http://schemas.openxmlformats.org/officeDocument/2006/relationships/image" Target="../media/image50.png"/><Relationship Id="rId5" Type="http://schemas.openxmlformats.org/officeDocument/2006/relationships/image" Target="../media/image4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52.jpeg"/><Relationship Id="rId5" Type="http://schemas.openxmlformats.org/officeDocument/2006/relationships/image" Target="../media/image51.png"/><Relationship Id="rId4" Type="http://schemas.openxmlformats.org/officeDocument/2006/relationships/image" Target="../media/image4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61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61.xml"/><Relationship Id="rId1" Type="http://schemas.openxmlformats.org/officeDocument/2006/relationships/tags" Target="../tags/tag8.x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3" name="Group 7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84" name="Rectangle 7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Machine Learning for Marketing - IE Exponential Learning Blog">
            <a:extLst>
              <a:ext uri="{FF2B5EF4-FFF2-40B4-BE49-F238E27FC236}">
                <a16:creationId xmlns:a16="http://schemas.microsoft.com/office/drawing/2014/main" id="{8A8D2FED-794F-4762-B68A-AE2B0B2B6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" b="6936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638800" y="209550"/>
            <a:ext cx="3276600" cy="2971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400" dirty="0">
                <a:solidFill>
                  <a:schemeClr val="tx1"/>
                </a:solidFill>
              </a:rPr>
              <a:t>Linear regression – supervised ML model</a:t>
            </a:r>
            <a:br>
              <a:rPr lang="en-US" sz="3400" dirty="0">
                <a:solidFill>
                  <a:schemeClr val="tx1"/>
                </a:solidFill>
              </a:rPr>
            </a:b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Lesson 2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by Anna Levant</a:t>
            </a:r>
            <a:endParaRPr lang="en-US" sz="3400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E4FB86-2483-4E89-B0C4-12B2FB5A6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885950"/>
            <a:ext cx="4114800" cy="3048000"/>
          </a:xfrm>
        </p:spPr>
        <p:txBody>
          <a:bodyPr>
            <a:normAutofit/>
          </a:bodyPr>
          <a:lstStyle/>
          <a:p>
            <a:r>
              <a:rPr lang="en-US" sz="1800" dirty="0"/>
              <a:t>Let’s look at an example: you would like to know how much you can sell your house for</a:t>
            </a:r>
          </a:p>
          <a:p>
            <a:r>
              <a:rPr lang="en-US" sz="1800" dirty="0"/>
              <a:t>You have information about some history in your city the size in square feet and the price in $1000 the house was sold</a:t>
            </a:r>
          </a:p>
          <a:p>
            <a:r>
              <a:rPr lang="en-US" sz="1800" dirty="0"/>
              <a:t>We would like to train our model to estimate the relationship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5F97DB5-5F19-4CDE-8CA2-8F3059EA6C34}"/>
              </a:ext>
            </a:extLst>
          </p:cNvPr>
          <p:cNvSpPr txBox="1">
            <a:spLocks/>
          </p:cNvSpPr>
          <p:nvPr/>
        </p:nvSpPr>
        <p:spPr bwMode="gray">
          <a:xfrm>
            <a:off x="750944" y="509679"/>
            <a:ext cx="397345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Example: house prices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951B4-57E8-4C7A-8CEA-1ABCC6445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05906"/>
            <a:ext cx="3116206" cy="2121306"/>
          </a:xfrm>
          <a:prstGeom prst="rect">
            <a:avLst/>
          </a:prstGeom>
        </p:spPr>
      </p:pic>
      <p:pic>
        <p:nvPicPr>
          <p:cNvPr id="3" name="table">
            <a:extLst>
              <a:ext uri="{FF2B5EF4-FFF2-40B4-BE49-F238E27FC236}">
                <a16:creationId xmlns:a16="http://schemas.microsoft.com/office/drawing/2014/main" id="{6B38A5AD-3EF4-4F4C-B489-920A0963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70" y="864177"/>
            <a:ext cx="317851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A9827D2-58D5-4BA1-9A3D-BF4746DB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Ice cream sales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8DEB0-8D05-42E0-9173-213A57A7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AutoShape 2" descr="scatter plot ice cream vs temp with line">
            <a:extLst>
              <a:ext uri="{FF2B5EF4-FFF2-40B4-BE49-F238E27FC236}">
                <a16:creationId xmlns:a16="http://schemas.microsoft.com/office/drawing/2014/main" id="{50D815DD-22EF-4FF2-B90D-E19A9ACBEA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09E2A5-1F1E-40E5-B186-216232A9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18" y="0"/>
            <a:ext cx="2891846" cy="45284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25C7FC-B13B-4895-AB3B-766476B1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4" y="1467767"/>
            <a:ext cx="5227111" cy="3184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C6D9FA-D6AB-4E0B-8AEF-BB331EBDE3D6}"/>
              </a:ext>
            </a:extLst>
          </p:cNvPr>
          <p:cNvSpPr txBox="1"/>
          <p:nvPr/>
        </p:nvSpPr>
        <p:spPr>
          <a:xfrm>
            <a:off x="6191187" y="4413249"/>
            <a:ext cx="260808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Table data</a:t>
            </a:r>
          </a:p>
        </p:txBody>
      </p:sp>
      <p:sp>
        <p:nvSpPr>
          <p:cNvPr id="14" name="AutoShape 6" descr="scatter plot ice cream vs temp">
            <a:extLst>
              <a:ext uri="{FF2B5EF4-FFF2-40B4-BE49-F238E27FC236}">
                <a16:creationId xmlns:a16="http://schemas.microsoft.com/office/drawing/2014/main" id="{93D181F2-4A89-49B8-8C82-2B29CC8F3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205EE-F341-414E-9619-00AE85411377}"/>
              </a:ext>
            </a:extLst>
          </p:cNvPr>
          <p:cNvSpPr txBox="1"/>
          <p:nvPr/>
        </p:nvSpPr>
        <p:spPr>
          <a:xfrm>
            <a:off x="902485" y="4415397"/>
            <a:ext cx="260808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Scatter plot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06F1B-0B43-4C59-ACE6-909786185148}"/>
              </a:ext>
            </a:extLst>
          </p:cNvPr>
          <p:cNvSpPr txBox="1"/>
          <p:nvPr/>
        </p:nvSpPr>
        <p:spPr>
          <a:xfrm>
            <a:off x="2286000" y="4737037"/>
            <a:ext cx="7334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Warmer weather leads to more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A6F8-32CD-4C8B-8CB5-4684B8F8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98E07-8AC5-4B27-AC40-56F61A99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1404679"/>
            <a:ext cx="5486400" cy="350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30B4B-16FC-4360-933C-45ADF233E491}"/>
              </a:ext>
            </a:extLst>
          </p:cNvPr>
          <p:cNvSpPr txBox="1"/>
          <p:nvPr/>
        </p:nvSpPr>
        <p:spPr>
          <a:xfrm>
            <a:off x="1028700" y="4737322"/>
            <a:ext cx="784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Try to have the line 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as close as possible to all points - how?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086A61-61C5-460C-A4C7-42EBBEDC51B7}"/>
                  </a:ext>
                </a:extLst>
              </p:cNvPr>
              <p:cNvSpPr txBox="1"/>
              <p:nvPr/>
            </p:nvSpPr>
            <p:spPr>
              <a:xfrm>
                <a:off x="5177876" y="1777465"/>
                <a:ext cx="26670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086A61-61C5-460C-A4C7-42EBBEDC5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876" y="1777465"/>
                <a:ext cx="2667000" cy="369332"/>
              </a:xfrm>
              <a:prstGeom prst="rect">
                <a:avLst/>
              </a:prstGeom>
              <a:blipFill>
                <a:blip r:embed="rId3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962840-BE62-477A-9C86-A472A7A804F1}"/>
                  </a:ext>
                </a:extLst>
              </p:cNvPr>
              <p:cNvSpPr txBox="1"/>
              <p:nvPr/>
            </p:nvSpPr>
            <p:spPr>
              <a:xfrm>
                <a:off x="4953000" y="2280750"/>
                <a:ext cx="2667000" cy="380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Ŷ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962840-BE62-477A-9C86-A472A7A8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280750"/>
                <a:ext cx="2667000" cy="380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A898A04-2BCA-4B0E-94E7-B49B2B816CE2}"/>
              </a:ext>
            </a:extLst>
          </p:cNvPr>
          <p:cNvSpPr txBox="1"/>
          <p:nvPr/>
        </p:nvSpPr>
        <p:spPr>
          <a:xfrm>
            <a:off x="1143000" y="167730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points (X,Y)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EF2E585-E559-4836-893C-8E42BA0499A6}"/>
              </a:ext>
            </a:extLst>
          </p:cNvPr>
          <p:cNvCxnSpPr>
            <a:cxnSpLocks/>
          </p:cNvCxnSpPr>
          <p:nvPr/>
        </p:nvCxnSpPr>
        <p:spPr>
          <a:xfrm>
            <a:off x="2793426" y="1808262"/>
            <a:ext cx="940374" cy="4586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DA6D67-F4A5-4B90-965E-6B26AE647FBA}"/>
                  </a:ext>
                </a:extLst>
              </p:cNvPr>
              <p:cNvSpPr txBox="1"/>
              <p:nvPr/>
            </p:nvSpPr>
            <p:spPr>
              <a:xfrm>
                <a:off x="3443323" y="3158491"/>
                <a:ext cx="2029384" cy="314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regression line (</a:t>
                </a:r>
                <a:r>
                  <a:rPr lang="en-US" sz="12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Ŷ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DA6D67-F4A5-4B90-965E-6B26AE64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323" y="3158491"/>
                <a:ext cx="2029384" cy="314573"/>
              </a:xfrm>
              <a:prstGeom prst="rect">
                <a:avLst/>
              </a:prstGeom>
              <a:blipFill>
                <a:blip r:embed="rId5"/>
                <a:stretch>
                  <a:fillRect l="-901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DF1B045-F1C3-46E3-A228-C3DCBAA64F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28450" y="2686624"/>
            <a:ext cx="596425" cy="366678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7417872-DF00-4A3A-B19B-25850CE7E7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76697" y="2151168"/>
            <a:ext cx="272552" cy="263811"/>
          </a:xfrm>
          <a:prstGeom prst="curvedConnector3">
            <a:avLst/>
          </a:prstGeom>
          <a:ln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D9666D-D0F7-4CDC-872B-446021400067}"/>
              </a:ext>
            </a:extLst>
          </p:cNvPr>
          <p:cNvSpPr txBox="1"/>
          <p:nvPr/>
        </p:nvSpPr>
        <p:spPr>
          <a:xfrm>
            <a:off x="7620002" y="2398008"/>
            <a:ext cx="137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8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B98A-CF19-4823-92BA-0DCBA15C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 error approach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733536F-2F85-46FD-916B-0EE3F1C7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61125"/>
            <a:ext cx="2209800" cy="25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988905-BAA2-4817-82A7-2C5BC68F9E9C}"/>
              </a:ext>
            </a:extLst>
          </p:cNvPr>
          <p:cNvSpPr txBox="1"/>
          <p:nvPr/>
        </p:nvSpPr>
        <p:spPr>
          <a:xfrm>
            <a:off x="533400" y="29525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3FA17-90A2-49B4-864D-819C6E4E82E5}"/>
              </a:ext>
            </a:extLst>
          </p:cNvPr>
          <p:cNvSpPr txBox="1"/>
          <p:nvPr/>
        </p:nvSpPr>
        <p:spPr>
          <a:xfrm>
            <a:off x="1295400" y="35965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B036B-0D00-448A-BAED-79FEA82B5C08}"/>
              </a:ext>
            </a:extLst>
          </p:cNvPr>
          <p:cNvSpPr txBox="1"/>
          <p:nvPr/>
        </p:nvSpPr>
        <p:spPr>
          <a:xfrm>
            <a:off x="1676400" y="29051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/>
              <a:t>,y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22E20-E27D-4569-9698-84915DD9F978}"/>
              </a:ext>
            </a:extLst>
          </p:cNvPr>
          <p:cNvSpPr txBox="1"/>
          <p:nvPr/>
        </p:nvSpPr>
        <p:spPr>
          <a:xfrm>
            <a:off x="1333500" y="15824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4</a:t>
            </a:r>
            <a:r>
              <a:rPr lang="en-US" dirty="0"/>
              <a:t>,y</a:t>
            </a:r>
            <a:r>
              <a:rPr lang="en-US" baseline="-25000" dirty="0"/>
              <a:t>4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F9E715-401E-4143-AEA9-7AED5247FC92}"/>
                  </a:ext>
                </a:extLst>
              </p:cNvPr>
              <p:cNvSpPr txBox="1"/>
              <p:nvPr/>
            </p:nvSpPr>
            <p:spPr>
              <a:xfrm>
                <a:off x="5814117" y="1817255"/>
                <a:ext cx="2667000" cy="7502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Ŷ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F9E715-401E-4143-AEA9-7AED5247F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117" y="1817255"/>
                <a:ext cx="2667000" cy="750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14A5E5-2A5C-4546-B2D1-671680773D9C}"/>
                  </a:ext>
                </a:extLst>
              </p:cNvPr>
              <p:cNvSpPr txBox="1"/>
              <p:nvPr/>
            </p:nvSpPr>
            <p:spPr>
              <a:xfrm>
                <a:off x="6019800" y="1722017"/>
                <a:ext cx="26670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14A5E5-2A5C-4546-B2D1-671680773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722017"/>
                <a:ext cx="2667000" cy="369332"/>
              </a:xfrm>
              <a:prstGeom prst="rect">
                <a:avLst/>
              </a:prstGeom>
              <a:blipFill>
                <a:blip r:embed="rId4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CF5C92F-B9F8-453E-95D7-C2360CAAE2F3}"/>
              </a:ext>
            </a:extLst>
          </p:cNvPr>
          <p:cNvSpPr txBox="1"/>
          <p:nvPr/>
        </p:nvSpPr>
        <p:spPr>
          <a:xfrm>
            <a:off x="4785417" y="174214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data: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C93E1-64FF-4225-9BE3-041C32D27EE3}"/>
              </a:ext>
            </a:extLst>
          </p:cNvPr>
          <p:cNvSpPr txBox="1"/>
          <p:nvPr/>
        </p:nvSpPr>
        <p:spPr>
          <a:xfrm>
            <a:off x="4838700" y="219819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8412CA-15B5-4764-A804-5C5E199AAA2C}"/>
                  </a:ext>
                </a:extLst>
              </p:cNvPr>
              <p:cNvSpPr txBox="1"/>
              <p:nvPr/>
            </p:nvSpPr>
            <p:spPr>
              <a:xfrm>
                <a:off x="2438400" y="2616502"/>
                <a:ext cx="6858000" cy="1215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which minimize square error (zero derivative)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2</a:t>
                </a:r>
              </a:p>
              <a:p>
                <a:r>
                  <a:rPr lang="en-US" dirty="0"/>
                  <a:t>  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8412CA-15B5-4764-A804-5C5E199AA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616502"/>
                <a:ext cx="6858000" cy="1215461"/>
              </a:xfrm>
              <a:prstGeom prst="rect">
                <a:avLst/>
              </a:prstGeom>
              <a:blipFill>
                <a:blip r:embed="rId5"/>
                <a:stretch>
                  <a:fillRect l="-711" t="-2500" b="-3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B87F793-DF2E-46F9-B8A0-46BB2E88202E}"/>
              </a:ext>
            </a:extLst>
          </p:cNvPr>
          <p:cNvGrpSpPr/>
          <p:nvPr/>
        </p:nvGrpSpPr>
        <p:grpSpPr>
          <a:xfrm>
            <a:off x="2572159" y="3764236"/>
            <a:ext cx="4856523" cy="1430196"/>
            <a:chOff x="2572159" y="3764236"/>
            <a:chExt cx="4856523" cy="14301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1F2000-7C08-4271-B1CD-46E7B5D056AE}"/>
                    </a:ext>
                  </a:extLst>
                </p:cNvPr>
                <p:cNvSpPr txBox="1"/>
                <p:nvPr/>
              </p:nvSpPr>
              <p:spPr>
                <a:xfrm>
                  <a:off x="2856682" y="3764236"/>
                  <a:ext cx="4572000" cy="8109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=4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(−2)∗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)=0</a:t>
                  </a:r>
                  <a:endParaRPr lang="en-US" baseline="30000" dirty="0"/>
                </a:p>
                <a:p>
                  <a:pPr/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1F2000-7C08-4271-B1CD-46E7B5D05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682" y="3764236"/>
                  <a:ext cx="4572000" cy="810928"/>
                </a:xfrm>
                <a:prstGeom prst="rect">
                  <a:avLst/>
                </a:prstGeom>
                <a:blipFill>
                  <a:blip r:embed="rId6"/>
                  <a:stretch>
                    <a:fillRect t="-45522" b="-380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6296C9A-1FB3-40EE-B205-709B6FD6154A}"/>
                    </a:ext>
                  </a:extLst>
                </p:cNvPr>
                <p:cNvSpPr txBox="1"/>
                <p:nvPr/>
              </p:nvSpPr>
              <p:spPr>
                <a:xfrm>
                  <a:off x="2856682" y="4373951"/>
                  <a:ext cx="4572000" cy="8204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=4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)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∗ </m:t>
                      </m:r>
                    </m:oMath>
                  </a14:m>
                  <a:r>
                    <a:rPr lang="en-US" dirty="0"/>
                    <a:t>(-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)=0</a:t>
                  </a:r>
                  <a:endParaRPr lang="en-US" baseline="30000" dirty="0"/>
                </a:p>
                <a:p>
                  <a:pPr/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6296C9A-1FB3-40EE-B205-709B6FD615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682" y="4373951"/>
                  <a:ext cx="4572000" cy="820481"/>
                </a:xfrm>
                <a:prstGeom prst="rect">
                  <a:avLst/>
                </a:prstGeom>
                <a:blipFill>
                  <a:blip r:embed="rId7"/>
                  <a:stretch>
                    <a:fillRect t="-45522" b="-380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2E6BF66A-4B91-41AC-B738-F820FD10ED65}"/>
                </a:ext>
              </a:extLst>
            </p:cNvPr>
            <p:cNvSpPr/>
            <p:nvPr/>
          </p:nvSpPr>
          <p:spPr>
            <a:xfrm>
              <a:off x="2572159" y="3939611"/>
              <a:ext cx="189682" cy="82048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924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B65DC-E7C3-463C-BB4E-8798E504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0DF841-EED6-4051-87B1-A23C2839A2BE}"/>
              </a:ext>
            </a:extLst>
          </p:cNvPr>
          <p:cNvGrpSpPr/>
          <p:nvPr/>
        </p:nvGrpSpPr>
        <p:grpSpPr>
          <a:xfrm>
            <a:off x="381000" y="1559081"/>
            <a:ext cx="4572000" cy="1810697"/>
            <a:chOff x="6705600" y="3190876"/>
            <a:chExt cx="4572000" cy="18106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205333B-D6C4-400A-B06E-3A6A2359AB77}"/>
                    </a:ext>
                  </a:extLst>
                </p:cNvPr>
                <p:cNvSpPr txBox="1"/>
                <p:nvPr/>
              </p:nvSpPr>
              <p:spPr>
                <a:xfrm>
                  <a:off x="7048500" y="3190876"/>
                  <a:ext cx="3276600" cy="11843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=4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=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  <m:sub/>
                        </m:sSub>
                      </m:oMath>
                    </m:oMathPara>
                  </a14:m>
                  <a:endParaRPr lang="en-US" baseline="30000" dirty="0"/>
                </a:p>
                <a:p>
                  <a:pPr/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205333B-D6C4-400A-B06E-3A6A2359A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8500" y="3190876"/>
                  <a:ext cx="3276600" cy="11843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F5A2AA9-769E-40A3-BEC3-1A59322CB0B7}"/>
                    </a:ext>
                  </a:extLst>
                </p:cNvPr>
                <p:cNvSpPr txBox="1"/>
                <p:nvPr/>
              </p:nvSpPr>
              <p:spPr>
                <a:xfrm>
                  <a:off x="6705600" y="4130309"/>
                  <a:ext cx="4572000" cy="8712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=4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=4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</m:nary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=4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F5A2AA9-769E-40A3-BEC3-1A59322CB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4130309"/>
                  <a:ext cx="4572000" cy="8712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3B96005-E41A-4770-9836-D9BF43521476}"/>
              </a:ext>
            </a:extLst>
          </p:cNvPr>
          <p:cNvGrpSpPr/>
          <p:nvPr/>
        </p:nvGrpSpPr>
        <p:grpSpPr>
          <a:xfrm>
            <a:off x="558993" y="138438"/>
            <a:ext cx="4856523" cy="1430196"/>
            <a:chOff x="2572159" y="3764236"/>
            <a:chExt cx="4856523" cy="14301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BF3EB9-9E89-480C-9981-87F5BA790F08}"/>
                    </a:ext>
                  </a:extLst>
                </p:cNvPr>
                <p:cNvSpPr txBox="1"/>
                <p:nvPr/>
              </p:nvSpPr>
              <p:spPr>
                <a:xfrm>
                  <a:off x="2856682" y="3764236"/>
                  <a:ext cx="4572000" cy="8109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=4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(−2)∗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)=0</a:t>
                  </a:r>
                  <a:endParaRPr lang="en-US" baseline="30000" dirty="0"/>
                </a:p>
                <a:p>
                  <a:pPr/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BF3EB9-9E89-480C-9981-87F5BA790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682" y="3764236"/>
                  <a:ext cx="4572000" cy="810928"/>
                </a:xfrm>
                <a:prstGeom prst="rect">
                  <a:avLst/>
                </a:prstGeom>
                <a:blipFill>
                  <a:blip r:embed="rId4"/>
                  <a:stretch>
                    <a:fillRect t="-45865" b="-390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AFFBABF-9BBD-4B60-98E7-258AB264B848}"/>
                    </a:ext>
                  </a:extLst>
                </p:cNvPr>
                <p:cNvSpPr txBox="1"/>
                <p:nvPr/>
              </p:nvSpPr>
              <p:spPr>
                <a:xfrm>
                  <a:off x="2856682" y="4373951"/>
                  <a:ext cx="4572000" cy="8204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=4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)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∗ </m:t>
                      </m:r>
                    </m:oMath>
                  </a14:m>
                  <a:r>
                    <a:rPr lang="en-US" dirty="0"/>
                    <a:t>(-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)=0</a:t>
                  </a:r>
                  <a:endParaRPr lang="en-US" baseline="30000" dirty="0"/>
                </a:p>
                <a:p>
                  <a:pPr/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AFFBABF-9BBD-4B60-98E7-258AB264B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682" y="4373951"/>
                  <a:ext cx="4572000" cy="820481"/>
                </a:xfrm>
                <a:prstGeom prst="rect">
                  <a:avLst/>
                </a:prstGeom>
                <a:blipFill>
                  <a:blip r:embed="rId5"/>
                  <a:stretch>
                    <a:fillRect t="-45522" b="-380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920F0E2B-4177-4BD7-9C8E-D5D1A9AAA220}"/>
                </a:ext>
              </a:extLst>
            </p:cNvPr>
            <p:cNvSpPr/>
            <p:nvPr/>
          </p:nvSpPr>
          <p:spPr>
            <a:xfrm>
              <a:off x="2572159" y="3939611"/>
              <a:ext cx="189682" cy="82048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1A6DADC5-27ED-4E5D-A684-33B771ABE3AE}"/>
              </a:ext>
            </a:extLst>
          </p:cNvPr>
          <p:cNvSpPr/>
          <p:nvPr/>
        </p:nvSpPr>
        <p:spPr>
          <a:xfrm>
            <a:off x="533400" y="1872180"/>
            <a:ext cx="304800" cy="13091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B5DB6A-655A-461D-B92F-B7CFE9B6D6E8}"/>
                  </a:ext>
                </a:extLst>
              </p:cNvPr>
              <p:cNvSpPr txBox="1"/>
              <p:nvPr/>
            </p:nvSpPr>
            <p:spPr>
              <a:xfrm>
                <a:off x="685800" y="3519048"/>
                <a:ext cx="5029200" cy="1028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aseline="30000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B5DB6A-655A-461D-B92F-B7CFE9B6D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19048"/>
                <a:ext cx="5029200" cy="10280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16AD72-5DD2-437F-BE66-46B4D257BA37}"/>
                  </a:ext>
                </a:extLst>
              </p:cNvPr>
              <p:cNvSpPr txBox="1"/>
              <p:nvPr/>
            </p:nvSpPr>
            <p:spPr>
              <a:xfrm>
                <a:off x="914400" y="4354504"/>
                <a:ext cx="4572000" cy="655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16AD72-5DD2-437F-BE66-46B4D257B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54504"/>
                <a:ext cx="4572000" cy="6556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A121682-57E9-4D4E-9F40-14B06DC12244}"/>
              </a:ext>
            </a:extLst>
          </p:cNvPr>
          <p:cNvSpPr txBox="1"/>
          <p:nvPr/>
        </p:nvSpPr>
        <p:spPr>
          <a:xfrm>
            <a:off x="645813" y="3371674"/>
            <a:ext cx="5821007" cy="1671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D722F-79D6-4A34-95B3-B428C950D48E}"/>
              </a:ext>
            </a:extLst>
          </p:cNvPr>
          <p:cNvSpPr txBox="1"/>
          <p:nvPr/>
        </p:nvSpPr>
        <p:spPr>
          <a:xfrm>
            <a:off x="4419600" y="144665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effectLst/>
                <a:latin typeface="champ"/>
              </a:rPr>
              <a:t>Outliers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Be careful! Least squares is sensitive to 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outliers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. A strange value will pull the line towards it.</a:t>
            </a:r>
          </a:p>
        </p:txBody>
      </p:sp>
    </p:spTree>
    <p:extLst>
      <p:ext uri="{BB962C8B-B14F-4D97-AF65-F5344CB8AC3E}">
        <p14:creationId xmlns:p14="http://schemas.microsoft.com/office/powerpoint/2010/main" val="30906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A6F8-32CD-4C8B-8CB5-4684B8F8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98E07-8AC5-4B27-AC40-56F61A99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1404679"/>
            <a:ext cx="5486400" cy="350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086A61-61C5-460C-A4C7-42EBBEDC51B7}"/>
                  </a:ext>
                </a:extLst>
              </p:cNvPr>
              <p:cNvSpPr txBox="1"/>
              <p:nvPr/>
            </p:nvSpPr>
            <p:spPr>
              <a:xfrm>
                <a:off x="5177876" y="1777465"/>
                <a:ext cx="26670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086A61-61C5-460C-A4C7-42EBBEDC5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876" y="1777465"/>
                <a:ext cx="2667000" cy="369332"/>
              </a:xfrm>
              <a:prstGeom prst="rect">
                <a:avLst/>
              </a:prstGeom>
              <a:blipFill>
                <a:blip r:embed="rId3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962840-BE62-477A-9C86-A472A7A804F1}"/>
                  </a:ext>
                </a:extLst>
              </p:cNvPr>
              <p:cNvSpPr txBox="1"/>
              <p:nvPr/>
            </p:nvSpPr>
            <p:spPr>
              <a:xfrm>
                <a:off x="4953000" y="2280750"/>
                <a:ext cx="2667000" cy="380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Ŷ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962840-BE62-477A-9C86-A472A7A8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280750"/>
                <a:ext cx="2667000" cy="380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A898A04-2BCA-4B0E-94E7-B49B2B816CE2}"/>
              </a:ext>
            </a:extLst>
          </p:cNvPr>
          <p:cNvSpPr txBox="1"/>
          <p:nvPr/>
        </p:nvSpPr>
        <p:spPr>
          <a:xfrm>
            <a:off x="1143000" y="167730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points (X,Y)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EF2E585-E559-4836-893C-8E42BA0499A6}"/>
              </a:ext>
            </a:extLst>
          </p:cNvPr>
          <p:cNvCxnSpPr>
            <a:cxnSpLocks/>
          </p:cNvCxnSpPr>
          <p:nvPr/>
        </p:nvCxnSpPr>
        <p:spPr>
          <a:xfrm>
            <a:off x="2793426" y="1808262"/>
            <a:ext cx="940374" cy="4586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DA6D67-F4A5-4B90-965E-6B26AE647FBA}"/>
                  </a:ext>
                </a:extLst>
              </p:cNvPr>
              <p:cNvSpPr txBox="1"/>
              <p:nvPr/>
            </p:nvSpPr>
            <p:spPr>
              <a:xfrm>
                <a:off x="3443323" y="3158491"/>
                <a:ext cx="2029384" cy="314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regression line (</a:t>
                </a:r>
                <a:r>
                  <a:rPr lang="en-US" sz="12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Ŷ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DA6D67-F4A5-4B90-965E-6B26AE64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323" y="3158491"/>
                <a:ext cx="2029384" cy="314573"/>
              </a:xfrm>
              <a:prstGeom prst="rect">
                <a:avLst/>
              </a:prstGeom>
              <a:blipFill>
                <a:blip r:embed="rId5"/>
                <a:stretch>
                  <a:fillRect l="-901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DF1B045-F1C3-46E3-A228-C3DCBAA64F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28450" y="2686624"/>
            <a:ext cx="596425" cy="366678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7417872-DF00-4A3A-B19B-25850CE7E7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76697" y="2151168"/>
            <a:ext cx="272552" cy="263811"/>
          </a:xfrm>
          <a:prstGeom prst="curvedConnector3">
            <a:avLst/>
          </a:prstGeom>
          <a:ln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D9666D-D0F7-4CDC-872B-446021400067}"/>
              </a:ext>
            </a:extLst>
          </p:cNvPr>
          <p:cNvSpPr txBox="1"/>
          <p:nvPr/>
        </p:nvSpPr>
        <p:spPr>
          <a:xfrm>
            <a:off x="7620002" y="2398008"/>
            <a:ext cx="137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en-US" sz="1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11027F2-6699-4853-BFEE-C11E63EA42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5937" y="2956996"/>
                <a:ext cx="2766339" cy="114136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57175" indent="-257175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35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05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1" dirty="0"/>
                  <a:t>Quiz1: </a:t>
                </a:r>
                <a:r>
                  <a:rPr lang="en-US" sz="14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of ice cream data </a:t>
                </a:r>
                <a:endParaRPr lang="en-US" sz="1250" dirty="0"/>
              </a:p>
              <a:p>
                <a:pPr marL="385762" indent="-342900">
                  <a:buFont typeface="Wingdings 3" charset="2"/>
                  <a:buAutoNum type="arabicPeriod"/>
                </a:pPr>
                <a:endParaRPr lang="en-US" sz="1400" dirty="0"/>
              </a:p>
              <a:p>
                <a:pPr marL="342900" lvl="1" indent="0">
                  <a:buFont typeface="Wingdings 3" charset="2"/>
                  <a:buNone/>
                </a:pPr>
                <a:endParaRPr lang="en-US" sz="125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11027F2-6699-4853-BFEE-C11E63EA4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37" y="2956996"/>
                <a:ext cx="2766339" cy="1141361"/>
              </a:xfrm>
              <a:prstGeom prst="rect">
                <a:avLst/>
              </a:prstGeom>
              <a:blipFill>
                <a:blip r:embed="rId6"/>
                <a:stretch>
                  <a:fillRect l="-661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3319-FE53-456F-823C-9289F942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cases of linear regression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F98366-607D-49C0-AB7B-1CB40ABA3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5950"/>
            <a:ext cx="26765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7FD99AD-F8DB-4721-9031-1004E88E0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09750"/>
            <a:ext cx="26765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7038D2-9188-46CB-B875-18263531D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13" y="1885950"/>
            <a:ext cx="26765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1062A2-8A00-4666-8113-6B28BBBDAEF6}"/>
              </a:ext>
            </a:extLst>
          </p:cNvPr>
          <p:cNvSpPr/>
          <p:nvPr/>
        </p:nvSpPr>
        <p:spPr>
          <a:xfrm>
            <a:off x="83127" y="4395931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Variable X has negative impact on 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70D2FA-E495-489B-9383-FC571C6460E1}"/>
              </a:ext>
            </a:extLst>
          </p:cNvPr>
          <p:cNvSpPr/>
          <p:nvPr/>
        </p:nvSpPr>
        <p:spPr>
          <a:xfrm>
            <a:off x="6705600" y="4382653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Variable X has positive impact on 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E2737-609F-48F2-B049-D493989BFC8F}"/>
              </a:ext>
            </a:extLst>
          </p:cNvPr>
          <p:cNvSpPr/>
          <p:nvPr/>
        </p:nvSpPr>
        <p:spPr>
          <a:xfrm>
            <a:off x="2286000" y="224858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ubik"/>
              </a:rPr>
              <a:t> 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6E0FD7-D4BE-4CD1-9577-EEF066499D52}"/>
              </a:ext>
            </a:extLst>
          </p:cNvPr>
          <p:cNvSpPr/>
          <p:nvPr/>
        </p:nvSpPr>
        <p:spPr>
          <a:xfrm>
            <a:off x="3394363" y="4395931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There is no relationship between the two variables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FD15F7-9BD1-4D83-BA74-FCDE01877201}"/>
              </a:ext>
            </a:extLst>
          </p:cNvPr>
          <p:cNvSpPr txBox="1">
            <a:spLocks/>
          </p:cNvSpPr>
          <p:nvPr/>
        </p:nvSpPr>
        <p:spPr>
          <a:xfrm>
            <a:off x="6202007" y="1239069"/>
            <a:ext cx="2766339" cy="1141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Quiz 2: </a:t>
            </a:r>
            <a:r>
              <a:rPr lang="en-US" sz="1400" dirty="0"/>
              <a:t>The temperature has</a:t>
            </a:r>
          </a:p>
          <a:p>
            <a:pPr marL="685800" lvl="1" indent="-342900">
              <a:buFont typeface="Wingdings 3" charset="2"/>
              <a:buAutoNum type="alphaLcParenR"/>
            </a:pPr>
            <a:r>
              <a:rPr lang="en-US" sz="1250" dirty="0"/>
              <a:t>Negative impact on ice cream sales</a:t>
            </a:r>
          </a:p>
          <a:p>
            <a:pPr marL="685800" lvl="1" indent="-342900">
              <a:buFont typeface="Wingdings 3" charset="2"/>
              <a:buAutoNum type="alphaLcParenR"/>
            </a:pPr>
            <a:r>
              <a:rPr lang="en-US" sz="1250" dirty="0"/>
              <a:t>Positive impact on ice cream sales </a:t>
            </a:r>
          </a:p>
          <a:p>
            <a:pPr marL="685800" lvl="1" indent="-342900">
              <a:buFont typeface="Wingdings 3" charset="2"/>
              <a:buAutoNum type="alphaLcParenR"/>
            </a:pPr>
            <a:r>
              <a:rPr lang="en-US" sz="1250" dirty="0"/>
              <a:t>No impact on  ice cream sales</a:t>
            </a:r>
          </a:p>
          <a:p>
            <a:pPr marL="385762" indent="-342900">
              <a:buFont typeface="Wingdings 3" charset="2"/>
              <a:buAutoNum type="arabicPeriod"/>
            </a:pPr>
            <a:endParaRPr lang="en-US" sz="1400" dirty="0"/>
          </a:p>
          <a:p>
            <a:pPr marL="342900" lvl="1" indent="0">
              <a:buFont typeface="Wingdings 3" charset="2"/>
              <a:buNone/>
            </a:pPr>
            <a:endParaRPr lang="en-US" sz="125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20CEDE-6BC8-4B53-8111-E7F24C0BFEE1}"/>
                  </a:ext>
                </a:extLst>
              </p:cNvPr>
              <p:cNvSpPr txBox="1"/>
              <p:nvPr/>
            </p:nvSpPr>
            <p:spPr>
              <a:xfrm>
                <a:off x="2976562" y="1209395"/>
                <a:ext cx="2667000" cy="380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Ŷ</m:t>
                      </m:r>
                      <m:r>
                        <a:rPr lang="en-US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20CEDE-6BC8-4B53-8111-E7F24C0BF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562" y="1209395"/>
                <a:ext cx="2667000" cy="3809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1537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D8E9-598E-4E12-8069-B8AAB83A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3609E-9EB9-4EC6-B7BC-DBA1837DC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5794" y="1962150"/>
            <a:ext cx="4332345" cy="252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Let X be square feet vector and Y – house price vector, we can estimate the regression in  Python as bellow:</a:t>
            </a:r>
          </a:p>
          <a:p>
            <a:pPr marL="0" indent="0">
              <a:buNone/>
            </a:pPr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sklearn.linear_model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LinearRegression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LinearRegression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lm.fit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(X, Y)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b1=</a:t>
            </a:r>
            <a:r>
              <a:rPr lang="fr-F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lm.coef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b0=</a:t>
            </a:r>
            <a:r>
              <a:rPr lang="fr-F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lm.intercept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Yhat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lm.predict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endParaRPr lang="fr-FR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9C3E0-39E8-41E4-81FA-ECEBCD85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8" y="1808207"/>
            <a:ext cx="3708000" cy="252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8D066EF-AC9E-47D2-9676-185D1FAF16DF}"/>
                  </a:ext>
                </a:extLst>
              </p:cNvPr>
              <p:cNvSpPr/>
              <p:nvPr/>
            </p:nvSpPr>
            <p:spPr>
              <a:xfrm>
                <a:off x="688296" y="4228583"/>
                <a:ext cx="31979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98.248</a:t>
                </a:r>
                <a:r>
                  <a:rPr lang="en-US" i="1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0.10977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8D066EF-AC9E-47D2-9676-185D1FAF1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96" y="4228583"/>
                <a:ext cx="3197904" cy="369332"/>
              </a:xfrm>
              <a:prstGeom prst="rect">
                <a:avLst/>
              </a:prstGeom>
              <a:blipFill>
                <a:blip r:embed="rId6"/>
                <a:stretch>
                  <a:fillRect l="-57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4E965A2-38A5-4962-B0A3-0F54C2E1E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452" y="2586173"/>
            <a:ext cx="1232748" cy="27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>
                <a:latin typeface="Times New Roman" pitchFamily="18" charset="0"/>
                <a:ea typeface="新細明體" charset="-120"/>
              </a:rPr>
              <a:t>Slope = 0.10977</a:t>
            </a:r>
            <a:endParaRPr lang="en-US" altLang="zh-TW" sz="1200" baseline="-250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49325-B993-47DB-BCFC-C63D0C280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852" y="3130357"/>
            <a:ext cx="1347348" cy="27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200" dirty="0">
                <a:latin typeface="Times New Roman" pitchFamily="18" charset="0"/>
                <a:ea typeface="新細明體" charset="-120"/>
              </a:rPr>
              <a:t>Intercept =98.248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B6F6A-7265-4313-BF16-9F950FDB06EA}"/>
                  </a:ext>
                </a:extLst>
              </p:cNvPr>
              <p:cNvSpPr txBox="1"/>
              <p:nvPr/>
            </p:nvSpPr>
            <p:spPr>
              <a:xfrm>
                <a:off x="792512" y="4645406"/>
                <a:ext cx="2667000" cy="380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Ŷ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B6F6A-7265-4313-BF16-9F950FDB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12" y="4645406"/>
                <a:ext cx="2667000" cy="3809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5B2C0CC-64A3-4EB1-AD73-59E2AE9B3C34}"/>
              </a:ext>
            </a:extLst>
          </p:cNvPr>
          <p:cNvGrpSpPr/>
          <p:nvPr/>
        </p:nvGrpSpPr>
        <p:grpSpPr>
          <a:xfrm>
            <a:off x="1674678" y="1654373"/>
            <a:ext cx="1118748" cy="789411"/>
            <a:chOff x="1674678" y="1654373"/>
            <a:chExt cx="1118748" cy="7894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C9A293-BF71-4F65-9247-B88F89B18B54}"/>
                </a:ext>
              </a:extLst>
            </p:cNvPr>
            <p:cNvSpPr txBox="1"/>
            <p:nvPr/>
          </p:nvSpPr>
          <p:spPr>
            <a:xfrm>
              <a:off x="1674678" y="1654373"/>
              <a:ext cx="1118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points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4C928F44-088D-49D1-A5F3-EACCB47601D8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234052" y="1808262"/>
              <a:ext cx="559374" cy="635522"/>
            </a:xfrm>
            <a:prstGeom prst="curvedConnector4">
              <a:avLst>
                <a:gd name="adj1" fmla="val -40867"/>
                <a:gd name="adj2" fmla="val 621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E84849-AD36-43DD-8445-0CBCF972E2DA}"/>
              </a:ext>
            </a:extLst>
          </p:cNvPr>
          <p:cNvSpPr txBox="1"/>
          <p:nvPr/>
        </p:nvSpPr>
        <p:spPr>
          <a:xfrm>
            <a:off x="3657600" y="1681337"/>
            <a:ext cx="202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line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055676D-EE9A-4A33-AF7D-E038A0FC4D8C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3142626" y="1835225"/>
            <a:ext cx="514974" cy="484239"/>
          </a:xfrm>
          <a:prstGeom prst="curvedConnector3">
            <a:avLst/>
          </a:prstGeom>
          <a:ln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9DF610-87A5-4589-AFA1-53003D5613BD}"/>
              </a:ext>
            </a:extLst>
          </p:cNvPr>
          <p:cNvSpPr txBox="1"/>
          <p:nvPr/>
        </p:nvSpPr>
        <p:spPr>
          <a:xfrm>
            <a:off x="3142625" y="4645406"/>
            <a:ext cx="276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Equation of the regression 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C8C6F65-0CB7-4339-90B1-3B9B1ACBE642}"/>
              </a:ext>
            </a:extLst>
          </p:cNvPr>
          <p:cNvSpPr txBox="1">
            <a:spLocks/>
          </p:cNvSpPr>
          <p:nvPr/>
        </p:nvSpPr>
        <p:spPr>
          <a:xfrm>
            <a:off x="6243240" y="4331207"/>
            <a:ext cx="2766339" cy="7103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Quiz 2: </a:t>
            </a:r>
            <a:r>
              <a:rPr lang="en-US" sz="1400" dirty="0"/>
              <a:t>Predict the price for a house with 2000 square feet</a:t>
            </a:r>
          </a:p>
          <a:p>
            <a:pPr marL="385762" indent="-342900">
              <a:buFont typeface="Wingdings 3" charset="2"/>
              <a:buAutoNum type="arabicPeriod"/>
            </a:pPr>
            <a:endParaRPr lang="en-US" sz="1400" dirty="0"/>
          </a:p>
          <a:p>
            <a:pPr marL="342900" lvl="1" indent="0">
              <a:buFont typeface="Wingdings 3" charset="2"/>
              <a:buNone/>
            </a:pPr>
            <a:endParaRPr lang="en-US" sz="1250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9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 animBg="1"/>
      <p:bldP spid="12" grpId="0" animBg="1"/>
      <p:bldP spid="13" grpId="0"/>
      <p:bldP spid="21" grpId="0"/>
      <p:bldP spid="25" grpId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82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TW" dirty="0">
                    <a:ea typeface="新細明體" charset="-120"/>
                  </a:rPr>
                  <a:t>Linear Regression Example</a:t>
                </a:r>
                <a:br>
                  <a:rPr lang="en-US" altLang="zh-TW" dirty="0">
                    <a:ea typeface="新細明體" charset="-120"/>
                  </a:rPr>
                </a:br>
                <a:r>
                  <a:rPr lang="en-US" altLang="zh-TW" dirty="0">
                    <a:ea typeface="新細明體" charset="-120"/>
                  </a:rPr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baseline="-25000" dirty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460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1391" t="-36782" b="-54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161309"/>
                <a:ext cx="8305800" cy="2865400"/>
              </a:xfrm>
              <a:noFill/>
              <a:ln/>
            </p:spPr>
            <p:txBody>
              <a:bodyPr vert="horz" wrap="square" lIns="64007" tIns="32004" rIns="64007" bIns="32004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800" dirty="0">
                    <a:ea typeface="新細明體" charset="-120"/>
                  </a:rPr>
                  <a:t> is the estimated mean value of Y when the value of X is zero (if X = 0 is in the range of observed X values)</a:t>
                </a:r>
              </a:p>
              <a:p>
                <a:r>
                  <a:rPr lang="en-US" altLang="zh-TW" sz="1800" dirty="0">
                    <a:ea typeface="新細明體" charset="-120"/>
                  </a:rPr>
                  <a:t>Because the square footage of the house cannot be 0, the Y intercept has no practical application 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800" dirty="0">
                    <a:ea typeface="新細明體" charset="-120"/>
                  </a:rPr>
                  <a:t>measures the mean change in the average value of Y as a result of a one-unit change in X</a:t>
                </a:r>
              </a:p>
              <a:p>
                <a:r>
                  <a:rPr lang="en-US" altLang="zh-TW" sz="1800" dirty="0">
                    <a:ea typeface="新細明體" charset="-120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800" dirty="0">
                    <a:ea typeface="新細明體" charset="-120"/>
                  </a:rPr>
                  <a:t> = 0.10977 tells us that the mean value of a house increases by .10977($1000) = $109.77, on average, for each additional one square foot of size</a:t>
                </a:r>
              </a:p>
            </p:txBody>
          </p:sp>
        </mc:Choice>
        <mc:Fallback xmlns="">
          <p:sp>
            <p:nvSpPr>
              <p:cNvPr id="46084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161309"/>
                <a:ext cx="8305800" cy="2865400"/>
              </a:xfrm>
              <a:blipFill>
                <a:blip r:embed="rId6"/>
                <a:stretch>
                  <a:fillRect l="-514" t="-1702" r="-1541" b="-276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150280"/>
              </p:ext>
            </p:extLst>
          </p:nvPr>
        </p:nvGraphicFramePr>
        <p:xfrm>
          <a:off x="1545777" y="1770459"/>
          <a:ext cx="6000750" cy="382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00400" imgH="203200" progId="Equation.3">
                  <p:embed/>
                </p:oleObj>
              </mc:Choice>
              <mc:Fallback>
                <p:oleObj name="Equation" r:id="rId7" imgW="3200400" imgH="203200" progId="Equation.3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777" y="1770459"/>
                        <a:ext cx="6000750" cy="382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095A-D5F2-4397-B107-2D74C3B3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Linear Regression Example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Making Predictions: </a:t>
            </a:r>
            <a:r>
              <a:rPr lang="en-US" dirty="0"/>
              <a:t>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56C6-08B7-4987-81AE-40AEA1B42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2867584" cy="2562225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Interpolation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is where we find a value 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inside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our set of data points.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A06B4-AF3D-433C-8178-9F94ACDE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9E33F-47E2-48B8-8606-22B41285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038350"/>
            <a:ext cx="4829175" cy="26479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BF7304-3279-41E9-B24D-0272D66014CD}"/>
              </a:ext>
            </a:extLst>
          </p:cNvPr>
          <p:cNvSpPr txBox="1">
            <a:spLocks/>
          </p:cNvSpPr>
          <p:nvPr/>
        </p:nvSpPr>
        <p:spPr>
          <a:xfrm>
            <a:off x="944544" y="3409950"/>
            <a:ext cx="2766339" cy="7103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Quiz 3: </a:t>
            </a:r>
            <a:r>
              <a:rPr lang="en-US" sz="1400" dirty="0"/>
              <a:t>Predict the sales using your model at 13 degrees</a:t>
            </a:r>
            <a:endParaRPr lang="en-US" sz="12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0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E2B0-7A69-482F-9662-C787D500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from 1</a:t>
            </a:r>
            <a:r>
              <a:rPr lang="en-US" baseline="30000" dirty="0"/>
              <a:t>st</a:t>
            </a:r>
            <a:r>
              <a:rPr lang="en-US" dirty="0"/>
              <a:t> lecture?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6EDD27-0164-431D-B737-4CA5162A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26" y="2226028"/>
            <a:ext cx="6618288" cy="10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B7F9AE-0229-472D-A079-EA7463E8210E}"/>
              </a:ext>
            </a:extLst>
          </p:cNvPr>
          <p:cNvSpPr txBox="1">
            <a:spLocks/>
          </p:cNvSpPr>
          <p:nvPr/>
        </p:nvSpPr>
        <p:spPr>
          <a:xfrm>
            <a:off x="818032" y="1809750"/>
            <a:ext cx="661924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Machine learning:</a:t>
            </a:r>
          </a:p>
        </p:txBody>
      </p:sp>
    </p:spTree>
    <p:extLst>
      <p:ext uri="{BB962C8B-B14F-4D97-AF65-F5344CB8AC3E}">
        <p14:creationId xmlns:p14="http://schemas.microsoft.com/office/powerpoint/2010/main" val="3927551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Linear Regression Example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Making Predictions: Extrapolation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F114146-A479-49E4-8563-982DAAB20F66}"/>
              </a:ext>
            </a:extLst>
          </p:cNvPr>
          <p:cNvSpPr txBox="1">
            <a:spLocks/>
          </p:cNvSpPr>
          <p:nvPr/>
        </p:nvSpPr>
        <p:spPr>
          <a:xfrm>
            <a:off x="457200" y="3800127"/>
            <a:ext cx="3797694" cy="11338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Quiz 4: </a:t>
            </a:r>
            <a:r>
              <a:rPr lang="en-US" sz="1400" dirty="0"/>
              <a:t>This is a good idea to use this data to predict sales at -2 degrees</a:t>
            </a:r>
          </a:p>
          <a:p>
            <a:pPr marL="685800" lvl="1" indent="-342900">
              <a:buFont typeface="Wingdings 3" charset="2"/>
              <a:buAutoNum type="alphaLcParenR"/>
            </a:pPr>
            <a:r>
              <a:rPr lang="en-US" sz="1250" dirty="0"/>
              <a:t>True</a:t>
            </a:r>
          </a:p>
          <a:p>
            <a:pPr marL="685800" lvl="1" indent="-342900">
              <a:buFont typeface="Wingdings 3" charset="2"/>
              <a:buAutoNum type="alphaLcParenR"/>
            </a:pPr>
            <a:r>
              <a:rPr lang="en-US" sz="1250" dirty="0"/>
              <a:t>False</a:t>
            </a:r>
          </a:p>
          <a:p>
            <a:pPr marL="385762" indent="-342900">
              <a:buFont typeface="Wingdings 3" charset="2"/>
              <a:buAutoNum type="arabicPeriod"/>
            </a:pPr>
            <a:endParaRPr lang="en-US" sz="1400" dirty="0"/>
          </a:p>
          <a:p>
            <a:pPr marL="342900" lvl="1" indent="0">
              <a:buFont typeface="Wingdings 3" charset="2"/>
              <a:buNone/>
            </a:pPr>
            <a:endParaRPr lang="en-US" sz="1250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33D2B-CA92-4399-9776-8162F757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694" y="1976814"/>
            <a:ext cx="5181599" cy="2621177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991873-9AB5-4E73-9407-37CBFB51A8D1}"/>
              </a:ext>
            </a:extLst>
          </p:cNvPr>
          <p:cNvSpPr txBox="1">
            <a:spLocks/>
          </p:cNvSpPr>
          <p:nvPr/>
        </p:nvSpPr>
        <p:spPr>
          <a:xfrm>
            <a:off x="317704" y="1885950"/>
            <a:ext cx="347999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Extrapolation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is where we find a value 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outside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our set of data points</a:t>
            </a:r>
          </a:p>
          <a:p>
            <a:r>
              <a:rPr lang="en-US" altLang="zh-TW" dirty="0">
                <a:solidFill>
                  <a:srgbClr val="333333"/>
                </a:solidFill>
                <a:latin typeface="Verdana" panose="020B0604030504040204" pitchFamily="34" charset="0"/>
              </a:rPr>
              <a:t>Careful: 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Extrapolation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can give misleading results. </a:t>
            </a:r>
            <a:r>
              <a:rPr lang="en-US" altLang="zh-TW" dirty="0">
                <a:solidFill>
                  <a:srgbClr val="333333"/>
                </a:solidFill>
                <a:latin typeface="Verdana" panose="020B0604030504040204" pitchFamily="34" charset="0"/>
              </a:rPr>
              <a:t>When using a regression model for prediction, better to predict only in the relevant range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1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Linear Regression Example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Making Predictions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81599" y="1917590"/>
            <a:ext cx="3581400" cy="1308319"/>
          </a:xfrm>
          <a:noFill/>
          <a:ln/>
        </p:spPr>
        <p:txBody>
          <a:bodyPr vert="horz" lIns="64007" tIns="32004" rIns="64007" bIns="32004" rtlCol="0">
            <a:normAutofit/>
          </a:bodyPr>
          <a:lstStyle/>
          <a:p>
            <a:r>
              <a:rPr lang="en-US" altLang="zh-TW" sz="1600" dirty="0">
                <a:ea typeface="新細明體" charset="-120"/>
              </a:rPr>
              <a:t>When using a regression model for prediction, only predict within the relevant range of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997A11-6FF0-47C8-BE4E-43567C213680}"/>
              </a:ext>
            </a:extLst>
          </p:cNvPr>
          <p:cNvGrpSpPr/>
          <p:nvPr/>
        </p:nvGrpSpPr>
        <p:grpSpPr>
          <a:xfrm>
            <a:off x="152400" y="1949231"/>
            <a:ext cx="5600700" cy="3086100"/>
            <a:chOff x="1257300" y="2057400"/>
            <a:chExt cx="5600700" cy="3086100"/>
          </a:xfrm>
        </p:grpSpPr>
        <p:graphicFrame>
          <p:nvGraphicFramePr>
            <p:cNvPr id="5222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2485476"/>
                </p:ext>
              </p:extLst>
            </p:nvPr>
          </p:nvGraphicFramePr>
          <p:xfrm>
            <a:off x="1257300" y="2657475"/>
            <a:ext cx="3657600" cy="2486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2" imgW="5562600" imgH="3781552" progId="Excel.Sheet.8">
                    <p:embed/>
                  </p:oleObj>
                </mc:Choice>
                <mc:Fallback>
                  <p:oleObj name="Chart" r:id="rId2" imgW="5562600" imgH="3781552" progId="Excel.Sheet.8">
                    <p:embed/>
                    <p:pic>
                      <p:nvPicPr>
                        <p:cNvPr id="522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300" y="2657475"/>
                          <a:ext cx="3657600" cy="2486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CC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0" name="Line 6"/>
            <p:cNvSpPr>
              <a:spLocks noChangeShapeType="1"/>
            </p:cNvSpPr>
            <p:nvPr/>
          </p:nvSpPr>
          <p:spPr bwMode="auto">
            <a:xfrm flipH="1">
              <a:off x="1714500" y="3686175"/>
              <a:ext cx="1257300" cy="5715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TW" altLang="en-US" sz="1350"/>
            </a:p>
          </p:txBody>
        </p:sp>
        <p:sp>
          <p:nvSpPr>
            <p:cNvPr id="52231" name="Line 7"/>
            <p:cNvSpPr>
              <a:spLocks noChangeShapeType="1"/>
            </p:cNvSpPr>
            <p:nvPr/>
          </p:nvSpPr>
          <p:spPr bwMode="auto">
            <a:xfrm flipH="1">
              <a:off x="4114800" y="2600325"/>
              <a:ext cx="1257300" cy="5715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TW" altLang="en-US" sz="1350"/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>
              <a:off x="2857500" y="2686050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TW" altLang="en-US" sz="1350"/>
            </a:p>
          </p:txBody>
        </p:sp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>
              <a:off x="4229100" y="2686050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TW" altLang="en-US" sz="1350"/>
            </a:p>
          </p:txBody>
        </p:sp>
        <p:sp>
          <p:nvSpPr>
            <p:cNvPr id="52234" name="AutoShape 10"/>
            <p:cNvSpPr>
              <a:spLocks/>
            </p:cNvSpPr>
            <p:nvPr/>
          </p:nvSpPr>
          <p:spPr bwMode="auto">
            <a:xfrm rot="5400000">
              <a:off x="3429000" y="2057400"/>
              <a:ext cx="228600" cy="1257300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350"/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2686050" y="2057400"/>
              <a:ext cx="1714500" cy="553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TW" sz="1500" dirty="0">
                  <a:latin typeface="Times New Roman" pitchFamily="18" charset="0"/>
                  <a:ea typeface="新細明體" charset="-120"/>
                </a:rPr>
                <a:t>Relevant range for interpolation</a:t>
              </a: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143500" y="3257550"/>
              <a:ext cx="1714500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TW" sz="1500" dirty="0">
                  <a:latin typeface="Times New Roman" pitchFamily="18" charset="0"/>
                  <a:ea typeface="新細明體" charset="-120"/>
                </a:rPr>
                <a:t>Do not try to extrapolate beyond the range of observed X’s</a:t>
              </a:r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 flipH="1" flipV="1">
              <a:off x="4686300" y="2914650"/>
              <a:ext cx="457200" cy="85725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 sz="1350"/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 flipH="1">
              <a:off x="2343150" y="3771900"/>
              <a:ext cx="2800350" cy="2286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 sz="135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F114146-A479-49E4-8563-982DAAB20F66}"/>
              </a:ext>
            </a:extLst>
          </p:cNvPr>
          <p:cNvSpPr txBox="1">
            <a:spLocks/>
          </p:cNvSpPr>
          <p:nvPr/>
        </p:nvSpPr>
        <p:spPr>
          <a:xfrm>
            <a:off x="5981701" y="3578007"/>
            <a:ext cx="3035694" cy="1477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Quiz 3: </a:t>
            </a:r>
            <a:r>
              <a:rPr lang="en-US" sz="1400" dirty="0"/>
              <a:t>This is a good idea to use this data to predict for houses of 3000 sq. feet size</a:t>
            </a:r>
          </a:p>
          <a:p>
            <a:pPr marL="685800" lvl="1" indent="-342900">
              <a:buFont typeface="Wingdings 3" charset="2"/>
              <a:buAutoNum type="alphaLcParenR"/>
            </a:pPr>
            <a:r>
              <a:rPr lang="en-US" sz="1250" dirty="0"/>
              <a:t>True</a:t>
            </a:r>
          </a:p>
          <a:p>
            <a:pPr marL="685800" lvl="1" indent="-342900">
              <a:buFont typeface="Wingdings 3" charset="2"/>
              <a:buAutoNum type="alphaLcParenR"/>
            </a:pPr>
            <a:r>
              <a:rPr lang="en-US" sz="1250" dirty="0"/>
              <a:t>False</a:t>
            </a:r>
          </a:p>
          <a:p>
            <a:pPr marL="385762" indent="-342900">
              <a:buFont typeface="Wingdings 3" charset="2"/>
              <a:buAutoNum type="arabicPeriod"/>
            </a:pPr>
            <a:endParaRPr lang="en-US" sz="1400" dirty="0"/>
          </a:p>
          <a:p>
            <a:pPr marL="342900" lvl="1" indent="0">
              <a:buFont typeface="Wingdings 3" charset="2"/>
              <a:buNone/>
            </a:pPr>
            <a:endParaRPr lang="en-US" sz="125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Residual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4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6074" y="3879774"/>
                <a:ext cx="8458200" cy="998222"/>
              </a:xfrm>
              <a:noFill/>
              <a:ln/>
            </p:spPr>
            <p:txBody>
              <a:bodyPr vert="horz" wrap="square" lIns="64007" tIns="32004" rIns="64007" bIns="32004" rtlCol="0">
                <a:spAutoFit/>
              </a:bodyPr>
              <a:lstStyle/>
              <a:p>
                <a:r>
                  <a:rPr lang="en-US" altLang="zh-TW" sz="1800" dirty="0">
                    <a:ea typeface="新細明體" charset="-120"/>
                  </a:rPr>
                  <a:t>The </a:t>
                </a:r>
                <a:r>
                  <a:rPr lang="en-US" altLang="zh-TW" sz="1800" b="1" dirty="0">
                    <a:ea typeface="新細明體" charset="-120"/>
                  </a:rPr>
                  <a:t>residual</a:t>
                </a:r>
                <a:r>
                  <a:rPr lang="en-US" altLang="zh-TW" sz="1800" dirty="0">
                    <a:ea typeface="新細明體" charset="-120"/>
                  </a:rPr>
                  <a:t> for observation </a:t>
                </a:r>
                <a:r>
                  <a:rPr lang="en-US" altLang="zh-TW" sz="1800" dirty="0" err="1">
                    <a:ea typeface="新細明體" charset="-120"/>
                  </a:rPr>
                  <a:t>i</a:t>
                </a:r>
                <a:r>
                  <a:rPr lang="en-US" altLang="zh-TW" sz="1800" dirty="0">
                    <a:ea typeface="新細明體" charset="-120"/>
                  </a:rPr>
                  <a:t>, </a:t>
                </a:r>
                <a:r>
                  <a:rPr lang="el-GR" altLang="zh-TW" sz="1800" b="1" dirty="0">
                    <a:ea typeface="新細明體" charset="-120"/>
                  </a:rPr>
                  <a:t>ε</a:t>
                </a:r>
                <a:r>
                  <a:rPr lang="en-US" altLang="zh-TW" sz="1800" b="1" baseline="-25000" dirty="0" err="1">
                    <a:ea typeface="新細明體" charset="-120"/>
                  </a:rPr>
                  <a:t>i</a:t>
                </a:r>
                <a:r>
                  <a:rPr lang="en-US" altLang="zh-TW" sz="1800" dirty="0">
                    <a:ea typeface="新細明體" charset="-120"/>
                  </a:rPr>
                  <a:t>, is the difference between its observed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800" dirty="0">
                    <a:ea typeface="新細明體" charset="-120"/>
                  </a:rPr>
                  <a:t>) and predicted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800" dirty="0">
                    <a:ea typeface="新細明體" charset="-120"/>
                  </a:rPr>
                  <a:t>) value</a:t>
                </a:r>
              </a:p>
              <a:p>
                <a:r>
                  <a:rPr lang="en-US" altLang="zh-TW" sz="1800" dirty="0">
                    <a:ea typeface="新細明體" charset="-120"/>
                  </a:rPr>
                  <a:t>Check the assumptions of regression by examining the residuals</a:t>
                </a:r>
              </a:p>
            </p:txBody>
          </p:sp>
        </mc:Choice>
        <mc:Fallback xmlns="">
          <p:sp>
            <p:nvSpPr>
              <p:cNvPr id="66564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6074" y="3879774"/>
                <a:ext cx="8458200" cy="998222"/>
              </a:xfrm>
              <a:blipFill>
                <a:blip r:embed="rId4"/>
                <a:stretch>
                  <a:fillRect l="-504" t="-4268" b="-1097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Object 5"/>
              <p:cNvSpPr txBox="1"/>
              <p:nvPr/>
            </p:nvSpPr>
            <p:spPr bwMode="auto">
              <a:xfrm>
                <a:off x="3906837" y="2202461"/>
                <a:ext cx="1330325" cy="519113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56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6837" y="2202461"/>
                <a:ext cx="1330325" cy="519113"/>
              </a:xfrm>
              <a:prstGeom prst="rect">
                <a:avLst/>
              </a:prstGeom>
              <a:blipFill>
                <a:blip r:embed="rId5"/>
                <a:stretch>
                  <a:fillRect r="-128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03DB1-ABF7-40F2-B82D-F940330F1FCB}"/>
                  </a:ext>
                </a:extLst>
              </p:cNvPr>
              <p:cNvSpPr txBox="1"/>
              <p:nvPr/>
            </p:nvSpPr>
            <p:spPr>
              <a:xfrm>
                <a:off x="609600" y="1962150"/>
                <a:ext cx="26670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03DB1-ABF7-40F2-B82D-F940330F1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62150"/>
                <a:ext cx="2667000" cy="369332"/>
              </a:xfrm>
              <a:prstGeom prst="rect">
                <a:avLst/>
              </a:prstGeom>
              <a:blipFill>
                <a:blip r:embed="rId6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49A412-D30F-4365-A8E8-4F00AAEBA417}"/>
                  </a:ext>
                </a:extLst>
              </p:cNvPr>
              <p:cNvSpPr txBox="1"/>
              <p:nvPr/>
            </p:nvSpPr>
            <p:spPr>
              <a:xfrm>
                <a:off x="609600" y="2537937"/>
                <a:ext cx="2667000" cy="380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Ŷ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49A412-D30F-4365-A8E8-4F00AAEBA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37937"/>
                <a:ext cx="2667000" cy="3809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448E8DDC-CA32-4805-B708-67222897E7C6}"/>
              </a:ext>
            </a:extLst>
          </p:cNvPr>
          <p:cNvSpPr/>
          <p:nvPr/>
        </p:nvSpPr>
        <p:spPr>
          <a:xfrm>
            <a:off x="3124200" y="1885950"/>
            <a:ext cx="457200" cy="10213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35C229-F36E-48AB-A766-01583286D91D}"/>
              </a:ext>
            </a:extLst>
          </p:cNvPr>
          <p:cNvSpPr txBox="1">
            <a:spLocks/>
          </p:cNvSpPr>
          <p:nvPr/>
        </p:nvSpPr>
        <p:spPr>
          <a:xfrm>
            <a:off x="5791200" y="1982662"/>
            <a:ext cx="3035694" cy="1477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Quiz 5: </a:t>
            </a:r>
            <a:r>
              <a:rPr lang="en-US" sz="1400" dirty="0"/>
              <a:t>Linear model is a good model for ice cream data</a:t>
            </a:r>
          </a:p>
          <a:p>
            <a:pPr marL="685800" lvl="1" indent="-342900">
              <a:buFont typeface="Wingdings 3" charset="2"/>
              <a:buAutoNum type="alphaLcParenR"/>
            </a:pPr>
            <a:r>
              <a:rPr lang="en-US" sz="1250" dirty="0"/>
              <a:t>True</a:t>
            </a:r>
          </a:p>
          <a:p>
            <a:pPr marL="685800" lvl="1" indent="-342900">
              <a:buFont typeface="Wingdings 3" charset="2"/>
              <a:buAutoNum type="alphaLcParenR"/>
            </a:pPr>
            <a:r>
              <a:rPr lang="en-US" sz="1250" dirty="0"/>
              <a:t>False</a:t>
            </a:r>
          </a:p>
          <a:p>
            <a:pPr marL="385762" indent="-342900">
              <a:buFont typeface="Wingdings 3" charset="2"/>
              <a:buAutoNum type="arabicPeriod"/>
            </a:pPr>
            <a:endParaRPr lang="en-US" sz="1400" dirty="0"/>
          </a:p>
          <a:p>
            <a:pPr marL="342900" lvl="1" indent="0">
              <a:buFont typeface="Wingdings 3" charset="2"/>
              <a:buNone/>
            </a:pPr>
            <a:endParaRPr lang="en-US" sz="125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5765-058D-4243-97CA-B205F8F1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68" y="797562"/>
            <a:ext cx="7757962" cy="530223"/>
          </a:xfrm>
        </p:spPr>
        <p:txBody>
          <a:bodyPr/>
          <a:lstStyle/>
          <a:p>
            <a:r>
              <a:rPr lang="en-US" dirty="0"/>
              <a:t>Analysis of residual plot – linear model validity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FD181-7AF8-4DD2-AA1A-3DA0DC46E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320"/>
          <a:stretch/>
        </p:blipFill>
        <p:spPr>
          <a:xfrm>
            <a:off x="0" y="2266950"/>
            <a:ext cx="4437062" cy="1835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35FFCC-FB7C-4A51-9BF4-5A036812F119}"/>
              </a:ext>
            </a:extLst>
          </p:cNvPr>
          <p:cNvSpPr txBox="1"/>
          <p:nvPr/>
        </p:nvSpPr>
        <p:spPr>
          <a:xfrm>
            <a:off x="403739" y="4248150"/>
            <a:ext cx="393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spread around x-axis </a:t>
            </a:r>
            <a:r>
              <a:rPr lang="en-US" b="1" dirty="0"/>
              <a:t>– linear model is appropriate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E7098-C6FD-42B1-847F-280E9C5E2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296391"/>
            <a:ext cx="3581400" cy="20130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9C5129-75A8-4FD3-92E7-52DCDC2588D6}"/>
              </a:ext>
            </a:extLst>
          </p:cNvPr>
          <p:cNvSpPr/>
          <p:nvPr/>
        </p:nvSpPr>
        <p:spPr>
          <a:xfrm>
            <a:off x="2590800" y="1767789"/>
            <a:ext cx="408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Look at the spread of the residuals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FDB41-571F-4EB4-AF74-BE195CC9122B}"/>
              </a:ext>
            </a:extLst>
          </p:cNvPr>
          <p:cNvSpPr txBox="1"/>
          <p:nvPr/>
        </p:nvSpPr>
        <p:spPr>
          <a:xfrm>
            <a:off x="5181600" y="4248150"/>
            <a:ext cx="3934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not-randomly spread around x-axis </a:t>
            </a:r>
            <a:r>
              <a:rPr lang="en-US" b="1" dirty="0"/>
              <a:t>– linear model is not appropriate </a:t>
            </a:r>
          </a:p>
        </p:txBody>
      </p:sp>
    </p:spTree>
    <p:extLst>
      <p:ext uri="{BB962C8B-B14F-4D97-AF65-F5344CB8AC3E}">
        <p14:creationId xmlns:p14="http://schemas.microsoft.com/office/powerpoint/2010/main" val="1019290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ED33-0F32-4D80-89C1-ACA3BEA1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the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BD854-F043-4F8B-96A9-B0CA9FFB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733550"/>
            <a:ext cx="6753784" cy="267969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3 important measures to determine fit of the model:</a:t>
            </a:r>
          </a:p>
          <a:p>
            <a:pPr lvl="1"/>
            <a:r>
              <a:rPr lang="en-US" sz="2000" dirty="0"/>
              <a:t>Mean squared error (MSE) </a:t>
            </a:r>
            <a:r>
              <a:rPr lang="en-US" sz="2000" dirty="0">
                <a:solidFill>
                  <a:srgbClr val="00CC00"/>
                </a:solidFill>
              </a:rPr>
              <a:t>– how far is predicted results from the observed?</a:t>
            </a:r>
          </a:p>
          <a:p>
            <a:pPr lvl="1"/>
            <a:r>
              <a:rPr lang="en-US" sz="2000" dirty="0"/>
              <a:t>Coefficient of Determination: R-squared (R2) – </a:t>
            </a:r>
            <a:r>
              <a:rPr lang="en-US" sz="2000" dirty="0">
                <a:solidFill>
                  <a:srgbClr val="00CC00"/>
                </a:solidFill>
              </a:rPr>
              <a:t>how good our model fits the data?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P-value - significance of the regression coefficients </a:t>
            </a:r>
            <a:r>
              <a:rPr lang="en-US" altLang="zh-TW" sz="2000" dirty="0">
                <a:solidFill>
                  <a:srgbClr val="00CC00"/>
                </a:solidFill>
                <a:ea typeface="新細明體" charset="-120"/>
              </a:rPr>
              <a:t>– do the coefficients we get are significant?</a:t>
            </a:r>
            <a:endParaRPr lang="en-US" sz="2000" dirty="0">
              <a:solidFill>
                <a:srgbClr val="00CC00"/>
              </a:solidFill>
            </a:endParaRP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4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EDBFD-72B1-4A33-B76D-B3550FF6F4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660" y="1747106"/>
                <a:ext cx="5207939" cy="3186843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Let us have n samples (on this image n=4) in the data</a:t>
                </a:r>
              </a:p>
              <a:p>
                <a:r>
                  <a:rPr lang="en-US" sz="1400" dirty="0"/>
                  <a:t>And (X,Y) are the observations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the prediction using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400" dirty="0"/>
              </a:p>
              <a:p>
                <a:endParaRPr lang="en-US" sz="1800" dirty="0"/>
              </a:p>
              <a:p>
                <a:r>
                  <a:rPr lang="en-US" sz="1400" dirty="0"/>
                  <a:t>Then MSE is the mean of all green squared intervals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EDBFD-72B1-4A33-B76D-B3550FF6F4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660" y="1747106"/>
                <a:ext cx="5207939" cy="3186843"/>
              </a:xfrm>
              <a:blipFill>
                <a:blip r:embed="rId4"/>
                <a:stretch>
                  <a:fillRect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196733BC-D3BB-4D10-AFD5-FF36E378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Mean squared error (MSE)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63F29B-8654-4719-BBEE-3015DA6785F6}"/>
                  </a:ext>
                </a:extLst>
              </p:cNvPr>
              <p:cNvSpPr/>
              <p:nvPr/>
            </p:nvSpPr>
            <p:spPr>
              <a:xfrm>
                <a:off x="809945" y="3754839"/>
                <a:ext cx="2676054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63F29B-8654-4719-BBEE-3015DA678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45" y="3754839"/>
                <a:ext cx="2676054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A9F4F-C059-49D5-B152-301E536C581A}"/>
                  </a:ext>
                </a:extLst>
              </p:cNvPr>
              <p:cNvSpPr txBox="1"/>
              <p:nvPr/>
            </p:nvSpPr>
            <p:spPr>
              <a:xfrm>
                <a:off x="1066800" y="2389076"/>
                <a:ext cx="26670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A9F4F-C059-49D5-B152-301E536C5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389076"/>
                <a:ext cx="2667000" cy="307777"/>
              </a:xfrm>
              <a:prstGeom prst="rect">
                <a:avLst/>
              </a:prstGeom>
              <a:blipFill>
                <a:blip r:embed="rId6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87A69-3EDB-4234-94E3-F81CDC5C84C6}"/>
                  </a:ext>
                </a:extLst>
              </p:cNvPr>
              <p:cNvSpPr txBox="1"/>
              <p:nvPr/>
            </p:nvSpPr>
            <p:spPr>
              <a:xfrm>
                <a:off x="382370" y="3029834"/>
                <a:ext cx="2667000" cy="840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Ŷ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87A69-3EDB-4234-94E3-F81CDC5C8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70" y="3029834"/>
                <a:ext cx="2667000" cy="840743"/>
              </a:xfrm>
              <a:prstGeom prst="rect">
                <a:avLst/>
              </a:prstGeom>
              <a:blipFill>
                <a:blip r:embed="rId7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C8FF2149-DFDD-4447-93D5-5EDE17166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42519"/>
            <a:ext cx="2104331" cy="24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B59396-2B2B-470E-8C67-F314F8F37E8D}"/>
              </a:ext>
            </a:extLst>
          </p:cNvPr>
          <p:cNvSpPr txBox="1">
            <a:spLocks/>
          </p:cNvSpPr>
          <p:nvPr/>
        </p:nvSpPr>
        <p:spPr>
          <a:xfrm>
            <a:off x="6324600" y="4244379"/>
            <a:ext cx="2667000" cy="705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Quiz 6: </a:t>
            </a:r>
            <a:r>
              <a:rPr lang="en-US" sz="1400" dirty="0"/>
              <a:t>calculate MSE for ice-cream data</a:t>
            </a:r>
          </a:p>
          <a:p>
            <a:pPr marL="385762" indent="-342900">
              <a:buFont typeface="Wingdings 3" charset="2"/>
              <a:buAutoNum type="arabicPeriod"/>
            </a:pPr>
            <a:endParaRPr lang="en-US" sz="1400" dirty="0"/>
          </a:p>
          <a:p>
            <a:pPr marL="342900" lvl="1" indent="0">
              <a:buFont typeface="Wingdings 3" charset="2"/>
              <a:buNone/>
            </a:pPr>
            <a:endParaRPr lang="en-US" sz="12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91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Measures of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3" name="Object 5"/>
              <p:cNvSpPr txBox="1"/>
              <p:nvPr/>
            </p:nvSpPr>
            <p:spPr bwMode="auto">
              <a:xfrm>
                <a:off x="3608763" y="1704365"/>
                <a:ext cx="4392612" cy="4587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SST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32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SSR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3200" i="0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SSE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25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8763" y="1704365"/>
                <a:ext cx="4392612" cy="4587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074193" y="2262405"/>
            <a:ext cx="1200150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 altLang="zh-TW" sz="1350" b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Sum of Squares Total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902993" y="2262405"/>
            <a:ext cx="1543050" cy="571500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TW" sz="1350" b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Sum of Squares Regression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7131843" y="2262405"/>
            <a:ext cx="1543050" cy="571500"/>
          </a:xfrm>
          <a:prstGeom prst="rect">
            <a:avLst/>
          </a:prstGeom>
          <a:solidFill>
            <a:srgbClr val="00CC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 altLang="zh-TW" sz="1350" b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Sum of Squares Error</a:t>
            </a:r>
          </a:p>
        </p:txBody>
      </p:sp>
      <p:graphicFrame>
        <p:nvGraphicFramePr>
          <p:cNvPr id="532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848235"/>
              </p:ext>
            </p:extLst>
          </p:nvPr>
        </p:nvGraphicFramePr>
        <p:xfrm>
          <a:off x="6846094" y="3062505"/>
          <a:ext cx="2145506" cy="453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6755" imgH="266584" progId="Equation.3">
                  <p:embed/>
                </p:oleObj>
              </mc:Choice>
              <mc:Fallback>
                <p:oleObj name="Equation" r:id="rId7" imgW="1256755" imgH="266584" progId="Equation.3">
                  <p:embed/>
                  <p:pic>
                    <p:nvPicPr>
                      <p:cNvPr id="532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094" y="3062505"/>
                        <a:ext cx="2145506" cy="453629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160778"/>
              </p:ext>
            </p:extLst>
          </p:nvPr>
        </p:nvGraphicFramePr>
        <p:xfrm>
          <a:off x="4673600" y="3062288"/>
          <a:ext cx="20716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56755" imgH="266584" progId="Equation.3">
                  <p:embed/>
                </p:oleObj>
              </mc:Choice>
              <mc:Fallback>
                <p:oleObj name="Equation" r:id="rId9" imgW="1256755" imgH="266584" progId="Equation.3">
                  <p:embed/>
                  <p:pic>
                    <p:nvPicPr>
                      <p:cNvPr id="532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3062288"/>
                        <a:ext cx="2071688" cy="4365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3260" name="Rectangle 12"/>
              <p:cNvSpPr>
                <a:spLocks noChangeArrowheads="1"/>
              </p:cNvSpPr>
              <p:nvPr/>
            </p:nvSpPr>
            <p:spPr bwMode="auto">
              <a:xfrm>
                <a:off x="2628900" y="3600450"/>
                <a:ext cx="4743450" cy="1100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TW" sz="1350" dirty="0">
                    <a:latin typeface="Times New Roman" pitchFamily="18" charset="0"/>
                    <a:ea typeface="新細明體" charset="-120"/>
                  </a:rPr>
                  <a:t>where:</a:t>
                </a:r>
              </a:p>
              <a:p>
                <a:pPr eaLnBrk="1" hangingPunct="1">
                  <a:lnSpc>
                    <a:spcPct val="130000"/>
                  </a:lnSpc>
                </a:pPr>
                <a:r>
                  <a:rPr lang="en-US" altLang="zh-TW" sz="1350" dirty="0">
                    <a:latin typeface="Times New Roman" pitchFamily="18" charset="0"/>
                    <a:ea typeface="新細明體" charset="-120"/>
                  </a:rPr>
                  <a:t>Ȳ= Mean value of the dependent variable</a:t>
                </a: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350" dirty="0">
                    <a:latin typeface="Times New Roman" pitchFamily="18" charset="0"/>
                    <a:ea typeface="新細明體" charset="-120"/>
                  </a:rPr>
                  <a:t>= Observed values of the dependent variable</a:t>
                </a: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350" dirty="0">
                    <a:latin typeface="Times New Roman" pitchFamily="18" charset="0"/>
                    <a:ea typeface="新細明體" charset="-120"/>
                  </a:rPr>
                  <a:t>= Predicted value of Y for the given X</a:t>
                </a:r>
                <a:r>
                  <a:rPr lang="en-US" altLang="zh-TW" sz="1350" baseline="-25000" dirty="0">
                    <a:latin typeface="Times New Roman" pitchFamily="18" charset="0"/>
                    <a:ea typeface="新細明體" charset="-120"/>
                  </a:rPr>
                  <a:t>i</a:t>
                </a:r>
                <a:r>
                  <a:rPr lang="en-US" altLang="zh-TW" sz="1350" dirty="0">
                    <a:latin typeface="Times New Roman" pitchFamily="18" charset="0"/>
                    <a:ea typeface="新細明體" charset="-120"/>
                  </a:rPr>
                  <a:t> value</a:t>
                </a:r>
              </a:p>
            </p:txBody>
          </p:sp>
        </mc:Choice>
        <mc:Fallback xmlns="">
          <p:sp>
            <p:nvSpPr>
              <p:cNvPr id="53260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8900" y="3600450"/>
                <a:ext cx="4743450" cy="1100045"/>
              </a:xfrm>
              <a:prstGeom prst="rect">
                <a:avLst/>
              </a:prstGeom>
              <a:blipFill>
                <a:blip r:embed="rId11"/>
                <a:stretch>
                  <a:fillRect l="-257" t="-1111" b="-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>
            <a:extLst>
              <a:ext uri="{FF2B5EF4-FFF2-40B4-BE49-F238E27FC236}">
                <a16:creationId xmlns:a16="http://schemas.microsoft.com/office/drawing/2014/main" id="{94941EA2-7C4E-4A03-935C-16ABC22B8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3" y="1698482"/>
            <a:ext cx="2328228" cy="20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003FA-0F28-4C8D-A614-B0200B56D170}"/>
              </a:ext>
            </a:extLst>
          </p:cNvPr>
          <p:cNvCxnSpPr>
            <a:cxnSpLocks/>
          </p:cNvCxnSpPr>
          <p:nvPr/>
        </p:nvCxnSpPr>
        <p:spPr>
          <a:xfrm>
            <a:off x="379151" y="2705211"/>
            <a:ext cx="17267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8F40C887-06F6-49A9-985B-6BDB3A9D576A}"/>
              </a:ext>
            </a:extLst>
          </p:cNvPr>
          <p:cNvSpPr/>
          <p:nvPr/>
        </p:nvSpPr>
        <p:spPr>
          <a:xfrm>
            <a:off x="1943100" y="2114550"/>
            <a:ext cx="162791" cy="5302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12AA2-0AC6-4145-8CA5-A9741F3E0314}"/>
              </a:ext>
            </a:extLst>
          </p:cNvPr>
          <p:cNvSpPr txBox="1"/>
          <p:nvPr/>
        </p:nvSpPr>
        <p:spPr>
          <a:xfrm>
            <a:off x="2068786" y="2162155"/>
            <a:ext cx="64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SSR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BDA3D6F-F713-4046-A06E-7E2512F80199}"/>
              </a:ext>
            </a:extLst>
          </p:cNvPr>
          <p:cNvSpPr/>
          <p:nvPr/>
        </p:nvSpPr>
        <p:spPr>
          <a:xfrm rot="10800000">
            <a:off x="1828800" y="1809750"/>
            <a:ext cx="76200" cy="228593"/>
          </a:xfrm>
          <a:prstGeom prst="rightBrace">
            <a:avLst/>
          </a:prstGeom>
          <a:ln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56AB7-7A72-43D8-86E9-0FBC515BC524}"/>
              </a:ext>
            </a:extLst>
          </p:cNvPr>
          <p:cNvSpPr txBox="1"/>
          <p:nvPr/>
        </p:nvSpPr>
        <p:spPr>
          <a:xfrm>
            <a:off x="1242521" y="1698482"/>
            <a:ext cx="55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CC00"/>
                </a:solidFill>
              </a:rPr>
              <a:t>SSE</a:t>
            </a:r>
          </a:p>
        </p:txBody>
      </p:sp>
      <p:graphicFrame>
        <p:nvGraphicFramePr>
          <p:cNvPr id="32" name="Object 9">
            <a:extLst>
              <a:ext uri="{FF2B5EF4-FFF2-40B4-BE49-F238E27FC236}">
                <a16:creationId xmlns:a16="http://schemas.microsoft.com/office/drawing/2014/main" id="{E1EC96B7-DCB5-45FA-B1B1-762D8F63E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457175"/>
              </p:ext>
            </p:extLst>
          </p:nvPr>
        </p:nvGraphicFramePr>
        <p:xfrm>
          <a:off x="2479040" y="3062288"/>
          <a:ext cx="2033270" cy="432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44060" imgH="266584" progId="Equation.3">
                  <p:embed/>
                </p:oleObj>
              </mc:Choice>
              <mc:Fallback>
                <p:oleObj name="Equation" r:id="rId13" imgW="1244060" imgH="266584" progId="Equation.3">
                  <p:embed/>
                  <p:pic>
                    <p:nvPicPr>
                      <p:cNvPr id="32" name="Object 9">
                        <a:extLst>
                          <a:ext uri="{FF2B5EF4-FFF2-40B4-BE49-F238E27FC236}">
                            <a16:creationId xmlns:a16="http://schemas.microsoft.com/office/drawing/2014/main" id="{E1EC96B7-DCB5-45FA-B1B1-762D8F63E9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040" y="3062288"/>
                        <a:ext cx="2033270" cy="432853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5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8F7754C0-5F4F-4C57-B6A2-B2568FE803BE}"/>
              </a:ext>
            </a:extLst>
          </p:cNvPr>
          <p:cNvSpPr/>
          <p:nvPr/>
        </p:nvSpPr>
        <p:spPr>
          <a:xfrm>
            <a:off x="369915" y="236348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新細明體" charset="-120"/>
              </a:rPr>
              <a:t>Ȳ</a:t>
            </a: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C10D3BF-7A92-4D14-A708-9B25E6078783}"/>
              </a:ext>
            </a:extLst>
          </p:cNvPr>
          <p:cNvSpPr txBox="1">
            <a:spLocks/>
          </p:cNvSpPr>
          <p:nvPr/>
        </p:nvSpPr>
        <p:spPr>
          <a:xfrm>
            <a:off x="6324600" y="3694676"/>
            <a:ext cx="2705100" cy="1315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Quiz 6:  Calculate for ice-cream data:</a:t>
            </a:r>
          </a:p>
          <a:p>
            <a:pPr marL="342900" indent="-342900">
              <a:buFont typeface="Wingdings 3" charset="2"/>
              <a:buAutoNum type="alphaLcParenR"/>
            </a:pPr>
            <a:r>
              <a:rPr lang="en-US" sz="1400" dirty="0"/>
              <a:t>SSR</a:t>
            </a:r>
          </a:p>
          <a:p>
            <a:pPr marL="342900" indent="-342900">
              <a:buFont typeface="Wingdings 3" charset="2"/>
              <a:buAutoNum type="alphaLcParenR"/>
            </a:pPr>
            <a:r>
              <a:rPr lang="en-US" sz="1400" dirty="0"/>
              <a:t>SSE</a:t>
            </a:r>
          </a:p>
          <a:p>
            <a:pPr marL="342900" indent="-342900">
              <a:buFont typeface="Wingdings 3" charset="2"/>
              <a:buAutoNum type="alphaLcParenR"/>
            </a:pPr>
            <a:r>
              <a:rPr lang="en-US" sz="1400" dirty="0"/>
              <a:t>SST</a:t>
            </a:r>
          </a:p>
          <a:p>
            <a:pPr marL="0" indent="0">
              <a:buNone/>
            </a:pPr>
            <a:endParaRPr lang="en-US" sz="1400" dirty="0"/>
          </a:p>
          <a:p>
            <a:pPr marL="385762" indent="-342900">
              <a:buFont typeface="Wingdings 3" charset="2"/>
              <a:buAutoNum type="arabicPeriod"/>
            </a:pPr>
            <a:endParaRPr lang="en-US" sz="1400" dirty="0"/>
          </a:p>
          <a:p>
            <a:pPr marL="342900" lvl="1" indent="0">
              <a:buFont typeface="Wingdings 3" charset="2"/>
              <a:buNone/>
            </a:pPr>
            <a:endParaRPr lang="en-US" sz="125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D44B-490D-4CFD-966A-368AA2C0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Coefficient of Determination: R</a:t>
            </a:r>
            <a:r>
              <a:rPr lang="en-US" altLang="zh-TW" baseline="30000" dirty="0">
                <a:ea typeface="新細明體" charset="-120"/>
              </a:rPr>
              <a:t>2 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F4D79-1FF6-4F13-BBD2-2C573EFFD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176" y="1809750"/>
                <a:ext cx="4975224" cy="313372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700" dirty="0"/>
                  <a:t>Once we know the measure of variation, we can start assessing goodness of fit: we measure variance for a dependent variable (Y) that's explained by an independent variable (X)</a:t>
                </a:r>
                <a:endParaRPr lang="en-US" sz="1700" b="1" dirty="0"/>
              </a:p>
              <a:p>
                <a:r>
                  <a:rPr lang="en-US" sz="1700" dirty="0"/>
                  <a:t>Or in terms of variations</a:t>
                </a:r>
              </a:p>
              <a:p>
                <a:pPr marL="0" indent="0">
                  <a:buNone/>
                </a:pPr>
                <a:r>
                  <a:rPr lang="en-US" sz="1700" dirty="0"/>
                  <a:t>			</a:t>
                </a:r>
                <a:r>
                  <a:rPr lang="en-US" sz="2000" dirty="0"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=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dirty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he-IL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 dirty="0">
                            <a:latin typeface="Cambria Math" panose="02040503050406030204" pitchFamily="18" charset="0"/>
                          </a:rPr>
                          <m:t>SS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  <m:r>
                      <a:rPr lang="en-US" sz="18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e-IL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e-IL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 dirty="0">
                            <a:latin typeface="Cambria Math" panose="02040503050406030204" pitchFamily="18" charset="0"/>
                          </a:rPr>
                          <m:t>SS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br>
                  <a:rPr lang="en-US" sz="2400" dirty="0"/>
                </a:b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is between 0 and 1, i.e. is says which % of variation in Y is explained by variation in X</a:t>
                </a:r>
              </a:p>
              <a:p>
                <a:r>
                  <a:rPr lang="en-US" sz="1700" b="1" dirty="0"/>
                  <a:t>Higher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700" b="1" dirty="0"/>
                  <a:t>, the better: </a:t>
                </a:r>
              </a:p>
              <a:p>
                <a:pPr lvl="1"/>
                <a:r>
                  <a:rPr lang="en-US" sz="1500" dirty="0"/>
                  <a:t>R squared of 0 means our best fit line is poor.</a:t>
                </a:r>
              </a:p>
              <a:p>
                <a:pPr lvl="1"/>
                <a:r>
                  <a:rPr lang="en-US" sz="1500" dirty="0"/>
                  <a:t>R squared value of 1 means our regression analysis is excellent and we could explain the relationship accurately.</a:t>
                </a:r>
              </a:p>
              <a:p>
                <a:pPr lvl="1"/>
                <a:endParaRPr lang="en-US" sz="1500" dirty="0"/>
              </a:p>
              <a:p>
                <a:pPr lvl="1"/>
                <a:endParaRPr lang="en-US" sz="1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F4D79-1FF6-4F13-BBD2-2C573EFFD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176" y="1809750"/>
                <a:ext cx="4975224" cy="3133725"/>
              </a:xfrm>
              <a:blipFill>
                <a:blip r:embed="rId5"/>
                <a:stretch>
                  <a:fillRect t="-1751" b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B73A9F9-0217-47CD-BA5A-A0CAAD0FF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899" y="1874071"/>
            <a:ext cx="3971925" cy="752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0922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C174BB-AD87-4958-B2A1-AD180AE9A4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67421" y="500845"/>
                <a:ext cx="6571060" cy="530223"/>
              </a:xfrm>
            </p:spPr>
            <p:txBody>
              <a:bodyPr/>
              <a:lstStyle/>
              <a:p>
                <a:r>
                  <a:rPr lang="en-US" dirty="0"/>
                  <a:t>Good vs bad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C174BB-AD87-4958-B2A1-AD180AE9A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7421" y="500845"/>
                <a:ext cx="6571060" cy="530223"/>
              </a:xfrm>
              <a:blipFill>
                <a:blip r:embed="rId4"/>
                <a:stretch>
                  <a:fillRect l="-1763" t="-6897" b="-28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 descr="Figure 5 from Mathematizing Nature's Messiness: Graphical Representations  of Variation in Ecology, 1930-present | Semantic Scholar">
            <a:extLst>
              <a:ext uri="{FF2B5EF4-FFF2-40B4-BE49-F238E27FC236}">
                <a16:creationId xmlns:a16="http://schemas.microsoft.com/office/drawing/2014/main" id="{1CA61691-07E9-415E-ACC6-2B7C89EB33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9661"/>
            <a:ext cx="6618288" cy="245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What is a good R-squared, r-squared">
            <a:extLst>
              <a:ext uri="{FF2B5EF4-FFF2-40B4-BE49-F238E27FC236}">
                <a16:creationId xmlns:a16="http://schemas.microsoft.com/office/drawing/2014/main" id="{891DF661-EC88-47E8-AC57-A14F02923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86150"/>
            <a:ext cx="3385232" cy="151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9754FB-B390-4757-B305-1A929F79C91A}"/>
              </a:ext>
            </a:extLst>
          </p:cNvPr>
          <p:cNvSpPr txBox="1"/>
          <p:nvPr/>
        </p:nvSpPr>
        <p:spPr>
          <a:xfrm>
            <a:off x="4607011" y="3552390"/>
            <a:ext cx="395622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In fields such as physics and chemistry, scientists are usually looking for regressions with R-squared between 0.7 and 0.99. However, in social sciences, such as economics, finance, and psychology the situation is different. There, an R-squared of 0.2, or 20% of the variability explained by the model, would be fantastic.</a:t>
            </a:r>
          </a:p>
        </p:txBody>
      </p:sp>
    </p:spTree>
    <p:extLst>
      <p:ext uri="{BB962C8B-B14F-4D97-AF65-F5344CB8AC3E}">
        <p14:creationId xmlns:p14="http://schemas.microsoft.com/office/powerpoint/2010/main" val="1152739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FF1D-E6FD-4C32-BD8F-1AF8B052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46" y="628650"/>
            <a:ext cx="6571060" cy="800100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Significance of the regression coefficients (</a:t>
            </a:r>
            <a:r>
              <a:rPr lang="en-US" dirty="0"/>
              <a:t>P-value)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A3B156-2BFD-477A-AA0B-36A3B17C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805336"/>
            <a:ext cx="5333999" cy="2998996"/>
          </a:xfrm>
        </p:spPr>
        <p:txBody>
          <a:bodyPr>
            <a:normAutofit/>
          </a:bodyPr>
          <a:lstStyle/>
          <a:p>
            <a:r>
              <a:rPr lang="en-US" sz="1400" dirty="0"/>
              <a:t>Remember we  have got that: we would like to check if the slope 0.10977 is significant, i.e. there is a relationship between house price and square feet. For this we check which hypothesis is correct: </a:t>
            </a:r>
          </a:p>
          <a:p>
            <a:r>
              <a:rPr lang="en-US" sz="1400" dirty="0">
                <a:solidFill>
                  <a:srgbClr val="00CC00"/>
                </a:solidFill>
              </a:rPr>
              <a:t>H0 – null-hypothesis: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CC00"/>
                </a:solidFill>
              </a:rPr>
              <a:t>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“insignificant – no relationship” =slope is not significant</a:t>
            </a:r>
          </a:p>
          <a:p>
            <a:r>
              <a:rPr lang="en-US" sz="1400" dirty="0">
                <a:solidFill>
                  <a:srgbClr val="00CC00"/>
                </a:solidFill>
              </a:rPr>
              <a:t>H1 - alternative hypothesis: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“significant – there is a 	relationship” = slope is significant</a:t>
            </a:r>
          </a:p>
          <a:p>
            <a:r>
              <a:rPr lang="en-US" sz="1400" dirty="0">
                <a:solidFill>
                  <a:srgbClr val="00CC00"/>
                </a:solidFill>
              </a:rPr>
              <a:t>P-value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helps us to identify</a:t>
            </a:r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45DE07A5-F8DB-4AF8-BE1F-CA40A18B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04834"/>
            <a:ext cx="3431171" cy="17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776E4D-BB7B-4186-8DBE-81CA511D9D39}"/>
              </a:ext>
            </a:extLst>
          </p:cNvPr>
          <p:cNvSpPr txBox="1">
            <a:spLocks/>
          </p:cNvSpPr>
          <p:nvPr/>
        </p:nvSpPr>
        <p:spPr>
          <a:xfrm>
            <a:off x="6324600" y="2342903"/>
            <a:ext cx="2705100" cy="593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Quiz 10: Is slope we have found is significant ?</a:t>
            </a:r>
            <a:endParaRPr lang="en-US" sz="1400" dirty="0"/>
          </a:p>
          <a:p>
            <a:pPr marL="385762" indent="-342900">
              <a:buFont typeface="Wingdings 3" charset="2"/>
              <a:buAutoNum type="arabicPeriod"/>
            </a:pPr>
            <a:endParaRPr lang="en-US" sz="1400" dirty="0"/>
          </a:p>
          <a:p>
            <a:pPr marL="342900" lvl="1" indent="0">
              <a:buFont typeface="Wingdings 3" charset="2"/>
              <a:buNone/>
            </a:pPr>
            <a:endParaRPr lang="en-US" sz="1250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13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01345"/>
            <a:ext cx="8250178" cy="393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2B7C8-D456-4FB1-8B58-007C13CAE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180" y="601345"/>
            <a:ext cx="5629349" cy="387017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97389FB-9637-4D3B-948E-549609D4EE6C}"/>
              </a:ext>
            </a:extLst>
          </p:cNvPr>
          <p:cNvSpPr/>
          <p:nvPr/>
        </p:nvSpPr>
        <p:spPr>
          <a:xfrm>
            <a:off x="1371600" y="1962150"/>
            <a:ext cx="26670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344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Strategies for Avoiding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the Pitfalls of Regression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1733550"/>
            <a:ext cx="5943600" cy="3205885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altLang="zh-TW" sz="1600" dirty="0">
                <a:ea typeface="新細明體" charset="-120"/>
              </a:rPr>
              <a:t>Start with a scatter plot of X on Y to observe possible relationship</a:t>
            </a:r>
          </a:p>
          <a:p>
            <a:r>
              <a:rPr lang="en-US" altLang="zh-TW" sz="1600" dirty="0">
                <a:ea typeface="新細明體" charset="-120"/>
              </a:rPr>
              <a:t>Perform residual analysis to check the assumptions</a:t>
            </a:r>
          </a:p>
          <a:p>
            <a:pPr lvl="1"/>
            <a:r>
              <a:rPr lang="en-US" altLang="zh-TW" sz="1600" dirty="0">
                <a:ea typeface="新細明體" charset="-120"/>
              </a:rPr>
              <a:t>Plot the residuals vs. X to check for violations of assumptions such as equal variance</a:t>
            </a:r>
          </a:p>
          <a:p>
            <a:r>
              <a:rPr lang="en-US" altLang="zh-TW" sz="1600" dirty="0">
                <a:ea typeface="新細明體" charset="-120"/>
              </a:rPr>
              <a:t>If there is violation of any assumption, use alternative methods or models</a:t>
            </a:r>
          </a:p>
          <a:p>
            <a:r>
              <a:rPr lang="en-US" altLang="zh-TW" sz="1600" dirty="0">
                <a:ea typeface="新細明體" charset="-120"/>
              </a:rPr>
              <a:t>If there is no evidence of assumption violation, check MSE and R2, then test for the significance of the regression coefficients </a:t>
            </a:r>
          </a:p>
          <a:p>
            <a:r>
              <a:rPr lang="en-US" altLang="zh-TW" sz="1600" dirty="0">
                <a:ea typeface="新細明體" charset="-120"/>
              </a:rPr>
              <a:t>Avoid making predictions or forecasts outside the relevant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0B387-CF68-47B1-B60D-35886AFAE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308" y="1733550"/>
            <a:ext cx="3115326" cy="2121592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75A7E20-3B91-4860-85E1-D537BF69E6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529111"/>
              </p:ext>
            </p:extLst>
          </p:nvPr>
        </p:nvGraphicFramePr>
        <p:xfrm>
          <a:off x="6096000" y="1722738"/>
          <a:ext cx="2781300" cy="2002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5" imgW="4638502" imgH="3400517" progId="Excel.Sheet.8">
                  <p:embed/>
                </p:oleObj>
              </mc:Choice>
              <mc:Fallback>
                <p:oleObj name="Chart" r:id="rId5" imgW="4638502" imgH="3400517" progId="Excel.Shee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75A7E20-3B91-4860-85E1-D537BF69E6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22738"/>
                        <a:ext cx="2781300" cy="200237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75942B-45E2-4EDF-848A-6BB8142073D9}"/>
              </a:ext>
            </a:extLst>
          </p:cNvPr>
          <p:cNvSpPr txBox="1"/>
          <p:nvPr/>
        </p:nvSpPr>
        <p:spPr>
          <a:xfrm>
            <a:off x="6096000" y="1733550"/>
            <a:ext cx="278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MSE</a:t>
            </a:r>
          </a:p>
          <a:p>
            <a:pPr marL="342900" indent="-342900">
              <a:buAutoNum type="arabicParenR"/>
            </a:pPr>
            <a:r>
              <a:rPr lang="en-US" dirty="0"/>
              <a:t>R-squared</a:t>
            </a:r>
          </a:p>
          <a:p>
            <a:pPr marL="342900" indent="-342900">
              <a:buAutoNum type="arabicParenR"/>
            </a:pPr>
            <a:r>
              <a:rPr lang="en-US" dirty="0"/>
              <a:t>P-value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B33DD8-BA79-43EA-8E87-A43244C2F7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2958" y="1722739"/>
            <a:ext cx="3274841" cy="22206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D258F1-815E-4187-979A-F6BE19C6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So we learned today: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7AB4B-F8A6-4ECD-86DF-DDB24A1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56" y="1657350"/>
            <a:ext cx="7591984" cy="3276600"/>
          </a:xfrm>
        </p:spPr>
        <p:txBody>
          <a:bodyPr>
            <a:normAutofit/>
          </a:bodyPr>
          <a:lstStyle/>
          <a:p>
            <a:r>
              <a:rPr lang="en-US" sz="1600" dirty="0"/>
              <a:t>Linear regression as supervised ML </a:t>
            </a:r>
          </a:p>
          <a:p>
            <a:r>
              <a:rPr lang="en-US" sz="1600" dirty="0"/>
              <a:t>Simple linear regression with one independent variable</a:t>
            </a:r>
          </a:p>
          <a:p>
            <a:r>
              <a:rPr lang="en-US" sz="1600" dirty="0"/>
              <a:t>What does coefficients of linear model mean?</a:t>
            </a:r>
          </a:p>
          <a:p>
            <a:r>
              <a:rPr lang="en-US" sz="1600" dirty="0"/>
              <a:t>Analysis of residuals </a:t>
            </a:r>
          </a:p>
          <a:p>
            <a:r>
              <a:rPr lang="en-US" sz="1600" dirty="0"/>
              <a:t>Model goodness:</a:t>
            </a:r>
          </a:p>
          <a:p>
            <a:pPr lvl="1"/>
            <a:r>
              <a:rPr lang="en-US" sz="1450" dirty="0"/>
              <a:t>MSE</a:t>
            </a:r>
          </a:p>
          <a:p>
            <a:pPr lvl="1"/>
            <a:r>
              <a:rPr lang="en-US" sz="1450" dirty="0"/>
              <a:t>R2</a:t>
            </a:r>
          </a:p>
          <a:p>
            <a:pPr lvl="1"/>
            <a:r>
              <a:rPr lang="en-US" sz="1450" dirty="0"/>
              <a:t>P-value</a:t>
            </a:r>
          </a:p>
          <a:p>
            <a:r>
              <a:rPr lang="en-US" sz="1600" dirty="0"/>
              <a:t>Limitations of using linear model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5134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C814F18-3DE5-486D-B1E1-5176329C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378" y="877329"/>
            <a:ext cx="6619243" cy="21526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5400">
                <a:solidFill>
                  <a:schemeClr val="tx1"/>
                </a:solidFill>
              </a:rPr>
              <a:t>Thank you!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3125166"/>
            <a:ext cx="5066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13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CF61BF-DB35-4541-995A-4F0496AA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1797"/>
            <a:ext cx="6290628" cy="46010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0B93A-EE22-45A8-9D81-ADDFD24A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8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4</a:t>
            </a:fld>
            <a:endParaRPr lang="en-US" sz="80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79683-7EB0-4FB9-A5A3-7D3A890BAE0B}"/>
              </a:ext>
            </a:extLst>
          </p:cNvPr>
          <p:cNvSpPr txBox="1"/>
          <p:nvPr/>
        </p:nvSpPr>
        <p:spPr>
          <a:xfrm>
            <a:off x="6621406" y="1809750"/>
            <a:ext cx="228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+mj-lt"/>
              </a:rPr>
              <a:t>Supervised learning</a:t>
            </a:r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</a:rPr>
              <a:t>is </a:t>
            </a:r>
            <a:r>
              <a:rPr lang="en-US" dirty="0">
                <a:solidFill>
                  <a:srgbClr val="202122"/>
                </a:solidFill>
              </a:rPr>
              <a:t>the machine learning task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of learning a function that maps an input to an output based on example input-output pairs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FEC433-727A-43A5-AFE6-7B56309339E9}"/>
              </a:ext>
            </a:extLst>
          </p:cNvPr>
          <p:cNvSpPr/>
          <p:nvPr/>
        </p:nvSpPr>
        <p:spPr>
          <a:xfrm>
            <a:off x="3276600" y="3321503"/>
            <a:ext cx="26670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0CAE4E-A303-4630-86AE-42DDCB7E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“Supervised Learning”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DB851-480F-4525-A85D-9D468760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74" y="1766887"/>
            <a:ext cx="4267200" cy="304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The training data set is a labeled data set.</a:t>
            </a:r>
          </a:p>
          <a:p>
            <a:pPr marL="0" indent="0">
              <a:buNone/>
            </a:pPr>
            <a:r>
              <a:rPr lang="en-US" sz="1600" dirty="0"/>
              <a:t>	In other words, the training data set 	contains the input value (X) and 	target 	value (Y)</a:t>
            </a:r>
          </a:p>
          <a:p>
            <a:r>
              <a:rPr lang="en-US" sz="1600" dirty="0"/>
              <a:t>The learning algorithm generates a model</a:t>
            </a:r>
          </a:p>
          <a:p>
            <a:r>
              <a:rPr lang="en-US" sz="1600" dirty="0"/>
              <a:t>Then, new data set consisting of only the input value is fed</a:t>
            </a:r>
          </a:p>
          <a:p>
            <a:r>
              <a:rPr lang="en-US" sz="1600" dirty="0"/>
              <a:t>The model then generates the target value based on its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D3D8E9-2663-4457-BE2F-21D271064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583" y="1809750"/>
            <a:ext cx="4594721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30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0693E2-103B-4224-AF07-F4F5FDB9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F710EF-4369-4DA5-A457-E439276DE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38350"/>
            <a:ext cx="7896784" cy="2562225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dirty="0"/>
              <a:t>Linear Regression is a </a:t>
            </a:r>
            <a:r>
              <a:rPr lang="en-US" sz="1800" b="1" dirty="0"/>
              <a:t>supervised</a:t>
            </a:r>
            <a:r>
              <a:rPr lang="en-US" sz="1800" dirty="0"/>
              <a:t> machine learning algorithm.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dirty="0"/>
              <a:t>Thanks to its simplicity interpretability and speed , linear regression is one of the most popular model in ML for real-life problems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dirty="0"/>
              <a:t>The output of the dependent variable of a linear regression model is a </a:t>
            </a:r>
            <a:r>
              <a:rPr lang="en-US" sz="1800" b="1" dirty="0"/>
              <a:t>continuous value</a:t>
            </a:r>
            <a:r>
              <a:rPr lang="en-US" sz="1800" dirty="0"/>
              <a:t> i.e. real numbers.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8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D4A7A7-49C4-4208-9A7D-F9D009B9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22" y="278231"/>
            <a:ext cx="4602957" cy="2020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2EF870-991E-4170-9CBF-9D855AB96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419350"/>
            <a:ext cx="5029200" cy="22357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C7B419-1411-42B7-B740-8D3836A35285}"/>
              </a:ext>
            </a:extLst>
          </p:cNvPr>
          <p:cNvSpPr/>
          <p:nvPr/>
        </p:nvSpPr>
        <p:spPr>
          <a:xfrm>
            <a:off x="5396345" y="1405371"/>
            <a:ext cx="1676400" cy="953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D105E-2ECA-4E06-A9B1-93E666DCB546}"/>
              </a:ext>
            </a:extLst>
          </p:cNvPr>
          <p:cNvSpPr txBox="1"/>
          <p:nvPr/>
        </p:nvSpPr>
        <p:spPr>
          <a:xfrm rot="16200000">
            <a:off x="-239924" y="991512"/>
            <a:ext cx="100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85CDB7-63D0-4C1E-8A47-DAF56ED6B42A}"/>
              </a:ext>
            </a:extLst>
          </p:cNvPr>
          <p:cNvSpPr/>
          <p:nvPr/>
        </p:nvSpPr>
        <p:spPr>
          <a:xfrm>
            <a:off x="609600" y="902847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observation pairs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5C30DCD-39D8-40D5-BBD8-C2FBAD1F11E4}"/>
              </a:ext>
            </a:extLst>
          </p:cNvPr>
          <p:cNvSpPr/>
          <p:nvPr/>
        </p:nvSpPr>
        <p:spPr>
          <a:xfrm>
            <a:off x="1965722" y="1119461"/>
            <a:ext cx="396478" cy="32877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28108-C1AA-4FA9-9FFD-548F18F5E6B1}"/>
              </a:ext>
            </a:extLst>
          </p:cNvPr>
          <p:cNvSpPr txBox="1"/>
          <p:nvPr/>
        </p:nvSpPr>
        <p:spPr>
          <a:xfrm rot="16200000">
            <a:off x="-290585" y="2971563"/>
            <a:ext cx="110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PREDICT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FF96C7-C237-4AB1-8184-4DC709ECC99D}"/>
              </a:ext>
            </a:extLst>
          </p:cNvPr>
          <p:cNvSpPr/>
          <p:nvPr/>
        </p:nvSpPr>
        <p:spPr>
          <a:xfrm>
            <a:off x="574401" y="2775229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new input 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EEB162-E511-4FF9-86E1-5BEACC46325B}"/>
              </a:ext>
            </a:extLst>
          </p:cNvPr>
          <p:cNvSpPr/>
          <p:nvPr/>
        </p:nvSpPr>
        <p:spPr>
          <a:xfrm>
            <a:off x="4802223" y="2356983"/>
            <a:ext cx="2223656" cy="953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8AE8FA8-9E25-4D29-A085-19BB4B36CEFF}"/>
              </a:ext>
            </a:extLst>
          </p:cNvPr>
          <p:cNvSpPr/>
          <p:nvPr/>
        </p:nvSpPr>
        <p:spPr>
          <a:xfrm>
            <a:off x="1916667" y="3004978"/>
            <a:ext cx="396478" cy="32877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46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 animBg="1"/>
      <p:bldP spid="12" grpId="0" animBg="1"/>
      <p:bldP spid="13" grpId="0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B684-E8B7-4A13-BFF2-0571F8854A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" y="197847"/>
            <a:ext cx="6570663" cy="5302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Representing Linear Regression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C96CFD-1648-4DF6-9E5E-9FAF4DEA7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55" y="1013182"/>
            <a:ext cx="2822693" cy="325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6B9805-DBC4-482A-A41D-E833A2DEF7ED}"/>
              </a:ext>
            </a:extLst>
          </p:cNvPr>
          <p:cNvSpPr/>
          <p:nvPr/>
        </p:nvSpPr>
        <p:spPr>
          <a:xfrm>
            <a:off x="562841" y="114058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2122"/>
                </a:solidFill>
              </a:rPr>
              <a:t>In linear regression, the observations (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202122"/>
                </a:solidFill>
              </a:rPr>
              <a:t>) are assumed to be the result of random deviations (</a:t>
            </a:r>
            <a:r>
              <a:rPr lang="en-US" b="1" dirty="0">
                <a:solidFill>
                  <a:srgbClr val="008000"/>
                </a:solidFill>
              </a:rPr>
              <a:t>green</a:t>
            </a:r>
            <a:r>
              <a:rPr lang="en-US" dirty="0">
                <a:solidFill>
                  <a:srgbClr val="202122"/>
                </a:solidFill>
              </a:rPr>
              <a:t>) from an underlying relationship (</a:t>
            </a:r>
            <a:r>
              <a:rPr lang="en-US" b="1" dirty="0">
                <a:solidFill>
                  <a:srgbClr val="0000FF"/>
                </a:solidFill>
              </a:rPr>
              <a:t>blue</a:t>
            </a:r>
            <a:r>
              <a:rPr lang="en-US" dirty="0">
                <a:solidFill>
                  <a:srgbClr val="202122"/>
                </a:solidFill>
              </a:rPr>
              <a:t>) between a dependent variable (</a:t>
            </a:r>
            <a:r>
              <a:rPr lang="en-US" i="1" dirty="0">
                <a:solidFill>
                  <a:srgbClr val="202122"/>
                </a:solidFill>
              </a:rPr>
              <a:t>y</a:t>
            </a:r>
            <a:r>
              <a:rPr lang="en-US" dirty="0">
                <a:solidFill>
                  <a:srgbClr val="202122"/>
                </a:solidFill>
              </a:rPr>
              <a:t>) and an independent variable (</a:t>
            </a:r>
            <a:r>
              <a:rPr lang="en-US" i="1" dirty="0">
                <a:solidFill>
                  <a:srgbClr val="202122"/>
                </a:solidFill>
              </a:rPr>
              <a:t>x</a:t>
            </a:r>
            <a:r>
              <a:rPr lang="en-US" dirty="0">
                <a:solidFill>
                  <a:srgbClr val="202122"/>
                </a:solidFill>
              </a:rPr>
              <a:t>).</a:t>
            </a:r>
          </a:p>
          <a:p>
            <a:endParaRPr lang="en-US" dirty="0">
              <a:solidFill>
                <a:srgbClr val="202122"/>
              </a:solidFill>
            </a:endParaRPr>
          </a:p>
          <a:p>
            <a:r>
              <a:rPr lang="en-US" dirty="0">
                <a:solidFill>
                  <a:srgbClr val="202122"/>
                </a:solidFill>
              </a:rPr>
              <a:t>You can think of linear regression as the question:</a:t>
            </a:r>
          </a:p>
          <a:p>
            <a:r>
              <a:rPr lang="en-US" dirty="0">
                <a:solidFill>
                  <a:srgbClr val="202122"/>
                </a:solidFill>
              </a:rPr>
              <a:t>“How can I use x to predict y?”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CB442-B6BC-4B4C-964F-74854C0D5A5B}"/>
              </a:ext>
            </a:extLst>
          </p:cNvPr>
          <p:cNvSpPr txBox="1"/>
          <p:nvPr/>
        </p:nvSpPr>
        <p:spPr>
          <a:xfrm>
            <a:off x="5867400" y="444373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independent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6B3AA-46DC-452D-9909-84072315D604}"/>
              </a:ext>
            </a:extLst>
          </p:cNvPr>
          <p:cNvSpPr txBox="1"/>
          <p:nvPr/>
        </p:nvSpPr>
        <p:spPr>
          <a:xfrm rot="16200000">
            <a:off x="3850148" y="200608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22280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397970-3B1C-41A8-9091-BD3DCF30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(univariate) Linear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0081A-548C-444B-AD99-47727DE80C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In simple linear regression, the dependent variable depends </a:t>
            </a:r>
            <a:r>
              <a:rPr lang="en-US" sz="1600" b="1" dirty="0"/>
              <a:t>only</a:t>
            </a:r>
            <a:r>
              <a:rPr lang="en-US" sz="1600" dirty="0"/>
              <a:t> on a single independent variable.</a:t>
            </a:r>
          </a:p>
          <a:p>
            <a:r>
              <a:rPr lang="en-US" sz="1600" dirty="0"/>
              <a:t>For simple linear regression, the form of the model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E915227-B43D-45C9-9032-705BF518269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952626"/>
                <a:ext cx="3618869" cy="2562225"/>
              </a:xfrm>
            </p:spPr>
            <p:txBody>
              <a:bodyPr>
                <a:normAutofit fontScale="92500" lnSpcReduction="10000"/>
              </a:bodyPr>
              <a:lstStyle/>
              <a:p>
                <a:pPr algn="l" fontAlgn="base"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solidFill>
                      <a:srgbClr val="303030"/>
                    </a:solidFill>
                    <a:effectLst/>
                    <a:latin typeface="Arimo"/>
                  </a:rPr>
                  <a:t>Y is a dependent variable.</a:t>
                </a: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solidFill>
                      <a:srgbClr val="303030"/>
                    </a:solidFill>
                    <a:effectLst/>
                    <a:latin typeface="Arimo"/>
                  </a:rPr>
                  <a:t>X is an independent variable.</a:t>
                </a: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solidFill>
                      <a:srgbClr val="303030"/>
                    </a:solidFill>
                    <a:effectLst/>
                    <a:latin typeface="Arimo"/>
                  </a:rPr>
                  <a:t>β</a:t>
                </a:r>
                <a:r>
                  <a:rPr lang="en-US" sz="1600" b="0" i="0" baseline="-25000" dirty="0">
                    <a:solidFill>
                      <a:srgbClr val="303030"/>
                    </a:solidFill>
                    <a:effectLst/>
                    <a:latin typeface="Arimo"/>
                  </a:rPr>
                  <a:t>0</a:t>
                </a:r>
                <a:r>
                  <a:rPr lang="en-US" sz="1600" b="0" i="0" dirty="0">
                    <a:solidFill>
                      <a:srgbClr val="303030"/>
                    </a:solidFill>
                    <a:effectLst/>
                    <a:latin typeface="Arimo"/>
                  </a:rPr>
                  <a:t> and β</a:t>
                </a:r>
                <a:r>
                  <a:rPr lang="en-US" sz="1600" b="0" i="0" baseline="-25000" dirty="0">
                    <a:solidFill>
                      <a:srgbClr val="303030"/>
                    </a:solidFill>
                    <a:effectLst/>
                    <a:latin typeface="Arimo"/>
                  </a:rPr>
                  <a:t>1</a:t>
                </a:r>
                <a:r>
                  <a:rPr lang="en-US" sz="1600" b="0" i="0" dirty="0">
                    <a:solidFill>
                      <a:srgbClr val="303030"/>
                    </a:solidFill>
                    <a:effectLst/>
                    <a:latin typeface="Arimo"/>
                  </a:rPr>
                  <a:t> are the regression coefficients.</a:t>
                </a: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solidFill>
                      <a:srgbClr val="303030"/>
                    </a:solidFill>
                    <a:effectLst/>
                    <a:latin typeface="Arimo"/>
                  </a:rPr>
                  <a:t>β</a:t>
                </a:r>
                <a:r>
                  <a:rPr lang="en-US" sz="1600" b="0" i="0" baseline="-25000" dirty="0">
                    <a:solidFill>
                      <a:srgbClr val="303030"/>
                    </a:solidFill>
                    <a:effectLst/>
                    <a:latin typeface="Arimo"/>
                  </a:rPr>
                  <a:t>0</a:t>
                </a:r>
                <a:r>
                  <a:rPr lang="en-US" sz="1600" b="0" i="0" dirty="0">
                    <a:solidFill>
                      <a:srgbClr val="303030"/>
                    </a:solidFill>
                    <a:effectLst/>
                    <a:latin typeface="Arimo"/>
                  </a:rPr>
                  <a:t> is the </a:t>
                </a:r>
                <a:r>
                  <a:rPr lang="en-US" sz="1600" b="1" i="0" dirty="0">
                    <a:solidFill>
                      <a:srgbClr val="303030"/>
                    </a:solidFill>
                    <a:effectLst/>
                    <a:latin typeface="Arimo"/>
                  </a:rPr>
                  <a:t>intercept</a:t>
                </a:r>
                <a:r>
                  <a:rPr lang="en-US" sz="1600" b="0" i="0" dirty="0">
                    <a:solidFill>
                      <a:srgbClr val="303030"/>
                    </a:solidFill>
                    <a:effectLst/>
                    <a:latin typeface="Arimo"/>
                  </a:rPr>
                  <a:t> or the bias that fixes the offset to a line.</a:t>
                </a: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solidFill>
                      <a:srgbClr val="303030"/>
                    </a:solidFill>
                    <a:effectLst/>
                    <a:latin typeface="Arimo"/>
                  </a:rPr>
                  <a:t>β</a:t>
                </a:r>
                <a:r>
                  <a:rPr lang="en-US" sz="1600" b="0" i="0" baseline="-25000" dirty="0">
                    <a:solidFill>
                      <a:srgbClr val="303030"/>
                    </a:solidFill>
                    <a:effectLst/>
                    <a:latin typeface="Arimo"/>
                  </a:rPr>
                  <a:t>1</a:t>
                </a:r>
                <a:r>
                  <a:rPr lang="en-US" sz="1600" b="0" i="0" dirty="0">
                    <a:solidFill>
                      <a:srgbClr val="303030"/>
                    </a:solidFill>
                    <a:effectLst/>
                    <a:latin typeface="Arimo"/>
                  </a:rPr>
                  <a:t> is the </a:t>
                </a:r>
                <a:r>
                  <a:rPr lang="en-US" sz="1600" b="1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Arimo"/>
                  </a:rPr>
                  <a:t>slope</a:t>
                </a:r>
                <a:r>
                  <a:rPr lang="en-US" sz="1600" b="0" i="0" dirty="0">
                    <a:solidFill>
                      <a:srgbClr val="303030"/>
                    </a:solidFill>
                    <a:effectLst/>
                    <a:latin typeface="Arimo"/>
                  </a:rPr>
                  <a:t> or weight that specifies the factor by which X has an impact on Y.</a:t>
                </a:r>
              </a:p>
              <a:p>
                <a:pPr fontAlgn="base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1600" b="0" i="0" dirty="0">
                    <a:solidFill>
                      <a:srgbClr val="303030"/>
                    </a:solidFill>
                    <a:effectLst/>
                    <a:latin typeface="Arimo"/>
                  </a:rPr>
                  <a:t> – random deviations (noise)</a:t>
                </a:r>
              </a:p>
              <a:p>
                <a:pPr fontAlgn="base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Ŷ</m:t>
                    </m:r>
                  </m:oMath>
                </a14:m>
                <a:r>
                  <a:rPr lang="en-US" sz="1600" b="0" i="0" dirty="0">
                    <a:solidFill>
                      <a:srgbClr val="303030"/>
                    </a:solidFill>
                    <a:effectLst/>
                    <a:latin typeface="Arimo"/>
                  </a:rPr>
                  <a:t>- prediction using the model</a:t>
                </a: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endParaRPr lang="en-US" sz="1600" b="0" i="0" dirty="0">
                  <a:solidFill>
                    <a:srgbClr val="303030"/>
                  </a:solidFill>
                  <a:effectLst/>
                  <a:latin typeface="Arimo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E915227-B43D-45C9-9032-705BF5182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952626"/>
                <a:ext cx="3618869" cy="2562225"/>
              </a:xfrm>
              <a:blipFill>
                <a:blip r:embed="rId4"/>
                <a:stretch>
                  <a:fillRect t="-1188" b="-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6D0B3F-5930-4D3B-AB82-FD53D1A0B9DA}"/>
                  </a:ext>
                </a:extLst>
              </p:cNvPr>
              <p:cNvSpPr txBox="1"/>
              <p:nvPr/>
            </p:nvSpPr>
            <p:spPr>
              <a:xfrm>
                <a:off x="1066800" y="3638550"/>
                <a:ext cx="26670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6D0B3F-5930-4D3B-AB82-FD53D1A0B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638550"/>
                <a:ext cx="2667000" cy="369332"/>
              </a:xfrm>
              <a:prstGeom prst="rect">
                <a:avLst/>
              </a:prstGeom>
              <a:blipFill>
                <a:blip r:embed="rId5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B44508-527B-42EE-A72C-87A4A497A489}"/>
                  </a:ext>
                </a:extLst>
              </p:cNvPr>
              <p:cNvSpPr txBox="1"/>
              <p:nvPr/>
            </p:nvSpPr>
            <p:spPr>
              <a:xfrm>
                <a:off x="1066800" y="4214337"/>
                <a:ext cx="2667000" cy="380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Ŷ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B44508-527B-42EE-A72C-87A4A497A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214337"/>
                <a:ext cx="2667000" cy="380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123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27.5|24.7|1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2.9|2.7|20.8|12.9|1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4|15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|25.3|2.8|33.1|1|11.1|2.9"/>
</p:tagLst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1891</Words>
  <Application>Microsoft Office PowerPoint</Application>
  <PresentationFormat>On-screen Show (16:9)</PresentationFormat>
  <Paragraphs>240</Paragraphs>
  <Slides>32</Slides>
  <Notes>6</Notes>
  <HiddenSlides>3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54" baseType="lpstr">
      <vt:lpstr>Arial</vt:lpstr>
      <vt:lpstr>Arimo</vt:lpstr>
      <vt:lpstr>Calibri</vt:lpstr>
      <vt:lpstr>Cambria Math</vt:lpstr>
      <vt:lpstr>Century Gothic</vt:lpstr>
      <vt:lpstr>champ</vt:lpstr>
      <vt:lpstr>Consolas</vt:lpstr>
      <vt:lpstr>Lantinghei TC Extralight</vt:lpstr>
      <vt:lpstr>Rubik</vt:lpstr>
      <vt:lpstr>system-ui</vt:lpstr>
      <vt:lpstr>Times New Roman</vt:lpstr>
      <vt:lpstr>Verdana</vt:lpstr>
      <vt:lpstr>Wingdings</vt:lpstr>
      <vt:lpstr>Wingdings 3</vt:lpstr>
      <vt:lpstr>1_Lecture</vt:lpstr>
      <vt:lpstr>2_Office Theme</vt:lpstr>
      <vt:lpstr>3_Office Theme</vt:lpstr>
      <vt:lpstr>2_Lecture</vt:lpstr>
      <vt:lpstr>4_Office Theme</vt:lpstr>
      <vt:lpstr>יונים - חדר ישיבות</vt:lpstr>
      <vt:lpstr>Equation</vt:lpstr>
      <vt:lpstr>Chart</vt:lpstr>
      <vt:lpstr>Linear regression – supervised ML model  Lesson 2 by Anna Levant</vt:lpstr>
      <vt:lpstr>Remember from 1st lecture? </vt:lpstr>
      <vt:lpstr>PowerPoint Presentation</vt:lpstr>
      <vt:lpstr>PowerPoint Presentation</vt:lpstr>
      <vt:lpstr>More on “Supervised Learning”</vt:lpstr>
      <vt:lpstr>Linear Regression</vt:lpstr>
      <vt:lpstr>PowerPoint Presentation</vt:lpstr>
      <vt:lpstr>Representing Linear Regression Model</vt:lpstr>
      <vt:lpstr>Simple (univariate) Linear Regression</vt:lpstr>
      <vt:lpstr>PowerPoint Presentation</vt:lpstr>
      <vt:lpstr>Example: Ice cream sales</vt:lpstr>
      <vt:lpstr>Linear regression fit</vt:lpstr>
      <vt:lpstr>Least square error approach</vt:lpstr>
      <vt:lpstr>PowerPoint Presentation</vt:lpstr>
      <vt:lpstr>Linear regression fit</vt:lpstr>
      <vt:lpstr>Different cases of linear regression</vt:lpstr>
      <vt:lpstr>Back to our example</vt:lpstr>
      <vt:lpstr>Linear Regression Example Interpretation of β_0 and β_1</vt:lpstr>
      <vt:lpstr>Linear Regression Example Making Predictions: Interpolation</vt:lpstr>
      <vt:lpstr>Linear Regression Example Making Predictions: Extrapolation</vt:lpstr>
      <vt:lpstr>Linear Regression Example Making Predictions</vt:lpstr>
      <vt:lpstr>Residual Analysis</vt:lpstr>
      <vt:lpstr>Analysis of residual plot – linear model validity</vt:lpstr>
      <vt:lpstr>How good is the model?</vt:lpstr>
      <vt:lpstr>Mean squared error (MSE) </vt:lpstr>
      <vt:lpstr>Measures of Variation</vt:lpstr>
      <vt:lpstr>Coefficient of Determination: R2 </vt:lpstr>
      <vt:lpstr>Good vs bad R^2 </vt:lpstr>
      <vt:lpstr>Significance of the regression coefficients (P-value)</vt:lpstr>
      <vt:lpstr>Strategies for Avoiding  the Pitfalls of Regression</vt:lpstr>
      <vt:lpstr>So we learned today: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– supervised ML model  Week 3 by Anna Levant</dc:title>
  <dc:creator>Boris Levant</dc:creator>
  <cp:lastModifiedBy>Anna Levant</cp:lastModifiedBy>
  <cp:revision>7</cp:revision>
  <dcterms:created xsi:type="dcterms:W3CDTF">2020-10-31T23:48:05Z</dcterms:created>
  <dcterms:modified xsi:type="dcterms:W3CDTF">2022-10-18T22:15:45Z</dcterms:modified>
</cp:coreProperties>
</file>