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48111-91A1-4FF7-B62C-D0689081F14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C40A-C9C7-4AD1-9C15-E5CEB1AC5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5A4B-4F17-4B10-8CDE-09360258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3D2DB-443D-4404-B138-5CE8A9D67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1A78-8278-4C04-856D-A9F95AB3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32F65-2E0E-4D76-B49A-1E56F5E0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47F24-270B-46BB-BF02-6EA7E3CE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1217-4DF9-4958-A133-5185E78B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79F6D-234B-4AC6-B0ED-47EC4D54A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30300-D83A-4359-BEF7-369041D6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48147-302E-4C45-AB6B-9FAC220B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18E10-3C0E-442E-A387-C2C4E7F3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5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D7C0E-6F97-44D7-8189-B6517BA4D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2C602-FA6B-4837-9458-37EE2B6BD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1F7B-9FF9-45F8-8E3B-2CA19BB4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F9E7-E74F-497F-A125-5A564541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E941-EE6D-48C6-B89E-DC28636B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4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16B3-2C0D-4209-9C0F-5EAB2EB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86412-F475-4FFD-AC90-95B2F481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B8260-C059-4ECF-813C-7B5A3378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8EB8-0ED4-484A-8920-2EFF017D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65931-B16B-493E-A841-1D76EB7A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8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2F5F-CE5C-4162-9A44-3F7D14C0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F9B78-4E18-47A6-AC87-B9D38921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D6696-32FC-4DE5-AD42-502E491D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AC8ED-4ADF-4AAC-8FB9-F31BBF33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34EC3-25EE-40F3-ABBA-8384E5AA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B174-6BEA-4E20-B57D-821CCAD8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BCA9F-6AB0-4963-B1B1-5366071D4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EE3B5-7115-43F1-A648-EABCDFAC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683B6-4729-4DC2-8479-F7D12141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441A1-ED3D-4685-9590-FBDE0453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63FA4-6246-47E9-8F42-89D914C9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2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037E-F925-4561-969D-82D51974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E2393-E499-4576-8EEB-DDBBCDC0C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78ED2-2573-4AC8-9419-0B7D2A725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27242-9626-4067-BAFD-F817BEDF1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0BA26-1F57-4E0F-927A-367396CB3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8E568-CD13-4BFF-BC40-A939CC8C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8D9EF-749C-45FF-8136-97FD4271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84B28-E34D-4A00-8593-C6B17B45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2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0E8B-366B-4FCF-9372-60BC37AB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988D6-78FE-4CD4-8705-1F1D7927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03BBA-D88E-40A5-A641-3688B97C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5CA3A-6CA6-406C-A9D7-37BAD0DD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5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8D397-950C-471E-9FD2-328C4544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1D861-70F6-4293-BB79-D3DFA200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9E4DC-73E6-45FE-ABCD-D1B0F37F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1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63C3-FC53-4127-AE2F-C9F29A57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9AB5-EA76-449F-8FBE-AA6345A5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80A4E-A8A3-4D7E-A26B-171D17300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E0E90-C415-45A9-A799-21B39AA8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E4684-138D-4918-B4D0-E7225FEC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BE984-0B27-4CE8-8C52-0CFB4896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8342-AD23-42F9-9B8E-D16CAEC6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6973E-C26C-46F9-80F5-F219399DF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04698-C401-4C6F-B169-66F081926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0C54E-3706-43B7-BA1A-509B1E1A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510-8878-4392-A0D3-1337939D5B2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014F6-FDFF-4FF8-B407-7F3B42FD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42A94-36A6-4ECB-821F-DA7EBDA4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0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84DB-E88D-4965-9925-96A91871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770AA-2933-489B-A4F6-905380542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F1DB4-6876-42FA-87C2-CD969ADB4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5A510-8878-4392-A0D3-1337939D5B2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98BE9-C7E1-4214-A6C7-BC15E7529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3DA5-DC68-4E17-8D14-320C845FD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CD490-243F-4686-B312-171E5D31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7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0382543-C6F3-43EB-AF31-9AAE07B4ADD1}"/>
              </a:ext>
            </a:extLst>
          </p:cNvPr>
          <p:cNvSpPr txBox="1">
            <a:spLocks/>
          </p:cNvSpPr>
          <p:nvPr/>
        </p:nvSpPr>
        <p:spPr>
          <a:xfrm>
            <a:off x="605497" y="425401"/>
            <a:ext cx="3900001" cy="14948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Quiz1</a:t>
            </a:r>
            <a:r>
              <a:rPr lang="en-US" sz="1600" dirty="0"/>
              <a:t>: (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Century Gothic" panose="020B0502020202020204"/>
              </a:rPr>
              <a:t>5 points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) The temperature has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a) Negative impact on ice cream sales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b) Positive impact on ice cream sales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c) No impact on  ice cream sales</a:t>
            </a:r>
          </a:p>
          <a:p>
            <a:pPr marL="385762" indent="-342900">
              <a:buFont typeface="Wingdings 3" charset="2"/>
              <a:buAutoNum type="arabicPeriod"/>
            </a:pPr>
            <a:endParaRPr lang="en-US" sz="1600" dirty="0"/>
          </a:p>
          <a:p>
            <a:pPr marL="342900" lvl="1" indent="0">
              <a:buFont typeface="Wingdings 3" charset="2"/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B417-A27C-4562-BD38-AF5225417803}"/>
              </a:ext>
            </a:extLst>
          </p:cNvPr>
          <p:cNvSpPr txBox="1">
            <a:spLocks/>
          </p:cNvSpPr>
          <p:nvPr/>
        </p:nvSpPr>
        <p:spPr>
          <a:xfrm>
            <a:off x="6972993" y="2323404"/>
            <a:ext cx="4074622" cy="656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sz="1600" b="1" dirty="0"/>
              <a:t>Quiz 7: 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FFFF00"/>
                </a:highlight>
              </a:rPr>
              <a:t>5 points</a:t>
            </a:r>
            <a:r>
              <a:rPr lang="en-US" sz="1600" dirty="0"/>
              <a:t>) 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Predict the sales using your model at 13 degrees</a:t>
            </a:r>
            <a:endParaRPr lang="en-US" sz="1250" dirty="0">
              <a:solidFill>
                <a:prstClr val="black"/>
              </a:solidFill>
              <a:latin typeface="Century Gothic" panose="020B0502020202020204"/>
            </a:endParaRPr>
          </a:p>
          <a:p>
            <a:pPr marL="385762" indent="-342900">
              <a:buFont typeface="Wingdings 3" charset="2"/>
              <a:buAutoNum type="arabicPeriod"/>
            </a:pPr>
            <a:endParaRPr lang="en-US" sz="1600" dirty="0"/>
          </a:p>
          <a:p>
            <a:pPr marL="342900" lvl="1" indent="0">
              <a:buFont typeface="Wingdings 3" charset="2"/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CFE9472-A55C-4AC2-8AA3-44DD15FE21BE}"/>
              </a:ext>
            </a:extLst>
          </p:cNvPr>
          <p:cNvSpPr txBox="1">
            <a:spLocks/>
          </p:cNvSpPr>
          <p:nvPr/>
        </p:nvSpPr>
        <p:spPr>
          <a:xfrm>
            <a:off x="605496" y="2743200"/>
            <a:ext cx="3900001" cy="15295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sz="1600" b="1" dirty="0"/>
              <a:t>Quiz 3: 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FFFF00"/>
                </a:highlight>
              </a:rPr>
              <a:t>5 points</a:t>
            </a:r>
            <a:r>
              <a:rPr lang="en-US" sz="1600" dirty="0"/>
              <a:t>) 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This is a good idea to use this data to predict sales at -2 degrees</a:t>
            </a:r>
          </a:p>
          <a:p>
            <a:pPr marL="685800" lvl="1" indent="-342900">
              <a:buFont typeface="Wingdings 3" charset="2"/>
              <a:buAutoNum type="alphaLcParenR"/>
            </a:pPr>
            <a:r>
              <a:rPr lang="en-US" sz="1600" dirty="0"/>
              <a:t>True</a:t>
            </a:r>
          </a:p>
          <a:p>
            <a:pPr marL="685800" lvl="1" indent="-342900">
              <a:buFont typeface="Wingdings 3" charset="2"/>
              <a:buAutoNum type="alphaLcParenR"/>
            </a:pPr>
            <a:r>
              <a:rPr lang="en-US" sz="1600" dirty="0"/>
              <a:t>False</a:t>
            </a:r>
          </a:p>
          <a:p>
            <a:pPr marL="385762" indent="-342900">
              <a:buFont typeface="Wingdings 3" charset="2"/>
              <a:buAutoNum type="arabicPeriod"/>
            </a:pPr>
            <a:endParaRPr lang="en-US" sz="1600" dirty="0"/>
          </a:p>
          <a:p>
            <a:pPr marL="342900" lvl="1" indent="0">
              <a:buFont typeface="Wingdings 3" charset="2"/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857154-242D-4E0B-9F90-AD6D92406352}"/>
              </a:ext>
            </a:extLst>
          </p:cNvPr>
          <p:cNvSpPr txBox="1">
            <a:spLocks/>
          </p:cNvSpPr>
          <p:nvPr/>
        </p:nvSpPr>
        <p:spPr>
          <a:xfrm>
            <a:off x="605496" y="4355869"/>
            <a:ext cx="3900000" cy="12967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Quiz 4: 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FFFF00"/>
                </a:highlight>
              </a:rPr>
              <a:t>5 points</a:t>
            </a:r>
            <a:r>
              <a:rPr lang="en-US" sz="1600" dirty="0"/>
              <a:t>) Linear model is a good model for our data</a:t>
            </a:r>
          </a:p>
          <a:p>
            <a:pPr marL="685800" lvl="1" indent="-342900">
              <a:buFont typeface="Wingdings 3" charset="2"/>
              <a:buAutoNum type="alphaLcParenR"/>
            </a:pPr>
            <a:r>
              <a:rPr lang="en-US" sz="1600" dirty="0"/>
              <a:t>True</a:t>
            </a:r>
          </a:p>
          <a:p>
            <a:pPr marL="685800" lvl="1" indent="-342900">
              <a:buFont typeface="Wingdings 3" charset="2"/>
              <a:buAutoNum type="alphaLcParenR"/>
            </a:pPr>
            <a:r>
              <a:rPr lang="en-US" sz="1600" dirty="0"/>
              <a:t>False</a:t>
            </a:r>
          </a:p>
          <a:p>
            <a:pPr marL="385762" indent="-342900">
              <a:buFont typeface="Wingdings 3" charset="2"/>
              <a:buAutoNum type="arabicPeriod"/>
            </a:pPr>
            <a:endParaRPr lang="en-US" sz="1600" dirty="0"/>
          </a:p>
          <a:p>
            <a:pPr marL="342900" lvl="1" indent="0">
              <a:buFont typeface="Wingdings 3" charset="2"/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1CFA18-74CE-4E3F-A20E-854BA4D87E64}"/>
              </a:ext>
            </a:extLst>
          </p:cNvPr>
          <p:cNvSpPr txBox="1">
            <a:spLocks/>
          </p:cNvSpPr>
          <p:nvPr/>
        </p:nvSpPr>
        <p:spPr>
          <a:xfrm>
            <a:off x="605496" y="5735781"/>
            <a:ext cx="3900000" cy="8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b="1" dirty="0"/>
              <a:t>Quiz 5: 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FFFF00"/>
                </a:highlight>
              </a:rPr>
              <a:t>10 points</a:t>
            </a:r>
            <a:r>
              <a:rPr lang="en-US" sz="1600" dirty="0"/>
              <a:t>)</a:t>
            </a:r>
            <a:r>
              <a:rPr lang="en-US" sz="1600" b="1" dirty="0"/>
              <a:t> </a:t>
            </a:r>
            <a:r>
              <a:rPr lang="en-US" sz="1600" dirty="0"/>
              <a:t>calculate MSE for ice cream data</a:t>
            </a:r>
          </a:p>
          <a:p>
            <a:pPr marL="385762" indent="-342900">
              <a:buFont typeface="Wingdings 3" charset="2"/>
              <a:buAutoNum type="arabicPeriod"/>
            </a:pPr>
            <a:endParaRPr lang="en-US" sz="1600" dirty="0"/>
          </a:p>
          <a:p>
            <a:pPr marL="342900" lvl="1" indent="0">
              <a:buFont typeface="Wingdings 3" charset="2"/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CA915B-E193-4AC1-8EE2-EFCE744E454C}"/>
              </a:ext>
            </a:extLst>
          </p:cNvPr>
          <p:cNvSpPr txBox="1">
            <a:spLocks/>
          </p:cNvSpPr>
          <p:nvPr/>
        </p:nvSpPr>
        <p:spPr>
          <a:xfrm>
            <a:off x="6972993" y="426213"/>
            <a:ext cx="4074622" cy="1668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b="1" dirty="0"/>
              <a:t>Quiz 6:  </a:t>
            </a:r>
            <a:r>
              <a:rPr lang="en-US" sz="1600" dirty="0"/>
              <a:t>Calculate for house price data:</a:t>
            </a:r>
          </a:p>
          <a:p>
            <a:pPr marL="342900" indent="-342900">
              <a:buFont typeface="Wingdings 3" charset="2"/>
              <a:buAutoNum type="alphaLcParenR"/>
            </a:pPr>
            <a:r>
              <a:rPr lang="en-US" sz="1600" dirty="0"/>
              <a:t>(</a:t>
            </a:r>
            <a:r>
              <a:rPr lang="en-US" sz="1600" dirty="0">
                <a:highlight>
                  <a:srgbClr val="FFFF00"/>
                </a:highlight>
              </a:rPr>
              <a:t>10 points</a:t>
            </a:r>
            <a:r>
              <a:rPr lang="en-US" sz="1600" dirty="0"/>
              <a:t>)  SSR</a:t>
            </a:r>
          </a:p>
          <a:p>
            <a:pPr marL="342900" indent="-342900">
              <a:buFont typeface="Wingdings 3" charset="2"/>
              <a:buAutoNum type="alphaLcParenR"/>
            </a:pPr>
            <a:r>
              <a:rPr lang="en-US" sz="1600" dirty="0"/>
              <a:t>(</a:t>
            </a:r>
            <a:r>
              <a:rPr lang="en-US" sz="1600" dirty="0">
                <a:highlight>
                  <a:srgbClr val="FFFF00"/>
                </a:highlight>
              </a:rPr>
              <a:t>10 points</a:t>
            </a:r>
            <a:r>
              <a:rPr lang="en-US" sz="1600" dirty="0"/>
              <a:t>)  SSE</a:t>
            </a:r>
          </a:p>
          <a:p>
            <a:pPr marL="342900" indent="-342900">
              <a:buFont typeface="Wingdings 3" charset="2"/>
              <a:buAutoNum type="alphaLcParenR"/>
            </a:pPr>
            <a:r>
              <a:rPr lang="en-US" sz="1600" dirty="0"/>
              <a:t>(</a:t>
            </a:r>
            <a:r>
              <a:rPr lang="en-US" sz="1600" dirty="0">
                <a:highlight>
                  <a:srgbClr val="FFFF00"/>
                </a:highlight>
              </a:rPr>
              <a:t>10 points</a:t>
            </a:r>
            <a:r>
              <a:rPr lang="en-US" sz="1600" dirty="0"/>
              <a:t>)  SST</a:t>
            </a:r>
          </a:p>
          <a:p>
            <a:pPr marL="342900" indent="-342900">
              <a:buFont typeface="Wingdings 3" charset="2"/>
              <a:buAutoNum type="alphaLcParenR"/>
            </a:pPr>
            <a:endParaRPr lang="en-US" sz="1600" dirty="0"/>
          </a:p>
          <a:p>
            <a:pPr marL="42862" indent="0">
              <a:buNone/>
            </a:pPr>
            <a:endParaRPr lang="en-US" sz="1600" dirty="0"/>
          </a:p>
          <a:p>
            <a:pPr marL="342900" lvl="1" indent="0">
              <a:buFont typeface="Wingdings 3" charset="2"/>
              <a:buNone/>
            </a:pPr>
            <a:endParaRPr lang="en-US" sz="1600" dirty="0"/>
          </a:p>
          <a:p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205451D-0144-4190-BE82-F16519ECD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496" y="2058711"/>
                <a:ext cx="3900000" cy="59304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57175" indent="-257175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35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214313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05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b="1" dirty="0"/>
                  <a:t>Quiz 2</a:t>
                </a:r>
                <a:r>
                  <a:rPr lang="en-US" sz="1600" dirty="0"/>
                  <a:t>: (</a:t>
                </a:r>
                <a:r>
                  <a:rPr lang="en-US" sz="1600" dirty="0">
                    <a:highlight>
                      <a:srgbClr val="FFFF00"/>
                    </a:highlight>
                  </a:rPr>
                  <a:t>20 points</a:t>
                </a:r>
                <a:r>
                  <a:rPr lang="en-US" sz="1600" dirty="0"/>
                  <a:t>) </a:t>
                </a:r>
                <a:r>
                  <a:rPr lang="en-US" sz="1400" dirty="0">
                    <a:solidFill>
                      <a:prstClr val="black"/>
                    </a:solidFill>
                    <a:latin typeface="Century Gothic" panose="020B0502020202020204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entury Gothic" panose="020B0502020202020204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entury Gothic" panose="020B0502020202020204"/>
                  </a:rPr>
                  <a:t> of ice cream data </a:t>
                </a:r>
                <a:endParaRPr lang="en-US" sz="1600" dirty="0"/>
              </a:p>
              <a:p>
                <a:pPr marL="385762" indent="-342900">
                  <a:buFont typeface="Wingdings 3" charset="2"/>
                  <a:buAutoNum type="arabicPeriod"/>
                </a:pPr>
                <a:endParaRPr lang="en-US" sz="1600" dirty="0"/>
              </a:p>
              <a:p>
                <a:pPr marL="342900" lvl="1" indent="0">
                  <a:buFont typeface="Wingdings 3" charset="2"/>
                  <a:buNone/>
                </a:pPr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205451D-0144-4190-BE82-F16519ECD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96" y="2058711"/>
                <a:ext cx="3900000" cy="593046"/>
              </a:xfrm>
              <a:prstGeom prst="rect">
                <a:avLst/>
              </a:prstGeom>
              <a:blipFill>
                <a:blip r:embed="rId2"/>
                <a:stretch>
                  <a:fillRect l="-781" t="-3093" b="-206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88CC98-A025-4ABB-9A84-AAA280A635AC}"/>
              </a:ext>
            </a:extLst>
          </p:cNvPr>
          <p:cNvSpPr txBox="1">
            <a:spLocks/>
          </p:cNvSpPr>
          <p:nvPr/>
        </p:nvSpPr>
        <p:spPr>
          <a:xfrm>
            <a:off x="6972993" y="3132477"/>
            <a:ext cx="4074622" cy="593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b="1" dirty="0"/>
              <a:t>Quiz 8</a:t>
            </a:r>
            <a:r>
              <a:rPr lang="en-US" sz="1600" dirty="0"/>
              <a:t>: (</a:t>
            </a:r>
            <a:r>
              <a:rPr lang="en-US" sz="1600" dirty="0">
                <a:highlight>
                  <a:srgbClr val="FFFF00"/>
                </a:highlight>
              </a:rPr>
              <a:t>20 points</a:t>
            </a:r>
            <a:r>
              <a:rPr lang="en-US" sz="1600" dirty="0"/>
              <a:t>) Is slope we have found is significant ? Why?</a:t>
            </a:r>
          </a:p>
          <a:p>
            <a:pPr marL="385762" indent="-342900">
              <a:buFont typeface="Wingdings 3" charset="2"/>
              <a:buAutoNum type="arabicPeriod"/>
            </a:pPr>
            <a:endParaRPr lang="en-US" sz="1600" dirty="0"/>
          </a:p>
          <a:p>
            <a:pPr marL="342900" lvl="1" indent="0">
              <a:buFont typeface="Wingdings 3" charset="2"/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792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161</Words>
  <Application>Microsoft Office PowerPoint</Application>
  <PresentationFormat>מסך רחב</PresentationFormat>
  <Paragraphs>27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Century Gothic</vt:lpstr>
      <vt:lpstr>Wingdings 3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1</dc:title>
  <dc:creator>Boris Levant</dc:creator>
  <cp:lastModifiedBy>אנה לוונט</cp:lastModifiedBy>
  <cp:revision>23</cp:revision>
  <dcterms:created xsi:type="dcterms:W3CDTF">2020-10-18T18:18:02Z</dcterms:created>
  <dcterms:modified xsi:type="dcterms:W3CDTF">2022-11-16T15:29:59Z</dcterms:modified>
</cp:coreProperties>
</file>