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7ED2-FB46-4373-8E5A-E4C1DB64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3D7EA8-B908-499C-9148-E28F877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C5A0C-F052-4C10-87F8-4765A8D4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74BE5-4A54-4680-AAFD-A55BAC16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25696-42F8-4F9F-842E-25B5F268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9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DB6F7-0247-465B-B211-B8354D36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12AD4-B124-4549-B4C4-DCC5B228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5254A-8573-41F1-B4FA-EC38BD95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E9BE9-185F-4D63-A777-A57C6C22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11160-6E3D-426E-80C1-133C2767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71A7CA-2088-4BC1-BB36-6975A1233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36E87-8DA1-4542-AA83-71F3D111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08311-F795-4945-8612-4A3982A6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D45F-EC01-4B3E-BE63-94248530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ED613-E51F-43D3-A864-A1AC6FD5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E80-922C-4D52-9DD6-78F26A81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2FF12-3E21-4081-A3FF-0598B567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70D19-3879-46C7-A2E0-3B46A8D3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9DFE2-F321-4BE1-92A0-F7CA34DE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4AEE-0174-4B4C-AB22-74DD8752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EB9BC-002A-49DD-AB9E-09BE648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3BFEB-2A6A-4575-A05A-FC1C1F77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3FAC3-1B0F-499A-880A-F759F893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EE98-9750-4DDE-B54E-645CD986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C640B-ACBF-48EF-894C-1DCCFCD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613C-468B-4019-B111-354ADD45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AAAD-3AD3-4F33-AD75-774CCBD6D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6B56CF-E150-4B17-BC56-50180BCF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641D5-038E-4AE3-95A0-2E6C4B21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E4244-F94B-4C55-B72B-BE8CE610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66C8B-C583-4159-9C07-ACCEEF0F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08FBE-2514-4BAB-A002-B15C4B46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9AB6F-85F6-44B4-994E-9E0D94E7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1119B-602B-4D50-95A1-86C287610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6DF5B-4696-48E0-8254-BDD0618B7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D5A182-2285-4584-889C-69600F662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04157-3044-4490-9B77-77A636E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60D660-FFB5-4623-A124-B5598238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4522ED-9D14-4850-9B22-36224F09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D81E7-39CA-48FB-9F65-A12D2540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56152B-C116-4F9E-8955-9C7B4381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021190-7968-4BBB-A1E4-952F230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F852F-10F3-46C5-A823-D1270F3D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492D8-AE42-4C94-AF8C-C056D430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5BE3E-84F9-433C-8A78-4BDCE999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BE5F4-ECAC-4FF4-8D03-22FC9FF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2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6F0C-D31A-443D-8125-1100ADD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FDE8D-F0C6-4F86-8367-8D804882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0D064-FF47-44DA-81A5-24828384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391D2-244E-455A-86E6-8E3C1D9A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13E85-0ABF-4106-9A0A-709DD523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3FE86-58D9-46CE-9CED-2F46A2D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9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7BB6F-89BA-43CF-AB60-1DFDD78C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3BF91-1878-4AB8-8D08-CE847DF13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EF866-BFE7-4160-A2D7-6D6A643B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B1215-A145-4156-AD27-338B028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D7D14-CB13-4536-A7CC-CACB3C27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0F5B0-4559-403D-96FD-921BAA70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9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E201A-86C6-4F32-AA57-AB6014CB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66909-0994-4C23-9AFE-E04AAC47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45076-B64B-4412-A5DF-19760BB87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0B43-7CA8-445D-A65E-CDBE9F05B927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A90A8-0410-456B-958F-E6111E585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45DB-A0D6-457E-810E-589E1F65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E97A-53DB-44CB-BE9F-4287DC75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955C-629C-47DC-8C58-F6F449A48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smiling!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C901F-F57E-441D-A489-60E18648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笑脸 5">
            <a:extLst>
              <a:ext uri="{FF2B5EF4-FFF2-40B4-BE49-F238E27FC236}">
                <a16:creationId xmlns:a16="http://schemas.microsoft.com/office/drawing/2014/main" id="{770E3094-FC2B-4B85-873D-89F9188AFC2C}"/>
              </a:ext>
            </a:extLst>
          </p:cNvPr>
          <p:cNvSpPr/>
          <p:nvPr/>
        </p:nvSpPr>
        <p:spPr>
          <a:xfrm>
            <a:off x="7752080" y="930275"/>
            <a:ext cx="4439920" cy="44545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9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smiling!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smiling!</dc:title>
  <dc:creator> </dc:creator>
  <cp:lastModifiedBy> </cp:lastModifiedBy>
  <cp:revision>1</cp:revision>
  <dcterms:created xsi:type="dcterms:W3CDTF">2019-02-16T08:46:06Z</dcterms:created>
  <dcterms:modified xsi:type="dcterms:W3CDTF">2019-02-16T08:46:45Z</dcterms:modified>
</cp:coreProperties>
</file>