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B85BC-098A-4C71-AFC6-3C4C45A10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2AB4CC-EE68-4C51-BD5E-7E89493FD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DAED9-56F0-4694-83A2-1B4A7F07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C31A-D5DB-4883-8EE8-13213D32C459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D6532-DDCC-456E-B2DE-0C86AF63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DB3A4-E097-402F-AE86-78566BAC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B8F-7023-4982-8CC0-A2DD32A7A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20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C929A-5A10-4F40-A5F7-F979ED1A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0494AA-4C7A-43AA-BAD5-2D3801ED5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ACEF0-A6E0-4D48-BEB9-F79E73DC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C31A-D5DB-4883-8EE8-13213D32C459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666AA-4B03-4373-9AA9-400B439F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2FB68-4295-4BA9-81E8-14703957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B8F-7023-4982-8CC0-A2DD32A7A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4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590061-4E3A-49C8-B584-65DC871C7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2742CC-0ACC-4991-AC77-6A5C65F1A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C6C80-3AE0-453B-81E0-24180AFE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C31A-D5DB-4883-8EE8-13213D32C459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B1145-FCF3-4971-89F9-AE771CC6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6B027-481F-4C8C-AE66-36FA44EE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B8F-7023-4982-8CC0-A2DD32A7A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9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7FAB2-1CD9-4680-AEC7-212F5BCC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0A0EB-70A5-4641-967A-16C93B56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D82D5-0C5E-4167-B20F-3D1F2312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C31A-D5DB-4883-8EE8-13213D32C459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5C760-8F5F-4AF2-BACF-8ABB53FA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F4F35-CC7E-474D-B390-673810C6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B8F-7023-4982-8CC0-A2DD32A7A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2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5E088-8892-43A5-90A2-FC274F0C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EB583B-9C86-4680-BFDC-E7671BAF7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8FDBA-1E4F-45FB-91CF-D583CBFE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C31A-D5DB-4883-8EE8-13213D32C459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3E3EE-7831-4585-ADAA-03C115A0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97B56-DAB8-41C2-915F-B65DAA2D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B8F-7023-4982-8CC0-A2DD32A7A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7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F197F-67CE-42C2-A429-FDF52319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422F3-C68F-4DC1-BA2E-7DAC7E752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CA9F87-6EB0-41EB-B8F9-3383D0868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9BD6B-66D5-406A-A667-69A93852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C31A-D5DB-4883-8EE8-13213D32C459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EA80E5-8DB8-4A7B-8A84-611F511A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B5608B-D697-4126-8666-A754D801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B8F-7023-4982-8CC0-A2DD32A7A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2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9EDA8-E01B-4448-960D-9CB77714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E51E0-A11A-4FDD-AE9B-31D67628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08AF1C-B8A9-4329-B45E-7033E3B04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31775D-0BF1-4E36-919A-19F767F19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BCC329-E972-4F47-8D0F-E6FE435AB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486488-F286-4CC2-8DFE-7234B175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C31A-D5DB-4883-8EE8-13213D32C459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A411F-254A-424E-9B81-2B1B460C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55E1F8-B150-4CE8-BC39-1F66F324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B8F-7023-4982-8CC0-A2DD32A7A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4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B4468-5816-474F-8D80-C40A3779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BCC821-2120-4CF2-A192-56C6C6D3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C31A-D5DB-4883-8EE8-13213D32C459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F0DDB7-5BF2-4B82-A6AB-7B8C0884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D8EA72-BD68-4DF2-B4DC-DFEC913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B8F-7023-4982-8CC0-A2DD32A7A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4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B2C2F4-CA34-42A0-9A13-BDC68FA2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C31A-D5DB-4883-8EE8-13213D32C459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98D73F-729C-49B7-ADFC-B451D58A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20815-DD53-4A21-A171-123C8ED0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B8F-7023-4982-8CC0-A2DD32A7A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5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04644-B3F4-45B5-8F0C-7BBE3528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E1197-908A-4253-9FB1-02A69FC6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39C23-829E-4554-9680-27EE03FCD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396763-209A-465E-B4B9-7CA758C3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C31A-D5DB-4883-8EE8-13213D32C459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68264-49F4-4852-879D-9B667A32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FDEC8-4136-4B82-B229-44545BEA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B8F-7023-4982-8CC0-A2DD32A7A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9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8FB54-5199-4BF9-B4AA-1A92724C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BD1BEC-4EE0-490C-A2E2-1DF4117A9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B2C65A-E333-4585-A6ED-BA475463D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C8AB1-D361-40D7-925A-0BEC58FF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C31A-D5DB-4883-8EE8-13213D32C459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46015-C80E-49AE-84EC-35B7C63B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EB6C4-9881-47DB-A91B-4755B8E3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B8F-7023-4982-8CC0-A2DD32A7A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07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474F13-2B22-400F-B0AF-ABF6736A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71D00-ACA8-4D11-A97D-F39717BC4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9A185-B7CF-4B95-8429-8EEFCCF3C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C31A-D5DB-4883-8EE8-13213D32C459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B6F3A-8EC4-43F2-8F35-9930CE6A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F6CE6-20E3-438E-B6BD-7CE52A3E8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2BB8F-7023-4982-8CC0-A2DD32A7A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0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164B-CB31-42E4-B7AE-8A500B64B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356542-D56F-4CC6-8026-62A4FF3E5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2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8584B-D313-443C-A796-76C3DFA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Bash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A993E-C251-45EF-9964-ED62FA65D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提交修改 </a:t>
            </a:r>
            <a:r>
              <a:rPr lang="en-US" altLang="zh-CN" dirty="0"/>
              <a:t>git add </a:t>
            </a:r>
            <a:r>
              <a:rPr lang="zh-CN" altLang="en-US" dirty="0"/>
              <a:t>文件  </a:t>
            </a:r>
            <a:r>
              <a:rPr lang="en-US" altLang="zh-CN" dirty="0"/>
              <a:t>||  –A </a:t>
            </a:r>
          </a:p>
          <a:p>
            <a:r>
              <a:rPr lang="zh-CN" altLang="en-US" dirty="0"/>
              <a:t>修改注释</a:t>
            </a:r>
            <a:r>
              <a:rPr lang="en-US" altLang="zh-CN" dirty="0"/>
              <a:t> git commit –m ”xxx”		</a:t>
            </a:r>
          </a:p>
          <a:p>
            <a:r>
              <a:rPr lang="zh-CN" altLang="en-US" dirty="0"/>
              <a:t>远程同步 </a:t>
            </a:r>
            <a:r>
              <a:rPr lang="en-US" altLang="zh-CN" dirty="0"/>
              <a:t>git push origin master</a:t>
            </a:r>
          </a:p>
          <a:p>
            <a:r>
              <a:rPr lang="zh-CN" altLang="en-US" dirty="0"/>
              <a:t>最坑的是文件路径用</a:t>
            </a:r>
            <a:r>
              <a:rPr lang="en-US" altLang="zh-CN" dirty="0"/>
              <a:t>/</a:t>
            </a:r>
            <a:r>
              <a:rPr lang="zh-CN" altLang="en-US" dirty="0"/>
              <a:t>不用</a:t>
            </a:r>
            <a:r>
              <a:rPr lang="en-US" altLang="zh-CN" dirty="0"/>
              <a:t>\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48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48246-7B7F-49C4-96AB-C7779DFD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F565F-4A87-45AD-AA5F-B7EAFF31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桶排序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冒泡排序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快速排序</a:t>
            </a:r>
            <a:endParaRPr lang="en-US" altLang="zh-CN" dirty="0"/>
          </a:p>
          <a:p>
            <a:r>
              <a:rPr lang="zh-CN" altLang="en-US" dirty="0"/>
              <a:t>计数排序、基数排序、插入排序、归并排序、堆排序（二叉树）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465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6662C-F676-4A80-9EE5-21ED397B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桶排序</a:t>
            </a:r>
            <a:r>
              <a:rPr lang="en-US" altLang="zh-CN" dirty="0"/>
              <a:t>		O(</a:t>
            </a:r>
            <a:r>
              <a:rPr lang="en-US" altLang="zh-CN" dirty="0" err="1"/>
              <a:t>m+n</a:t>
            </a:r>
            <a:r>
              <a:rPr lang="en-US" altLang="zh-CN" dirty="0"/>
              <a:t>)	</a:t>
            </a:r>
            <a:r>
              <a:rPr lang="zh-CN" altLang="en-US" dirty="0"/>
              <a:t>浪费空间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C581C-B990-4EFB-BDDB-C2037944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int array[10];</a:t>
            </a:r>
          </a:p>
          <a:p>
            <a:pPr marL="0" indent="0">
              <a:buNone/>
            </a:pPr>
            <a:r>
              <a:rPr lang="en-US" altLang="zh-CN" dirty="0"/>
              <a:t>if(array[</a:t>
            </a:r>
            <a:r>
              <a:rPr lang="en-US" altLang="zh-CN" dirty="0" err="1"/>
              <a:t>i</a:t>
            </a:r>
            <a:r>
              <a:rPr lang="en-US" altLang="zh-CN" dirty="0"/>
              <a:t>]&gt;array[i+1])</a:t>
            </a:r>
          </a:p>
          <a:p>
            <a:pPr marL="0" indent="0">
              <a:buNone/>
            </a:pPr>
            <a:r>
              <a:rPr lang="en-US" altLang="zh-CN" dirty="0"/>
              <a:t>exchange array[</a:t>
            </a:r>
            <a:r>
              <a:rPr lang="en-US" altLang="zh-CN" dirty="0" err="1"/>
              <a:t>i</a:t>
            </a:r>
            <a:r>
              <a:rPr lang="en-US" altLang="zh-CN" dirty="0"/>
              <a:t>],array[i+1];</a:t>
            </a:r>
          </a:p>
        </p:txBody>
      </p:sp>
    </p:spTree>
    <p:extLst>
      <p:ext uri="{BB962C8B-B14F-4D97-AF65-F5344CB8AC3E}">
        <p14:creationId xmlns:p14="http://schemas.microsoft.com/office/powerpoint/2010/main" val="130695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15E51-55AB-4355-8845-C332BD2C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  <a:r>
              <a:rPr lang="en-US" altLang="zh-CN" dirty="0"/>
              <a:t>		O</a:t>
            </a:r>
            <a:r>
              <a:rPr lang="zh-CN" altLang="en-US" dirty="0"/>
              <a:t>（</a:t>
            </a:r>
            <a:r>
              <a:rPr lang="en-US" altLang="zh-CN" dirty="0"/>
              <a:t>N²)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4A121-6AC5-4D0C-9164-0BC252B9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哈？这个还想看提示？你这水平早点头插显示屏见图灵老爷子去吧！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=0;i&lt;n-1;i++)		//</a:t>
            </a:r>
            <a:r>
              <a:rPr lang="zh-CN" altLang="en-US" dirty="0"/>
              <a:t>循环的次数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for(j=0;i&lt;n-i-1;i--)	//</a:t>
            </a:r>
            <a:r>
              <a:rPr lang="zh-CN" altLang="en-US" dirty="0"/>
              <a:t>将最</a:t>
            </a:r>
            <a:r>
              <a:rPr lang="en-US" altLang="zh-CN" dirty="0"/>
              <a:t>x</a:t>
            </a:r>
            <a:r>
              <a:rPr lang="zh-CN" altLang="en-US" dirty="0"/>
              <a:t>的那个移到最右边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382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D6D94-42D2-42D9-8E67-76CEA38E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  <a:r>
              <a:rPr lang="en-US" altLang="zh-CN" dirty="0"/>
              <a:t>		</a:t>
            </a:r>
            <a:r>
              <a:rPr lang="zh-CN" altLang="en-US" dirty="0"/>
              <a:t>平均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A7596-A51D-4868-9FF1-A5034E45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27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Git Bash</vt:lpstr>
      <vt:lpstr>排序</vt:lpstr>
      <vt:lpstr>桶排序  O(m+n) 浪费空间</vt:lpstr>
      <vt:lpstr>冒泡排序  O（N²) </vt:lpstr>
      <vt:lpstr>快速排序  平均O(NlogN)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7</cp:revision>
  <dcterms:created xsi:type="dcterms:W3CDTF">2019-02-16T07:19:08Z</dcterms:created>
  <dcterms:modified xsi:type="dcterms:W3CDTF">2019-02-16T08:41:33Z</dcterms:modified>
</cp:coreProperties>
</file>