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Dec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Deca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6554aab8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6554aa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3fa74a5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3fa74a5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6554aa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6554aa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6554aab8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6554aab8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6554aab8_0_1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6554aab8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4e1975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4e1975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6554aab8_0_2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6554aab8_0_2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4e1975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4e1975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6554aab8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6554aab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74850" y="586825"/>
            <a:ext cx="4539000" cy="24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Deep Learning usando GPT-2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02775" y="3155125"/>
            <a:ext cx="2782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Aplicado a sinopsis</a:t>
            </a:r>
            <a:endParaRPr b="1" sz="2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3929" y="1037200"/>
            <a:ext cx="1952647" cy="2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460500" y="4233229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Joan Domenech Puig</a:t>
            </a:r>
            <a:endParaRPr sz="18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Estíbaliz Martínez Cano</a:t>
            </a:r>
            <a:endParaRPr sz="18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732950" y="3583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54275" y="1591500"/>
            <a:ext cx="7038900" cy="19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Introducción</a:t>
            </a:r>
            <a:endParaRPr sz="1800"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Redes Neuronales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GPT2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Librerías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Código y resultados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80550" y="1015600"/>
            <a:ext cx="3377400" cy="58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80550" y="1962150"/>
            <a:ext cx="6014400" cy="191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a"/>
              <a:t>Mediante un algoritmo basado en  redes neuronales recurrentes, </a:t>
            </a:r>
            <a:r>
              <a:rPr b="1" lang="ca">
                <a:solidFill>
                  <a:srgbClr val="24D6FF"/>
                </a:solidFill>
                <a:latin typeface="Muli"/>
                <a:ea typeface="Muli"/>
                <a:cs typeface="Muli"/>
                <a:sym typeface="Muli"/>
              </a:rPr>
              <a:t>GPT-2</a:t>
            </a:r>
            <a:r>
              <a:rPr lang="ca"/>
              <a:t>, generamos nuevas sinopsis a partir de sinopsis ya existentes.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09150" y="3053950"/>
            <a:ext cx="6014400" cy="6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ca"/>
              <a:t>En inglés de series de animación japonesa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33400" y="1396375"/>
            <a:ext cx="7608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9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4,832</a:t>
            </a:r>
            <a:r>
              <a:rPr b="1" lang="ca" sz="96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ca" sz="8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sinopsis</a:t>
            </a:r>
            <a:endParaRPr b="1" sz="8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685800" y="880350"/>
            <a:ext cx="4095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Redes neuronales</a:t>
            </a:r>
            <a:endParaRPr sz="60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685800" y="2860950"/>
            <a:ext cx="3672000" cy="13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Que són?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Cómo se obtienen los datos?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Funcionamiento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01" y="317550"/>
            <a:ext cx="3774224" cy="23400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73" y="3137900"/>
            <a:ext cx="3583924" cy="173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GPT2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260500" y="1307850"/>
            <a:ext cx="7038900" cy="29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R</a:t>
            </a:r>
            <a:r>
              <a:rPr lang="ca" sz="1800"/>
              <a:t>ed neuronal recurrente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Generar texto mediante predicción</a:t>
            </a:r>
            <a:endParaRPr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38" y="2665797"/>
            <a:ext cx="6171225" cy="186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50060"/>
            </a:outerShdw>
            <a:reflection blurRad="0" dir="5400000" dist="19050" endA="0" endPos="20000" fadeDir="5400012" kx="0" rotWithShape="0" algn="bl" stA="16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89050" y="612775"/>
            <a:ext cx="2805000" cy="69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Librerías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89050" y="1804625"/>
            <a:ext cx="33213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ca"/>
              <a:t>PyTorch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ca"/>
              <a:t>Transformers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ca"/>
              <a:t>Tqdm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ca"/>
              <a:t>Numpy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ca"/>
              <a:t>Pandas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75" y="410475"/>
            <a:ext cx="3727449" cy="1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764" y="1688600"/>
            <a:ext cx="1804098" cy="1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850" y="1586891"/>
            <a:ext cx="2805000" cy="76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Código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Creación del dataset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Entrenamiento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ca" sz="1800"/>
              <a:t>6 epochs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ca" sz="1800"/>
              <a:t>Pérdida</a:t>
            </a:r>
            <a:r>
              <a:rPr lang="ca" sz="1800"/>
              <a:t> de 1.05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ca" sz="1800"/>
              <a:t>Generación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512350" y="1341750"/>
            <a:ext cx="4259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/>
              <a:t>¡Gracias</a:t>
            </a:r>
            <a:r>
              <a:rPr lang="ca" sz="7200"/>
              <a:t>!</a:t>
            </a:r>
            <a:endParaRPr sz="7200"/>
          </a:p>
        </p:txBody>
      </p:sp>
      <p:sp>
        <p:nvSpPr>
          <p:cNvPr id="124" name="Google Shape;124;p21"/>
          <p:cNvSpPr txBox="1"/>
          <p:nvPr>
            <p:ph idx="4294967295" type="subTitle"/>
          </p:nvPr>
        </p:nvSpPr>
        <p:spPr>
          <a:xfrm>
            <a:off x="685800" y="2454449"/>
            <a:ext cx="3617400" cy="6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