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-49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7067" y="1365956"/>
            <a:ext cx="7766936" cy="3307644"/>
          </a:xfrm>
        </p:spPr>
        <p:txBody>
          <a:bodyPr/>
          <a:lstStyle/>
          <a:p>
            <a:r>
              <a:rPr lang="es-CO" dirty="0" smtClean="0"/>
              <a:t>Taller trabajo independiente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7" y="4933243"/>
            <a:ext cx="7766936" cy="767645"/>
          </a:xfrm>
        </p:spPr>
        <p:txBody>
          <a:bodyPr/>
          <a:lstStyle/>
          <a:p>
            <a:r>
              <a:rPr lang="es-CO" dirty="0" smtClean="0"/>
              <a:t>Gestión Ambiental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47970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dirty="0" smtClean="0"/>
              <a:t>Análisis de impactos ambientales generados por el sector eléctrico.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CO" dirty="0" smtClean="0"/>
              <a:t>impactos </a:t>
            </a:r>
            <a:r>
              <a:rPr lang="es-CO" dirty="0" smtClean="0"/>
              <a:t>ambientales al </a:t>
            </a:r>
            <a:r>
              <a:rPr lang="es-CO" dirty="0" smtClean="0"/>
              <a:t>aire: Genera impactos en el aire ya que algunas de la plantas eléctricas queman combustibles fósiles para producir energía y al quemarlos para producir la energía generan gases de efecto invernadero tales como : Dióxido de carbono(CO2), Dióxido de Azufre (SO2), Oxido Nitroso (N2O).</a:t>
            </a:r>
            <a:endParaRPr lang="es-CO" dirty="0" smtClean="0"/>
          </a:p>
          <a:p>
            <a:r>
              <a:rPr lang="es-CO" dirty="0" smtClean="0"/>
              <a:t>Impactos ambientales al </a:t>
            </a:r>
            <a:r>
              <a:rPr lang="es-CO" dirty="0" smtClean="0"/>
              <a:t>agua: Esto puede producir lluvia acida ya que la quema de combustibles fósiles genera partículas químicas que viajan a la atmosfera y de esta manera se afecta el agua.</a:t>
            </a:r>
            <a:endParaRPr lang="es-CO" dirty="0" smtClean="0"/>
          </a:p>
          <a:p>
            <a:r>
              <a:rPr lang="es-CO" dirty="0" smtClean="0"/>
              <a:t>Impactos ambientales al </a:t>
            </a:r>
            <a:r>
              <a:rPr lang="es-CO" dirty="0" smtClean="0"/>
              <a:t>suelo: Al instalar ya se generadores represas tienen que fracturar el suelo para poder desviar el </a:t>
            </a:r>
            <a:r>
              <a:rPr lang="es-CO" dirty="0" smtClean="0"/>
              <a:t>cause del rio y también </a:t>
            </a:r>
            <a:r>
              <a:rPr lang="es-CO" dirty="0" smtClean="0"/>
              <a:t>instalar los diferentes equipos que necesitan para la generación de energía.</a:t>
            </a:r>
            <a:endParaRPr lang="es-CO" dirty="0" smtClean="0"/>
          </a:p>
          <a:p>
            <a:r>
              <a:rPr lang="es-CO" dirty="0" smtClean="0"/>
              <a:t>Impactos ambientales al la flora y la fauna;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98632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77334" y="605307"/>
            <a:ext cx="8596668" cy="5436055"/>
          </a:xfrm>
        </p:spPr>
        <p:txBody>
          <a:bodyPr/>
          <a:lstStyle/>
          <a:p>
            <a:r>
              <a:rPr lang="es-CO" dirty="0"/>
              <a:t>Impactos ambientales al la </a:t>
            </a:r>
            <a:r>
              <a:rPr lang="es-CO" dirty="0" smtClean="0"/>
              <a:t>flora: Las líneas eléctricas pueden generar un corto circuito y esto puede generar incendios y perdiendo gran cantidad de arboles en zonas rurales </a:t>
            </a:r>
          </a:p>
          <a:p>
            <a:r>
              <a:rPr lang="es-CO" dirty="0" smtClean="0"/>
              <a:t>Impactos ambientales en </a:t>
            </a:r>
            <a:r>
              <a:rPr lang="es-CO" dirty="0"/>
              <a:t>la </a:t>
            </a:r>
            <a:r>
              <a:rPr lang="es-CO" dirty="0" smtClean="0"/>
              <a:t>fauna: Los cableas eléctricos generan choque de aves y esto puede generar perdida de especies.</a:t>
            </a:r>
            <a:endParaRPr lang="es-CO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05441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CO" dirty="0" smtClean="0"/>
              <a:t>MATRIZ DOFA AMBIENTAL</a:t>
            </a:r>
            <a:br>
              <a:rPr lang="es-CO" dirty="0" smtClean="0"/>
            </a:br>
            <a:r>
              <a:rPr lang="es-CO" dirty="0" smtClean="0"/>
              <a:t>Debilidades, Oportunidades, Fortalezas, Amenazas.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smtClean="0"/>
              <a:t>Realizar </a:t>
            </a:r>
            <a:r>
              <a:rPr lang="es-CO" dirty="0" smtClean="0"/>
              <a:t>un análisis del sector eléctrico y generar una matriz DOFA, donde se dividen la Debilidades , Oportunidades, Fortalezas y Amenazas del sector eléctrico desde el componente ambiental.</a:t>
            </a:r>
            <a:endParaRPr lang="es-CO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642913"/>
              </p:ext>
            </p:extLst>
          </p:nvPr>
        </p:nvGraphicFramePr>
        <p:xfrm>
          <a:off x="1146002" y="3417709"/>
          <a:ext cx="81280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1023056">
                <a:tc>
                  <a:txBody>
                    <a:bodyPr/>
                    <a:lstStyle/>
                    <a:p>
                      <a:r>
                        <a:rPr lang="es-CO" dirty="0" smtClean="0"/>
                        <a:t>Debilidades</a:t>
                      </a:r>
                      <a:r>
                        <a:rPr lang="es-CO" dirty="0" smtClean="0"/>
                        <a:t>:</a:t>
                      </a:r>
                    </a:p>
                    <a:p>
                      <a:r>
                        <a:rPr lang="es-CO" dirty="0" smtClean="0"/>
                        <a:t>Las</a:t>
                      </a:r>
                      <a:r>
                        <a:rPr lang="es-CO" baseline="0" dirty="0" smtClean="0"/>
                        <a:t> redes eléctricas  pueden generar incendio tanto en las zonas rurales como urbanas.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Oportunidades</a:t>
                      </a:r>
                      <a:r>
                        <a:rPr lang="es-CO" dirty="0" smtClean="0"/>
                        <a:t>:</a:t>
                      </a:r>
                    </a:p>
                    <a:p>
                      <a:r>
                        <a:rPr lang="es-CO" dirty="0" smtClean="0"/>
                        <a:t>La conexión entre personas y</a:t>
                      </a:r>
                      <a:r>
                        <a:rPr lang="es-CO" baseline="0" dirty="0" smtClean="0"/>
                        <a:t> todos los procesos que se pueden hacer atreves de la energía eléctrica. </a:t>
                      </a:r>
                      <a:r>
                        <a:rPr lang="es-CO" dirty="0" smtClean="0"/>
                        <a:t> </a:t>
                      </a:r>
                    </a:p>
                  </a:txBody>
                  <a:tcPr/>
                </a:tc>
              </a:tr>
              <a:tr h="1023056">
                <a:tc>
                  <a:txBody>
                    <a:bodyPr/>
                    <a:lstStyle/>
                    <a:p>
                      <a:r>
                        <a:rPr lang="es-CO" dirty="0" smtClean="0"/>
                        <a:t>Fortalezas</a:t>
                      </a:r>
                      <a:r>
                        <a:rPr lang="es-CO" dirty="0" smtClean="0"/>
                        <a:t>:</a:t>
                      </a:r>
                    </a:p>
                    <a:p>
                      <a:r>
                        <a:rPr lang="es-CO" dirty="0" smtClean="0"/>
                        <a:t>Que</a:t>
                      </a:r>
                      <a:r>
                        <a:rPr lang="es-CO" baseline="0" dirty="0" smtClean="0"/>
                        <a:t> con la energía eléctrica las personas pueda acceder a diferentes servicios.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Amenazas</a:t>
                      </a:r>
                      <a:r>
                        <a:rPr lang="es-CO" dirty="0" smtClean="0"/>
                        <a:t>:</a:t>
                      </a:r>
                    </a:p>
                    <a:p>
                      <a:r>
                        <a:rPr lang="es-CO" dirty="0" smtClean="0"/>
                        <a:t>Al desviar cauces de ríos para construir</a:t>
                      </a:r>
                      <a:r>
                        <a:rPr lang="es-CO" baseline="0" dirty="0" smtClean="0"/>
                        <a:t> granes </a:t>
                      </a:r>
                      <a:r>
                        <a:rPr lang="es-CO" baseline="0" dirty="0" err="1" smtClean="0"/>
                        <a:t>hidroélectricas</a:t>
                      </a:r>
                      <a:r>
                        <a:rPr lang="es-CO" baseline="0" dirty="0" smtClean="0"/>
                        <a:t> pueden generar la disminución del cause en los ríos y afectar a poblaciones.</a:t>
                      </a:r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527352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114</TotalTime>
  <Words>307</Words>
  <Application>Microsoft Office PowerPoint</Application>
  <PresentationFormat>Personalizado</PresentationFormat>
  <Paragraphs>19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Faceta</vt:lpstr>
      <vt:lpstr>Taller trabajo independiente</vt:lpstr>
      <vt:lpstr>Análisis de impactos ambientales generados por el sector eléctrico.</vt:lpstr>
      <vt:lpstr>Presentación de PowerPoint</vt:lpstr>
      <vt:lpstr>MATRIZ DOFA AMBIENTAL Debilidades, Oportunidades, Fortalezas, Amenazas.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trabajo independente</dc:title>
  <dc:creator>Usuario</dc:creator>
  <cp:lastModifiedBy>usuario</cp:lastModifiedBy>
  <cp:revision>11</cp:revision>
  <dcterms:created xsi:type="dcterms:W3CDTF">2019-03-14T04:42:44Z</dcterms:created>
  <dcterms:modified xsi:type="dcterms:W3CDTF">2019-03-26T23:31:51Z</dcterms:modified>
</cp:coreProperties>
</file>