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9144000" cy="6858000" type="screen4x3"/>
  <p:notesSz cx="7077075" cy="93833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90"/>
      </p:cViewPr>
      <p:guideLst>
        <p:guide orient="horz" pos="21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  <a:endParaRPr lang="en-US" sz="240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and the linear-quotient collision path algorithm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  <a:endParaRPr lang="en-US" sz="1600" b="1" dirty="0"/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        offset = q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    else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        offset = 4k+3 prime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3. While collisions: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  <a:endParaRPr lang="en-US" sz="1600" b="1" dirty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  <a:endParaRPr lang="en-US" sz="1600" dirty="0"/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4" name="Group 2"/>
            <p:cNvGrpSpPr/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27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26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53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49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138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24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10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174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2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3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4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5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6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7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8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9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10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11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pPr algn="r"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12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  <a:endParaRPr lang="en-US" sz="16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5389336" y="2003678"/>
            <a:ext cx="1062872" cy="2362185"/>
            <a:chOff x="5853253" y="1746270"/>
            <a:chExt cx="739115" cy="2362185"/>
          </a:xfrm>
        </p:grpSpPr>
        <p:grpSp>
          <p:nvGrpSpPr>
            <p:cNvPr id="51" name="Group 2"/>
            <p:cNvGrpSpPr/>
            <p:nvPr/>
          </p:nvGrpSpPr>
          <p:grpSpPr bwMode="auto">
            <a:xfrm>
              <a:off x="6088531" y="1753437"/>
              <a:ext cx="503837" cy="2292347"/>
              <a:chOff x="5427641" y="1844409"/>
              <a:chExt cx="504422" cy="2292433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5427641" y="1844409"/>
                <a:ext cx="504422" cy="22670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  <a:endParaRPr lang="en-US" sz="1200" dirty="0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60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63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  <a:endParaRPr lang="en-US" sz="1400" b="1" dirty="0"/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  <a:endParaRPr lang="en-US" sz="1400" b="1" dirty="0"/>
            </a:p>
          </p:txBody>
        </p:sp>
      </p:grpSp>
      <p:sp>
        <p:nvSpPr>
          <p:cNvPr id="92" name="TextBox 4"/>
          <p:cNvSpPr txBox="1"/>
          <p:nvPr/>
        </p:nvSpPr>
        <p:spPr>
          <a:xfrm>
            <a:off x="6380388" y="194566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10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3" name="TextBox 3"/>
          <p:cNvSpPr txBox="1"/>
          <p:nvPr/>
        </p:nvSpPr>
        <p:spPr>
          <a:xfrm>
            <a:off x="6417886" y="266336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5313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6422663" y="28629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17424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6402320" y="334626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26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6" name="TextBox 2"/>
          <p:cNvSpPr txBox="1"/>
          <p:nvPr/>
        </p:nvSpPr>
        <p:spPr>
          <a:xfrm>
            <a:off x="6391753" y="3569639"/>
            <a:ext cx="94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27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7" name="TextBox 5"/>
          <p:cNvSpPr txBox="1"/>
          <p:nvPr/>
        </p:nvSpPr>
        <p:spPr>
          <a:xfrm>
            <a:off x="6402320" y="3824533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138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8" name="TextBox 7"/>
          <p:cNvSpPr txBox="1"/>
          <p:nvPr/>
        </p:nvSpPr>
        <p:spPr>
          <a:xfrm>
            <a:off x="6402320" y="4020491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10949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  <a:endParaRPr lang="en-US" sz="1600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  <a:endParaRPr 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  <a:endParaRPr lang="en-US" sz="1600" dirty="0"/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  <a:endParaRPr lang="en-US" sz="1600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  <a:endParaRPr lang="en-US" sz="1600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132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  <a:endParaRPr lang="en-US" sz="1600" dirty="0"/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  <a:endParaRPr lang="en-US" sz="1600" dirty="0"/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624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49                             4  </a:t>
            </a:r>
            <a:endParaRPr lang="en-US" sz="1600" dirty="0"/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  <a:endParaRPr lang="en-US" sz="1600" dirty="0"/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132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  <a:endParaRPr lang="en-US" sz="1600" dirty="0"/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3962400" y="335280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55440" y="392176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08400" y="487680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81600" y="288544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47920" y="334264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222240" y="387096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20640" y="425704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71440" y="492760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988560" y="542544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Presentation</Application>
  <PresentationFormat>On-screen Show (4:3)</PresentationFormat>
  <Paragraphs>138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Estifanos Kebebew</cp:lastModifiedBy>
  <cp:revision>58</cp:revision>
  <cp:lastPrinted>2015-10-07T21:36:00Z</cp:lastPrinted>
  <dcterms:created xsi:type="dcterms:W3CDTF">2003-12-08T11:02:00Z</dcterms:created>
  <dcterms:modified xsi:type="dcterms:W3CDTF">2023-03-15T03:57:07Z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F589C7A17BC34BF59BE0C5D1F3717C45</vt:lpwstr>
  </property>
  <property fmtid="{D5CDD505-2E9C-101B-9397-08002B2CF9AE}" pid="3" name="KSOProductBuildVer">
    <vt:lpwstr>1033-11.2.0.11486</vt:lpwstr>
  </property>
</Properties>
</file>