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B91-307D-442A-83B8-DEF498635C63}" type="datetimeFigureOut">
              <a:rPr lang="es-CO" smtClean="0"/>
              <a:t>08/09/2016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2BA0-6042-4707-BFF8-4E8B1016FD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979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B91-307D-442A-83B8-DEF498635C63}" type="datetimeFigureOut">
              <a:rPr lang="es-CO" smtClean="0"/>
              <a:t>08/09/2016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2BA0-6042-4707-BFF8-4E8B1016FD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98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B91-307D-442A-83B8-DEF498635C63}" type="datetimeFigureOut">
              <a:rPr lang="es-CO" smtClean="0"/>
              <a:t>08/09/2016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2BA0-6042-4707-BFF8-4E8B1016FD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450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B91-307D-442A-83B8-DEF498635C63}" type="datetimeFigureOut">
              <a:rPr lang="es-CO" smtClean="0"/>
              <a:t>08/09/2016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2BA0-6042-4707-BFF8-4E8B1016FD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565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B91-307D-442A-83B8-DEF498635C63}" type="datetimeFigureOut">
              <a:rPr lang="es-CO" smtClean="0"/>
              <a:t>08/09/2016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2BA0-6042-4707-BFF8-4E8B1016FD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901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B91-307D-442A-83B8-DEF498635C63}" type="datetimeFigureOut">
              <a:rPr lang="es-CO" smtClean="0"/>
              <a:t>08/09/2016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2BA0-6042-4707-BFF8-4E8B1016FD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053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B91-307D-442A-83B8-DEF498635C63}" type="datetimeFigureOut">
              <a:rPr lang="es-CO" smtClean="0"/>
              <a:t>08/09/2016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2BA0-6042-4707-BFF8-4E8B1016FD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20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B91-307D-442A-83B8-DEF498635C63}" type="datetimeFigureOut">
              <a:rPr lang="es-CO" smtClean="0"/>
              <a:t>08/09/2016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2BA0-6042-4707-BFF8-4E8B1016FD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897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B91-307D-442A-83B8-DEF498635C63}" type="datetimeFigureOut">
              <a:rPr lang="es-CO" smtClean="0"/>
              <a:t>08/09/2016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2BA0-6042-4707-BFF8-4E8B1016FD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967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B91-307D-442A-83B8-DEF498635C63}" type="datetimeFigureOut">
              <a:rPr lang="es-CO" smtClean="0"/>
              <a:t>08/09/2016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2BA0-6042-4707-BFF8-4E8B1016FD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659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B91-307D-442A-83B8-DEF498635C63}" type="datetimeFigureOut">
              <a:rPr lang="es-CO" smtClean="0"/>
              <a:t>08/09/2016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2BA0-6042-4707-BFF8-4E8B1016FD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424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C4B91-307D-442A-83B8-DEF498635C63}" type="datetimeFigureOut">
              <a:rPr lang="es-CO" smtClean="0"/>
              <a:t>08/09/2016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62BA0-6042-4707-BFF8-4E8B1016FD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112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" y="-127050"/>
            <a:ext cx="12192000" cy="698505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184" y="590118"/>
            <a:ext cx="4044286" cy="1033983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s-CO" sz="28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Poster arquitectura de computadores</a:t>
            </a:r>
            <a:endParaRPr lang="es-CO" sz="2800" b="1" i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92654" y="127049"/>
            <a:ext cx="3061647" cy="1704347"/>
          </a:xfrm>
          <a:solidFill>
            <a:srgbClr val="FF0000"/>
          </a:solidFill>
        </p:spPr>
        <p:txBody>
          <a:bodyPr>
            <a:normAutofit fontScale="92500" lnSpcReduction="10000"/>
          </a:bodyPr>
          <a:lstStyle/>
          <a:p>
            <a:pPr algn="l"/>
            <a:r>
              <a:rPr lang="es-CO" dirty="0" smtClean="0"/>
              <a:t>Programa a realizar: </a:t>
            </a:r>
          </a:p>
          <a:p>
            <a:pPr algn="l"/>
            <a:r>
              <a:rPr lang="es-CO" sz="1900" dirty="0" err="1" smtClean="0"/>
              <a:t>Int</a:t>
            </a:r>
            <a:r>
              <a:rPr lang="es-CO" sz="1900" dirty="0" smtClean="0"/>
              <a:t> </a:t>
            </a:r>
            <a:r>
              <a:rPr lang="es-CO" sz="1900" dirty="0" err="1" smtClean="0"/>
              <a:t>main</a:t>
            </a:r>
            <a:r>
              <a:rPr lang="es-CO" sz="1900" dirty="0" smtClean="0"/>
              <a:t>(){ </a:t>
            </a:r>
            <a:r>
              <a:rPr lang="pt-BR" sz="1900" dirty="0" smtClean="0"/>
              <a:t/>
            </a:r>
            <a:br>
              <a:rPr lang="pt-BR" sz="1900" dirty="0" smtClean="0"/>
            </a:br>
            <a:r>
              <a:rPr lang="pt-BR" sz="1900" dirty="0" smtClean="0"/>
              <a:t> </a:t>
            </a:r>
            <a:r>
              <a:rPr lang="pt-BR" sz="1900" dirty="0" err="1"/>
              <a:t>int</a:t>
            </a:r>
            <a:r>
              <a:rPr lang="pt-BR" sz="1900" dirty="0"/>
              <a:t> g</a:t>
            </a:r>
            <a:r>
              <a:rPr lang="pt-BR" sz="1900" dirty="0" smtClean="0"/>
              <a:t>= 4;</a:t>
            </a:r>
            <a:r>
              <a:rPr lang="pt-BR" sz="1900" dirty="0"/>
              <a:t> </a:t>
            </a:r>
            <a:br>
              <a:rPr lang="pt-BR" sz="1900" dirty="0"/>
            </a:br>
            <a:r>
              <a:rPr lang="pt-BR" sz="1900" dirty="0" smtClean="0"/>
              <a:t> c[5] </a:t>
            </a:r>
            <a:r>
              <a:rPr lang="pt-BR" sz="1900" dirty="0"/>
              <a:t>= </a:t>
            </a:r>
            <a:r>
              <a:rPr lang="pt-BR" sz="1900" dirty="0" err="1" smtClean="0"/>
              <a:t>g+c</a:t>
            </a:r>
            <a:r>
              <a:rPr lang="pt-BR" sz="1900" dirty="0" smtClean="0"/>
              <a:t>[3];</a:t>
            </a:r>
            <a:r>
              <a:rPr lang="pt-BR" sz="1900" dirty="0"/>
              <a:t/>
            </a:r>
            <a:br>
              <a:rPr lang="pt-BR" sz="1900" dirty="0"/>
            </a:br>
            <a:r>
              <a:rPr lang="pt-BR" sz="1900" dirty="0" smtClean="0"/>
              <a:t> </a:t>
            </a:r>
            <a:r>
              <a:rPr lang="pt-BR" sz="1900" dirty="0" err="1"/>
              <a:t>return</a:t>
            </a:r>
            <a:r>
              <a:rPr lang="pt-BR" sz="1900" dirty="0"/>
              <a:t> </a:t>
            </a:r>
            <a:r>
              <a:rPr lang="pt-BR" sz="1900" dirty="0" smtClean="0"/>
              <a:t>c[5];</a:t>
            </a:r>
            <a:br>
              <a:rPr lang="pt-BR" sz="1900" dirty="0" smtClean="0"/>
            </a:br>
            <a:r>
              <a:rPr lang="pt-BR" sz="1900" dirty="0"/>
              <a:t>}</a:t>
            </a:r>
          </a:p>
          <a:p>
            <a:pPr algn="l"/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773413" y="1735350"/>
            <a:ext cx="2906973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Lenguaje ensamblador:</a:t>
            </a:r>
          </a:p>
          <a:p>
            <a:r>
              <a:rPr lang="es-CO" dirty="0" smtClean="0"/>
              <a:t>c:%L1 </a:t>
            </a:r>
          </a:p>
          <a:p>
            <a:r>
              <a:rPr lang="es-CO" dirty="0" smtClean="0"/>
              <a:t>g:%L2 </a:t>
            </a:r>
          </a:p>
          <a:p>
            <a:endParaRPr lang="es-CO" dirty="0" smtClean="0"/>
          </a:p>
          <a:p>
            <a:r>
              <a:rPr lang="es-CO" dirty="0" err="1" smtClean="0"/>
              <a:t>Mov</a:t>
            </a:r>
            <a:r>
              <a:rPr lang="es-CO" dirty="0" smtClean="0"/>
              <a:t>  4,%L2 </a:t>
            </a:r>
          </a:p>
          <a:p>
            <a:r>
              <a:rPr lang="es-CO" dirty="0" err="1" smtClean="0"/>
              <a:t>Ld</a:t>
            </a:r>
            <a:r>
              <a:rPr lang="es-CO" dirty="0" smtClean="0"/>
              <a:t>  [%L1 + 3*4],%L3 </a:t>
            </a:r>
          </a:p>
          <a:p>
            <a:r>
              <a:rPr lang="es-CO" dirty="0" err="1" smtClean="0"/>
              <a:t>Add</a:t>
            </a:r>
            <a:r>
              <a:rPr lang="es-CO" dirty="0" smtClean="0"/>
              <a:t> %L2,%L3,%L2</a:t>
            </a:r>
          </a:p>
          <a:p>
            <a:r>
              <a:rPr lang="es-CO" dirty="0" err="1" smtClean="0"/>
              <a:t>St</a:t>
            </a:r>
            <a:r>
              <a:rPr lang="es-CO" dirty="0" smtClean="0"/>
              <a:t>  %L2</a:t>
            </a:r>
            <a:r>
              <a:rPr lang="es-CO" dirty="0" smtClean="0"/>
              <a:t>,[</a:t>
            </a:r>
            <a:r>
              <a:rPr lang="es-CO" dirty="0" smtClean="0"/>
              <a:t>%L4</a:t>
            </a:r>
            <a:r>
              <a:rPr lang="es-CO" dirty="0" smtClean="0"/>
              <a:t>+5*4] </a:t>
            </a:r>
          </a:p>
          <a:p>
            <a:r>
              <a:rPr lang="es-CO" dirty="0" err="1" smtClean="0"/>
              <a:t>Ld</a:t>
            </a:r>
            <a:r>
              <a:rPr lang="es-CO" dirty="0" smtClean="0"/>
              <a:t> [%L4 + 5*4],%</a:t>
            </a:r>
            <a:r>
              <a:rPr lang="es-CO" dirty="0" err="1" smtClean="0"/>
              <a:t>Oo</a:t>
            </a:r>
            <a:endParaRPr lang="es-CO" dirty="0"/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74184" y="4708922"/>
            <a:ext cx="4331507" cy="132343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Lenguaje ensamblador:</a:t>
            </a:r>
          </a:p>
          <a:p>
            <a:r>
              <a:rPr lang="es-CO" sz="1600" dirty="0" smtClean="0"/>
              <a:t>Este proceso lo hicimos gracias </a:t>
            </a:r>
          </a:p>
          <a:p>
            <a:r>
              <a:rPr lang="es-CO" sz="1600" dirty="0" smtClean="0"/>
              <a:t>a las bases que tenemos de la </a:t>
            </a:r>
          </a:p>
          <a:p>
            <a:r>
              <a:rPr lang="es-CO" sz="1600" dirty="0" smtClean="0"/>
              <a:t>arquitectura </a:t>
            </a:r>
            <a:r>
              <a:rPr lang="es-CO" sz="1600" dirty="0" err="1" smtClean="0"/>
              <a:t>sparc</a:t>
            </a:r>
            <a:r>
              <a:rPr lang="es-CO" sz="1600" dirty="0" smtClean="0"/>
              <a:t> v8 y sabemos las instrucciones </a:t>
            </a:r>
          </a:p>
          <a:p>
            <a:r>
              <a:rPr lang="es-CO" sz="1600" dirty="0" smtClean="0"/>
              <a:t>Para </a:t>
            </a:r>
            <a:r>
              <a:rPr lang="es-CO" sz="1600" dirty="0" err="1" smtClean="0"/>
              <a:t>sumar,cargar</a:t>
            </a:r>
            <a:r>
              <a:rPr lang="es-CO" sz="1600" dirty="0" smtClean="0"/>
              <a:t> y guardar.</a:t>
            </a:r>
            <a:endParaRPr lang="es-CO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271749" y="1929527"/>
            <a:ext cx="6669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Lenguaje maquina: </a:t>
            </a:r>
          </a:p>
          <a:p>
            <a:r>
              <a:rPr lang="es-CO" dirty="0" smtClean="0"/>
              <a:t>OP            </a:t>
            </a:r>
            <a:r>
              <a:rPr lang="es-CO" dirty="0" err="1" smtClean="0"/>
              <a:t>Rd</a:t>
            </a:r>
            <a:r>
              <a:rPr lang="es-CO" dirty="0" smtClean="0"/>
              <a:t>             op3             Rs1          i             </a:t>
            </a:r>
            <a:r>
              <a:rPr lang="es-CO" dirty="0" err="1" smtClean="0"/>
              <a:t>unusead</a:t>
            </a:r>
            <a:r>
              <a:rPr lang="es-CO" dirty="0" smtClean="0"/>
              <a:t>/</a:t>
            </a:r>
            <a:r>
              <a:rPr lang="es-CO" dirty="0" err="1" smtClean="0"/>
              <a:t>zero</a:t>
            </a:r>
            <a:r>
              <a:rPr lang="es-CO" dirty="0" smtClean="0"/>
              <a:t>  Rs2  </a:t>
            </a:r>
          </a:p>
          <a:p>
            <a:endParaRPr lang="es-CO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7727256" y="339111"/>
            <a:ext cx="3425919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Para pasar a lenguaje de maquina, utilizamos el formato 3 de la Arq. </a:t>
            </a:r>
            <a:r>
              <a:rPr lang="es-CO" dirty="0" err="1" smtClean="0"/>
              <a:t>Sparc</a:t>
            </a:r>
            <a:r>
              <a:rPr lang="es-CO" dirty="0" smtClean="0"/>
              <a:t> v8 haciendo uso de sus </a:t>
            </a:r>
            <a:r>
              <a:rPr lang="es-CO" dirty="0" err="1" smtClean="0"/>
              <a:t>Op</a:t>
            </a:r>
            <a:r>
              <a:rPr lang="es-CO" dirty="0" smtClean="0"/>
              <a:t> que se diferencia en algunas instrucciones  y Op3 que para instrucción es diferente 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4661059" y="4570821"/>
            <a:ext cx="252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Hexadecimal</a:t>
            </a:r>
            <a:endParaRPr lang="es-CO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9045158" y="4832032"/>
            <a:ext cx="3146841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Para pasar a hexadecimal utilice el sistema binario y cogí de a 4 bits y los lleve a su respectiva denominación en binario </a:t>
            </a:r>
            <a:endParaRPr lang="es-CO" dirty="0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66430"/>
              </p:ext>
            </p:extLst>
          </p:nvPr>
        </p:nvGraphicFramePr>
        <p:xfrm>
          <a:off x="4218470" y="2592925"/>
          <a:ext cx="6385840" cy="1868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96"/>
                <a:gridCol w="1293429"/>
                <a:gridCol w="912263"/>
                <a:gridCol w="912263"/>
                <a:gridCol w="447120"/>
                <a:gridCol w="1156904"/>
                <a:gridCol w="1132765"/>
              </a:tblGrid>
              <a:tr h="379147">
                <a:tc>
                  <a:txBody>
                    <a:bodyPr/>
                    <a:lstStyle/>
                    <a:p>
                      <a:r>
                        <a:rPr lang="es-CO" dirty="0" smtClean="0"/>
                        <a:t>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10010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000010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000000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0000100</a:t>
                      </a:r>
                      <a:endParaRPr lang="es-CO" dirty="0"/>
                    </a:p>
                  </a:txBody>
                  <a:tcPr/>
                </a:tc>
              </a:tr>
              <a:tr h="379147">
                <a:tc>
                  <a:txBody>
                    <a:bodyPr/>
                    <a:lstStyle/>
                    <a:p>
                      <a:r>
                        <a:rPr lang="es-CO" dirty="0" smtClean="0"/>
                        <a:t>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10011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000000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10001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000000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0001100</a:t>
                      </a:r>
                      <a:endParaRPr lang="es-CO" dirty="0"/>
                    </a:p>
                  </a:txBody>
                  <a:tcPr/>
                </a:tc>
              </a:tr>
              <a:tr h="338383">
                <a:tc>
                  <a:txBody>
                    <a:bodyPr/>
                    <a:lstStyle/>
                    <a:p>
                      <a:r>
                        <a:rPr lang="es-CO" dirty="0" smtClean="0"/>
                        <a:t>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10010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000000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10010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00000000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10011</a:t>
                      </a:r>
                      <a:endParaRPr lang="es-CO" dirty="0"/>
                    </a:p>
                  </a:txBody>
                  <a:tcPr/>
                </a:tc>
              </a:tr>
              <a:tr h="379147">
                <a:tc>
                  <a:txBody>
                    <a:bodyPr/>
                    <a:lstStyle/>
                    <a:p>
                      <a:r>
                        <a:rPr lang="es-CO" dirty="0" smtClean="0"/>
                        <a:t>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10100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000100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10010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000000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0010100</a:t>
                      </a:r>
                      <a:endParaRPr lang="es-CO" dirty="0"/>
                    </a:p>
                  </a:txBody>
                  <a:tcPr/>
                </a:tc>
              </a:tr>
              <a:tr h="360974">
                <a:tc>
                  <a:txBody>
                    <a:bodyPr/>
                    <a:lstStyle/>
                    <a:p>
                      <a:r>
                        <a:rPr lang="es-CO" dirty="0" smtClean="0"/>
                        <a:t>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01000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000000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10100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000000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0010100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69590"/>
              </p:ext>
            </p:extLst>
          </p:nvPr>
        </p:nvGraphicFramePr>
        <p:xfrm>
          <a:off x="6070755" y="4708921"/>
          <a:ext cx="240352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576"/>
                <a:gridCol w="1241946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0X0000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A4102004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0X0004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E604600C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0X0008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A4048013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0X000C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E824A014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0X0010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D0052014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5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192</Words>
  <Application>Microsoft Office PowerPoint</Application>
  <PresentationFormat>Panorámica</PresentationFormat>
  <Paragraphs>67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Poster arquitectura de computadores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Estiven</dc:creator>
  <cp:lastModifiedBy>Estiven</cp:lastModifiedBy>
  <cp:revision>15</cp:revision>
  <dcterms:created xsi:type="dcterms:W3CDTF">2016-09-05T00:26:26Z</dcterms:created>
  <dcterms:modified xsi:type="dcterms:W3CDTF">2016-09-08T20:51:56Z</dcterms:modified>
</cp:coreProperties>
</file>