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899" r:id="rId3"/>
    <p:sldId id="900" r:id="rId4"/>
    <p:sldId id="901" r:id="rId5"/>
    <p:sldId id="902" r:id="rId6"/>
    <p:sldId id="903" r:id="rId7"/>
    <p:sldId id="904" r:id="rId8"/>
    <p:sldId id="905" r:id="rId9"/>
    <p:sldId id="906" r:id="rId10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15EC5DB-0060-4564-8580-65FA0FC507B3}">
          <p14:sldIdLst>
            <p14:sldId id="256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FCAD9-4029-4F16-AF29-A1C0CBA4C6B9}" v="9" dt="2025-05-13T07:27:25.78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3067" autoAdjust="0"/>
  </p:normalViewPr>
  <p:slideViewPr>
    <p:cSldViewPr snapToGrid="0">
      <p:cViewPr varScale="1">
        <p:scale>
          <a:sx n="83" d="100"/>
          <a:sy n="83" d="100"/>
        </p:scale>
        <p:origin x="138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 Bastida, Ana Isabel" userId="3c3c6323-9478-468c-a7cc-ff53d37f2b69" providerId="ADAL" clId="{BE4FCAD9-4029-4F16-AF29-A1C0CBA4C6B9}"/>
    <pc:docChg chg="custSel addSld delSld modSld modSection">
      <pc:chgData name="Torre Bastida, Ana Isabel" userId="3c3c6323-9478-468c-a7cc-ff53d37f2b69" providerId="ADAL" clId="{BE4FCAD9-4029-4F16-AF29-A1C0CBA4C6B9}" dt="2025-05-13T08:24:19.480" v="430" actId="1076"/>
      <pc:docMkLst>
        <pc:docMk/>
      </pc:docMkLst>
      <pc:sldChg chg="modSp mod">
        <pc:chgData name="Torre Bastida, Ana Isabel" userId="3c3c6323-9478-468c-a7cc-ff53d37f2b69" providerId="ADAL" clId="{BE4FCAD9-4029-4F16-AF29-A1C0CBA4C6B9}" dt="2025-05-12T16:04:24.779" v="24" actId="20577"/>
        <pc:sldMkLst>
          <pc:docMk/>
          <pc:sldMk cId="0" sldId="256"/>
        </pc:sldMkLst>
        <pc:spChg chg="mod">
          <ac:chgData name="Torre Bastida, Ana Isabel" userId="3c3c6323-9478-468c-a7cc-ff53d37f2b69" providerId="ADAL" clId="{BE4FCAD9-4029-4F16-AF29-A1C0CBA4C6B9}" dt="2025-05-12T16:04:24.779" v="24" actId="20577"/>
          <ac:spMkLst>
            <pc:docMk/>
            <pc:sldMk cId="0" sldId="256"/>
            <ac:spMk id="35" creationId="{00000000-0000-0000-0000-000000000000}"/>
          </ac:spMkLst>
        </pc:spChg>
      </pc:sldChg>
      <pc:sldChg chg="addSp delSp modSp mod">
        <pc:chgData name="Torre Bastida, Ana Isabel" userId="3c3c6323-9478-468c-a7cc-ff53d37f2b69" providerId="ADAL" clId="{BE4FCAD9-4029-4F16-AF29-A1C0CBA4C6B9}" dt="2025-05-12T16:05:58.391" v="56" actId="313"/>
        <pc:sldMkLst>
          <pc:docMk/>
          <pc:sldMk cId="1509060819" sldId="899"/>
        </pc:sldMkLst>
        <pc:spChg chg="del">
          <ac:chgData name="Torre Bastida, Ana Isabel" userId="3c3c6323-9478-468c-a7cc-ff53d37f2b69" providerId="ADAL" clId="{BE4FCAD9-4029-4F16-AF29-A1C0CBA4C6B9}" dt="2025-05-12T16:04:29.478" v="25" actId="478"/>
          <ac:spMkLst>
            <pc:docMk/>
            <pc:sldMk cId="1509060819" sldId="899"/>
            <ac:spMk id="2" creationId="{63BAF4CF-10B0-FBB1-CA94-EE0C20C3BB85}"/>
          </ac:spMkLst>
        </pc:spChg>
        <pc:spChg chg="add del mod">
          <ac:chgData name="Torre Bastida, Ana Isabel" userId="3c3c6323-9478-468c-a7cc-ff53d37f2b69" providerId="ADAL" clId="{BE4FCAD9-4029-4F16-AF29-A1C0CBA4C6B9}" dt="2025-05-12T16:04:56.033" v="35"/>
          <ac:spMkLst>
            <pc:docMk/>
            <pc:sldMk cId="1509060819" sldId="899"/>
            <ac:spMk id="4" creationId="{258CC9A3-CA69-8594-150D-35B7D5FDB188}"/>
          </ac:spMkLst>
        </pc:spChg>
        <pc:graphicFrameChg chg="add mod modGraphic">
          <ac:chgData name="Torre Bastida, Ana Isabel" userId="3c3c6323-9478-468c-a7cc-ff53d37f2b69" providerId="ADAL" clId="{BE4FCAD9-4029-4F16-AF29-A1C0CBA4C6B9}" dt="2025-05-12T16:05:58.391" v="56" actId="313"/>
          <ac:graphicFrameMkLst>
            <pc:docMk/>
            <pc:sldMk cId="1509060819" sldId="899"/>
            <ac:graphicFrameMk id="5" creationId="{0EC50B75-E2E5-6E2E-95AB-FDE47CA66AF7}"/>
          </ac:graphicFrameMkLst>
        </pc:graphicFrameChg>
      </pc:sldChg>
      <pc:sldChg chg="addSp delSp modSp add mod">
        <pc:chgData name="Torre Bastida, Ana Isabel" userId="3c3c6323-9478-468c-a7cc-ff53d37f2b69" providerId="ADAL" clId="{BE4FCAD9-4029-4F16-AF29-A1C0CBA4C6B9}" dt="2025-05-13T07:28:28.139" v="225" actId="1076"/>
        <pc:sldMkLst>
          <pc:docMk/>
          <pc:sldMk cId="1096225111" sldId="900"/>
        </pc:sldMkLst>
        <pc:spChg chg="add mod">
          <ac:chgData name="Torre Bastida, Ana Isabel" userId="3c3c6323-9478-468c-a7cc-ff53d37f2b69" providerId="ADAL" clId="{BE4FCAD9-4029-4F16-AF29-A1C0CBA4C6B9}" dt="2025-05-13T07:23:43.253" v="75" actId="14100"/>
          <ac:spMkLst>
            <pc:docMk/>
            <pc:sldMk cId="1096225111" sldId="900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7:28:28.139" v="225" actId="1076"/>
          <ac:spMkLst>
            <pc:docMk/>
            <pc:sldMk cId="1096225111" sldId="900"/>
            <ac:spMk id="4" creationId="{731D7E49-FB0A-675C-A3BF-692AC01D6E76}"/>
          </ac:spMkLst>
        </pc:spChg>
        <pc:graphicFrameChg chg="del">
          <ac:chgData name="Torre Bastida, Ana Isabel" userId="3c3c6323-9478-468c-a7cc-ff53d37f2b69" providerId="ADAL" clId="{BE4FCAD9-4029-4F16-AF29-A1C0CBA4C6B9}" dt="2025-05-12T16:06:09.547" v="58" actId="478"/>
          <ac:graphicFrameMkLst>
            <pc:docMk/>
            <pc:sldMk cId="1096225111" sldId="900"/>
            <ac:graphicFrameMk id="5" creationId="{0EC50B75-E2E5-6E2E-95AB-FDE47CA66AF7}"/>
          </ac:graphicFrameMkLst>
        </pc:graphicFrameChg>
      </pc:sldChg>
      <pc:sldChg chg="del">
        <pc:chgData name="Torre Bastida, Ana Isabel" userId="3c3c6323-9478-468c-a7cc-ff53d37f2b69" providerId="ADAL" clId="{BE4FCAD9-4029-4F16-AF29-A1C0CBA4C6B9}" dt="2025-05-12T16:04:31.022" v="27" actId="47"/>
        <pc:sldMkLst>
          <pc:docMk/>
          <pc:sldMk cId="4077992571" sldId="900"/>
        </pc:sldMkLst>
      </pc:sldChg>
      <pc:sldChg chg="addSp modSp add mod">
        <pc:chgData name="Torre Bastida, Ana Isabel" userId="3c3c6323-9478-468c-a7cc-ff53d37f2b69" providerId="ADAL" clId="{BE4FCAD9-4029-4F16-AF29-A1C0CBA4C6B9}" dt="2025-05-13T07:44:50.719" v="288" actId="12"/>
        <pc:sldMkLst>
          <pc:docMk/>
          <pc:sldMk cId="468781188" sldId="901"/>
        </pc:sldMkLst>
        <pc:spChg chg="mod">
          <ac:chgData name="Torre Bastida, Ana Isabel" userId="3c3c6323-9478-468c-a7cc-ff53d37f2b69" providerId="ADAL" clId="{BE4FCAD9-4029-4F16-AF29-A1C0CBA4C6B9}" dt="2025-05-12T16:06:25.199" v="61"/>
          <ac:spMkLst>
            <pc:docMk/>
            <pc:sldMk cId="468781188" sldId="901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7:44:50.719" v="288" actId="12"/>
          <ac:spMkLst>
            <pc:docMk/>
            <pc:sldMk cId="468781188" sldId="901"/>
            <ac:spMk id="4" creationId="{BF17B41F-D2D9-0475-6C27-CE00195C97A6}"/>
          </ac:spMkLst>
        </pc:spChg>
      </pc:sldChg>
      <pc:sldChg chg="del">
        <pc:chgData name="Torre Bastida, Ana Isabel" userId="3c3c6323-9478-468c-a7cc-ff53d37f2b69" providerId="ADAL" clId="{BE4FCAD9-4029-4F16-AF29-A1C0CBA4C6B9}" dt="2025-05-12T16:04:31.519" v="29" actId="47"/>
        <pc:sldMkLst>
          <pc:docMk/>
          <pc:sldMk cId="2517556676" sldId="901"/>
        </pc:sldMkLst>
      </pc:sldChg>
      <pc:sldChg chg="del">
        <pc:chgData name="Torre Bastida, Ana Isabel" userId="3c3c6323-9478-468c-a7cc-ff53d37f2b69" providerId="ADAL" clId="{BE4FCAD9-4029-4F16-AF29-A1C0CBA4C6B9}" dt="2025-05-12T16:04:31.703" v="30" actId="47"/>
        <pc:sldMkLst>
          <pc:docMk/>
          <pc:sldMk cId="897005350" sldId="902"/>
        </pc:sldMkLst>
      </pc:sldChg>
      <pc:sldChg chg="addSp modSp add mod">
        <pc:chgData name="Torre Bastida, Ana Isabel" userId="3c3c6323-9478-468c-a7cc-ff53d37f2b69" providerId="ADAL" clId="{BE4FCAD9-4029-4F16-AF29-A1C0CBA4C6B9}" dt="2025-05-13T07:49:42.833" v="325" actId="14100"/>
        <pc:sldMkLst>
          <pc:docMk/>
          <pc:sldMk cId="3743919851" sldId="902"/>
        </pc:sldMkLst>
        <pc:spChg chg="mod">
          <ac:chgData name="Torre Bastida, Ana Isabel" userId="3c3c6323-9478-468c-a7cc-ff53d37f2b69" providerId="ADAL" clId="{BE4FCAD9-4029-4F16-AF29-A1C0CBA4C6B9}" dt="2025-05-13T07:47:56.943" v="308" actId="1076"/>
          <ac:spMkLst>
            <pc:docMk/>
            <pc:sldMk cId="3743919851" sldId="902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7:49:42.833" v="325" actId="14100"/>
          <ac:spMkLst>
            <pc:docMk/>
            <pc:sldMk cId="3743919851" sldId="902"/>
            <ac:spMk id="4" creationId="{3593DFE6-0CB6-9D4F-9884-672A50FC61C8}"/>
          </ac:spMkLst>
        </pc:spChg>
      </pc:sldChg>
      <pc:sldChg chg="addSp modSp add mod">
        <pc:chgData name="Torre Bastida, Ana Isabel" userId="3c3c6323-9478-468c-a7cc-ff53d37f2b69" providerId="ADAL" clId="{BE4FCAD9-4029-4F16-AF29-A1C0CBA4C6B9}" dt="2025-05-13T08:02:58.996" v="349" actId="1076"/>
        <pc:sldMkLst>
          <pc:docMk/>
          <pc:sldMk cId="2760819641" sldId="903"/>
        </pc:sldMkLst>
        <pc:spChg chg="mod">
          <ac:chgData name="Torre Bastida, Ana Isabel" userId="3c3c6323-9478-468c-a7cc-ff53d37f2b69" providerId="ADAL" clId="{BE4FCAD9-4029-4F16-AF29-A1C0CBA4C6B9}" dt="2025-05-13T07:49:59.111" v="326" actId="1076"/>
          <ac:spMkLst>
            <pc:docMk/>
            <pc:sldMk cId="2760819641" sldId="903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8:02:58.996" v="349" actId="1076"/>
          <ac:spMkLst>
            <pc:docMk/>
            <pc:sldMk cId="2760819641" sldId="903"/>
            <ac:spMk id="4" creationId="{E9A7F878-D703-4603-7BBB-75501A4C84CC}"/>
          </ac:spMkLst>
        </pc:spChg>
      </pc:sldChg>
      <pc:sldChg chg="del">
        <pc:chgData name="Torre Bastida, Ana Isabel" userId="3c3c6323-9478-468c-a7cc-ff53d37f2b69" providerId="ADAL" clId="{BE4FCAD9-4029-4F16-AF29-A1C0CBA4C6B9}" dt="2025-05-12T16:04:31.918" v="31" actId="47"/>
        <pc:sldMkLst>
          <pc:docMk/>
          <pc:sldMk cId="3182768379" sldId="903"/>
        </pc:sldMkLst>
      </pc:sldChg>
      <pc:sldChg chg="new del">
        <pc:chgData name="Torre Bastida, Ana Isabel" userId="3c3c6323-9478-468c-a7cc-ff53d37f2b69" providerId="ADAL" clId="{BE4FCAD9-4029-4F16-AF29-A1C0CBA4C6B9}" dt="2025-05-12T16:07:04.669" v="67" actId="47"/>
        <pc:sldMkLst>
          <pc:docMk/>
          <pc:sldMk cId="36139775" sldId="904"/>
        </pc:sldMkLst>
      </pc:sldChg>
      <pc:sldChg chg="addSp modSp add mod">
        <pc:chgData name="Torre Bastida, Ana Isabel" userId="3c3c6323-9478-468c-a7cc-ff53d37f2b69" providerId="ADAL" clId="{BE4FCAD9-4029-4F16-AF29-A1C0CBA4C6B9}" dt="2025-05-13T08:15:36.330" v="368" actId="14100"/>
        <pc:sldMkLst>
          <pc:docMk/>
          <pc:sldMk cId="1831775780" sldId="904"/>
        </pc:sldMkLst>
        <pc:spChg chg="mod">
          <ac:chgData name="Torre Bastida, Ana Isabel" userId="3c3c6323-9478-468c-a7cc-ff53d37f2b69" providerId="ADAL" clId="{BE4FCAD9-4029-4F16-AF29-A1C0CBA4C6B9}" dt="2025-05-13T08:13:35.864" v="358" actId="1076"/>
          <ac:spMkLst>
            <pc:docMk/>
            <pc:sldMk cId="1831775780" sldId="904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8:15:36.330" v="368" actId="14100"/>
          <ac:spMkLst>
            <pc:docMk/>
            <pc:sldMk cId="1831775780" sldId="904"/>
            <ac:spMk id="4" creationId="{0415B726-A0C9-565E-6795-CFA4C68D7A9F}"/>
          </ac:spMkLst>
        </pc:spChg>
      </pc:sldChg>
      <pc:sldChg chg="del">
        <pc:chgData name="Torre Bastida, Ana Isabel" userId="3c3c6323-9478-468c-a7cc-ff53d37f2b69" providerId="ADAL" clId="{BE4FCAD9-4029-4F16-AF29-A1C0CBA4C6B9}" dt="2025-05-12T16:04:32.541" v="34" actId="47"/>
        <pc:sldMkLst>
          <pc:docMk/>
          <pc:sldMk cId="2169150980" sldId="904"/>
        </pc:sldMkLst>
      </pc:sldChg>
      <pc:sldChg chg="addSp modSp add mod">
        <pc:chgData name="Torre Bastida, Ana Isabel" userId="3c3c6323-9478-468c-a7cc-ff53d37f2b69" providerId="ADAL" clId="{BE4FCAD9-4029-4F16-AF29-A1C0CBA4C6B9}" dt="2025-05-13T08:20:13.999" v="415" actId="1076"/>
        <pc:sldMkLst>
          <pc:docMk/>
          <pc:sldMk cId="2301317467" sldId="905"/>
        </pc:sldMkLst>
        <pc:spChg chg="mod">
          <ac:chgData name="Torre Bastida, Ana Isabel" userId="3c3c6323-9478-468c-a7cc-ff53d37f2b69" providerId="ADAL" clId="{BE4FCAD9-4029-4F16-AF29-A1C0CBA4C6B9}" dt="2025-05-13T08:20:08.727" v="414" actId="1076"/>
          <ac:spMkLst>
            <pc:docMk/>
            <pc:sldMk cId="2301317467" sldId="905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8:20:13.999" v="415" actId="1076"/>
          <ac:spMkLst>
            <pc:docMk/>
            <pc:sldMk cId="2301317467" sldId="905"/>
            <ac:spMk id="4" creationId="{F2D1FC25-F142-713D-7717-A956112AAC3A}"/>
          </ac:spMkLst>
        </pc:spChg>
      </pc:sldChg>
      <pc:sldChg chg="del">
        <pc:chgData name="Torre Bastida, Ana Isabel" userId="3c3c6323-9478-468c-a7cc-ff53d37f2b69" providerId="ADAL" clId="{BE4FCAD9-4029-4F16-AF29-A1C0CBA4C6B9}" dt="2025-05-12T16:04:32.134" v="32" actId="47"/>
        <pc:sldMkLst>
          <pc:docMk/>
          <pc:sldMk cId="3920369856" sldId="905"/>
        </pc:sldMkLst>
      </pc:sldChg>
      <pc:sldChg chg="del">
        <pc:chgData name="Torre Bastida, Ana Isabel" userId="3c3c6323-9478-468c-a7cc-ff53d37f2b69" providerId="ADAL" clId="{BE4FCAD9-4029-4F16-AF29-A1C0CBA4C6B9}" dt="2025-05-12T16:04:30.655" v="26" actId="47"/>
        <pc:sldMkLst>
          <pc:docMk/>
          <pc:sldMk cId="1915591199" sldId="906"/>
        </pc:sldMkLst>
      </pc:sldChg>
      <pc:sldChg chg="addSp modSp add mod">
        <pc:chgData name="Torre Bastida, Ana Isabel" userId="3c3c6323-9478-468c-a7cc-ff53d37f2b69" providerId="ADAL" clId="{BE4FCAD9-4029-4F16-AF29-A1C0CBA4C6B9}" dt="2025-05-13T08:24:19.480" v="430" actId="1076"/>
        <pc:sldMkLst>
          <pc:docMk/>
          <pc:sldMk cId="3765847775" sldId="906"/>
        </pc:sldMkLst>
        <pc:spChg chg="mod">
          <ac:chgData name="Torre Bastida, Ana Isabel" userId="3c3c6323-9478-468c-a7cc-ff53d37f2b69" providerId="ADAL" clId="{BE4FCAD9-4029-4F16-AF29-A1C0CBA4C6B9}" dt="2025-05-13T08:22:36.991" v="418" actId="1076"/>
          <ac:spMkLst>
            <pc:docMk/>
            <pc:sldMk cId="3765847775" sldId="906"/>
            <ac:spMk id="3" creationId="{97EEEED8-C912-ED75-FA63-0214780E0B37}"/>
          </ac:spMkLst>
        </pc:spChg>
        <pc:spChg chg="add mod">
          <ac:chgData name="Torre Bastida, Ana Isabel" userId="3c3c6323-9478-468c-a7cc-ff53d37f2b69" providerId="ADAL" clId="{BE4FCAD9-4029-4F16-AF29-A1C0CBA4C6B9}" dt="2025-05-13T08:24:19.480" v="430" actId="1076"/>
          <ac:spMkLst>
            <pc:docMk/>
            <pc:sldMk cId="3765847775" sldId="906"/>
            <ac:spMk id="4" creationId="{BA469C8A-EDCC-57C0-0661-56D9F17C43D0}"/>
          </ac:spMkLst>
        </pc:spChg>
      </pc:sldChg>
      <pc:sldChg chg="del">
        <pc:chgData name="Torre Bastida, Ana Isabel" userId="3c3c6323-9478-468c-a7cc-ff53d37f2b69" providerId="ADAL" clId="{BE4FCAD9-4029-4F16-AF29-A1C0CBA4C6B9}" dt="2025-05-12T16:04:31.286" v="28" actId="47"/>
        <pc:sldMkLst>
          <pc:docMk/>
          <pc:sldMk cId="2836811121" sldId="907"/>
        </pc:sldMkLst>
      </pc:sldChg>
      <pc:sldChg chg="del">
        <pc:chgData name="Torre Bastida, Ana Isabel" userId="3c3c6323-9478-468c-a7cc-ff53d37f2b69" providerId="ADAL" clId="{BE4FCAD9-4029-4F16-AF29-A1C0CBA4C6B9}" dt="2025-05-12T16:04:32.348" v="33" actId="47"/>
        <pc:sldMkLst>
          <pc:docMk/>
          <pc:sldMk cId="413639607" sldId="9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28/9/17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:notes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Carballedo, 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distribuidos avanzados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26780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143899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82581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19040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175365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345083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64222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890588"/>
            <a:ext cx="5203825" cy="3902075"/>
          </a:xfrm>
          <a:ln/>
        </p:spPr>
      </p:sp>
    </p:spTree>
    <p:extLst>
      <p:ext uri="{BB962C8B-B14F-4D97-AF65-F5344CB8AC3E}">
        <p14:creationId xmlns:p14="http://schemas.microsoft.com/office/powerpoint/2010/main" val="425168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Noto Sans Symbols"/>
              <a:buNone/>
              <a:defRPr sz="2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76917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1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ma_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" y="0"/>
            <a:ext cx="9144000" cy="6858000"/>
          </a:xfrm>
          <a:prstGeom prst="rect">
            <a:avLst/>
          </a:prstGeom>
        </p:spPr>
      </p:pic>
      <p:sp>
        <p:nvSpPr>
          <p:cNvPr id="1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12698" y="1910911"/>
            <a:ext cx="3653517" cy="7847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1600"/>
              </a:lnSpc>
              <a:buNone/>
              <a:defRPr sz="1300" b="1">
                <a:solidFill>
                  <a:srgbClr val="7F7F7F"/>
                </a:solidFill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>
              <a:lnSpc>
                <a:spcPts val="1600"/>
              </a:lnSpc>
            </a:pPr>
            <a:r>
              <a:rPr lang="es-ES_tradnl" sz="1300" b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Un segundo nivel de título en la diapositiva. Podría ir uno general o más de uno vinculado a su párrafo.</a:t>
            </a:r>
          </a:p>
        </p:txBody>
      </p:sp>
      <p:pic>
        <p:nvPicPr>
          <p:cNvPr id="22" name="Picture 2" descr="C:\Users\Neo\Desktop\MIS IMAGENES\logo-colo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21" y="316049"/>
            <a:ext cx="1276780" cy="360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5"/>
          <p:cNvCxnSpPr/>
          <p:nvPr userDrawn="1"/>
        </p:nvCxnSpPr>
        <p:spPr>
          <a:xfrm flipV="1">
            <a:off x="516996" y="1713181"/>
            <a:ext cx="590713" cy="1"/>
          </a:xfrm>
          <a:prstGeom prst="line">
            <a:avLst/>
          </a:prstGeom>
          <a:ln w="508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24146" y="794245"/>
            <a:ext cx="2974975" cy="707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F5166"/>
                </a:solidFill>
              </a:defRPr>
            </a:lvl1pPr>
            <a:lvl2pPr marL="457200" indent="0">
              <a:buNone/>
              <a:defRPr>
                <a:solidFill>
                  <a:srgbClr val="105266"/>
                </a:solidFill>
              </a:defRPr>
            </a:lvl2pPr>
            <a:lvl3pPr marL="914400" indent="0">
              <a:buNone/>
              <a:defRPr>
                <a:solidFill>
                  <a:srgbClr val="105266"/>
                </a:solidFill>
              </a:defRPr>
            </a:lvl3pPr>
            <a:lvl4pPr marL="1371600" indent="0">
              <a:buNone/>
              <a:defRPr>
                <a:solidFill>
                  <a:srgbClr val="105266"/>
                </a:solidFill>
              </a:defRPr>
            </a:lvl4pPr>
            <a:lvl5pPr marL="1828800" indent="0">
              <a:buNone/>
              <a:defRPr>
                <a:solidFill>
                  <a:srgbClr val="105266"/>
                </a:solidFill>
              </a:defRPr>
            </a:lvl5pPr>
          </a:lstStyle>
          <a:p>
            <a:pPr lvl="0"/>
            <a:r>
              <a:rPr lang="es-ES_tradnl"/>
              <a:t>TÍTULO</a:t>
            </a:r>
            <a:br>
              <a:rPr lang="es-ES_tradnl"/>
            </a:br>
            <a:r>
              <a:rPr lang="es-ES_tradnl"/>
              <a:t>DE LA DIAPOSITIVA</a:t>
            </a:r>
          </a:p>
        </p:txBody>
      </p:sp>
      <p:cxnSp>
        <p:nvCxnSpPr>
          <p:cNvPr id="16" name="Conector recto 2"/>
          <p:cNvCxnSpPr/>
          <p:nvPr userDrawn="1"/>
        </p:nvCxnSpPr>
        <p:spPr>
          <a:xfrm>
            <a:off x="516995" y="569072"/>
            <a:ext cx="192650" cy="0"/>
          </a:xfrm>
          <a:prstGeom prst="line">
            <a:avLst/>
          </a:prstGeom>
          <a:ln w="254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9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432286" y="278082"/>
            <a:ext cx="1460656" cy="30773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900" b="0" i="0">
                <a:solidFill>
                  <a:srgbClr val="0F5166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1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05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TÍTULO DEL CAPÍTULO</a:t>
            </a:r>
          </a:p>
        </p:txBody>
      </p:sp>
      <p:sp>
        <p:nvSpPr>
          <p:cNvPr id="10" name="Marcador de número de diapositiva 1"/>
          <p:cNvSpPr txBox="1">
            <a:spLocks/>
          </p:cNvSpPr>
          <p:nvPr userDrawn="1"/>
        </p:nvSpPr>
        <p:spPr>
          <a:xfrm>
            <a:off x="8658311" y="6479148"/>
            <a:ext cx="328740" cy="16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Bankia" charset="0"/>
                <a:ea typeface="Bankia" charset="0"/>
                <a:cs typeface="Bank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55E72A-942D-124D-9A97-ACC2EF1A0F41}" type="slidenum">
              <a:rPr lang="es-ES_tradnl" sz="800" b="0" i="0" smtClean="0">
                <a:solidFill>
                  <a:srgbClr val="105257"/>
                </a:solidFill>
                <a:latin typeface="Arial" charset="0"/>
                <a:ea typeface="Arial" charset="0"/>
                <a:cs typeface="Arial" charset="0"/>
              </a:rPr>
              <a:pPr algn="r"/>
              <a:t>‹Nº›</a:t>
            </a:fld>
            <a:endParaRPr lang="es-ES_tradnl" sz="800" b="0" i="0">
              <a:solidFill>
                <a:srgbClr val="105257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ítulo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ama_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" y="0"/>
            <a:ext cx="9144000" cy="6858000"/>
          </a:xfrm>
          <a:prstGeom prst="rect">
            <a:avLst/>
          </a:prstGeom>
        </p:spPr>
      </p:pic>
      <p:pic>
        <p:nvPicPr>
          <p:cNvPr id="9" name="Picture 2" descr="C:\Users\Neo\Desktop\MIS IMAGENES\logo-colo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21" y="316049"/>
            <a:ext cx="1276780" cy="360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2"/>
          <p:cNvCxnSpPr/>
          <p:nvPr userDrawn="1"/>
        </p:nvCxnSpPr>
        <p:spPr>
          <a:xfrm>
            <a:off x="516995" y="569072"/>
            <a:ext cx="192650" cy="0"/>
          </a:xfrm>
          <a:prstGeom prst="line">
            <a:avLst/>
          </a:prstGeom>
          <a:ln w="254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9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432286" y="278082"/>
            <a:ext cx="1460656" cy="30773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900" b="0" i="0">
                <a:solidFill>
                  <a:srgbClr val="0F5166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1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05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TÍTULO DEL CAPÍTULO</a:t>
            </a:r>
          </a:p>
        </p:txBody>
      </p:sp>
      <p:sp>
        <p:nvSpPr>
          <p:cNvPr id="8" name="Marcador de número de diapositiva 1"/>
          <p:cNvSpPr txBox="1">
            <a:spLocks/>
          </p:cNvSpPr>
          <p:nvPr userDrawn="1"/>
        </p:nvSpPr>
        <p:spPr>
          <a:xfrm>
            <a:off x="8658311" y="6479148"/>
            <a:ext cx="328740" cy="16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Bankia" charset="0"/>
                <a:ea typeface="Bankia" charset="0"/>
                <a:cs typeface="Bank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55E72A-942D-124D-9A97-ACC2EF1A0F41}" type="slidenum">
              <a:rPr lang="es-ES_tradnl" sz="800" b="0" i="0" smtClean="0">
                <a:solidFill>
                  <a:srgbClr val="105257"/>
                </a:solidFill>
                <a:latin typeface="Arial" charset="0"/>
                <a:ea typeface="Arial" charset="0"/>
                <a:cs typeface="Arial" charset="0"/>
              </a:rPr>
              <a:pPr algn="r"/>
              <a:t>‹Nº›</a:t>
            </a:fld>
            <a:endParaRPr lang="es-ES_tradnl" sz="800" b="0" i="0">
              <a:solidFill>
                <a:srgbClr val="105257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2co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rama_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" y="0"/>
            <a:ext cx="9144000" cy="6858000"/>
          </a:xfrm>
          <a:prstGeom prst="rect">
            <a:avLst/>
          </a:prstGeom>
        </p:spPr>
      </p:pic>
      <p:sp>
        <p:nvSpPr>
          <p:cNvPr id="24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41232" y="3030292"/>
            <a:ext cx="2753973" cy="309311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None/>
              <a:defRPr sz="1400" b="0">
                <a:solidFill>
                  <a:srgbClr val="7F7F7F"/>
                </a:solidFill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id eros.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Vestibulum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luctus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velit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ante,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integer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blandit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nunc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wisi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Libero commodo.</a:t>
            </a:r>
          </a:p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Imperdiet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pulvinar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augue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urna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dignissim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Est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inceptos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Ligula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augue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et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vestibulum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Imuscipient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debit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delitiis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essincipsum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voluptas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et am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sedicab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eossequam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dolorem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que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prepellendam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dolectate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corent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ab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iligenis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resti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inctorem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litatianim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cum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Cim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ad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il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ese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consedia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ilique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explaborum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alit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cum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auta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quiatio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ut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quia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od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molorro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il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et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dipienis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derunt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fugianducit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ligeni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optat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3282705" y="3030292"/>
            <a:ext cx="2753973" cy="309311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600"/>
              </a:spcAft>
              <a:buNone/>
              <a:defRPr sz="1400" b="0">
                <a:solidFill>
                  <a:srgbClr val="7F7F7F"/>
                </a:solidFill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id eros.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Vestibulum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luctus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velit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ante,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integer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blandit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nunc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wisi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Libero commodo.</a:t>
            </a:r>
          </a:p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Imperdiet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pulvinar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augue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urna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dignissim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Est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inceptos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Ligula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augue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et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vestibulum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Imuscipient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debit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delitiis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essincipsum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voluptas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et am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sedicab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eossequam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dolorem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que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prepellendam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dolectate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corent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ab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iligenis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resti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inctorem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aut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litatianim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cum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necaborepre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volenisiniet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omnimolecto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volorendant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explia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que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pratet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explia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dolupicipsae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11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necerum</a:t>
            </a:r>
            <a:r>
              <a:rPr lang="es-ES_tradnl" sz="11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27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6118536" y="5862525"/>
            <a:ext cx="2757316" cy="539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>
                <a:solidFill>
                  <a:srgbClr val="7F7F7F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/>
              <a:t>PIE DE FOTO: 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dolor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id eros.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Vestibulum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luctus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velit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ante,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integer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blandit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nunc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wisi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700" err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es-ES_tradnl" sz="7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 Libero commodo</a:t>
            </a:r>
            <a:r>
              <a:rPr lang="es-ES_tradnl" sz="900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8" name="3 Marcador de posición de imagen"/>
          <p:cNvSpPr>
            <a:spLocks noGrp="1"/>
          </p:cNvSpPr>
          <p:nvPr>
            <p:ph type="pic" sz="quarter" idx="23" hasCustomPrompt="1"/>
          </p:nvPr>
        </p:nvSpPr>
        <p:spPr>
          <a:xfrm>
            <a:off x="6189786" y="1703701"/>
            <a:ext cx="2651002" cy="40640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00" kern="12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Inserta aquí una imagen</a:t>
            </a:r>
          </a:p>
        </p:txBody>
      </p:sp>
      <p:pic>
        <p:nvPicPr>
          <p:cNvPr id="31" name="Picture 2" descr="C:\Users\Neo\Desktop\MIS IMAGENES\logo-colo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21" y="316049"/>
            <a:ext cx="1276780" cy="360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5"/>
          <p:cNvCxnSpPr/>
          <p:nvPr userDrawn="1"/>
        </p:nvCxnSpPr>
        <p:spPr>
          <a:xfrm flipV="1">
            <a:off x="516996" y="1713181"/>
            <a:ext cx="590713" cy="1"/>
          </a:xfrm>
          <a:prstGeom prst="line">
            <a:avLst/>
          </a:prstGeom>
          <a:ln w="508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24146" y="794245"/>
            <a:ext cx="2974975" cy="707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F5166"/>
                </a:solidFill>
              </a:defRPr>
            </a:lvl1pPr>
            <a:lvl2pPr marL="457200" indent="0">
              <a:buNone/>
              <a:defRPr>
                <a:solidFill>
                  <a:srgbClr val="105266"/>
                </a:solidFill>
              </a:defRPr>
            </a:lvl2pPr>
            <a:lvl3pPr marL="914400" indent="0">
              <a:buNone/>
              <a:defRPr>
                <a:solidFill>
                  <a:srgbClr val="105266"/>
                </a:solidFill>
              </a:defRPr>
            </a:lvl3pPr>
            <a:lvl4pPr marL="1371600" indent="0">
              <a:buNone/>
              <a:defRPr>
                <a:solidFill>
                  <a:srgbClr val="105266"/>
                </a:solidFill>
              </a:defRPr>
            </a:lvl4pPr>
            <a:lvl5pPr marL="1828800" indent="0">
              <a:buNone/>
              <a:defRPr>
                <a:solidFill>
                  <a:srgbClr val="105266"/>
                </a:solidFill>
              </a:defRPr>
            </a:lvl5pPr>
          </a:lstStyle>
          <a:p>
            <a:pPr lvl="0"/>
            <a:r>
              <a:rPr lang="es-ES_tradnl"/>
              <a:t>TÍTULO</a:t>
            </a:r>
            <a:br>
              <a:rPr lang="es-ES_tradnl"/>
            </a:br>
            <a:r>
              <a:rPr lang="es-ES_tradnl"/>
              <a:t>DE LA DIAPOSITIVA</a:t>
            </a:r>
          </a:p>
        </p:txBody>
      </p:sp>
      <p:cxnSp>
        <p:nvCxnSpPr>
          <p:cNvPr id="21" name="Conector recto 2"/>
          <p:cNvCxnSpPr/>
          <p:nvPr userDrawn="1"/>
        </p:nvCxnSpPr>
        <p:spPr>
          <a:xfrm>
            <a:off x="516995" y="569072"/>
            <a:ext cx="192650" cy="0"/>
          </a:xfrm>
          <a:prstGeom prst="line">
            <a:avLst/>
          </a:prstGeom>
          <a:ln w="254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9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432286" y="278082"/>
            <a:ext cx="1460656" cy="30773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900" b="0" i="0">
                <a:solidFill>
                  <a:srgbClr val="0F5166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1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05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/>
              <a:t>TÍTULO DEL CAPÍTULO</a:t>
            </a:r>
          </a:p>
        </p:txBody>
      </p:sp>
      <p:sp>
        <p:nvSpPr>
          <p:cNvPr id="15" name="Marcador de número de diapositiva 1"/>
          <p:cNvSpPr txBox="1">
            <a:spLocks/>
          </p:cNvSpPr>
          <p:nvPr userDrawn="1"/>
        </p:nvSpPr>
        <p:spPr>
          <a:xfrm>
            <a:off x="8658311" y="6479148"/>
            <a:ext cx="328740" cy="16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Bankia" charset="0"/>
                <a:ea typeface="Bankia" charset="0"/>
                <a:cs typeface="Bank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55E72A-942D-124D-9A97-ACC2EF1A0F41}" type="slidenum">
              <a:rPr lang="es-ES_tradnl" sz="800" b="0" i="0" smtClean="0">
                <a:solidFill>
                  <a:srgbClr val="105257"/>
                </a:solidFill>
                <a:latin typeface="Arial" charset="0"/>
                <a:ea typeface="Arial" charset="0"/>
                <a:cs typeface="Arial" charset="0"/>
              </a:rPr>
              <a:pPr algn="r"/>
              <a:t>‹Nº›</a:t>
            </a:fld>
            <a:endParaRPr lang="es-ES_tradnl" sz="800" b="0" i="0">
              <a:solidFill>
                <a:srgbClr val="10525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3282704" y="1820011"/>
            <a:ext cx="2753972" cy="9899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1600"/>
              </a:lnSpc>
              <a:buNone/>
              <a:defRPr sz="1300" b="1">
                <a:solidFill>
                  <a:srgbClr val="7F7F7F"/>
                </a:solidFill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>
              <a:lnSpc>
                <a:spcPts val="1600"/>
              </a:lnSpc>
            </a:pPr>
            <a:r>
              <a:rPr lang="es-ES_tradnl" sz="1300" b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Un segundo nivel de título en la diapositiva. Podría ir uno general o más de uno vinculado a su párrafo.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24" hasCustomPrompt="1"/>
          </p:nvPr>
        </p:nvSpPr>
        <p:spPr>
          <a:xfrm>
            <a:off x="441232" y="1820011"/>
            <a:ext cx="2753972" cy="9899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1600"/>
              </a:lnSpc>
              <a:buNone/>
              <a:defRPr sz="1300" b="1">
                <a:solidFill>
                  <a:srgbClr val="7F7F7F"/>
                </a:solidFill>
              </a:defRPr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>
              <a:lnSpc>
                <a:spcPts val="1600"/>
              </a:lnSpc>
            </a:pPr>
            <a:r>
              <a:rPr lang="es-ES_tradnl" sz="1300" b="1">
                <a:solidFill>
                  <a:srgbClr val="68726A"/>
                </a:solidFill>
                <a:latin typeface="Arial" charset="0"/>
                <a:ea typeface="Arial" charset="0"/>
                <a:cs typeface="Arial" charset="0"/>
              </a:rPr>
              <a:t>Un segundo nivel de título en la diapositiva. Podría ir uno general o más de uno vinculado a su párrafo.</a:t>
            </a:r>
          </a:p>
        </p:txBody>
      </p:sp>
    </p:spTree>
    <p:extLst>
      <p:ext uri="{BB962C8B-B14F-4D97-AF65-F5344CB8AC3E}">
        <p14:creationId xmlns:p14="http://schemas.microsoft.com/office/powerpoint/2010/main" val="119041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fo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0001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Marcador de texto 28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50167" y="1178074"/>
            <a:ext cx="1143262" cy="3539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ANTETÍTULO</a:t>
            </a:r>
          </a:p>
        </p:txBody>
      </p:sp>
      <p:pic>
        <p:nvPicPr>
          <p:cNvPr id="12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294" y="367096"/>
            <a:ext cx="2001863" cy="563296"/>
          </a:xfrm>
          <a:prstGeom prst="rect">
            <a:avLst/>
          </a:prstGeom>
        </p:spPr>
      </p:pic>
      <p:cxnSp>
        <p:nvCxnSpPr>
          <p:cNvPr id="13" name="Conector recto 9"/>
          <p:cNvCxnSpPr/>
          <p:nvPr userDrawn="1"/>
        </p:nvCxnSpPr>
        <p:spPr bwMode="white">
          <a:xfrm>
            <a:off x="536916" y="1610275"/>
            <a:ext cx="1926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8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450166" y="4863793"/>
            <a:ext cx="3923578" cy="66167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_tradn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para un subtítulo en el caso de que sea necesario poner subtítulo</a:t>
            </a:r>
            <a:endParaRPr lang="es-ES_tradnl" dirty="0"/>
          </a:p>
        </p:txBody>
      </p:sp>
      <p:sp>
        <p:nvSpPr>
          <p:cNvPr id="15" name="Marcador de texto 18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50167" y="5757305"/>
            <a:ext cx="3046068" cy="6052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s-ES_tradnl" sz="1600" b="0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>
              <a:lnSpc>
                <a:spcPts val="2000"/>
              </a:lnSpc>
            </a:pPr>
            <a:r>
              <a:rPr lang="es-ES_tradn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Lugar y fecha de presentación</a:t>
            </a:r>
          </a:p>
          <a:p>
            <a:pPr>
              <a:lnSpc>
                <a:spcPts val="2000"/>
              </a:lnSpc>
            </a:pPr>
            <a:r>
              <a:rPr lang="es-ES_tradnl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00.00.0000</a:t>
            </a:r>
          </a:p>
        </p:txBody>
      </p:sp>
      <p:sp>
        <p:nvSpPr>
          <p:cNvPr id="10" name="Marcador de texto 30"/>
          <p:cNvSpPr>
            <a:spLocks noGrp="1"/>
          </p:cNvSpPr>
          <p:nvPr>
            <p:ph type="body" sz="quarter" idx="19" hasCustomPrompt="1"/>
          </p:nvPr>
        </p:nvSpPr>
        <p:spPr>
          <a:xfrm>
            <a:off x="450167" y="1927838"/>
            <a:ext cx="6788152" cy="1512225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36000">
            <a:sp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sz="3400">
                <a:solidFill>
                  <a:srgbClr val="0F5166"/>
                </a:solidFill>
              </a:defRPr>
            </a:lvl1pPr>
            <a:lvl2pPr marL="457200" indent="0">
              <a:buNone/>
              <a:defRPr sz="2000">
                <a:solidFill>
                  <a:srgbClr val="105266"/>
                </a:solidFill>
              </a:defRPr>
            </a:lvl2pPr>
            <a:lvl3pPr marL="914400" indent="0">
              <a:buNone/>
              <a:defRPr sz="2000">
                <a:solidFill>
                  <a:srgbClr val="105266"/>
                </a:solidFill>
              </a:defRPr>
            </a:lvl3pPr>
            <a:lvl4pPr marL="1371600" indent="0">
              <a:buNone/>
              <a:defRPr sz="2000">
                <a:solidFill>
                  <a:srgbClr val="105266"/>
                </a:solidFill>
              </a:defRPr>
            </a:lvl4pPr>
            <a:lvl5pPr marL="1828800" indent="0">
              <a:buNone/>
              <a:defRPr sz="2000">
                <a:solidFill>
                  <a:srgbClr val="105266"/>
                </a:solidFill>
              </a:defRPr>
            </a:lvl5pPr>
          </a:lstStyle>
          <a:p>
            <a:pPr lvl="0"/>
            <a:r>
              <a:rPr lang="es-ES_tradnl" dirty="0"/>
              <a:t>PORTADA PARA TÍTULOS CON UNA EXTENSIÓN QUE TENDRÁ LA OPCIÓN DE SER LARGA O NO TAN LARGA</a:t>
            </a:r>
          </a:p>
        </p:txBody>
      </p:sp>
    </p:spTree>
    <p:extLst>
      <p:ext uri="{BB962C8B-B14F-4D97-AF65-F5344CB8AC3E}">
        <p14:creationId xmlns:p14="http://schemas.microsoft.com/office/powerpoint/2010/main" val="256902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pítulo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ma_16-9.jpg">
            <a:extLst>
              <a:ext uri="{FF2B5EF4-FFF2-40B4-BE49-F238E27FC236}">
                <a16:creationId xmlns:a16="http://schemas.microsoft.com/office/drawing/2014/main" id="{8F7DE221-8FC3-41A9-8423-86B28D25A0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2"/>
          <a:stretch/>
        </p:blipFill>
        <p:spPr>
          <a:xfrm>
            <a:off x="7833815" y="0"/>
            <a:ext cx="1310185" cy="6858000"/>
          </a:xfrm>
          <a:prstGeom prst="rect">
            <a:avLst/>
          </a:prstGeom>
        </p:spPr>
      </p:pic>
      <p:pic>
        <p:nvPicPr>
          <p:cNvPr id="10" name="Picture 10" descr="trama_16-9.jpg">
            <a:extLst>
              <a:ext uri="{FF2B5EF4-FFF2-40B4-BE49-F238E27FC236}">
                <a16:creationId xmlns:a16="http://schemas.microsoft.com/office/drawing/2014/main" id="{B598B8FA-412C-438F-A301-3BCFEB734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40" b="61659"/>
          <a:stretch/>
        </p:blipFill>
        <p:spPr>
          <a:xfrm>
            <a:off x="1" y="1"/>
            <a:ext cx="590713" cy="2629468"/>
          </a:xfrm>
          <a:prstGeom prst="rect">
            <a:avLst/>
          </a:prstGeom>
        </p:spPr>
      </p:pic>
      <p:pic>
        <p:nvPicPr>
          <p:cNvPr id="9" name="Picture 2" descr="C:\Users\Neo\Desktop\MIS IMAGENES\logo-colo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25" y="316049"/>
            <a:ext cx="1617777" cy="457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texto 9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425719" y="331191"/>
            <a:ext cx="3573076" cy="418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 i="0">
                <a:solidFill>
                  <a:srgbClr val="0F5166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1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105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000" b="0" i="0">
                <a:solidFill>
                  <a:srgbClr val="033057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noProof="0"/>
              <a:t>TÍTULO DE LA DIAPOSITIVA</a:t>
            </a:r>
          </a:p>
        </p:txBody>
      </p:sp>
      <p:sp>
        <p:nvSpPr>
          <p:cNvPr id="7" name="Marcador de número de diapositiva 1"/>
          <p:cNvSpPr txBox="1">
            <a:spLocks/>
          </p:cNvSpPr>
          <p:nvPr userDrawn="1"/>
        </p:nvSpPr>
        <p:spPr>
          <a:xfrm>
            <a:off x="8658311" y="6479148"/>
            <a:ext cx="328740" cy="16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Bankia" charset="0"/>
                <a:ea typeface="Bankia" charset="0"/>
                <a:cs typeface="Bank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55E72A-942D-124D-9A97-ACC2EF1A0F41}" type="slidenum">
              <a:rPr lang="es-ES_tradnl" sz="800" b="0" i="0" smtClean="0">
                <a:solidFill>
                  <a:srgbClr val="105257"/>
                </a:solidFill>
                <a:latin typeface="Arial" charset="0"/>
                <a:ea typeface="Arial" charset="0"/>
                <a:cs typeface="Arial" charset="0"/>
              </a:rPr>
              <a:pPr algn="r"/>
              <a:t>‹Nº›</a:t>
            </a:fld>
            <a:endParaRPr lang="es-ES_tradnl" sz="800" b="0" i="0" dirty="0">
              <a:solidFill>
                <a:srgbClr val="105257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cto 5">
            <a:extLst>
              <a:ext uri="{FF2B5EF4-FFF2-40B4-BE49-F238E27FC236}">
                <a16:creationId xmlns:a16="http://schemas.microsoft.com/office/drawing/2014/main" id="{A579376F-6779-43A6-9996-A3CE400CEC7E}"/>
              </a:ext>
            </a:extLst>
          </p:cNvPr>
          <p:cNvCxnSpPr/>
          <p:nvPr userDrawn="1"/>
        </p:nvCxnSpPr>
        <p:spPr>
          <a:xfrm flipV="1">
            <a:off x="503349" y="773370"/>
            <a:ext cx="590713" cy="1"/>
          </a:xfrm>
          <a:prstGeom prst="line">
            <a:avLst/>
          </a:prstGeom>
          <a:ln w="50800">
            <a:solidFill>
              <a:srgbClr val="0F51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981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rgbClr val="0060AA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41226" y="1340768"/>
            <a:ext cx="8661548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just" rtl="0">
              <a:spcBef>
                <a:spcPts val="600"/>
              </a:spcBef>
              <a:spcAft>
                <a:spcPts val="0"/>
              </a:spcAft>
              <a:buClr>
                <a:srgbClr val="0060AA"/>
              </a:buClr>
              <a:buSzPts val="3000"/>
              <a:buFont typeface="Noto Sans Symbols"/>
              <a:buChar char="▪"/>
              <a:defRPr sz="3000" b="1" i="0" u="none" strike="noStrike" cap="none">
                <a:solidFill>
                  <a:srgbClr val="00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769174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1" u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380878" y="116632"/>
            <a:ext cx="6521896" cy="9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  <a:defRPr sz="3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124744"/>
            <a:ext cx="9144000" cy="144016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-3"/>
            <a:ext cx="2483161" cy="1025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185700" y="2447187"/>
            <a:ext cx="87726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HPC</a:t>
            </a:r>
            <a:br>
              <a:rPr lang="es-ES" dirty="0"/>
            </a:br>
            <a:r>
              <a:rPr lang="es-ES" dirty="0"/>
              <a:t>Grupos de trabajo</a:t>
            </a:r>
            <a:endParaRPr i="1"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491444" y="4767766"/>
            <a:ext cx="8285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Noto Sans Symbols"/>
              <a:buNone/>
            </a:pPr>
            <a:r>
              <a:rPr lang="es-ES" sz="3600" dirty="0"/>
              <a:t>2ª Parte HPC</a:t>
            </a:r>
            <a:br>
              <a:rPr lang="es-E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EC50B75-E2E5-6E2E-95AB-FDE47CA66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096"/>
              </p:ext>
            </p:extLst>
          </p:nvPr>
        </p:nvGraphicFramePr>
        <p:xfrm>
          <a:off x="203200" y="1450109"/>
          <a:ext cx="8728364" cy="427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032">
                  <a:extLst>
                    <a:ext uri="{9D8B030D-6E8A-4147-A177-3AD203B41FA5}">
                      <a16:colId xmlns:a16="http://schemas.microsoft.com/office/drawing/2014/main" val="2468405985"/>
                    </a:ext>
                  </a:extLst>
                </a:gridCol>
                <a:gridCol w="1510009">
                  <a:extLst>
                    <a:ext uri="{9D8B030D-6E8A-4147-A177-3AD203B41FA5}">
                      <a16:colId xmlns:a16="http://schemas.microsoft.com/office/drawing/2014/main" val="2135989179"/>
                    </a:ext>
                  </a:extLst>
                </a:gridCol>
                <a:gridCol w="6285323">
                  <a:extLst>
                    <a:ext uri="{9D8B030D-6E8A-4147-A177-3AD203B41FA5}">
                      <a16:colId xmlns:a16="http://schemas.microsoft.com/office/drawing/2014/main" val="1507215359"/>
                    </a:ext>
                  </a:extLst>
                </a:gridCol>
              </a:tblGrid>
              <a:tr h="27426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Grupo</a:t>
                      </a:r>
                      <a:endParaRPr lang="es-ES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Interlocutor</a:t>
                      </a:r>
                      <a:endParaRPr lang="es-ES" sz="20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Tematica</a:t>
                      </a:r>
                      <a:endParaRPr lang="es-ES" sz="20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5674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Grupo 1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Javier Lazaro Gonzalez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HPCs</a:t>
                      </a:r>
                      <a:r>
                        <a:rPr lang="es-ES" sz="2000" u="none" strike="noStrike" dirty="0">
                          <a:effectLst/>
                        </a:rPr>
                        <a:t> y Computación Cuántica: Infraestructura, casos de uso y retos futuros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123510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Grupo 2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Ismael Alcaide Torre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HPC y su relación con IA </a:t>
                      </a:r>
                      <a:r>
                        <a:rPr lang="es-ES" sz="2000" u="none" strike="noStrike" dirty="0" err="1">
                          <a:effectLst/>
                        </a:rPr>
                        <a:t>Factories</a:t>
                      </a:r>
                      <a:r>
                        <a:rPr lang="es-ES" sz="2000" u="none" strike="noStrike" dirty="0">
                          <a:effectLst/>
                        </a:rPr>
                        <a:t> en  Europa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6681726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>
                          <a:effectLst/>
                        </a:rPr>
                        <a:t>Grupo 3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Asier Bujedo Álvarez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High Performance Computing as a Service (</a:t>
                      </a:r>
                      <a:r>
                        <a:rPr lang="en-US" sz="2000" u="none" strike="noStrike" dirty="0" err="1">
                          <a:effectLst/>
                        </a:rPr>
                        <a:t>HPCaaS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539055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>
                          <a:effectLst/>
                        </a:rPr>
                        <a:t>Grupo 4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Iker Marcelo Perez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Modelado de epidemias y propagación de enfermedades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0729320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Grupo 5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Iñigo Picón Eguia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"Hackeos" en </a:t>
                      </a:r>
                      <a:r>
                        <a:rPr lang="es-ES" sz="2000" u="none" strike="noStrike" dirty="0" err="1">
                          <a:effectLst/>
                        </a:rPr>
                        <a:t>HPCs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327209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>
                          <a:effectLst/>
                        </a:rPr>
                        <a:t>Grupo 6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Gonzalo Maldonado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El uso de </a:t>
                      </a:r>
                      <a:r>
                        <a:rPr lang="es-ES" sz="2000" u="none" strike="noStrike" dirty="0" err="1">
                          <a:effectLst/>
                        </a:rPr>
                        <a:t>HPCs</a:t>
                      </a:r>
                      <a:r>
                        <a:rPr lang="es-ES" sz="2000" u="none" strike="noStrike" dirty="0">
                          <a:effectLst/>
                        </a:rPr>
                        <a:t> en el diseño y simulación de piezas aerodinámicas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930822"/>
                  </a:ext>
                </a:extLst>
              </a:tr>
              <a:tr h="5265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Grupo 7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 Martín Aguilar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Aplicaciones de HPC en la Bioinformática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608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1583"/>
            <a:ext cx="9023927" cy="4525963"/>
          </a:xfrm>
        </p:spPr>
        <p:txBody>
          <a:bodyPr/>
          <a:lstStyle/>
          <a:p>
            <a:r>
              <a:rPr lang="es-ES" sz="3200" u="none" strike="noStrike" dirty="0" err="1">
                <a:effectLst/>
              </a:rPr>
              <a:t>HPCs</a:t>
            </a:r>
            <a:r>
              <a:rPr lang="es-ES" sz="3200" u="none" strike="noStrike" dirty="0">
                <a:effectLst/>
              </a:rPr>
              <a:t> y Computación Cuántica: Infraestructura, casos de uso y retos futuros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1D7E49-FB0A-675C-A3BF-692AC01D6E76}"/>
              </a:ext>
            </a:extLst>
          </p:cNvPr>
          <p:cNvSpPr txBox="1"/>
          <p:nvPr/>
        </p:nvSpPr>
        <p:spPr>
          <a:xfrm>
            <a:off x="193962" y="2579538"/>
            <a:ext cx="8635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Integración de arquitecturas híbridas (clásico-cuánticas)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Integrar procesadores cuánticos como aceleradores (al estilo de </a:t>
            </a:r>
            <a:r>
              <a:rPr lang="es-ES" sz="1200" dirty="0" err="1"/>
              <a:t>GPUs</a:t>
            </a:r>
            <a:r>
              <a:rPr lang="es-ES" sz="1200" dirty="0"/>
              <a:t>) dentro de clústeres HPC clásicos.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Desarrollar arquitecturas heterogéneas </a:t>
            </a:r>
          </a:p>
          <a:p>
            <a:r>
              <a:rPr lang="es-ES" sz="1200" b="1" dirty="0"/>
              <a:t>Algoritmos híbridos cuántico-clásicos para simulaciones científicas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VQE (</a:t>
            </a:r>
            <a:r>
              <a:rPr lang="es-ES" sz="1200" dirty="0" err="1"/>
              <a:t>Variational</a:t>
            </a:r>
            <a:r>
              <a:rPr lang="es-ES" sz="1200" dirty="0"/>
              <a:t> Quantum </a:t>
            </a:r>
            <a:r>
              <a:rPr lang="es-ES" sz="1200" dirty="0" err="1"/>
              <a:t>Eigensolver</a:t>
            </a:r>
            <a:r>
              <a:rPr lang="es-ES" sz="1200" dirty="0"/>
              <a:t>) y QAOA (Quantum </a:t>
            </a:r>
            <a:r>
              <a:rPr lang="es-ES" sz="1200" dirty="0" err="1"/>
              <a:t>Approximate</a:t>
            </a:r>
            <a:r>
              <a:rPr lang="es-ES" sz="1200" dirty="0"/>
              <a:t> </a:t>
            </a:r>
            <a:r>
              <a:rPr lang="es-ES" sz="1200" dirty="0" err="1"/>
              <a:t>Optimization</a:t>
            </a:r>
            <a:r>
              <a:rPr lang="es-ES" sz="1200" dirty="0"/>
              <a:t> </a:t>
            </a:r>
            <a:r>
              <a:rPr lang="es-ES" sz="1200" dirty="0" err="1"/>
              <a:t>Algorithm</a:t>
            </a:r>
            <a:r>
              <a:rPr lang="es-ES" sz="1200" dirty="0"/>
              <a:t>) para resolver problemas complejos en química cuántica, materiales o física de partículas, ejecutándolos en entornos HPC.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Frameworks</a:t>
            </a:r>
            <a:r>
              <a:rPr lang="es-ES" sz="1200" dirty="0"/>
              <a:t> que faciliten la coordinación entre códigos HPC tradicionales (MPI, </a:t>
            </a:r>
            <a:r>
              <a:rPr lang="es-ES" sz="1200" dirty="0" err="1"/>
              <a:t>OpenMP</a:t>
            </a:r>
            <a:r>
              <a:rPr lang="es-ES" sz="1200" dirty="0"/>
              <a:t>) y software cuántico (</a:t>
            </a:r>
            <a:r>
              <a:rPr lang="es-ES" sz="1200" dirty="0" err="1"/>
              <a:t>Qiskit</a:t>
            </a:r>
            <a:r>
              <a:rPr lang="es-ES" sz="1200" dirty="0"/>
              <a:t>, </a:t>
            </a:r>
            <a:r>
              <a:rPr lang="es-ES" sz="1200" dirty="0" err="1"/>
              <a:t>Cirq</a:t>
            </a:r>
            <a:r>
              <a:rPr lang="es-ES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Lenguajes y compiladores mixtos</a:t>
            </a:r>
          </a:p>
          <a:p>
            <a:r>
              <a:rPr lang="es-ES" sz="1200" b="1" dirty="0"/>
              <a:t>Optimización de recursos y planificación de tareas en entornos HPC-cuánticos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Computadoras hibridas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Investigar cómo asignar eficientemente cargas de trabajo entre </a:t>
            </a:r>
            <a:r>
              <a:rPr lang="es-ES" sz="1200" dirty="0" err="1"/>
              <a:t>CPUs</a:t>
            </a:r>
            <a:r>
              <a:rPr lang="es-ES" sz="1200" dirty="0"/>
              <a:t>, </a:t>
            </a:r>
            <a:r>
              <a:rPr lang="es-ES" sz="1200" dirty="0" err="1"/>
              <a:t>GPUs</a:t>
            </a:r>
            <a:r>
              <a:rPr lang="es-ES" sz="1200" dirty="0"/>
              <a:t> y </a:t>
            </a:r>
            <a:r>
              <a:rPr lang="es-ES" sz="1200" dirty="0" err="1"/>
              <a:t>QPUs</a:t>
            </a:r>
            <a:r>
              <a:rPr lang="es-ES" sz="1200" dirty="0"/>
              <a:t>, considerando las limitaciones actuales del hardware cuántico.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Comparación de resultados clásicos y cuánticos para validar resultados de ciencia computacional - </a:t>
            </a:r>
            <a:r>
              <a:rPr lang="es-ES" sz="1200" dirty="0" err="1"/>
              <a:t>Testbeds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0962251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"/>
            <a:r>
              <a:rPr lang="es-ES" sz="3200" u="none" strike="noStrike" dirty="0">
                <a:effectLst/>
              </a:rPr>
              <a:t>HPC y su relación con IA </a:t>
            </a:r>
            <a:r>
              <a:rPr lang="es-ES" sz="3200" u="none" strike="noStrike" dirty="0" err="1">
                <a:effectLst/>
              </a:rPr>
              <a:t>Factories</a:t>
            </a:r>
            <a:r>
              <a:rPr lang="es-ES" sz="3200" u="none" strike="noStrike" dirty="0">
                <a:effectLst/>
              </a:rPr>
              <a:t> en  Europa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7B41F-D2D9-0475-6C27-CE00195C97A6}"/>
              </a:ext>
            </a:extLst>
          </p:cNvPr>
          <p:cNvSpPr txBox="1"/>
          <p:nvPr/>
        </p:nvSpPr>
        <p:spPr>
          <a:xfrm>
            <a:off x="720436" y="2416632"/>
            <a:ext cx="77031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Arquitecturas escalables para entrenamiento de modelos de IA a </a:t>
            </a:r>
            <a:r>
              <a:rPr lang="es-ES" b="1" dirty="0" err="1"/>
              <a:t>exaescala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Modelos de lenguaje grandes (</a:t>
            </a:r>
            <a:r>
              <a:rPr lang="es-ES" dirty="0" err="1"/>
              <a:t>LLMs</a:t>
            </a:r>
            <a:r>
              <a:rPr lang="es-ES" dirty="0"/>
              <a:t>), visión y multimodales a escala masiva.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Deep </a:t>
            </a:r>
            <a:r>
              <a:rPr lang="es-ES" dirty="0" err="1"/>
              <a:t>learning</a:t>
            </a:r>
            <a:r>
              <a:rPr lang="es-ES" dirty="0"/>
              <a:t> distribuido.</a:t>
            </a:r>
          </a:p>
          <a:p>
            <a:r>
              <a:rPr lang="es-ES" b="1" dirty="0"/>
              <a:t>Sistemas de </a:t>
            </a:r>
            <a:r>
              <a:rPr lang="es-ES" b="1" dirty="0" err="1"/>
              <a:t>scheduling</a:t>
            </a:r>
            <a:r>
              <a:rPr lang="es-ES" b="1" dirty="0"/>
              <a:t> y gestión de cargas de trabajo IA-HPC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Orquestadores inteligentes (como </a:t>
            </a:r>
            <a:r>
              <a:rPr lang="es-ES" dirty="0" err="1"/>
              <a:t>Slurm</a:t>
            </a:r>
            <a:r>
              <a:rPr lang="es-ES" dirty="0"/>
              <a:t>, </a:t>
            </a:r>
            <a:r>
              <a:rPr lang="es-ES" dirty="0" err="1"/>
              <a:t>Kubernetes</a:t>
            </a:r>
            <a:r>
              <a:rPr lang="es-ES" dirty="0"/>
              <a:t>, Ray)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Cargas mixtas (IA + simulación científica).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Políticas de asignación de recursos </a:t>
            </a:r>
          </a:p>
          <a:p>
            <a:r>
              <a:rPr lang="es-ES" b="1" dirty="0"/>
              <a:t>Simulación científica acelerada por IA (AI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Science</a:t>
            </a:r>
            <a:r>
              <a:rPr lang="es-E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modelos entrenados en IA </a:t>
            </a:r>
            <a:r>
              <a:rPr lang="es-ES" dirty="0" err="1"/>
              <a:t>factories</a:t>
            </a:r>
            <a:r>
              <a:rPr lang="es-ES" dirty="0"/>
              <a:t> para reemplazar o acelerar partes costosas de simulaciones científicas </a:t>
            </a:r>
            <a:r>
              <a:rPr lang="es-ES" dirty="0" err="1"/>
              <a:t>HPC.Ejemplos</a:t>
            </a:r>
            <a:r>
              <a:rPr lang="es-ES" dirty="0"/>
              <a:t>: predicción de propiedades moleculares, dinámica de fluidos, o sustitución de ecuaciones diferenciales por redes neuronales.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</a:t>
            </a:r>
            <a:r>
              <a:rPr lang="es-ES" dirty="0" err="1"/>
              <a:t>frameworks</a:t>
            </a:r>
            <a:r>
              <a:rPr lang="es-ES" dirty="0"/>
              <a:t> unificados HPC-</a:t>
            </a:r>
            <a:r>
              <a:rPr lang="es-ES" dirty="0" err="1"/>
              <a:t>IADiseño</a:t>
            </a:r>
            <a:r>
              <a:rPr lang="es-ES" dirty="0"/>
              <a:t> de software que combine modelos IA con códigos científicos tradicionales usando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PyTorch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, MPI y CUDA.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87811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9983"/>
            <a:ext cx="9079345" cy="4525963"/>
          </a:xfrm>
        </p:spPr>
        <p:txBody>
          <a:bodyPr/>
          <a:lstStyle/>
          <a:p>
            <a:pPr algn="l" fontAlgn="b"/>
            <a:r>
              <a:rPr lang="en-US" sz="3200" u="none" strike="noStrike" dirty="0">
                <a:effectLst/>
              </a:rPr>
              <a:t>High Performance Computing as a Service (</a:t>
            </a:r>
            <a:r>
              <a:rPr lang="en-US" sz="3200" u="none" strike="noStrike" dirty="0" err="1">
                <a:effectLst/>
              </a:rPr>
              <a:t>HPCaaS</a:t>
            </a:r>
            <a:r>
              <a:rPr lang="en-US" sz="3200" u="none" strike="noStrike" dirty="0">
                <a:effectLst/>
              </a:rPr>
              <a:t>)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93DFE6-0CB6-9D4F-9884-672A50FC61C8}"/>
              </a:ext>
            </a:extLst>
          </p:cNvPr>
          <p:cNvSpPr txBox="1"/>
          <p:nvPr/>
        </p:nvSpPr>
        <p:spPr>
          <a:xfrm>
            <a:off x="265545" y="2456795"/>
            <a:ext cx="865678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Virtualización y contenedores eficientes para cargas 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Estudio de cómo tecnologías como Docker, </a:t>
            </a:r>
            <a:r>
              <a:rPr lang="es-ES" dirty="0" err="1"/>
              <a:t>Singularity</a:t>
            </a:r>
            <a:r>
              <a:rPr lang="es-ES" dirty="0"/>
              <a:t> y </a:t>
            </a:r>
            <a:r>
              <a:rPr lang="es-ES" dirty="0" err="1"/>
              <a:t>Kubernetes</a:t>
            </a:r>
            <a:r>
              <a:rPr lang="es-ES" dirty="0"/>
              <a:t> pueden adaptarse a cargas de trabajo HPC sin perder rendimiento.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Orquestación y programación de cargas dinámicas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Algoritmos inteligentes para asignación de recursos bajo demanda, escalamiento automático y planificación de tareas heterogéneas en la nube.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Integración de </a:t>
            </a:r>
            <a:r>
              <a:rPr lang="es-ES" dirty="0" err="1"/>
              <a:t>workloads</a:t>
            </a:r>
            <a:r>
              <a:rPr lang="es-ES" dirty="0"/>
              <a:t> HPC con plataformas tipo </a:t>
            </a:r>
            <a:r>
              <a:rPr lang="es-ES" dirty="0" err="1"/>
              <a:t>serverless</a:t>
            </a:r>
            <a:r>
              <a:rPr lang="es-ES" dirty="0"/>
              <a:t> o </a:t>
            </a:r>
            <a:r>
              <a:rPr lang="es-ES" dirty="0" err="1"/>
              <a:t>event-driven</a:t>
            </a:r>
            <a:r>
              <a:rPr lang="es-ES" dirty="0"/>
              <a:t>. </a:t>
            </a:r>
          </a:p>
          <a:p>
            <a:r>
              <a:rPr lang="es-ES" b="1" dirty="0"/>
              <a:t>Modelos de </a:t>
            </a:r>
            <a:r>
              <a:rPr lang="es-ES" b="1" dirty="0" err="1"/>
              <a:t>pricing</a:t>
            </a:r>
            <a:r>
              <a:rPr lang="es-ES" b="1" dirty="0"/>
              <a:t> y optimización de costos para usuarios científicos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modelos de cobro más justos y eficientes (pago por uso, por rendimiento, por energía, etc.) adaptados a </a:t>
            </a:r>
            <a:r>
              <a:rPr lang="es-ES" dirty="0" err="1"/>
              <a:t>HPCaaS</a:t>
            </a:r>
            <a:r>
              <a:rPr lang="es-ES" dirty="0"/>
              <a:t>.</a:t>
            </a:r>
          </a:p>
          <a:p>
            <a:r>
              <a:rPr lang="es-ES" b="1" dirty="0"/>
              <a:t>Seguridad y gestión de datos sensibles en entornos </a:t>
            </a:r>
            <a:r>
              <a:rPr lang="es-ES" b="1" dirty="0" err="1"/>
              <a:t>HPCaaS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Estudio de cifrado </a:t>
            </a:r>
            <a:r>
              <a:rPr lang="es-ES" dirty="0" err="1"/>
              <a:t>homomórfico</a:t>
            </a:r>
            <a:r>
              <a:rPr lang="es-ES" dirty="0"/>
              <a:t>, </a:t>
            </a:r>
            <a:r>
              <a:rPr lang="es-ES" dirty="0" err="1"/>
              <a:t>zero</a:t>
            </a:r>
            <a:r>
              <a:rPr lang="es-ES" dirty="0"/>
              <a:t>-trust </a:t>
            </a:r>
            <a:r>
              <a:rPr lang="es-ES" dirty="0" err="1"/>
              <a:t>computing</a:t>
            </a:r>
            <a:r>
              <a:rPr lang="es-ES" dirty="0"/>
              <a:t> y aislamiento multiusuario.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Cumplimiento de regulaciones (como GDPR, HIPAA) en simulaciones que involucran datos biomédicos o industriales. </a:t>
            </a:r>
          </a:p>
          <a:p>
            <a:r>
              <a:rPr lang="es-ES" b="1" dirty="0"/>
              <a:t>Benchmarking y portabilidad de aplicaciones HPC en la nube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Investigación en </a:t>
            </a:r>
            <a:r>
              <a:rPr lang="es-ES" dirty="0" err="1"/>
              <a:t>frameworks</a:t>
            </a:r>
            <a:r>
              <a:rPr lang="es-ES" dirty="0"/>
              <a:t> para medir rendimiento y portabilidad de aplicaciones HPC tradicionales (MPI, </a:t>
            </a:r>
            <a:r>
              <a:rPr lang="es-ES" dirty="0" err="1"/>
              <a:t>OpenMP</a:t>
            </a:r>
            <a:r>
              <a:rPr lang="es-ES" dirty="0"/>
              <a:t>) en diferentes proveedores de </a:t>
            </a:r>
            <a:r>
              <a:rPr lang="es-ES" dirty="0" err="1"/>
              <a:t>HPCaaS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herramientas que faciliten la migración automática de código HPC </a:t>
            </a:r>
            <a:r>
              <a:rPr lang="es-ES" dirty="0" err="1"/>
              <a:t>on</a:t>
            </a:r>
            <a:r>
              <a:rPr lang="es-ES" dirty="0"/>
              <a:t>-premise a plataformas </a:t>
            </a:r>
            <a:r>
              <a:rPr lang="es-ES" dirty="0" err="1"/>
              <a:t>HPCaaS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3919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1286164"/>
            <a:ext cx="8229600" cy="4525963"/>
          </a:xfrm>
        </p:spPr>
        <p:txBody>
          <a:bodyPr/>
          <a:lstStyle/>
          <a:p>
            <a:pPr algn="l" fontAlgn="b"/>
            <a:r>
              <a:rPr lang="es-ES" sz="3200" u="none" strike="noStrike" dirty="0">
                <a:effectLst/>
              </a:rPr>
              <a:t>Modelado de epidemias y propagación de enfermedades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A7F878-D703-4603-7BBB-75501A4C84CC}"/>
              </a:ext>
            </a:extLst>
          </p:cNvPr>
          <p:cNvSpPr txBox="1"/>
          <p:nvPr/>
        </p:nvSpPr>
        <p:spPr>
          <a:xfrm>
            <a:off x="327891" y="2632364"/>
            <a:ext cx="84882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Simulaciones </a:t>
            </a:r>
            <a:r>
              <a:rPr lang="es-ES" b="1" dirty="0" err="1"/>
              <a:t>multiescala</a:t>
            </a:r>
            <a:r>
              <a:rPr lang="es-ES" b="1" dirty="0"/>
              <a:t> en tiempo real para predicción epidemiológica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HPC para correr modelos </a:t>
            </a:r>
            <a:r>
              <a:rPr lang="es-ES" dirty="0" err="1"/>
              <a:t>multiescala</a:t>
            </a:r>
            <a:r>
              <a:rPr lang="es-ES" dirty="0"/>
              <a:t> (por ejemplo, desde dinámica individual hasta modelos SEIR agregados) en tiempo casi real, incorporando grandes volúmenes de datos (demográficos, movilidad, clima).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Permite responder rápidamente a brotes con escenarios de “</a:t>
            </a:r>
            <a:r>
              <a:rPr lang="es-ES" dirty="0" err="1"/>
              <a:t>what-if</a:t>
            </a:r>
            <a:r>
              <a:rPr lang="es-ES" dirty="0"/>
              <a:t>” para políticas públicas.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/>
              <a:t>Modelado de propagación basado en agentes a gran escala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Uso de simulaciones basadas en agentes (ABM) con millones de individuos, cada uno con comportamientos, movilidad y condiciones distintas.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HPC permite correr estos modelos a gran escala con múltiples escenarios simultáneamente (políticas de confinamiento, vacunación, etc.).</a:t>
            </a:r>
          </a:p>
          <a:p>
            <a:endParaRPr lang="es-ES_tradnl" dirty="0"/>
          </a:p>
          <a:p>
            <a:r>
              <a:rPr lang="es-ES" b="1" dirty="0"/>
              <a:t>Proyectos específicos</a:t>
            </a:r>
            <a:r>
              <a:rPr lang="es-ES" dirty="0"/>
              <a:t>, por ejemplo, usando HPC con simulaciones de COVID-19, dengue, influenza, o enfermedades emergentes como el zika o fiebre hemorrágica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08196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91" y="1368290"/>
            <a:ext cx="8229600" cy="4525963"/>
          </a:xfrm>
        </p:spPr>
        <p:txBody>
          <a:bodyPr/>
          <a:lstStyle/>
          <a:p>
            <a:pPr algn="l" fontAlgn="b"/>
            <a:r>
              <a:rPr lang="es-ES" sz="3200" u="none" strike="noStrike" dirty="0">
                <a:effectLst/>
              </a:rPr>
              <a:t>"Hackeos" en </a:t>
            </a:r>
            <a:r>
              <a:rPr lang="es-ES" sz="3200" u="none" strike="noStrike" dirty="0" err="1">
                <a:effectLst/>
              </a:rPr>
              <a:t>HPCs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15B726-A0C9-565E-6795-CFA4C68D7A9F}"/>
              </a:ext>
            </a:extLst>
          </p:cNvPr>
          <p:cNvSpPr txBox="1"/>
          <p:nvPr/>
        </p:nvSpPr>
        <p:spPr>
          <a:xfrm>
            <a:off x="290945" y="2043077"/>
            <a:ext cx="86267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Detección de intrusiones en entornos HPC de alto 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sistemas IDS (</a:t>
            </a:r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) optimizados para clústeres HPC, capaces de analizar grandes volúmenes de tráfico y logs en tiempo real sin degradar el rendimiento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Aplicación de técnicas de machine </a:t>
            </a:r>
            <a:r>
              <a:rPr lang="es-ES" dirty="0" err="1"/>
              <a:t>learning</a:t>
            </a:r>
            <a:r>
              <a:rPr lang="es-ES" dirty="0"/>
              <a:t> y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para identificar patrones anómalos en el comportamiento de usuarios y procesos.</a:t>
            </a:r>
          </a:p>
          <a:p>
            <a:r>
              <a:rPr lang="es-ES" b="1" dirty="0"/>
              <a:t>Aislamiento seguro de cargas de trabajo multiusuario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Investigación en mecanismos de aislamiento seguro (</a:t>
            </a:r>
            <a:r>
              <a:rPr lang="es-ES" dirty="0" err="1"/>
              <a:t>sandboxing</a:t>
            </a:r>
            <a:r>
              <a:rPr lang="es-ES" dirty="0"/>
              <a:t>, contenedores, </a:t>
            </a:r>
            <a:r>
              <a:rPr lang="es-ES" dirty="0" err="1"/>
              <a:t>namespaces</a:t>
            </a:r>
            <a:r>
              <a:rPr lang="es-ES" dirty="0"/>
              <a:t>) que permitan ejecutar trabajos de múltiples usuarios sin riesgo de filtraciones, escalación de privilegios o acceso a memoria compartida.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Revisión de vulnerabilidades tipo </a:t>
            </a:r>
            <a:r>
              <a:rPr lang="es-ES" b="1" dirty="0" err="1"/>
              <a:t>side-channel</a:t>
            </a:r>
            <a:r>
              <a:rPr lang="es-ES" dirty="0"/>
              <a:t> o </a:t>
            </a:r>
            <a:r>
              <a:rPr lang="es-ES" b="1" dirty="0" err="1"/>
              <a:t>rowhammer</a:t>
            </a:r>
            <a:r>
              <a:rPr lang="es-ES" dirty="0"/>
              <a:t> en arquitecturas compartidas.</a:t>
            </a:r>
          </a:p>
          <a:p>
            <a:r>
              <a:rPr lang="es-ES" b="1" dirty="0"/>
              <a:t>Ciberataques a modelos científicos y manipulación de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Estudio de posibles vectores de ataque donde un actor malicioso pueda alterar modelos, parámetros o salidas de simulaciones científicas críticas (como predicciones climáticas, nucleares o biomédicas).</a:t>
            </a:r>
          </a:p>
          <a:p>
            <a:r>
              <a:rPr lang="es-ES" b="1" dirty="0"/>
              <a:t>Criptografía eficiente y gestión segura de credenciales en HPC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Investigación en métodos de </a:t>
            </a:r>
            <a:r>
              <a:rPr lang="es-ES" b="1" dirty="0"/>
              <a:t>autenticación, autorización y cifrado</a:t>
            </a:r>
            <a:r>
              <a:rPr lang="es-ES" dirty="0"/>
              <a:t> que sean compatibles con la baja latencia y alta paralelización del HPC.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Desarrollo de herramientas para </a:t>
            </a:r>
            <a:r>
              <a:rPr lang="es-ES" b="1" dirty="0"/>
              <a:t>gestión segura de claves, tokens, y certificados</a:t>
            </a:r>
            <a:r>
              <a:rPr lang="es-ES" dirty="0"/>
              <a:t> en contextos como </a:t>
            </a:r>
            <a:r>
              <a:rPr lang="es-ES" dirty="0" err="1"/>
              <a:t>HPCaaS</a:t>
            </a:r>
            <a:r>
              <a:rPr lang="es-ES" dirty="0"/>
              <a:t> o acceso federado.</a:t>
            </a:r>
          </a:p>
          <a:p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17757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3" y="1276929"/>
            <a:ext cx="8229600" cy="4525963"/>
          </a:xfrm>
        </p:spPr>
        <p:txBody>
          <a:bodyPr/>
          <a:lstStyle/>
          <a:p>
            <a:pPr algn="l" fontAlgn="b"/>
            <a:r>
              <a:rPr lang="es-ES" sz="3200" u="none" strike="noStrike" dirty="0">
                <a:effectLst/>
              </a:rPr>
              <a:t>El uso de </a:t>
            </a:r>
            <a:r>
              <a:rPr lang="es-ES" sz="3200" u="none" strike="noStrike" dirty="0" err="1">
                <a:effectLst/>
              </a:rPr>
              <a:t>HPCs</a:t>
            </a:r>
            <a:r>
              <a:rPr lang="es-ES" sz="3200" u="none" strike="noStrike" dirty="0">
                <a:effectLst/>
              </a:rPr>
              <a:t> en el diseño y simulación de piezas aerodinámicas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D1FC25-F142-713D-7717-A956112AAC3A}"/>
              </a:ext>
            </a:extLst>
          </p:cNvPr>
          <p:cNvSpPr txBox="1"/>
          <p:nvPr/>
        </p:nvSpPr>
        <p:spPr>
          <a:xfrm>
            <a:off x="290946" y="2437126"/>
            <a:ext cx="86821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Simulación CFD de alta fidelidad (High-Fidelity </a:t>
            </a:r>
            <a:r>
              <a:rPr lang="es-ES_tradnl" b="1" dirty="0" err="1"/>
              <a:t>Computational</a:t>
            </a:r>
            <a:r>
              <a:rPr lang="es-ES_tradnl" b="1" dirty="0"/>
              <a:t> Fluid 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Uso de HPC para resolver numéricamente las ecuaciones de Navier-Stokes con modelos de turbulencia avanzados (RANS, LES, DNS).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Permite simular flujos complejos alrededor de alas, difusores, perfiles aerodinámicos o piezas internas como compresores.</a:t>
            </a:r>
          </a:p>
          <a:p>
            <a:r>
              <a:rPr lang="es-ES" b="1" dirty="0"/>
              <a:t>Optimización aerodinámica asistida por simulación masiva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Implementación de técnicas de </a:t>
            </a:r>
            <a:r>
              <a:rPr lang="es-ES" b="1" dirty="0"/>
              <a:t>optimización multiobjetivo</a:t>
            </a:r>
            <a:r>
              <a:rPr lang="es-ES" dirty="0"/>
              <a:t> y algoritmos evolutivos para iterar miles de geometrías usando HPC.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Búsqueda de configuraciones que equilibren arrastre, sustentación, resistencia estructural, etc.</a:t>
            </a:r>
          </a:p>
          <a:p>
            <a:r>
              <a:rPr lang="es-ES" b="1" dirty="0"/>
              <a:t>Simulación en condiciones no estándar y vuelo no lineal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Aplicación de HPC para estudiar comportamientos en condiciones extremas o no lineales: maniobras bruscas, pérdida de sustentación, efectos térmicos,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Simulación acoplada de fluidos con estructura (aeroelasticidad) y control.</a:t>
            </a:r>
          </a:p>
          <a:p>
            <a:endParaRPr lang="es-ES" dirty="0"/>
          </a:p>
          <a:p>
            <a:r>
              <a:rPr lang="es-ES" b="1" dirty="0"/>
              <a:t>Otros</a:t>
            </a:r>
          </a:p>
          <a:p>
            <a:r>
              <a:rPr lang="es-ES" dirty="0"/>
              <a:t> -Diseño generativo</a:t>
            </a:r>
          </a:p>
          <a:p>
            <a:r>
              <a:rPr lang="es-ES" dirty="0"/>
              <a:t>-Modelado multiparamétrico y análisis de sensibilidad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013174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EEED8-C912-ED75-FA63-0214780E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295401"/>
            <a:ext cx="8229600" cy="4525963"/>
          </a:xfrm>
        </p:spPr>
        <p:txBody>
          <a:bodyPr/>
          <a:lstStyle/>
          <a:p>
            <a:pPr algn="l" fontAlgn="b"/>
            <a:r>
              <a:rPr lang="es-ES" sz="3200" u="none" strike="noStrike" dirty="0">
                <a:effectLst/>
              </a:rPr>
              <a:t>Aplicaciones de HPC en la Bioinformática</a:t>
            </a:r>
            <a:endParaRPr lang="es-E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469C8A-EDCC-57C0-0661-56D9F17C43D0}"/>
              </a:ext>
            </a:extLst>
          </p:cNvPr>
          <p:cNvSpPr txBox="1"/>
          <p:nvPr/>
        </p:nvSpPr>
        <p:spPr>
          <a:xfrm>
            <a:off x="267853" y="1911927"/>
            <a:ext cx="84050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Ensambles y anotación de genomas a gran 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HPC para procesar secuencias genómicas completas (WGS, WES), ensamblar genomas de </a:t>
            </a:r>
            <a:r>
              <a:rPr lang="es-ES" dirty="0" err="1"/>
              <a:t>novo</a:t>
            </a:r>
            <a:r>
              <a:rPr lang="es-ES" dirty="0"/>
              <a:t> y realizar anotaciones estructurales y funcionales.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Paralelización de herramientas como </a:t>
            </a:r>
            <a:r>
              <a:rPr lang="es-ES" dirty="0" err="1"/>
              <a:t>SPAdes</a:t>
            </a:r>
            <a:r>
              <a:rPr lang="es-ES" dirty="0"/>
              <a:t>, </a:t>
            </a:r>
            <a:r>
              <a:rPr lang="es-ES" dirty="0" err="1"/>
              <a:t>Canu</a:t>
            </a:r>
            <a:r>
              <a:rPr lang="es-ES" dirty="0"/>
              <a:t>, MAKER o </a:t>
            </a:r>
            <a:r>
              <a:rPr lang="es-ES" dirty="0" err="1"/>
              <a:t>Augustus</a:t>
            </a:r>
            <a:r>
              <a:rPr lang="es-ES" dirty="0"/>
              <a:t> en supercomputadoras.</a:t>
            </a:r>
          </a:p>
          <a:p>
            <a:r>
              <a:rPr lang="es-ES" b="1" dirty="0"/>
              <a:t>Análisis masivo de datos de expresión génica (RNA-</a:t>
            </a:r>
            <a:r>
              <a:rPr lang="es-ES" b="1" dirty="0" err="1"/>
              <a:t>Seq</a:t>
            </a:r>
            <a:r>
              <a:rPr lang="es-ES" b="1" dirty="0"/>
              <a:t>, </a:t>
            </a:r>
            <a:r>
              <a:rPr lang="es-ES" b="1" dirty="0" err="1"/>
              <a:t>scRNA-Seq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Procesamiento y alineamiento de datos </a:t>
            </a:r>
            <a:r>
              <a:rPr lang="es-ES" dirty="0" err="1"/>
              <a:t>transcriptómicos</a:t>
            </a:r>
            <a:r>
              <a:rPr lang="es-ES" dirty="0"/>
              <a:t> usando herramientas como </a:t>
            </a:r>
            <a:r>
              <a:rPr lang="es-ES" b="1" dirty="0"/>
              <a:t>STAR</a:t>
            </a:r>
            <a:r>
              <a:rPr lang="es-ES" dirty="0"/>
              <a:t>, </a:t>
            </a:r>
            <a:r>
              <a:rPr lang="es-ES" b="1" dirty="0"/>
              <a:t>HISAT2</a:t>
            </a:r>
            <a:r>
              <a:rPr lang="es-ES" dirty="0"/>
              <a:t>, o </a:t>
            </a:r>
            <a:r>
              <a:rPr lang="es-ES" b="1" dirty="0"/>
              <a:t>Salmon</a:t>
            </a:r>
            <a:r>
              <a:rPr lang="es-ES" dirty="0"/>
              <a:t> en entornos HPC.</a:t>
            </a:r>
          </a:p>
          <a:p>
            <a:r>
              <a:rPr lang="es-ES" b="1" dirty="0"/>
              <a:t>Simulación de dinámicas moleculares y plegamiento de proteínas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Empleo de HPC para ejecutar simulaciones con </a:t>
            </a:r>
            <a:r>
              <a:rPr lang="es-ES" b="1" dirty="0"/>
              <a:t>GROMACS, NAMD, o AMBER</a:t>
            </a:r>
            <a:r>
              <a:rPr lang="es-ES" dirty="0"/>
              <a:t> que modelan interacciones biomoleculares a nivel atómico.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Aplicaciones en diseño de fármacos, estudio de proteínas intrínsecamente desordenadas o interacción ligando-receptor.</a:t>
            </a:r>
          </a:p>
          <a:p>
            <a:r>
              <a:rPr lang="es-ES" b="1" dirty="0"/>
              <a:t>Estudios de asociación genómica (GWAS) y variantes estructurales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Análisis paralelizado de grandes cohortes genéticas para detectar </a:t>
            </a:r>
            <a:r>
              <a:rPr lang="es-ES" dirty="0" err="1"/>
              <a:t>SNPs</a:t>
            </a:r>
            <a:r>
              <a:rPr lang="es-ES" dirty="0"/>
              <a:t>, </a:t>
            </a:r>
            <a:r>
              <a:rPr lang="es-ES" dirty="0" err="1"/>
              <a:t>INDELs</a:t>
            </a:r>
            <a:r>
              <a:rPr lang="es-ES" dirty="0"/>
              <a:t> y variantes estructurales asociadas a enfermedades.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Uso de HPC para manejar </a:t>
            </a:r>
            <a:r>
              <a:rPr lang="es-ES" dirty="0" err="1"/>
              <a:t>datasets</a:t>
            </a:r>
            <a:r>
              <a:rPr lang="es-ES" dirty="0"/>
              <a:t> de biobancos como UK </a:t>
            </a:r>
            <a:r>
              <a:rPr lang="es-ES" dirty="0" err="1"/>
              <a:t>Biobank</a:t>
            </a:r>
            <a:r>
              <a:rPr lang="es-ES" dirty="0"/>
              <a:t> o 1000 </a:t>
            </a:r>
            <a:r>
              <a:rPr lang="es-ES" dirty="0" err="1"/>
              <a:t>Genomes</a:t>
            </a:r>
            <a:r>
              <a:rPr lang="es-ES" dirty="0"/>
              <a:t>.</a:t>
            </a:r>
          </a:p>
          <a:p>
            <a:r>
              <a:rPr lang="es-ES" b="1" dirty="0"/>
              <a:t>Metagenómica y análisis de microbiomas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Procesamiento y clasificación taxonómica de millones de lecturas de muestras ambientales o clínicas (por ejemplo, del intestino humano).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Ejecución de pipelines como </a:t>
            </a:r>
            <a:r>
              <a:rPr lang="es-ES" b="1" dirty="0"/>
              <a:t>QIIME2, </a:t>
            </a:r>
            <a:r>
              <a:rPr lang="es-ES" b="1" dirty="0" err="1"/>
              <a:t>MetaPhlAn</a:t>
            </a:r>
            <a:r>
              <a:rPr lang="es-ES" b="1" dirty="0"/>
              <a:t>, Kraken2</a:t>
            </a:r>
            <a:r>
              <a:rPr lang="es-ES" dirty="0"/>
              <a:t> en clústeres HPC para identificar especies y funciones microbianas.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658477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1338</Words>
  <Application>Microsoft Office PowerPoint</Application>
  <PresentationFormat>Presentación en pantalla (4:3)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Noto Sans Symbols</vt:lpstr>
      <vt:lpstr>Tema de Office</vt:lpstr>
      <vt:lpstr>HPC Grupos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Torre Bastida, Ana Isabel</cp:lastModifiedBy>
  <cp:revision>71</cp:revision>
  <dcterms:modified xsi:type="dcterms:W3CDTF">2025-05-13T08:24:26Z</dcterms:modified>
</cp:coreProperties>
</file>