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Рецепты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продуктам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46" y="5615476"/>
            <a:ext cx="4067908" cy="89962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Реализация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7" y="1690688"/>
            <a:ext cx="3501903" cy="350190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576146"/>
            <a:ext cx="10515600" cy="224716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 код и файл с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возможными блюдами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(для корректной работы нужно добавить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блюдами в проект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пейчарме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Проблема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0218"/>
            <a:ext cx="10515600" cy="357285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тяжело найти блюдо для приготовления из ингредиентов что есть на руках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8098790" y="3277235"/>
            <a:ext cx="3074670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3585"/>
            <a:ext cx="10515600" cy="3873378"/>
          </a:xfrm>
        </p:spPr>
        <p:txBody>
          <a:bodyPr/>
          <a:lstStyle/>
          <a:p>
            <a:r>
              <a:rPr lang="ru-RU" dirty="0" smtClean="0"/>
              <a:t>При вводе пользователем ингредиентов программа выдаёт одно из блюд которое соответствует этим ингредиентам, без учёта инструментов для готовки (кастрюли, сковородки, и </a:t>
            </a:r>
            <a:r>
              <a:rPr lang="ru-RU" dirty="0" err="1" smtClean="0"/>
              <a:t>тд</a:t>
            </a:r>
            <a:r>
              <a:rPr lang="ru-RU" dirty="0" smtClean="0"/>
              <a:t>.) .</a:t>
            </a:r>
            <a:endParaRPr lang="ru-RU" dirty="0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5450" y="3859530"/>
            <a:ext cx="434086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1645" y="1122363"/>
            <a:ext cx="10594731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2"/>
          <p:cNvSpPr txBox="1"/>
          <p:nvPr/>
        </p:nvSpPr>
        <p:spPr>
          <a:xfrm>
            <a:off x="290146" y="5615476"/>
            <a:ext cx="4067908" cy="89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Название проекта Рецепты по продуктам </vt:lpstr>
      <vt:lpstr>Реализация</vt:lpstr>
      <vt:lpstr>Проблема</vt:lpstr>
      <vt:lpstr>Решение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Рецепты по продуктам </dc:title>
  <dc:creator>Илья</dc:creator>
  <cp:lastModifiedBy>Евгений</cp:lastModifiedBy>
  <cp:revision>4</cp:revision>
  <dcterms:created xsi:type="dcterms:W3CDTF">2025-05-04T05:13:00Z</dcterms:created>
  <dcterms:modified xsi:type="dcterms:W3CDTF">2025-05-06T08:46:49Z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A8DBA4DC2DC3422CA07A7B7A08FD71B1_13</vt:lpwstr>
  </property>
  <property fmtid="{D5CDD505-2E9C-101B-9397-08002B2CF9AE}" pid="3" name="KSOProductBuildVer">
    <vt:lpwstr>1049-12.2.0.20795</vt:lpwstr>
  </property>
</Properties>
</file>