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28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83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67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90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60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8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56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66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3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284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6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B1353-7414-4C7C-B467-AB6E971D7B02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B2086-0373-4208-9DC1-0D098AC216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11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vkuso.ru/ingredients" TargetMode="External"/><Relationship Id="rId2" Type="http://schemas.openxmlformats.org/officeDocument/2006/relationships/hyperlink" Target="https://povarenok.by/ingredients/filt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000.menu/cooking/search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 проекта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Рецепты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продуктам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0146" y="5615476"/>
            <a:ext cx="4067908" cy="899624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подготовил ученик ИЭ – 74 Рабоволюк Илья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35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Реализация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27" y="1690688"/>
            <a:ext cx="3501903" cy="3501903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2576146"/>
            <a:ext cx="10515600" cy="2247168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гитхабе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представлен код и файл с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возможными блюдами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(для корректной работы нужно добавить </a:t>
            </a:r>
          </a:p>
          <a:p>
            <a:pPr marL="0" indent="0">
              <a:buNone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с блюдами в проект в </a:t>
            </a:r>
            <a:r>
              <a:rPr lang="ru-RU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пейчарме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06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Проблема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520218"/>
            <a:ext cx="10515600" cy="3572851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Иногда тяжело найти блюдо для приготовления из ингредиентов что есть на руках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2"/>
          <a:stretch>
            <a:fillRect/>
          </a:stretch>
        </p:blipFill>
        <p:spPr>
          <a:xfrm>
            <a:off x="8098790" y="3277235"/>
            <a:ext cx="3074670" cy="307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05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Решение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03585"/>
            <a:ext cx="10515600" cy="3873378"/>
          </a:xfrm>
        </p:spPr>
        <p:txBody>
          <a:bodyPr/>
          <a:lstStyle/>
          <a:p>
            <a:r>
              <a:rPr lang="ru-RU" dirty="0" smtClean="0"/>
              <a:t>При вводе пользователем ингредиентов программа выдаёт одно из блюд которое соответствует этим ингредиентам, без учёта инструментов для готовки (кастрюли, сковородки, и </a:t>
            </a:r>
            <a:r>
              <a:rPr lang="ru-RU" dirty="0" err="1" smtClean="0"/>
              <a:t>тд</a:t>
            </a:r>
            <a:r>
              <a:rPr lang="ru-RU" dirty="0" smtClean="0"/>
              <a:t>.) .</a:t>
            </a:r>
            <a:endParaRPr lang="ru-RU" dirty="0"/>
          </a:p>
        </p:txBody>
      </p:sp>
      <p:pic>
        <p:nvPicPr>
          <p:cNvPr id="4" name="Изображение 3"/>
          <p:cNvPicPr/>
          <p:nvPr/>
        </p:nvPicPr>
        <p:blipFill>
          <a:blip r:embed="rId2"/>
          <a:stretch>
            <a:fillRect/>
          </a:stretch>
        </p:blipFill>
        <p:spPr>
          <a:xfrm>
            <a:off x="425450" y="3859530"/>
            <a:ext cx="4340860" cy="299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7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  <a:cs typeface="Arial" panose="020B0604020202020204" pitchFamily="34" charset="0"/>
              </a:rPr>
              <a:t>Аналоги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760785"/>
            <a:ext cx="10515600" cy="3416178"/>
          </a:xfrm>
        </p:spPr>
        <p:txBody>
          <a:bodyPr/>
          <a:lstStyle/>
          <a:p>
            <a:pPr algn="ctr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povarenok.by/ingredients/filtr</a:t>
            </a:r>
            <a:endParaRPr lang="ru-RU" dirty="0" smtClean="0"/>
          </a:p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vkuso.ru/ingredients</a:t>
            </a:r>
            <a:endParaRPr lang="ru-RU" dirty="0" smtClean="0"/>
          </a:p>
          <a:p>
            <a:pPr algn="ctr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1000.menu/cooking/search</a:t>
            </a:r>
            <a:endParaRPr lang="ru-RU" dirty="0" smtClean="0"/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420040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Бизнес модель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 smtClean="0">
              <a:latin typeface="Impact" panose="020B0806030902050204" pitchFamily="34" charset="0"/>
            </a:endParaRPr>
          </a:p>
          <a:p>
            <a:pPr algn="ctr"/>
            <a:endParaRPr lang="en-US" dirty="0">
              <a:latin typeface="Impact" panose="020B0806030902050204" pitchFamily="34" charset="0"/>
            </a:endParaRPr>
          </a:p>
          <a:p>
            <a:pPr algn="ctr"/>
            <a:endParaRPr lang="en-US" dirty="0" smtClean="0">
              <a:latin typeface="Impact" panose="020B0806030902050204" pitchFamily="34" charset="0"/>
            </a:endParaRPr>
          </a:p>
          <a:p>
            <a:pPr marL="0" indent="0" algn="ctr">
              <a:buNone/>
            </a:pPr>
            <a:r>
              <a:rPr lang="ru-RU" dirty="0" smtClean="0">
                <a:latin typeface="Impact" panose="020B0806030902050204" pitchFamily="34" charset="0"/>
              </a:rPr>
              <a:t>Вы думали что здесь что то будет</a:t>
            </a:r>
            <a:r>
              <a:rPr lang="en-US" dirty="0" smtClean="0">
                <a:latin typeface="Impact" panose="020B0806030902050204" pitchFamily="34" charset="0"/>
              </a:rPr>
              <a:t>?</a:t>
            </a:r>
            <a:endParaRPr lang="ru-RU" dirty="0"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5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1645" y="1122363"/>
            <a:ext cx="10594731" cy="2387600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Спасибо за внимание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290146" y="5615476"/>
            <a:ext cx="4067908" cy="89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подготовил ученик ИЭ – 74 Рабоволюк Илья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2543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108</Words>
  <Application>Microsoft Office PowerPoint</Application>
  <PresentationFormat>Широкоэкранный</PresentationFormat>
  <Paragraphs>22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Impact</vt:lpstr>
      <vt:lpstr>Тема Office</vt:lpstr>
      <vt:lpstr>Название проекта Рецепты по продуктам </vt:lpstr>
      <vt:lpstr>Реализация</vt:lpstr>
      <vt:lpstr>Проблема</vt:lpstr>
      <vt:lpstr>Решение</vt:lpstr>
      <vt:lpstr>Аналоги</vt:lpstr>
      <vt:lpstr>Бизнес модель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Рецепты по продуктам </dc:title>
  <dc:creator>Илья</dc:creator>
  <cp:lastModifiedBy>Илья</cp:lastModifiedBy>
  <cp:revision>5</cp:revision>
  <dcterms:created xsi:type="dcterms:W3CDTF">2025-05-04T05:13:29Z</dcterms:created>
  <dcterms:modified xsi:type="dcterms:W3CDTF">2025-05-12T12:24:16Z</dcterms:modified>
</cp:coreProperties>
</file>