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7" r:id="rId5"/>
    <p:sldId id="260" r:id="rId6"/>
    <p:sldId id="261" r:id="rId7"/>
    <p:sldId id="263" r:id="rId8"/>
    <p:sldId id="262" r:id="rId9"/>
    <p:sldId id="25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Заголовок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Замещающий текст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Замещающая дата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A1BB1353-7414-4C7C-B467-AB6E971D7B02}" type="datetimeFigureOut">
              <a:rPr lang="ru-RU" smtClean="0"/>
            </a:fld>
            <a:endParaRPr lang="ru-RU"/>
          </a:p>
        </p:txBody>
      </p:sp>
      <p:sp>
        <p:nvSpPr>
          <p:cNvPr id="1029" name="Замещающий нижний колонтитул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1030" name="Замещающий номер слайда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DC6B2086-0373-4208-9DC1-0D098AC2161C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Название проекта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Рецепты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 продуктам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90146" y="5615476"/>
            <a:ext cx="4067908" cy="899624"/>
          </a:xfrm>
        </p:spPr>
        <p:txBody>
          <a:bodyPr/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/>
          <p:cNvSpPr/>
          <p:nvPr/>
        </p:nvSpPr>
        <p:spPr>
          <a:xfrm>
            <a:off x="185420" y="2259330"/>
            <a:ext cx="7892415" cy="252857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Реализация</a:t>
            </a:r>
            <a:endParaRPr lang="ru-RU" dirty="0">
              <a:latin typeface="Arial Black" panose="020B0A040201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627" y="1690688"/>
            <a:ext cx="3501903" cy="3501903"/>
          </a:xfrm>
          <a:prstGeom prst="rect">
            <a:avLst/>
          </a:prstGeom>
        </p:spPr>
      </p:pic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205740" y="2318336"/>
            <a:ext cx="10515600" cy="2247168"/>
          </a:xfrm>
        </p:spPr>
        <p:txBody>
          <a:bodyPr/>
          <a:lstStyle/>
          <a:p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</a:t>
            </a:r>
            <a:r>
              <a:rPr lang="ru-RU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гитхабе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представлен код и файл с</a:t>
            </a:r>
            <a:endPara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возможными блюдами </a:t>
            </a:r>
            <a:endPara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(для корректной работы нужно добавить </a:t>
            </a:r>
            <a:endPara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 с блюдами в проект в </a:t>
            </a:r>
            <a:r>
              <a:rPr lang="ru-RU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пейчарме</a:t>
            </a:r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Текстовое поле 5"/>
          <p:cNvSpPr txBox="1"/>
          <p:nvPr/>
        </p:nvSpPr>
        <p:spPr>
          <a:xfrm>
            <a:off x="8884920" y="51257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/>
              <a:t>ссылка на гитхаб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037590" y="2230755"/>
            <a:ext cx="6991985" cy="16668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Проблема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232660"/>
            <a:ext cx="7143750" cy="3573145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Иногда тяжело найти блюдо для приготовления из ингредиентов что есть на руках</a:t>
            </a:r>
            <a:endParaRPr lang="ru-RU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8098790" y="3277235"/>
            <a:ext cx="3074670" cy="30746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913130" y="1809115"/>
            <a:ext cx="10411460" cy="204978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Решение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05305"/>
            <a:ext cx="10515600" cy="2800350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bg1"/>
                </a:solidFill>
              </a:rPr>
              <a:t>При вводе пользователем ингредиентов программа выдаёт одно из блюд которое соответствует этим ингредиентам, без учёта инструментов для готовки (кастрюли, сковородки, и </a:t>
            </a:r>
            <a:r>
              <a:rPr lang="ru-RU" dirty="0" err="1" smtClean="0">
                <a:solidFill>
                  <a:schemeClr val="bg1"/>
                </a:solidFill>
              </a:rPr>
              <a:t>тд</a:t>
            </a:r>
            <a:r>
              <a:rPr lang="ru-RU" dirty="0" smtClean="0">
                <a:solidFill>
                  <a:schemeClr val="bg1"/>
                </a:solidFill>
              </a:rPr>
              <a:t>.) .</a:t>
            </a:r>
            <a:endParaRPr lang="ru-RU" dirty="0" smtClean="0">
              <a:solidFill>
                <a:schemeClr val="bg1"/>
              </a:solidFill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425450" y="3859530"/>
            <a:ext cx="4340860" cy="29984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3898900" y="3863340"/>
            <a:ext cx="4121785" cy="1666875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  <a:cs typeface="Arial" panose="020B0604020202020204" pitchFamily="34" charset="0"/>
              </a:rPr>
              <a:t>Аналоги</a:t>
            </a:r>
            <a:endParaRPr lang="ru-RU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9788525" y="1537335"/>
            <a:ext cx="1409700" cy="1409700"/>
          </a:xfrm>
          <a:prstGeom prst="rect">
            <a:avLst/>
          </a:prstGeom>
        </p:spPr>
      </p:pic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421005" y="1537335"/>
            <a:ext cx="1409700" cy="1409700"/>
          </a:xfrm>
          <a:prstGeom prst="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55260" y="1537335"/>
            <a:ext cx="1409700" cy="1409700"/>
          </a:xfrm>
          <a:prstGeom prst="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3898900" y="398843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данный момент мой проект неможет чем-то выделится среди аналагов</a:t>
            </a:r>
            <a:endParaRPr lang="ru-RU" altLang="ru-RU" sz="24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4064000" y="2947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qr </a:t>
            </a:r>
            <a:r>
              <a:rPr lang="ru-RU" altLang="en-US"/>
              <a:t>коды введут на похожие сайты</a:t>
            </a:r>
            <a:endParaRPr lang="ru-RU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Дорожная карта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1315085" y="1600200"/>
            <a:ext cx="880745" cy="8909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68020" y="2673350"/>
            <a:ext cx="21748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20 января</a:t>
            </a:r>
            <a:endParaRPr lang="ru-RU" altLang="en-US"/>
          </a:p>
          <a:p>
            <a:pPr algn="ctr"/>
            <a:r>
              <a:rPr lang="ru-RU" altLang="en-US"/>
              <a:t>появление идеи</a:t>
            </a:r>
            <a:endParaRPr lang="ru-RU" altLang="en-US"/>
          </a:p>
        </p:txBody>
      </p:sp>
      <p:cxnSp>
        <p:nvCxnSpPr>
          <p:cNvPr id="10" name="Прямое соединение 9"/>
          <p:cNvCxnSpPr>
            <a:endCxn id="11" idx="0"/>
          </p:cNvCxnSpPr>
          <p:nvPr/>
        </p:nvCxnSpPr>
        <p:spPr>
          <a:xfrm>
            <a:off x="-10795" y="2045970"/>
            <a:ext cx="10574655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Дуга 10"/>
          <p:cNvSpPr/>
          <p:nvPr/>
        </p:nvSpPr>
        <p:spPr>
          <a:xfrm>
            <a:off x="9491980" y="2045970"/>
            <a:ext cx="2143760" cy="3196590"/>
          </a:xfrm>
          <a:prstGeom prst="arc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2" name="Дуга 11"/>
          <p:cNvSpPr/>
          <p:nvPr/>
        </p:nvSpPr>
        <p:spPr>
          <a:xfrm flipV="1">
            <a:off x="9491980" y="2141855"/>
            <a:ext cx="2143760" cy="3004820"/>
          </a:xfrm>
          <a:prstGeom prst="arc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13" name="Прямое соединение 12"/>
          <p:cNvCxnSpPr/>
          <p:nvPr/>
        </p:nvCxnSpPr>
        <p:spPr>
          <a:xfrm>
            <a:off x="-46355" y="5146675"/>
            <a:ext cx="10637520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403215" y="1598295"/>
            <a:ext cx="880745" cy="8909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Текстовое поле 14"/>
          <p:cNvSpPr txBox="1"/>
          <p:nvPr/>
        </p:nvSpPr>
        <p:spPr>
          <a:xfrm>
            <a:off x="4756785" y="2735580"/>
            <a:ext cx="2174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3 марта</a:t>
            </a:r>
            <a:endParaRPr lang="ru-RU" altLang="en-US"/>
          </a:p>
          <a:p>
            <a:pPr algn="ctr"/>
            <a:r>
              <a:rPr lang="ru-RU" altLang="en-US"/>
              <a:t>начало работы над проектом</a:t>
            </a:r>
            <a:endParaRPr lang="ru-RU" altLang="en-US"/>
          </a:p>
        </p:txBody>
      </p:sp>
      <p:sp>
        <p:nvSpPr>
          <p:cNvPr id="16" name="Овал 15"/>
          <p:cNvSpPr/>
          <p:nvPr/>
        </p:nvSpPr>
        <p:spPr>
          <a:xfrm>
            <a:off x="9189085" y="1598295"/>
            <a:ext cx="880745" cy="8909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8542020" y="2669540"/>
            <a:ext cx="2174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21 марта переделка проекта</a:t>
            </a:r>
            <a:endParaRPr lang="ru-RU" altLang="en-US"/>
          </a:p>
        </p:txBody>
      </p:sp>
      <p:sp>
        <p:nvSpPr>
          <p:cNvPr id="19" name="Овал 18"/>
          <p:cNvSpPr/>
          <p:nvPr/>
        </p:nvSpPr>
        <p:spPr>
          <a:xfrm>
            <a:off x="9189085" y="4700905"/>
            <a:ext cx="880745" cy="8909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0" name="Овал 19"/>
          <p:cNvSpPr/>
          <p:nvPr/>
        </p:nvSpPr>
        <p:spPr>
          <a:xfrm>
            <a:off x="5403850" y="4700905"/>
            <a:ext cx="880745" cy="8909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1" name="Овал 20"/>
          <p:cNvSpPr/>
          <p:nvPr/>
        </p:nvSpPr>
        <p:spPr>
          <a:xfrm>
            <a:off x="1315085" y="4700905"/>
            <a:ext cx="880745" cy="890905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22" name="Текстовое поле 21"/>
          <p:cNvSpPr txBox="1"/>
          <p:nvPr/>
        </p:nvSpPr>
        <p:spPr>
          <a:xfrm>
            <a:off x="4756785" y="5777865"/>
            <a:ext cx="21748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4 мая</a:t>
            </a:r>
            <a:endParaRPr lang="ru-RU" altLang="en-US"/>
          </a:p>
          <a:p>
            <a:pPr algn="ctr"/>
            <a:r>
              <a:rPr lang="ru-RU" altLang="en-US"/>
              <a:t>создание презентации</a:t>
            </a:r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8445500" y="5777865"/>
            <a:ext cx="2367915" cy="995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/>
              <a:t>5 апреля</a:t>
            </a:r>
            <a:endParaRPr lang="ru-RU" altLang="en-US"/>
          </a:p>
          <a:p>
            <a:pPr algn="ctr"/>
            <a:r>
              <a:rPr lang="ru-RU" altLang="en-US"/>
              <a:t>доведение проекта до конечной стадии</a:t>
            </a:r>
            <a:endParaRPr lang="ru-RU" altLang="en-US"/>
          </a:p>
        </p:txBody>
      </p:sp>
      <p:sp>
        <p:nvSpPr>
          <p:cNvPr id="24" name="Текстовое поле 23"/>
          <p:cNvSpPr txBox="1"/>
          <p:nvPr/>
        </p:nvSpPr>
        <p:spPr>
          <a:xfrm>
            <a:off x="-46355" y="5777865"/>
            <a:ext cx="364807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13 мая</a:t>
            </a:r>
            <a:endParaRPr lang="ru-RU" altLang="en-US"/>
          </a:p>
          <a:p>
            <a:pPr algn="ctr"/>
            <a:r>
              <a:rPr lang="ru-RU" altLang="en-US"/>
              <a:t>сдача проекта и возможное забрасывание проекта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Бизнес модель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>
              <a:latin typeface="Impact" panose="020B080603090205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537" y="1690688"/>
            <a:ext cx="4143104" cy="4143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1645" y="1122363"/>
            <a:ext cx="10594731" cy="2387600"/>
          </a:xfrm>
        </p:spPr>
        <p:txBody>
          <a:bodyPr/>
          <a:lstStyle/>
          <a:p>
            <a:r>
              <a:rPr lang="ru-RU" dirty="0" smtClean="0">
                <a:latin typeface="Arial Black" panose="020B0A04020102020204" pitchFamily="34" charset="0"/>
              </a:rPr>
              <a:t>Спасибо за внимание</a:t>
            </a:r>
            <a:endParaRPr lang="ru-RU" dirty="0">
              <a:latin typeface="Arial Black" panose="020B0A04020102020204" pitchFamily="34" charset="0"/>
            </a:endParaRPr>
          </a:p>
        </p:txBody>
      </p:sp>
      <p:sp>
        <p:nvSpPr>
          <p:cNvPr id="4" name="Подзаголовок 2"/>
          <p:cNvSpPr txBox="1"/>
          <p:nvPr/>
        </p:nvSpPr>
        <p:spPr>
          <a:xfrm>
            <a:off x="290146" y="5615476"/>
            <a:ext cx="4067908" cy="89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Проект подготовил ученик ИЭ – 74 Рабоволюк Илья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906</Words>
  <Application>WPS Presentation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 Black</vt:lpstr>
      <vt:lpstr>Impact</vt:lpstr>
      <vt:lpstr>Microsoft YaHei</vt:lpstr>
      <vt:lpstr>Arial Unicode MS</vt:lpstr>
      <vt:lpstr>Calibri Light</vt:lpstr>
      <vt:lpstr>Calibri</vt:lpstr>
      <vt:lpstr>Default Design</vt:lpstr>
      <vt:lpstr>Название проекта Рецепты по продуктам </vt:lpstr>
      <vt:lpstr>Реализация</vt:lpstr>
      <vt:lpstr>Проблема</vt:lpstr>
      <vt:lpstr>Решение</vt:lpstr>
      <vt:lpstr>Аналоги</vt:lpstr>
      <vt:lpstr>Дорожная карта</vt:lpstr>
      <vt:lpstr>Бизнес модель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Рецепты по продуктам </dc:title>
  <dc:creator>Илья</dc:creator>
  <cp:lastModifiedBy>Unicum_Student</cp:lastModifiedBy>
  <cp:revision>9</cp:revision>
  <dcterms:created xsi:type="dcterms:W3CDTF">2025-05-04T05:13:00Z</dcterms:created>
  <dcterms:modified xsi:type="dcterms:W3CDTF">2025-05-13T07:10:33Z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2CECDED4FBE04283BC62A96F5E18FDFC_13</vt:lpwstr>
  </property>
  <property fmtid="{D5CDD505-2E9C-101B-9397-08002B2CF9AE}" pid="3" name="KSOProductBuildVer">
    <vt:lpwstr>1049-12.2.0.20795</vt:lpwstr>
  </property>
</Properties>
</file>