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0" r:id="rId6"/>
    <p:sldId id="261" r:id="rId7"/>
    <p:sldId id="263" r:id="rId8"/>
    <p:sldId id="262" r:id="rId9"/>
    <p:sldId id="25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Название проекта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Рецепты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продуктам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0146" y="5615476"/>
            <a:ext cx="4067908" cy="899624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 подготовил ученик ИЭ – 74 Рабоволюк Илья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Реализация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27" y="1690688"/>
            <a:ext cx="3501903" cy="3501903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2576146"/>
            <a:ext cx="10515600" cy="2247168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гитхабе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представлен код и файл с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возможными блюдами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(для корректной работы нужно добавить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файл с блюдами в проект в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пейчарме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Проблема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20218"/>
            <a:ext cx="10515600" cy="3572851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Иногда тяжело найти блюдо для приготовления из ингредиентов что есть на руках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tretch>
            <a:fillRect/>
          </a:stretch>
        </p:blipFill>
        <p:spPr>
          <a:xfrm>
            <a:off x="8098790" y="3277235"/>
            <a:ext cx="3074670" cy="30746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Решение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03585"/>
            <a:ext cx="10515600" cy="3873378"/>
          </a:xfrm>
        </p:spPr>
        <p:txBody>
          <a:bodyPr/>
          <a:lstStyle/>
          <a:p>
            <a:r>
              <a:rPr lang="ru-RU" dirty="0" smtClean="0"/>
              <a:t>При вводе пользователем ингредиентов программа выдаёт одно из блюд которое соответствует этим ингредиентам, без учёта инструментов для готовки (кастрюли, сковородки, и </a:t>
            </a:r>
            <a:r>
              <a:rPr lang="ru-RU" dirty="0" err="1" smtClean="0"/>
              <a:t>тд</a:t>
            </a:r>
            <a:r>
              <a:rPr lang="ru-RU" dirty="0" smtClean="0"/>
              <a:t>.) .</a:t>
            </a:r>
            <a:endParaRPr lang="ru-RU" dirty="0"/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tretch>
            <a:fillRect/>
          </a:stretch>
        </p:blipFill>
        <p:spPr>
          <a:xfrm>
            <a:off x="425450" y="3859530"/>
            <a:ext cx="4340860" cy="29984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  <a:cs typeface="Arial" panose="020B0604020202020204" pitchFamily="34" charset="0"/>
              </a:rPr>
              <a:t>Аналоги</a:t>
            </a:r>
            <a:endParaRPr lang="ru-R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445" y="1841500"/>
            <a:ext cx="6071235" cy="4335780"/>
          </a:xfrm>
        </p:spPr>
        <p:txBody>
          <a:bodyPr/>
          <a:lstStyle/>
          <a:p>
            <a:endParaRPr lang="ru-RU" dirty="0" smtClean="0"/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tretch>
            <a:fillRect/>
          </a:stretch>
        </p:blipFill>
        <p:spPr>
          <a:xfrm>
            <a:off x="421005" y="1537335"/>
            <a:ext cx="1409700" cy="1409700"/>
          </a:xfrm>
          <a:prstGeom prst="rect">
            <a:avLst/>
          </a:prstGeom>
        </p:spPr>
      </p:pic>
      <p:pic>
        <p:nvPicPr>
          <p:cNvPr id="5" name="Изображение 4"/>
          <p:cNvPicPr/>
          <p:nvPr/>
        </p:nvPicPr>
        <p:blipFill>
          <a:blip r:embed="rId2"/>
          <a:stretch>
            <a:fillRect/>
          </a:stretch>
        </p:blipFill>
        <p:spPr>
          <a:xfrm>
            <a:off x="421005" y="2947035"/>
            <a:ext cx="1409700" cy="1409700"/>
          </a:xfrm>
          <a:prstGeom prst="rect">
            <a:avLst/>
          </a:prstGeom>
        </p:spPr>
      </p:pic>
      <p:pic>
        <p:nvPicPr>
          <p:cNvPr id="6" name="Изображение 5"/>
          <p:cNvPicPr/>
          <p:nvPr/>
        </p:nvPicPr>
        <p:blipFill>
          <a:blip r:embed="rId3"/>
          <a:stretch>
            <a:fillRect/>
          </a:stretch>
        </p:blipFill>
        <p:spPr>
          <a:xfrm>
            <a:off x="421005" y="4356735"/>
            <a:ext cx="1409700" cy="140970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3898900" y="315785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2400">
                <a:latin typeface="Arial" panose="020B0604020202020204" pitchFamily="34" charset="0"/>
                <a:cs typeface="Arial" panose="020B0604020202020204" pitchFamily="34" charset="0"/>
              </a:rPr>
              <a:t>На данный момент мой проект неможет чем-то выделится среди аналагов</a:t>
            </a:r>
            <a:endParaRPr lang="ru-RU" alt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Дорожная карта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Замещающее содержимое 5"/>
          <p:cNvGraphicFramePr/>
          <p:nvPr>
            <p:ph idx="1"/>
            <p:custDataLst>
              <p:tags r:id="rId1"/>
            </p:custDataLst>
          </p:nvPr>
        </p:nvGraphicFramePr>
        <p:xfrm>
          <a:off x="838200" y="1825625"/>
          <a:ext cx="10515600" cy="313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/>
                <a:gridCol w="1051560"/>
                <a:gridCol w="1051560"/>
                <a:gridCol w="1051560"/>
                <a:gridCol w="1040765"/>
                <a:gridCol w="1062355"/>
                <a:gridCol w="1051560"/>
                <a:gridCol w="1051560"/>
                <a:gridCol w="1051560"/>
                <a:gridCol w="1051560"/>
              </a:tblGrid>
              <a:tr h="781685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2025</a:t>
                      </a:r>
                      <a:endParaRPr lang="ru-RU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2026</a:t>
                      </a:r>
                      <a:endParaRPr lang="ru-RU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781685">
                <a:tc gridSpan="3"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ru-RU" alt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Разработка проекта</a:t>
                      </a:r>
                      <a:endParaRPr lang="ru-RU" alt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40000"/>
                            <a:lumOff val="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791845">
                <a:tc>
                  <a:txBody>
                    <a:bodyPr/>
                    <a:p>
                      <a:pPr>
                        <a:buNone/>
                      </a:pP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задача проекта</a:t>
                      </a:r>
                      <a:endParaRPr lang="ru-RU" alt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ru-RU" alt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 его доработка</a:t>
                      </a:r>
                      <a:endParaRPr lang="ru-RU" altLang="en-US"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6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6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781685">
                <a:tc>
                  <a:txBody>
                    <a:bodyPr/>
                    <a:p>
                      <a:pPr>
                        <a:buNone/>
                      </a:pP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40000"/>
                            <a:lumOff val="60000"/>
                          </a:schemeClr>
                        </a:gs>
                      </a:gsLst>
                      <a:lin ang="5400000" scaled="0"/>
                    </a:gradFill>
                  </a:tcPr>
                </a:tc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успешное забрасывание проекта</a:t>
                      </a:r>
                      <a:endParaRPr lang="ru-RU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2000">
                          <a:schemeClr val="bg1"/>
                        </a:gs>
                        <a:gs pos="81000">
                          <a:schemeClr val="bg1">
                            <a:lumMod val="9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Бизнес модель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ru-RU" dirty="0">
              <a:latin typeface="Impact" panose="020B080603090205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537" y="1690688"/>
            <a:ext cx="4143104" cy="41431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61645" y="1122363"/>
            <a:ext cx="10594731" cy="2387600"/>
          </a:xfrm>
        </p:spPr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Спасибо за внимание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Подзаголовок 2"/>
          <p:cNvSpPr txBox="1"/>
          <p:nvPr/>
        </p:nvSpPr>
        <p:spPr>
          <a:xfrm>
            <a:off x="290146" y="5615476"/>
            <a:ext cx="4067908" cy="89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 подготовил ученик ИЭ – 74 Рабоволюк Илья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28*247"/>
  <p:tag name="TABLE_ENDDRAG_RECT" val="66*143*828*247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</Words>
  <Application>WPS Presentation</Application>
  <PresentationFormat>Широкоэкранный</PresentationFormat>
  <Paragraphs>73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Arial Black</vt:lpstr>
      <vt:lpstr>Impact</vt:lpstr>
      <vt:lpstr>Microsoft YaHei</vt:lpstr>
      <vt:lpstr>Arial Unicode MS</vt:lpstr>
      <vt:lpstr>Calibri Light</vt:lpstr>
      <vt:lpstr>Calibri</vt:lpstr>
      <vt:lpstr>Тема Office</vt:lpstr>
      <vt:lpstr>Название проекта Рецепты по продуктам </vt:lpstr>
      <vt:lpstr>Реализация</vt:lpstr>
      <vt:lpstr>Проблема</vt:lpstr>
      <vt:lpstr>Решение</vt:lpstr>
      <vt:lpstr>Аналоги</vt:lpstr>
      <vt:lpstr>Дорожная карта</vt:lpstr>
      <vt:lpstr>Бизнес модель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Рецепты по продуктам </dc:title>
  <dc:creator>Илья</dc:creator>
  <cp:lastModifiedBy>Unicum_Student</cp:lastModifiedBy>
  <cp:revision>8</cp:revision>
  <dcterms:created xsi:type="dcterms:W3CDTF">2025-05-04T05:13:00Z</dcterms:created>
  <dcterms:modified xsi:type="dcterms:W3CDTF">2025-05-13T06:37:06Z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2CECDED4FBE04283BC62A96F5E18FDFC_13</vt:lpwstr>
  </property>
  <property fmtid="{D5CDD505-2E9C-101B-9397-08002B2CF9AE}" pid="3" name="KSOProductBuildVer">
    <vt:lpwstr>1049-12.2.0.20795</vt:lpwstr>
  </property>
</Properties>
</file>