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3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7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90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6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6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66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3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6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1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kuso.ru/ingredients" TargetMode="External"/><Relationship Id="rId2" Type="http://schemas.openxmlformats.org/officeDocument/2006/relationships/hyperlink" Target="https://povarenok.by/ingredients/filt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000.menu/cooking/search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проекта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Рецепты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продуктам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146" y="5615476"/>
            <a:ext cx="4067908" cy="899624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Реализация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7" y="1690688"/>
            <a:ext cx="3501903" cy="3501903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576146"/>
            <a:ext cx="10515600" cy="2247168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представлен код и файл с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возможными блюдами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(для корректной работы нужно добавить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с блюдами в проект 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пейчарме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6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Проблема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0218"/>
            <a:ext cx="10515600" cy="3572851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тяжело найти блюдо для приготовления из ингредиентов что есть на руках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8098790" y="3277235"/>
            <a:ext cx="3074670" cy="30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Решение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03585"/>
            <a:ext cx="10515600" cy="3873378"/>
          </a:xfrm>
        </p:spPr>
        <p:txBody>
          <a:bodyPr/>
          <a:lstStyle/>
          <a:p>
            <a:r>
              <a:rPr lang="ru-RU" dirty="0" smtClean="0"/>
              <a:t>При вводе пользователем ингредиентов программа выдаёт одно из блюд которое соответствует этим ингредиентам, без учёта инструментов для готовки (кастрюли, сковородки, и </a:t>
            </a:r>
            <a:r>
              <a:rPr lang="ru-RU" dirty="0" err="1" smtClean="0"/>
              <a:t>тд</a:t>
            </a:r>
            <a:r>
              <a:rPr lang="ru-RU" dirty="0" smtClean="0"/>
              <a:t>.) .</a:t>
            </a:r>
            <a:endParaRPr lang="ru-RU" dirty="0"/>
          </a:p>
        </p:txBody>
      </p:sp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5450" y="3859530"/>
            <a:ext cx="4340860" cy="29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Аналоги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60785"/>
            <a:ext cx="10515600" cy="3416178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povarenok.by/ingredients/filtr</a:t>
            </a:r>
            <a:endParaRPr lang="ru-RU" dirty="0" smtClean="0"/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vkuso.ru/ingredients</a:t>
            </a:r>
            <a:endParaRPr lang="ru-RU" dirty="0" smtClean="0"/>
          </a:p>
          <a:p>
            <a:pPr algn="ctr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1000.menu/cooking/search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040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Бизнес модель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37" y="1690688"/>
            <a:ext cx="4143104" cy="414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1645" y="1122363"/>
            <a:ext cx="10594731" cy="2387600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Спасибо за внимание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90146" y="5615476"/>
            <a:ext cx="4067908" cy="89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54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100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Impact</vt:lpstr>
      <vt:lpstr>Тема Office</vt:lpstr>
      <vt:lpstr>Название проекта Рецепты по продуктам </vt:lpstr>
      <vt:lpstr>Реализация</vt:lpstr>
      <vt:lpstr>Проблема</vt:lpstr>
      <vt:lpstr>Решение</vt:lpstr>
      <vt:lpstr>Аналоги</vt:lpstr>
      <vt:lpstr>Бизнес модель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Рецепты по продуктам </dc:title>
  <dc:creator>Илья</dc:creator>
  <cp:lastModifiedBy>Илья</cp:lastModifiedBy>
  <cp:revision>6</cp:revision>
  <dcterms:created xsi:type="dcterms:W3CDTF">2025-05-04T05:13:29Z</dcterms:created>
  <dcterms:modified xsi:type="dcterms:W3CDTF">2025-05-12T12:29:02Z</dcterms:modified>
</cp:coreProperties>
</file>