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Montserrat Light"/>
      <p:regular r:id="rId27"/>
      <p:bold r:id="rId28"/>
      <p:italic r:id="rId29"/>
      <p:boldItalic r:id="rId30"/>
    </p:embeddedFont>
    <p:embeddedFont>
      <p:font typeface="Montserrat ExtraBold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hg1W2ylTWeFogqPVknaZ2k/GVJ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Light-bold.fntdata"/><Relationship Id="rId27" Type="http://schemas.openxmlformats.org/officeDocument/2006/relationships/font" Target="fonts/Montserrat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ExtraBold-bold.fntdata"/><Relationship Id="rId30" Type="http://schemas.openxmlformats.org/officeDocument/2006/relationships/font" Target="fonts/MontserratLight-boldItalic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MontserratExtra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9" name="Google Shape;6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0" name="Google Shape;66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9" name="Google Shape;7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0" name="Google Shape;72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9" name="Google Shape;7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0" name="Google Shape;73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3" name="Google Shape;7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4" name="Google Shape;744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0" name="Google Shape;7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1" name="Google Shape;75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9" name="Google Shape;7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0" name="Google Shape;77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8" name="Google Shape;7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9" name="Google Shape;779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6" name="Google Shape;7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7" name="Google Shape;78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9" name="Google Shape;8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0" name="Google Shape;850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6" name="Google Shape;66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94e2cdce44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2" name="Google Shape;672;g94e2cdce44_0_6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8" name="Google Shape;67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4" name="Google Shape;6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5" name="Google Shape;685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1" name="Google Shape;6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2" name="Google Shape;69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8" name="Google Shape;6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9" name="Google Shape;69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5" name="Google Shape;7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6" name="Google Shape;70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2" name="Google Shape;7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3" name="Google Shape;71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64646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g94e2cdce44_0_4"/>
          <p:cNvGrpSpPr/>
          <p:nvPr/>
        </p:nvGrpSpPr>
        <p:grpSpPr>
          <a:xfrm>
            <a:off x="-6" y="-15"/>
            <a:ext cx="2429759" cy="2145665"/>
            <a:chOff x="608719" y="-11"/>
            <a:chExt cx="2429759" cy="1609289"/>
          </a:xfrm>
        </p:grpSpPr>
        <p:sp>
          <p:nvSpPr>
            <p:cNvPr id="15" name="Google Shape;15;g94e2cdce44_0_4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g94e2cdce44_0_4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g94e2cdce44_0_4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g94e2cdce44_0_4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94e2cdce44_0_4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g94e2cdce44_0_4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g94e2cdce44_0_4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g94e2cdce44_0_4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g94e2cdce44_0_4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g94e2cdce44_0_4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g94e2cdce44_0_4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g94e2cdce44_0_4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g94e2cdce44_0_4"/>
          <p:cNvSpPr txBox="1"/>
          <p:nvPr>
            <p:ph type="ctrTitle"/>
          </p:nvPr>
        </p:nvSpPr>
        <p:spPr>
          <a:xfrm>
            <a:off x="685800" y="2655767"/>
            <a:ext cx="52650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28" name="Google Shape;28;g94e2cdce44_0_4"/>
          <p:cNvGrpSpPr/>
          <p:nvPr/>
        </p:nvGrpSpPr>
        <p:grpSpPr>
          <a:xfrm>
            <a:off x="4894945" y="-15"/>
            <a:ext cx="4252453" cy="6862249"/>
            <a:chOff x="4894945" y="-11"/>
            <a:chExt cx="4252453" cy="5146815"/>
          </a:xfrm>
        </p:grpSpPr>
        <p:sp>
          <p:nvSpPr>
            <p:cNvPr id="29" name="Google Shape;29;g94e2cdce44_0_4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g94e2cdce44_0_4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94e2cdce44_0_4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94e2cdce44_0_4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94e2cdce44_0_4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94e2cdce44_0_4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94e2cdce44_0_4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94e2cdce44_0_4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94e2cdce44_0_4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94e2cdce44_0_4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94e2cdce44_0_4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94e2cdce44_0_4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94e2cdce44_0_4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94e2cdce44_0_4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94e2cdce44_0_4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94e2cdce44_0_4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94e2cdce44_0_4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94e2cdce44_0_4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94e2cdce44_0_4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94e2cdce44_0_4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94e2cdce44_0_4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94e2cdce44_0_4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94e2cdce44_0_4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94e2cdce44_0_4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g94e2cdce44_0_4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g94e2cdce44_0_4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g94e2cdce44_0_4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g94e2cdce44_0_4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g94e2cdce44_0_4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94e2cdce44_0_4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94e2cdce44_0_4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94e2cdce44_0_4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94e2cdce44_0_4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94e2cdce44_0_4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g94e2cdce44_0_4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g94e2cdce44_0_4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94e2cdce44_0_4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g94e2cdce44_0_4"/>
            <p:cNvSpPr/>
            <p:nvPr/>
          </p:nvSpPr>
          <p:spPr>
            <a:xfrm>
              <a:off x="6109812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g94e2cdce44_0_4"/>
            <p:cNvSpPr/>
            <p:nvPr/>
          </p:nvSpPr>
          <p:spPr>
            <a:xfrm>
              <a:off x="6109812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g94e2cdce44_0_4"/>
            <p:cNvSpPr/>
            <p:nvPr/>
          </p:nvSpPr>
          <p:spPr>
            <a:xfrm>
              <a:off x="6717668" y="1286669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g94e2cdce44_0_4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94e2cdce44_0_4"/>
            <p:cNvSpPr/>
            <p:nvPr/>
          </p:nvSpPr>
          <p:spPr>
            <a:xfrm>
              <a:off x="6717668" y="2573381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94e2cdce44_0_4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94e2cdce44_0_4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94e2cdce44_0_4"/>
            <p:cNvSpPr/>
            <p:nvPr/>
          </p:nvSpPr>
          <p:spPr>
            <a:xfrm>
              <a:off x="7325495" y="289595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94e2cdce44_0_4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94e2cdce44_0_4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94e2cdce44_0_4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g94e2cdce44_0_4"/>
            <p:cNvSpPr/>
            <p:nvPr/>
          </p:nvSpPr>
          <p:spPr>
            <a:xfrm>
              <a:off x="6109812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94e2cdce44_0_4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94e2cdce44_0_4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94e2cdce44_0_4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94e2cdce44_0_4"/>
            <p:cNvSpPr/>
            <p:nvPr/>
          </p:nvSpPr>
          <p:spPr>
            <a:xfrm>
              <a:off x="6717668" y="22526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94e2cdce44_0_4"/>
            <p:cNvSpPr/>
            <p:nvPr/>
          </p:nvSpPr>
          <p:spPr>
            <a:xfrm>
              <a:off x="7325495" y="257338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g94e2cdce44_0_4"/>
          <p:cNvGrpSpPr/>
          <p:nvPr/>
        </p:nvGrpSpPr>
        <p:grpSpPr>
          <a:xfrm flipH="1">
            <a:off x="-8" y="5146661"/>
            <a:ext cx="2429755" cy="1715572"/>
            <a:chOff x="6714243" y="3860093"/>
            <a:chExt cx="2429755" cy="1286711"/>
          </a:xfrm>
        </p:grpSpPr>
        <p:sp>
          <p:nvSpPr>
            <p:cNvPr id="84" name="Google Shape;84;g94e2cdce44_0_4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94e2cdce44_0_4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94e2cdce44_0_4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94e2cdce44_0_4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94e2cdce44_0_4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94e2cdce44_0_4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94e2cdce44_0_4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94e2cdce44_0_4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94e2cdce44_0_4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94e2cdce44_0_4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94e2cdce44_0_4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94e2cdce44_0_4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g94e2cdce44_0_383"/>
          <p:cNvGrpSpPr/>
          <p:nvPr/>
        </p:nvGrpSpPr>
        <p:grpSpPr>
          <a:xfrm flipH="1" rot="10800000">
            <a:off x="900" y="5142410"/>
            <a:ext cx="9143992" cy="1715584"/>
            <a:chOff x="900" y="0"/>
            <a:chExt cx="9143992" cy="1286720"/>
          </a:xfrm>
        </p:grpSpPr>
        <p:sp>
          <p:nvSpPr>
            <p:cNvPr id="440" name="Google Shape;440;g94e2cdce44_0_383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g94e2cdce44_0_383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g94e2cdce44_0_383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g94e2cdce44_0_383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g94e2cdce44_0_383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g94e2cdce44_0_383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g94e2cdce44_0_383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g94e2cdce44_0_383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94e2cdce44_0_383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g94e2cdce44_0_383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g94e2cdce44_0_383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g94e2cdce44_0_383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g94e2cdce44_0_383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g94e2cdce44_0_383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g94e2cdce44_0_383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g94e2cdce44_0_383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g94e2cdce44_0_383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g94e2cdce44_0_383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g94e2cdce44_0_383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94e2cdce44_0_383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g94e2cdce44_0_383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g94e2cdce44_0_38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g94e2cdce44_0_383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g94e2cdce44_0_383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g94e2cdce44_0_383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g94e2cdce44_0_383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g94e2cdce44_0_383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g94e2cdce44_0_383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g94e2cdce44_0_383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g94e2cdce44_0_383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g94e2cdce44_0_383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g94e2cdce44_0_383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94e2cdce44_0_383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g94e2cdce44_0_383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g94e2cdce44_0_383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g94e2cdce44_0_383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g94e2cdce44_0_383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g94e2cdce44_0_383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94e2cdce44_0_383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g94e2cdce44_0_383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g94e2cdce44_0_383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g94e2cdce44_0_383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94e2cdce44_0_383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g94e2cdce44_0_383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g94e2cdce44_0_383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g94e2cdce44_0_383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g94e2cdce44_0_38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g94e2cdce44_0_38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8" name="Google Shape;488;g94e2cdce44_0_383"/>
          <p:cNvSpPr txBox="1"/>
          <p:nvPr>
            <p:ph type="title"/>
          </p:nvPr>
        </p:nvSpPr>
        <p:spPr>
          <a:xfrm>
            <a:off x="0" y="0"/>
            <a:ext cx="91440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9" name="Google Shape;489;g94e2cdce44_0_383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g94e2cdce44_0_435"/>
          <p:cNvGrpSpPr/>
          <p:nvPr/>
        </p:nvGrpSpPr>
        <p:grpSpPr>
          <a:xfrm>
            <a:off x="4283712" y="5142251"/>
            <a:ext cx="4860277" cy="1715597"/>
            <a:chOff x="4283712" y="3856784"/>
            <a:chExt cx="4860277" cy="1286730"/>
          </a:xfrm>
        </p:grpSpPr>
        <p:sp>
          <p:nvSpPr>
            <p:cNvPr id="492" name="Google Shape;492;g94e2cdce44_0_435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g94e2cdce44_0_435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g94e2cdce44_0_435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g94e2cdce44_0_435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g94e2cdce44_0_435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g94e2cdce44_0_435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g94e2cdce44_0_435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g94e2cdce44_0_435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g94e2cdce44_0_435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g94e2cdce44_0_435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g94e2cdce44_0_435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g94e2cdce44_0_435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g94e2cdce44_0_435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g94e2cdce44_0_435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g94e2cdce44_0_435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g94e2cdce44_0_435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g94e2cdce44_0_435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g94e2cdce44_0_435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g94e2cdce44_0_435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94e2cdce44_0_435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94e2cdce44_0_435"/>
            <p:cNvSpPr/>
            <p:nvPr/>
          </p:nvSpPr>
          <p:spPr>
            <a:xfrm flipH="1" rot="10800000">
              <a:off x="6713429" y="41839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g94e2cdce44_0_435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4" name="Google Shape;514;g94e2cdce44_0_435"/>
          <p:cNvSpPr txBox="1"/>
          <p:nvPr>
            <p:ph idx="1" type="body"/>
          </p:nvPr>
        </p:nvSpPr>
        <p:spPr>
          <a:xfrm>
            <a:off x="457200" y="5468667"/>
            <a:ext cx="3539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15" name="Google Shape;515;g94e2cdce44_0_435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grpSp>
        <p:nvGrpSpPr>
          <p:cNvPr id="516" name="Google Shape;516;g94e2cdce44_0_435"/>
          <p:cNvGrpSpPr/>
          <p:nvPr/>
        </p:nvGrpSpPr>
        <p:grpSpPr>
          <a:xfrm>
            <a:off x="892" y="-15"/>
            <a:ext cx="5467280" cy="1716766"/>
            <a:chOff x="892" y="-11"/>
            <a:chExt cx="5467280" cy="1287607"/>
          </a:xfrm>
        </p:grpSpPr>
        <p:sp>
          <p:nvSpPr>
            <p:cNvPr id="517" name="Google Shape;517;g94e2cdce44_0_435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g94e2cdce44_0_435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94e2cdce44_0_435"/>
            <p:cNvSpPr/>
            <p:nvPr/>
          </p:nvSpPr>
          <p:spPr>
            <a:xfrm>
              <a:off x="3646269" y="852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g94e2cdce44_0_435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g94e2cdce44_0_435"/>
            <p:cNvSpPr/>
            <p:nvPr/>
          </p:nvSpPr>
          <p:spPr>
            <a:xfrm>
              <a:off x="4252459" y="32163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g94e2cdce44_0_435"/>
            <p:cNvSpPr/>
            <p:nvPr/>
          </p:nvSpPr>
          <p:spPr>
            <a:xfrm>
              <a:off x="4860316" y="85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g94e2cdce44_0_435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g94e2cdce44_0_435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g94e2cdce44_0_435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g94e2cdce44_0_435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g94e2cdce44_0_435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g94e2cdce44_0_435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g94e2cdce44_0_435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g94e2cdce44_0_435"/>
            <p:cNvSpPr/>
            <p:nvPr/>
          </p:nvSpPr>
          <p:spPr>
            <a:xfrm>
              <a:off x="3038442" y="85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g94e2cdce44_0_435"/>
            <p:cNvSpPr/>
            <p:nvPr/>
          </p:nvSpPr>
          <p:spPr>
            <a:xfrm>
              <a:off x="3646269" y="32163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g94e2cdce44_0_435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g94e2cdce44_0_435"/>
            <p:cNvSpPr/>
            <p:nvPr/>
          </p:nvSpPr>
          <p:spPr>
            <a:xfrm>
              <a:off x="4252459" y="85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g94e2cdce44_0_435"/>
            <p:cNvSpPr/>
            <p:nvPr/>
          </p:nvSpPr>
          <p:spPr>
            <a:xfrm>
              <a:off x="4252459" y="64420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g94e2cdce44_0_435"/>
            <p:cNvSpPr/>
            <p:nvPr/>
          </p:nvSpPr>
          <p:spPr>
            <a:xfrm>
              <a:off x="1822755" y="64332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g94e2cdce44_0_435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g94e2cdce44_0_435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g94e2cdce44_0_435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g94e2cdce44_0_435"/>
            <p:cNvSpPr/>
            <p:nvPr/>
          </p:nvSpPr>
          <p:spPr>
            <a:xfrm>
              <a:off x="4252495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g94e2cdce44_0_435"/>
            <p:cNvSpPr/>
            <p:nvPr/>
          </p:nvSpPr>
          <p:spPr>
            <a:xfrm>
              <a:off x="3644639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g94e2cdce44_0_435"/>
            <p:cNvSpPr/>
            <p:nvPr/>
          </p:nvSpPr>
          <p:spPr>
            <a:xfrm>
              <a:off x="303844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g94e2cdce44_0_435"/>
            <p:cNvSpPr/>
            <p:nvPr/>
          </p:nvSpPr>
          <p:spPr>
            <a:xfrm>
              <a:off x="243059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g94e2cdce44_0_435"/>
            <p:cNvSpPr/>
            <p:nvPr/>
          </p:nvSpPr>
          <p:spPr>
            <a:xfrm>
              <a:off x="3037603" y="3216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g94e2cdce44_0_435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ateral pattern">
  <p:cSld name="BLANK_2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g94e2cdce44_0_529"/>
          <p:cNvGrpSpPr/>
          <p:nvPr/>
        </p:nvGrpSpPr>
        <p:grpSpPr>
          <a:xfrm>
            <a:off x="6109812" y="-15"/>
            <a:ext cx="3037586" cy="6862249"/>
            <a:chOff x="6109812" y="-11"/>
            <a:chExt cx="3037586" cy="5146815"/>
          </a:xfrm>
        </p:grpSpPr>
        <p:sp>
          <p:nvSpPr>
            <p:cNvPr id="547" name="Google Shape;547;g94e2cdce44_0_529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g94e2cdce44_0_529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g94e2cdce44_0_529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g94e2cdce44_0_529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g94e2cdce44_0_529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g94e2cdce44_0_529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g94e2cdce44_0_529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g94e2cdce44_0_529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g94e2cdce44_0_529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g94e2cdce44_0_529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g94e2cdce44_0_529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g94e2cdce44_0_529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g94e2cdce44_0_529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g94e2cdce44_0_529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g94e2cdce44_0_529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g94e2cdce44_0_529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g94e2cdce44_0_529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g94e2cdce44_0_529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g94e2cdce44_0_529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g94e2cdce44_0_529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g94e2cdce44_0_529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g94e2cdce44_0_529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g94e2cdce44_0_529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g94e2cdce44_0_529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g94e2cdce44_0_529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g94e2cdce44_0_529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g94e2cdce44_0_529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g94e2cdce44_0_529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g94e2cdce44_0_529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g94e2cdce44_0_529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g94e2cdce44_0_529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g94e2cdce44_0_529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g94e2cdce44_0_529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g94e2cdce44_0_529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g94e2cdce44_0_529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2" name="Google Shape;582;g94e2cdce44_0_529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ottom pattern">
  <p:cSld name="BLANK_2_1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g94e2cdce44_0_567"/>
          <p:cNvGrpSpPr/>
          <p:nvPr/>
        </p:nvGrpSpPr>
        <p:grpSpPr>
          <a:xfrm flipH="1" rot="10800000">
            <a:off x="900" y="5142410"/>
            <a:ext cx="9143992" cy="1715584"/>
            <a:chOff x="900" y="0"/>
            <a:chExt cx="9143992" cy="1286720"/>
          </a:xfrm>
        </p:grpSpPr>
        <p:sp>
          <p:nvSpPr>
            <p:cNvPr id="585" name="Google Shape;585;g94e2cdce44_0_567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g94e2cdce44_0_567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g94e2cdce44_0_567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g94e2cdce44_0_567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g94e2cdce44_0_567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g94e2cdce44_0_567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g94e2cdce44_0_567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g94e2cdce44_0_567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g94e2cdce44_0_567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g94e2cdce44_0_567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g94e2cdce44_0_567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g94e2cdce44_0_567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g94e2cdce44_0_567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g94e2cdce44_0_567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g94e2cdce44_0_567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g94e2cdce44_0_567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g94e2cdce44_0_567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g94e2cdce44_0_567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g94e2cdce44_0_567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g94e2cdce44_0_567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g94e2cdce44_0_567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g94e2cdce44_0_567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g94e2cdce44_0_567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g94e2cdce44_0_567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g94e2cdce44_0_567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g94e2cdce44_0_567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g94e2cdce44_0_567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g94e2cdce44_0_567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g94e2cdce44_0_567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g94e2cdce44_0_567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g94e2cdce44_0_567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g94e2cdce44_0_567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g94e2cdce44_0_567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94e2cdce44_0_567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94e2cdce44_0_567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g94e2cdce44_0_567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g94e2cdce44_0_567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g94e2cdce44_0_567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g94e2cdce44_0_567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g94e2cdce44_0_567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g94e2cdce44_0_567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g94e2cdce44_0_567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g94e2cdce44_0_567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g94e2cdce44_0_567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g94e2cdce44_0_567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g94e2cdce44_0_567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g94e2cdce44_0_567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g94e2cdce44_0_567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3" name="Google Shape;633;g94e2cdce44_0_567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>
  <p:cSld name="TITLE_2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g94e2cdce44_0_618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636" name="Google Shape;636;g94e2cdce44_0_618"/>
            <p:cNvCxnSpPr/>
            <p:nvPr/>
          </p:nvCxnSpPr>
          <p:spPr>
            <a:xfrm flipH="1" rot="10800000">
              <a:off x="5130830" y="4175701"/>
              <a:ext cx="4022400" cy="26823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7" name="Google Shape;637;g94e2cdce44_0_618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8" name="Google Shape;638;g94e2cdce44_0_618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g94e2cdce44_0_618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g94e2cdce44_0_618"/>
            <p:cNvSpPr/>
            <p:nvPr/>
          </p:nvSpPr>
          <p:spPr>
            <a:xfrm>
              <a:off x="6637896" y="3920066"/>
              <a:ext cx="2509944" cy="2933700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94e2cdce44_0_618"/>
            <p:cNvSpPr/>
            <p:nvPr/>
          </p:nvSpPr>
          <p:spPr>
            <a:xfrm>
              <a:off x="7010429" y="-8467"/>
              <a:ext cx="2139950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2117">
                <a:alpha val="69019"/>
              </a:srgbClr>
            </a:solidFill>
            <a:ln>
              <a:noFill/>
            </a:ln>
          </p:spPr>
        </p:sp>
        <p:sp>
          <p:nvSpPr>
            <p:cNvPr id="642" name="Google Shape;642;g94e2cdce44_0_618"/>
            <p:cNvSpPr/>
            <p:nvPr/>
          </p:nvSpPr>
          <p:spPr>
            <a:xfrm>
              <a:off x="8295776" y="-8467"/>
              <a:ext cx="859028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EF8B67">
                <a:alpha val="6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g94e2cdce44_0_618"/>
            <p:cNvSpPr/>
            <p:nvPr/>
          </p:nvSpPr>
          <p:spPr>
            <a:xfrm>
              <a:off x="8077231" y="-8468"/>
              <a:ext cx="1067005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g94e2cdce44_0_618"/>
            <p:cNvSpPr/>
            <p:nvPr/>
          </p:nvSpPr>
          <p:spPr>
            <a:xfrm>
              <a:off x="8060297" y="4893733"/>
              <a:ext cx="1092200" cy="1960880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g94e2cdce44_0_618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313"/>
              </a:schemeClr>
            </a:solidFill>
            <a:ln>
              <a:noFill/>
            </a:ln>
          </p:spPr>
        </p:sp>
      </p:grpSp>
      <p:sp>
        <p:nvSpPr>
          <p:cNvPr id="646" name="Google Shape;646;g94e2cdce44_0_618"/>
          <p:cNvSpPr txBox="1"/>
          <p:nvPr>
            <p:ph type="ctrTitle"/>
          </p:nvPr>
        </p:nvSpPr>
        <p:spPr>
          <a:xfrm>
            <a:off x="1130595" y="2404534"/>
            <a:ext cx="58266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47" name="Google Shape;647;g94e2cdce44_0_618"/>
          <p:cNvSpPr txBox="1"/>
          <p:nvPr>
            <p:ph idx="1" type="subTitle"/>
          </p:nvPr>
        </p:nvSpPr>
        <p:spPr>
          <a:xfrm>
            <a:off x="1130595" y="4050834"/>
            <a:ext cx="58266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8" name="Google Shape;648;g94e2cdce44_0_618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9" name="Google Shape;649;g94e2cdce44_0_618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0" name="Google Shape;650;g94e2cdce44_0_618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94e2cdce44_0_635"/>
          <p:cNvSpPr txBox="1"/>
          <p:nvPr>
            <p:ph type="title"/>
          </p:nvPr>
        </p:nvSpPr>
        <p:spPr>
          <a:xfrm>
            <a:off x="755576" y="188640"/>
            <a:ext cx="63477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53" name="Google Shape;653;g94e2cdce44_0_635"/>
          <p:cNvSpPr txBox="1"/>
          <p:nvPr>
            <p:ph idx="1" type="body"/>
          </p:nvPr>
        </p:nvSpPr>
        <p:spPr>
          <a:xfrm>
            <a:off x="609600" y="4470400"/>
            <a:ext cx="63477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4" name="Google Shape;654;g94e2cdce44_0_635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5" name="Google Shape;655;g94e2cdce44_0_635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6" name="Google Shape;656;g94e2cdce44_0_635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g94e2cdce44_0_490"/>
          <p:cNvGrpSpPr/>
          <p:nvPr/>
        </p:nvGrpSpPr>
        <p:grpSpPr>
          <a:xfrm>
            <a:off x="6714243" y="5146661"/>
            <a:ext cx="2429755" cy="1715572"/>
            <a:chOff x="6714243" y="3860093"/>
            <a:chExt cx="2429755" cy="1286711"/>
          </a:xfrm>
        </p:grpSpPr>
        <p:sp>
          <p:nvSpPr>
            <p:cNvPr id="98" name="Google Shape;98;g94e2cdce44_0_490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94e2cdce44_0_490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94e2cdce44_0_490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94e2cdce44_0_490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94e2cdce44_0_490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94e2cdce44_0_490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94e2cdce44_0_490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94e2cdce44_0_490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94e2cdce44_0_490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94e2cdce44_0_490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94e2cdce44_0_490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94e2cdce44_0_490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g94e2cdce44_0_490"/>
          <p:cNvGrpSpPr/>
          <p:nvPr/>
        </p:nvGrpSpPr>
        <p:grpSpPr>
          <a:xfrm>
            <a:off x="892" y="-15"/>
            <a:ext cx="3037586" cy="3003452"/>
            <a:chOff x="892" y="-11"/>
            <a:chExt cx="3037586" cy="2252645"/>
          </a:xfrm>
        </p:grpSpPr>
        <p:sp>
          <p:nvSpPr>
            <p:cNvPr id="111" name="Google Shape;111;g94e2cdce44_0_490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94e2cdce44_0_490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94e2cdce44_0_490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94e2cdce44_0_490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94e2cdce44_0_490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94e2cdce44_0_490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94e2cdce44_0_490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94e2cdce44_0_490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94e2cdce44_0_490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94e2cdce44_0_490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94e2cdce44_0_490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94e2cdce44_0_490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94e2cdce44_0_490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94e2cdce44_0_490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94e2cdce44_0_490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94e2cdce44_0_490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94e2cdce44_0_490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94e2cdce44_0_490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94e2cdce44_0_490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94e2cdce44_0_490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94e2cdce44_0_490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94e2cdce44_0_490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94e2cdce44_0_490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g94e2cdce44_0_490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4e2cdce44_0_641"/>
          <p:cNvSpPr txBox="1"/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7" name="Google Shape;137;g94e2cdce44_0_641"/>
          <p:cNvSpPr txBox="1"/>
          <p:nvPr>
            <p:ph idx="1" type="body"/>
          </p:nvPr>
        </p:nvSpPr>
        <p:spPr>
          <a:xfrm>
            <a:off x="609600" y="2160589"/>
            <a:ext cx="30882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◂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◂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◂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◂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●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9pPr>
          </a:lstStyle>
          <a:p/>
        </p:txBody>
      </p:sp>
      <p:sp>
        <p:nvSpPr>
          <p:cNvPr id="138" name="Google Shape;138;g94e2cdce44_0_641"/>
          <p:cNvSpPr txBox="1"/>
          <p:nvPr>
            <p:ph idx="2" type="body"/>
          </p:nvPr>
        </p:nvSpPr>
        <p:spPr>
          <a:xfrm>
            <a:off x="3869204" y="2160590"/>
            <a:ext cx="30882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◂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◂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◂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◂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●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9pPr>
          </a:lstStyle>
          <a:p/>
        </p:txBody>
      </p:sp>
      <p:sp>
        <p:nvSpPr>
          <p:cNvPr id="139" name="Google Shape;139;g94e2cdce44_0_641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g94e2cdce44_0_641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g94e2cdce44_0_641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A40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4e2cdce44_0_87"/>
          <p:cNvSpPr txBox="1"/>
          <p:nvPr>
            <p:ph type="ctrTitle"/>
          </p:nvPr>
        </p:nvSpPr>
        <p:spPr>
          <a:xfrm>
            <a:off x="685800" y="2212733"/>
            <a:ext cx="42525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4" name="Google Shape;144;g94e2cdce44_0_87"/>
          <p:cNvSpPr txBox="1"/>
          <p:nvPr>
            <p:ph idx="1" type="subTitle"/>
          </p:nvPr>
        </p:nvSpPr>
        <p:spPr>
          <a:xfrm>
            <a:off x="685800" y="3583536"/>
            <a:ext cx="42525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145" name="Google Shape;145;g94e2cdce44_0_87"/>
          <p:cNvGrpSpPr/>
          <p:nvPr/>
        </p:nvGrpSpPr>
        <p:grpSpPr>
          <a:xfrm>
            <a:off x="4894945" y="-15"/>
            <a:ext cx="4252453" cy="6862249"/>
            <a:chOff x="4894945" y="-11"/>
            <a:chExt cx="4252453" cy="5146815"/>
          </a:xfrm>
        </p:grpSpPr>
        <p:sp>
          <p:nvSpPr>
            <p:cNvPr id="146" name="Google Shape;146;g94e2cdce44_0_87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94e2cdce44_0_87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94e2cdce44_0_87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94e2cdce44_0_87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94e2cdce44_0_87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94e2cdce44_0_87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94e2cdce44_0_87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94e2cdce44_0_87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94e2cdce44_0_87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94e2cdce44_0_87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94e2cdce44_0_87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94e2cdce44_0_87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94e2cdce44_0_87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94e2cdce44_0_87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94e2cdce44_0_87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94e2cdce44_0_87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94e2cdce44_0_87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94e2cdce44_0_87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94e2cdce44_0_87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94e2cdce44_0_87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94e2cdce44_0_87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94e2cdce44_0_87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94e2cdce44_0_87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94e2cdce44_0_87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94e2cdce44_0_87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94e2cdce44_0_87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94e2cdce44_0_87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94e2cdce44_0_87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94e2cdce44_0_87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94e2cdce44_0_87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94e2cdce44_0_87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94e2cdce44_0_87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94e2cdce44_0_87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94e2cdce44_0_87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94e2cdce44_0_87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94e2cdce44_0_87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94e2cdce44_0_87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94e2cdce44_0_87"/>
            <p:cNvSpPr/>
            <p:nvPr/>
          </p:nvSpPr>
          <p:spPr>
            <a:xfrm>
              <a:off x="6109812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94e2cdce44_0_87"/>
            <p:cNvSpPr/>
            <p:nvPr/>
          </p:nvSpPr>
          <p:spPr>
            <a:xfrm>
              <a:off x="6109812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94e2cdce44_0_87"/>
            <p:cNvSpPr/>
            <p:nvPr/>
          </p:nvSpPr>
          <p:spPr>
            <a:xfrm>
              <a:off x="6717668" y="1286669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94e2cdce44_0_87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94e2cdce44_0_87"/>
            <p:cNvSpPr/>
            <p:nvPr/>
          </p:nvSpPr>
          <p:spPr>
            <a:xfrm>
              <a:off x="6717668" y="2573381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94e2cdce44_0_87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94e2cdce44_0_87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94e2cdce44_0_87"/>
            <p:cNvSpPr/>
            <p:nvPr/>
          </p:nvSpPr>
          <p:spPr>
            <a:xfrm>
              <a:off x="7325495" y="289595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94e2cdce44_0_87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94e2cdce44_0_87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94e2cdce44_0_87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94e2cdce44_0_87"/>
            <p:cNvSpPr/>
            <p:nvPr/>
          </p:nvSpPr>
          <p:spPr>
            <a:xfrm>
              <a:off x="6109812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94e2cdce44_0_87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94e2cdce44_0_87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94e2cdce44_0_87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94e2cdce44_0_87"/>
            <p:cNvSpPr/>
            <p:nvPr/>
          </p:nvSpPr>
          <p:spPr>
            <a:xfrm>
              <a:off x="6717668" y="22526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94e2cdce44_0_87"/>
            <p:cNvSpPr/>
            <p:nvPr/>
          </p:nvSpPr>
          <p:spPr>
            <a:xfrm>
              <a:off x="7325495" y="257338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g94e2cdce44_0_145"/>
          <p:cNvGrpSpPr/>
          <p:nvPr/>
        </p:nvGrpSpPr>
        <p:grpSpPr>
          <a:xfrm>
            <a:off x="900" y="0"/>
            <a:ext cx="9143992" cy="3419631"/>
            <a:chOff x="900" y="0"/>
            <a:chExt cx="9143992" cy="2564787"/>
          </a:xfrm>
        </p:grpSpPr>
        <p:sp>
          <p:nvSpPr>
            <p:cNvPr id="202" name="Google Shape;202;g94e2cdce44_0_145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rect b="b" l="l" r="r" t="t"/>
              <a:pathLst>
                <a:path extrusionOk="0" h="40072" w="40799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94e2cdce44_0_145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94e2cdce44_0_145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94e2cdce44_0_145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94e2cdce44_0_145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94e2cdce44_0_145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94e2cdce44_0_145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94e2cdce44_0_145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94e2cdce44_0_145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94e2cdce44_0_145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94e2cdce44_0_145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94e2cdce44_0_145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94e2cdce44_0_145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94e2cdce44_0_145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94e2cdce44_0_145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94e2cdce44_0_145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94e2cdce44_0_145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94e2cdce44_0_145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94e2cdce44_0_145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94e2cdce44_0_145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94e2cdce44_0_145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94e2cdce44_0_145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94e2cdce44_0_145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94e2cdce44_0_145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94e2cdce44_0_145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94e2cdce44_0_145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94e2cdce44_0_145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94e2cdce44_0_145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94e2cdce44_0_145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94e2cdce44_0_145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94e2cdce44_0_145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94e2cdce44_0_145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94e2cdce44_0_145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94e2cdce44_0_145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94e2cdce44_0_145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94e2cdce44_0_145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94e2cdce44_0_145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94e2cdce44_0_145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94e2cdce44_0_145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94e2cdce44_0_145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94e2cdce44_0_145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94e2cdce44_0_145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94e2cdce44_0_145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94e2cdce44_0_145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94e2cdce44_0_145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94e2cdce44_0_145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94e2cdce44_0_145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94e2cdce44_0_145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94e2cdce44_0_145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94e2cdce44_0_145"/>
            <p:cNvSpPr/>
            <p:nvPr/>
          </p:nvSpPr>
          <p:spPr>
            <a:xfrm>
              <a:off x="1222480" y="9650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94e2cdce44_0_145"/>
            <p:cNvSpPr/>
            <p:nvPr/>
          </p:nvSpPr>
          <p:spPr>
            <a:xfrm>
              <a:off x="1834119" y="192138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g94e2cdce44_0_145"/>
          <p:cNvSpPr txBox="1"/>
          <p:nvPr>
            <p:ph idx="1" type="body"/>
          </p:nvPr>
        </p:nvSpPr>
        <p:spPr>
          <a:xfrm>
            <a:off x="2528350" y="2069533"/>
            <a:ext cx="5497800" cy="3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◂"/>
              <a:defRPr i="1" sz="3000"/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2pPr>
            <a:lvl3pPr indent="-419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3pPr>
            <a:lvl4pPr indent="-419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254" name="Google Shape;254;g94e2cdce44_0_145"/>
          <p:cNvSpPr txBox="1"/>
          <p:nvPr/>
        </p:nvSpPr>
        <p:spPr>
          <a:xfrm>
            <a:off x="1295501" y="2078200"/>
            <a:ext cx="735900" cy="14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i="0" sz="6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g94e2cdce44_0_145"/>
          <p:cNvSpPr txBox="1"/>
          <p:nvPr>
            <p:ph idx="12" type="sldNum"/>
          </p:nvPr>
        </p:nvSpPr>
        <p:spPr>
          <a:xfrm>
            <a:off x="854332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g94e2cdce44_0_201"/>
          <p:cNvGrpSpPr/>
          <p:nvPr/>
        </p:nvGrpSpPr>
        <p:grpSpPr>
          <a:xfrm>
            <a:off x="6714243" y="5146661"/>
            <a:ext cx="2429755" cy="1715572"/>
            <a:chOff x="6714243" y="3860093"/>
            <a:chExt cx="2429755" cy="1286711"/>
          </a:xfrm>
        </p:grpSpPr>
        <p:sp>
          <p:nvSpPr>
            <p:cNvPr id="258" name="Google Shape;258;g94e2cdce44_0_201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94e2cdce44_0_201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94e2cdce44_0_201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94e2cdce44_0_201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94e2cdce44_0_201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94e2cdce44_0_201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94e2cdce44_0_201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94e2cdce44_0_201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94e2cdce44_0_201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94e2cdce44_0_201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94e2cdce44_0_201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94e2cdce44_0_201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g94e2cdce44_0_201"/>
          <p:cNvGrpSpPr/>
          <p:nvPr/>
        </p:nvGrpSpPr>
        <p:grpSpPr>
          <a:xfrm>
            <a:off x="892" y="-15"/>
            <a:ext cx="3037586" cy="3003452"/>
            <a:chOff x="892" y="-11"/>
            <a:chExt cx="3037586" cy="2252645"/>
          </a:xfrm>
        </p:grpSpPr>
        <p:sp>
          <p:nvSpPr>
            <p:cNvPr id="271" name="Google Shape;271;g94e2cdce44_0_201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94e2cdce44_0_201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94e2cdce44_0_201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94e2cdce44_0_201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94e2cdce44_0_201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94e2cdce44_0_201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94e2cdce44_0_201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94e2cdce44_0_201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94e2cdce44_0_201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94e2cdce44_0_201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94e2cdce44_0_201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94e2cdce44_0_201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94e2cdce44_0_201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94e2cdce44_0_201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94e2cdce44_0_201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94e2cdce44_0_201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94e2cdce44_0_201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94e2cdce44_0_201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94e2cdce44_0_201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94e2cdce44_0_201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94e2cdce44_0_201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94e2cdce44_0_201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94e2cdce44_0_201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g94e2cdce44_0_201"/>
          <p:cNvSpPr txBox="1"/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5" name="Google Shape;295;g94e2cdce44_0_201"/>
          <p:cNvSpPr txBox="1"/>
          <p:nvPr>
            <p:ph idx="1" type="body"/>
          </p:nvPr>
        </p:nvSpPr>
        <p:spPr>
          <a:xfrm>
            <a:off x="1320025" y="2151031"/>
            <a:ext cx="6455700" cy="3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96" name="Google Shape;296;g94e2cdce44_0_201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g94e2cdce44_0_242"/>
          <p:cNvGrpSpPr/>
          <p:nvPr/>
        </p:nvGrpSpPr>
        <p:grpSpPr>
          <a:xfrm>
            <a:off x="4894945" y="-15"/>
            <a:ext cx="4251603" cy="6862249"/>
            <a:chOff x="4894945" y="-11"/>
            <a:chExt cx="4251603" cy="5146815"/>
          </a:xfrm>
        </p:grpSpPr>
        <p:sp>
          <p:nvSpPr>
            <p:cNvPr id="299" name="Google Shape;299;g94e2cdce44_0_242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94e2cdce44_0_242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94e2cdce44_0_242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94e2cdce44_0_242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94e2cdce44_0_242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94e2cdce44_0_242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94e2cdce44_0_242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94e2cdce44_0_242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94e2cdce44_0_242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94e2cdce44_0_242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94e2cdce44_0_242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94e2cdce44_0_242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g94e2cdce44_0_242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94e2cdce44_0_242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94e2cdce44_0_242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94e2cdce44_0_242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94e2cdce44_0_242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94e2cdce44_0_242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94e2cdce44_0_242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94e2cdce44_0_242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94e2cdce44_0_242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94e2cdce44_0_242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94e2cdce44_0_242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94e2cdce44_0_242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94e2cdce44_0_242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94e2cdce44_0_242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94e2cdce44_0_242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g94e2cdce44_0_242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g94e2cdce44_0_242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g94e2cdce44_0_242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g94e2cdce44_0_242"/>
            <p:cNvSpPr/>
            <p:nvPr/>
          </p:nvSpPr>
          <p:spPr>
            <a:xfrm>
              <a:off x="5502772" y="643313"/>
              <a:ext cx="3643776" cy="3860168"/>
            </a:xfrm>
            <a:custGeom>
              <a:rect b="b" l="l" r="r" t="t"/>
              <a:pathLst>
                <a:path extrusionOk="0" h="120217" w="122449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g94e2cdce44_0_242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94e2cdce44_0_242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94e2cdce44_0_242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94e2cdce44_0_242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94e2cdce44_0_242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94e2cdce44_0_242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g94e2cdce44_0_242"/>
          <p:cNvGrpSpPr/>
          <p:nvPr/>
        </p:nvGrpSpPr>
        <p:grpSpPr>
          <a:xfrm>
            <a:off x="-6" y="-15"/>
            <a:ext cx="2429759" cy="2145665"/>
            <a:chOff x="608719" y="-11"/>
            <a:chExt cx="2429759" cy="1609289"/>
          </a:xfrm>
        </p:grpSpPr>
        <p:sp>
          <p:nvSpPr>
            <p:cNvPr id="337" name="Google Shape;337;g94e2cdce44_0_242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94e2cdce44_0_242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94e2cdce44_0_242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g94e2cdce44_0_242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g94e2cdce44_0_242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94e2cdce44_0_242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g94e2cdce44_0_242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g94e2cdce44_0_242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g94e2cdce44_0_242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g94e2cdce44_0_242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g94e2cdce44_0_242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g94e2cdce44_0_242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9" name="Google Shape;349;g94e2cdce44_0_242"/>
          <p:cNvSpPr txBox="1"/>
          <p:nvPr>
            <p:ph type="title"/>
          </p:nvPr>
        </p:nvSpPr>
        <p:spPr>
          <a:xfrm>
            <a:off x="742725" y="2203667"/>
            <a:ext cx="3892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0" name="Google Shape;350;g94e2cdce44_0_242"/>
          <p:cNvSpPr txBox="1"/>
          <p:nvPr>
            <p:ph idx="1" type="body"/>
          </p:nvPr>
        </p:nvSpPr>
        <p:spPr>
          <a:xfrm>
            <a:off x="742725" y="2969639"/>
            <a:ext cx="3892200" cy="29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◂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1" name="Google Shape;351;g94e2cdce44_0_242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52" name="Google Shape;352;g94e2cdce44_0_242"/>
          <p:cNvSpPr/>
          <p:nvPr/>
        </p:nvSpPr>
        <p:spPr>
          <a:xfrm>
            <a:off x="8538692" y="6434658"/>
            <a:ext cx="607856" cy="427740"/>
          </a:xfrm>
          <a:custGeom>
            <a:rect b="b" l="l" r="r" t="t"/>
            <a:pathLst>
              <a:path extrusionOk="0" h="9991" w="20427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g94e2cdce44_0_298"/>
          <p:cNvGrpSpPr/>
          <p:nvPr/>
        </p:nvGrpSpPr>
        <p:grpSpPr>
          <a:xfrm>
            <a:off x="892" y="-15"/>
            <a:ext cx="3037586" cy="3003452"/>
            <a:chOff x="892" y="-11"/>
            <a:chExt cx="3037586" cy="2252645"/>
          </a:xfrm>
        </p:grpSpPr>
        <p:sp>
          <p:nvSpPr>
            <p:cNvPr id="355" name="Google Shape;355;g94e2cdce44_0_298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94e2cdce44_0_298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94e2cdce44_0_298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g94e2cdce44_0_298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g94e2cdce44_0_298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94e2cdce44_0_298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94e2cdce44_0_298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94e2cdce44_0_298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94e2cdce44_0_298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94e2cdce44_0_298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94e2cdce44_0_298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g94e2cdce44_0_298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94e2cdce44_0_298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g94e2cdce44_0_298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g94e2cdce44_0_298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g94e2cdce44_0_298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g94e2cdce44_0_298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g94e2cdce44_0_298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g94e2cdce44_0_298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g94e2cdce44_0_298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g94e2cdce44_0_298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g94e2cdce44_0_298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g94e2cdce44_0_298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g94e2cdce44_0_298"/>
          <p:cNvGrpSpPr/>
          <p:nvPr/>
        </p:nvGrpSpPr>
        <p:grpSpPr>
          <a:xfrm>
            <a:off x="6714243" y="5146661"/>
            <a:ext cx="2429755" cy="1715572"/>
            <a:chOff x="6714243" y="3860093"/>
            <a:chExt cx="2429755" cy="1286711"/>
          </a:xfrm>
        </p:grpSpPr>
        <p:sp>
          <p:nvSpPr>
            <p:cNvPr id="379" name="Google Shape;379;g94e2cdce44_0_298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g94e2cdce44_0_298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g94e2cdce44_0_298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g94e2cdce44_0_298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g94e2cdce44_0_298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g94e2cdce44_0_298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g94e2cdce44_0_298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g94e2cdce44_0_298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g94e2cdce44_0_298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g94e2cdce44_0_298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g94e2cdce44_0_298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g94e2cdce44_0_298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1" name="Google Shape;391;g94e2cdce44_0_298"/>
          <p:cNvSpPr txBox="1"/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2" name="Google Shape;392;g94e2cdce44_0_298"/>
          <p:cNvSpPr txBox="1"/>
          <p:nvPr>
            <p:ph idx="1" type="body"/>
          </p:nvPr>
        </p:nvSpPr>
        <p:spPr>
          <a:xfrm>
            <a:off x="1320025" y="2110167"/>
            <a:ext cx="31335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3" name="Google Shape;393;g94e2cdce44_0_298"/>
          <p:cNvSpPr txBox="1"/>
          <p:nvPr>
            <p:ph idx="2" type="body"/>
          </p:nvPr>
        </p:nvSpPr>
        <p:spPr>
          <a:xfrm>
            <a:off x="4642177" y="2110167"/>
            <a:ext cx="31335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4" name="Google Shape;394;g94e2cdce44_0_298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g94e2cdce44_0_340"/>
          <p:cNvGrpSpPr/>
          <p:nvPr/>
        </p:nvGrpSpPr>
        <p:grpSpPr>
          <a:xfrm>
            <a:off x="6714243" y="5146661"/>
            <a:ext cx="2429755" cy="1715572"/>
            <a:chOff x="6714243" y="3860093"/>
            <a:chExt cx="2429755" cy="1286711"/>
          </a:xfrm>
        </p:grpSpPr>
        <p:sp>
          <p:nvSpPr>
            <p:cNvPr id="397" name="Google Shape;397;g94e2cdce44_0_340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94e2cdce44_0_340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94e2cdce44_0_340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94e2cdce44_0_340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94e2cdce44_0_340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g94e2cdce44_0_340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g94e2cdce44_0_340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94e2cdce44_0_340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g94e2cdce44_0_340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g94e2cdce44_0_340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g94e2cdce44_0_340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g94e2cdce44_0_340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9" name="Google Shape;409;g94e2cdce44_0_340"/>
          <p:cNvGrpSpPr/>
          <p:nvPr/>
        </p:nvGrpSpPr>
        <p:grpSpPr>
          <a:xfrm>
            <a:off x="892" y="-15"/>
            <a:ext cx="3037586" cy="3003452"/>
            <a:chOff x="892" y="-11"/>
            <a:chExt cx="3037586" cy="2252645"/>
          </a:xfrm>
        </p:grpSpPr>
        <p:sp>
          <p:nvSpPr>
            <p:cNvPr id="410" name="Google Shape;410;g94e2cdce44_0_340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g94e2cdce44_0_340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g94e2cdce44_0_340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g94e2cdce44_0_340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g94e2cdce44_0_340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g94e2cdce44_0_340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g94e2cdce44_0_340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g94e2cdce44_0_340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g94e2cdce44_0_340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g94e2cdce44_0_340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94e2cdce44_0_340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g94e2cdce44_0_340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94e2cdce44_0_340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g94e2cdce44_0_340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g94e2cdce44_0_340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g94e2cdce44_0_340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g94e2cdce44_0_340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g94e2cdce44_0_340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g94e2cdce44_0_340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g94e2cdce44_0_340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g94e2cdce44_0_340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g94e2cdce44_0_340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g94e2cdce44_0_340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3" name="Google Shape;433;g94e2cdce44_0_340"/>
          <p:cNvSpPr txBox="1"/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34" name="Google Shape;434;g94e2cdce44_0_340"/>
          <p:cNvSpPr txBox="1"/>
          <p:nvPr>
            <p:ph idx="1" type="body"/>
          </p:nvPr>
        </p:nvSpPr>
        <p:spPr>
          <a:xfrm>
            <a:off x="1320025" y="2465433"/>
            <a:ext cx="2080800" cy="3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5" name="Google Shape;435;g94e2cdce44_0_340"/>
          <p:cNvSpPr txBox="1"/>
          <p:nvPr>
            <p:ph idx="2" type="body"/>
          </p:nvPr>
        </p:nvSpPr>
        <p:spPr>
          <a:xfrm>
            <a:off x="3507463" y="2465433"/>
            <a:ext cx="2080800" cy="3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6" name="Google Shape;436;g94e2cdce44_0_340"/>
          <p:cNvSpPr txBox="1"/>
          <p:nvPr>
            <p:ph idx="3" type="body"/>
          </p:nvPr>
        </p:nvSpPr>
        <p:spPr>
          <a:xfrm>
            <a:off x="5694901" y="2465433"/>
            <a:ext cx="2080800" cy="3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7" name="Google Shape;437;g94e2cdce44_0_340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94e2cdce44_0_0"/>
          <p:cNvSpPr txBox="1"/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1" name="Google Shape;11;g94e2cdce44_0_0"/>
          <p:cNvSpPr txBox="1"/>
          <p:nvPr>
            <p:ph idx="1" type="body"/>
          </p:nvPr>
        </p:nvSpPr>
        <p:spPr>
          <a:xfrm>
            <a:off x="1320025" y="2151031"/>
            <a:ext cx="6455700" cy="3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2" name="Google Shape;12;g94e2cdce44_0_0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"/>
          <p:cNvSpPr txBox="1"/>
          <p:nvPr>
            <p:ph type="ctrTitle"/>
          </p:nvPr>
        </p:nvSpPr>
        <p:spPr>
          <a:xfrm>
            <a:off x="554625" y="3428992"/>
            <a:ext cx="52650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695B"/>
              </a:buClr>
              <a:buSzPts val="4400"/>
              <a:buFont typeface="Arial Rounded"/>
              <a:buNone/>
            </a:pPr>
            <a:r>
              <a:rPr b="1" lang="es-AR" sz="4400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Listas:</a:t>
            </a:r>
            <a:br>
              <a:rPr b="1" lang="es-AR" sz="4400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lang="es-AR" sz="4400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Repaso</a:t>
            </a:r>
            <a:br>
              <a:rPr b="1" lang="es-AR" sz="4400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endParaRPr b="1" sz="4400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663" name="Google Shape;663;p1"/>
          <p:cNvSpPr txBox="1"/>
          <p:nvPr/>
        </p:nvSpPr>
        <p:spPr>
          <a:xfrm>
            <a:off x="685800" y="512303"/>
            <a:ext cx="6228600" cy="1470000"/>
          </a:xfrm>
          <a:prstGeom prst="rect">
            <a:avLst/>
          </a:prstGeom>
          <a:solidFill>
            <a:srgbClr val="FAD8CB">
              <a:alpha val="3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AR" sz="40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Modulo Imperativo Programación II - 202</a:t>
            </a:r>
            <a:r>
              <a:rPr b="1" lang="es-AR" sz="4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b="1" i="0" sz="4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9"/>
          <p:cNvSpPr txBox="1"/>
          <p:nvPr>
            <p:ph idx="4294967295" type="title"/>
          </p:nvPr>
        </p:nvSpPr>
        <p:spPr>
          <a:xfrm>
            <a:off x="3045500" y="272325"/>
            <a:ext cx="5761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9010"/>
              <a:buFont typeface="Trebuchet MS"/>
              <a:buNone/>
            </a:pPr>
            <a:r>
              <a:rPr lang="es-AR" sz="3640"/>
              <a:t>Listas - Ejemplo que seguiremos</a:t>
            </a:r>
            <a:endParaRPr sz="2800"/>
          </a:p>
        </p:txBody>
      </p:sp>
      <p:sp>
        <p:nvSpPr>
          <p:cNvPr id="723" name="Google Shape;723;p9"/>
          <p:cNvSpPr txBox="1"/>
          <p:nvPr/>
        </p:nvSpPr>
        <p:spPr>
          <a:xfrm>
            <a:off x="609600" y="3429000"/>
            <a:ext cx="7972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s-AR" sz="33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se insertan los elementos en la lista que se dispone?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9"/>
          <p:cNvSpPr txBox="1"/>
          <p:nvPr/>
        </p:nvSpPr>
        <p:spPr>
          <a:xfrm>
            <a:off x="1719788" y="5741243"/>
            <a:ext cx="504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s-AR" sz="29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el archivo twitter.pas</a:t>
            </a:r>
            <a:endParaRPr b="0" i="0" sz="29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https://i2.wp.com/www.fundacionttm.org/wp-content/uploads/2016/11/Documento-R.png?fit=810%2C810&amp;ssl=1" id="725" name="Google Shape;7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796" y="5612063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9"/>
          <p:cNvSpPr txBox="1"/>
          <p:nvPr/>
        </p:nvSpPr>
        <p:spPr>
          <a:xfrm>
            <a:off x="2555700" y="1540365"/>
            <a:ext cx="5040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s-AR" sz="37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se crean los tweets?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0"/>
          <p:cNvSpPr txBox="1"/>
          <p:nvPr>
            <p:ph idx="4294967295" type="title"/>
          </p:nvPr>
        </p:nvSpPr>
        <p:spPr>
          <a:xfrm>
            <a:off x="4229100" y="0"/>
            <a:ext cx="49149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/>
              <a:t>Listas – Agregar al inicio</a:t>
            </a:r>
            <a:endParaRPr/>
          </a:p>
        </p:txBody>
      </p:sp>
      <p:sp>
        <p:nvSpPr>
          <p:cNvPr id="733" name="Google Shape;733;p10"/>
          <p:cNvSpPr/>
          <p:nvPr/>
        </p:nvSpPr>
        <p:spPr>
          <a:xfrm>
            <a:off x="1490825" y="1620009"/>
            <a:ext cx="7058700" cy="41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Procedure agregarAdelante ( var l : listaTweets;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                                     t : tweet);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aux : listaTweets;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begin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new(aux);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aux^.dato := 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aux^.sig := 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 := aux;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10"/>
          <p:cNvSpPr txBox="1"/>
          <p:nvPr/>
        </p:nvSpPr>
        <p:spPr>
          <a:xfrm>
            <a:off x="1961804" y="5656171"/>
            <a:ext cx="6116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 luego,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podemos generar la nueva estructura?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10"/>
          <p:cNvSpPr/>
          <p:nvPr/>
        </p:nvSpPr>
        <p:spPr>
          <a:xfrm>
            <a:off x="1842175" y="3532627"/>
            <a:ext cx="2376300" cy="831300"/>
          </a:xfrm>
          <a:prstGeom prst="rect">
            <a:avLst/>
          </a:prstGeom>
          <a:noFill/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6" name="Google Shape;736;p10"/>
          <p:cNvSpPr txBox="1"/>
          <p:nvPr/>
        </p:nvSpPr>
        <p:spPr>
          <a:xfrm>
            <a:off x="4687074" y="3796159"/>
            <a:ext cx="310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Creo el nodo y cargo el dato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7" name="Google Shape;737;p10"/>
          <p:cNvCxnSpPr>
            <a:stCxn id="735" idx="3"/>
          </p:cNvCxnSpPr>
          <p:nvPr/>
        </p:nvCxnSpPr>
        <p:spPr>
          <a:xfrm>
            <a:off x="4218475" y="3948277"/>
            <a:ext cx="435900" cy="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38" name="Google Shape;738;p10"/>
          <p:cNvSpPr/>
          <p:nvPr/>
        </p:nvSpPr>
        <p:spPr>
          <a:xfrm>
            <a:off x="1842185" y="4528498"/>
            <a:ext cx="2376300" cy="831300"/>
          </a:xfrm>
          <a:prstGeom prst="rect">
            <a:avLst/>
          </a:prstGeom>
          <a:noFill/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739" name="Google Shape;739;p10"/>
          <p:cNvCxnSpPr>
            <a:stCxn id="738" idx="3"/>
          </p:cNvCxnSpPr>
          <p:nvPr/>
        </p:nvCxnSpPr>
        <p:spPr>
          <a:xfrm>
            <a:off x="4218485" y="4944148"/>
            <a:ext cx="468600" cy="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0" name="Google Shape;740;p10"/>
          <p:cNvSpPr txBox="1"/>
          <p:nvPr/>
        </p:nvSpPr>
        <p:spPr>
          <a:xfrm>
            <a:off x="4710050" y="4707059"/>
            <a:ext cx="254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Enlazo el siguiente y asigno el nuevo inicio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1"/>
          <p:cNvSpPr/>
          <p:nvPr/>
        </p:nvSpPr>
        <p:spPr>
          <a:xfrm>
            <a:off x="1746650" y="502375"/>
            <a:ext cx="6989400" cy="60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 insertar ordenado en una lista debemos considerar: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Pedir espacio para el nuevo nodo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Guardar el nuevo dato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Buscar posición donde se debe insertar (secuencialmente)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Reacomodar punteros. Considerando tres casos: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74650" lvl="2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 nuevo elemento va en el inicio de la lista.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2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 nuevo elemento va en el medio de dos existentes.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2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 nuevo elemento va al final de la lista.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7" name="Google Shape;747;p11"/>
          <p:cNvSpPr txBox="1"/>
          <p:nvPr>
            <p:ph idx="4294967295" type="title"/>
          </p:nvPr>
        </p:nvSpPr>
        <p:spPr>
          <a:xfrm>
            <a:off x="3021925" y="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 sz="3100"/>
              <a:t>Listas – Agregar ordenado</a:t>
            </a:r>
            <a:endParaRPr sz="3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"/>
          <p:cNvSpPr txBox="1"/>
          <p:nvPr>
            <p:ph type="title"/>
          </p:nvPr>
        </p:nvSpPr>
        <p:spPr>
          <a:xfrm>
            <a:off x="609600" y="609600"/>
            <a:ext cx="63483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/>
              <a:t>Listas – Agregar ordenado</a:t>
            </a:r>
            <a:endParaRPr/>
          </a:p>
        </p:txBody>
      </p:sp>
      <p:sp>
        <p:nvSpPr>
          <p:cNvPr id="754" name="Google Shape;754;p12"/>
          <p:cNvSpPr/>
          <p:nvPr/>
        </p:nvSpPr>
        <p:spPr>
          <a:xfrm>
            <a:off x="190152" y="1268760"/>
            <a:ext cx="9163710" cy="56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Procedure agregarOrdenado ( var pri : listaTweets; t : tweet);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      nuevo, anterior, actual : listaTweets;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begin</a:t>
            </a:r>
            <a:endParaRPr b="0" i="0" sz="18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new (nuevo);  nuevo^.dato:= n;   nuevo^.sig := nil;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(pri = nil) then</a:t>
            </a:r>
            <a:endParaRPr b="0" i="0" sz="18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pri := nuevo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begin</a:t>
            </a:r>
            <a:endParaRPr b="0" i="0" sz="18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actual := pri;     anterior := pri;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while (actual&lt;&gt;nil)and(actual^.dato.nombreUsuario &lt; nuevo^.dato .nombreUsuario)do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begin    anterior := actual;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      actual:= actual^.sig;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if (anterior = actual) then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pri := nuevo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else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anterior^.sig := nuevo;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0" i="0" lang="es-AR" sz="3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nuevo^.sig := actual;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12"/>
          <p:cNvSpPr/>
          <p:nvPr/>
        </p:nvSpPr>
        <p:spPr>
          <a:xfrm>
            <a:off x="683568" y="2132856"/>
            <a:ext cx="4896600" cy="268500"/>
          </a:xfrm>
          <a:prstGeom prst="rect">
            <a:avLst/>
          </a:prstGeom>
          <a:noFill/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6" name="Google Shape;756;p12"/>
          <p:cNvSpPr txBox="1"/>
          <p:nvPr/>
        </p:nvSpPr>
        <p:spPr>
          <a:xfrm>
            <a:off x="5560571" y="1930924"/>
            <a:ext cx="1728300" cy="646500"/>
          </a:xfrm>
          <a:prstGeom prst="rect">
            <a:avLst/>
          </a:prstGeom>
          <a:gradFill>
            <a:gsLst>
              <a:gs pos="0">
                <a:srgbClr val="D5583D"/>
              </a:gs>
              <a:gs pos="78000">
                <a:srgbClr val="C04114"/>
              </a:gs>
              <a:gs pos="100000">
                <a:srgbClr val="C04114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Creo el nodo y cargo el dato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12"/>
          <p:cNvSpPr/>
          <p:nvPr/>
        </p:nvSpPr>
        <p:spPr>
          <a:xfrm>
            <a:off x="1055656" y="3534110"/>
            <a:ext cx="8088344" cy="1335300"/>
          </a:xfrm>
          <a:prstGeom prst="rect">
            <a:avLst/>
          </a:prstGeom>
          <a:noFill/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8" name="Google Shape;758;p12"/>
          <p:cNvSpPr txBox="1"/>
          <p:nvPr/>
        </p:nvSpPr>
        <p:spPr>
          <a:xfrm>
            <a:off x="4780905" y="4195694"/>
            <a:ext cx="3967500" cy="1200600"/>
          </a:xfrm>
          <a:prstGeom prst="rect">
            <a:avLst/>
          </a:prstGeom>
          <a:gradFill>
            <a:gsLst>
              <a:gs pos="0">
                <a:srgbClr val="D5583D"/>
              </a:gs>
              <a:gs pos="78000">
                <a:srgbClr val="C04114"/>
              </a:gs>
              <a:gs pos="100000">
                <a:srgbClr val="C04114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 la lista no está vacía recorro hasta encontrar la posición dónde insertar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(entre anterior y actual)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12"/>
          <p:cNvSpPr/>
          <p:nvPr/>
        </p:nvSpPr>
        <p:spPr>
          <a:xfrm flipH="1" rot="10800000">
            <a:off x="1313708" y="5119067"/>
            <a:ext cx="1872300" cy="350700"/>
          </a:xfrm>
          <a:prstGeom prst="rect">
            <a:avLst/>
          </a:prstGeom>
          <a:noFill/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0" name="Google Shape;760;p12"/>
          <p:cNvSpPr/>
          <p:nvPr/>
        </p:nvSpPr>
        <p:spPr>
          <a:xfrm flipH="1" rot="10800000">
            <a:off x="1313708" y="5677834"/>
            <a:ext cx="2736300" cy="324000"/>
          </a:xfrm>
          <a:prstGeom prst="rect">
            <a:avLst/>
          </a:prstGeom>
          <a:noFill/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1" name="Google Shape;761;p12"/>
          <p:cNvSpPr/>
          <p:nvPr/>
        </p:nvSpPr>
        <p:spPr>
          <a:xfrm>
            <a:off x="3113908" y="5219908"/>
            <a:ext cx="1872300" cy="369300"/>
          </a:xfrm>
          <a:prstGeom prst="rect">
            <a:avLst/>
          </a:prstGeom>
          <a:gradFill>
            <a:gsLst>
              <a:gs pos="0">
                <a:srgbClr val="D5583D"/>
              </a:gs>
              <a:gs pos="78000">
                <a:srgbClr val="C04114"/>
              </a:gs>
              <a:gs pos="100000">
                <a:srgbClr val="C04114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Inserta adelante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2" name="Google Shape;762;p12"/>
          <p:cNvSpPr/>
          <p:nvPr/>
        </p:nvSpPr>
        <p:spPr>
          <a:xfrm>
            <a:off x="3905995" y="5769239"/>
            <a:ext cx="2962200" cy="369300"/>
          </a:xfrm>
          <a:prstGeom prst="rect">
            <a:avLst/>
          </a:prstGeom>
          <a:gradFill>
            <a:gsLst>
              <a:gs pos="0">
                <a:srgbClr val="D5583D"/>
              </a:gs>
              <a:gs pos="78000">
                <a:srgbClr val="C04114"/>
              </a:gs>
              <a:gs pos="100000">
                <a:srgbClr val="C04114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Inserta al medio o al final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3" name="Google Shape;763;p12"/>
          <p:cNvSpPr/>
          <p:nvPr/>
        </p:nvSpPr>
        <p:spPr>
          <a:xfrm flipH="1" rot="10800000">
            <a:off x="1040666" y="6037712"/>
            <a:ext cx="2160300" cy="369300"/>
          </a:xfrm>
          <a:prstGeom prst="rect">
            <a:avLst/>
          </a:prstGeom>
          <a:noFill/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4" name="Google Shape;764;p12"/>
          <p:cNvSpPr/>
          <p:nvPr/>
        </p:nvSpPr>
        <p:spPr>
          <a:xfrm>
            <a:off x="2319238" y="6296600"/>
            <a:ext cx="3168300" cy="369300"/>
          </a:xfrm>
          <a:prstGeom prst="rect">
            <a:avLst/>
          </a:prstGeom>
          <a:gradFill>
            <a:gsLst>
              <a:gs pos="0">
                <a:srgbClr val="D5583D"/>
              </a:gs>
              <a:gs pos="78000">
                <a:srgbClr val="C04114"/>
              </a:gs>
              <a:gs pos="100000">
                <a:srgbClr val="C04114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Actualiza la ref. al siguiente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5" name="Google Shape;765;p12"/>
          <p:cNvSpPr/>
          <p:nvPr/>
        </p:nvSpPr>
        <p:spPr>
          <a:xfrm flipH="1" rot="10800000">
            <a:off x="1115616" y="2685850"/>
            <a:ext cx="1440300" cy="350700"/>
          </a:xfrm>
          <a:prstGeom prst="rect">
            <a:avLst/>
          </a:prstGeom>
          <a:noFill/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6" name="Google Shape;766;p12"/>
          <p:cNvSpPr/>
          <p:nvPr/>
        </p:nvSpPr>
        <p:spPr>
          <a:xfrm>
            <a:off x="2411760" y="2786688"/>
            <a:ext cx="1944300" cy="369300"/>
          </a:xfrm>
          <a:prstGeom prst="rect">
            <a:avLst/>
          </a:prstGeom>
          <a:gradFill>
            <a:gsLst>
              <a:gs pos="0">
                <a:srgbClr val="D5583D"/>
              </a:gs>
              <a:gs pos="78000">
                <a:srgbClr val="C04114"/>
              </a:gs>
              <a:gs pos="100000">
                <a:srgbClr val="C04114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Primer elemento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"/>
          <p:cNvSpPr txBox="1"/>
          <p:nvPr>
            <p:ph idx="4294967295" type="title"/>
          </p:nvPr>
        </p:nvSpPr>
        <p:spPr>
          <a:xfrm>
            <a:off x="3104925" y="113850"/>
            <a:ext cx="63483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/>
              <a:t>Listas – Recorrido</a:t>
            </a:r>
            <a:endParaRPr/>
          </a:p>
        </p:txBody>
      </p:sp>
      <p:sp>
        <p:nvSpPr>
          <p:cNvPr id="773" name="Google Shape;773;p13"/>
          <p:cNvSpPr/>
          <p:nvPr/>
        </p:nvSpPr>
        <p:spPr>
          <a:xfrm>
            <a:off x="609600" y="2479536"/>
            <a:ext cx="7058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Procedure imprimirLista(l: listaTweets);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begin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while (l &lt;&gt; nil) do begin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		imprimir(l^.dato); </a:t>
            </a:r>
            <a:r>
              <a:rPr b="0" i="0" lang="es-AR" sz="2000" u="none" cap="none" strike="noStrike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es este módulo?</a:t>
            </a:r>
            <a:endParaRPr b="0" i="0" sz="2400" u="none" cap="none" strike="noStrike">
              <a:solidFill>
                <a:srgbClr val="C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l:= l^.sig;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end;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13"/>
          <p:cNvSpPr txBox="1"/>
          <p:nvPr/>
        </p:nvSpPr>
        <p:spPr>
          <a:xfrm>
            <a:off x="1637631" y="1353783"/>
            <a:ext cx="7200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Una vez creada la lista, se imprimen sus elementos.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75" name="Google Shape;775;p13"/>
          <p:cNvSpPr txBox="1"/>
          <p:nvPr/>
        </p:nvSpPr>
        <p:spPr>
          <a:xfrm rot="-558090">
            <a:off x="3578856" y="4363337"/>
            <a:ext cx="5043008" cy="1631600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¿Por qué paso la lista por valor?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¿Por qué en la condición del while no escribo (l^.sig &lt;&gt; nil)?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¿Dónde y cómo se llama a este módulo?</a:t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4"/>
          <p:cNvSpPr txBox="1"/>
          <p:nvPr/>
        </p:nvSpPr>
        <p:spPr>
          <a:xfrm>
            <a:off x="2300412" y="1091627"/>
            <a:ext cx="68436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31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Modifique la solución anterior para generar una nueva estructura donde se puedan “agrupar” los tweets de manera tal que los datos del usuario no se encuentren repetidos.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14"/>
          <p:cNvSpPr txBox="1"/>
          <p:nvPr>
            <p:ph idx="4294967295" type="title"/>
          </p:nvPr>
        </p:nvSpPr>
        <p:spPr>
          <a:xfrm>
            <a:off x="3836100" y="72525"/>
            <a:ext cx="5170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/>
              <a:t>Listas – ejercicio de modificación </a:t>
            </a:r>
            <a:endParaRPr b="1" u="sng">
              <a:solidFill>
                <a:srgbClr val="00B050"/>
              </a:solidFill>
            </a:endParaRPr>
          </a:p>
        </p:txBody>
      </p:sp>
      <p:sp>
        <p:nvSpPr>
          <p:cNvPr id="783" name="Google Shape;783;p14"/>
          <p:cNvSpPr txBox="1"/>
          <p:nvPr/>
        </p:nvSpPr>
        <p:spPr>
          <a:xfrm>
            <a:off x="597133" y="4213981"/>
            <a:ext cx="71289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8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¿Qué estructura de datos se podría utilizar para almacenar los tweets de un mismo usuario?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8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se puede generar la estructura de manera eficiente?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5"/>
          <p:cNvSpPr txBox="1"/>
          <p:nvPr/>
        </p:nvSpPr>
        <p:spPr>
          <a:xfrm>
            <a:off x="2300400" y="1051752"/>
            <a:ext cx="6843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9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 una lista simple donde cada dato almacenado posee la referencia a un nuevo tipo de lista simple interno.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15"/>
          <p:cNvSpPr txBox="1"/>
          <p:nvPr>
            <p:ph idx="4294967295" type="title"/>
          </p:nvPr>
        </p:nvSpPr>
        <p:spPr>
          <a:xfrm>
            <a:off x="4036575" y="287825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 sz="3600"/>
              <a:t>Lista de Listas</a:t>
            </a:r>
            <a:endParaRPr sz="3600"/>
          </a:p>
        </p:txBody>
      </p:sp>
      <p:grpSp>
        <p:nvGrpSpPr>
          <p:cNvPr id="791" name="Google Shape;791;p15"/>
          <p:cNvGrpSpPr/>
          <p:nvPr/>
        </p:nvGrpSpPr>
        <p:grpSpPr>
          <a:xfrm>
            <a:off x="179558" y="2819995"/>
            <a:ext cx="7299620" cy="1041159"/>
            <a:chOff x="179558" y="2819995"/>
            <a:chExt cx="7299620" cy="1041159"/>
          </a:xfrm>
        </p:grpSpPr>
        <p:grpSp>
          <p:nvGrpSpPr>
            <p:cNvPr id="792" name="Google Shape;792;p15"/>
            <p:cNvGrpSpPr/>
            <p:nvPr/>
          </p:nvGrpSpPr>
          <p:grpSpPr>
            <a:xfrm>
              <a:off x="179558" y="2819995"/>
              <a:ext cx="7299620" cy="1041159"/>
              <a:chOff x="931652" y="1621385"/>
              <a:chExt cx="4489035" cy="1624527"/>
            </a:xfrm>
          </p:grpSpPr>
          <p:grpSp>
            <p:nvGrpSpPr>
              <p:cNvPr id="793" name="Google Shape;793;p15"/>
              <p:cNvGrpSpPr/>
              <p:nvPr/>
            </p:nvGrpSpPr>
            <p:grpSpPr>
              <a:xfrm>
                <a:off x="931652" y="1621385"/>
                <a:ext cx="4489035" cy="1624527"/>
                <a:chOff x="931454" y="1621385"/>
                <a:chExt cx="4489035" cy="1624527"/>
              </a:xfrm>
            </p:grpSpPr>
            <p:sp>
              <p:nvSpPr>
                <p:cNvPr id="794" name="Google Shape;794;p15"/>
                <p:cNvSpPr txBox="1"/>
                <p:nvPr/>
              </p:nvSpPr>
              <p:spPr>
                <a:xfrm>
                  <a:off x="931454" y="1621385"/>
                  <a:ext cx="990600" cy="6667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200"/>
                    <a:buFont typeface="Arial"/>
                    <a:buNone/>
                  </a:pPr>
                  <a:r>
                    <a:rPr b="0" i="0" lang="es-AR" sz="2000" u="none" cap="none" strike="noStrike">
                      <a:solidFill>
                        <a:srgbClr val="00206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ListaUsuario</a:t>
                  </a:r>
                  <a:endParaRPr b="0" i="0" sz="2000" u="none" cap="none" strike="noStrike">
                    <a:solidFill>
                      <a:srgbClr val="00206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200"/>
                    <a:buFont typeface="Arial"/>
                    <a:buNone/>
                  </a:pPr>
                  <a:r>
                    <a:rPr b="0" i="0" lang="es-AR" sz="2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200"/>
                    <a:buFont typeface="Arial"/>
                    <a:buNone/>
                  </a:pPr>
                  <a:r>
                    <a:rPr b="0" i="0" lang="es-AR" sz="2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95" name="Google Shape;795;p15"/>
                <p:cNvGrpSpPr/>
                <p:nvPr/>
              </p:nvGrpSpPr>
              <p:grpSpPr>
                <a:xfrm>
                  <a:off x="4429889" y="1905000"/>
                  <a:ext cx="990600" cy="1340912"/>
                  <a:chOff x="663093" y="2857502"/>
                  <a:chExt cx="1070865" cy="1005691"/>
                </a:xfrm>
              </p:grpSpPr>
              <p:sp>
                <p:nvSpPr>
                  <p:cNvPr id="796" name="Google Shape;796;p15"/>
                  <p:cNvSpPr txBox="1"/>
                  <p:nvPr/>
                </p:nvSpPr>
                <p:spPr>
                  <a:xfrm>
                    <a:off x="663093" y="2857502"/>
                    <a:ext cx="1070865" cy="1005691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70C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1200"/>
                      <a:buFont typeface="Arial"/>
                      <a:buNone/>
                    </a:pPr>
                    <a:r>
                      <a:rPr b="0" i="0" lang="es-AR" sz="20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silvy27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1200"/>
                      <a:buFont typeface="Arial"/>
                      <a:buNone/>
                    </a:pPr>
                    <a:r>
                      <a:rPr b="0" i="0" lang="es-AR" sz="2000" u="none" cap="none" strike="noStrik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tweets</a:t>
                    </a:r>
                    <a:endParaRPr b="1" i="0" sz="2000" u="none" cap="none" strike="noStrike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797" name="Google Shape;797;p15"/>
                  <p:cNvCxnSpPr/>
                  <p:nvPr/>
                </p:nvCxnSpPr>
                <p:spPr>
                  <a:xfrm>
                    <a:off x="1376975" y="2857502"/>
                    <a:ext cx="0" cy="1005691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0070C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798" name="Google Shape;798;p15"/>
                <p:cNvGrpSpPr/>
                <p:nvPr/>
              </p:nvGrpSpPr>
              <p:grpSpPr>
                <a:xfrm>
                  <a:off x="3322790" y="1905000"/>
                  <a:ext cx="911225" cy="1340912"/>
                  <a:chOff x="988999" y="2857502"/>
                  <a:chExt cx="1071823" cy="1005691"/>
                </a:xfrm>
              </p:grpSpPr>
              <p:sp>
                <p:nvSpPr>
                  <p:cNvPr id="799" name="Google Shape;799;p15"/>
                  <p:cNvSpPr txBox="1"/>
                  <p:nvPr/>
                </p:nvSpPr>
                <p:spPr>
                  <a:xfrm>
                    <a:off x="988999" y="2857502"/>
                    <a:ext cx="1071823" cy="1005691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70C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1200"/>
                      <a:buFont typeface="Arial"/>
                      <a:buNone/>
                    </a:pPr>
                    <a:r>
                      <a:rPr b="0" i="0" lang="es-AR" sz="20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juan45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1200"/>
                      <a:buFont typeface="Arial"/>
                      <a:buNone/>
                    </a:pPr>
                    <a:r>
                      <a:rPr b="0" i="0" lang="es-AR" sz="2000" u="none" cap="none" strike="noStrik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tweets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00" name="Google Shape;800;p15"/>
                  <p:cNvCxnSpPr/>
                  <p:nvPr/>
                </p:nvCxnSpPr>
                <p:spPr>
                  <a:xfrm>
                    <a:off x="1703380" y="2857502"/>
                    <a:ext cx="0" cy="1005691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0070C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801" name="Google Shape;801;p15"/>
                <p:cNvCxnSpPr>
                  <a:stCxn id="799" idx="3"/>
                  <a:endCxn id="796" idx="1"/>
                </p:cNvCxnSpPr>
                <p:nvPr/>
              </p:nvCxnSpPr>
              <p:spPr>
                <a:xfrm>
                  <a:off x="4234015" y="2575456"/>
                  <a:ext cx="195900" cy="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0070C0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cxnSp>
              <p:nvCxnSpPr>
                <p:cNvPr id="802" name="Google Shape;802;p15"/>
                <p:cNvCxnSpPr>
                  <a:stCxn id="803" idx="3"/>
                  <a:endCxn id="799" idx="1"/>
                </p:cNvCxnSpPr>
                <p:nvPr/>
              </p:nvCxnSpPr>
              <p:spPr>
                <a:xfrm>
                  <a:off x="3034953" y="2575456"/>
                  <a:ext cx="287700" cy="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0070C0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grpSp>
              <p:nvGrpSpPr>
                <p:cNvPr id="804" name="Google Shape;804;p15"/>
                <p:cNvGrpSpPr/>
                <p:nvPr/>
              </p:nvGrpSpPr>
              <p:grpSpPr>
                <a:xfrm>
                  <a:off x="2123728" y="1905000"/>
                  <a:ext cx="911225" cy="1340912"/>
                  <a:chOff x="1357289" y="2857502"/>
                  <a:chExt cx="1071823" cy="1005691"/>
                </a:xfrm>
              </p:grpSpPr>
              <p:sp>
                <p:nvSpPr>
                  <p:cNvPr id="803" name="Google Shape;803;p15"/>
                  <p:cNvSpPr txBox="1"/>
                  <p:nvPr/>
                </p:nvSpPr>
                <p:spPr>
                  <a:xfrm>
                    <a:off x="1357289" y="2857502"/>
                    <a:ext cx="1071823" cy="1005691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70C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1200"/>
                      <a:buFont typeface="Arial"/>
                      <a:buNone/>
                    </a:pPr>
                    <a:r>
                      <a:rPr b="0" i="0" lang="es-AR" sz="20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alejo3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1200"/>
                      <a:buFont typeface="Arial"/>
                      <a:buNone/>
                    </a:pPr>
                    <a:r>
                      <a:rPr b="0" i="0" lang="es-AR" sz="2000" u="none" cap="none" strike="noStrik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tweets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05" name="Google Shape;805;p15"/>
                  <p:cNvCxnSpPr/>
                  <p:nvPr/>
                </p:nvCxnSpPr>
                <p:spPr>
                  <a:xfrm>
                    <a:off x="2072556" y="2857502"/>
                    <a:ext cx="0" cy="1005691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0070C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cxnSp>
            <p:nvCxnSpPr>
              <p:cNvPr id="806" name="Google Shape;806;p15"/>
              <p:cNvCxnSpPr>
                <a:stCxn id="794" idx="2"/>
                <a:endCxn id="803" idx="1"/>
              </p:cNvCxnSpPr>
              <p:nvPr/>
            </p:nvCxnSpPr>
            <p:spPr>
              <a:xfrm>
                <a:off x="1426952" y="2288134"/>
                <a:ext cx="696900" cy="287400"/>
              </a:xfrm>
              <a:prstGeom prst="straightConnector1">
                <a:avLst/>
              </a:prstGeom>
              <a:noFill/>
              <a:ln cap="rnd" cmpd="sng" w="12700">
                <a:solidFill>
                  <a:srgbClr val="0070C0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807" name="Google Shape;807;p15"/>
            <p:cNvSpPr/>
            <p:nvPr/>
          </p:nvSpPr>
          <p:spPr>
            <a:xfrm>
              <a:off x="6941944" y="3247240"/>
              <a:ext cx="537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s-AR" sz="18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nil</a:t>
              </a:r>
              <a:endParaRPr b="0" i="0" sz="18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808" name="Google Shape;808;p15"/>
          <p:cNvGrpSpPr/>
          <p:nvPr/>
        </p:nvGrpSpPr>
        <p:grpSpPr>
          <a:xfrm>
            <a:off x="2195670" y="3732479"/>
            <a:ext cx="1238564" cy="2994407"/>
            <a:chOff x="2195670" y="3732479"/>
            <a:chExt cx="1238564" cy="2994407"/>
          </a:xfrm>
        </p:grpSpPr>
        <p:grpSp>
          <p:nvGrpSpPr>
            <p:cNvPr id="809" name="Google Shape;809;p15"/>
            <p:cNvGrpSpPr/>
            <p:nvPr/>
          </p:nvGrpSpPr>
          <p:grpSpPr>
            <a:xfrm rot="5400000">
              <a:off x="1341536" y="4586614"/>
              <a:ext cx="2946833" cy="1238564"/>
              <a:chOff x="1476826" y="1904997"/>
              <a:chExt cx="4081486" cy="666755"/>
            </a:xfrm>
          </p:grpSpPr>
          <p:grpSp>
            <p:nvGrpSpPr>
              <p:cNvPr id="810" name="Google Shape;810;p15"/>
              <p:cNvGrpSpPr/>
              <p:nvPr/>
            </p:nvGrpSpPr>
            <p:grpSpPr>
              <a:xfrm>
                <a:off x="2123926" y="1904997"/>
                <a:ext cx="3434386" cy="666755"/>
                <a:chOff x="2123728" y="1904997"/>
                <a:chExt cx="3434386" cy="666755"/>
              </a:xfrm>
            </p:grpSpPr>
            <p:grpSp>
              <p:nvGrpSpPr>
                <p:cNvPr id="811" name="Google Shape;811;p15"/>
                <p:cNvGrpSpPr/>
                <p:nvPr/>
              </p:nvGrpSpPr>
              <p:grpSpPr>
                <a:xfrm>
                  <a:off x="4646892" y="1904998"/>
                  <a:ext cx="911223" cy="666751"/>
                  <a:chOff x="897679" y="2857502"/>
                  <a:chExt cx="985057" cy="500066"/>
                </a:xfrm>
              </p:grpSpPr>
              <p:sp>
                <p:nvSpPr>
                  <p:cNvPr id="812" name="Google Shape;812;p15"/>
                  <p:cNvSpPr txBox="1"/>
                  <p:nvPr/>
                </p:nvSpPr>
                <p:spPr>
                  <a:xfrm rot="-5400000">
                    <a:off x="1140174" y="2615006"/>
                    <a:ext cx="500066" cy="985057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74211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1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720"/>
                      <a:buFont typeface="Arial"/>
                      <a:buNone/>
                    </a:pPr>
                    <a:r>
                      <a:rPr b="0" i="0" lang="es-AR" sz="1200" u="none" cap="none" strike="noStrik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“bla bla”</a:t>
                    </a:r>
                    <a:endParaRPr b="1" i="0" sz="1200" u="none" cap="none" strike="noStrike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13" name="Google Shape;813;p15"/>
                  <p:cNvCxnSpPr/>
                  <p:nvPr/>
                </p:nvCxnSpPr>
                <p:spPr>
                  <a:xfrm rot="5400000">
                    <a:off x="1294558" y="3107535"/>
                    <a:ext cx="500066" cy="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74211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814" name="Google Shape;814;p15"/>
                <p:cNvGrpSpPr/>
                <p:nvPr/>
              </p:nvGrpSpPr>
              <p:grpSpPr>
                <a:xfrm>
                  <a:off x="3441101" y="1904997"/>
                  <a:ext cx="911228" cy="666755"/>
                  <a:chOff x="1128164" y="2857501"/>
                  <a:chExt cx="1071827" cy="500070"/>
                </a:xfrm>
              </p:grpSpPr>
              <p:sp>
                <p:nvSpPr>
                  <p:cNvPr id="815" name="Google Shape;815;p15"/>
                  <p:cNvSpPr txBox="1"/>
                  <p:nvPr/>
                </p:nvSpPr>
                <p:spPr>
                  <a:xfrm rot="-5400000">
                    <a:off x="1414044" y="2571621"/>
                    <a:ext cx="500067" cy="1071827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74211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1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840"/>
                      <a:buFont typeface="Arial"/>
                      <a:buNone/>
                    </a:pPr>
                    <a:r>
                      <a:rPr b="0" i="0" lang="es-AR" sz="1400" u="none" cap="none" strike="noStrik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“coment..”</a:t>
                    </a:r>
                    <a:endParaRPr b="0" i="0" sz="1400" u="none" cap="none" strike="noStrike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16" name="Google Shape;816;p15"/>
                  <p:cNvCxnSpPr/>
                  <p:nvPr/>
                </p:nvCxnSpPr>
                <p:spPr>
                  <a:xfrm rot="5400000">
                    <a:off x="1592539" y="3107538"/>
                    <a:ext cx="500066" cy="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74211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817" name="Google Shape;817;p15"/>
                <p:cNvCxnSpPr>
                  <a:stCxn id="815" idx="2"/>
                  <a:endCxn id="812" idx="0"/>
                </p:cNvCxnSpPr>
                <p:nvPr/>
              </p:nvCxnSpPr>
              <p:spPr>
                <a:xfrm rot="10800000">
                  <a:off x="4499629" y="2091073"/>
                  <a:ext cx="0" cy="2946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742117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cxnSp>
              <p:nvCxnSpPr>
                <p:cNvPr id="818" name="Google Shape;818;p15"/>
                <p:cNvCxnSpPr>
                  <a:stCxn id="819" idx="2"/>
                  <a:endCxn id="815" idx="0"/>
                </p:cNvCxnSpPr>
                <p:nvPr/>
              </p:nvCxnSpPr>
              <p:spPr>
                <a:xfrm rot="10800000">
                  <a:off x="3238053" y="2035273"/>
                  <a:ext cx="0" cy="4062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742117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grpSp>
              <p:nvGrpSpPr>
                <p:cNvPr id="820" name="Google Shape;820;p15"/>
                <p:cNvGrpSpPr/>
                <p:nvPr/>
              </p:nvGrpSpPr>
              <p:grpSpPr>
                <a:xfrm>
                  <a:off x="2123728" y="1904998"/>
                  <a:ext cx="911225" cy="666751"/>
                  <a:chOff x="1357288" y="2857502"/>
                  <a:chExt cx="1071823" cy="500066"/>
                </a:xfrm>
              </p:grpSpPr>
              <p:sp>
                <p:nvSpPr>
                  <p:cNvPr id="819" name="Google Shape;819;p15"/>
                  <p:cNvSpPr txBox="1"/>
                  <p:nvPr/>
                </p:nvSpPr>
                <p:spPr>
                  <a:xfrm rot="-5400000">
                    <a:off x="1643167" y="2571623"/>
                    <a:ext cx="500066" cy="1071823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74211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1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840"/>
                      <a:buFont typeface="Arial"/>
                      <a:buNone/>
                    </a:pPr>
                    <a:r>
                      <a:rPr b="0" i="0" lang="es-AR" sz="1400" u="none" cap="none" strike="noStrik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“Hola”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21" name="Google Shape;821;p15"/>
                  <p:cNvCxnSpPr/>
                  <p:nvPr/>
                </p:nvCxnSpPr>
                <p:spPr>
                  <a:xfrm rot="5400000">
                    <a:off x="1728795" y="3107535"/>
                    <a:ext cx="500066" cy="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74211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cxnSp>
            <p:nvCxnSpPr>
              <p:cNvPr id="822" name="Google Shape;822;p15"/>
              <p:cNvCxnSpPr>
                <a:endCxn id="819" idx="0"/>
              </p:cNvCxnSpPr>
              <p:nvPr/>
            </p:nvCxnSpPr>
            <p:spPr>
              <a:xfrm rot="-5400000">
                <a:off x="1661926" y="2053273"/>
                <a:ext cx="276900" cy="647100"/>
              </a:xfrm>
              <a:prstGeom prst="straightConnector1">
                <a:avLst/>
              </a:prstGeom>
              <a:noFill/>
              <a:ln cap="rnd" cmpd="sng" w="12700">
                <a:solidFill>
                  <a:srgbClr val="742117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823" name="Google Shape;823;p15"/>
            <p:cNvSpPr/>
            <p:nvPr/>
          </p:nvSpPr>
          <p:spPr>
            <a:xfrm>
              <a:off x="2591771" y="6419386"/>
              <a:ext cx="7029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-AR" sz="1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nil</a:t>
              </a:r>
              <a:endParaRPr b="0" i="0" sz="1400" u="none" cap="none" strike="noStrik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824" name="Google Shape;824;p15"/>
          <p:cNvGrpSpPr/>
          <p:nvPr/>
        </p:nvGrpSpPr>
        <p:grpSpPr>
          <a:xfrm>
            <a:off x="4219108" y="3732635"/>
            <a:ext cx="1238564" cy="2164105"/>
            <a:chOff x="4219108" y="3732635"/>
            <a:chExt cx="1238564" cy="2164105"/>
          </a:xfrm>
        </p:grpSpPr>
        <p:grpSp>
          <p:nvGrpSpPr>
            <p:cNvPr id="825" name="Google Shape;825;p15"/>
            <p:cNvGrpSpPr/>
            <p:nvPr/>
          </p:nvGrpSpPr>
          <p:grpSpPr>
            <a:xfrm rot="5400000">
              <a:off x="3791382" y="4160362"/>
              <a:ext cx="2094018" cy="1238564"/>
              <a:chOff x="1452226" y="1904997"/>
              <a:chExt cx="2900301" cy="666755"/>
            </a:xfrm>
          </p:grpSpPr>
          <p:grpSp>
            <p:nvGrpSpPr>
              <p:cNvPr id="826" name="Google Shape;826;p15"/>
              <p:cNvGrpSpPr/>
              <p:nvPr/>
            </p:nvGrpSpPr>
            <p:grpSpPr>
              <a:xfrm>
                <a:off x="2123926" y="1904997"/>
                <a:ext cx="2228601" cy="666755"/>
                <a:chOff x="2123728" y="1904997"/>
                <a:chExt cx="2228601" cy="666755"/>
              </a:xfrm>
            </p:grpSpPr>
            <p:grpSp>
              <p:nvGrpSpPr>
                <p:cNvPr id="827" name="Google Shape;827;p15"/>
                <p:cNvGrpSpPr/>
                <p:nvPr/>
              </p:nvGrpSpPr>
              <p:grpSpPr>
                <a:xfrm>
                  <a:off x="3441101" y="1904997"/>
                  <a:ext cx="911228" cy="666755"/>
                  <a:chOff x="1128164" y="2857501"/>
                  <a:chExt cx="1071827" cy="500070"/>
                </a:xfrm>
              </p:grpSpPr>
              <p:sp>
                <p:nvSpPr>
                  <p:cNvPr id="828" name="Google Shape;828;p15"/>
                  <p:cNvSpPr txBox="1"/>
                  <p:nvPr/>
                </p:nvSpPr>
                <p:spPr>
                  <a:xfrm rot="-5400000">
                    <a:off x="1414044" y="2571621"/>
                    <a:ext cx="500067" cy="1071827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74211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1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840"/>
                      <a:buFont typeface="Arial"/>
                      <a:buNone/>
                    </a:pPr>
                    <a:r>
                      <a:rPr b="0" i="0" lang="es-AR" sz="1400" u="none" cap="none" strike="noStrik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“Aqui..”</a:t>
                    </a:r>
                    <a:endParaRPr b="0" i="0" sz="1400" u="none" cap="none" strike="noStrike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29" name="Google Shape;829;p15"/>
                  <p:cNvCxnSpPr/>
                  <p:nvPr/>
                </p:nvCxnSpPr>
                <p:spPr>
                  <a:xfrm rot="5400000">
                    <a:off x="1592539" y="3107538"/>
                    <a:ext cx="500066" cy="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74211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830" name="Google Shape;830;p15"/>
                <p:cNvCxnSpPr>
                  <a:stCxn id="831" idx="2"/>
                  <a:endCxn id="828" idx="0"/>
                </p:cNvCxnSpPr>
                <p:nvPr/>
              </p:nvCxnSpPr>
              <p:spPr>
                <a:xfrm rot="10800000">
                  <a:off x="3238053" y="2035273"/>
                  <a:ext cx="0" cy="4062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742117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grpSp>
              <p:nvGrpSpPr>
                <p:cNvPr id="832" name="Google Shape;832;p15"/>
                <p:cNvGrpSpPr/>
                <p:nvPr/>
              </p:nvGrpSpPr>
              <p:grpSpPr>
                <a:xfrm>
                  <a:off x="2123728" y="1904998"/>
                  <a:ext cx="911225" cy="666751"/>
                  <a:chOff x="1357288" y="2857502"/>
                  <a:chExt cx="1071823" cy="500066"/>
                </a:xfrm>
              </p:grpSpPr>
              <p:sp>
                <p:nvSpPr>
                  <p:cNvPr id="831" name="Google Shape;831;p15"/>
                  <p:cNvSpPr txBox="1"/>
                  <p:nvPr/>
                </p:nvSpPr>
                <p:spPr>
                  <a:xfrm rot="-5400000">
                    <a:off x="1643167" y="2571623"/>
                    <a:ext cx="500066" cy="1071823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74211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1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840"/>
                      <a:buFont typeface="Arial"/>
                      <a:buNone/>
                    </a:pPr>
                    <a:r>
                      <a:rPr b="0" i="0" lang="es-AR" sz="1400" u="none" cap="none" strike="noStrik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“Seguidores..”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33" name="Google Shape;833;p15"/>
                  <p:cNvCxnSpPr/>
                  <p:nvPr/>
                </p:nvCxnSpPr>
                <p:spPr>
                  <a:xfrm rot="5400000">
                    <a:off x="1728795" y="3107535"/>
                    <a:ext cx="500066" cy="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74211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cxnSp>
            <p:nvCxnSpPr>
              <p:cNvPr id="834" name="Google Shape;834;p15"/>
              <p:cNvCxnSpPr>
                <a:endCxn id="831" idx="0"/>
              </p:cNvCxnSpPr>
              <p:nvPr/>
            </p:nvCxnSpPr>
            <p:spPr>
              <a:xfrm rot="-5400000">
                <a:off x="1676026" y="2014573"/>
                <a:ext cx="224100" cy="671700"/>
              </a:xfrm>
              <a:prstGeom prst="straightConnector1">
                <a:avLst/>
              </a:prstGeom>
              <a:noFill/>
              <a:ln cap="rnd" cmpd="sng" w="12700">
                <a:solidFill>
                  <a:srgbClr val="742117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835" name="Google Shape;835;p15"/>
            <p:cNvSpPr/>
            <p:nvPr/>
          </p:nvSpPr>
          <p:spPr>
            <a:xfrm>
              <a:off x="4660367" y="5589240"/>
              <a:ext cx="7029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-AR" sz="1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nil</a:t>
              </a:r>
              <a:endParaRPr b="0" i="0" sz="1400" u="none" cap="none" strike="noStrik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836" name="Google Shape;836;p15"/>
          <p:cNvGrpSpPr/>
          <p:nvPr/>
        </p:nvGrpSpPr>
        <p:grpSpPr>
          <a:xfrm>
            <a:off x="5945614" y="3732635"/>
            <a:ext cx="1238556" cy="1186628"/>
            <a:chOff x="5945614" y="3732635"/>
            <a:chExt cx="1238556" cy="1186628"/>
          </a:xfrm>
        </p:grpSpPr>
        <p:grpSp>
          <p:nvGrpSpPr>
            <p:cNvPr id="837" name="Google Shape;837;p15"/>
            <p:cNvGrpSpPr/>
            <p:nvPr/>
          </p:nvGrpSpPr>
          <p:grpSpPr>
            <a:xfrm rot="5400000">
              <a:off x="5993456" y="3684793"/>
              <a:ext cx="1142873" cy="1238556"/>
              <a:chOff x="1452226" y="1904998"/>
              <a:chExt cx="1582925" cy="666751"/>
            </a:xfrm>
          </p:grpSpPr>
          <p:grpSp>
            <p:nvGrpSpPr>
              <p:cNvPr id="838" name="Google Shape;838;p15"/>
              <p:cNvGrpSpPr/>
              <p:nvPr/>
            </p:nvGrpSpPr>
            <p:grpSpPr>
              <a:xfrm>
                <a:off x="2123926" y="1904998"/>
                <a:ext cx="911225" cy="666751"/>
                <a:chOff x="1357288" y="2857502"/>
                <a:chExt cx="1071823" cy="500066"/>
              </a:xfrm>
            </p:grpSpPr>
            <p:sp>
              <p:nvSpPr>
                <p:cNvPr id="839" name="Google Shape;839;p15"/>
                <p:cNvSpPr txBox="1"/>
                <p:nvPr/>
              </p:nvSpPr>
              <p:spPr>
                <a:xfrm rot="-5400000">
                  <a:off x="1643167" y="2571623"/>
                  <a:ext cx="500066" cy="107182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74211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1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840"/>
                    <a:buFont typeface="Arial"/>
                    <a:buNone/>
                  </a:pPr>
                  <a:r>
                    <a:rPr b="0" i="0" lang="es-AR" sz="1400" u="none" cap="none" strike="noStrike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“Soy…”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40" name="Google Shape;840;p15"/>
                <p:cNvCxnSpPr/>
                <p:nvPr/>
              </p:nvCxnSpPr>
              <p:spPr>
                <a:xfrm rot="5400000">
                  <a:off x="1728795" y="3107535"/>
                  <a:ext cx="500066" cy="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74211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841" name="Google Shape;841;p15"/>
              <p:cNvCxnSpPr>
                <a:endCxn id="839" idx="0"/>
              </p:cNvCxnSpPr>
              <p:nvPr/>
            </p:nvCxnSpPr>
            <p:spPr>
              <a:xfrm rot="-5400000">
                <a:off x="1659226" y="2031373"/>
                <a:ext cx="257700" cy="671700"/>
              </a:xfrm>
              <a:prstGeom prst="straightConnector1">
                <a:avLst/>
              </a:prstGeom>
              <a:noFill/>
              <a:ln cap="rnd" cmpd="sng" w="12700">
                <a:solidFill>
                  <a:srgbClr val="742117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842" name="Google Shape;842;p15"/>
            <p:cNvSpPr/>
            <p:nvPr/>
          </p:nvSpPr>
          <p:spPr>
            <a:xfrm>
              <a:off x="6360721" y="4611763"/>
              <a:ext cx="7029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-AR" sz="1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nil</a:t>
              </a:r>
              <a:endParaRPr b="0" i="0" sz="1400" u="none" cap="none" strike="noStrik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843" name="Google Shape;843;p15"/>
          <p:cNvGrpSpPr/>
          <p:nvPr/>
        </p:nvGrpSpPr>
        <p:grpSpPr>
          <a:xfrm>
            <a:off x="214688" y="4199628"/>
            <a:ext cx="1665924" cy="2527500"/>
            <a:chOff x="214688" y="4199628"/>
            <a:chExt cx="1665924" cy="2527500"/>
          </a:xfrm>
        </p:grpSpPr>
        <p:sp>
          <p:nvSpPr>
            <p:cNvPr id="844" name="Google Shape;844;p15"/>
            <p:cNvSpPr/>
            <p:nvPr/>
          </p:nvSpPr>
          <p:spPr>
            <a:xfrm>
              <a:off x="1677812" y="4199628"/>
              <a:ext cx="202800" cy="25275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rnd" cmpd="sng" w="12700">
              <a:solidFill>
                <a:srgbClr val="74211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45" name="Google Shape;845;p15"/>
            <p:cNvSpPr txBox="1"/>
            <p:nvPr/>
          </p:nvSpPr>
          <p:spPr>
            <a:xfrm>
              <a:off x="214688" y="4706545"/>
              <a:ext cx="1610700" cy="12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0" i="0" lang="es-AR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Listas de Tweets de cada usuario</a:t>
              </a:r>
              <a:endParaRPr b="0" i="0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6" name="Google Shape;846;p15"/>
          <p:cNvSpPr txBox="1"/>
          <p:nvPr/>
        </p:nvSpPr>
        <p:spPr>
          <a:xfrm rot="-889532">
            <a:off x="5934616" y="5352238"/>
            <a:ext cx="2059978" cy="1015979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será la declaración de tipos?</a:t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6"/>
          <p:cNvSpPr txBox="1"/>
          <p:nvPr>
            <p:ph idx="4294967295" type="title"/>
          </p:nvPr>
        </p:nvSpPr>
        <p:spPr>
          <a:xfrm>
            <a:off x="3121450" y="196475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 sz="3400"/>
              <a:t>Lista de Listas</a:t>
            </a:r>
            <a:endParaRPr sz="3400"/>
          </a:p>
        </p:txBody>
      </p:sp>
      <p:sp>
        <p:nvSpPr>
          <p:cNvPr id="853" name="Google Shape;853;p16"/>
          <p:cNvSpPr txBox="1"/>
          <p:nvPr/>
        </p:nvSpPr>
        <p:spPr>
          <a:xfrm>
            <a:off x="2293849" y="686774"/>
            <a:ext cx="6770700" cy="6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3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se puede generar la estructura de manera eficiente?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3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puede utilizar la lista ordenada para recorrer una única vez todos los tweets.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3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Tomar los tweets contiguos de un mismo usuario e ir generando la lista interna. Para ello hay que: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1950" lvl="1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b="0" i="0" lang="es-AR" sz="23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Inicializar cada lista interna en nil.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b="0" i="0" lang="es-AR" sz="23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Detectar cuándo se cambia de usuario en el recorrido de la lista ordenada.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b="0" i="0" lang="es-AR" sz="23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Agregar cada tweet a la nueva lista.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3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Una vez armada la lista, completar los datos 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3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del usuario y agregarlo a la lista de usuarios.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54" name="Google Shape;854;p16"/>
          <p:cNvSpPr txBox="1"/>
          <p:nvPr/>
        </p:nvSpPr>
        <p:spPr>
          <a:xfrm rot="-558839">
            <a:off x="318512" y="3945918"/>
            <a:ext cx="2133528" cy="1631503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Verificar que no se pierdan datos en el proceso de generación de las listas</a:t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"/>
          <p:cNvSpPr txBox="1"/>
          <p:nvPr>
            <p:ph idx="4294967295" type="title"/>
          </p:nvPr>
        </p:nvSpPr>
        <p:spPr>
          <a:xfrm>
            <a:off x="2539575" y="572125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s-AR" sz="3400"/>
              <a:t>Listas - Concepto</a:t>
            </a:r>
            <a:endParaRPr sz="3400"/>
          </a:p>
        </p:txBody>
      </p:sp>
      <p:sp>
        <p:nvSpPr>
          <p:cNvPr id="669" name="Google Shape;669;p2"/>
          <p:cNvSpPr txBox="1"/>
          <p:nvPr>
            <p:ph idx="4294967295" type="body"/>
          </p:nvPr>
        </p:nvSpPr>
        <p:spPr>
          <a:xfrm>
            <a:off x="1254369" y="2060848"/>
            <a:ext cx="7632900" cy="39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Una lista es Colección de </a:t>
            </a:r>
            <a:r>
              <a:rPr lang="es-AR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elementos homogéneos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, con una </a:t>
            </a:r>
            <a:r>
              <a:rPr lang="es-AR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relación lineal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 que los vincula, es decir que cada elemento tiene un único predecesor (excepto el primero), y un único sucesor (excepto el último).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Los elementos que la componen </a:t>
            </a: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no ocupan 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posiciones secuenciales o contiguas de memoria.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Es decir pueden aparecer dispersos en la memoria, pero mantienen un orden lógico interno.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94e2cdce44_0_648"/>
          <p:cNvSpPr txBox="1"/>
          <p:nvPr>
            <p:ph idx="4294967295" type="title"/>
          </p:nvPr>
        </p:nvSpPr>
        <p:spPr>
          <a:xfrm>
            <a:off x="2539575" y="572125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s-AR" sz="3400"/>
              <a:t>Listas - Concepto</a:t>
            </a:r>
            <a:endParaRPr sz="3400"/>
          </a:p>
        </p:txBody>
      </p:sp>
      <p:pic>
        <p:nvPicPr>
          <p:cNvPr id="675" name="Google Shape;675;g94e2cdce44_0_648"/>
          <p:cNvPicPr preferRelativeResize="0"/>
          <p:nvPr/>
        </p:nvPicPr>
        <p:blipFill rotWithShape="1">
          <a:blip r:embed="rId3">
            <a:alphaModFix/>
          </a:blip>
          <a:srcRect b="18943" l="0" r="0" t="0"/>
          <a:stretch/>
        </p:blipFill>
        <p:spPr>
          <a:xfrm>
            <a:off x="679550" y="2361975"/>
            <a:ext cx="8839199" cy="28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"/>
          <p:cNvSpPr txBox="1"/>
          <p:nvPr>
            <p:ph idx="4294967295" type="title"/>
          </p:nvPr>
        </p:nvSpPr>
        <p:spPr>
          <a:xfrm>
            <a:off x="2796300" y="-8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s-AR" sz="3100"/>
              <a:t>Listas - Características</a:t>
            </a:r>
            <a:endParaRPr sz="3100"/>
          </a:p>
        </p:txBody>
      </p:sp>
      <p:sp>
        <p:nvSpPr>
          <p:cNvPr id="681" name="Google Shape;681;p3"/>
          <p:cNvSpPr txBox="1"/>
          <p:nvPr>
            <p:ph idx="4294967295" type="body"/>
          </p:nvPr>
        </p:nvSpPr>
        <p:spPr>
          <a:xfrm>
            <a:off x="1169550" y="1949999"/>
            <a:ext cx="7848900" cy="47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Se crean a partir de </a:t>
            </a: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punteros.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Son estructuras donde se almacenan datos </a:t>
            </a: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sin saber la cantidad de los mismos.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177800" lvl="0" marL="342900" rtl="0" algn="just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Son estructuras </a:t>
            </a: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dinámicas: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 se reserva/libera memoria para datos según sea conveniente.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None/>
            </a:pPr>
            <a:r>
              <a:rPr lang="es-AR" sz="24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Siempre debo </a:t>
            </a:r>
            <a:r>
              <a:rPr b="1" lang="es-AR" sz="2400" u="sng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GUARDAR EL PUNTERO INICIAL DE LA LISTA</a:t>
            </a:r>
            <a:r>
              <a:rPr lang="es-AR" sz="24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es decir el apuntador al primer nodo, PARA LUEGO PODER RECORRERLA, ya que a partir del primer elemento se puede acceder al siguiente y así sucesivamente. </a:t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"/>
          <p:cNvSpPr txBox="1"/>
          <p:nvPr/>
        </p:nvSpPr>
        <p:spPr>
          <a:xfrm>
            <a:off x="2014200" y="1653125"/>
            <a:ext cx="5968200" cy="452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Program ejemplo;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Type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nombreTipo = ^ nodoTipo;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nodoTipo = record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              elemento : tipoElemento;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              punteroSig : nombreTipo;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          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L : nombreTipo;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88" name="Google Shape;688;p4"/>
          <p:cNvSpPr txBox="1"/>
          <p:nvPr>
            <p:ph idx="4294967295" type="title"/>
          </p:nvPr>
        </p:nvSpPr>
        <p:spPr>
          <a:xfrm>
            <a:off x="2983650" y="540250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 sz="3000"/>
              <a:t>Listas – Declaración genérica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"/>
          <p:cNvSpPr txBox="1"/>
          <p:nvPr/>
        </p:nvSpPr>
        <p:spPr>
          <a:xfrm>
            <a:off x="508150" y="1528133"/>
            <a:ext cx="86358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Twitter</a:t>
            </a: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dispone de una lista con los tweets realizados durante los últimos 5 segundos.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 cada tweet se conoce: el código y nombre de usuario que lo generó, el contenido del mensaje y si el mismo es o no un retweet.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Esta información no tiene ningún orden y se debe tener en cuenta que podrían existir en la lista varios tweets del mismo usuario.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95" name="Google Shape;695;p5"/>
          <p:cNvSpPr txBox="1"/>
          <p:nvPr>
            <p:ph idx="4294967295" type="title"/>
          </p:nvPr>
        </p:nvSpPr>
        <p:spPr>
          <a:xfrm>
            <a:off x="3110475" y="178650"/>
            <a:ext cx="65019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9010"/>
              <a:buFont typeface="Trebuchet MS"/>
              <a:buNone/>
            </a:pPr>
            <a:r>
              <a:rPr lang="es-AR" sz="3640"/>
              <a:t>Listas - Ejemplo que seguiremos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"/>
          <p:cNvSpPr txBox="1"/>
          <p:nvPr/>
        </p:nvSpPr>
        <p:spPr>
          <a:xfrm>
            <a:off x="2464649" y="1124650"/>
            <a:ext cx="6244635" cy="563227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Program Twitter;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Type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tweet</a:t>
            </a: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 record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codigoUsuario : integer;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nombreUsuario : string;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mensaje : string;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	esRetweet : boolean;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r>
              <a:rPr b="1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listaTweets</a:t>
            </a: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 ^ nodoTweet;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r>
              <a:rPr b="1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nodoTweet</a:t>
            </a: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 record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dato : tweet;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sig : listaTweets;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L : listaTweets;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2" name="Google Shape;702;p6"/>
          <p:cNvSpPr txBox="1"/>
          <p:nvPr>
            <p:ph idx="4294967295" type="title"/>
          </p:nvPr>
        </p:nvSpPr>
        <p:spPr>
          <a:xfrm>
            <a:off x="2989275" y="105550"/>
            <a:ext cx="59070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s-AR" sz="3240"/>
              <a:t>Listas – Declaración del Ejemplo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"/>
          <p:cNvSpPr txBox="1"/>
          <p:nvPr>
            <p:ph idx="4294967295" type="title"/>
          </p:nvPr>
        </p:nvSpPr>
        <p:spPr>
          <a:xfrm>
            <a:off x="3326550" y="0"/>
            <a:ext cx="55926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s-AR" sz="3500"/>
              <a:t>Listas - Operaciones</a:t>
            </a:r>
            <a:endParaRPr sz="3500"/>
          </a:p>
        </p:txBody>
      </p:sp>
      <p:sp>
        <p:nvSpPr>
          <p:cNvPr id="709" name="Google Shape;709;p7"/>
          <p:cNvSpPr txBox="1"/>
          <p:nvPr>
            <p:ph idx="4294967295" type="body"/>
          </p:nvPr>
        </p:nvSpPr>
        <p:spPr>
          <a:xfrm>
            <a:off x="1151100" y="1019098"/>
            <a:ext cx="7992900" cy="55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Crear 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lista agregando los elementos al inicio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Crear 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lista agregando los elementos al final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Insertar 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un nuevo elemento en una lista ordenada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Recorrer 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una lista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Acceder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 al k-ésimo elemento de la lista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Eliminar 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un elemento de la lista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Combinar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 dos listas ordenadas formando una sola ordenada (</a:t>
            </a: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Merge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 de Listas)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AR" sz="24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Repasaremos algunas de estas 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AR" sz="24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operaciones en el ejemplo &gt;&gt;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"/>
          <p:cNvSpPr txBox="1"/>
          <p:nvPr/>
        </p:nvSpPr>
        <p:spPr>
          <a:xfrm>
            <a:off x="669275" y="1353633"/>
            <a:ext cx="83385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1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Twitter dispone de una lista con los tweets realizados durante los últimos 5 segundos.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1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 cada tweet se conoce: el código y nombre de usuario que lo generó, el contenido del mensaje y si el mismo es o no un retweet.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1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Esta información no tiene ningún orden y se debe tener en cuenta que podrían existir en la lista varios tweets del mismo usuario.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21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desea armar a partir de la lista de tweets disponible, una lista ordenada donde los tweets de cada usuario aparezcan de manera consecutiva.</a:t>
            </a:r>
            <a:endParaRPr b="1" i="0" sz="1700" u="none" cap="none" strike="noStrike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16" name="Google Shape;716;p8"/>
          <p:cNvSpPr txBox="1"/>
          <p:nvPr>
            <p:ph idx="4294967295" type="title"/>
          </p:nvPr>
        </p:nvSpPr>
        <p:spPr>
          <a:xfrm>
            <a:off x="3420250" y="159900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s-AR" sz="3240"/>
              <a:t>Listas - Ejemplo que seguiremos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art template">
  <a:themeElements>
    <a:clrScheme name="Custom 347">
      <a:dk1>
        <a:srgbClr val="000000"/>
      </a:dk1>
      <a:lt1>
        <a:srgbClr val="FFFFFF"/>
      </a:lt1>
      <a:dk2>
        <a:srgbClr val="8D7C7C"/>
      </a:dk2>
      <a:lt2>
        <a:srgbClr val="ECE9E4"/>
      </a:lt2>
      <a:accent1>
        <a:srgbClr val="BD2A35"/>
      </a:accent1>
      <a:accent2>
        <a:srgbClr val="F64646"/>
      </a:accent2>
      <a:accent3>
        <a:srgbClr val="FFA400"/>
      </a:accent3>
      <a:accent4>
        <a:srgbClr val="FFD488"/>
      </a:accent4>
      <a:accent5>
        <a:srgbClr val="FFC800"/>
      </a:accent5>
      <a:accent6>
        <a:srgbClr val="FFE37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2015-02-23T17:38:29Z</dcterms:created>
  <dc:creator>Alejandro Gonzalez</dc:creator>
</cp:coreProperties>
</file>