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5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3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118484-20E9-485F-BFAA-CC4238738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1EF94-62CD-474F-99BD-66AF895AE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5082" y="2391994"/>
            <a:ext cx="6142117" cy="4233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Un </a:t>
            </a:r>
            <a:r>
              <a:rPr lang="en-US" sz="1800" dirty="0" err="1"/>
              <a:t>hipermercado</a:t>
            </a:r>
            <a:r>
              <a:rPr lang="en-US" sz="1800" dirty="0"/>
              <a:t> </a:t>
            </a:r>
            <a:r>
              <a:rPr lang="en-US" sz="1800" dirty="0" err="1"/>
              <a:t>necesita</a:t>
            </a:r>
            <a:r>
              <a:rPr lang="en-US" sz="1800" dirty="0"/>
              <a:t> </a:t>
            </a:r>
            <a:r>
              <a:rPr lang="en-US" sz="1800" dirty="0" err="1"/>
              <a:t>gestionar</a:t>
            </a:r>
            <a:r>
              <a:rPr lang="en-US" sz="1800" dirty="0"/>
              <a:t> sus </a:t>
            </a:r>
            <a:r>
              <a:rPr lang="en-US" sz="1800" dirty="0" err="1"/>
              <a:t>productos</a:t>
            </a:r>
            <a:r>
              <a:rPr lang="en-US" sz="1800" dirty="0"/>
              <a:t> y </a:t>
            </a:r>
            <a:r>
              <a:rPr lang="en-US" sz="1800" dirty="0" err="1"/>
              <a:t>su</a:t>
            </a:r>
            <a:r>
              <a:rPr lang="en-US" sz="1800" dirty="0"/>
              <a:t> stock.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producto</a:t>
            </a:r>
            <a:r>
              <a:rPr lang="en-US" sz="1800" dirty="0"/>
              <a:t> se debe registrar: </a:t>
            </a:r>
            <a:r>
              <a:rPr lang="en-US" sz="1800" dirty="0" err="1"/>
              <a:t>código</a:t>
            </a:r>
            <a:r>
              <a:rPr lang="en-US" sz="1800" dirty="0"/>
              <a:t> y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producto</a:t>
            </a:r>
            <a:r>
              <a:rPr lang="en-US" sz="1800" dirty="0"/>
              <a:t>, </a:t>
            </a:r>
            <a:r>
              <a:rPr lang="en-US" sz="1800" dirty="0" err="1"/>
              <a:t>descripción</a:t>
            </a:r>
            <a:r>
              <a:rPr lang="en-US" sz="1800" dirty="0"/>
              <a:t>, </a:t>
            </a:r>
            <a:r>
              <a:rPr lang="en-US" sz="1800" dirty="0" err="1"/>
              <a:t>marca</a:t>
            </a:r>
            <a:r>
              <a:rPr lang="en-US" sz="1800" dirty="0"/>
              <a:t> y </a:t>
            </a:r>
            <a:r>
              <a:rPr lang="en-US" sz="1800" dirty="0" err="1"/>
              <a:t>unidades</a:t>
            </a:r>
            <a:r>
              <a:rPr lang="en-US" sz="1800" dirty="0"/>
              <a:t> </a:t>
            </a:r>
            <a:r>
              <a:rPr lang="en-US" sz="1800" dirty="0" err="1"/>
              <a:t>disponibles</a:t>
            </a:r>
            <a:r>
              <a:rPr lang="en-US" sz="1800" dirty="0"/>
              <a:t>. 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Se </a:t>
            </a:r>
            <a:r>
              <a:rPr lang="en-US" sz="1800" dirty="0" err="1"/>
              <a:t>pide</a:t>
            </a:r>
            <a:r>
              <a:rPr lang="en-US" sz="1800" dirty="0"/>
              <a:t>:   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a. </a:t>
            </a:r>
            <a:r>
              <a:rPr lang="en-US" sz="1800" dirty="0" err="1"/>
              <a:t>Crear</a:t>
            </a:r>
            <a:r>
              <a:rPr lang="en-US" sz="1800" dirty="0"/>
              <a:t> la </a:t>
            </a:r>
            <a:r>
              <a:rPr lang="en-US" sz="1800" dirty="0" err="1"/>
              <a:t>clase</a:t>
            </a:r>
            <a:r>
              <a:rPr lang="en-US" sz="1800" dirty="0"/>
              <a:t> </a:t>
            </a:r>
            <a:r>
              <a:rPr lang="en-US" sz="1800" dirty="0" err="1"/>
              <a:t>Producto</a:t>
            </a:r>
            <a:r>
              <a:rPr lang="en-US" sz="1800" dirty="0"/>
              <a:t> con </a:t>
            </a:r>
            <a:r>
              <a:rPr lang="en-US" sz="1800" dirty="0" err="1"/>
              <a:t>todos</a:t>
            </a:r>
            <a:r>
              <a:rPr lang="en-US" sz="1800" dirty="0"/>
              <a:t> sus </a:t>
            </a:r>
            <a:r>
              <a:rPr lang="en-US" sz="1800" dirty="0" err="1"/>
              <a:t>atributos</a:t>
            </a:r>
            <a:r>
              <a:rPr lang="en-US" sz="1800" dirty="0"/>
              <a:t>, getters y setters.   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b. </a:t>
            </a:r>
            <a:r>
              <a:rPr lang="en-US" sz="1800" dirty="0" err="1"/>
              <a:t>Realizar</a:t>
            </a:r>
            <a:r>
              <a:rPr lang="en-US" sz="1800" dirty="0"/>
              <a:t> un </a:t>
            </a:r>
            <a:r>
              <a:rPr lang="en-US" sz="1800" dirty="0" err="1"/>
              <a:t>programa</a:t>
            </a:r>
            <a:r>
              <a:rPr lang="en-US" sz="1800" dirty="0"/>
              <a:t> con un </a:t>
            </a:r>
            <a:r>
              <a:rPr lang="en-US" sz="1800" dirty="0" err="1"/>
              <a:t>menú</a:t>
            </a:r>
            <a:r>
              <a:rPr lang="en-US" sz="1800" dirty="0"/>
              <a:t> de </a:t>
            </a:r>
            <a:r>
              <a:rPr lang="en-US" sz="1800" dirty="0" err="1"/>
              <a:t>opciones</a:t>
            </a:r>
            <a:r>
              <a:rPr lang="en-US" sz="1800" dirty="0"/>
              <a:t> que </a:t>
            </a:r>
            <a:r>
              <a:rPr lang="en-US" sz="1800" dirty="0" err="1"/>
              <a:t>permita</a:t>
            </a:r>
            <a:r>
              <a:rPr lang="en-US" sz="1800" dirty="0"/>
              <a:t> </a:t>
            </a:r>
            <a:r>
              <a:rPr lang="en-US" sz="1800" dirty="0" err="1"/>
              <a:t>ingresar</a:t>
            </a:r>
            <a:r>
              <a:rPr lang="en-US" sz="1800" dirty="0"/>
              <a:t> </a:t>
            </a:r>
            <a:r>
              <a:rPr lang="en-US" sz="1800" dirty="0" err="1"/>
              <a:t>productos</a:t>
            </a:r>
            <a:r>
              <a:rPr lang="en-US" sz="1800" dirty="0"/>
              <a:t> y </a:t>
            </a:r>
            <a:r>
              <a:rPr lang="en-US" sz="1800" dirty="0" err="1"/>
              <a:t>su</a:t>
            </a:r>
            <a:r>
              <a:rPr lang="en-US" sz="1800" dirty="0"/>
              <a:t> stock y que </a:t>
            </a:r>
            <a:r>
              <a:rPr lang="en-US" sz="1800" dirty="0" err="1"/>
              <a:t>muestre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7B9E5-BD48-4928-880C-B5D05499F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737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028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DC79E-19A9-48B9-8C25-6E445047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Modifique el 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6A05B-EF9C-4071-93BC-5DC11BF4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s-AR" dirty="0"/>
              <a:t>Para </a:t>
            </a:r>
            <a:r>
              <a:rPr lang="es-AR"/>
              <a:t>que incremente </a:t>
            </a:r>
            <a:r>
              <a:rPr lang="es-AR" dirty="0"/>
              <a:t>el stock de un producto del cuál recibimos su código y unidades a incorporar.</a:t>
            </a:r>
          </a:p>
        </p:txBody>
      </p:sp>
    </p:spTree>
    <p:extLst>
      <p:ext uri="{BB962C8B-B14F-4D97-AF65-F5344CB8AC3E}">
        <p14:creationId xmlns:p14="http://schemas.microsoft.com/office/powerpoint/2010/main" val="121089230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83"/>
      </a:accent1>
      <a:accent2>
        <a:srgbClr val="B13BA3"/>
      </a:accent2>
      <a:accent3>
        <a:srgbClr val="A04DC3"/>
      </a:accent3>
      <a:accent4>
        <a:srgbClr val="5D3BB1"/>
      </a:accent4>
      <a:accent5>
        <a:srgbClr val="4D5CC3"/>
      </a:accent5>
      <a:accent6>
        <a:srgbClr val="3B7BB1"/>
      </a:accent6>
      <a:hlink>
        <a:srgbClr val="6460C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93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Posterama</vt:lpstr>
      <vt:lpstr>SplashVTI</vt:lpstr>
      <vt:lpstr>Ejercicio </vt:lpstr>
      <vt:lpstr>Modifique el 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</dc:title>
  <dc:creator>Silvana Lis  Gallo</dc:creator>
  <cp:lastModifiedBy>Silvana Lis  Gallo</cp:lastModifiedBy>
  <cp:revision>3</cp:revision>
  <dcterms:created xsi:type="dcterms:W3CDTF">2021-09-20T12:17:09Z</dcterms:created>
  <dcterms:modified xsi:type="dcterms:W3CDTF">2021-09-20T14:39:10Z</dcterms:modified>
</cp:coreProperties>
</file>