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Fira Sans Extra Condensed Medium"/>
      <p:regular r:id="rId19"/>
      <p:bold r:id="rId20"/>
      <p:italic r:id="rId21"/>
      <p:boldItalic r:id="rId22"/>
    </p:embeddedFont>
    <p:embeddedFont>
      <p:font typeface="Gochi Hand"/>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58">
          <p15:clr>
            <a:srgbClr val="9AA0A6"/>
          </p15:clr>
        </p15:guide>
        <p15:guide id="2" pos="45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58" orient="horz"/>
        <p:guide pos="451"/>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iraSansExtraCondensedMedium-bold.fntdata"/><Relationship Id="rId22" Type="http://schemas.openxmlformats.org/officeDocument/2006/relationships/font" Target="fonts/FiraSansExtraCondensedMedium-boldItalic.fntdata"/><Relationship Id="rId21" Type="http://schemas.openxmlformats.org/officeDocument/2006/relationships/font" Target="fonts/FiraSansExtraCondensedMedium-italic.fntdata"/><Relationship Id="rId23" Type="http://schemas.openxmlformats.org/officeDocument/2006/relationships/font" Target="fonts/GochiHan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FiraSansExtraCondensedMedium-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52d32caf4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52d32caf4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95f260cf0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95f260cf0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52d32caf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52d32caf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95f260cf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95f260cf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95f260cf0c_6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95f260cf0c_6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52d32caf4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52d32caf4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8b47b29da3_1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8b47b29da3_1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95f260cf0c_6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95f260cf0c_6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862940">
            <a:off x="3093883" y="292609"/>
            <a:ext cx="2956234" cy="2881882"/>
          </a:xfrm>
          <a:custGeom>
            <a:rect b="b" l="l" r="r" t="t"/>
            <a:pathLst>
              <a:path extrusionOk="0" h="56638" w="55883">
                <a:moveTo>
                  <a:pt x="33039" y="0"/>
                </a:moveTo>
                <a:cubicBezTo>
                  <a:pt x="32363" y="0"/>
                  <a:pt x="31666" y="17"/>
                  <a:pt x="30950" y="51"/>
                </a:cubicBezTo>
                <a:cubicBezTo>
                  <a:pt x="17988" y="627"/>
                  <a:pt x="0" y="13877"/>
                  <a:pt x="0" y="26840"/>
                </a:cubicBezTo>
                <a:cubicBezTo>
                  <a:pt x="0" y="39834"/>
                  <a:pt x="14499" y="56637"/>
                  <a:pt x="27493" y="56637"/>
                </a:cubicBezTo>
                <a:cubicBezTo>
                  <a:pt x="40456" y="56637"/>
                  <a:pt x="55883" y="41690"/>
                  <a:pt x="55883" y="28728"/>
                </a:cubicBezTo>
                <a:cubicBezTo>
                  <a:pt x="55883" y="16137"/>
                  <a:pt x="54140" y="0"/>
                  <a:pt x="33039" y="0"/>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0" y="4019549"/>
            <a:ext cx="9144087" cy="1123947"/>
          </a:xfrm>
          <a:custGeom>
            <a:rect b="b" l="l" r="r" t="t"/>
            <a:pathLst>
              <a:path extrusionOk="0" h="10217" w="84642">
                <a:moveTo>
                  <a:pt x="46248" y="1"/>
                </a:moveTo>
                <a:cubicBezTo>
                  <a:pt x="40281" y="1"/>
                  <a:pt x="34123" y="207"/>
                  <a:pt x="28178" y="739"/>
                </a:cubicBezTo>
                <a:cubicBezTo>
                  <a:pt x="7580" y="2564"/>
                  <a:pt x="1" y="10217"/>
                  <a:pt x="1" y="10217"/>
                </a:cubicBezTo>
                <a:lnTo>
                  <a:pt x="84642" y="10217"/>
                </a:lnTo>
                <a:lnTo>
                  <a:pt x="84642" y="2380"/>
                </a:lnTo>
                <a:cubicBezTo>
                  <a:pt x="84642" y="2380"/>
                  <a:pt x="66547" y="1"/>
                  <a:pt x="46248" y="1"/>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 name="Google Shape;11;p2"/>
          <p:cNvSpPr/>
          <p:nvPr/>
        </p:nvSpPr>
        <p:spPr>
          <a:xfrm rot="-1513838">
            <a:off x="-3596712" y="-2896485"/>
            <a:ext cx="6438967" cy="5394710"/>
          </a:xfrm>
          <a:custGeom>
            <a:rect b="b" l="l" r="r" t="t"/>
            <a:pathLst>
              <a:path extrusionOk="0" h="56638" w="55883">
                <a:moveTo>
                  <a:pt x="33039" y="0"/>
                </a:moveTo>
                <a:cubicBezTo>
                  <a:pt x="32363" y="0"/>
                  <a:pt x="31666" y="17"/>
                  <a:pt x="30950" y="51"/>
                </a:cubicBezTo>
                <a:cubicBezTo>
                  <a:pt x="17988" y="627"/>
                  <a:pt x="0" y="13877"/>
                  <a:pt x="0" y="26840"/>
                </a:cubicBezTo>
                <a:cubicBezTo>
                  <a:pt x="0" y="39834"/>
                  <a:pt x="14499" y="56637"/>
                  <a:pt x="27493" y="56637"/>
                </a:cubicBezTo>
                <a:cubicBezTo>
                  <a:pt x="40456" y="56637"/>
                  <a:pt x="55883" y="41690"/>
                  <a:pt x="55883" y="28728"/>
                </a:cubicBezTo>
                <a:cubicBezTo>
                  <a:pt x="55883" y="16137"/>
                  <a:pt x="54140" y="0"/>
                  <a:pt x="33039" y="0"/>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idx="1" type="subTitle"/>
          </p:nvPr>
        </p:nvSpPr>
        <p:spPr>
          <a:xfrm flipH="1">
            <a:off x="3323850" y="3130253"/>
            <a:ext cx="2496300" cy="6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2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 name="Google Shape;13;p2"/>
          <p:cNvSpPr txBox="1"/>
          <p:nvPr>
            <p:ph type="ctrTitle"/>
          </p:nvPr>
        </p:nvSpPr>
        <p:spPr>
          <a:xfrm flipH="1">
            <a:off x="2642550" y="696300"/>
            <a:ext cx="3858900" cy="22269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SzPts val="5200"/>
              <a:buFont typeface="Pacifico"/>
              <a:buNone/>
              <a:defRPr sz="5700">
                <a:latin typeface="Gochi Hand"/>
                <a:ea typeface="Gochi Hand"/>
                <a:cs typeface="Gochi Hand"/>
                <a:sym typeface="Gochi Hand"/>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grpSp>
        <p:nvGrpSpPr>
          <p:cNvPr id="14" name="Google Shape;14;p2"/>
          <p:cNvGrpSpPr/>
          <p:nvPr/>
        </p:nvGrpSpPr>
        <p:grpSpPr>
          <a:xfrm rot="-476965">
            <a:off x="8213237" y="2688551"/>
            <a:ext cx="1098041" cy="1848396"/>
            <a:chOff x="2867898" y="2214162"/>
            <a:chExt cx="1098031" cy="1848379"/>
          </a:xfrm>
        </p:grpSpPr>
        <p:sp>
          <p:nvSpPr>
            <p:cNvPr id="15" name="Google Shape;15;p2"/>
            <p:cNvSpPr/>
            <p:nvPr/>
          </p:nvSpPr>
          <p:spPr>
            <a:xfrm>
              <a:off x="2900273" y="3910175"/>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598673" y="3019425"/>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867898" y="28670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258423" y="22141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782298" y="24955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182223" y="32194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3380573" y="3648087"/>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78" name="Shape 278"/>
        <p:cNvGrpSpPr/>
        <p:nvPr/>
      </p:nvGrpSpPr>
      <p:grpSpPr>
        <a:xfrm>
          <a:off x="0" y="0"/>
          <a:ext cx="0" cy="0"/>
          <a:chOff x="0" y="0"/>
          <a:chExt cx="0" cy="0"/>
        </a:xfrm>
      </p:grpSpPr>
      <p:sp>
        <p:nvSpPr>
          <p:cNvPr id="279" name="Google Shape;279;p11"/>
          <p:cNvSpPr/>
          <p:nvPr/>
        </p:nvSpPr>
        <p:spPr>
          <a:xfrm rot="-1157424">
            <a:off x="-2824440" y="-1546654"/>
            <a:ext cx="6439069" cy="5394659"/>
          </a:xfrm>
          <a:custGeom>
            <a:rect b="b" l="l" r="r" t="t"/>
            <a:pathLst>
              <a:path extrusionOk="0" h="56638" w="55883">
                <a:moveTo>
                  <a:pt x="33039" y="0"/>
                </a:moveTo>
                <a:cubicBezTo>
                  <a:pt x="32363" y="0"/>
                  <a:pt x="31666" y="17"/>
                  <a:pt x="30950" y="51"/>
                </a:cubicBezTo>
                <a:cubicBezTo>
                  <a:pt x="17988" y="627"/>
                  <a:pt x="0" y="13877"/>
                  <a:pt x="0" y="26840"/>
                </a:cubicBezTo>
                <a:cubicBezTo>
                  <a:pt x="0" y="39834"/>
                  <a:pt x="14499" y="56637"/>
                  <a:pt x="27493" y="56637"/>
                </a:cubicBezTo>
                <a:cubicBezTo>
                  <a:pt x="40456" y="56637"/>
                  <a:pt x="55883" y="41690"/>
                  <a:pt x="55883" y="28728"/>
                </a:cubicBezTo>
                <a:cubicBezTo>
                  <a:pt x="55883" y="16137"/>
                  <a:pt x="54140" y="0"/>
                  <a:pt x="33039" y="0"/>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1"/>
          <p:cNvSpPr/>
          <p:nvPr/>
        </p:nvSpPr>
        <p:spPr>
          <a:xfrm rot="-1157416">
            <a:off x="5367985" y="1426811"/>
            <a:ext cx="5333223" cy="5199055"/>
          </a:xfrm>
          <a:custGeom>
            <a:rect b="b" l="l" r="r" t="t"/>
            <a:pathLst>
              <a:path extrusionOk="0" h="56638" w="55883">
                <a:moveTo>
                  <a:pt x="33039" y="0"/>
                </a:moveTo>
                <a:cubicBezTo>
                  <a:pt x="32363" y="0"/>
                  <a:pt x="31666" y="17"/>
                  <a:pt x="30950" y="51"/>
                </a:cubicBezTo>
                <a:cubicBezTo>
                  <a:pt x="17988" y="627"/>
                  <a:pt x="0" y="13877"/>
                  <a:pt x="0" y="26840"/>
                </a:cubicBezTo>
                <a:cubicBezTo>
                  <a:pt x="0" y="39834"/>
                  <a:pt x="14499" y="56637"/>
                  <a:pt x="27493" y="56637"/>
                </a:cubicBezTo>
                <a:cubicBezTo>
                  <a:pt x="40456" y="56637"/>
                  <a:pt x="55883" y="41690"/>
                  <a:pt x="55883" y="28728"/>
                </a:cubicBezTo>
                <a:cubicBezTo>
                  <a:pt x="55883" y="16137"/>
                  <a:pt x="54140" y="0"/>
                  <a:pt x="330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1" name="Google Shape;281;p11"/>
          <p:cNvGrpSpPr/>
          <p:nvPr/>
        </p:nvGrpSpPr>
        <p:grpSpPr>
          <a:xfrm rot="5400000">
            <a:off x="6114810" y="-1014670"/>
            <a:ext cx="798981" cy="1934279"/>
            <a:chOff x="2867898" y="2261787"/>
            <a:chExt cx="798981" cy="1934279"/>
          </a:xfrm>
        </p:grpSpPr>
        <p:sp>
          <p:nvSpPr>
            <p:cNvPr id="282" name="Google Shape;282;p11"/>
            <p:cNvSpPr/>
            <p:nvPr/>
          </p:nvSpPr>
          <p:spPr>
            <a:xfrm>
              <a:off x="3031648" y="404370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1"/>
            <p:cNvSpPr/>
            <p:nvPr/>
          </p:nvSpPr>
          <p:spPr>
            <a:xfrm>
              <a:off x="3380573" y="28026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1"/>
            <p:cNvSpPr/>
            <p:nvPr/>
          </p:nvSpPr>
          <p:spPr>
            <a:xfrm>
              <a:off x="2867898" y="28670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1"/>
            <p:cNvSpPr/>
            <p:nvPr/>
          </p:nvSpPr>
          <p:spPr>
            <a:xfrm>
              <a:off x="2971173" y="2261787"/>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1"/>
            <p:cNvSpPr/>
            <p:nvPr/>
          </p:nvSpPr>
          <p:spPr>
            <a:xfrm>
              <a:off x="3380573" y="24141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1"/>
            <p:cNvSpPr/>
            <p:nvPr/>
          </p:nvSpPr>
          <p:spPr>
            <a:xfrm>
              <a:off x="3182223" y="32194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1"/>
            <p:cNvSpPr/>
            <p:nvPr/>
          </p:nvSpPr>
          <p:spPr>
            <a:xfrm>
              <a:off x="3483248" y="3595787"/>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11"/>
          <p:cNvSpPr txBox="1"/>
          <p:nvPr>
            <p:ph hasCustomPrompt="1" type="title"/>
          </p:nvPr>
        </p:nvSpPr>
        <p:spPr>
          <a:xfrm>
            <a:off x="1756550" y="1719200"/>
            <a:ext cx="5631000" cy="1223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8000"/>
              <a:buNone/>
              <a:defRPr sz="8000">
                <a:solidFill>
                  <a:schemeClr val="dk1"/>
                </a:solidFill>
              </a:defRPr>
            </a:lvl1pPr>
            <a:lvl2pPr lvl="1" rtl="0" algn="ctr">
              <a:spcBef>
                <a:spcPts val="0"/>
              </a:spcBef>
              <a:spcAft>
                <a:spcPts val="0"/>
              </a:spcAft>
              <a:buClr>
                <a:schemeClr val="dk1"/>
              </a:buClr>
              <a:buSzPts val="12000"/>
              <a:buNone/>
              <a:defRPr sz="12000">
                <a:solidFill>
                  <a:schemeClr val="dk1"/>
                </a:solidFill>
              </a:defRPr>
            </a:lvl2pPr>
            <a:lvl3pPr lvl="2" rtl="0" algn="ctr">
              <a:spcBef>
                <a:spcPts val="0"/>
              </a:spcBef>
              <a:spcAft>
                <a:spcPts val="0"/>
              </a:spcAft>
              <a:buClr>
                <a:schemeClr val="dk1"/>
              </a:buClr>
              <a:buSzPts val="12000"/>
              <a:buNone/>
              <a:defRPr sz="12000">
                <a:solidFill>
                  <a:schemeClr val="dk1"/>
                </a:solidFill>
              </a:defRPr>
            </a:lvl3pPr>
            <a:lvl4pPr lvl="3" rtl="0" algn="ctr">
              <a:spcBef>
                <a:spcPts val="0"/>
              </a:spcBef>
              <a:spcAft>
                <a:spcPts val="0"/>
              </a:spcAft>
              <a:buClr>
                <a:schemeClr val="dk1"/>
              </a:buClr>
              <a:buSzPts val="12000"/>
              <a:buNone/>
              <a:defRPr sz="12000">
                <a:solidFill>
                  <a:schemeClr val="dk1"/>
                </a:solidFill>
              </a:defRPr>
            </a:lvl4pPr>
            <a:lvl5pPr lvl="4" rtl="0" algn="ctr">
              <a:spcBef>
                <a:spcPts val="0"/>
              </a:spcBef>
              <a:spcAft>
                <a:spcPts val="0"/>
              </a:spcAft>
              <a:buClr>
                <a:schemeClr val="dk1"/>
              </a:buClr>
              <a:buSzPts val="12000"/>
              <a:buNone/>
              <a:defRPr sz="12000">
                <a:solidFill>
                  <a:schemeClr val="dk1"/>
                </a:solidFill>
              </a:defRPr>
            </a:lvl5pPr>
            <a:lvl6pPr lvl="5" rtl="0" algn="ctr">
              <a:spcBef>
                <a:spcPts val="0"/>
              </a:spcBef>
              <a:spcAft>
                <a:spcPts val="0"/>
              </a:spcAft>
              <a:buClr>
                <a:schemeClr val="dk1"/>
              </a:buClr>
              <a:buSzPts val="12000"/>
              <a:buNone/>
              <a:defRPr sz="12000">
                <a:solidFill>
                  <a:schemeClr val="dk1"/>
                </a:solidFill>
              </a:defRPr>
            </a:lvl6pPr>
            <a:lvl7pPr lvl="6" rtl="0" algn="ctr">
              <a:spcBef>
                <a:spcPts val="0"/>
              </a:spcBef>
              <a:spcAft>
                <a:spcPts val="0"/>
              </a:spcAft>
              <a:buClr>
                <a:schemeClr val="dk1"/>
              </a:buClr>
              <a:buSzPts val="12000"/>
              <a:buNone/>
              <a:defRPr sz="12000">
                <a:solidFill>
                  <a:schemeClr val="dk1"/>
                </a:solidFill>
              </a:defRPr>
            </a:lvl7pPr>
            <a:lvl8pPr lvl="7" rtl="0" algn="ctr">
              <a:spcBef>
                <a:spcPts val="0"/>
              </a:spcBef>
              <a:spcAft>
                <a:spcPts val="0"/>
              </a:spcAft>
              <a:buClr>
                <a:schemeClr val="dk1"/>
              </a:buClr>
              <a:buSzPts val="12000"/>
              <a:buNone/>
              <a:defRPr sz="12000">
                <a:solidFill>
                  <a:schemeClr val="dk1"/>
                </a:solidFill>
              </a:defRPr>
            </a:lvl8pPr>
            <a:lvl9pPr lvl="8" rtl="0" algn="ctr">
              <a:spcBef>
                <a:spcPts val="0"/>
              </a:spcBef>
              <a:spcAft>
                <a:spcPts val="0"/>
              </a:spcAft>
              <a:buClr>
                <a:schemeClr val="dk1"/>
              </a:buClr>
              <a:buSzPts val="12000"/>
              <a:buNone/>
              <a:defRPr sz="12000">
                <a:solidFill>
                  <a:schemeClr val="dk1"/>
                </a:solidFill>
              </a:defRPr>
            </a:lvl9pPr>
          </a:lstStyle>
          <a:p>
            <a:r>
              <a:t>xx%</a:t>
            </a:r>
          </a:p>
        </p:txBody>
      </p:sp>
      <p:sp>
        <p:nvSpPr>
          <p:cNvPr id="290" name="Google Shape;290;p11"/>
          <p:cNvSpPr txBox="1"/>
          <p:nvPr>
            <p:ph idx="1" type="subTitle"/>
          </p:nvPr>
        </p:nvSpPr>
        <p:spPr>
          <a:xfrm>
            <a:off x="990450" y="2913876"/>
            <a:ext cx="7162800" cy="43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5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grpSp>
        <p:nvGrpSpPr>
          <p:cNvPr id="291" name="Google Shape;291;p11"/>
          <p:cNvGrpSpPr/>
          <p:nvPr/>
        </p:nvGrpSpPr>
        <p:grpSpPr>
          <a:xfrm rot="5400000">
            <a:off x="1741560" y="4036355"/>
            <a:ext cx="798981" cy="1934279"/>
            <a:chOff x="2867898" y="2261787"/>
            <a:chExt cx="798981" cy="1934279"/>
          </a:xfrm>
        </p:grpSpPr>
        <p:sp>
          <p:nvSpPr>
            <p:cNvPr id="292" name="Google Shape;292;p11"/>
            <p:cNvSpPr/>
            <p:nvPr/>
          </p:nvSpPr>
          <p:spPr>
            <a:xfrm>
              <a:off x="3031648" y="404370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1"/>
            <p:cNvSpPr/>
            <p:nvPr/>
          </p:nvSpPr>
          <p:spPr>
            <a:xfrm>
              <a:off x="3380573" y="28026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1"/>
            <p:cNvSpPr/>
            <p:nvPr/>
          </p:nvSpPr>
          <p:spPr>
            <a:xfrm>
              <a:off x="2867898" y="28670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1"/>
            <p:cNvSpPr/>
            <p:nvPr/>
          </p:nvSpPr>
          <p:spPr>
            <a:xfrm>
              <a:off x="2971173" y="2261787"/>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1"/>
            <p:cNvSpPr/>
            <p:nvPr/>
          </p:nvSpPr>
          <p:spPr>
            <a:xfrm>
              <a:off x="3380573" y="24141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1"/>
            <p:cNvSpPr/>
            <p:nvPr/>
          </p:nvSpPr>
          <p:spPr>
            <a:xfrm>
              <a:off x="3182223" y="32194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1"/>
            <p:cNvSpPr/>
            <p:nvPr/>
          </p:nvSpPr>
          <p:spPr>
            <a:xfrm>
              <a:off x="3483248" y="3595787"/>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9" name="Shape 29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1">
  <p:cSld name="CUSTOM_14_1">
    <p:spTree>
      <p:nvGrpSpPr>
        <p:cNvPr id="300" name="Shape 300"/>
        <p:cNvGrpSpPr/>
        <p:nvPr/>
      </p:nvGrpSpPr>
      <p:grpSpPr>
        <a:xfrm>
          <a:off x="0" y="0"/>
          <a:ext cx="0" cy="0"/>
          <a:chOff x="0" y="0"/>
          <a:chExt cx="0" cy="0"/>
        </a:xfrm>
      </p:grpSpPr>
      <p:sp>
        <p:nvSpPr>
          <p:cNvPr id="301" name="Google Shape;301;p13"/>
          <p:cNvSpPr txBox="1"/>
          <p:nvPr>
            <p:ph type="title"/>
          </p:nvPr>
        </p:nvSpPr>
        <p:spPr>
          <a:xfrm>
            <a:off x="602700" y="389329"/>
            <a:ext cx="7940100" cy="468000"/>
          </a:xfrm>
          <a:prstGeom prst="rect">
            <a:avLst/>
          </a:prstGeom>
        </p:spPr>
        <p:txBody>
          <a:bodyPr anchorCtr="0" anchor="ctr" bIns="91425" lIns="91425" spcFirstLastPara="1" rIns="91425" wrap="square" tIns="91425">
            <a:noAutofit/>
          </a:bodyPr>
          <a:lstStyle>
            <a:lvl1pPr lvl="0" rtl="0">
              <a:spcBef>
                <a:spcPts val="0"/>
              </a:spcBef>
              <a:spcAft>
                <a:spcPts val="0"/>
              </a:spcAft>
              <a:buSzPts val="5000"/>
              <a:buNone/>
              <a:defRPr sz="4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2" name="Google Shape;302;p13"/>
          <p:cNvSpPr txBox="1"/>
          <p:nvPr>
            <p:ph idx="1" type="subTitle"/>
          </p:nvPr>
        </p:nvSpPr>
        <p:spPr>
          <a:xfrm>
            <a:off x="601611" y="2393663"/>
            <a:ext cx="2438100" cy="7428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None/>
              <a:defRPr b="1" sz="2000"/>
            </a:lvl1pPr>
            <a:lvl2pPr lvl="1" rtl="0" algn="ctr">
              <a:lnSpc>
                <a:spcPct val="70000"/>
              </a:lnSpc>
              <a:spcBef>
                <a:spcPts val="0"/>
              </a:spcBef>
              <a:spcAft>
                <a:spcPts val="0"/>
              </a:spcAft>
              <a:buNone/>
              <a:defRPr b="1" sz="2000"/>
            </a:lvl2pPr>
            <a:lvl3pPr lvl="2" rtl="0" algn="ctr">
              <a:lnSpc>
                <a:spcPct val="70000"/>
              </a:lnSpc>
              <a:spcBef>
                <a:spcPts val="0"/>
              </a:spcBef>
              <a:spcAft>
                <a:spcPts val="0"/>
              </a:spcAft>
              <a:buNone/>
              <a:defRPr b="1" sz="2000"/>
            </a:lvl3pPr>
            <a:lvl4pPr lvl="3" rtl="0" algn="ctr">
              <a:lnSpc>
                <a:spcPct val="70000"/>
              </a:lnSpc>
              <a:spcBef>
                <a:spcPts val="0"/>
              </a:spcBef>
              <a:spcAft>
                <a:spcPts val="0"/>
              </a:spcAft>
              <a:buNone/>
              <a:defRPr b="1" sz="2000"/>
            </a:lvl4pPr>
            <a:lvl5pPr lvl="4" rtl="0" algn="ctr">
              <a:lnSpc>
                <a:spcPct val="70000"/>
              </a:lnSpc>
              <a:spcBef>
                <a:spcPts val="0"/>
              </a:spcBef>
              <a:spcAft>
                <a:spcPts val="0"/>
              </a:spcAft>
              <a:buNone/>
              <a:defRPr b="1" sz="2000"/>
            </a:lvl5pPr>
            <a:lvl6pPr lvl="5" rtl="0" algn="ctr">
              <a:lnSpc>
                <a:spcPct val="70000"/>
              </a:lnSpc>
              <a:spcBef>
                <a:spcPts val="0"/>
              </a:spcBef>
              <a:spcAft>
                <a:spcPts val="0"/>
              </a:spcAft>
              <a:buNone/>
              <a:defRPr b="1" sz="2000"/>
            </a:lvl6pPr>
            <a:lvl7pPr lvl="6" rtl="0" algn="ctr">
              <a:lnSpc>
                <a:spcPct val="70000"/>
              </a:lnSpc>
              <a:spcBef>
                <a:spcPts val="0"/>
              </a:spcBef>
              <a:spcAft>
                <a:spcPts val="0"/>
              </a:spcAft>
              <a:buNone/>
              <a:defRPr b="1" sz="2000"/>
            </a:lvl7pPr>
            <a:lvl8pPr lvl="7" rtl="0" algn="ctr">
              <a:lnSpc>
                <a:spcPct val="70000"/>
              </a:lnSpc>
              <a:spcBef>
                <a:spcPts val="0"/>
              </a:spcBef>
              <a:spcAft>
                <a:spcPts val="0"/>
              </a:spcAft>
              <a:buNone/>
              <a:defRPr b="1" sz="2000"/>
            </a:lvl8pPr>
            <a:lvl9pPr lvl="8" rtl="0" algn="ctr">
              <a:lnSpc>
                <a:spcPct val="70000"/>
              </a:lnSpc>
              <a:spcBef>
                <a:spcPts val="0"/>
              </a:spcBef>
              <a:spcAft>
                <a:spcPts val="0"/>
              </a:spcAft>
              <a:buNone/>
              <a:defRPr b="1" sz="2000"/>
            </a:lvl9pPr>
          </a:lstStyle>
          <a:p/>
        </p:txBody>
      </p:sp>
      <p:sp>
        <p:nvSpPr>
          <p:cNvPr id="303" name="Google Shape;303;p13"/>
          <p:cNvSpPr txBox="1"/>
          <p:nvPr>
            <p:ph idx="2" type="subTitle"/>
          </p:nvPr>
        </p:nvSpPr>
        <p:spPr>
          <a:xfrm>
            <a:off x="3352950" y="2393663"/>
            <a:ext cx="2438100" cy="7428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None/>
              <a:defRPr b="1" sz="2000"/>
            </a:lvl1pPr>
            <a:lvl2pPr lvl="1" rtl="0" algn="ctr">
              <a:lnSpc>
                <a:spcPct val="70000"/>
              </a:lnSpc>
              <a:spcBef>
                <a:spcPts val="0"/>
              </a:spcBef>
              <a:spcAft>
                <a:spcPts val="0"/>
              </a:spcAft>
              <a:buNone/>
              <a:defRPr b="1" sz="2000"/>
            </a:lvl2pPr>
            <a:lvl3pPr lvl="2" rtl="0" algn="ctr">
              <a:lnSpc>
                <a:spcPct val="70000"/>
              </a:lnSpc>
              <a:spcBef>
                <a:spcPts val="0"/>
              </a:spcBef>
              <a:spcAft>
                <a:spcPts val="0"/>
              </a:spcAft>
              <a:buNone/>
              <a:defRPr b="1" sz="2000"/>
            </a:lvl3pPr>
            <a:lvl4pPr lvl="3" rtl="0" algn="ctr">
              <a:lnSpc>
                <a:spcPct val="70000"/>
              </a:lnSpc>
              <a:spcBef>
                <a:spcPts val="0"/>
              </a:spcBef>
              <a:spcAft>
                <a:spcPts val="0"/>
              </a:spcAft>
              <a:buNone/>
              <a:defRPr b="1" sz="2000"/>
            </a:lvl4pPr>
            <a:lvl5pPr lvl="4" rtl="0" algn="ctr">
              <a:lnSpc>
                <a:spcPct val="70000"/>
              </a:lnSpc>
              <a:spcBef>
                <a:spcPts val="0"/>
              </a:spcBef>
              <a:spcAft>
                <a:spcPts val="0"/>
              </a:spcAft>
              <a:buNone/>
              <a:defRPr b="1" sz="2000"/>
            </a:lvl5pPr>
            <a:lvl6pPr lvl="5" rtl="0" algn="ctr">
              <a:lnSpc>
                <a:spcPct val="70000"/>
              </a:lnSpc>
              <a:spcBef>
                <a:spcPts val="0"/>
              </a:spcBef>
              <a:spcAft>
                <a:spcPts val="0"/>
              </a:spcAft>
              <a:buNone/>
              <a:defRPr b="1" sz="2000"/>
            </a:lvl6pPr>
            <a:lvl7pPr lvl="6" rtl="0" algn="ctr">
              <a:lnSpc>
                <a:spcPct val="70000"/>
              </a:lnSpc>
              <a:spcBef>
                <a:spcPts val="0"/>
              </a:spcBef>
              <a:spcAft>
                <a:spcPts val="0"/>
              </a:spcAft>
              <a:buNone/>
              <a:defRPr b="1" sz="2000"/>
            </a:lvl7pPr>
            <a:lvl8pPr lvl="7" rtl="0" algn="ctr">
              <a:lnSpc>
                <a:spcPct val="70000"/>
              </a:lnSpc>
              <a:spcBef>
                <a:spcPts val="0"/>
              </a:spcBef>
              <a:spcAft>
                <a:spcPts val="0"/>
              </a:spcAft>
              <a:buNone/>
              <a:defRPr b="1" sz="2000"/>
            </a:lvl8pPr>
            <a:lvl9pPr lvl="8" rtl="0" algn="ctr">
              <a:lnSpc>
                <a:spcPct val="70000"/>
              </a:lnSpc>
              <a:spcBef>
                <a:spcPts val="0"/>
              </a:spcBef>
              <a:spcAft>
                <a:spcPts val="0"/>
              </a:spcAft>
              <a:buNone/>
              <a:defRPr b="1" sz="2000"/>
            </a:lvl9pPr>
          </a:lstStyle>
          <a:p/>
        </p:txBody>
      </p:sp>
      <p:sp>
        <p:nvSpPr>
          <p:cNvPr id="304" name="Google Shape;304;p13"/>
          <p:cNvSpPr txBox="1"/>
          <p:nvPr>
            <p:ph idx="3" type="subTitle"/>
          </p:nvPr>
        </p:nvSpPr>
        <p:spPr>
          <a:xfrm>
            <a:off x="6104289" y="2393663"/>
            <a:ext cx="2438100" cy="7428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None/>
              <a:defRPr b="1" sz="2000"/>
            </a:lvl1pPr>
            <a:lvl2pPr lvl="1" rtl="0" algn="ctr">
              <a:lnSpc>
                <a:spcPct val="70000"/>
              </a:lnSpc>
              <a:spcBef>
                <a:spcPts val="0"/>
              </a:spcBef>
              <a:spcAft>
                <a:spcPts val="0"/>
              </a:spcAft>
              <a:buNone/>
              <a:defRPr b="1" sz="2000"/>
            </a:lvl2pPr>
            <a:lvl3pPr lvl="2" rtl="0" algn="ctr">
              <a:lnSpc>
                <a:spcPct val="70000"/>
              </a:lnSpc>
              <a:spcBef>
                <a:spcPts val="0"/>
              </a:spcBef>
              <a:spcAft>
                <a:spcPts val="0"/>
              </a:spcAft>
              <a:buNone/>
              <a:defRPr b="1" sz="2000"/>
            </a:lvl3pPr>
            <a:lvl4pPr lvl="3" rtl="0" algn="ctr">
              <a:lnSpc>
                <a:spcPct val="70000"/>
              </a:lnSpc>
              <a:spcBef>
                <a:spcPts val="0"/>
              </a:spcBef>
              <a:spcAft>
                <a:spcPts val="0"/>
              </a:spcAft>
              <a:buNone/>
              <a:defRPr b="1" sz="2000"/>
            </a:lvl4pPr>
            <a:lvl5pPr lvl="4" rtl="0" algn="ctr">
              <a:lnSpc>
                <a:spcPct val="70000"/>
              </a:lnSpc>
              <a:spcBef>
                <a:spcPts val="0"/>
              </a:spcBef>
              <a:spcAft>
                <a:spcPts val="0"/>
              </a:spcAft>
              <a:buNone/>
              <a:defRPr b="1" sz="2000"/>
            </a:lvl5pPr>
            <a:lvl6pPr lvl="5" rtl="0" algn="ctr">
              <a:lnSpc>
                <a:spcPct val="70000"/>
              </a:lnSpc>
              <a:spcBef>
                <a:spcPts val="0"/>
              </a:spcBef>
              <a:spcAft>
                <a:spcPts val="0"/>
              </a:spcAft>
              <a:buNone/>
              <a:defRPr b="1" sz="2000"/>
            </a:lvl6pPr>
            <a:lvl7pPr lvl="6" rtl="0" algn="ctr">
              <a:lnSpc>
                <a:spcPct val="70000"/>
              </a:lnSpc>
              <a:spcBef>
                <a:spcPts val="0"/>
              </a:spcBef>
              <a:spcAft>
                <a:spcPts val="0"/>
              </a:spcAft>
              <a:buNone/>
              <a:defRPr b="1" sz="2000"/>
            </a:lvl7pPr>
            <a:lvl8pPr lvl="7" rtl="0" algn="ctr">
              <a:lnSpc>
                <a:spcPct val="70000"/>
              </a:lnSpc>
              <a:spcBef>
                <a:spcPts val="0"/>
              </a:spcBef>
              <a:spcAft>
                <a:spcPts val="0"/>
              </a:spcAft>
              <a:buNone/>
              <a:defRPr b="1" sz="2000"/>
            </a:lvl8pPr>
            <a:lvl9pPr lvl="8" rtl="0" algn="ctr">
              <a:lnSpc>
                <a:spcPct val="70000"/>
              </a:lnSpc>
              <a:spcBef>
                <a:spcPts val="0"/>
              </a:spcBef>
              <a:spcAft>
                <a:spcPts val="0"/>
              </a:spcAft>
              <a:buNone/>
              <a:defRPr b="1" sz="2000"/>
            </a:lvl9pPr>
          </a:lstStyle>
          <a:p/>
        </p:txBody>
      </p:sp>
      <p:sp>
        <p:nvSpPr>
          <p:cNvPr id="305" name="Google Shape;305;p13"/>
          <p:cNvSpPr txBox="1"/>
          <p:nvPr>
            <p:ph idx="4" type="subTitle"/>
          </p:nvPr>
        </p:nvSpPr>
        <p:spPr>
          <a:xfrm>
            <a:off x="834111" y="3076035"/>
            <a:ext cx="1973100" cy="85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lvl1pPr>
            <a:lvl2pPr lvl="1" rtl="0" algn="ctr">
              <a:lnSpc>
                <a:spcPct val="100000"/>
              </a:lnSpc>
              <a:spcBef>
                <a:spcPts val="0"/>
              </a:spcBef>
              <a:spcAft>
                <a:spcPts val="0"/>
              </a:spcAft>
              <a:buNone/>
              <a:defRPr sz="1500"/>
            </a:lvl2pPr>
            <a:lvl3pPr lvl="2" rtl="0" algn="ctr">
              <a:lnSpc>
                <a:spcPct val="100000"/>
              </a:lnSpc>
              <a:spcBef>
                <a:spcPts val="0"/>
              </a:spcBef>
              <a:spcAft>
                <a:spcPts val="0"/>
              </a:spcAft>
              <a:buNone/>
              <a:defRPr sz="1500"/>
            </a:lvl3pPr>
            <a:lvl4pPr lvl="3" rtl="0" algn="ctr">
              <a:lnSpc>
                <a:spcPct val="100000"/>
              </a:lnSpc>
              <a:spcBef>
                <a:spcPts val="0"/>
              </a:spcBef>
              <a:spcAft>
                <a:spcPts val="0"/>
              </a:spcAft>
              <a:buNone/>
              <a:defRPr sz="1500"/>
            </a:lvl4pPr>
            <a:lvl5pPr lvl="4" rtl="0" algn="ctr">
              <a:lnSpc>
                <a:spcPct val="100000"/>
              </a:lnSpc>
              <a:spcBef>
                <a:spcPts val="0"/>
              </a:spcBef>
              <a:spcAft>
                <a:spcPts val="0"/>
              </a:spcAft>
              <a:buNone/>
              <a:defRPr sz="1500"/>
            </a:lvl5pPr>
            <a:lvl6pPr lvl="5" rtl="0" algn="ctr">
              <a:lnSpc>
                <a:spcPct val="100000"/>
              </a:lnSpc>
              <a:spcBef>
                <a:spcPts val="0"/>
              </a:spcBef>
              <a:spcAft>
                <a:spcPts val="0"/>
              </a:spcAft>
              <a:buNone/>
              <a:defRPr sz="1500"/>
            </a:lvl6pPr>
            <a:lvl7pPr lvl="6" rtl="0" algn="ctr">
              <a:lnSpc>
                <a:spcPct val="100000"/>
              </a:lnSpc>
              <a:spcBef>
                <a:spcPts val="0"/>
              </a:spcBef>
              <a:spcAft>
                <a:spcPts val="0"/>
              </a:spcAft>
              <a:buNone/>
              <a:defRPr sz="1500"/>
            </a:lvl7pPr>
            <a:lvl8pPr lvl="7" rtl="0" algn="ctr">
              <a:lnSpc>
                <a:spcPct val="100000"/>
              </a:lnSpc>
              <a:spcBef>
                <a:spcPts val="0"/>
              </a:spcBef>
              <a:spcAft>
                <a:spcPts val="0"/>
              </a:spcAft>
              <a:buNone/>
              <a:defRPr sz="1500"/>
            </a:lvl8pPr>
            <a:lvl9pPr lvl="8" rtl="0" algn="ctr">
              <a:lnSpc>
                <a:spcPct val="100000"/>
              </a:lnSpc>
              <a:spcBef>
                <a:spcPts val="0"/>
              </a:spcBef>
              <a:spcAft>
                <a:spcPts val="0"/>
              </a:spcAft>
              <a:buNone/>
              <a:defRPr sz="1500"/>
            </a:lvl9pPr>
          </a:lstStyle>
          <a:p/>
        </p:txBody>
      </p:sp>
      <p:sp>
        <p:nvSpPr>
          <p:cNvPr id="306" name="Google Shape;306;p13"/>
          <p:cNvSpPr txBox="1"/>
          <p:nvPr>
            <p:ph idx="5" type="subTitle"/>
          </p:nvPr>
        </p:nvSpPr>
        <p:spPr>
          <a:xfrm>
            <a:off x="3585450" y="3076035"/>
            <a:ext cx="1973100" cy="85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lvl1pPr>
            <a:lvl2pPr lvl="1" rtl="0" algn="ctr">
              <a:lnSpc>
                <a:spcPct val="100000"/>
              </a:lnSpc>
              <a:spcBef>
                <a:spcPts val="0"/>
              </a:spcBef>
              <a:spcAft>
                <a:spcPts val="0"/>
              </a:spcAft>
              <a:buNone/>
              <a:defRPr sz="1500"/>
            </a:lvl2pPr>
            <a:lvl3pPr lvl="2" rtl="0" algn="ctr">
              <a:lnSpc>
                <a:spcPct val="100000"/>
              </a:lnSpc>
              <a:spcBef>
                <a:spcPts val="0"/>
              </a:spcBef>
              <a:spcAft>
                <a:spcPts val="0"/>
              </a:spcAft>
              <a:buNone/>
              <a:defRPr sz="1500"/>
            </a:lvl3pPr>
            <a:lvl4pPr lvl="3" rtl="0" algn="ctr">
              <a:lnSpc>
                <a:spcPct val="100000"/>
              </a:lnSpc>
              <a:spcBef>
                <a:spcPts val="0"/>
              </a:spcBef>
              <a:spcAft>
                <a:spcPts val="0"/>
              </a:spcAft>
              <a:buNone/>
              <a:defRPr sz="1500"/>
            </a:lvl4pPr>
            <a:lvl5pPr lvl="4" rtl="0" algn="ctr">
              <a:lnSpc>
                <a:spcPct val="100000"/>
              </a:lnSpc>
              <a:spcBef>
                <a:spcPts val="0"/>
              </a:spcBef>
              <a:spcAft>
                <a:spcPts val="0"/>
              </a:spcAft>
              <a:buNone/>
              <a:defRPr sz="1500"/>
            </a:lvl5pPr>
            <a:lvl6pPr lvl="5" rtl="0" algn="ctr">
              <a:lnSpc>
                <a:spcPct val="100000"/>
              </a:lnSpc>
              <a:spcBef>
                <a:spcPts val="0"/>
              </a:spcBef>
              <a:spcAft>
                <a:spcPts val="0"/>
              </a:spcAft>
              <a:buNone/>
              <a:defRPr sz="1500"/>
            </a:lvl6pPr>
            <a:lvl7pPr lvl="6" rtl="0" algn="ctr">
              <a:lnSpc>
                <a:spcPct val="100000"/>
              </a:lnSpc>
              <a:spcBef>
                <a:spcPts val="0"/>
              </a:spcBef>
              <a:spcAft>
                <a:spcPts val="0"/>
              </a:spcAft>
              <a:buNone/>
              <a:defRPr sz="1500"/>
            </a:lvl7pPr>
            <a:lvl8pPr lvl="7" rtl="0" algn="ctr">
              <a:lnSpc>
                <a:spcPct val="100000"/>
              </a:lnSpc>
              <a:spcBef>
                <a:spcPts val="0"/>
              </a:spcBef>
              <a:spcAft>
                <a:spcPts val="0"/>
              </a:spcAft>
              <a:buNone/>
              <a:defRPr sz="1500"/>
            </a:lvl8pPr>
            <a:lvl9pPr lvl="8" rtl="0" algn="ctr">
              <a:lnSpc>
                <a:spcPct val="100000"/>
              </a:lnSpc>
              <a:spcBef>
                <a:spcPts val="0"/>
              </a:spcBef>
              <a:spcAft>
                <a:spcPts val="0"/>
              </a:spcAft>
              <a:buNone/>
              <a:defRPr sz="1500"/>
            </a:lvl9pPr>
          </a:lstStyle>
          <a:p/>
        </p:txBody>
      </p:sp>
      <p:sp>
        <p:nvSpPr>
          <p:cNvPr id="307" name="Google Shape;307;p13"/>
          <p:cNvSpPr txBox="1"/>
          <p:nvPr>
            <p:ph idx="6" type="subTitle"/>
          </p:nvPr>
        </p:nvSpPr>
        <p:spPr>
          <a:xfrm>
            <a:off x="6335583" y="3076035"/>
            <a:ext cx="1973100" cy="85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lvl1pPr>
            <a:lvl2pPr lvl="1" rtl="0" algn="ctr">
              <a:lnSpc>
                <a:spcPct val="100000"/>
              </a:lnSpc>
              <a:spcBef>
                <a:spcPts val="0"/>
              </a:spcBef>
              <a:spcAft>
                <a:spcPts val="0"/>
              </a:spcAft>
              <a:buNone/>
              <a:defRPr sz="1500"/>
            </a:lvl2pPr>
            <a:lvl3pPr lvl="2" rtl="0" algn="ctr">
              <a:lnSpc>
                <a:spcPct val="100000"/>
              </a:lnSpc>
              <a:spcBef>
                <a:spcPts val="0"/>
              </a:spcBef>
              <a:spcAft>
                <a:spcPts val="0"/>
              </a:spcAft>
              <a:buNone/>
              <a:defRPr sz="1500"/>
            </a:lvl3pPr>
            <a:lvl4pPr lvl="3" rtl="0" algn="ctr">
              <a:lnSpc>
                <a:spcPct val="100000"/>
              </a:lnSpc>
              <a:spcBef>
                <a:spcPts val="0"/>
              </a:spcBef>
              <a:spcAft>
                <a:spcPts val="0"/>
              </a:spcAft>
              <a:buNone/>
              <a:defRPr sz="1500"/>
            </a:lvl4pPr>
            <a:lvl5pPr lvl="4" rtl="0" algn="ctr">
              <a:lnSpc>
                <a:spcPct val="100000"/>
              </a:lnSpc>
              <a:spcBef>
                <a:spcPts val="0"/>
              </a:spcBef>
              <a:spcAft>
                <a:spcPts val="0"/>
              </a:spcAft>
              <a:buNone/>
              <a:defRPr sz="1500"/>
            </a:lvl5pPr>
            <a:lvl6pPr lvl="5" rtl="0" algn="ctr">
              <a:lnSpc>
                <a:spcPct val="100000"/>
              </a:lnSpc>
              <a:spcBef>
                <a:spcPts val="0"/>
              </a:spcBef>
              <a:spcAft>
                <a:spcPts val="0"/>
              </a:spcAft>
              <a:buNone/>
              <a:defRPr sz="1500"/>
            </a:lvl6pPr>
            <a:lvl7pPr lvl="6" rtl="0" algn="ctr">
              <a:lnSpc>
                <a:spcPct val="100000"/>
              </a:lnSpc>
              <a:spcBef>
                <a:spcPts val="0"/>
              </a:spcBef>
              <a:spcAft>
                <a:spcPts val="0"/>
              </a:spcAft>
              <a:buNone/>
              <a:defRPr sz="1500"/>
            </a:lvl7pPr>
            <a:lvl8pPr lvl="7" rtl="0" algn="ctr">
              <a:lnSpc>
                <a:spcPct val="100000"/>
              </a:lnSpc>
              <a:spcBef>
                <a:spcPts val="0"/>
              </a:spcBef>
              <a:spcAft>
                <a:spcPts val="0"/>
              </a:spcAft>
              <a:buNone/>
              <a:defRPr sz="1500"/>
            </a:lvl8pPr>
            <a:lvl9pPr lvl="8" rtl="0" algn="ctr">
              <a:lnSpc>
                <a:spcPct val="100000"/>
              </a:lnSpc>
              <a:spcBef>
                <a:spcPts val="0"/>
              </a:spcBef>
              <a:spcAft>
                <a:spcPts val="0"/>
              </a:spcAft>
              <a:buNone/>
              <a:defRPr sz="1500"/>
            </a:lvl9pPr>
          </a:lstStyle>
          <a:p/>
        </p:txBody>
      </p:sp>
      <p:grpSp>
        <p:nvGrpSpPr>
          <p:cNvPr id="308" name="Google Shape;308;p13"/>
          <p:cNvGrpSpPr/>
          <p:nvPr/>
        </p:nvGrpSpPr>
        <p:grpSpPr>
          <a:xfrm>
            <a:off x="-299365" y="3679805"/>
            <a:ext cx="1098031" cy="1848379"/>
            <a:chOff x="2867898" y="2214162"/>
            <a:chExt cx="1098031" cy="1848379"/>
          </a:xfrm>
        </p:grpSpPr>
        <p:sp>
          <p:nvSpPr>
            <p:cNvPr id="309" name="Google Shape;309;p13"/>
            <p:cNvSpPr/>
            <p:nvPr/>
          </p:nvSpPr>
          <p:spPr>
            <a:xfrm>
              <a:off x="2900273" y="3910175"/>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3"/>
            <p:cNvSpPr/>
            <p:nvPr/>
          </p:nvSpPr>
          <p:spPr>
            <a:xfrm>
              <a:off x="3598673" y="3019425"/>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3"/>
            <p:cNvSpPr/>
            <p:nvPr/>
          </p:nvSpPr>
          <p:spPr>
            <a:xfrm>
              <a:off x="2867898" y="28670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3"/>
            <p:cNvSpPr/>
            <p:nvPr/>
          </p:nvSpPr>
          <p:spPr>
            <a:xfrm>
              <a:off x="3258423" y="22141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3"/>
            <p:cNvSpPr/>
            <p:nvPr/>
          </p:nvSpPr>
          <p:spPr>
            <a:xfrm>
              <a:off x="3782298" y="24955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3"/>
            <p:cNvSpPr/>
            <p:nvPr/>
          </p:nvSpPr>
          <p:spPr>
            <a:xfrm>
              <a:off x="3182223" y="32194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3"/>
            <p:cNvSpPr/>
            <p:nvPr/>
          </p:nvSpPr>
          <p:spPr>
            <a:xfrm>
              <a:off x="3380573" y="3648087"/>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13"/>
          <p:cNvGrpSpPr/>
          <p:nvPr/>
        </p:nvGrpSpPr>
        <p:grpSpPr>
          <a:xfrm>
            <a:off x="8460635" y="-460520"/>
            <a:ext cx="1098031" cy="1848379"/>
            <a:chOff x="2867898" y="2214162"/>
            <a:chExt cx="1098031" cy="1848379"/>
          </a:xfrm>
        </p:grpSpPr>
        <p:sp>
          <p:nvSpPr>
            <p:cNvPr id="317" name="Google Shape;317;p13"/>
            <p:cNvSpPr/>
            <p:nvPr/>
          </p:nvSpPr>
          <p:spPr>
            <a:xfrm>
              <a:off x="2900273" y="3910175"/>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3"/>
            <p:cNvSpPr/>
            <p:nvPr/>
          </p:nvSpPr>
          <p:spPr>
            <a:xfrm>
              <a:off x="3598673" y="3019425"/>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3"/>
            <p:cNvSpPr/>
            <p:nvPr/>
          </p:nvSpPr>
          <p:spPr>
            <a:xfrm>
              <a:off x="2867898" y="28670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3"/>
            <p:cNvSpPr/>
            <p:nvPr/>
          </p:nvSpPr>
          <p:spPr>
            <a:xfrm>
              <a:off x="3258423" y="22141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3"/>
            <p:cNvSpPr/>
            <p:nvPr/>
          </p:nvSpPr>
          <p:spPr>
            <a:xfrm>
              <a:off x="3782298" y="24955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3"/>
            <p:cNvSpPr/>
            <p:nvPr/>
          </p:nvSpPr>
          <p:spPr>
            <a:xfrm>
              <a:off x="3182223" y="32194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3"/>
            <p:cNvSpPr/>
            <p:nvPr/>
          </p:nvSpPr>
          <p:spPr>
            <a:xfrm>
              <a:off x="3380573" y="3648087"/>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
    <p:spTree>
      <p:nvGrpSpPr>
        <p:cNvPr id="324" name="Shape 324"/>
        <p:cNvGrpSpPr/>
        <p:nvPr/>
      </p:nvGrpSpPr>
      <p:grpSpPr>
        <a:xfrm>
          <a:off x="0" y="0"/>
          <a:ext cx="0" cy="0"/>
          <a:chOff x="0" y="0"/>
          <a:chExt cx="0" cy="0"/>
        </a:xfrm>
      </p:grpSpPr>
      <p:sp>
        <p:nvSpPr>
          <p:cNvPr id="325" name="Google Shape;325;p14"/>
          <p:cNvSpPr/>
          <p:nvPr/>
        </p:nvSpPr>
        <p:spPr>
          <a:xfrm flipH="1" rot="-9000040">
            <a:off x="-2103556" y="2685292"/>
            <a:ext cx="6166815" cy="4144479"/>
          </a:xfrm>
          <a:prstGeom prst="flowChartDocument">
            <a:avLst/>
          </a:pr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6" name="Google Shape;326;p14"/>
          <p:cNvGrpSpPr/>
          <p:nvPr/>
        </p:nvGrpSpPr>
        <p:grpSpPr>
          <a:xfrm>
            <a:off x="-402715" y="1421242"/>
            <a:ext cx="1098031" cy="1848379"/>
            <a:chOff x="2867898" y="2214162"/>
            <a:chExt cx="1098031" cy="1848379"/>
          </a:xfrm>
        </p:grpSpPr>
        <p:sp>
          <p:nvSpPr>
            <p:cNvPr id="327" name="Google Shape;327;p14"/>
            <p:cNvSpPr/>
            <p:nvPr/>
          </p:nvSpPr>
          <p:spPr>
            <a:xfrm>
              <a:off x="2900273" y="3910175"/>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4"/>
            <p:cNvSpPr/>
            <p:nvPr/>
          </p:nvSpPr>
          <p:spPr>
            <a:xfrm>
              <a:off x="3598673" y="3019425"/>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4"/>
            <p:cNvSpPr/>
            <p:nvPr/>
          </p:nvSpPr>
          <p:spPr>
            <a:xfrm>
              <a:off x="2867898" y="28670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4"/>
            <p:cNvSpPr/>
            <p:nvPr/>
          </p:nvSpPr>
          <p:spPr>
            <a:xfrm>
              <a:off x="3258423" y="22141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4"/>
            <p:cNvSpPr/>
            <p:nvPr/>
          </p:nvSpPr>
          <p:spPr>
            <a:xfrm>
              <a:off x="3782298" y="24955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4"/>
            <p:cNvSpPr/>
            <p:nvPr/>
          </p:nvSpPr>
          <p:spPr>
            <a:xfrm>
              <a:off x="3182223" y="32194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4"/>
            <p:cNvSpPr/>
            <p:nvPr/>
          </p:nvSpPr>
          <p:spPr>
            <a:xfrm>
              <a:off x="3380573" y="3648087"/>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4" name="Google Shape;334;p14"/>
          <p:cNvSpPr txBox="1"/>
          <p:nvPr>
            <p:ph idx="1" type="subTitle"/>
          </p:nvPr>
        </p:nvSpPr>
        <p:spPr>
          <a:xfrm flipH="1">
            <a:off x="3524550" y="3713102"/>
            <a:ext cx="2094900" cy="88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5" name="Google Shape;335;p14"/>
          <p:cNvSpPr txBox="1"/>
          <p:nvPr>
            <p:ph idx="2" type="subTitle"/>
          </p:nvPr>
        </p:nvSpPr>
        <p:spPr>
          <a:xfrm flipH="1">
            <a:off x="6461523" y="3710902"/>
            <a:ext cx="2094900" cy="88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6" name="Google Shape;336;p14"/>
          <p:cNvSpPr txBox="1"/>
          <p:nvPr>
            <p:ph idx="3" type="subTitle"/>
          </p:nvPr>
        </p:nvSpPr>
        <p:spPr>
          <a:xfrm flipH="1">
            <a:off x="587577" y="3710902"/>
            <a:ext cx="2094900" cy="88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7" name="Google Shape;337;p14"/>
          <p:cNvSpPr txBox="1"/>
          <p:nvPr>
            <p:ph hasCustomPrompt="1" type="title"/>
          </p:nvPr>
        </p:nvSpPr>
        <p:spPr>
          <a:xfrm>
            <a:off x="1103982" y="2255392"/>
            <a:ext cx="762000" cy="63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38" name="Google Shape;338;p14"/>
          <p:cNvSpPr txBox="1"/>
          <p:nvPr>
            <p:ph hasCustomPrompt="1" idx="4" type="title"/>
          </p:nvPr>
        </p:nvSpPr>
        <p:spPr>
          <a:xfrm>
            <a:off x="4182116" y="2177487"/>
            <a:ext cx="797100" cy="63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39" name="Google Shape;339;p14"/>
          <p:cNvSpPr txBox="1"/>
          <p:nvPr>
            <p:ph hasCustomPrompt="1" idx="5" type="title"/>
          </p:nvPr>
        </p:nvSpPr>
        <p:spPr>
          <a:xfrm>
            <a:off x="7110530" y="2177487"/>
            <a:ext cx="827700" cy="63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40" name="Google Shape;340;p14"/>
          <p:cNvSpPr txBox="1"/>
          <p:nvPr>
            <p:ph idx="6" type="title"/>
          </p:nvPr>
        </p:nvSpPr>
        <p:spPr>
          <a:xfrm>
            <a:off x="609550" y="396625"/>
            <a:ext cx="7717500" cy="479700"/>
          </a:xfrm>
          <a:prstGeom prst="rect">
            <a:avLst/>
          </a:prstGeom>
        </p:spPr>
        <p:txBody>
          <a:bodyPr anchorCtr="0" anchor="ctr" bIns="91425" lIns="91425" spcFirstLastPara="1" rIns="91425" wrap="square" tIns="91425">
            <a:noAutofit/>
          </a:bodyPr>
          <a:lstStyle>
            <a:lvl1pPr lvl="0" rtl="0">
              <a:spcBef>
                <a:spcPts val="0"/>
              </a:spcBef>
              <a:spcAft>
                <a:spcPts val="0"/>
              </a:spcAft>
              <a:buSzPts val="5000"/>
              <a:buNone/>
              <a:defRPr sz="4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1" name="Google Shape;341;p14"/>
          <p:cNvSpPr txBox="1"/>
          <p:nvPr>
            <p:ph idx="7" type="subTitle"/>
          </p:nvPr>
        </p:nvSpPr>
        <p:spPr>
          <a:xfrm>
            <a:off x="586487" y="3263700"/>
            <a:ext cx="2094900" cy="7428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None/>
              <a:defRPr b="1" sz="2000"/>
            </a:lvl1pPr>
            <a:lvl2pPr lvl="1" rtl="0" algn="ctr">
              <a:lnSpc>
                <a:spcPct val="70000"/>
              </a:lnSpc>
              <a:spcBef>
                <a:spcPts val="0"/>
              </a:spcBef>
              <a:spcAft>
                <a:spcPts val="0"/>
              </a:spcAft>
              <a:buNone/>
              <a:defRPr b="1" sz="2000"/>
            </a:lvl2pPr>
            <a:lvl3pPr lvl="2" rtl="0" algn="ctr">
              <a:lnSpc>
                <a:spcPct val="70000"/>
              </a:lnSpc>
              <a:spcBef>
                <a:spcPts val="0"/>
              </a:spcBef>
              <a:spcAft>
                <a:spcPts val="0"/>
              </a:spcAft>
              <a:buNone/>
              <a:defRPr b="1" sz="2000"/>
            </a:lvl3pPr>
            <a:lvl4pPr lvl="3" rtl="0" algn="ctr">
              <a:lnSpc>
                <a:spcPct val="70000"/>
              </a:lnSpc>
              <a:spcBef>
                <a:spcPts val="0"/>
              </a:spcBef>
              <a:spcAft>
                <a:spcPts val="0"/>
              </a:spcAft>
              <a:buNone/>
              <a:defRPr b="1" sz="2000"/>
            </a:lvl4pPr>
            <a:lvl5pPr lvl="4" rtl="0" algn="ctr">
              <a:lnSpc>
                <a:spcPct val="70000"/>
              </a:lnSpc>
              <a:spcBef>
                <a:spcPts val="0"/>
              </a:spcBef>
              <a:spcAft>
                <a:spcPts val="0"/>
              </a:spcAft>
              <a:buNone/>
              <a:defRPr b="1" sz="2000"/>
            </a:lvl5pPr>
            <a:lvl6pPr lvl="5" rtl="0" algn="ctr">
              <a:lnSpc>
                <a:spcPct val="70000"/>
              </a:lnSpc>
              <a:spcBef>
                <a:spcPts val="0"/>
              </a:spcBef>
              <a:spcAft>
                <a:spcPts val="0"/>
              </a:spcAft>
              <a:buNone/>
              <a:defRPr b="1" sz="2000"/>
            </a:lvl6pPr>
            <a:lvl7pPr lvl="6" rtl="0" algn="ctr">
              <a:lnSpc>
                <a:spcPct val="70000"/>
              </a:lnSpc>
              <a:spcBef>
                <a:spcPts val="0"/>
              </a:spcBef>
              <a:spcAft>
                <a:spcPts val="0"/>
              </a:spcAft>
              <a:buNone/>
              <a:defRPr b="1" sz="2000"/>
            </a:lvl7pPr>
            <a:lvl8pPr lvl="7" rtl="0" algn="ctr">
              <a:lnSpc>
                <a:spcPct val="70000"/>
              </a:lnSpc>
              <a:spcBef>
                <a:spcPts val="0"/>
              </a:spcBef>
              <a:spcAft>
                <a:spcPts val="0"/>
              </a:spcAft>
              <a:buNone/>
              <a:defRPr b="1" sz="2000"/>
            </a:lvl8pPr>
            <a:lvl9pPr lvl="8" rtl="0" algn="ctr">
              <a:lnSpc>
                <a:spcPct val="70000"/>
              </a:lnSpc>
              <a:spcBef>
                <a:spcPts val="0"/>
              </a:spcBef>
              <a:spcAft>
                <a:spcPts val="0"/>
              </a:spcAft>
              <a:buNone/>
              <a:defRPr b="1" sz="2000"/>
            </a:lvl9pPr>
          </a:lstStyle>
          <a:p/>
        </p:txBody>
      </p:sp>
      <p:sp>
        <p:nvSpPr>
          <p:cNvPr id="342" name="Google Shape;342;p14"/>
          <p:cNvSpPr txBox="1"/>
          <p:nvPr>
            <p:ph idx="8" type="subTitle"/>
          </p:nvPr>
        </p:nvSpPr>
        <p:spPr>
          <a:xfrm>
            <a:off x="3529122" y="3263700"/>
            <a:ext cx="2094900" cy="7428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None/>
              <a:defRPr b="1" sz="2000">
                <a:solidFill>
                  <a:schemeClr val="dk1"/>
                </a:solidFill>
              </a:defRPr>
            </a:lvl1pPr>
            <a:lvl2pPr lvl="1" rtl="0" algn="ctr">
              <a:lnSpc>
                <a:spcPct val="70000"/>
              </a:lnSpc>
              <a:spcBef>
                <a:spcPts val="0"/>
              </a:spcBef>
              <a:spcAft>
                <a:spcPts val="0"/>
              </a:spcAft>
              <a:buNone/>
              <a:defRPr b="1" sz="2000">
                <a:solidFill>
                  <a:schemeClr val="accent1"/>
                </a:solidFill>
              </a:defRPr>
            </a:lvl2pPr>
            <a:lvl3pPr lvl="2" rtl="0" algn="ctr">
              <a:lnSpc>
                <a:spcPct val="70000"/>
              </a:lnSpc>
              <a:spcBef>
                <a:spcPts val="0"/>
              </a:spcBef>
              <a:spcAft>
                <a:spcPts val="0"/>
              </a:spcAft>
              <a:buNone/>
              <a:defRPr b="1" sz="2000">
                <a:solidFill>
                  <a:schemeClr val="accent1"/>
                </a:solidFill>
              </a:defRPr>
            </a:lvl3pPr>
            <a:lvl4pPr lvl="3" rtl="0" algn="ctr">
              <a:lnSpc>
                <a:spcPct val="70000"/>
              </a:lnSpc>
              <a:spcBef>
                <a:spcPts val="0"/>
              </a:spcBef>
              <a:spcAft>
                <a:spcPts val="0"/>
              </a:spcAft>
              <a:buNone/>
              <a:defRPr b="1" sz="2000">
                <a:solidFill>
                  <a:schemeClr val="accent1"/>
                </a:solidFill>
              </a:defRPr>
            </a:lvl4pPr>
            <a:lvl5pPr lvl="4" rtl="0" algn="ctr">
              <a:lnSpc>
                <a:spcPct val="70000"/>
              </a:lnSpc>
              <a:spcBef>
                <a:spcPts val="0"/>
              </a:spcBef>
              <a:spcAft>
                <a:spcPts val="0"/>
              </a:spcAft>
              <a:buNone/>
              <a:defRPr b="1" sz="2000">
                <a:solidFill>
                  <a:schemeClr val="accent1"/>
                </a:solidFill>
              </a:defRPr>
            </a:lvl5pPr>
            <a:lvl6pPr lvl="5" rtl="0" algn="ctr">
              <a:lnSpc>
                <a:spcPct val="70000"/>
              </a:lnSpc>
              <a:spcBef>
                <a:spcPts val="0"/>
              </a:spcBef>
              <a:spcAft>
                <a:spcPts val="0"/>
              </a:spcAft>
              <a:buNone/>
              <a:defRPr b="1" sz="2000">
                <a:solidFill>
                  <a:schemeClr val="accent1"/>
                </a:solidFill>
              </a:defRPr>
            </a:lvl6pPr>
            <a:lvl7pPr lvl="6" rtl="0" algn="ctr">
              <a:lnSpc>
                <a:spcPct val="70000"/>
              </a:lnSpc>
              <a:spcBef>
                <a:spcPts val="0"/>
              </a:spcBef>
              <a:spcAft>
                <a:spcPts val="0"/>
              </a:spcAft>
              <a:buNone/>
              <a:defRPr b="1" sz="2000">
                <a:solidFill>
                  <a:schemeClr val="accent1"/>
                </a:solidFill>
              </a:defRPr>
            </a:lvl7pPr>
            <a:lvl8pPr lvl="7" rtl="0" algn="ctr">
              <a:lnSpc>
                <a:spcPct val="70000"/>
              </a:lnSpc>
              <a:spcBef>
                <a:spcPts val="0"/>
              </a:spcBef>
              <a:spcAft>
                <a:spcPts val="0"/>
              </a:spcAft>
              <a:buNone/>
              <a:defRPr b="1" sz="2000">
                <a:solidFill>
                  <a:schemeClr val="accent1"/>
                </a:solidFill>
              </a:defRPr>
            </a:lvl8pPr>
            <a:lvl9pPr lvl="8" rtl="0" algn="ctr">
              <a:lnSpc>
                <a:spcPct val="70000"/>
              </a:lnSpc>
              <a:spcBef>
                <a:spcPts val="0"/>
              </a:spcBef>
              <a:spcAft>
                <a:spcPts val="0"/>
              </a:spcAft>
              <a:buNone/>
              <a:defRPr b="1" sz="2000">
                <a:solidFill>
                  <a:schemeClr val="accent1"/>
                </a:solidFill>
              </a:defRPr>
            </a:lvl9pPr>
          </a:lstStyle>
          <a:p/>
        </p:txBody>
      </p:sp>
      <p:sp>
        <p:nvSpPr>
          <p:cNvPr id="343" name="Google Shape;343;p14"/>
          <p:cNvSpPr txBox="1"/>
          <p:nvPr>
            <p:ph idx="9" type="subTitle"/>
          </p:nvPr>
        </p:nvSpPr>
        <p:spPr>
          <a:xfrm>
            <a:off x="6461369" y="3263700"/>
            <a:ext cx="2094900" cy="7428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None/>
              <a:defRPr b="1" sz="2000"/>
            </a:lvl1pPr>
            <a:lvl2pPr lvl="1" rtl="0" algn="ctr">
              <a:lnSpc>
                <a:spcPct val="70000"/>
              </a:lnSpc>
              <a:spcBef>
                <a:spcPts val="0"/>
              </a:spcBef>
              <a:spcAft>
                <a:spcPts val="0"/>
              </a:spcAft>
              <a:buNone/>
              <a:defRPr b="1" sz="2000"/>
            </a:lvl2pPr>
            <a:lvl3pPr lvl="2" rtl="0" algn="ctr">
              <a:lnSpc>
                <a:spcPct val="70000"/>
              </a:lnSpc>
              <a:spcBef>
                <a:spcPts val="0"/>
              </a:spcBef>
              <a:spcAft>
                <a:spcPts val="0"/>
              </a:spcAft>
              <a:buNone/>
              <a:defRPr b="1" sz="2000"/>
            </a:lvl3pPr>
            <a:lvl4pPr lvl="3" rtl="0" algn="ctr">
              <a:lnSpc>
                <a:spcPct val="70000"/>
              </a:lnSpc>
              <a:spcBef>
                <a:spcPts val="0"/>
              </a:spcBef>
              <a:spcAft>
                <a:spcPts val="0"/>
              </a:spcAft>
              <a:buNone/>
              <a:defRPr b="1" sz="2000"/>
            </a:lvl4pPr>
            <a:lvl5pPr lvl="4" rtl="0" algn="ctr">
              <a:lnSpc>
                <a:spcPct val="70000"/>
              </a:lnSpc>
              <a:spcBef>
                <a:spcPts val="0"/>
              </a:spcBef>
              <a:spcAft>
                <a:spcPts val="0"/>
              </a:spcAft>
              <a:buNone/>
              <a:defRPr b="1" sz="2000"/>
            </a:lvl5pPr>
            <a:lvl6pPr lvl="5" rtl="0" algn="ctr">
              <a:lnSpc>
                <a:spcPct val="70000"/>
              </a:lnSpc>
              <a:spcBef>
                <a:spcPts val="0"/>
              </a:spcBef>
              <a:spcAft>
                <a:spcPts val="0"/>
              </a:spcAft>
              <a:buNone/>
              <a:defRPr b="1" sz="2000"/>
            </a:lvl6pPr>
            <a:lvl7pPr lvl="6" rtl="0" algn="ctr">
              <a:lnSpc>
                <a:spcPct val="70000"/>
              </a:lnSpc>
              <a:spcBef>
                <a:spcPts val="0"/>
              </a:spcBef>
              <a:spcAft>
                <a:spcPts val="0"/>
              </a:spcAft>
              <a:buNone/>
              <a:defRPr b="1" sz="2000"/>
            </a:lvl7pPr>
            <a:lvl8pPr lvl="7" rtl="0" algn="ctr">
              <a:lnSpc>
                <a:spcPct val="70000"/>
              </a:lnSpc>
              <a:spcBef>
                <a:spcPts val="0"/>
              </a:spcBef>
              <a:spcAft>
                <a:spcPts val="0"/>
              </a:spcAft>
              <a:buNone/>
              <a:defRPr b="1" sz="2000"/>
            </a:lvl8pPr>
            <a:lvl9pPr lvl="8" rtl="0" algn="ctr">
              <a:lnSpc>
                <a:spcPct val="70000"/>
              </a:lnSpc>
              <a:spcBef>
                <a:spcPts val="0"/>
              </a:spcBef>
              <a:spcAft>
                <a:spcPts val="0"/>
              </a:spcAft>
              <a:buNone/>
              <a:defRPr b="1" sz="2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344" name="Shape 344"/>
        <p:cNvGrpSpPr/>
        <p:nvPr/>
      </p:nvGrpSpPr>
      <p:grpSpPr>
        <a:xfrm>
          <a:off x="0" y="0"/>
          <a:ext cx="0" cy="0"/>
          <a:chOff x="0" y="0"/>
          <a:chExt cx="0" cy="0"/>
        </a:xfrm>
      </p:grpSpPr>
      <p:sp>
        <p:nvSpPr>
          <p:cNvPr id="345" name="Google Shape;345;p15"/>
          <p:cNvSpPr/>
          <p:nvPr/>
        </p:nvSpPr>
        <p:spPr>
          <a:xfrm flipH="1" rot="2478261">
            <a:off x="5350989" y="-1229492"/>
            <a:ext cx="6166825" cy="4144490"/>
          </a:xfrm>
          <a:prstGeom prst="flowChartDocument">
            <a:avLst/>
          </a:pr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6" name="Google Shape;346;p15"/>
          <p:cNvGrpSpPr/>
          <p:nvPr/>
        </p:nvGrpSpPr>
        <p:grpSpPr>
          <a:xfrm rot="-476965">
            <a:off x="8239537" y="3237251"/>
            <a:ext cx="1098041" cy="1848396"/>
            <a:chOff x="2867898" y="2214162"/>
            <a:chExt cx="1098031" cy="1848379"/>
          </a:xfrm>
        </p:grpSpPr>
        <p:sp>
          <p:nvSpPr>
            <p:cNvPr id="347" name="Google Shape;347;p15"/>
            <p:cNvSpPr/>
            <p:nvPr/>
          </p:nvSpPr>
          <p:spPr>
            <a:xfrm>
              <a:off x="2900273" y="3910175"/>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5"/>
            <p:cNvSpPr/>
            <p:nvPr/>
          </p:nvSpPr>
          <p:spPr>
            <a:xfrm>
              <a:off x="3598673" y="3019425"/>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5"/>
            <p:cNvSpPr/>
            <p:nvPr/>
          </p:nvSpPr>
          <p:spPr>
            <a:xfrm>
              <a:off x="2867898" y="28670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5"/>
            <p:cNvSpPr/>
            <p:nvPr/>
          </p:nvSpPr>
          <p:spPr>
            <a:xfrm>
              <a:off x="3258423" y="22141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5"/>
            <p:cNvSpPr/>
            <p:nvPr/>
          </p:nvSpPr>
          <p:spPr>
            <a:xfrm>
              <a:off x="3782298" y="24955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5"/>
            <p:cNvSpPr/>
            <p:nvPr/>
          </p:nvSpPr>
          <p:spPr>
            <a:xfrm>
              <a:off x="3182223" y="32194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5"/>
            <p:cNvSpPr/>
            <p:nvPr/>
          </p:nvSpPr>
          <p:spPr>
            <a:xfrm>
              <a:off x="3380573" y="3648087"/>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4" name="Google Shape;354;p15"/>
          <p:cNvSpPr txBox="1"/>
          <p:nvPr>
            <p:ph type="title"/>
          </p:nvPr>
        </p:nvSpPr>
        <p:spPr>
          <a:xfrm>
            <a:off x="637025" y="434800"/>
            <a:ext cx="7850700" cy="4035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4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55" name="Google Shape;355;p15"/>
          <p:cNvSpPr txBox="1"/>
          <p:nvPr>
            <p:ph idx="1" type="subTitle"/>
          </p:nvPr>
        </p:nvSpPr>
        <p:spPr>
          <a:xfrm>
            <a:off x="2113378" y="3601523"/>
            <a:ext cx="2013600" cy="90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56" name="Google Shape;356;p15"/>
          <p:cNvSpPr txBox="1"/>
          <p:nvPr>
            <p:ph idx="2" type="subTitle"/>
          </p:nvPr>
        </p:nvSpPr>
        <p:spPr>
          <a:xfrm>
            <a:off x="6107987" y="3601523"/>
            <a:ext cx="2013600" cy="90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57" name="Google Shape;357;p15"/>
          <p:cNvSpPr txBox="1"/>
          <p:nvPr>
            <p:ph hasCustomPrompt="1" idx="3" type="title"/>
          </p:nvPr>
        </p:nvSpPr>
        <p:spPr>
          <a:xfrm>
            <a:off x="879729" y="1669074"/>
            <a:ext cx="11358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400"/>
              <a:buNone/>
              <a:defRPr sz="4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58" name="Google Shape;358;p15"/>
          <p:cNvSpPr txBox="1"/>
          <p:nvPr>
            <p:ph hasCustomPrompt="1" idx="4" type="title"/>
          </p:nvPr>
        </p:nvSpPr>
        <p:spPr>
          <a:xfrm>
            <a:off x="4750445" y="1686622"/>
            <a:ext cx="1135800" cy="64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400"/>
              <a:buNone/>
              <a:defRPr sz="4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59" name="Google Shape;359;p15"/>
          <p:cNvSpPr txBox="1"/>
          <p:nvPr>
            <p:ph hasCustomPrompt="1" idx="5" type="title"/>
          </p:nvPr>
        </p:nvSpPr>
        <p:spPr>
          <a:xfrm>
            <a:off x="879729" y="3716721"/>
            <a:ext cx="1135800" cy="64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400"/>
              <a:buNone/>
              <a:defRPr sz="4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60" name="Google Shape;360;p15"/>
          <p:cNvSpPr txBox="1"/>
          <p:nvPr>
            <p:ph hasCustomPrompt="1" idx="6" type="title"/>
          </p:nvPr>
        </p:nvSpPr>
        <p:spPr>
          <a:xfrm>
            <a:off x="4646945" y="3701057"/>
            <a:ext cx="1342800" cy="64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400"/>
              <a:buNone/>
              <a:defRPr sz="4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61" name="Google Shape;361;p15"/>
          <p:cNvSpPr txBox="1"/>
          <p:nvPr>
            <p:ph idx="7" type="subTitle"/>
          </p:nvPr>
        </p:nvSpPr>
        <p:spPr>
          <a:xfrm>
            <a:off x="2113378" y="1692174"/>
            <a:ext cx="2602200" cy="36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000"/>
            </a:lvl1pPr>
            <a:lvl2pPr lvl="1" rtl="0">
              <a:lnSpc>
                <a:spcPct val="100000"/>
              </a:lnSpc>
              <a:spcBef>
                <a:spcPts val="0"/>
              </a:spcBef>
              <a:spcAft>
                <a:spcPts val="0"/>
              </a:spcAft>
              <a:buNone/>
              <a:defRPr b="1" sz="2000"/>
            </a:lvl2pPr>
            <a:lvl3pPr lvl="2" rtl="0">
              <a:lnSpc>
                <a:spcPct val="100000"/>
              </a:lnSpc>
              <a:spcBef>
                <a:spcPts val="0"/>
              </a:spcBef>
              <a:spcAft>
                <a:spcPts val="0"/>
              </a:spcAft>
              <a:buNone/>
              <a:defRPr b="1" sz="2000"/>
            </a:lvl3pPr>
            <a:lvl4pPr lvl="3" rtl="0">
              <a:lnSpc>
                <a:spcPct val="100000"/>
              </a:lnSpc>
              <a:spcBef>
                <a:spcPts val="0"/>
              </a:spcBef>
              <a:spcAft>
                <a:spcPts val="0"/>
              </a:spcAft>
              <a:buNone/>
              <a:defRPr b="1" sz="2000"/>
            </a:lvl4pPr>
            <a:lvl5pPr lvl="4" rtl="0">
              <a:lnSpc>
                <a:spcPct val="100000"/>
              </a:lnSpc>
              <a:spcBef>
                <a:spcPts val="0"/>
              </a:spcBef>
              <a:spcAft>
                <a:spcPts val="0"/>
              </a:spcAft>
              <a:buNone/>
              <a:defRPr b="1" sz="2000"/>
            </a:lvl5pPr>
            <a:lvl6pPr lvl="5" rtl="0">
              <a:lnSpc>
                <a:spcPct val="100000"/>
              </a:lnSpc>
              <a:spcBef>
                <a:spcPts val="0"/>
              </a:spcBef>
              <a:spcAft>
                <a:spcPts val="0"/>
              </a:spcAft>
              <a:buNone/>
              <a:defRPr b="1" sz="2000"/>
            </a:lvl6pPr>
            <a:lvl7pPr lvl="6" rtl="0">
              <a:lnSpc>
                <a:spcPct val="100000"/>
              </a:lnSpc>
              <a:spcBef>
                <a:spcPts val="0"/>
              </a:spcBef>
              <a:spcAft>
                <a:spcPts val="0"/>
              </a:spcAft>
              <a:buNone/>
              <a:defRPr b="1" sz="2000"/>
            </a:lvl7pPr>
            <a:lvl8pPr lvl="7" rtl="0">
              <a:lnSpc>
                <a:spcPct val="100000"/>
              </a:lnSpc>
              <a:spcBef>
                <a:spcPts val="0"/>
              </a:spcBef>
              <a:spcAft>
                <a:spcPts val="0"/>
              </a:spcAft>
              <a:buNone/>
              <a:defRPr b="1" sz="2000"/>
            </a:lvl8pPr>
            <a:lvl9pPr lvl="8" rtl="0">
              <a:lnSpc>
                <a:spcPct val="100000"/>
              </a:lnSpc>
              <a:spcBef>
                <a:spcPts val="0"/>
              </a:spcBef>
              <a:spcAft>
                <a:spcPts val="0"/>
              </a:spcAft>
              <a:buNone/>
              <a:defRPr b="1" sz="2000"/>
            </a:lvl9pPr>
          </a:lstStyle>
          <a:p/>
        </p:txBody>
      </p:sp>
      <p:sp>
        <p:nvSpPr>
          <p:cNvPr id="362" name="Google Shape;362;p15"/>
          <p:cNvSpPr txBox="1"/>
          <p:nvPr>
            <p:ph idx="8" type="subTitle"/>
          </p:nvPr>
        </p:nvSpPr>
        <p:spPr>
          <a:xfrm>
            <a:off x="6107987" y="1685399"/>
            <a:ext cx="2540100" cy="36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000"/>
            </a:lvl1pPr>
            <a:lvl2pPr lvl="1" rtl="0">
              <a:lnSpc>
                <a:spcPct val="100000"/>
              </a:lnSpc>
              <a:spcBef>
                <a:spcPts val="0"/>
              </a:spcBef>
              <a:spcAft>
                <a:spcPts val="0"/>
              </a:spcAft>
              <a:buNone/>
              <a:defRPr b="1" sz="2000"/>
            </a:lvl2pPr>
            <a:lvl3pPr lvl="2" rtl="0">
              <a:lnSpc>
                <a:spcPct val="100000"/>
              </a:lnSpc>
              <a:spcBef>
                <a:spcPts val="0"/>
              </a:spcBef>
              <a:spcAft>
                <a:spcPts val="0"/>
              </a:spcAft>
              <a:buNone/>
              <a:defRPr b="1" sz="2000"/>
            </a:lvl3pPr>
            <a:lvl4pPr lvl="3" rtl="0">
              <a:lnSpc>
                <a:spcPct val="100000"/>
              </a:lnSpc>
              <a:spcBef>
                <a:spcPts val="0"/>
              </a:spcBef>
              <a:spcAft>
                <a:spcPts val="0"/>
              </a:spcAft>
              <a:buNone/>
              <a:defRPr b="1" sz="2000"/>
            </a:lvl4pPr>
            <a:lvl5pPr lvl="4" rtl="0">
              <a:lnSpc>
                <a:spcPct val="100000"/>
              </a:lnSpc>
              <a:spcBef>
                <a:spcPts val="0"/>
              </a:spcBef>
              <a:spcAft>
                <a:spcPts val="0"/>
              </a:spcAft>
              <a:buNone/>
              <a:defRPr b="1" sz="2000"/>
            </a:lvl5pPr>
            <a:lvl6pPr lvl="5" rtl="0">
              <a:lnSpc>
                <a:spcPct val="100000"/>
              </a:lnSpc>
              <a:spcBef>
                <a:spcPts val="0"/>
              </a:spcBef>
              <a:spcAft>
                <a:spcPts val="0"/>
              </a:spcAft>
              <a:buNone/>
              <a:defRPr b="1" sz="2000"/>
            </a:lvl6pPr>
            <a:lvl7pPr lvl="6" rtl="0">
              <a:lnSpc>
                <a:spcPct val="100000"/>
              </a:lnSpc>
              <a:spcBef>
                <a:spcPts val="0"/>
              </a:spcBef>
              <a:spcAft>
                <a:spcPts val="0"/>
              </a:spcAft>
              <a:buNone/>
              <a:defRPr b="1" sz="2000"/>
            </a:lvl7pPr>
            <a:lvl8pPr lvl="7" rtl="0">
              <a:lnSpc>
                <a:spcPct val="100000"/>
              </a:lnSpc>
              <a:spcBef>
                <a:spcPts val="0"/>
              </a:spcBef>
              <a:spcAft>
                <a:spcPts val="0"/>
              </a:spcAft>
              <a:buNone/>
              <a:defRPr b="1" sz="2000"/>
            </a:lvl8pPr>
            <a:lvl9pPr lvl="8" rtl="0">
              <a:lnSpc>
                <a:spcPct val="100000"/>
              </a:lnSpc>
              <a:spcBef>
                <a:spcPts val="0"/>
              </a:spcBef>
              <a:spcAft>
                <a:spcPts val="0"/>
              </a:spcAft>
              <a:buNone/>
              <a:defRPr b="1" sz="2000"/>
            </a:lvl9pPr>
          </a:lstStyle>
          <a:p/>
        </p:txBody>
      </p:sp>
      <p:sp>
        <p:nvSpPr>
          <p:cNvPr id="363" name="Google Shape;363;p15"/>
          <p:cNvSpPr txBox="1"/>
          <p:nvPr>
            <p:ph idx="9" type="subTitle"/>
          </p:nvPr>
        </p:nvSpPr>
        <p:spPr>
          <a:xfrm>
            <a:off x="6107987" y="3307694"/>
            <a:ext cx="2602200" cy="36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000"/>
            </a:lvl1pPr>
            <a:lvl2pPr lvl="1" rtl="0">
              <a:lnSpc>
                <a:spcPct val="100000"/>
              </a:lnSpc>
              <a:spcBef>
                <a:spcPts val="0"/>
              </a:spcBef>
              <a:spcAft>
                <a:spcPts val="0"/>
              </a:spcAft>
              <a:buNone/>
              <a:defRPr b="1" sz="2000"/>
            </a:lvl2pPr>
            <a:lvl3pPr lvl="2" rtl="0">
              <a:lnSpc>
                <a:spcPct val="100000"/>
              </a:lnSpc>
              <a:spcBef>
                <a:spcPts val="0"/>
              </a:spcBef>
              <a:spcAft>
                <a:spcPts val="0"/>
              </a:spcAft>
              <a:buNone/>
              <a:defRPr b="1" sz="2000"/>
            </a:lvl3pPr>
            <a:lvl4pPr lvl="3" rtl="0">
              <a:lnSpc>
                <a:spcPct val="100000"/>
              </a:lnSpc>
              <a:spcBef>
                <a:spcPts val="0"/>
              </a:spcBef>
              <a:spcAft>
                <a:spcPts val="0"/>
              </a:spcAft>
              <a:buNone/>
              <a:defRPr b="1" sz="2000"/>
            </a:lvl4pPr>
            <a:lvl5pPr lvl="4" rtl="0">
              <a:lnSpc>
                <a:spcPct val="100000"/>
              </a:lnSpc>
              <a:spcBef>
                <a:spcPts val="0"/>
              </a:spcBef>
              <a:spcAft>
                <a:spcPts val="0"/>
              </a:spcAft>
              <a:buNone/>
              <a:defRPr b="1" sz="2000"/>
            </a:lvl5pPr>
            <a:lvl6pPr lvl="5" rtl="0">
              <a:lnSpc>
                <a:spcPct val="100000"/>
              </a:lnSpc>
              <a:spcBef>
                <a:spcPts val="0"/>
              </a:spcBef>
              <a:spcAft>
                <a:spcPts val="0"/>
              </a:spcAft>
              <a:buNone/>
              <a:defRPr b="1" sz="2000"/>
            </a:lvl6pPr>
            <a:lvl7pPr lvl="6" rtl="0">
              <a:lnSpc>
                <a:spcPct val="100000"/>
              </a:lnSpc>
              <a:spcBef>
                <a:spcPts val="0"/>
              </a:spcBef>
              <a:spcAft>
                <a:spcPts val="0"/>
              </a:spcAft>
              <a:buNone/>
              <a:defRPr b="1" sz="2000"/>
            </a:lvl7pPr>
            <a:lvl8pPr lvl="7" rtl="0">
              <a:lnSpc>
                <a:spcPct val="100000"/>
              </a:lnSpc>
              <a:spcBef>
                <a:spcPts val="0"/>
              </a:spcBef>
              <a:spcAft>
                <a:spcPts val="0"/>
              </a:spcAft>
              <a:buNone/>
              <a:defRPr b="1" sz="2000"/>
            </a:lvl8pPr>
            <a:lvl9pPr lvl="8" rtl="0">
              <a:lnSpc>
                <a:spcPct val="100000"/>
              </a:lnSpc>
              <a:spcBef>
                <a:spcPts val="0"/>
              </a:spcBef>
              <a:spcAft>
                <a:spcPts val="0"/>
              </a:spcAft>
              <a:buNone/>
              <a:defRPr b="1" sz="2000"/>
            </a:lvl9pPr>
          </a:lstStyle>
          <a:p/>
        </p:txBody>
      </p:sp>
      <p:sp>
        <p:nvSpPr>
          <p:cNvPr id="364" name="Google Shape;364;p15"/>
          <p:cNvSpPr txBox="1"/>
          <p:nvPr>
            <p:ph idx="13" type="subTitle"/>
          </p:nvPr>
        </p:nvSpPr>
        <p:spPr>
          <a:xfrm>
            <a:off x="2113375" y="1996721"/>
            <a:ext cx="2013600" cy="90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65" name="Google Shape;365;p15"/>
          <p:cNvSpPr txBox="1"/>
          <p:nvPr>
            <p:ph idx="14" type="subTitle"/>
          </p:nvPr>
        </p:nvSpPr>
        <p:spPr>
          <a:xfrm>
            <a:off x="6107987" y="1996721"/>
            <a:ext cx="2013600" cy="90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66" name="Google Shape;366;p15"/>
          <p:cNvSpPr txBox="1"/>
          <p:nvPr>
            <p:ph idx="15" type="subTitle"/>
          </p:nvPr>
        </p:nvSpPr>
        <p:spPr>
          <a:xfrm>
            <a:off x="2113378" y="3316394"/>
            <a:ext cx="2351100" cy="32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000"/>
            </a:lvl1pPr>
            <a:lvl2pPr lvl="1" rtl="0">
              <a:lnSpc>
                <a:spcPct val="100000"/>
              </a:lnSpc>
              <a:spcBef>
                <a:spcPts val="0"/>
              </a:spcBef>
              <a:spcAft>
                <a:spcPts val="0"/>
              </a:spcAft>
              <a:buNone/>
              <a:defRPr b="1" sz="2000"/>
            </a:lvl2pPr>
            <a:lvl3pPr lvl="2" rtl="0">
              <a:lnSpc>
                <a:spcPct val="100000"/>
              </a:lnSpc>
              <a:spcBef>
                <a:spcPts val="0"/>
              </a:spcBef>
              <a:spcAft>
                <a:spcPts val="0"/>
              </a:spcAft>
              <a:buNone/>
              <a:defRPr b="1" sz="2000"/>
            </a:lvl3pPr>
            <a:lvl4pPr lvl="3" rtl="0">
              <a:lnSpc>
                <a:spcPct val="100000"/>
              </a:lnSpc>
              <a:spcBef>
                <a:spcPts val="0"/>
              </a:spcBef>
              <a:spcAft>
                <a:spcPts val="0"/>
              </a:spcAft>
              <a:buNone/>
              <a:defRPr b="1" sz="2000"/>
            </a:lvl4pPr>
            <a:lvl5pPr lvl="4" rtl="0">
              <a:lnSpc>
                <a:spcPct val="100000"/>
              </a:lnSpc>
              <a:spcBef>
                <a:spcPts val="0"/>
              </a:spcBef>
              <a:spcAft>
                <a:spcPts val="0"/>
              </a:spcAft>
              <a:buNone/>
              <a:defRPr b="1" sz="2000"/>
            </a:lvl5pPr>
            <a:lvl6pPr lvl="5" rtl="0">
              <a:lnSpc>
                <a:spcPct val="100000"/>
              </a:lnSpc>
              <a:spcBef>
                <a:spcPts val="0"/>
              </a:spcBef>
              <a:spcAft>
                <a:spcPts val="0"/>
              </a:spcAft>
              <a:buNone/>
              <a:defRPr b="1" sz="2000"/>
            </a:lvl6pPr>
            <a:lvl7pPr lvl="6" rtl="0">
              <a:lnSpc>
                <a:spcPct val="100000"/>
              </a:lnSpc>
              <a:spcBef>
                <a:spcPts val="0"/>
              </a:spcBef>
              <a:spcAft>
                <a:spcPts val="0"/>
              </a:spcAft>
              <a:buNone/>
              <a:defRPr b="1" sz="2000"/>
            </a:lvl7pPr>
            <a:lvl8pPr lvl="7" rtl="0">
              <a:lnSpc>
                <a:spcPct val="100000"/>
              </a:lnSpc>
              <a:spcBef>
                <a:spcPts val="0"/>
              </a:spcBef>
              <a:spcAft>
                <a:spcPts val="0"/>
              </a:spcAft>
              <a:buNone/>
              <a:defRPr b="1" sz="2000"/>
            </a:lvl8pPr>
            <a:lvl9pPr lvl="8" rtl="0">
              <a:lnSpc>
                <a:spcPct val="100000"/>
              </a:lnSpc>
              <a:spcBef>
                <a:spcPts val="0"/>
              </a:spcBef>
              <a:spcAft>
                <a:spcPts val="0"/>
              </a:spcAft>
              <a:buNone/>
              <a:defRPr b="1"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CUSTOM_2">
    <p:spTree>
      <p:nvGrpSpPr>
        <p:cNvPr id="367" name="Shape 367"/>
        <p:cNvGrpSpPr/>
        <p:nvPr/>
      </p:nvGrpSpPr>
      <p:grpSpPr>
        <a:xfrm>
          <a:off x="0" y="0"/>
          <a:ext cx="0" cy="0"/>
          <a:chOff x="0" y="0"/>
          <a:chExt cx="0" cy="0"/>
        </a:xfrm>
      </p:grpSpPr>
      <p:sp>
        <p:nvSpPr>
          <p:cNvPr id="368" name="Google Shape;368;p16"/>
          <p:cNvSpPr/>
          <p:nvPr/>
        </p:nvSpPr>
        <p:spPr>
          <a:xfrm rot="-1157416">
            <a:off x="5661906" y="-2706778"/>
            <a:ext cx="5333223" cy="6876201"/>
          </a:xfrm>
          <a:custGeom>
            <a:rect b="b" l="l" r="r" t="t"/>
            <a:pathLst>
              <a:path extrusionOk="0" h="56638" w="55883">
                <a:moveTo>
                  <a:pt x="33039" y="0"/>
                </a:moveTo>
                <a:cubicBezTo>
                  <a:pt x="32363" y="0"/>
                  <a:pt x="31666" y="17"/>
                  <a:pt x="30950" y="51"/>
                </a:cubicBezTo>
                <a:cubicBezTo>
                  <a:pt x="17988" y="627"/>
                  <a:pt x="0" y="13877"/>
                  <a:pt x="0" y="26840"/>
                </a:cubicBezTo>
                <a:cubicBezTo>
                  <a:pt x="0" y="39834"/>
                  <a:pt x="14499" y="56637"/>
                  <a:pt x="27493" y="56637"/>
                </a:cubicBezTo>
                <a:cubicBezTo>
                  <a:pt x="40456" y="56637"/>
                  <a:pt x="55883" y="41690"/>
                  <a:pt x="55883" y="28728"/>
                </a:cubicBezTo>
                <a:cubicBezTo>
                  <a:pt x="55883" y="16137"/>
                  <a:pt x="54140" y="0"/>
                  <a:pt x="33039" y="0"/>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9" name="Google Shape;369;p16"/>
          <p:cNvGrpSpPr/>
          <p:nvPr/>
        </p:nvGrpSpPr>
        <p:grpSpPr>
          <a:xfrm rot="-476965">
            <a:off x="8367687" y="3228051"/>
            <a:ext cx="1098041" cy="1848396"/>
            <a:chOff x="2867898" y="2214162"/>
            <a:chExt cx="1098031" cy="1848379"/>
          </a:xfrm>
        </p:grpSpPr>
        <p:sp>
          <p:nvSpPr>
            <p:cNvPr id="370" name="Google Shape;370;p16"/>
            <p:cNvSpPr/>
            <p:nvPr/>
          </p:nvSpPr>
          <p:spPr>
            <a:xfrm>
              <a:off x="2900273" y="3910175"/>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6"/>
            <p:cNvSpPr/>
            <p:nvPr/>
          </p:nvSpPr>
          <p:spPr>
            <a:xfrm>
              <a:off x="3598673" y="3019425"/>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6"/>
            <p:cNvSpPr/>
            <p:nvPr/>
          </p:nvSpPr>
          <p:spPr>
            <a:xfrm>
              <a:off x="2867898" y="28670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6"/>
            <p:cNvSpPr/>
            <p:nvPr/>
          </p:nvSpPr>
          <p:spPr>
            <a:xfrm>
              <a:off x="3258423" y="22141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6"/>
            <p:cNvSpPr/>
            <p:nvPr/>
          </p:nvSpPr>
          <p:spPr>
            <a:xfrm>
              <a:off x="3782298" y="24955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6"/>
            <p:cNvSpPr/>
            <p:nvPr/>
          </p:nvSpPr>
          <p:spPr>
            <a:xfrm>
              <a:off x="3182223" y="32194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6"/>
            <p:cNvSpPr/>
            <p:nvPr/>
          </p:nvSpPr>
          <p:spPr>
            <a:xfrm>
              <a:off x="3380573" y="3648087"/>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7" name="Google Shape;377;p16"/>
          <p:cNvSpPr txBox="1"/>
          <p:nvPr>
            <p:ph idx="1" type="subTitle"/>
          </p:nvPr>
        </p:nvSpPr>
        <p:spPr>
          <a:xfrm>
            <a:off x="876669" y="2329250"/>
            <a:ext cx="178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chemeClr val="dk1"/>
                </a:solidFill>
              </a:defRPr>
            </a:lvl1pPr>
            <a:lvl2pPr lvl="1" rtl="0" algn="ctr">
              <a:lnSpc>
                <a:spcPct val="100000"/>
              </a:lnSpc>
              <a:spcBef>
                <a:spcPts val="1600"/>
              </a:spcBef>
              <a:spcAft>
                <a:spcPts val="0"/>
              </a:spcAft>
              <a:buNone/>
              <a:defRPr>
                <a:solidFill>
                  <a:schemeClr val="dk1"/>
                </a:solidFill>
              </a:defRPr>
            </a:lvl2pPr>
            <a:lvl3pPr lvl="2" rtl="0" algn="ctr">
              <a:lnSpc>
                <a:spcPct val="100000"/>
              </a:lnSpc>
              <a:spcBef>
                <a:spcPts val="1600"/>
              </a:spcBef>
              <a:spcAft>
                <a:spcPts val="0"/>
              </a:spcAft>
              <a:buNone/>
              <a:defRPr>
                <a:solidFill>
                  <a:schemeClr val="dk1"/>
                </a:solidFill>
              </a:defRPr>
            </a:lvl3pPr>
            <a:lvl4pPr lvl="3" rtl="0" algn="ctr">
              <a:lnSpc>
                <a:spcPct val="100000"/>
              </a:lnSpc>
              <a:spcBef>
                <a:spcPts val="1600"/>
              </a:spcBef>
              <a:spcAft>
                <a:spcPts val="0"/>
              </a:spcAft>
              <a:buNone/>
              <a:defRPr>
                <a:solidFill>
                  <a:schemeClr val="dk1"/>
                </a:solidFill>
              </a:defRPr>
            </a:lvl4pPr>
            <a:lvl5pPr lvl="4" rtl="0" algn="ctr">
              <a:lnSpc>
                <a:spcPct val="100000"/>
              </a:lnSpc>
              <a:spcBef>
                <a:spcPts val="1600"/>
              </a:spcBef>
              <a:spcAft>
                <a:spcPts val="0"/>
              </a:spcAft>
              <a:buNone/>
              <a:defRPr>
                <a:solidFill>
                  <a:schemeClr val="dk1"/>
                </a:solidFill>
              </a:defRPr>
            </a:lvl5pPr>
            <a:lvl6pPr lvl="5" rtl="0" algn="ctr">
              <a:lnSpc>
                <a:spcPct val="100000"/>
              </a:lnSpc>
              <a:spcBef>
                <a:spcPts val="1600"/>
              </a:spcBef>
              <a:spcAft>
                <a:spcPts val="0"/>
              </a:spcAft>
              <a:buNone/>
              <a:defRPr>
                <a:solidFill>
                  <a:schemeClr val="dk1"/>
                </a:solidFill>
              </a:defRPr>
            </a:lvl6pPr>
            <a:lvl7pPr lvl="6" rtl="0" algn="ctr">
              <a:lnSpc>
                <a:spcPct val="100000"/>
              </a:lnSpc>
              <a:spcBef>
                <a:spcPts val="1600"/>
              </a:spcBef>
              <a:spcAft>
                <a:spcPts val="0"/>
              </a:spcAft>
              <a:buNone/>
              <a:defRPr>
                <a:solidFill>
                  <a:schemeClr val="dk1"/>
                </a:solidFill>
              </a:defRPr>
            </a:lvl7pPr>
            <a:lvl8pPr lvl="7" rtl="0" algn="ctr">
              <a:lnSpc>
                <a:spcPct val="100000"/>
              </a:lnSpc>
              <a:spcBef>
                <a:spcPts val="1600"/>
              </a:spcBef>
              <a:spcAft>
                <a:spcPts val="0"/>
              </a:spcAft>
              <a:buNone/>
              <a:defRPr>
                <a:solidFill>
                  <a:schemeClr val="dk1"/>
                </a:solidFill>
              </a:defRPr>
            </a:lvl8pPr>
            <a:lvl9pPr lvl="8" rtl="0" algn="ctr">
              <a:lnSpc>
                <a:spcPct val="100000"/>
              </a:lnSpc>
              <a:spcBef>
                <a:spcPts val="1600"/>
              </a:spcBef>
              <a:spcAft>
                <a:spcPts val="1600"/>
              </a:spcAft>
              <a:buNone/>
              <a:defRPr>
                <a:solidFill>
                  <a:schemeClr val="dk1"/>
                </a:solidFill>
              </a:defRPr>
            </a:lvl9pPr>
          </a:lstStyle>
          <a:p/>
        </p:txBody>
      </p:sp>
      <p:sp>
        <p:nvSpPr>
          <p:cNvPr id="378" name="Google Shape;378;p16"/>
          <p:cNvSpPr txBox="1"/>
          <p:nvPr>
            <p:ph idx="2" type="subTitle"/>
          </p:nvPr>
        </p:nvSpPr>
        <p:spPr>
          <a:xfrm>
            <a:off x="6170425" y="2329250"/>
            <a:ext cx="178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chemeClr val="dk1"/>
                </a:solidFill>
              </a:defRPr>
            </a:lvl1pPr>
            <a:lvl2pPr lvl="1" rtl="0" algn="ctr">
              <a:lnSpc>
                <a:spcPct val="100000"/>
              </a:lnSpc>
              <a:spcBef>
                <a:spcPts val="1600"/>
              </a:spcBef>
              <a:spcAft>
                <a:spcPts val="0"/>
              </a:spcAft>
              <a:buNone/>
              <a:defRPr>
                <a:solidFill>
                  <a:schemeClr val="dk1"/>
                </a:solidFill>
              </a:defRPr>
            </a:lvl2pPr>
            <a:lvl3pPr lvl="2" rtl="0" algn="ctr">
              <a:lnSpc>
                <a:spcPct val="100000"/>
              </a:lnSpc>
              <a:spcBef>
                <a:spcPts val="1600"/>
              </a:spcBef>
              <a:spcAft>
                <a:spcPts val="0"/>
              </a:spcAft>
              <a:buNone/>
              <a:defRPr>
                <a:solidFill>
                  <a:schemeClr val="dk1"/>
                </a:solidFill>
              </a:defRPr>
            </a:lvl3pPr>
            <a:lvl4pPr lvl="3" rtl="0" algn="ctr">
              <a:lnSpc>
                <a:spcPct val="100000"/>
              </a:lnSpc>
              <a:spcBef>
                <a:spcPts val="1600"/>
              </a:spcBef>
              <a:spcAft>
                <a:spcPts val="0"/>
              </a:spcAft>
              <a:buNone/>
              <a:defRPr>
                <a:solidFill>
                  <a:schemeClr val="dk1"/>
                </a:solidFill>
              </a:defRPr>
            </a:lvl4pPr>
            <a:lvl5pPr lvl="4" rtl="0" algn="ctr">
              <a:lnSpc>
                <a:spcPct val="100000"/>
              </a:lnSpc>
              <a:spcBef>
                <a:spcPts val="1600"/>
              </a:spcBef>
              <a:spcAft>
                <a:spcPts val="0"/>
              </a:spcAft>
              <a:buNone/>
              <a:defRPr>
                <a:solidFill>
                  <a:schemeClr val="dk1"/>
                </a:solidFill>
              </a:defRPr>
            </a:lvl5pPr>
            <a:lvl6pPr lvl="5" rtl="0" algn="ctr">
              <a:lnSpc>
                <a:spcPct val="100000"/>
              </a:lnSpc>
              <a:spcBef>
                <a:spcPts val="1600"/>
              </a:spcBef>
              <a:spcAft>
                <a:spcPts val="0"/>
              </a:spcAft>
              <a:buNone/>
              <a:defRPr>
                <a:solidFill>
                  <a:schemeClr val="dk1"/>
                </a:solidFill>
              </a:defRPr>
            </a:lvl6pPr>
            <a:lvl7pPr lvl="6" rtl="0" algn="ctr">
              <a:lnSpc>
                <a:spcPct val="100000"/>
              </a:lnSpc>
              <a:spcBef>
                <a:spcPts val="1600"/>
              </a:spcBef>
              <a:spcAft>
                <a:spcPts val="0"/>
              </a:spcAft>
              <a:buNone/>
              <a:defRPr>
                <a:solidFill>
                  <a:schemeClr val="dk1"/>
                </a:solidFill>
              </a:defRPr>
            </a:lvl7pPr>
            <a:lvl8pPr lvl="7" rtl="0" algn="ctr">
              <a:lnSpc>
                <a:spcPct val="100000"/>
              </a:lnSpc>
              <a:spcBef>
                <a:spcPts val="1600"/>
              </a:spcBef>
              <a:spcAft>
                <a:spcPts val="0"/>
              </a:spcAft>
              <a:buNone/>
              <a:defRPr>
                <a:solidFill>
                  <a:schemeClr val="dk1"/>
                </a:solidFill>
              </a:defRPr>
            </a:lvl8pPr>
            <a:lvl9pPr lvl="8" rtl="0" algn="ctr">
              <a:lnSpc>
                <a:spcPct val="100000"/>
              </a:lnSpc>
              <a:spcBef>
                <a:spcPts val="1600"/>
              </a:spcBef>
              <a:spcAft>
                <a:spcPts val="1600"/>
              </a:spcAft>
              <a:buNone/>
              <a:defRPr>
                <a:solidFill>
                  <a:schemeClr val="dk1"/>
                </a:solidFill>
              </a:defRPr>
            </a:lvl9pPr>
          </a:lstStyle>
          <a:p/>
        </p:txBody>
      </p:sp>
      <p:sp>
        <p:nvSpPr>
          <p:cNvPr id="379" name="Google Shape;379;p16"/>
          <p:cNvSpPr txBox="1"/>
          <p:nvPr>
            <p:ph idx="3" type="subTitle"/>
          </p:nvPr>
        </p:nvSpPr>
        <p:spPr>
          <a:xfrm>
            <a:off x="3678323" y="4068950"/>
            <a:ext cx="178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chemeClr val="dk1"/>
                </a:solidFill>
              </a:defRPr>
            </a:lvl1pPr>
            <a:lvl2pPr lvl="1" rtl="0" algn="ctr">
              <a:lnSpc>
                <a:spcPct val="100000"/>
              </a:lnSpc>
              <a:spcBef>
                <a:spcPts val="1600"/>
              </a:spcBef>
              <a:spcAft>
                <a:spcPts val="0"/>
              </a:spcAft>
              <a:buNone/>
              <a:defRPr>
                <a:solidFill>
                  <a:schemeClr val="dk1"/>
                </a:solidFill>
              </a:defRPr>
            </a:lvl2pPr>
            <a:lvl3pPr lvl="2" rtl="0" algn="ctr">
              <a:lnSpc>
                <a:spcPct val="100000"/>
              </a:lnSpc>
              <a:spcBef>
                <a:spcPts val="1600"/>
              </a:spcBef>
              <a:spcAft>
                <a:spcPts val="0"/>
              </a:spcAft>
              <a:buNone/>
              <a:defRPr>
                <a:solidFill>
                  <a:schemeClr val="dk1"/>
                </a:solidFill>
              </a:defRPr>
            </a:lvl3pPr>
            <a:lvl4pPr lvl="3" rtl="0" algn="ctr">
              <a:lnSpc>
                <a:spcPct val="100000"/>
              </a:lnSpc>
              <a:spcBef>
                <a:spcPts val="1600"/>
              </a:spcBef>
              <a:spcAft>
                <a:spcPts val="0"/>
              </a:spcAft>
              <a:buNone/>
              <a:defRPr>
                <a:solidFill>
                  <a:schemeClr val="dk1"/>
                </a:solidFill>
              </a:defRPr>
            </a:lvl4pPr>
            <a:lvl5pPr lvl="4" rtl="0" algn="ctr">
              <a:lnSpc>
                <a:spcPct val="100000"/>
              </a:lnSpc>
              <a:spcBef>
                <a:spcPts val="1600"/>
              </a:spcBef>
              <a:spcAft>
                <a:spcPts val="0"/>
              </a:spcAft>
              <a:buNone/>
              <a:defRPr>
                <a:solidFill>
                  <a:schemeClr val="dk1"/>
                </a:solidFill>
              </a:defRPr>
            </a:lvl5pPr>
            <a:lvl6pPr lvl="5" rtl="0" algn="ctr">
              <a:lnSpc>
                <a:spcPct val="100000"/>
              </a:lnSpc>
              <a:spcBef>
                <a:spcPts val="1600"/>
              </a:spcBef>
              <a:spcAft>
                <a:spcPts val="0"/>
              </a:spcAft>
              <a:buNone/>
              <a:defRPr>
                <a:solidFill>
                  <a:schemeClr val="dk1"/>
                </a:solidFill>
              </a:defRPr>
            </a:lvl6pPr>
            <a:lvl7pPr lvl="6" rtl="0" algn="ctr">
              <a:lnSpc>
                <a:spcPct val="100000"/>
              </a:lnSpc>
              <a:spcBef>
                <a:spcPts val="1600"/>
              </a:spcBef>
              <a:spcAft>
                <a:spcPts val="0"/>
              </a:spcAft>
              <a:buNone/>
              <a:defRPr>
                <a:solidFill>
                  <a:schemeClr val="dk1"/>
                </a:solidFill>
              </a:defRPr>
            </a:lvl7pPr>
            <a:lvl8pPr lvl="7" rtl="0" algn="ctr">
              <a:lnSpc>
                <a:spcPct val="100000"/>
              </a:lnSpc>
              <a:spcBef>
                <a:spcPts val="1600"/>
              </a:spcBef>
              <a:spcAft>
                <a:spcPts val="0"/>
              </a:spcAft>
              <a:buNone/>
              <a:defRPr>
                <a:solidFill>
                  <a:schemeClr val="dk1"/>
                </a:solidFill>
              </a:defRPr>
            </a:lvl8pPr>
            <a:lvl9pPr lvl="8" rtl="0" algn="ctr">
              <a:lnSpc>
                <a:spcPct val="100000"/>
              </a:lnSpc>
              <a:spcBef>
                <a:spcPts val="1600"/>
              </a:spcBef>
              <a:spcAft>
                <a:spcPts val="1600"/>
              </a:spcAft>
              <a:buNone/>
              <a:defRPr>
                <a:solidFill>
                  <a:schemeClr val="dk1"/>
                </a:solidFill>
              </a:defRPr>
            </a:lvl9pPr>
          </a:lstStyle>
          <a:p/>
        </p:txBody>
      </p:sp>
      <p:sp>
        <p:nvSpPr>
          <p:cNvPr id="380" name="Google Shape;380;p16"/>
          <p:cNvSpPr txBox="1"/>
          <p:nvPr>
            <p:ph idx="4" type="subTitle"/>
          </p:nvPr>
        </p:nvSpPr>
        <p:spPr>
          <a:xfrm>
            <a:off x="3679948" y="2295813"/>
            <a:ext cx="178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chemeClr val="dk1"/>
                </a:solidFill>
              </a:defRPr>
            </a:lvl1pPr>
            <a:lvl2pPr lvl="1" rtl="0" algn="ctr">
              <a:lnSpc>
                <a:spcPct val="100000"/>
              </a:lnSpc>
              <a:spcBef>
                <a:spcPts val="1600"/>
              </a:spcBef>
              <a:spcAft>
                <a:spcPts val="0"/>
              </a:spcAft>
              <a:buNone/>
              <a:defRPr>
                <a:solidFill>
                  <a:schemeClr val="dk1"/>
                </a:solidFill>
              </a:defRPr>
            </a:lvl2pPr>
            <a:lvl3pPr lvl="2" rtl="0" algn="ctr">
              <a:lnSpc>
                <a:spcPct val="100000"/>
              </a:lnSpc>
              <a:spcBef>
                <a:spcPts val="1600"/>
              </a:spcBef>
              <a:spcAft>
                <a:spcPts val="0"/>
              </a:spcAft>
              <a:buNone/>
              <a:defRPr>
                <a:solidFill>
                  <a:schemeClr val="dk1"/>
                </a:solidFill>
              </a:defRPr>
            </a:lvl3pPr>
            <a:lvl4pPr lvl="3" rtl="0" algn="ctr">
              <a:lnSpc>
                <a:spcPct val="100000"/>
              </a:lnSpc>
              <a:spcBef>
                <a:spcPts val="1600"/>
              </a:spcBef>
              <a:spcAft>
                <a:spcPts val="0"/>
              </a:spcAft>
              <a:buNone/>
              <a:defRPr>
                <a:solidFill>
                  <a:schemeClr val="dk1"/>
                </a:solidFill>
              </a:defRPr>
            </a:lvl4pPr>
            <a:lvl5pPr lvl="4" rtl="0" algn="ctr">
              <a:lnSpc>
                <a:spcPct val="100000"/>
              </a:lnSpc>
              <a:spcBef>
                <a:spcPts val="1600"/>
              </a:spcBef>
              <a:spcAft>
                <a:spcPts val="0"/>
              </a:spcAft>
              <a:buNone/>
              <a:defRPr>
                <a:solidFill>
                  <a:schemeClr val="dk1"/>
                </a:solidFill>
              </a:defRPr>
            </a:lvl5pPr>
            <a:lvl6pPr lvl="5" rtl="0" algn="ctr">
              <a:lnSpc>
                <a:spcPct val="100000"/>
              </a:lnSpc>
              <a:spcBef>
                <a:spcPts val="1600"/>
              </a:spcBef>
              <a:spcAft>
                <a:spcPts val="0"/>
              </a:spcAft>
              <a:buNone/>
              <a:defRPr>
                <a:solidFill>
                  <a:schemeClr val="dk1"/>
                </a:solidFill>
              </a:defRPr>
            </a:lvl6pPr>
            <a:lvl7pPr lvl="6" rtl="0" algn="ctr">
              <a:lnSpc>
                <a:spcPct val="100000"/>
              </a:lnSpc>
              <a:spcBef>
                <a:spcPts val="1600"/>
              </a:spcBef>
              <a:spcAft>
                <a:spcPts val="0"/>
              </a:spcAft>
              <a:buNone/>
              <a:defRPr>
                <a:solidFill>
                  <a:schemeClr val="dk1"/>
                </a:solidFill>
              </a:defRPr>
            </a:lvl7pPr>
            <a:lvl8pPr lvl="7" rtl="0" algn="ctr">
              <a:lnSpc>
                <a:spcPct val="100000"/>
              </a:lnSpc>
              <a:spcBef>
                <a:spcPts val="1600"/>
              </a:spcBef>
              <a:spcAft>
                <a:spcPts val="0"/>
              </a:spcAft>
              <a:buNone/>
              <a:defRPr>
                <a:solidFill>
                  <a:schemeClr val="dk1"/>
                </a:solidFill>
              </a:defRPr>
            </a:lvl8pPr>
            <a:lvl9pPr lvl="8" rtl="0" algn="ctr">
              <a:lnSpc>
                <a:spcPct val="100000"/>
              </a:lnSpc>
              <a:spcBef>
                <a:spcPts val="1600"/>
              </a:spcBef>
              <a:spcAft>
                <a:spcPts val="1600"/>
              </a:spcAft>
              <a:buNone/>
              <a:defRPr>
                <a:solidFill>
                  <a:schemeClr val="dk1"/>
                </a:solidFill>
              </a:defRPr>
            </a:lvl9pPr>
          </a:lstStyle>
          <a:p/>
        </p:txBody>
      </p:sp>
      <p:sp>
        <p:nvSpPr>
          <p:cNvPr id="381" name="Google Shape;381;p16"/>
          <p:cNvSpPr txBox="1"/>
          <p:nvPr>
            <p:ph idx="5" type="subTitle"/>
          </p:nvPr>
        </p:nvSpPr>
        <p:spPr>
          <a:xfrm>
            <a:off x="876669" y="4068925"/>
            <a:ext cx="178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chemeClr val="dk1"/>
                </a:solidFill>
              </a:defRPr>
            </a:lvl1pPr>
            <a:lvl2pPr lvl="1" rtl="0" algn="ctr">
              <a:lnSpc>
                <a:spcPct val="100000"/>
              </a:lnSpc>
              <a:spcBef>
                <a:spcPts val="1600"/>
              </a:spcBef>
              <a:spcAft>
                <a:spcPts val="0"/>
              </a:spcAft>
              <a:buNone/>
              <a:defRPr>
                <a:solidFill>
                  <a:schemeClr val="dk1"/>
                </a:solidFill>
              </a:defRPr>
            </a:lvl2pPr>
            <a:lvl3pPr lvl="2" rtl="0" algn="ctr">
              <a:lnSpc>
                <a:spcPct val="100000"/>
              </a:lnSpc>
              <a:spcBef>
                <a:spcPts val="1600"/>
              </a:spcBef>
              <a:spcAft>
                <a:spcPts val="0"/>
              </a:spcAft>
              <a:buNone/>
              <a:defRPr>
                <a:solidFill>
                  <a:schemeClr val="dk1"/>
                </a:solidFill>
              </a:defRPr>
            </a:lvl3pPr>
            <a:lvl4pPr lvl="3" rtl="0" algn="ctr">
              <a:lnSpc>
                <a:spcPct val="100000"/>
              </a:lnSpc>
              <a:spcBef>
                <a:spcPts val="1600"/>
              </a:spcBef>
              <a:spcAft>
                <a:spcPts val="0"/>
              </a:spcAft>
              <a:buNone/>
              <a:defRPr>
                <a:solidFill>
                  <a:schemeClr val="dk1"/>
                </a:solidFill>
              </a:defRPr>
            </a:lvl4pPr>
            <a:lvl5pPr lvl="4" rtl="0" algn="ctr">
              <a:lnSpc>
                <a:spcPct val="100000"/>
              </a:lnSpc>
              <a:spcBef>
                <a:spcPts val="1600"/>
              </a:spcBef>
              <a:spcAft>
                <a:spcPts val="0"/>
              </a:spcAft>
              <a:buNone/>
              <a:defRPr>
                <a:solidFill>
                  <a:schemeClr val="dk1"/>
                </a:solidFill>
              </a:defRPr>
            </a:lvl5pPr>
            <a:lvl6pPr lvl="5" rtl="0" algn="ctr">
              <a:lnSpc>
                <a:spcPct val="100000"/>
              </a:lnSpc>
              <a:spcBef>
                <a:spcPts val="1600"/>
              </a:spcBef>
              <a:spcAft>
                <a:spcPts val="0"/>
              </a:spcAft>
              <a:buNone/>
              <a:defRPr>
                <a:solidFill>
                  <a:schemeClr val="dk1"/>
                </a:solidFill>
              </a:defRPr>
            </a:lvl6pPr>
            <a:lvl7pPr lvl="6" rtl="0" algn="ctr">
              <a:lnSpc>
                <a:spcPct val="100000"/>
              </a:lnSpc>
              <a:spcBef>
                <a:spcPts val="1600"/>
              </a:spcBef>
              <a:spcAft>
                <a:spcPts val="0"/>
              </a:spcAft>
              <a:buNone/>
              <a:defRPr>
                <a:solidFill>
                  <a:schemeClr val="dk1"/>
                </a:solidFill>
              </a:defRPr>
            </a:lvl7pPr>
            <a:lvl8pPr lvl="7" rtl="0" algn="ctr">
              <a:lnSpc>
                <a:spcPct val="100000"/>
              </a:lnSpc>
              <a:spcBef>
                <a:spcPts val="1600"/>
              </a:spcBef>
              <a:spcAft>
                <a:spcPts val="0"/>
              </a:spcAft>
              <a:buNone/>
              <a:defRPr>
                <a:solidFill>
                  <a:schemeClr val="dk1"/>
                </a:solidFill>
              </a:defRPr>
            </a:lvl8pPr>
            <a:lvl9pPr lvl="8" rtl="0" algn="ctr">
              <a:lnSpc>
                <a:spcPct val="100000"/>
              </a:lnSpc>
              <a:spcBef>
                <a:spcPts val="1600"/>
              </a:spcBef>
              <a:spcAft>
                <a:spcPts val="1600"/>
              </a:spcAft>
              <a:buNone/>
              <a:defRPr>
                <a:solidFill>
                  <a:schemeClr val="dk1"/>
                </a:solidFill>
              </a:defRPr>
            </a:lvl9pPr>
          </a:lstStyle>
          <a:p/>
        </p:txBody>
      </p:sp>
      <p:sp>
        <p:nvSpPr>
          <p:cNvPr id="382" name="Google Shape;382;p16"/>
          <p:cNvSpPr txBox="1"/>
          <p:nvPr>
            <p:ph idx="6" type="subTitle"/>
          </p:nvPr>
        </p:nvSpPr>
        <p:spPr>
          <a:xfrm>
            <a:off x="6170425" y="4068950"/>
            <a:ext cx="178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chemeClr val="dk1"/>
                </a:solidFill>
              </a:defRPr>
            </a:lvl1pPr>
            <a:lvl2pPr lvl="1" rtl="0" algn="ctr">
              <a:lnSpc>
                <a:spcPct val="100000"/>
              </a:lnSpc>
              <a:spcBef>
                <a:spcPts val="1600"/>
              </a:spcBef>
              <a:spcAft>
                <a:spcPts val="0"/>
              </a:spcAft>
              <a:buNone/>
              <a:defRPr>
                <a:solidFill>
                  <a:schemeClr val="dk1"/>
                </a:solidFill>
              </a:defRPr>
            </a:lvl2pPr>
            <a:lvl3pPr lvl="2" rtl="0" algn="ctr">
              <a:lnSpc>
                <a:spcPct val="100000"/>
              </a:lnSpc>
              <a:spcBef>
                <a:spcPts val="1600"/>
              </a:spcBef>
              <a:spcAft>
                <a:spcPts val="0"/>
              </a:spcAft>
              <a:buNone/>
              <a:defRPr>
                <a:solidFill>
                  <a:schemeClr val="dk1"/>
                </a:solidFill>
              </a:defRPr>
            </a:lvl3pPr>
            <a:lvl4pPr lvl="3" rtl="0" algn="ctr">
              <a:lnSpc>
                <a:spcPct val="100000"/>
              </a:lnSpc>
              <a:spcBef>
                <a:spcPts val="1600"/>
              </a:spcBef>
              <a:spcAft>
                <a:spcPts val="0"/>
              </a:spcAft>
              <a:buNone/>
              <a:defRPr>
                <a:solidFill>
                  <a:schemeClr val="dk1"/>
                </a:solidFill>
              </a:defRPr>
            </a:lvl4pPr>
            <a:lvl5pPr lvl="4" rtl="0" algn="ctr">
              <a:lnSpc>
                <a:spcPct val="100000"/>
              </a:lnSpc>
              <a:spcBef>
                <a:spcPts val="1600"/>
              </a:spcBef>
              <a:spcAft>
                <a:spcPts val="0"/>
              </a:spcAft>
              <a:buNone/>
              <a:defRPr>
                <a:solidFill>
                  <a:schemeClr val="dk1"/>
                </a:solidFill>
              </a:defRPr>
            </a:lvl5pPr>
            <a:lvl6pPr lvl="5" rtl="0" algn="ctr">
              <a:lnSpc>
                <a:spcPct val="100000"/>
              </a:lnSpc>
              <a:spcBef>
                <a:spcPts val="1600"/>
              </a:spcBef>
              <a:spcAft>
                <a:spcPts val="0"/>
              </a:spcAft>
              <a:buNone/>
              <a:defRPr>
                <a:solidFill>
                  <a:schemeClr val="dk1"/>
                </a:solidFill>
              </a:defRPr>
            </a:lvl6pPr>
            <a:lvl7pPr lvl="6" rtl="0" algn="ctr">
              <a:lnSpc>
                <a:spcPct val="100000"/>
              </a:lnSpc>
              <a:spcBef>
                <a:spcPts val="1600"/>
              </a:spcBef>
              <a:spcAft>
                <a:spcPts val="0"/>
              </a:spcAft>
              <a:buNone/>
              <a:defRPr>
                <a:solidFill>
                  <a:schemeClr val="dk1"/>
                </a:solidFill>
              </a:defRPr>
            </a:lvl7pPr>
            <a:lvl8pPr lvl="7" rtl="0" algn="ctr">
              <a:lnSpc>
                <a:spcPct val="100000"/>
              </a:lnSpc>
              <a:spcBef>
                <a:spcPts val="1600"/>
              </a:spcBef>
              <a:spcAft>
                <a:spcPts val="0"/>
              </a:spcAft>
              <a:buNone/>
              <a:defRPr>
                <a:solidFill>
                  <a:schemeClr val="dk1"/>
                </a:solidFill>
              </a:defRPr>
            </a:lvl8pPr>
            <a:lvl9pPr lvl="8" rtl="0" algn="ctr">
              <a:lnSpc>
                <a:spcPct val="100000"/>
              </a:lnSpc>
              <a:spcBef>
                <a:spcPts val="1600"/>
              </a:spcBef>
              <a:spcAft>
                <a:spcPts val="1600"/>
              </a:spcAft>
              <a:buNone/>
              <a:defRPr>
                <a:solidFill>
                  <a:schemeClr val="dk1"/>
                </a:solidFill>
              </a:defRPr>
            </a:lvl9pPr>
          </a:lstStyle>
          <a:p/>
        </p:txBody>
      </p:sp>
      <p:sp>
        <p:nvSpPr>
          <p:cNvPr id="383" name="Google Shape;383;p16"/>
          <p:cNvSpPr txBox="1"/>
          <p:nvPr>
            <p:ph type="title"/>
          </p:nvPr>
        </p:nvSpPr>
        <p:spPr>
          <a:xfrm>
            <a:off x="604798" y="389290"/>
            <a:ext cx="78234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84" name="Google Shape;384;p16"/>
          <p:cNvSpPr txBox="1"/>
          <p:nvPr>
            <p:ph idx="7" type="subTitle"/>
          </p:nvPr>
        </p:nvSpPr>
        <p:spPr>
          <a:xfrm>
            <a:off x="1147169" y="1550129"/>
            <a:ext cx="1322100" cy="422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1" sz="17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385" name="Google Shape;385;p16"/>
          <p:cNvSpPr txBox="1"/>
          <p:nvPr>
            <p:ph idx="8" type="subTitle"/>
          </p:nvPr>
        </p:nvSpPr>
        <p:spPr>
          <a:xfrm>
            <a:off x="3878443" y="1550129"/>
            <a:ext cx="1322100" cy="42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1" sz="17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6" name="Google Shape;386;p16"/>
          <p:cNvSpPr txBox="1"/>
          <p:nvPr>
            <p:ph idx="9" type="subTitle"/>
          </p:nvPr>
        </p:nvSpPr>
        <p:spPr>
          <a:xfrm>
            <a:off x="6279971" y="1550129"/>
            <a:ext cx="1322100" cy="42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1" sz="17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7" name="Google Shape;387;p16"/>
          <p:cNvSpPr txBox="1"/>
          <p:nvPr>
            <p:ph idx="13" type="subTitle"/>
          </p:nvPr>
        </p:nvSpPr>
        <p:spPr>
          <a:xfrm>
            <a:off x="6255271" y="3217687"/>
            <a:ext cx="1322100" cy="42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1" sz="17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8" name="Google Shape;388;p16"/>
          <p:cNvSpPr txBox="1"/>
          <p:nvPr>
            <p:ph idx="14" type="subTitle"/>
          </p:nvPr>
        </p:nvSpPr>
        <p:spPr>
          <a:xfrm>
            <a:off x="3886853" y="3217687"/>
            <a:ext cx="1322100" cy="42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1" sz="17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9" name="Google Shape;389;p16"/>
          <p:cNvSpPr txBox="1"/>
          <p:nvPr>
            <p:ph idx="15" type="subTitle"/>
          </p:nvPr>
        </p:nvSpPr>
        <p:spPr>
          <a:xfrm>
            <a:off x="1153790" y="3217687"/>
            <a:ext cx="1322100" cy="42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1" sz="17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p:cSld name="CUSTOM_3">
    <p:spTree>
      <p:nvGrpSpPr>
        <p:cNvPr id="390" name="Shape 390"/>
        <p:cNvGrpSpPr/>
        <p:nvPr/>
      </p:nvGrpSpPr>
      <p:grpSpPr>
        <a:xfrm>
          <a:off x="0" y="0"/>
          <a:ext cx="0" cy="0"/>
          <a:chOff x="0" y="0"/>
          <a:chExt cx="0" cy="0"/>
        </a:xfrm>
      </p:grpSpPr>
      <p:sp>
        <p:nvSpPr>
          <p:cNvPr id="391" name="Google Shape;391;p17"/>
          <p:cNvSpPr/>
          <p:nvPr/>
        </p:nvSpPr>
        <p:spPr>
          <a:xfrm rot="-1157424">
            <a:off x="-2271640" y="-1521704"/>
            <a:ext cx="6439069" cy="5394659"/>
          </a:xfrm>
          <a:custGeom>
            <a:rect b="b" l="l" r="r" t="t"/>
            <a:pathLst>
              <a:path extrusionOk="0" h="56638" w="55883">
                <a:moveTo>
                  <a:pt x="33039" y="0"/>
                </a:moveTo>
                <a:cubicBezTo>
                  <a:pt x="32363" y="0"/>
                  <a:pt x="31666" y="17"/>
                  <a:pt x="30950" y="51"/>
                </a:cubicBezTo>
                <a:cubicBezTo>
                  <a:pt x="17988" y="627"/>
                  <a:pt x="0" y="13877"/>
                  <a:pt x="0" y="26840"/>
                </a:cubicBezTo>
                <a:cubicBezTo>
                  <a:pt x="0" y="39834"/>
                  <a:pt x="14499" y="56637"/>
                  <a:pt x="27493" y="56637"/>
                </a:cubicBezTo>
                <a:cubicBezTo>
                  <a:pt x="40456" y="56637"/>
                  <a:pt x="55883" y="41690"/>
                  <a:pt x="55883" y="28728"/>
                </a:cubicBezTo>
                <a:cubicBezTo>
                  <a:pt x="55883" y="16137"/>
                  <a:pt x="54140" y="0"/>
                  <a:pt x="33039" y="0"/>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7"/>
          <p:cNvSpPr/>
          <p:nvPr/>
        </p:nvSpPr>
        <p:spPr>
          <a:xfrm rot="-1157416">
            <a:off x="5157910" y="-1528764"/>
            <a:ext cx="5333223" cy="5199055"/>
          </a:xfrm>
          <a:custGeom>
            <a:rect b="b" l="l" r="r" t="t"/>
            <a:pathLst>
              <a:path extrusionOk="0" h="56638" w="55883">
                <a:moveTo>
                  <a:pt x="33039" y="0"/>
                </a:moveTo>
                <a:cubicBezTo>
                  <a:pt x="32363" y="0"/>
                  <a:pt x="31666" y="17"/>
                  <a:pt x="30950" y="51"/>
                </a:cubicBezTo>
                <a:cubicBezTo>
                  <a:pt x="17988" y="627"/>
                  <a:pt x="0" y="13877"/>
                  <a:pt x="0" y="26840"/>
                </a:cubicBezTo>
                <a:cubicBezTo>
                  <a:pt x="0" y="39834"/>
                  <a:pt x="14499" y="56637"/>
                  <a:pt x="27493" y="56637"/>
                </a:cubicBezTo>
                <a:cubicBezTo>
                  <a:pt x="40456" y="56637"/>
                  <a:pt x="55883" y="41690"/>
                  <a:pt x="55883" y="28728"/>
                </a:cubicBezTo>
                <a:cubicBezTo>
                  <a:pt x="55883" y="16137"/>
                  <a:pt x="54140" y="0"/>
                  <a:pt x="330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7"/>
          <p:cNvSpPr/>
          <p:nvPr/>
        </p:nvSpPr>
        <p:spPr>
          <a:xfrm>
            <a:off x="0" y="4086075"/>
            <a:ext cx="9143959" cy="1057459"/>
          </a:xfrm>
          <a:custGeom>
            <a:rect b="b" l="l" r="r" t="t"/>
            <a:pathLst>
              <a:path extrusionOk="0" h="30265" w="138330">
                <a:moveTo>
                  <a:pt x="75649" y="0"/>
                </a:moveTo>
                <a:cubicBezTo>
                  <a:pt x="61321" y="0"/>
                  <a:pt x="49785" y="1323"/>
                  <a:pt x="48737" y="1956"/>
                </a:cubicBezTo>
                <a:cubicBezTo>
                  <a:pt x="46905" y="3097"/>
                  <a:pt x="42757" y="3131"/>
                  <a:pt x="41340" y="3754"/>
                </a:cubicBezTo>
                <a:cubicBezTo>
                  <a:pt x="41156" y="3834"/>
                  <a:pt x="41019" y="3869"/>
                  <a:pt x="40915" y="3869"/>
                </a:cubicBezTo>
                <a:cubicBezTo>
                  <a:pt x="40263" y="3869"/>
                  <a:pt x="40966" y="2490"/>
                  <a:pt x="40116" y="2490"/>
                </a:cubicBezTo>
                <a:cubicBezTo>
                  <a:pt x="40059" y="2490"/>
                  <a:pt x="39995" y="2496"/>
                  <a:pt x="39923" y="2509"/>
                </a:cubicBezTo>
                <a:cubicBezTo>
                  <a:pt x="39681" y="2544"/>
                  <a:pt x="40165" y="4514"/>
                  <a:pt x="39231" y="4652"/>
                </a:cubicBezTo>
                <a:cubicBezTo>
                  <a:pt x="38333" y="4825"/>
                  <a:pt x="26373" y="8178"/>
                  <a:pt x="25751" y="9077"/>
                </a:cubicBezTo>
                <a:cubicBezTo>
                  <a:pt x="25623" y="9261"/>
                  <a:pt x="25489" y="9340"/>
                  <a:pt x="25351" y="9340"/>
                </a:cubicBezTo>
                <a:cubicBezTo>
                  <a:pt x="24816" y="9340"/>
                  <a:pt x="24212" y="8173"/>
                  <a:pt x="23608" y="7487"/>
                </a:cubicBezTo>
                <a:cubicBezTo>
                  <a:pt x="23490" y="7363"/>
                  <a:pt x="23403" y="7309"/>
                  <a:pt x="23339" y="7309"/>
                </a:cubicBezTo>
                <a:cubicBezTo>
                  <a:pt x="22974" y="7309"/>
                  <a:pt x="23368" y="9098"/>
                  <a:pt x="22986" y="10010"/>
                </a:cubicBezTo>
                <a:cubicBezTo>
                  <a:pt x="22908" y="10189"/>
                  <a:pt x="22844" y="10266"/>
                  <a:pt x="22785" y="10266"/>
                </a:cubicBezTo>
                <a:cubicBezTo>
                  <a:pt x="22504" y="10266"/>
                  <a:pt x="22351" y="8501"/>
                  <a:pt x="21465" y="7729"/>
                </a:cubicBezTo>
                <a:cubicBezTo>
                  <a:pt x="21276" y="7564"/>
                  <a:pt x="21149" y="7491"/>
                  <a:pt x="21067" y="7491"/>
                </a:cubicBezTo>
                <a:cubicBezTo>
                  <a:pt x="20688" y="7491"/>
                  <a:pt x="21323" y="9092"/>
                  <a:pt x="21465" y="10459"/>
                </a:cubicBezTo>
                <a:cubicBezTo>
                  <a:pt x="21571" y="11711"/>
                  <a:pt x="20139" y="11855"/>
                  <a:pt x="19476" y="11855"/>
                </a:cubicBezTo>
                <a:cubicBezTo>
                  <a:pt x="19278" y="11855"/>
                  <a:pt x="19149" y="11842"/>
                  <a:pt x="19149" y="11842"/>
                </a:cubicBezTo>
                <a:cubicBezTo>
                  <a:pt x="5876" y="19826"/>
                  <a:pt x="0" y="30265"/>
                  <a:pt x="0" y="30265"/>
                </a:cubicBezTo>
                <a:lnTo>
                  <a:pt x="138330" y="30265"/>
                </a:lnTo>
                <a:lnTo>
                  <a:pt x="138330" y="17545"/>
                </a:lnTo>
                <a:cubicBezTo>
                  <a:pt x="138330" y="17545"/>
                  <a:pt x="134078" y="8489"/>
                  <a:pt x="109260" y="3062"/>
                </a:cubicBezTo>
                <a:cubicBezTo>
                  <a:pt x="98642" y="740"/>
                  <a:pt x="86365" y="0"/>
                  <a:pt x="756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7"/>
          <p:cNvSpPr txBox="1"/>
          <p:nvPr>
            <p:ph type="ctrTitle"/>
          </p:nvPr>
        </p:nvSpPr>
        <p:spPr>
          <a:xfrm flipH="1">
            <a:off x="690687" y="529575"/>
            <a:ext cx="3073200" cy="12921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3500"/>
              <a:buNone/>
              <a:defRPr sz="4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395" name="Google Shape;395;p17"/>
          <p:cNvSpPr txBox="1"/>
          <p:nvPr>
            <p:ph idx="1" type="subTitle"/>
          </p:nvPr>
        </p:nvSpPr>
        <p:spPr>
          <a:xfrm flipH="1">
            <a:off x="673368" y="1906385"/>
            <a:ext cx="2570700" cy="85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500">
                <a:solidFill>
                  <a:schemeClr val="dk1"/>
                </a:solidFill>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96" name="Google Shape;396;p17"/>
          <p:cNvSpPr txBox="1"/>
          <p:nvPr>
            <p:ph idx="2" type="ctrTitle"/>
          </p:nvPr>
        </p:nvSpPr>
        <p:spPr>
          <a:xfrm flipH="1">
            <a:off x="5366387" y="529575"/>
            <a:ext cx="3073200" cy="1292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sz="4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397" name="Google Shape;397;p17"/>
          <p:cNvSpPr txBox="1"/>
          <p:nvPr>
            <p:ph idx="3" type="subTitle"/>
          </p:nvPr>
        </p:nvSpPr>
        <p:spPr>
          <a:xfrm flipH="1">
            <a:off x="5894344" y="1906385"/>
            <a:ext cx="2570700" cy="859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500">
                <a:solidFill>
                  <a:schemeClr val="dk1"/>
                </a:solidFill>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grpSp>
        <p:nvGrpSpPr>
          <p:cNvPr id="398" name="Google Shape;398;p17"/>
          <p:cNvGrpSpPr/>
          <p:nvPr/>
        </p:nvGrpSpPr>
        <p:grpSpPr>
          <a:xfrm rot="5400000">
            <a:off x="4075935" y="-983770"/>
            <a:ext cx="798981" cy="1934279"/>
            <a:chOff x="2867898" y="2261787"/>
            <a:chExt cx="798981" cy="1934279"/>
          </a:xfrm>
        </p:grpSpPr>
        <p:sp>
          <p:nvSpPr>
            <p:cNvPr id="399" name="Google Shape;399;p17"/>
            <p:cNvSpPr/>
            <p:nvPr/>
          </p:nvSpPr>
          <p:spPr>
            <a:xfrm>
              <a:off x="3031648" y="404370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7"/>
            <p:cNvSpPr/>
            <p:nvPr/>
          </p:nvSpPr>
          <p:spPr>
            <a:xfrm>
              <a:off x="3380573" y="28026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7"/>
            <p:cNvSpPr/>
            <p:nvPr/>
          </p:nvSpPr>
          <p:spPr>
            <a:xfrm>
              <a:off x="2867898" y="28670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7"/>
            <p:cNvSpPr/>
            <p:nvPr/>
          </p:nvSpPr>
          <p:spPr>
            <a:xfrm>
              <a:off x="2971173" y="2261787"/>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7"/>
            <p:cNvSpPr/>
            <p:nvPr/>
          </p:nvSpPr>
          <p:spPr>
            <a:xfrm>
              <a:off x="3380573" y="24141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7"/>
            <p:cNvSpPr/>
            <p:nvPr/>
          </p:nvSpPr>
          <p:spPr>
            <a:xfrm>
              <a:off x="3182223" y="32194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7"/>
            <p:cNvSpPr/>
            <p:nvPr/>
          </p:nvSpPr>
          <p:spPr>
            <a:xfrm>
              <a:off x="3483248" y="3595787"/>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4">
    <p:spTree>
      <p:nvGrpSpPr>
        <p:cNvPr id="406" name="Shape 406"/>
        <p:cNvGrpSpPr/>
        <p:nvPr/>
      </p:nvGrpSpPr>
      <p:grpSpPr>
        <a:xfrm>
          <a:off x="0" y="0"/>
          <a:ext cx="0" cy="0"/>
          <a:chOff x="0" y="0"/>
          <a:chExt cx="0" cy="0"/>
        </a:xfrm>
      </p:grpSpPr>
      <p:sp>
        <p:nvSpPr>
          <p:cNvPr id="407" name="Google Shape;407;p18"/>
          <p:cNvSpPr txBox="1"/>
          <p:nvPr>
            <p:ph type="title"/>
          </p:nvPr>
        </p:nvSpPr>
        <p:spPr>
          <a:xfrm>
            <a:off x="609252" y="247626"/>
            <a:ext cx="7960200" cy="7224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4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8" name="Google Shape;408;p18"/>
          <p:cNvSpPr/>
          <p:nvPr/>
        </p:nvSpPr>
        <p:spPr>
          <a:xfrm rot="3790940">
            <a:off x="-2469427" y="2105169"/>
            <a:ext cx="5739385" cy="5199012"/>
          </a:xfrm>
          <a:custGeom>
            <a:rect b="b" l="l" r="r" t="t"/>
            <a:pathLst>
              <a:path extrusionOk="0" h="56638" w="55883">
                <a:moveTo>
                  <a:pt x="33039" y="0"/>
                </a:moveTo>
                <a:cubicBezTo>
                  <a:pt x="32363" y="0"/>
                  <a:pt x="31666" y="17"/>
                  <a:pt x="30950" y="51"/>
                </a:cubicBezTo>
                <a:cubicBezTo>
                  <a:pt x="17988" y="627"/>
                  <a:pt x="0" y="13877"/>
                  <a:pt x="0" y="26840"/>
                </a:cubicBezTo>
                <a:cubicBezTo>
                  <a:pt x="0" y="39834"/>
                  <a:pt x="14499" y="56637"/>
                  <a:pt x="27493" y="56637"/>
                </a:cubicBezTo>
                <a:cubicBezTo>
                  <a:pt x="40456" y="56637"/>
                  <a:pt x="55883" y="41690"/>
                  <a:pt x="55883" y="28728"/>
                </a:cubicBezTo>
                <a:cubicBezTo>
                  <a:pt x="55883" y="16137"/>
                  <a:pt x="54140" y="0"/>
                  <a:pt x="33039" y="0"/>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9" name="Google Shape;409;p18"/>
          <p:cNvGrpSpPr/>
          <p:nvPr/>
        </p:nvGrpSpPr>
        <p:grpSpPr>
          <a:xfrm rot="-476965">
            <a:off x="8239537" y="3237251"/>
            <a:ext cx="1098041" cy="1848396"/>
            <a:chOff x="2867898" y="2214162"/>
            <a:chExt cx="1098031" cy="1848379"/>
          </a:xfrm>
        </p:grpSpPr>
        <p:sp>
          <p:nvSpPr>
            <p:cNvPr id="410" name="Google Shape;410;p18"/>
            <p:cNvSpPr/>
            <p:nvPr/>
          </p:nvSpPr>
          <p:spPr>
            <a:xfrm>
              <a:off x="2900273" y="3910175"/>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8"/>
            <p:cNvSpPr/>
            <p:nvPr/>
          </p:nvSpPr>
          <p:spPr>
            <a:xfrm>
              <a:off x="3598673" y="3019425"/>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8"/>
            <p:cNvSpPr/>
            <p:nvPr/>
          </p:nvSpPr>
          <p:spPr>
            <a:xfrm>
              <a:off x="2867898" y="28670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8"/>
            <p:cNvSpPr/>
            <p:nvPr/>
          </p:nvSpPr>
          <p:spPr>
            <a:xfrm>
              <a:off x="3258423" y="22141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8"/>
            <p:cNvSpPr/>
            <p:nvPr/>
          </p:nvSpPr>
          <p:spPr>
            <a:xfrm>
              <a:off x="3782298" y="24955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8"/>
            <p:cNvSpPr/>
            <p:nvPr/>
          </p:nvSpPr>
          <p:spPr>
            <a:xfrm>
              <a:off x="3182223" y="32194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8"/>
            <p:cNvSpPr/>
            <p:nvPr/>
          </p:nvSpPr>
          <p:spPr>
            <a:xfrm>
              <a:off x="3380573" y="3648087"/>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7" name="Google Shape;417;p18"/>
          <p:cNvSpPr txBox="1"/>
          <p:nvPr>
            <p:ph idx="1" type="subTitle"/>
          </p:nvPr>
        </p:nvSpPr>
        <p:spPr>
          <a:xfrm>
            <a:off x="742850" y="2200350"/>
            <a:ext cx="1556100" cy="7428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None/>
              <a:defRPr sz="1900">
                <a:latin typeface="Gochi Hand"/>
                <a:ea typeface="Gochi Hand"/>
                <a:cs typeface="Gochi Hand"/>
                <a:sym typeface="Gochi Hand"/>
              </a:defRPr>
            </a:lvl1pPr>
            <a:lvl2pPr lvl="1" rtl="0" algn="ctr">
              <a:lnSpc>
                <a:spcPct val="70000"/>
              </a:lnSpc>
              <a:spcBef>
                <a:spcPts val="0"/>
              </a:spcBef>
              <a:spcAft>
                <a:spcPts val="0"/>
              </a:spcAft>
              <a:buNone/>
              <a:defRPr sz="1900">
                <a:latin typeface="Gochi Hand"/>
                <a:ea typeface="Gochi Hand"/>
                <a:cs typeface="Gochi Hand"/>
                <a:sym typeface="Gochi Hand"/>
              </a:defRPr>
            </a:lvl2pPr>
            <a:lvl3pPr lvl="2" rtl="0" algn="ctr">
              <a:lnSpc>
                <a:spcPct val="70000"/>
              </a:lnSpc>
              <a:spcBef>
                <a:spcPts val="0"/>
              </a:spcBef>
              <a:spcAft>
                <a:spcPts val="0"/>
              </a:spcAft>
              <a:buNone/>
              <a:defRPr sz="1900">
                <a:latin typeface="Gochi Hand"/>
                <a:ea typeface="Gochi Hand"/>
                <a:cs typeface="Gochi Hand"/>
                <a:sym typeface="Gochi Hand"/>
              </a:defRPr>
            </a:lvl3pPr>
            <a:lvl4pPr lvl="3" rtl="0" algn="ctr">
              <a:lnSpc>
                <a:spcPct val="70000"/>
              </a:lnSpc>
              <a:spcBef>
                <a:spcPts val="0"/>
              </a:spcBef>
              <a:spcAft>
                <a:spcPts val="0"/>
              </a:spcAft>
              <a:buNone/>
              <a:defRPr sz="1900">
                <a:latin typeface="Gochi Hand"/>
                <a:ea typeface="Gochi Hand"/>
                <a:cs typeface="Gochi Hand"/>
                <a:sym typeface="Gochi Hand"/>
              </a:defRPr>
            </a:lvl4pPr>
            <a:lvl5pPr lvl="4" rtl="0" algn="ctr">
              <a:lnSpc>
                <a:spcPct val="70000"/>
              </a:lnSpc>
              <a:spcBef>
                <a:spcPts val="0"/>
              </a:spcBef>
              <a:spcAft>
                <a:spcPts val="0"/>
              </a:spcAft>
              <a:buNone/>
              <a:defRPr sz="1900">
                <a:latin typeface="Gochi Hand"/>
                <a:ea typeface="Gochi Hand"/>
                <a:cs typeface="Gochi Hand"/>
                <a:sym typeface="Gochi Hand"/>
              </a:defRPr>
            </a:lvl5pPr>
            <a:lvl6pPr lvl="5" rtl="0" algn="ctr">
              <a:lnSpc>
                <a:spcPct val="70000"/>
              </a:lnSpc>
              <a:spcBef>
                <a:spcPts val="0"/>
              </a:spcBef>
              <a:spcAft>
                <a:spcPts val="0"/>
              </a:spcAft>
              <a:buNone/>
              <a:defRPr sz="1900">
                <a:latin typeface="Gochi Hand"/>
                <a:ea typeface="Gochi Hand"/>
                <a:cs typeface="Gochi Hand"/>
                <a:sym typeface="Gochi Hand"/>
              </a:defRPr>
            </a:lvl6pPr>
            <a:lvl7pPr lvl="6" rtl="0" algn="ctr">
              <a:lnSpc>
                <a:spcPct val="70000"/>
              </a:lnSpc>
              <a:spcBef>
                <a:spcPts val="0"/>
              </a:spcBef>
              <a:spcAft>
                <a:spcPts val="0"/>
              </a:spcAft>
              <a:buNone/>
              <a:defRPr sz="1900">
                <a:latin typeface="Gochi Hand"/>
                <a:ea typeface="Gochi Hand"/>
                <a:cs typeface="Gochi Hand"/>
                <a:sym typeface="Gochi Hand"/>
              </a:defRPr>
            </a:lvl7pPr>
            <a:lvl8pPr lvl="7" rtl="0" algn="ctr">
              <a:lnSpc>
                <a:spcPct val="70000"/>
              </a:lnSpc>
              <a:spcBef>
                <a:spcPts val="0"/>
              </a:spcBef>
              <a:spcAft>
                <a:spcPts val="0"/>
              </a:spcAft>
              <a:buNone/>
              <a:defRPr sz="1900">
                <a:latin typeface="Gochi Hand"/>
                <a:ea typeface="Gochi Hand"/>
                <a:cs typeface="Gochi Hand"/>
                <a:sym typeface="Gochi Hand"/>
              </a:defRPr>
            </a:lvl8pPr>
            <a:lvl9pPr lvl="8" rtl="0" algn="ctr">
              <a:lnSpc>
                <a:spcPct val="70000"/>
              </a:lnSpc>
              <a:spcBef>
                <a:spcPts val="0"/>
              </a:spcBef>
              <a:spcAft>
                <a:spcPts val="0"/>
              </a:spcAft>
              <a:buNone/>
              <a:defRPr sz="1900">
                <a:latin typeface="Gochi Hand"/>
                <a:ea typeface="Gochi Hand"/>
                <a:cs typeface="Gochi Hand"/>
                <a:sym typeface="Gochi Hand"/>
              </a:defRPr>
            </a:lvl9pPr>
          </a:lstStyle>
          <a:p/>
        </p:txBody>
      </p:sp>
      <p:sp>
        <p:nvSpPr>
          <p:cNvPr id="418" name="Google Shape;418;p18"/>
          <p:cNvSpPr txBox="1"/>
          <p:nvPr>
            <p:ph idx="2" type="subTitle"/>
          </p:nvPr>
        </p:nvSpPr>
        <p:spPr>
          <a:xfrm>
            <a:off x="2780020" y="1692125"/>
            <a:ext cx="1556100" cy="7428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None/>
              <a:defRPr sz="1900">
                <a:latin typeface="Gochi Hand"/>
                <a:ea typeface="Gochi Hand"/>
                <a:cs typeface="Gochi Hand"/>
                <a:sym typeface="Gochi Hand"/>
              </a:defRPr>
            </a:lvl1pPr>
            <a:lvl2pPr lvl="1" rtl="0" algn="ctr">
              <a:lnSpc>
                <a:spcPct val="70000"/>
              </a:lnSpc>
              <a:spcBef>
                <a:spcPts val="0"/>
              </a:spcBef>
              <a:spcAft>
                <a:spcPts val="0"/>
              </a:spcAft>
              <a:buNone/>
              <a:defRPr sz="1900">
                <a:latin typeface="Gochi Hand"/>
                <a:ea typeface="Gochi Hand"/>
                <a:cs typeface="Gochi Hand"/>
                <a:sym typeface="Gochi Hand"/>
              </a:defRPr>
            </a:lvl2pPr>
            <a:lvl3pPr lvl="2" rtl="0" algn="ctr">
              <a:lnSpc>
                <a:spcPct val="70000"/>
              </a:lnSpc>
              <a:spcBef>
                <a:spcPts val="0"/>
              </a:spcBef>
              <a:spcAft>
                <a:spcPts val="0"/>
              </a:spcAft>
              <a:buNone/>
              <a:defRPr sz="1900">
                <a:latin typeface="Gochi Hand"/>
                <a:ea typeface="Gochi Hand"/>
                <a:cs typeface="Gochi Hand"/>
                <a:sym typeface="Gochi Hand"/>
              </a:defRPr>
            </a:lvl3pPr>
            <a:lvl4pPr lvl="3" rtl="0" algn="ctr">
              <a:lnSpc>
                <a:spcPct val="70000"/>
              </a:lnSpc>
              <a:spcBef>
                <a:spcPts val="0"/>
              </a:spcBef>
              <a:spcAft>
                <a:spcPts val="0"/>
              </a:spcAft>
              <a:buNone/>
              <a:defRPr sz="1900">
                <a:latin typeface="Gochi Hand"/>
                <a:ea typeface="Gochi Hand"/>
                <a:cs typeface="Gochi Hand"/>
                <a:sym typeface="Gochi Hand"/>
              </a:defRPr>
            </a:lvl4pPr>
            <a:lvl5pPr lvl="4" rtl="0" algn="ctr">
              <a:lnSpc>
                <a:spcPct val="70000"/>
              </a:lnSpc>
              <a:spcBef>
                <a:spcPts val="0"/>
              </a:spcBef>
              <a:spcAft>
                <a:spcPts val="0"/>
              </a:spcAft>
              <a:buNone/>
              <a:defRPr sz="1900">
                <a:latin typeface="Gochi Hand"/>
                <a:ea typeface="Gochi Hand"/>
                <a:cs typeface="Gochi Hand"/>
                <a:sym typeface="Gochi Hand"/>
              </a:defRPr>
            </a:lvl5pPr>
            <a:lvl6pPr lvl="5" rtl="0" algn="ctr">
              <a:lnSpc>
                <a:spcPct val="70000"/>
              </a:lnSpc>
              <a:spcBef>
                <a:spcPts val="0"/>
              </a:spcBef>
              <a:spcAft>
                <a:spcPts val="0"/>
              </a:spcAft>
              <a:buNone/>
              <a:defRPr sz="1900">
                <a:latin typeface="Gochi Hand"/>
                <a:ea typeface="Gochi Hand"/>
                <a:cs typeface="Gochi Hand"/>
                <a:sym typeface="Gochi Hand"/>
              </a:defRPr>
            </a:lvl6pPr>
            <a:lvl7pPr lvl="6" rtl="0" algn="ctr">
              <a:lnSpc>
                <a:spcPct val="70000"/>
              </a:lnSpc>
              <a:spcBef>
                <a:spcPts val="0"/>
              </a:spcBef>
              <a:spcAft>
                <a:spcPts val="0"/>
              </a:spcAft>
              <a:buNone/>
              <a:defRPr sz="1900">
                <a:latin typeface="Gochi Hand"/>
                <a:ea typeface="Gochi Hand"/>
                <a:cs typeface="Gochi Hand"/>
                <a:sym typeface="Gochi Hand"/>
              </a:defRPr>
            </a:lvl7pPr>
            <a:lvl8pPr lvl="7" rtl="0" algn="ctr">
              <a:lnSpc>
                <a:spcPct val="70000"/>
              </a:lnSpc>
              <a:spcBef>
                <a:spcPts val="0"/>
              </a:spcBef>
              <a:spcAft>
                <a:spcPts val="0"/>
              </a:spcAft>
              <a:buNone/>
              <a:defRPr sz="1900">
                <a:latin typeface="Gochi Hand"/>
                <a:ea typeface="Gochi Hand"/>
                <a:cs typeface="Gochi Hand"/>
                <a:sym typeface="Gochi Hand"/>
              </a:defRPr>
            </a:lvl8pPr>
            <a:lvl9pPr lvl="8" rtl="0" algn="ctr">
              <a:lnSpc>
                <a:spcPct val="70000"/>
              </a:lnSpc>
              <a:spcBef>
                <a:spcPts val="0"/>
              </a:spcBef>
              <a:spcAft>
                <a:spcPts val="0"/>
              </a:spcAft>
              <a:buNone/>
              <a:defRPr sz="1900">
                <a:latin typeface="Gochi Hand"/>
                <a:ea typeface="Gochi Hand"/>
                <a:cs typeface="Gochi Hand"/>
                <a:sym typeface="Gochi Hand"/>
              </a:defRPr>
            </a:lvl9pPr>
          </a:lstStyle>
          <a:p/>
        </p:txBody>
      </p:sp>
      <p:sp>
        <p:nvSpPr>
          <p:cNvPr id="419" name="Google Shape;419;p18"/>
          <p:cNvSpPr txBox="1"/>
          <p:nvPr>
            <p:ph idx="3" type="subTitle"/>
          </p:nvPr>
        </p:nvSpPr>
        <p:spPr>
          <a:xfrm>
            <a:off x="541291" y="3660148"/>
            <a:ext cx="1973100" cy="85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500">
                <a:solidFill>
                  <a:schemeClr val="dk1"/>
                </a:solidFill>
              </a:defRPr>
            </a:lvl1pPr>
            <a:lvl2pPr lvl="1" rtl="0" algn="ctr">
              <a:lnSpc>
                <a:spcPct val="100000"/>
              </a:lnSpc>
              <a:spcBef>
                <a:spcPts val="0"/>
              </a:spcBef>
              <a:spcAft>
                <a:spcPts val="0"/>
              </a:spcAft>
              <a:buNone/>
              <a:defRPr b="1" sz="1500">
                <a:solidFill>
                  <a:schemeClr val="dk1"/>
                </a:solidFill>
              </a:defRPr>
            </a:lvl2pPr>
            <a:lvl3pPr lvl="2" rtl="0" algn="ctr">
              <a:lnSpc>
                <a:spcPct val="100000"/>
              </a:lnSpc>
              <a:spcBef>
                <a:spcPts val="0"/>
              </a:spcBef>
              <a:spcAft>
                <a:spcPts val="0"/>
              </a:spcAft>
              <a:buNone/>
              <a:defRPr b="1" sz="1500">
                <a:solidFill>
                  <a:schemeClr val="dk1"/>
                </a:solidFill>
              </a:defRPr>
            </a:lvl3pPr>
            <a:lvl4pPr lvl="3" rtl="0" algn="ctr">
              <a:lnSpc>
                <a:spcPct val="100000"/>
              </a:lnSpc>
              <a:spcBef>
                <a:spcPts val="0"/>
              </a:spcBef>
              <a:spcAft>
                <a:spcPts val="0"/>
              </a:spcAft>
              <a:buNone/>
              <a:defRPr b="1" sz="1500">
                <a:solidFill>
                  <a:schemeClr val="dk1"/>
                </a:solidFill>
              </a:defRPr>
            </a:lvl4pPr>
            <a:lvl5pPr lvl="4" rtl="0" algn="ctr">
              <a:lnSpc>
                <a:spcPct val="100000"/>
              </a:lnSpc>
              <a:spcBef>
                <a:spcPts val="0"/>
              </a:spcBef>
              <a:spcAft>
                <a:spcPts val="0"/>
              </a:spcAft>
              <a:buNone/>
              <a:defRPr b="1" sz="1500">
                <a:solidFill>
                  <a:schemeClr val="dk1"/>
                </a:solidFill>
              </a:defRPr>
            </a:lvl5pPr>
            <a:lvl6pPr lvl="5" rtl="0" algn="ctr">
              <a:lnSpc>
                <a:spcPct val="100000"/>
              </a:lnSpc>
              <a:spcBef>
                <a:spcPts val="0"/>
              </a:spcBef>
              <a:spcAft>
                <a:spcPts val="0"/>
              </a:spcAft>
              <a:buNone/>
              <a:defRPr b="1" sz="1500">
                <a:solidFill>
                  <a:schemeClr val="dk1"/>
                </a:solidFill>
              </a:defRPr>
            </a:lvl6pPr>
            <a:lvl7pPr lvl="6" rtl="0" algn="ctr">
              <a:lnSpc>
                <a:spcPct val="100000"/>
              </a:lnSpc>
              <a:spcBef>
                <a:spcPts val="0"/>
              </a:spcBef>
              <a:spcAft>
                <a:spcPts val="0"/>
              </a:spcAft>
              <a:buNone/>
              <a:defRPr b="1" sz="1500">
                <a:solidFill>
                  <a:schemeClr val="dk1"/>
                </a:solidFill>
              </a:defRPr>
            </a:lvl7pPr>
            <a:lvl8pPr lvl="7" rtl="0" algn="ctr">
              <a:lnSpc>
                <a:spcPct val="100000"/>
              </a:lnSpc>
              <a:spcBef>
                <a:spcPts val="0"/>
              </a:spcBef>
              <a:spcAft>
                <a:spcPts val="0"/>
              </a:spcAft>
              <a:buNone/>
              <a:defRPr b="1" sz="1500">
                <a:solidFill>
                  <a:schemeClr val="dk1"/>
                </a:solidFill>
              </a:defRPr>
            </a:lvl8pPr>
            <a:lvl9pPr lvl="8" rtl="0" algn="ctr">
              <a:lnSpc>
                <a:spcPct val="100000"/>
              </a:lnSpc>
              <a:spcBef>
                <a:spcPts val="0"/>
              </a:spcBef>
              <a:spcAft>
                <a:spcPts val="0"/>
              </a:spcAft>
              <a:buNone/>
              <a:defRPr b="1" sz="1500">
                <a:solidFill>
                  <a:schemeClr val="dk1"/>
                </a:solidFill>
              </a:defRPr>
            </a:lvl9pPr>
          </a:lstStyle>
          <a:p/>
        </p:txBody>
      </p:sp>
      <p:sp>
        <p:nvSpPr>
          <p:cNvPr id="420" name="Google Shape;420;p18"/>
          <p:cNvSpPr txBox="1"/>
          <p:nvPr>
            <p:ph idx="4" type="subTitle"/>
          </p:nvPr>
        </p:nvSpPr>
        <p:spPr>
          <a:xfrm>
            <a:off x="2570730" y="3660148"/>
            <a:ext cx="1973100" cy="85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500">
                <a:solidFill>
                  <a:schemeClr val="dk1"/>
                </a:solidFill>
              </a:defRPr>
            </a:lvl1pPr>
            <a:lvl2pPr lvl="1" rtl="0" algn="ctr">
              <a:lnSpc>
                <a:spcPct val="100000"/>
              </a:lnSpc>
              <a:spcBef>
                <a:spcPts val="0"/>
              </a:spcBef>
              <a:spcAft>
                <a:spcPts val="0"/>
              </a:spcAft>
              <a:buNone/>
              <a:defRPr b="1" sz="1500">
                <a:solidFill>
                  <a:schemeClr val="dk1"/>
                </a:solidFill>
              </a:defRPr>
            </a:lvl2pPr>
            <a:lvl3pPr lvl="2" rtl="0" algn="ctr">
              <a:lnSpc>
                <a:spcPct val="100000"/>
              </a:lnSpc>
              <a:spcBef>
                <a:spcPts val="0"/>
              </a:spcBef>
              <a:spcAft>
                <a:spcPts val="0"/>
              </a:spcAft>
              <a:buNone/>
              <a:defRPr b="1" sz="1500">
                <a:solidFill>
                  <a:schemeClr val="dk1"/>
                </a:solidFill>
              </a:defRPr>
            </a:lvl3pPr>
            <a:lvl4pPr lvl="3" rtl="0" algn="ctr">
              <a:lnSpc>
                <a:spcPct val="100000"/>
              </a:lnSpc>
              <a:spcBef>
                <a:spcPts val="0"/>
              </a:spcBef>
              <a:spcAft>
                <a:spcPts val="0"/>
              </a:spcAft>
              <a:buNone/>
              <a:defRPr b="1" sz="1500">
                <a:solidFill>
                  <a:schemeClr val="dk1"/>
                </a:solidFill>
              </a:defRPr>
            </a:lvl4pPr>
            <a:lvl5pPr lvl="4" rtl="0" algn="ctr">
              <a:lnSpc>
                <a:spcPct val="100000"/>
              </a:lnSpc>
              <a:spcBef>
                <a:spcPts val="0"/>
              </a:spcBef>
              <a:spcAft>
                <a:spcPts val="0"/>
              </a:spcAft>
              <a:buNone/>
              <a:defRPr b="1" sz="1500">
                <a:solidFill>
                  <a:schemeClr val="dk1"/>
                </a:solidFill>
              </a:defRPr>
            </a:lvl5pPr>
            <a:lvl6pPr lvl="5" rtl="0" algn="ctr">
              <a:lnSpc>
                <a:spcPct val="100000"/>
              </a:lnSpc>
              <a:spcBef>
                <a:spcPts val="0"/>
              </a:spcBef>
              <a:spcAft>
                <a:spcPts val="0"/>
              </a:spcAft>
              <a:buNone/>
              <a:defRPr b="1" sz="1500">
                <a:solidFill>
                  <a:schemeClr val="dk1"/>
                </a:solidFill>
              </a:defRPr>
            </a:lvl6pPr>
            <a:lvl7pPr lvl="6" rtl="0" algn="ctr">
              <a:lnSpc>
                <a:spcPct val="100000"/>
              </a:lnSpc>
              <a:spcBef>
                <a:spcPts val="0"/>
              </a:spcBef>
              <a:spcAft>
                <a:spcPts val="0"/>
              </a:spcAft>
              <a:buNone/>
              <a:defRPr b="1" sz="1500">
                <a:solidFill>
                  <a:schemeClr val="dk1"/>
                </a:solidFill>
              </a:defRPr>
            </a:lvl7pPr>
            <a:lvl8pPr lvl="7" rtl="0" algn="ctr">
              <a:lnSpc>
                <a:spcPct val="100000"/>
              </a:lnSpc>
              <a:spcBef>
                <a:spcPts val="0"/>
              </a:spcBef>
              <a:spcAft>
                <a:spcPts val="0"/>
              </a:spcAft>
              <a:buNone/>
              <a:defRPr b="1" sz="1500">
                <a:solidFill>
                  <a:schemeClr val="dk1"/>
                </a:solidFill>
              </a:defRPr>
            </a:lvl8pPr>
            <a:lvl9pPr lvl="8" rtl="0" algn="ctr">
              <a:lnSpc>
                <a:spcPct val="100000"/>
              </a:lnSpc>
              <a:spcBef>
                <a:spcPts val="0"/>
              </a:spcBef>
              <a:spcAft>
                <a:spcPts val="0"/>
              </a:spcAft>
              <a:buNone/>
              <a:defRPr b="1" sz="1500">
                <a:solidFill>
                  <a:schemeClr val="dk1"/>
                </a:solidFill>
              </a:defRPr>
            </a:lvl9pPr>
          </a:lstStyle>
          <a:p/>
        </p:txBody>
      </p:sp>
      <p:sp>
        <p:nvSpPr>
          <p:cNvPr id="421" name="Google Shape;421;p18"/>
          <p:cNvSpPr txBox="1"/>
          <p:nvPr>
            <p:ph idx="5" type="subTitle"/>
          </p:nvPr>
        </p:nvSpPr>
        <p:spPr>
          <a:xfrm>
            <a:off x="6852993" y="1846425"/>
            <a:ext cx="1556100" cy="7428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None/>
              <a:defRPr sz="1900">
                <a:latin typeface="Gochi Hand"/>
                <a:ea typeface="Gochi Hand"/>
                <a:cs typeface="Gochi Hand"/>
                <a:sym typeface="Gochi Hand"/>
              </a:defRPr>
            </a:lvl1pPr>
            <a:lvl2pPr lvl="1" rtl="0" algn="ctr">
              <a:lnSpc>
                <a:spcPct val="70000"/>
              </a:lnSpc>
              <a:spcBef>
                <a:spcPts val="0"/>
              </a:spcBef>
              <a:spcAft>
                <a:spcPts val="0"/>
              </a:spcAft>
              <a:buNone/>
              <a:defRPr sz="1900">
                <a:latin typeface="Gochi Hand"/>
                <a:ea typeface="Gochi Hand"/>
                <a:cs typeface="Gochi Hand"/>
                <a:sym typeface="Gochi Hand"/>
              </a:defRPr>
            </a:lvl2pPr>
            <a:lvl3pPr lvl="2" rtl="0" algn="ctr">
              <a:lnSpc>
                <a:spcPct val="70000"/>
              </a:lnSpc>
              <a:spcBef>
                <a:spcPts val="0"/>
              </a:spcBef>
              <a:spcAft>
                <a:spcPts val="0"/>
              </a:spcAft>
              <a:buNone/>
              <a:defRPr sz="1900">
                <a:latin typeface="Gochi Hand"/>
                <a:ea typeface="Gochi Hand"/>
                <a:cs typeface="Gochi Hand"/>
                <a:sym typeface="Gochi Hand"/>
              </a:defRPr>
            </a:lvl3pPr>
            <a:lvl4pPr lvl="3" rtl="0" algn="ctr">
              <a:lnSpc>
                <a:spcPct val="70000"/>
              </a:lnSpc>
              <a:spcBef>
                <a:spcPts val="0"/>
              </a:spcBef>
              <a:spcAft>
                <a:spcPts val="0"/>
              </a:spcAft>
              <a:buNone/>
              <a:defRPr sz="1900">
                <a:latin typeface="Gochi Hand"/>
                <a:ea typeface="Gochi Hand"/>
                <a:cs typeface="Gochi Hand"/>
                <a:sym typeface="Gochi Hand"/>
              </a:defRPr>
            </a:lvl4pPr>
            <a:lvl5pPr lvl="4" rtl="0" algn="ctr">
              <a:lnSpc>
                <a:spcPct val="70000"/>
              </a:lnSpc>
              <a:spcBef>
                <a:spcPts val="0"/>
              </a:spcBef>
              <a:spcAft>
                <a:spcPts val="0"/>
              </a:spcAft>
              <a:buNone/>
              <a:defRPr sz="1900">
                <a:latin typeface="Gochi Hand"/>
                <a:ea typeface="Gochi Hand"/>
                <a:cs typeface="Gochi Hand"/>
                <a:sym typeface="Gochi Hand"/>
              </a:defRPr>
            </a:lvl5pPr>
            <a:lvl6pPr lvl="5" rtl="0" algn="ctr">
              <a:lnSpc>
                <a:spcPct val="70000"/>
              </a:lnSpc>
              <a:spcBef>
                <a:spcPts val="0"/>
              </a:spcBef>
              <a:spcAft>
                <a:spcPts val="0"/>
              </a:spcAft>
              <a:buNone/>
              <a:defRPr sz="1900">
                <a:latin typeface="Gochi Hand"/>
                <a:ea typeface="Gochi Hand"/>
                <a:cs typeface="Gochi Hand"/>
                <a:sym typeface="Gochi Hand"/>
              </a:defRPr>
            </a:lvl6pPr>
            <a:lvl7pPr lvl="6" rtl="0" algn="ctr">
              <a:lnSpc>
                <a:spcPct val="70000"/>
              </a:lnSpc>
              <a:spcBef>
                <a:spcPts val="0"/>
              </a:spcBef>
              <a:spcAft>
                <a:spcPts val="0"/>
              </a:spcAft>
              <a:buNone/>
              <a:defRPr sz="1900">
                <a:latin typeface="Gochi Hand"/>
                <a:ea typeface="Gochi Hand"/>
                <a:cs typeface="Gochi Hand"/>
                <a:sym typeface="Gochi Hand"/>
              </a:defRPr>
            </a:lvl7pPr>
            <a:lvl8pPr lvl="7" rtl="0" algn="ctr">
              <a:lnSpc>
                <a:spcPct val="70000"/>
              </a:lnSpc>
              <a:spcBef>
                <a:spcPts val="0"/>
              </a:spcBef>
              <a:spcAft>
                <a:spcPts val="0"/>
              </a:spcAft>
              <a:buNone/>
              <a:defRPr sz="1900">
                <a:latin typeface="Gochi Hand"/>
                <a:ea typeface="Gochi Hand"/>
                <a:cs typeface="Gochi Hand"/>
                <a:sym typeface="Gochi Hand"/>
              </a:defRPr>
            </a:lvl8pPr>
            <a:lvl9pPr lvl="8" rtl="0" algn="ctr">
              <a:lnSpc>
                <a:spcPct val="70000"/>
              </a:lnSpc>
              <a:spcBef>
                <a:spcPts val="0"/>
              </a:spcBef>
              <a:spcAft>
                <a:spcPts val="0"/>
              </a:spcAft>
              <a:buNone/>
              <a:defRPr sz="1900">
                <a:latin typeface="Gochi Hand"/>
                <a:ea typeface="Gochi Hand"/>
                <a:cs typeface="Gochi Hand"/>
                <a:sym typeface="Gochi Hand"/>
              </a:defRPr>
            </a:lvl9pPr>
          </a:lstStyle>
          <a:p/>
        </p:txBody>
      </p:sp>
      <p:sp>
        <p:nvSpPr>
          <p:cNvPr id="422" name="Google Shape;422;p18"/>
          <p:cNvSpPr txBox="1"/>
          <p:nvPr>
            <p:ph idx="6" type="subTitle"/>
          </p:nvPr>
        </p:nvSpPr>
        <p:spPr>
          <a:xfrm>
            <a:off x="6629609" y="3660148"/>
            <a:ext cx="1973100" cy="85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500">
                <a:solidFill>
                  <a:schemeClr val="dk1"/>
                </a:solidFill>
              </a:defRPr>
            </a:lvl1pPr>
            <a:lvl2pPr lvl="1" rtl="0" algn="ctr">
              <a:lnSpc>
                <a:spcPct val="100000"/>
              </a:lnSpc>
              <a:spcBef>
                <a:spcPts val="0"/>
              </a:spcBef>
              <a:spcAft>
                <a:spcPts val="0"/>
              </a:spcAft>
              <a:buNone/>
              <a:defRPr b="1" sz="1500">
                <a:solidFill>
                  <a:schemeClr val="dk1"/>
                </a:solidFill>
              </a:defRPr>
            </a:lvl2pPr>
            <a:lvl3pPr lvl="2" rtl="0" algn="ctr">
              <a:lnSpc>
                <a:spcPct val="100000"/>
              </a:lnSpc>
              <a:spcBef>
                <a:spcPts val="0"/>
              </a:spcBef>
              <a:spcAft>
                <a:spcPts val="0"/>
              </a:spcAft>
              <a:buNone/>
              <a:defRPr b="1" sz="1500">
                <a:solidFill>
                  <a:schemeClr val="dk1"/>
                </a:solidFill>
              </a:defRPr>
            </a:lvl3pPr>
            <a:lvl4pPr lvl="3" rtl="0" algn="ctr">
              <a:lnSpc>
                <a:spcPct val="100000"/>
              </a:lnSpc>
              <a:spcBef>
                <a:spcPts val="0"/>
              </a:spcBef>
              <a:spcAft>
                <a:spcPts val="0"/>
              </a:spcAft>
              <a:buNone/>
              <a:defRPr b="1" sz="1500">
                <a:solidFill>
                  <a:schemeClr val="dk1"/>
                </a:solidFill>
              </a:defRPr>
            </a:lvl4pPr>
            <a:lvl5pPr lvl="4" rtl="0" algn="ctr">
              <a:lnSpc>
                <a:spcPct val="100000"/>
              </a:lnSpc>
              <a:spcBef>
                <a:spcPts val="0"/>
              </a:spcBef>
              <a:spcAft>
                <a:spcPts val="0"/>
              </a:spcAft>
              <a:buNone/>
              <a:defRPr b="1" sz="1500">
                <a:solidFill>
                  <a:schemeClr val="dk1"/>
                </a:solidFill>
              </a:defRPr>
            </a:lvl5pPr>
            <a:lvl6pPr lvl="5" rtl="0" algn="ctr">
              <a:lnSpc>
                <a:spcPct val="100000"/>
              </a:lnSpc>
              <a:spcBef>
                <a:spcPts val="0"/>
              </a:spcBef>
              <a:spcAft>
                <a:spcPts val="0"/>
              </a:spcAft>
              <a:buNone/>
              <a:defRPr b="1" sz="1500">
                <a:solidFill>
                  <a:schemeClr val="dk1"/>
                </a:solidFill>
              </a:defRPr>
            </a:lvl6pPr>
            <a:lvl7pPr lvl="6" rtl="0" algn="ctr">
              <a:lnSpc>
                <a:spcPct val="100000"/>
              </a:lnSpc>
              <a:spcBef>
                <a:spcPts val="0"/>
              </a:spcBef>
              <a:spcAft>
                <a:spcPts val="0"/>
              </a:spcAft>
              <a:buNone/>
              <a:defRPr b="1" sz="1500">
                <a:solidFill>
                  <a:schemeClr val="dk1"/>
                </a:solidFill>
              </a:defRPr>
            </a:lvl7pPr>
            <a:lvl8pPr lvl="7" rtl="0" algn="ctr">
              <a:lnSpc>
                <a:spcPct val="100000"/>
              </a:lnSpc>
              <a:spcBef>
                <a:spcPts val="0"/>
              </a:spcBef>
              <a:spcAft>
                <a:spcPts val="0"/>
              </a:spcAft>
              <a:buNone/>
              <a:defRPr b="1" sz="1500">
                <a:solidFill>
                  <a:schemeClr val="dk1"/>
                </a:solidFill>
              </a:defRPr>
            </a:lvl8pPr>
            <a:lvl9pPr lvl="8" rtl="0" algn="ctr">
              <a:lnSpc>
                <a:spcPct val="100000"/>
              </a:lnSpc>
              <a:spcBef>
                <a:spcPts val="0"/>
              </a:spcBef>
              <a:spcAft>
                <a:spcPts val="0"/>
              </a:spcAft>
              <a:buNone/>
              <a:defRPr b="1" sz="1500">
                <a:solidFill>
                  <a:schemeClr val="dk1"/>
                </a:solidFill>
              </a:defRPr>
            </a:lvl9pPr>
          </a:lstStyle>
          <a:p/>
        </p:txBody>
      </p:sp>
      <p:sp>
        <p:nvSpPr>
          <p:cNvPr id="423" name="Google Shape;423;p18"/>
          <p:cNvSpPr txBox="1"/>
          <p:nvPr>
            <p:ph idx="7" type="subTitle"/>
          </p:nvPr>
        </p:nvSpPr>
        <p:spPr>
          <a:xfrm>
            <a:off x="4817200" y="2149225"/>
            <a:ext cx="1556100" cy="7428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None/>
              <a:defRPr sz="1900">
                <a:latin typeface="Gochi Hand"/>
                <a:ea typeface="Gochi Hand"/>
                <a:cs typeface="Gochi Hand"/>
                <a:sym typeface="Gochi Hand"/>
              </a:defRPr>
            </a:lvl1pPr>
            <a:lvl2pPr lvl="1" rtl="0" algn="ctr">
              <a:lnSpc>
                <a:spcPct val="70000"/>
              </a:lnSpc>
              <a:spcBef>
                <a:spcPts val="0"/>
              </a:spcBef>
              <a:spcAft>
                <a:spcPts val="0"/>
              </a:spcAft>
              <a:buNone/>
              <a:defRPr sz="1900">
                <a:latin typeface="Gochi Hand"/>
                <a:ea typeface="Gochi Hand"/>
                <a:cs typeface="Gochi Hand"/>
                <a:sym typeface="Gochi Hand"/>
              </a:defRPr>
            </a:lvl2pPr>
            <a:lvl3pPr lvl="2" rtl="0" algn="ctr">
              <a:lnSpc>
                <a:spcPct val="70000"/>
              </a:lnSpc>
              <a:spcBef>
                <a:spcPts val="0"/>
              </a:spcBef>
              <a:spcAft>
                <a:spcPts val="0"/>
              </a:spcAft>
              <a:buNone/>
              <a:defRPr sz="1900">
                <a:latin typeface="Gochi Hand"/>
                <a:ea typeface="Gochi Hand"/>
                <a:cs typeface="Gochi Hand"/>
                <a:sym typeface="Gochi Hand"/>
              </a:defRPr>
            </a:lvl3pPr>
            <a:lvl4pPr lvl="3" rtl="0" algn="ctr">
              <a:lnSpc>
                <a:spcPct val="70000"/>
              </a:lnSpc>
              <a:spcBef>
                <a:spcPts val="0"/>
              </a:spcBef>
              <a:spcAft>
                <a:spcPts val="0"/>
              </a:spcAft>
              <a:buNone/>
              <a:defRPr sz="1900">
                <a:latin typeface="Gochi Hand"/>
                <a:ea typeface="Gochi Hand"/>
                <a:cs typeface="Gochi Hand"/>
                <a:sym typeface="Gochi Hand"/>
              </a:defRPr>
            </a:lvl4pPr>
            <a:lvl5pPr lvl="4" rtl="0" algn="ctr">
              <a:lnSpc>
                <a:spcPct val="70000"/>
              </a:lnSpc>
              <a:spcBef>
                <a:spcPts val="0"/>
              </a:spcBef>
              <a:spcAft>
                <a:spcPts val="0"/>
              </a:spcAft>
              <a:buNone/>
              <a:defRPr sz="1900">
                <a:latin typeface="Gochi Hand"/>
                <a:ea typeface="Gochi Hand"/>
                <a:cs typeface="Gochi Hand"/>
                <a:sym typeface="Gochi Hand"/>
              </a:defRPr>
            </a:lvl5pPr>
            <a:lvl6pPr lvl="5" rtl="0" algn="ctr">
              <a:lnSpc>
                <a:spcPct val="70000"/>
              </a:lnSpc>
              <a:spcBef>
                <a:spcPts val="0"/>
              </a:spcBef>
              <a:spcAft>
                <a:spcPts val="0"/>
              </a:spcAft>
              <a:buNone/>
              <a:defRPr sz="1900">
                <a:latin typeface="Gochi Hand"/>
                <a:ea typeface="Gochi Hand"/>
                <a:cs typeface="Gochi Hand"/>
                <a:sym typeface="Gochi Hand"/>
              </a:defRPr>
            </a:lvl6pPr>
            <a:lvl7pPr lvl="6" rtl="0" algn="ctr">
              <a:lnSpc>
                <a:spcPct val="70000"/>
              </a:lnSpc>
              <a:spcBef>
                <a:spcPts val="0"/>
              </a:spcBef>
              <a:spcAft>
                <a:spcPts val="0"/>
              </a:spcAft>
              <a:buNone/>
              <a:defRPr sz="1900">
                <a:latin typeface="Gochi Hand"/>
                <a:ea typeface="Gochi Hand"/>
                <a:cs typeface="Gochi Hand"/>
                <a:sym typeface="Gochi Hand"/>
              </a:defRPr>
            </a:lvl7pPr>
            <a:lvl8pPr lvl="7" rtl="0" algn="ctr">
              <a:lnSpc>
                <a:spcPct val="70000"/>
              </a:lnSpc>
              <a:spcBef>
                <a:spcPts val="0"/>
              </a:spcBef>
              <a:spcAft>
                <a:spcPts val="0"/>
              </a:spcAft>
              <a:buNone/>
              <a:defRPr sz="1900">
                <a:latin typeface="Gochi Hand"/>
                <a:ea typeface="Gochi Hand"/>
                <a:cs typeface="Gochi Hand"/>
                <a:sym typeface="Gochi Hand"/>
              </a:defRPr>
            </a:lvl8pPr>
            <a:lvl9pPr lvl="8" rtl="0" algn="ctr">
              <a:lnSpc>
                <a:spcPct val="70000"/>
              </a:lnSpc>
              <a:spcBef>
                <a:spcPts val="0"/>
              </a:spcBef>
              <a:spcAft>
                <a:spcPts val="0"/>
              </a:spcAft>
              <a:buNone/>
              <a:defRPr sz="1900">
                <a:latin typeface="Gochi Hand"/>
                <a:ea typeface="Gochi Hand"/>
                <a:cs typeface="Gochi Hand"/>
                <a:sym typeface="Gochi Hand"/>
              </a:defRPr>
            </a:lvl9pPr>
          </a:lstStyle>
          <a:p/>
        </p:txBody>
      </p:sp>
      <p:sp>
        <p:nvSpPr>
          <p:cNvPr id="424" name="Google Shape;424;p18"/>
          <p:cNvSpPr txBox="1"/>
          <p:nvPr>
            <p:ph idx="8" type="subTitle"/>
          </p:nvPr>
        </p:nvSpPr>
        <p:spPr>
          <a:xfrm>
            <a:off x="4600170" y="3660148"/>
            <a:ext cx="1973100" cy="85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500">
                <a:solidFill>
                  <a:schemeClr val="dk1"/>
                </a:solidFill>
              </a:defRPr>
            </a:lvl1pPr>
            <a:lvl2pPr lvl="1" rtl="0" algn="ctr">
              <a:lnSpc>
                <a:spcPct val="100000"/>
              </a:lnSpc>
              <a:spcBef>
                <a:spcPts val="0"/>
              </a:spcBef>
              <a:spcAft>
                <a:spcPts val="0"/>
              </a:spcAft>
              <a:buNone/>
              <a:defRPr b="1" sz="1500">
                <a:solidFill>
                  <a:schemeClr val="dk1"/>
                </a:solidFill>
              </a:defRPr>
            </a:lvl2pPr>
            <a:lvl3pPr lvl="2" rtl="0" algn="ctr">
              <a:lnSpc>
                <a:spcPct val="100000"/>
              </a:lnSpc>
              <a:spcBef>
                <a:spcPts val="0"/>
              </a:spcBef>
              <a:spcAft>
                <a:spcPts val="0"/>
              </a:spcAft>
              <a:buNone/>
              <a:defRPr b="1" sz="1500">
                <a:solidFill>
                  <a:schemeClr val="dk1"/>
                </a:solidFill>
              </a:defRPr>
            </a:lvl3pPr>
            <a:lvl4pPr lvl="3" rtl="0" algn="ctr">
              <a:lnSpc>
                <a:spcPct val="100000"/>
              </a:lnSpc>
              <a:spcBef>
                <a:spcPts val="0"/>
              </a:spcBef>
              <a:spcAft>
                <a:spcPts val="0"/>
              </a:spcAft>
              <a:buNone/>
              <a:defRPr b="1" sz="1500">
                <a:solidFill>
                  <a:schemeClr val="dk1"/>
                </a:solidFill>
              </a:defRPr>
            </a:lvl4pPr>
            <a:lvl5pPr lvl="4" rtl="0" algn="ctr">
              <a:lnSpc>
                <a:spcPct val="100000"/>
              </a:lnSpc>
              <a:spcBef>
                <a:spcPts val="0"/>
              </a:spcBef>
              <a:spcAft>
                <a:spcPts val="0"/>
              </a:spcAft>
              <a:buNone/>
              <a:defRPr b="1" sz="1500">
                <a:solidFill>
                  <a:schemeClr val="dk1"/>
                </a:solidFill>
              </a:defRPr>
            </a:lvl5pPr>
            <a:lvl6pPr lvl="5" rtl="0" algn="ctr">
              <a:lnSpc>
                <a:spcPct val="100000"/>
              </a:lnSpc>
              <a:spcBef>
                <a:spcPts val="0"/>
              </a:spcBef>
              <a:spcAft>
                <a:spcPts val="0"/>
              </a:spcAft>
              <a:buNone/>
              <a:defRPr b="1" sz="1500">
                <a:solidFill>
                  <a:schemeClr val="dk1"/>
                </a:solidFill>
              </a:defRPr>
            </a:lvl6pPr>
            <a:lvl7pPr lvl="6" rtl="0" algn="ctr">
              <a:lnSpc>
                <a:spcPct val="100000"/>
              </a:lnSpc>
              <a:spcBef>
                <a:spcPts val="0"/>
              </a:spcBef>
              <a:spcAft>
                <a:spcPts val="0"/>
              </a:spcAft>
              <a:buNone/>
              <a:defRPr b="1" sz="1500">
                <a:solidFill>
                  <a:schemeClr val="dk1"/>
                </a:solidFill>
              </a:defRPr>
            </a:lvl7pPr>
            <a:lvl8pPr lvl="7" rtl="0" algn="ctr">
              <a:lnSpc>
                <a:spcPct val="100000"/>
              </a:lnSpc>
              <a:spcBef>
                <a:spcPts val="0"/>
              </a:spcBef>
              <a:spcAft>
                <a:spcPts val="0"/>
              </a:spcAft>
              <a:buNone/>
              <a:defRPr b="1" sz="1500">
                <a:solidFill>
                  <a:schemeClr val="dk1"/>
                </a:solidFill>
              </a:defRPr>
            </a:lvl8pPr>
            <a:lvl9pPr lvl="8" rtl="0" algn="ctr">
              <a:lnSpc>
                <a:spcPct val="100000"/>
              </a:lnSpc>
              <a:spcBef>
                <a:spcPts val="0"/>
              </a:spcBef>
              <a:spcAft>
                <a:spcPts val="0"/>
              </a:spcAft>
              <a:buNone/>
              <a:defRPr b="1" sz="1500">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425" name="Shape 425"/>
        <p:cNvGrpSpPr/>
        <p:nvPr/>
      </p:nvGrpSpPr>
      <p:grpSpPr>
        <a:xfrm>
          <a:off x="0" y="0"/>
          <a:ext cx="0" cy="0"/>
          <a:chOff x="0" y="0"/>
          <a:chExt cx="0" cy="0"/>
        </a:xfrm>
      </p:grpSpPr>
      <p:sp>
        <p:nvSpPr>
          <p:cNvPr id="426" name="Google Shape;426;p19"/>
          <p:cNvSpPr/>
          <p:nvPr/>
        </p:nvSpPr>
        <p:spPr>
          <a:xfrm rot="-1157416">
            <a:off x="5506985" y="-1723814"/>
            <a:ext cx="5333223" cy="5199055"/>
          </a:xfrm>
          <a:custGeom>
            <a:rect b="b" l="l" r="r" t="t"/>
            <a:pathLst>
              <a:path extrusionOk="0" h="56638" w="55883">
                <a:moveTo>
                  <a:pt x="33039" y="0"/>
                </a:moveTo>
                <a:cubicBezTo>
                  <a:pt x="32363" y="0"/>
                  <a:pt x="31666" y="17"/>
                  <a:pt x="30950" y="51"/>
                </a:cubicBezTo>
                <a:cubicBezTo>
                  <a:pt x="17988" y="627"/>
                  <a:pt x="0" y="13877"/>
                  <a:pt x="0" y="26840"/>
                </a:cubicBezTo>
                <a:cubicBezTo>
                  <a:pt x="0" y="39834"/>
                  <a:pt x="14499" y="56637"/>
                  <a:pt x="27493" y="56637"/>
                </a:cubicBezTo>
                <a:cubicBezTo>
                  <a:pt x="40456" y="56637"/>
                  <a:pt x="55883" y="41690"/>
                  <a:pt x="55883" y="28728"/>
                </a:cubicBezTo>
                <a:cubicBezTo>
                  <a:pt x="55883" y="16137"/>
                  <a:pt x="54140" y="0"/>
                  <a:pt x="330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9"/>
          <p:cNvSpPr/>
          <p:nvPr/>
        </p:nvSpPr>
        <p:spPr>
          <a:xfrm rot="3790940">
            <a:off x="-2469427" y="2105169"/>
            <a:ext cx="5739385" cy="5199012"/>
          </a:xfrm>
          <a:custGeom>
            <a:rect b="b" l="l" r="r" t="t"/>
            <a:pathLst>
              <a:path extrusionOk="0" h="56638" w="55883">
                <a:moveTo>
                  <a:pt x="33039" y="0"/>
                </a:moveTo>
                <a:cubicBezTo>
                  <a:pt x="32363" y="0"/>
                  <a:pt x="31666" y="17"/>
                  <a:pt x="30950" y="51"/>
                </a:cubicBezTo>
                <a:cubicBezTo>
                  <a:pt x="17988" y="627"/>
                  <a:pt x="0" y="13877"/>
                  <a:pt x="0" y="26840"/>
                </a:cubicBezTo>
                <a:cubicBezTo>
                  <a:pt x="0" y="39834"/>
                  <a:pt x="14499" y="56637"/>
                  <a:pt x="27493" y="56637"/>
                </a:cubicBezTo>
                <a:cubicBezTo>
                  <a:pt x="40456" y="56637"/>
                  <a:pt x="55883" y="41690"/>
                  <a:pt x="55883" y="28728"/>
                </a:cubicBezTo>
                <a:cubicBezTo>
                  <a:pt x="55883" y="16137"/>
                  <a:pt x="54140" y="0"/>
                  <a:pt x="33039" y="0"/>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9"/>
          <p:cNvSpPr txBox="1"/>
          <p:nvPr>
            <p:ph type="ctrTitle"/>
          </p:nvPr>
        </p:nvSpPr>
        <p:spPr>
          <a:xfrm>
            <a:off x="713225" y="539500"/>
            <a:ext cx="4976700" cy="8658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66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429" name="Google Shape;429;p19"/>
          <p:cNvSpPr txBox="1"/>
          <p:nvPr>
            <p:ph idx="1" type="subTitle"/>
          </p:nvPr>
        </p:nvSpPr>
        <p:spPr>
          <a:xfrm>
            <a:off x="602375" y="1659325"/>
            <a:ext cx="3309300" cy="130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30" name="Google Shape;430;p19"/>
          <p:cNvSpPr txBox="1"/>
          <p:nvPr/>
        </p:nvSpPr>
        <p:spPr>
          <a:xfrm>
            <a:off x="620850" y="3692536"/>
            <a:ext cx="4701900" cy="6585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chemeClr val="dk1"/>
                </a:solidFill>
                <a:latin typeface="Roboto"/>
                <a:ea typeface="Roboto"/>
                <a:cs typeface="Roboto"/>
                <a:sym typeface="Roboto"/>
              </a:rPr>
              <a:t>CREDITS: This presentation template was created by </a:t>
            </a:r>
            <a:r>
              <a:rPr b="1" lang="en" sz="1200">
                <a:solidFill>
                  <a:schemeClr val="dk1"/>
                </a:solidFill>
                <a:latin typeface="Roboto"/>
                <a:ea typeface="Roboto"/>
                <a:cs typeface="Roboto"/>
                <a:sym typeface="Roboto"/>
              </a:rPr>
              <a:t>Slidesgo</a:t>
            </a:r>
            <a:r>
              <a:rPr lang="en" sz="1200">
                <a:solidFill>
                  <a:schemeClr val="dk1"/>
                </a:solidFill>
                <a:latin typeface="Roboto"/>
                <a:ea typeface="Roboto"/>
                <a:cs typeface="Roboto"/>
                <a:sym typeface="Roboto"/>
              </a:rPr>
              <a:t>, including icons by </a:t>
            </a:r>
            <a:r>
              <a:rPr b="1" lang="en" sz="1200">
                <a:solidFill>
                  <a:schemeClr val="dk1"/>
                </a:solidFill>
                <a:latin typeface="Roboto"/>
                <a:ea typeface="Roboto"/>
                <a:cs typeface="Roboto"/>
                <a:sym typeface="Roboto"/>
              </a:rPr>
              <a:t>Flaticon</a:t>
            </a:r>
            <a:r>
              <a:rPr lang="en" sz="1200">
                <a:solidFill>
                  <a:schemeClr val="dk1"/>
                </a:solidFill>
                <a:latin typeface="Roboto"/>
                <a:ea typeface="Roboto"/>
                <a:cs typeface="Roboto"/>
                <a:sym typeface="Roboto"/>
              </a:rPr>
              <a:t>, and infographics &amp; images by </a:t>
            </a:r>
            <a:r>
              <a:rPr b="1" lang="en" sz="1200">
                <a:solidFill>
                  <a:schemeClr val="dk1"/>
                </a:solidFill>
                <a:latin typeface="Roboto"/>
                <a:ea typeface="Roboto"/>
                <a:cs typeface="Roboto"/>
                <a:sym typeface="Roboto"/>
              </a:rPr>
              <a:t>Freepik</a:t>
            </a:r>
            <a:r>
              <a:rPr lang="en" sz="1200">
                <a:solidFill>
                  <a:schemeClr val="dk1"/>
                </a:solidFill>
                <a:latin typeface="Roboto"/>
                <a:ea typeface="Roboto"/>
                <a:cs typeface="Roboto"/>
                <a:sym typeface="Roboto"/>
              </a:rPr>
              <a:t> and illustrations by </a:t>
            </a:r>
            <a:r>
              <a:rPr b="1" lang="en" sz="1200">
                <a:solidFill>
                  <a:schemeClr val="dk1"/>
                </a:solidFill>
                <a:latin typeface="Roboto"/>
                <a:ea typeface="Roboto"/>
                <a:cs typeface="Roboto"/>
                <a:sym typeface="Roboto"/>
              </a:rPr>
              <a:t>Stories</a:t>
            </a:r>
            <a:endParaRPr b="1" sz="1200">
              <a:solidFill>
                <a:schemeClr val="dk1"/>
              </a:solidFill>
              <a:latin typeface="Roboto"/>
              <a:ea typeface="Roboto"/>
              <a:cs typeface="Roboto"/>
              <a:sym typeface="Roboto"/>
            </a:endParaRPr>
          </a:p>
        </p:txBody>
      </p:sp>
      <p:grpSp>
        <p:nvGrpSpPr>
          <p:cNvPr id="431" name="Google Shape;431;p19"/>
          <p:cNvGrpSpPr/>
          <p:nvPr/>
        </p:nvGrpSpPr>
        <p:grpSpPr>
          <a:xfrm rot="-476965">
            <a:off x="8310712" y="159876"/>
            <a:ext cx="1098041" cy="1848396"/>
            <a:chOff x="2867898" y="2214162"/>
            <a:chExt cx="1098031" cy="1848379"/>
          </a:xfrm>
        </p:grpSpPr>
        <p:sp>
          <p:nvSpPr>
            <p:cNvPr id="432" name="Google Shape;432;p19"/>
            <p:cNvSpPr/>
            <p:nvPr/>
          </p:nvSpPr>
          <p:spPr>
            <a:xfrm>
              <a:off x="2900273" y="3910175"/>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9"/>
            <p:cNvSpPr/>
            <p:nvPr/>
          </p:nvSpPr>
          <p:spPr>
            <a:xfrm>
              <a:off x="3598673" y="3019425"/>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9"/>
            <p:cNvSpPr/>
            <p:nvPr/>
          </p:nvSpPr>
          <p:spPr>
            <a:xfrm>
              <a:off x="2867898" y="28670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9"/>
            <p:cNvSpPr/>
            <p:nvPr/>
          </p:nvSpPr>
          <p:spPr>
            <a:xfrm>
              <a:off x="3258423" y="22141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9"/>
            <p:cNvSpPr/>
            <p:nvPr/>
          </p:nvSpPr>
          <p:spPr>
            <a:xfrm>
              <a:off x="3782298" y="24955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9"/>
            <p:cNvSpPr/>
            <p:nvPr/>
          </p:nvSpPr>
          <p:spPr>
            <a:xfrm>
              <a:off x="3182223" y="32194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9"/>
            <p:cNvSpPr/>
            <p:nvPr/>
          </p:nvSpPr>
          <p:spPr>
            <a:xfrm>
              <a:off x="3380573" y="3648087"/>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7">
    <p:spTree>
      <p:nvGrpSpPr>
        <p:cNvPr id="439" name="Shape 439"/>
        <p:cNvGrpSpPr/>
        <p:nvPr/>
      </p:nvGrpSpPr>
      <p:grpSpPr>
        <a:xfrm>
          <a:off x="0" y="0"/>
          <a:ext cx="0" cy="0"/>
          <a:chOff x="0" y="0"/>
          <a:chExt cx="0" cy="0"/>
        </a:xfrm>
      </p:grpSpPr>
      <p:sp>
        <p:nvSpPr>
          <p:cNvPr id="440" name="Google Shape;440;p20"/>
          <p:cNvSpPr/>
          <p:nvPr/>
        </p:nvSpPr>
        <p:spPr>
          <a:xfrm flipH="1" rot="5400000">
            <a:off x="4491600" y="499500"/>
            <a:ext cx="5143500" cy="4144500"/>
          </a:xfrm>
          <a:prstGeom prst="flowChartDocument">
            <a:avLst/>
          </a:pr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1" name="Google Shape;441;p20"/>
          <p:cNvGrpSpPr/>
          <p:nvPr/>
        </p:nvGrpSpPr>
        <p:grpSpPr>
          <a:xfrm>
            <a:off x="-380602" y="1833612"/>
            <a:ext cx="1364456" cy="2237429"/>
            <a:chOff x="2601473" y="2214162"/>
            <a:chExt cx="1364456" cy="2237429"/>
          </a:xfrm>
        </p:grpSpPr>
        <p:sp>
          <p:nvSpPr>
            <p:cNvPr id="442" name="Google Shape;442;p20"/>
            <p:cNvSpPr/>
            <p:nvPr/>
          </p:nvSpPr>
          <p:spPr>
            <a:xfrm>
              <a:off x="2925048" y="4299225"/>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0"/>
            <p:cNvSpPr/>
            <p:nvPr/>
          </p:nvSpPr>
          <p:spPr>
            <a:xfrm>
              <a:off x="2601473" y="3067075"/>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0"/>
            <p:cNvSpPr/>
            <p:nvPr/>
          </p:nvSpPr>
          <p:spPr>
            <a:xfrm>
              <a:off x="2925048" y="25717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0"/>
            <p:cNvSpPr/>
            <p:nvPr/>
          </p:nvSpPr>
          <p:spPr>
            <a:xfrm>
              <a:off x="3258423" y="22141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0"/>
            <p:cNvSpPr/>
            <p:nvPr/>
          </p:nvSpPr>
          <p:spPr>
            <a:xfrm>
              <a:off x="3782298" y="24955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0"/>
            <p:cNvSpPr/>
            <p:nvPr/>
          </p:nvSpPr>
          <p:spPr>
            <a:xfrm>
              <a:off x="3182223" y="32194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0"/>
            <p:cNvSpPr/>
            <p:nvPr/>
          </p:nvSpPr>
          <p:spPr>
            <a:xfrm>
              <a:off x="3553698" y="400051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9" name="Google Shape;449;p20"/>
          <p:cNvSpPr txBox="1"/>
          <p:nvPr>
            <p:ph type="title"/>
          </p:nvPr>
        </p:nvSpPr>
        <p:spPr>
          <a:xfrm>
            <a:off x="2698350" y="2895388"/>
            <a:ext cx="3747300" cy="562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700"/>
            </a:lvl1pPr>
            <a:lvl2pPr lvl="1" rtl="0" algn="ctr">
              <a:spcBef>
                <a:spcPts val="0"/>
              </a:spcBef>
              <a:spcAft>
                <a:spcPts val="0"/>
              </a:spcAft>
              <a:buNone/>
              <a:defRPr sz="2700"/>
            </a:lvl2pPr>
            <a:lvl3pPr lvl="2" rtl="0" algn="ctr">
              <a:spcBef>
                <a:spcPts val="0"/>
              </a:spcBef>
              <a:spcAft>
                <a:spcPts val="0"/>
              </a:spcAft>
              <a:buNone/>
              <a:defRPr sz="2700"/>
            </a:lvl3pPr>
            <a:lvl4pPr lvl="3" rtl="0" algn="ctr">
              <a:spcBef>
                <a:spcPts val="0"/>
              </a:spcBef>
              <a:spcAft>
                <a:spcPts val="0"/>
              </a:spcAft>
              <a:buNone/>
              <a:defRPr sz="2700"/>
            </a:lvl4pPr>
            <a:lvl5pPr lvl="4" rtl="0" algn="ctr">
              <a:spcBef>
                <a:spcPts val="0"/>
              </a:spcBef>
              <a:spcAft>
                <a:spcPts val="0"/>
              </a:spcAft>
              <a:buNone/>
              <a:defRPr sz="2700"/>
            </a:lvl5pPr>
            <a:lvl6pPr lvl="5" rtl="0" algn="ctr">
              <a:spcBef>
                <a:spcPts val="0"/>
              </a:spcBef>
              <a:spcAft>
                <a:spcPts val="0"/>
              </a:spcAft>
              <a:buNone/>
              <a:defRPr sz="2700"/>
            </a:lvl6pPr>
            <a:lvl7pPr lvl="6" rtl="0" algn="ctr">
              <a:spcBef>
                <a:spcPts val="0"/>
              </a:spcBef>
              <a:spcAft>
                <a:spcPts val="0"/>
              </a:spcAft>
              <a:buNone/>
              <a:defRPr sz="2700"/>
            </a:lvl7pPr>
            <a:lvl8pPr lvl="7" rtl="0" algn="ctr">
              <a:spcBef>
                <a:spcPts val="0"/>
              </a:spcBef>
              <a:spcAft>
                <a:spcPts val="0"/>
              </a:spcAft>
              <a:buNone/>
              <a:defRPr sz="2700"/>
            </a:lvl8pPr>
            <a:lvl9pPr lvl="8" rtl="0" algn="ctr">
              <a:spcBef>
                <a:spcPts val="0"/>
              </a:spcBef>
              <a:spcAft>
                <a:spcPts val="0"/>
              </a:spcAft>
              <a:buNone/>
              <a:defRPr sz="2700"/>
            </a:lvl9pPr>
          </a:lstStyle>
          <a:p/>
        </p:txBody>
      </p:sp>
      <p:sp>
        <p:nvSpPr>
          <p:cNvPr id="450" name="Google Shape;450;p20"/>
          <p:cNvSpPr txBox="1"/>
          <p:nvPr>
            <p:ph idx="1" type="subTitle"/>
          </p:nvPr>
        </p:nvSpPr>
        <p:spPr>
          <a:xfrm>
            <a:off x="1802700" y="847113"/>
            <a:ext cx="5538600" cy="203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30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3"/>
          <p:cNvSpPr/>
          <p:nvPr/>
        </p:nvSpPr>
        <p:spPr>
          <a:xfrm rot="862874">
            <a:off x="2222472" y="281296"/>
            <a:ext cx="4699057" cy="4580907"/>
          </a:xfrm>
          <a:custGeom>
            <a:rect b="b" l="l" r="r" t="t"/>
            <a:pathLst>
              <a:path extrusionOk="0" h="56638" w="55883">
                <a:moveTo>
                  <a:pt x="33039" y="0"/>
                </a:moveTo>
                <a:cubicBezTo>
                  <a:pt x="32363" y="0"/>
                  <a:pt x="31666" y="17"/>
                  <a:pt x="30950" y="51"/>
                </a:cubicBezTo>
                <a:cubicBezTo>
                  <a:pt x="17988" y="627"/>
                  <a:pt x="0" y="13877"/>
                  <a:pt x="0" y="26840"/>
                </a:cubicBezTo>
                <a:cubicBezTo>
                  <a:pt x="0" y="39834"/>
                  <a:pt x="14499" y="56637"/>
                  <a:pt x="27493" y="56637"/>
                </a:cubicBezTo>
                <a:cubicBezTo>
                  <a:pt x="40456" y="56637"/>
                  <a:pt x="55883" y="41690"/>
                  <a:pt x="55883" y="28728"/>
                </a:cubicBezTo>
                <a:cubicBezTo>
                  <a:pt x="55883" y="16137"/>
                  <a:pt x="54140" y="0"/>
                  <a:pt x="33039" y="0"/>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txBox="1"/>
          <p:nvPr>
            <p:ph type="title"/>
          </p:nvPr>
        </p:nvSpPr>
        <p:spPr>
          <a:xfrm>
            <a:off x="3019200" y="1831141"/>
            <a:ext cx="3105600" cy="14166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SzPts val="4200"/>
              <a:buNone/>
              <a:defRPr sz="5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5" name="Google Shape;25;p3"/>
          <p:cNvSpPr txBox="1"/>
          <p:nvPr>
            <p:ph hasCustomPrompt="1" idx="2" type="title"/>
          </p:nvPr>
        </p:nvSpPr>
        <p:spPr>
          <a:xfrm flipH="1">
            <a:off x="3347250" y="858674"/>
            <a:ext cx="2449500" cy="986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100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p:nvPr>
            <p:ph idx="1" type="subTitle"/>
          </p:nvPr>
        </p:nvSpPr>
        <p:spPr>
          <a:xfrm>
            <a:off x="3254700" y="3250578"/>
            <a:ext cx="2634600" cy="59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5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 name="Google Shape;27;p3"/>
          <p:cNvSpPr/>
          <p:nvPr/>
        </p:nvSpPr>
        <p:spPr>
          <a:xfrm>
            <a:off x="5873789" y="4589624"/>
            <a:ext cx="699979" cy="645541"/>
          </a:xfrm>
          <a:custGeom>
            <a:rect b="b" l="l" r="r" t="t"/>
            <a:pathLst>
              <a:path extrusionOk="0" h="4279" w="4640">
                <a:moveTo>
                  <a:pt x="2212" y="0"/>
                </a:moveTo>
                <a:cubicBezTo>
                  <a:pt x="1815" y="0"/>
                  <a:pt x="1425" y="116"/>
                  <a:pt x="1093" y="337"/>
                </a:cubicBezTo>
                <a:cubicBezTo>
                  <a:pt x="307" y="883"/>
                  <a:pt x="1" y="1993"/>
                  <a:pt x="229" y="2899"/>
                </a:cubicBezTo>
                <a:cubicBezTo>
                  <a:pt x="343" y="3391"/>
                  <a:pt x="655" y="3811"/>
                  <a:pt x="1093" y="4069"/>
                </a:cubicBezTo>
                <a:cubicBezTo>
                  <a:pt x="1330" y="4208"/>
                  <a:pt x="1596" y="4278"/>
                  <a:pt x="1864" y="4278"/>
                </a:cubicBezTo>
                <a:cubicBezTo>
                  <a:pt x="2070" y="4278"/>
                  <a:pt x="2277" y="4237"/>
                  <a:pt x="2473" y="4153"/>
                </a:cubicBezTo>
                <a:cubicBezTo>
                  <a:pt x="2557" y="4111"/>
                  <a:pt x="2503" y="3996"/>
                  <a:pt x="2424" y="3996"/>
                </a:cubicBezTo>
                <a:cubicBezTo>
                  <a:pt x="2413" y="3996"/>
                  <a:pt x="2401" y="3998"/>
                  <a:pt x="2389" y="4003"/>
                </a:cubicBezTo>
                <a:cubicBezTo>
                  <a:pt x="2219" y="4076"/>
                  <a:pt x="2039" y="4112"/>
                  <a:pt x="1860" y="4112"/>
                </a:cubicBezTo>
                <a:cubicBezTo>
                  <a:pt x="1667" y="4112"/>
                  <a:pt x="1474" y="4070"/>
                  <a:pt x="1297" y="3985"/>
                </a:cubicBezTo>
                <a:cubicBezTo>
                  <a:pt x="937" y="3817"/>
                  <a:pt x="655" y="3523"/>
                  <a:pt x="505" y="3163"/>
                </a:cubicBezTo>
                <a:cubicBezTo>
                  <a:pt x="169" y="2413"/>
                  <a:pt x="319" y="1417"/>
                  <a:pt x="853" y="787"/>
                </a:cubicBezTo>
                <a:cubicBezTo>
                  <a:pt x="1206" y="371"/>
                  <a:pt x="1716" y="173"/>
                  <a:pt x="2236" y="173"/>
                </a:cubicBezTo>
                <a:cubicBezTo>
                  <a:pt x="2555" y="173"/>
                  <a:pt x="2877" y="247"/>
                  <a:pt x="3169" y="391"/>
                </a:cubicBezTo>
                <a:cubicBezTo>
                  <a:pt x="3553" y="583"/>
                  <a:pt x="3883" y="865"/>
                  <a:pt x="4135" y="1219"/>
                </a:cubicBezTo>
                <a:cubicBezTo>
                  <a:pt x="4363" y="1549"/>
                  <a:pt x="4537" y="2023"/>
                  <a:pt x="4285" y="2389"/>
                </a:cubicBezTo>
                <a:cubicBezTo>
                  <a:pt x="4133" y="2602"/>
                  <a:pt x="3873" y="2731"/>
                  <a:pt x="3618" y="2731"/>
                </a:cubicBezTo>
                <a:cubicBezTo>
                  <a:pt x="3491" y="2731"/>
                  <a:pt x="3365" y="2699"/>
                  <a:pt x="3253" y="2629"/>
                </a:cubicBezTo>
                <a:cubicBezTo>
                  <a:pt x="3074" y="2507"/>
                  <a:pt x="2958" y="2322"/>
                  <a:pt x="2917" y="2121"/>
                </a:cubicBezTo>
                <a:lnTo>
                  <a:pt x="2917" y="2121"/>
                </a:lnTo>
                <a:cubicBezTo>
                  <a:pt x="2955" y="1942"/>
                  <a:pt x="2970" y="1756"/>
                  <a:pt x="2983" y="1579"/>
                </a:cubicBezTo>
                <a:cubicBezTo>
                  <a:pt x="2983" y="1525"/>
                  <a:pt x="2941" y="1492"/>
                  <a:pt x="2899" y="1492"/>
                </a:cubicBezTo>
                <a:cubicBezTo>
                  <a:pt x="2871" y="1492"/>
                  <a:pt x="2844" y="1506"/>
                  <a:pt x="2827" y="1537"/>
                </a:cubicBezTo>
                <a:cubicBezTo>
                  <a:pt x="2732" y="1730"/>
                  <a:pt x="2707" y="1945"/>
                  <a:pt x="2746" y="2148"/>
                </a:cubicBezTo>
                <a:lnTo>
                  <a:pt x="2746" y="2148"/>
                </a:lnTo>
                <a:cubicBezTo>
                  <a:pt x="2713" y="2280"/>
                  <a:pt x="2664" y="2407"/>
                  <a:pt x="2587" y="2521"/>
                </a:cubicBezTo>
                <a:cubicBezTo>
                  <a:pt x="2469" y="2691"/>
                  <a:pt x="2262" y="2839"/>
                  <a:pt x="2051" y="2839"/>
                </a:cubicBezTo>
                <a:cubicBezTo>
                  <a:pt x="1993" y="2839"/>
                  <a:pt x="1935" y="2828"/>
                  <a:pt x="1879" y="2803"/>
                </a:cubicBezTo>
                <a:cubicBezTo>
                  <a:pt x="1687" y="2719"/>
                  <a:pt x="1579" y="2503"/>
                  <a:pt x="1561" y="2305"/>
                </a:cubicBezTo>
                <a:cubicBezTo>
                  <a:pt x="1543" y="2065"/>
                  <a:pt x="1651" y="1831"/>
                  <a:pt x="1855" y="1699"/>
                </a:cubicBezTo>
                <a:cubicBezTo>
                  <a:pt x="2051" y="1568"/>
                  <a:pt x="2281" y="1496"/>
                  <a:pt x="2515" y="1496"/>
                </a:cubicBezTo>
                <a:cubicBezTo>
                  <a:pt x="2581" y="1496"/>
                  <a:pt x="2647" y="1501"/>
                  <a:pt x="2713" y="1513"/>
                </a:cubicBezTo>
                <a:cubicBezTo>
                  <a:pt x="2717" y="1514"/>
                  <a:pt x="2720" y="1514"/>
                  <a:pt x="2724" y="1514"/>
                </a:cubicBezTo>
                <a:cubicBezTo>
                  <a:pt x="2820" y="1514"/>
                  <a:pt x="2811" y="1357"/>
                  <a:pt x="2713" y="1339"/>
                </a:cubicBezTo>
                <a:lnTo>
                  <a:pt x="2707" y="1339"/>
                </a:lnTo>
                <a:cubicBezTo>
                  <a:pt x="2649" y="1332"/>
                  <a:pt x="2590" y="1328"/>
                  <a:pt x="2530" y="1328"/>
                </a:cubicBezTo>
                <a:cubicBezTo>
                  <a:pt x="1983" y="1328"/>
                  <a:pt x="1371" y="1646"/>
                  <a:pt x="1387" y="2257"/>
                </a:cubicBezTo>
                <a:cubicBezTo>
                  <a:pt x="1393" y="2515"/>
                  <a:pt x="1513" y="2791"/>
                  <a:pt x="1747" y="2923"/>
                </a:cubicBezTo>
                <a:cubicBezTo>
                  <a:pt x="1841" y="2977"/>
                  <a:pt x="1942" y="3001"/>
                  <a:pt x="2042" y="3001"/>
                </a:cubicBezTo>
                <a:cubicBezTo>
                  <a:pt x="2244" y="3001"/>
                  <a:pt x="2445" y="2905"/>
                  <a:pt x="2593" y="2761"/>
                </a:cubicBezTo>
                <a:cubicBezTo>
                  <a:pt x="2702" y="2657"/>
                  <a:pt x="2778" y="2534"/>
                  <a:pt x="2833" y="2401"/>
                </a:cubicBezTo>
                <a:lnTo>
                  <a:pt x="2833" y="2401"/>
                </a:lnTo>
                <a:cubicBezTo>
                  <a:pt x="2871" y="2476"/>
                  <a:pt x="2919" y="2547"/>
                  <a:pt x="2977" y="2611"/>
                </a:cubicBezTo>
                <a:cubicBezTo>
                  <a:pt x="3146" y="2803"/>
                  <a:pt x="3381" y="2896"/>
                  <a:pt x="3621" y="2896"/>
                </a:cubicBezTo>
                <a:cubicBezTo>
                  <a:pt x="3765" y="2896"/>
                  <a:pt x="3910" y="2862"/>
                  <a:pt x="4045" y="2797"/>
                </a:cubicBezTo>
                <a:cubicBezTo>
                  <a:pt x="4429" y="2611"/>
                  <a:pt x="4639" y="2191"/>
                  <a:pt x="4555" y="1771"/>
                </a:cubicBezTo>
                <a:cubicBezTo>
                  <a:pt x="4477" y="1291"/>
                  <a:pt x="4117" y="865"/>
                  <a:pt x="3745" y="565"/>
                </a:cubicBezTo>
                <a:cubicBezTo>
                  <a:pt x="3373" y="259"/>
                  <a:pt x="2923" y="67"/>
                  <a:pt x="2443" y="13"/>
                </a:cubicBezTo>
                <a:cubicBezTo>
                  <a:pt x="2366" y="4"/>
                  <a:pt x="2289" y="0"/>
                  <a:pt x="2212"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 name="Google Shape;28;p3"/>
          <p:cNvGrpSpPr/>
          <p:nvPr/>
        </p:nvGrpSpPr>
        <p:grpSpPr>
          <a:xfrm>
            <a:off x="-883585" y="3768683"/>
            <a:ext cx="1000780" cy="1073047"/>
            <a:chOff x="-2522150" y="467820"/>
            <a:chExt cx="616775" cy="661313"/>
          </a:xfrm>
        </p:grpSpPr>
        <p:sp>
          <p:nvSpPr>
            <p:cNvPr id="29" name="Google Shape;29;p3"/>
            <p:cNvSpPr/>
            <p:nvPr/>
          </p:nvSpPr>
          <p:spPr>
            <a:xfrm>
              <a:off x="-2517687" y="754175"/>
              <a:ext cx="20174" cy="371342"/>
            </a:xfrm>
            <a:custGeom>
              <a:rect b="b" l="l" r="r" t="t"/>
              <a:pathLst>
                <a:path extrusionOk="0" h="3994" w="217">
                  <a:moveTo>
                    <a:pt x="86" y="0"/>
                  </a:moveTo>
                  <a:cubicBezTo>
                    <a:pt x="47" y="0"/>
                    <a:pt x="6" y="26"/>
                    <a:pt x="0" y="77"/>
                  </a:cubicBezTo>
                  <a:cubicBezTo>
                    <a:pt x="18" y="1355"/>
                    <a:pt x="30" y="2639"/>
                    <a:pt x="42" y="3917"/>
                  </a:cubicBezTo>
                  <a:cubicBezTo>
                    <a:pt x="48" y="3968"/>
                    <a:pt x="89" y="3993"/>
                    <a:pt x="129" y="3993"/>
                  </a:cubicBezTo>
                  <a:cubicBezTo>
                    <a:pt x="170" y="3993"/>
                    <a:pt x="210" y="3968"/>
                    <a:pt x="216" y="3917"/>
                  </a:cubicBezTo>
                  <a:cubicBezTo>
                    <a:pt x="198" y="2639"/>
                    <a:pt x="186" y="1355"/>
                    <a:pt x="168" y="77"/>
                  </a:cubicBezTo>
                  <a:cubicBezTo>
                    <a:pt x="165" y="26"/>
                    <a:pt x="126" y="0"/>
                    <a:pt x="86"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 name="Google Shape;30;p3"/>
            <p:cNvGrpSpPr/>
            <p:nvPr/>
          </p:nvGrpSpPr>
          <p:grpSpPr>
            <a:xfrm>
              <a:off x="-2522150" y="467820"/>
              <a:ext cx="616775" cy="661313"/>
              <a:chOff x="-2522150" y="467820"/>
              <a:chExt cx="616775" cy="661313"/>
            </a:xfrm>
          </p:grpSpPr>
          <p:sp>
            <p:nvSpPr>
              <p:cNvPr id="31" name="Google Shape;31;p3"/>
              <p:cNvSpPr/>
              <p:nvPr/>
            </p:nvSpPr>
            <p:spPr>
              <a:xfrm>
                <a:off x="-2509320" y="1104867"/>
                <a:ext cx="596960" cy="24266"/>
              </a:xfrm>
              <a:custGeom>
                <a:rect b="b" l="l" r="r" t="t"/>
                <a:pathLst>
                  <a:path extrusionOk="0" h="261" w="6421">
                    <a:moveTo>
                      <a:pt x="6319" y="1"/>
                    </a:moveTo>
                    <a:cubicBezTo>
                      <a:pt x="5814" y="19"/>
                      <a:pt x="5304" y="31"/>
                      <a:pt x="4800" y="43"/>
                    </a:cubicBezTo>
                    <a:cubicBezTo>
                      <a:pt x="3768" y="67"/>
                      <a:pt x="2736" y="85"/>
                      <a:pt x="1710" y="91"/>
                    </a:cubicBezTo>
                    <a:cubicBezTo>
                      <a:pt x="1176" y="91"/>
                      <a:pt x="642" y="91"/>
                      <a:pt x="108" y="79"/>
                    </a:cubicBezTo>
                    <a:cubicBezTo>
                      <a:pt x="0" y="79"/>
                      <a:pt x="0" y="247"/>
                      <a:pt x="108" y="247"/>
                    </a:cubicBezTo>
                    <a:cubicBezTo>
                      <a:pt x="529" y="257"/>
                      <a:pt x="951" y="261"/>
                      <a:pt x="1374" y="261"/>
                    </a:cubicBezTo>
                    <a:cubicBezTo>
                      <a:pt x="1951" y="261"/>
                      <a:pt x="2530" y="254"/>
                      <a:pt x="3108" y="247"/>
                    </a:cubicBezTo>
                    <a:cubicBezTo>
                      <a:pt x="4002" y="235"/>
                      <a:pt x="4896" y="211"/>
                      <a:pt x="5784" y="187"/>
                    </a:cubicBezTo>
                    <a:cubicBezTo>
                      <a:pt x="5964" y="181"/>
                      <a:pt x="6144" y="181"/>
                      <a:pt x="6319" y="169"/>
                    </a:cubicBezTo>
                    <a:cubicBezTo>
                      <a:pt x="6421" y="163"/>
                      <a:pt x="6421" y="13"/>
                      <a:pt x="6319"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1939773" y="767656"/>
                <a:ext cx="34399" cy="347448"/>
              </a:xfrm>
              <a:custGeom>
                <a:rect b="b" l="l" r="r" t="t"/>
                <a:pathLst>
                  <a:path extrusionOk="0" h="3737" w="370">
                    <a:moveTo>
                      <a:pt x="81" y="1"/>
                    </a:moveTo>
                    <a:cubicBezTo>
                      <a:pt x="39" y="1"/>
                      <a:pt x="0" y="28"/>
                      <a:pt x="6" y="82"/>
                    </a:cubicBezTo>
                    <a:cubicBezTo>
                      <a:pt x="97" y="1168"/>
                      <a:pt x="139" y="2260"/>
                      <a:pt x="187" y="3352"/>
                    </a:cubicBezTo>
                    <a:cubicBezTo>
                      <a:pt x="187" y="3454"/>
                      <a:pt x="193" y="3556"/>
                      <a:pt x="199" y="3658"/>
                    </a:cubicBezTo>
                    <a:cubicBezTo>
                      <a:pt x="199" y="3710"/>
                      <a:pt x="243" y="3737"/>
                      <a:pt x="287" y="3737"/>
                    </a:cubicBezTo>
                    <a:cubicBezTo>
                      <a:pt x="329" y="3737"/>
                      <a:pt x="369" y="3711"/>
                      <a:pt x="367" y="3658"/>
                    </a:cubicBezTo>
                    <a:cubicBezTo>
                      <a:pt x="331" y="2776"/>
                      <a:pt x="295" y="1888"/>
                      <a:pt x="241" y="1006"/>
                    </a:cubicBezTo>
                    <a:cubicBezTo>
                      <a:pt x="217" y="700"/>
                      <a:pt x="199" y="388"/>
                      <a:pt x="175" y="82"/>
                    </a:cubicBezTo>
                    <a:cubicBezTo>
                      <a:pt x="169" y="28"/>
                      <a:pt x="124" y="1"/>
                      <a:pt x="81"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2514991" y="743484"/>
                <a:ext cx="297225" cy="257076"/>
              </a:xfrm>
              <a:custGeom>
                <a:rect b="b" l="l" r="r" t="t"/>
                <a:pathLst>
                  <a:path extrusionOk="0" h="2765" w="3197">
                    <a:moveTo>
                      <a:pt x="125" y="1"/>
                    </a:moveTo>
                    <a:cubicBezTo>
                      <a:pt x="59" y="1"/>
                      <a:pt x="1" y="83"/>
                      <a:pt x="61" y="144"/>
                    </a:cubicBezTo>
                    <a:cubicBezTo>
                      <a:pt x="1015" y="1050"/>
                      <a:pt x="1975" y="1968"/>
                      <a:pt x="3043" y="2748"/>
                    </a:cubicBezTo>
                    <a:cubicBezTo>
                      <a:pt x="3058" y="2759"/>
                      <a:pt x="3073" y="2764"/>
                      <a:pt x="3086" y="2764"/>
                    </a:cubicBezTo>
                    <a:cubicBezTo>
                      <a:pt x="3151" y="2764"/>
                      <a:pt x="3197" y="2653"/>
                      <a:pt x="3127" y="2604"/>
                    </a:cubicBezTo>
                    <a:cubicBezTo>
                      <a:pt x="2071" y="1830"/>
                      <a:pt x="1123" y="924"/>
                      <a:pt x="181" y="24"/>
                    </a:cubicBezTo>
                    <a:cubicBezTo>
                      <a:pt x="164" y="8"/>
                      <a:pt x="144" y="1"/>
                      <a:pt x="125"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2235796" y="761985"/>
                <a:ext cx="305221" cy="238295"/>
              </a:xfrm>
              <a:custGeom>
                <a:rect b="b" l="l" r="r" t="t"/>
                <a:pathLst>
                  <a:path extrusionOk="0" h="2563" w="3283">
                    <a:moveTo>
                      <a:pt x="3160" y="0"/>
                    </a:moveTo>
                    <a:cubicBezTo>
                      <a:pt x="3142" y="0"/>
                      <a:pt x="3123" y="7"/>
                      <a:pt x="3106" y="23"/>
                    </a:cubicBezTo>
                    <a:cubicBezTo>
                      <a:pt x="2164" y="905"/>
                      <a:pt x="1150" y="1703"/>
                      <a:pt x="76" y="2399"/>
                    </a:cubicBezTo>
                    <a:cubicBezTo>
                      <a:pt x="1" y="2449"/>
                      <a:pt x="48" y="2563"/>
                      <a:pt x="118" y="2563"/>
                    </a:cubicBezTo>
                    <a:cubicBezTo>
                      <a:pt x="131" y="2563"/>
                      <a:pt x="146" y="2558"/>
                      <a:pt x="160" y="2549"/>
                    </a:cubicBezTo>
                    <a:cubicBezTo>
                      <a:pt x="1252" y="1835"/>
                      <a:pt x="2278" y="1031"/>
                      <a:pt x="3226" y="143"/>
                    </a:cubicBezTo>
                    <a:cubicBezTo>
                      <a:pt x="3283" y="86"/>
                      <a:pt x="3225" y="0"/>
                      <a:pt x="3160"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2447958" y="486880"/>
                <a:ext cx="21290" cy="331828"/>
              </a:xfrm>
              <a:custGeom>
                <a:rect b="b" l="l" r="r" t="t"/>
                <a:pathLst>
                  <a:path extrusionOk="0" h="3569" w="229">
                    <a:moveTo>
                      <a:pt x="82" y="1"/>
                    </a:moveTo>
                    <a:cubicBezTo>
                      <a:pt x="42" y="1"/>
                      <a:pt x="3" y="26"/>
                      <a:pt x="0" y="77"/>
                    </a:cubicBezTo>
                    <a:cubicBezTo>
                      <a:pt x="18" y="1211"/>
                      <a:pt x="42" y="2352"/>
                      <a:pt x="60" y="3492"/>
                    </a:cubicBezTo>
                    <a:cubicBezTo>
                      <a:pt x="66" y="3543"/>
                      <a:pt x="107" y="3568"/>
                      <a:pt x="146" y="3568"/>
                    </a:cubicBezTo>
                    <a:cubicBezTo>
                      <a:pt x="186" y="3568"/>
                      <a:pt x="225" y="3543"/>
                      <a:pt x="228" y="3492"/>
                    </a:cubicBezTo>
                    <a:cubicBezTo>
                      <a:pt x="210" y="2352"/>
                      <a:pt x="186" y="1217"/>
                      <a:pt x="168" y="77"/>
                    </a:cubicBezTo>
                    <a:cubicBezTo>
                      <a:pt x="162" y="26"/>
                      <a:pt x="122" y="1"/>
                      <a:pt x="82"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2014802" y="471818"/>
                <a:ext cx="33562" cy="351167"/>
              </a:xfrm>
              <a:custGeom>
                <a:rect b="b" l="l" r="r" t="t"/>
                <a:pathLst>
                  <a:path extrusionOk="0" h="3777" w="361">
                    <a:moveTo>
                      <a:pt x="81" y="0"/>
                    </a:moveTo>
                    <a:cubicBezTo>
                      <a:pt x="40" y="0"/>
                      <a:pt x="0" y="27"/>
                      <a:pt x="3" y="83"/>
                    </a:cubicBezTo>
                    <a:lnTo>
                      <a:pt x="189" y="3696"/>
                    </a:lnTo>
                    <a:cubicBezTo>
                      <a:pt x="192" y="3750"/>
                      <a:pt x="236" y="3777"/>
                      <a:pt x="278" y="3777"/>
                    </a:cubicBezTo>
                    <a:cubicBezTo>
                      <a:pt x="320" y="3777"/>
                      <a:pt x="360" y="3750"/>
                      <a:pt x="357" y="3696"/>
                    </a:cubicBezTo>
                    <a:lnTo>
                      <a:pt x="171" y="83"/>
                    </a:lnTo>
                    <a:cubicBezTo>
                      <a:pt x="168" y="29"/>
                      <a:pt x="124" y="0"/>
                      <a:pt x="81"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2436801" y="467820"/>
                <a:ext cx="431288" cy="19618"/>
              </a:xfrm>
              <a:custGeom>
                <a:rect b="b" l="l" r="r" t="t"/>
                <a:pathLst>
                  <a:path extrusionOk="0" h="211" w="4639">
                    <a:moveTo>
                      <a:pt x="4536" y="0"/>
                    </a:moveTo>
                    <a:lnTo>
                      <a:pt x="3036" y="18"/>
                    </a:lnTo>
                    <a:lnTo>
                      <a:pt x="648" y="36"/>
                    </a:lnTo>
                    <a:lnTo>
                      <a:pt x="102" y="42"/>
                    </a:lnTo>
                    <a:cubicBezTo>
                      <a:pt x="0" y="48"/>
                      <a:pt x="0" y="198"/>
                      <a:pt x="102" y="210"/>
                    </a:cubicBezTo>
                    <a:lnTo>
                      <a:pt x="108" y="210"/>
                    </a:lnTo>
                    <a:lnTo>
                      <a:pt x="1602" y="198"/>
                    </a:lnTo>
                    <a:lnTo>
                      <a:pt x="3984" y="174"/>
                    </a:lnTo>
                    <a:lnTo>
                      <a:pt x="4536" y="174"/>
                    </a:lnTo>
                    <a:cubicBezTo>
                      <a:pt x="4638" y="162"/>
                      <a:pt x="4638" y="12"/>
                      <a:pt x="4536"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2522150" y="648931"/>
                <a:ext cx="84882" cy="111570"/>
              </a:xfrm>
              <a:custGeom>
                <a:rect b="b" l="l" r="r" t="t"/>
                <a:pathLst>
                  <a:path extrusionOk="0" h="1200" w="913">
                    <a:moveTo>
                      <a:pt x="793" y="0"/>
                    </a:moveTo>
                    <a:cubicBezTo>
                      <a:pt x="767" y="0"/>
                      <a:pt x="742" y="11"/>
                      <a:pt x="726" y="39"/>
                    </a:cubicBezTo>
                    <a:lnTo>
                      <a:pt x="42" y="1077"/>
                    </a:lnTo>
                    <a:cubicBezTo>
                      <a:pt x="0" y="1139"/>
                      <a:pt x="60" y="1199"/>
                      <a:pt x="119" y="1199"/>
                    </a:cubicBezTo>
                    <a:cubicBezTo>
                      <a:pt x="145" y="1199"/>
                      <a:pt x="170" y="1188"/>
                      <a:pt x="186" y="1161"/>
                    </a:cubicBezTo>
                    <a:lnTo>
                      <a:pt x="870" y="129"/>
                    </a:lnTo>
                    <a:cubicBezTo>
                      <a:pt x="912" y="61"/>
                      <a:pt x="851" y="0"/>
                      <a:pt x="793"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1996021" y="662505"/>
                <a:ext cx="72981" cy="106642"/>
              </a:xfrm>
              <a:custGeom>
                <a:rect b="b" l="l" r="r" t="t"/>
                <a:pathLst>
                  <a:path extrusionOk="0" h="1147" w="785">
                    <a:moveTo>
                      <a:pt x="114" y="0"/>
                    </a:moveTo>
                    <a:cubicBezTo>
                      <a:pt x="56" y="0"/>
                      <a:pt x="0" y="62"/>
                      <a:pt x="41" y="133"/>
                    </a:cubicBezTo>
                    <a:lnTo>
                      <a:pt x="611" y="1111"/>
                    </a:lnTo>
                    <a:cubicBezTo>
                      <a:pt x="629" y="1136"/>
                      <a:pt x="653" y="1146"/>
                      <a:pt x="677" y="1146"/>
                    </a:cubicBezTo>
                    <a:cubicBezTo>
                      <a:pt x="732" y="1146"/>
                      <a:pt x="785" y="1088"/>
                      <a:pt x="756" y="1021"/>
                    </a:cubicBezTo>
                    <a:lnTo>
                      <a:pt x="185" y="43"/>
                    </a:lnTo>
                    <a:cubicBezTo>
                      <a:pt x="167" y="13"/>
                      <a:pt x="140" y="0"/>
                      <a:pt x="114"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2290650" y="681378"/>
                <a:ext cx="113888" cy="105713"/>
              </a:xfrm>
              <a:custGeom>
                <a:rect b="b" l="l" r="r" t="t"/>
                <a:pathLst>
                  <a:path extrusionOk="0" h="1137" w="1225">
                    <a:moveTo>
                      <a:pt x="704" y="1"/>
                    </a:moveTo>
                    <a:cubicBezTo>
                      <a:pt x="555" y="1"/>
                      <a:pt x="405" y="42"/>
                      <a:pt x="276" y="122"/>
                    </a:cubicBezTo>
                    <a:cubicBezTo>
                      <a:pt x="102" y="230"/>
                      <a:pt x="0" y="422"/>
                      <a:pt x="6" y="626"/>
                    </a:cubicBezTo>
                    <a:cubicBezTo>
                      <a:pt x="12" y="818"/>
                      <a:pt x="114" y="992"/>
                      <a:pt x="282" y="1088"/>
                    </a:cubicBezTo>
                    <a:cubicBezTo>
                      <a:pt x="348" y="1121"/>
                      <a:pt x="417" y="1136"/>
                      <a:pt x="487" y="1136"/>
                    </a:cubicBezTo>
                    <a:cubicBezTo>
                      <a:pt x="641" y="1136"/>
                      <a:pt x="795" y="1063"/>
                      <a:pt x="906" y="956"/>
                    </a:cubicBezTo>
                    <a:cubicBezTo>
                      <a:pt x="1116" y="758"/>
                      <a:pt x="1170" y="458"/>
                      <a:pt x="1212" y="182"/>
                    </a:cubicBezTo>
                    <a:cubicBezTo>
                      <a:pt x="1224" y="140"/>
                      <a:pt x="1200" y="92"/>
                      <a:pt x="1152" y="80"/>
                    </a:cubicBezTo>
                    <a:cubicBezTo>
                      <a:pt x="1145" y="77"/>
                      <a:pt x="1138" y="76"/>
                      <a:pt x="1130" y="76"/>
                    </a:cubicBezTo>
                    <a:cubicBezTo>
                      <a:pt x="1095" y="76"/>
                      <a:pt x="1060" y="100"/>
                      <a:pt x="1050" y="140"/>
                    </a:cubicBezTo>
                    <a:cubicBezTo>
                      <a:pt x="1020" y="350"/>
                      <a:pt x="984" y="566"/>
                      <a:pt x="864" y="746"/>
                    </a:cubicBezTo>
                    <a:cubicBezTo>
                      <a:pt x="787" y="865"/>
                      <a:pt x="642" y="970"/>
                      <a:pt x="496" y="970"/>
                    </a:cubicBezTo>
                    <a:cubicBezTo>
                      <a:pt x="473" y="970"/>
                      <a:pt x="449" y="967"/>
                      <a:pt x="426" y="962"/>
                    </a:cubicBezTo>
                    <a:cubicBezTo>
                      <a:pt x="294" y="926"/>
                      <a:pt x="198" y="812"/>
                      <a:pt x="180" y="674"/>
                    </a:cubicBezTo>
                    <a:cubicBezTo>
                      <a:pt x="156" y="530"/>
                      <a:pt x="216" y="380"/>
                      <a:pt x="330" y="290"/>
                    </a:cubicBezTo>
                    <a:cubicBezTo>
                      <a:pt x="439" y="211"/>
                      <a:pt x="572" y="168"/>
                      <a:pt x="706" y="168"/>
                    </a:cubicBezTo>
                    <a:cubicBezTo>
                      <a:pt x="757" y="168"/>
                      <a:pt x="808" y="174"/>
                      <a:pt x="858" y="188"/>
                    </a:cubicBezTo>
                    <a:cubicBezTo>
                      <a:pt x="866" y="189"/>
                      <a:pt x="873" y="190"/>
                      <a:pt x="880" y="190"/>
                    </a:cubicBezTo>
                    <a:cubicBezTo>
                      <a:pt x="971" y="190"/>
                      <a:pt x="1001" y="48"/>
                      <a:pt x="900" y="26"/>
                    </a:cubicBezTo>
                    <a:cubicBezTo>
                      <a:pt x="836" y="9"/>
                      <a:pt x="770" y="1"/>
                      <a:pt x="704"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2370419" y="579945"/>
                <a:ext cx="283466" cy="288408"/>
              </a:xfrm>
              <a:custGeom>
                <a:rect b="b" l="l" r="r" t="t"/>
                <a:pathLst>
                  <a:path extrusionOk="0" h="3102" w="3049">
                    <a:moveTo>
                      <a:pt x="1678" y="1"/>
                    </a:moveTo>
                    <a:cubicBezTo>
                      <a:pt x="1260" y="1"/>
                      <a:pt x="845" y="173"/>
                      <a:pt x="552" y="475"/>
                    </a:cubicBezTo>
                    <a:cubicBezTo>
                      <a:pt x="114" y="937"/>
                      <a:pt x="0" y="1615"/>
                      <a:pt x="252" y="2191"/>
                    </a:cubicBezTo>
                    <a:cubicBezTo>
                      <a:pt x="502" y="2755"/>
                      <a:pt x="1088" y="3102"/>
                      <a:pt x="1690" y="3102"/>
                    </a:cubicBezTo>
                    <a:cubicBezTo>
                      <a:pt x="1767" y="3102"/>
                      <a:pt x="1844" y="3096"/>
                      <a:pt x="1920" y="3085"/>
                    </a:cubicBezTo>
                    <a:cubicBezTo>
                      <a:pt x="2023" y="3068"/>
                      <a:pt x="1985" y="2921"/>
                      <a:pt x="1889" y="2921"/>
                    </a:cubicBezTo>
                    <a:cubicBezTo>
                      <a:pt x="1883" y="2921"/>
                      <a:pt x="1878" y="2922"/>
                      <a:pt x="1872" y="2923"/>
                    </a:cubicBezTo>
                    <a:cubicBezTo>
                      <a:pt x="1800" y="2934"/>
                      <a:pt x="1729" y="2939"/>
                      <a:pt x="1658" y="2939"/>
                    </a:cubicBezTo>
                    <a:cubicBezTo>
                      <a:pt x="937" y="2939"/>
                      <a:pt x="320" y="2370"/>
                      <a:pt x="282" y="1627"/>
                    </a:cubicBezTo>
                    <a:cubicBezTo>
                      <a:pt x="235" y="831"/>
                      <a:pt x="872" y="167"/>
                      <a:pt x="1660" y="167"/>
                    </a:cubicBezTo>
                    <a:cubicBezTo>
                      <a:pt x="1681" y="167"/>
                      <a:pt x="1702" y="168"/>
                      <a:pt x="1722" y="168"/>
                    </a:cubicBezTo>
                    <a:cubicBezTo>
                      <a:pt x="2256" y="186"/>
                      <a:pt x="2784" y="559"/>
                      <a:pt x="2832" y="1117"/>
                    </a:cubicBezTo>
                    <a:cubicBezTo>
                      <a:pt x="2850" y="1273"/>
                      <a:pt x="2820" y="1429"/>
                      <a:pt x="2748" y="1561"/>
                    </a:cubicBezTo>
                    <a:cubicBezTo>
                      <a:pt x="2685" y="1675"/>
                      <a:pt x="2573" y="1795"/>
                      <a:pt x="2437" y="1795"/>
                    </a:cubicBezTo>
                    <a:cubicBezTo>
                      <a:pt x="2431" y="1795"/>
                      <a:pt x="2425" y="1795"/>
                      <a:pt x="2418" y="1795"/>
                    </a:cubicBezTo>
                    <a:cubicBezTo>
                      <a:pt x="2154" y="1777"/>
                      <a:pt x="2082" y="1429"/>
                      <a:pt x="2046" y="1225"/>
                    </a:cubicBezTo>
                    <a:cubicBezTo>
                      <a:pt x="2039" y="1184"/>
                      <a:pt x="2009" y="1166"/>
                      <a:pt x="1977" y="1166"/>
                    </a:cubicBezTo>
                    <a:cubicBezTo>
                      <a:pt x="1928" y="1166"/>
                      <a:pt x="1873" y="1207"/>
                      <a:pt x="1884" y="1273"/>
                    </a:cubicBezTo>
                    <a:lnTo>
                      <a:pt x="1890" y="1273"/>
                    </a:lnTo>
                    <a:cubicBezTo>
                      <a:pt x="1932" y="1513"/>
                      <a:pt x="2010" y="1807"/>
                      <a:pt x="2250" y="1921"/>
                    </a:cubicBezTo>
                    <a:cubicBezTo>
                      <a:pt x="2310" y="1949"/>
                      <a:pt x="2370" y="1962"/>
                      <a:pt x="2429" y="1962"/>
                    </a:cubicBezTo>
                    <a:cubicBezTo>
                      <a:pt x="2641" y="1962"/>
                      <a:pt x="2834" y="1795"/>
                      <a:pt x="2928" y="1603"/>
                    </a:cubicBezTo>
                    <a:cubicBezTo>
                      <a:pt x="3048" y="1309"/>
                      <a:pt x="3036" y="979"/>
                      <a:pt x="2892" y="703"/>
                    </a:cubicBezTo>
                    <a:cubicBezTo>
                      <a:pt x="2748" y="420"/>
                      <a:pt x="2508" y="210"/>
                      <a:pt x="2214" y="102"/>
                    </a:cubicBezTo>
                    <a:cubicBezTo>
                      <a:pt x="2042" y="33"/>
                      <a:pt x="1859" y="1"/>
                      <a:pt x="1678"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 name="Google Shape;42;p3"/>
          <p:cNvGrpSpPr/>
          <p:nvPr/>
        </p:nvGrpSpPr>
        <p:grpSpPr>
          <a:xfrm rot="2169439">
            <a:off x="1479937" y="3479069"/>
            <a:ext cx="1021931" cy="909435"/>
            <a:chOff x="-3405848" y="336078"/>
            <a:chExt cx="706851" cy="635298"/>
          </a:xfrm>
        </p:grpSpPr>
        <p:sp>
          <p:nvSpPr>
            <p:cNvPr id="43" name="Google Shape;43;p3"/>
            <p:cNvSpPr/>
            <p:nvPr/>
          </p:nvSpPr>
          <p:spPr>
            <a:xfrm>
              <a:off x="-3405848" y="336078"/>
              <a:ext cx="706851" cy="635298"/>
            </a:xfrm>
            <a:custGeom>
              <a:rect b="b" l="l" r="r" t="t"/>
              <a:pathLst>
                <a:path extrusionOk="0" h="6833" w="7603">
                  <a:moveTo>
                    <a:pt x="3775" y="150"/>
                  </a:moveTo>
                  <a:cubicBezTo>
                    <a:pt x="4344" y="150"/>
                    <a:pt x="4920" y="300"/>
                    <a:pt x="5443" y="613"/>
                  </a:cubicBezTo>
                  <a:cubicBezTo>
                    <a:pt x="6943" y="1507"/>
                    <a:pt x="7465" y="3434"/>
                    <a:pt x="6631" y="4970"/>
                  </a:cubicBezTo>
                  <a:cubicBezTo>
                    <a:pt x="6547" y="5114"/>
                    <a:pt x="6457" y="5258"/>
                    <a:pt x="6355" y="5390"/>
                  </a:cubicBezTo>
                  <a:cubicBezTo>
                    <a:pt x="5714" y="6222"/>
                    <a:pt x="4748" y="6662"/>
                    <a:pt x="3770" y="6662"/>
                  </a:cubicBezTo>
                  <a:cubicBezTo>
                    <a:pt x="3119" y="6662"/>
                    <a:pt x="2461" y="6467"/>
                    <a:pt x="1891" y="6062"/>
                  </a:cubicBezTo>
                  <a:cubicBezTo>
                    <a:pt x="463" y="5054"/>
                    <a:pt x="91" y="3098"/>
                    <a:pt x="1045" y="1627"/>
                  </a:cubicBezTo>
                  <a:cubicBezTo>
                    <a:pt x="1670" y="673"/>
                    <a:pt x="2711" y="150"/>
                    <a:pt x="3775" y="150"/>
                  </a:cubicBezTo>
                  <a:close/>
                  <a:moveTo>
                    <a:pt x="3775" y="1"/>
                  </a:moveTo>
                  <a:cubicBezTo>
                    <a:pt x="2829" y="1"/>
                    <a:pt x="1888" y="392"/>
                    <a:pt x="1213" y="1153"/>
                  </a:cubicBezTo>
                  <a:cubicBezTo>
                    <a:pt x="1" y="2533"/>
                    <a:pt x="85" y="4622"/>
                    <a:pt x="1417" y="5888"/>
                  </a:cubicBezTo>
                  <a:cubicBezTo>
                    <a:pt x="2077" y="6518"/>
                    <a:pt x="2925" y="6833"/>
                    <a:pt x="3774" y="6833"/>
                  </a:cubicBezTo>
                  <a:cubicBezTo>
                    <a:pt x="4631" y="6833"/>
                    <a:pt x="5488" y="6512"/>
                    <a:pt x="6151" y="5870"/>
                  </a:cubicBezTo>
                  <a:cubicBezTo>
                    <a:pt x="6275" y="5745"/>
                    <a:pt x="6388" y="5615"/>
                    <a:pt x="6495" y="5479"/>
                  </a:cubicBezTo>
                  <a:lnTo>
                    <a:pt x="6495" y="5479"/>
                  </a:lnTo>
                  <a:cubicBezTo>
                    <a:pt x="6496" y="5477"/>
                    <a:pt x="6497" y="5476"/>
                    <a:pt x="6499" y="5474"/>
                  </a:cubicBezTo>
                  <a:lnTo>
                    <a:pt x="6499" y="5474"/>
                  </a:lnTo>
                  <a:cubicBezTo>
                    <a:pt x="6499" y="5474"/>
                    <a:pt x="6499" y="5474"/>
                    <a:pt x="6499" y="5474"/>
                  </a:cubicBezTo>
                  <a:cubicBezTo>
                    <a:pt x="6500" y="5473"/>
                    <a:pt x="6501" y="5471"/>
                    <a:pt x="6501" y="5470"/>
                  </a:cubicBezTo>
                  <a:lnTo>
                    <a:pt x="6501" y="5470"/>
                  </a:lnTo>
                  <a:cubicBezTo>
                    <a:pt x="7603" y="4006"/>
                    <a:pt x="7356" y="1933"/>
                    <a:pt x="5935" y="769"/>
                  </a:cubicBezTo>
                  <a:cubicBezTo>
                    <a:pt x="5301" y="253"/>
                    <a:pt x="4536" y="1"/>
                    <a:pt x="3775"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3344487" y="639819"/>
              <a:ext cx="305685" cy="141694"/>
            </a:xfrm>
            <a:custGeom>
              <a:rect b="b" l="l" r="r" t="t"/>
              <a:pathLst>
                <a:path extrusionOk="0" h="1524" w="3288">
                  <a:moveTo>
                    <a:pt x="3156" y="1"/>
                  </a:moveTo>
                  <a:cubicBezTo>
                    <a:pt x="3143" y="1"/>
                    <a:pt x="3129" y="4"/>
                    <a:pt x="3115" y="11"/>
                  </a:cubicBezTo>
                  <a:lnTo>
                    <a:pt x="91" y="1367"/>
                  </a:lnTo>
                  <a:cubicBezTo>
                    <a:pt x="1" y="1404"/>
                    <a:pt x="55" y="1524"/>
                    <a:pt x="139" y="1524"/>
                  </a:cubicBezTo>
                  <a:cubicBezTo>
                    <a:pt x="150" y="1524"/>
                    <a:pt x="162" y="1522"/>
                    <a:pt x="175" y="1517"/>
                  </a:cubicBezTo>
                  <a:lnTo>
                    <a:pt x="175" y="1511"/>
                  </a:lnTo>
                  <a:lnTo>
                    <a:pt x="3205" y="155"/>
                  </a:lnTo>
                  <a:cubicBezTo>
                    <a:pt x="3287" y="113"/>
                    <a:pt x="3237" y="1"/>
                    <a:pt x="3156"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3063990" y="639912"/>
              <a:ext cx="27519" cy="299844"/>
            </a:xfrm>
            <a:custGeom>
              <a:rect b="b" l="l" r="r" t="t"/>
              <a:pathLst>
                <a:path extrusionOk="0" h="3225" w="296">
                  <a:moveTo>
                    <a:pt x="103" y="1"/>
                  </a:moveTo>
                  <a:cubicBezTo>
                    <a:pt x="55" y="1"/>
                    <a:pt x="1" y="41"/>
                    <a:pt x="8" y="106"/>
                  </a:cubicBezTo>
                  <a:cubicBezTo>
                    <a:pt x="68" y="592"/>
                    <a:pt x="98" y="1084"/>
                    <a:pt x="104" y="1576"/>
                  </a:cubicBezTo>
                  <a:cubicBezTo>
                    <a:pt x="116" y="2014"/>
                    <a:pt x="116" y="2446"/>
                    <a:pt x="116" y="2884"/>
                  </a:cubicBezTo>
                  <a:lnTo>
                    <a:pt x="116" y="3148"/>
                  </a:lnTo>
                  <a:cubicBezTo>
                    <a:pt x="119" y="3199"/>
                    <a:pt x="158" y="3224"/>
                    <a:pt x="197" y="3224"/>
                  </a:cubicBezTo>
                  <a:cubicBezTo>
                    <a:pt x="237" y="3224"/>
                    <a:pt x="278" y="3199"/>
                    <a:pt x="284" y="3148"/>
                  </a:cubicBezTo>
                  <a:cubicBezTo>
                    <a:pt x="296" y="2380"/>
                    <a:pt x="290" y="1612"/>
                    <a:pt x="248" y="850"/>
                  </a:cubicBezTo>
                  <a:cubicBezTo>
                    <a:pt x="230" y="586"/>
                    <a:pt x="212" y="328"/>
                    <a:pt x="170" y="64"/>
                  </a:cubicBezTo>
                  <a:cubicBezTo>
                    <a:pt x="165" y="20"/>
                    <a:pt x="135" y="1"/>
                    <a:pt x="103"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3061666" y="399486"/>
              <a:ext cx="171344" cy="250568"/>
            </a:xfrm>
            <a:custGeom>
              <a:rect b="b" l="l" r="r" t="t"/>
              <a:pathLst>
                <a:path extrusionOk="0" h="2695" w="1843">
                  <a:moveTo>
                    <a:pt x="1726" y="1"/>
                  </a:moveTo>
                  <a:cubicBezTo>
                    <a:pt x="1701" y="1"/>
                    <a:pt x="1675" y="12"/>
                    <a:pt x="1657" y="39"/>
                  </a:cubicBezTo>
                  <a:lnTo>
                    <a:pt x="43" y="2572"/>
                  </a:lnTo>
                  <a:cubicBezTo>
                    <a:pt x="1" y="2634"/>
                    <a:pt x="58" y="2694"/>
                    <a:pt x="117" y="2694"/>
                  </a:cubicBezTo>
                  <a:cubicBezTo>
                    <a:pt x="143" y="2694"/>
                    <a:pt x="169" y="2683"/>
                    <a:pt x="187" y="2656"/>
                  </a:cubicBezTo>
                  <a:cubicBezTo>
                    <a:pt x="727" y="1809"/>
                    <a:pt x="1261" y="969"/>
                    <a:pt x="1801" y="129"/>
                  </a:cubicBezTo>
                  <a:cubicBezTo>
                    <a:pt x="1843" y="62"/>
                    <a:pt x="1785" y="1"/>
                    <a:pt x="1726"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3216743" y="433792"/>
              <a:ext cx="250554" cy="15713"/>
            </a:xfrm>
            <a:custGeom>
              <a:rect b="b" l="l" r="r" t="t"/>
              <a:pathLst>
                <a:path extrusionOk="0" h="169" w="2695">
                  <a:moveTo>
                    <a:pt x="103" y="0"/>
                  </a:moveTo>
                  <a:cubicBezTo>
                    <a:pt x="1" y="6"/>
                    <a:pt x="1" y="156"/>
                    <a:pt x="103" y="168"/>
                  </a:cubicBezTo>
                  <a:lnTo>
                    <a:pt x="2593" y="168"/>
                  </a:lnTo>
                  <a:cubicBezTo>
                    <a:pt x="2695" y="156"/>
                    <a:pt x="2695" y="6"/>
                    <a:pt x="2593"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3248540" y="489948"/>
              <a:ext cx="222105" cy="22128"/>
            </a:xfrm>
            <a:custGeom>
              <a:rect b="b" l="l" r="r" t="t"/>
              <a:pathLst>
                <a:path extrusionOk="0" h="238" w="2389">
                  <a:moveTo>
                    <a:pt x="790" y="0"/>
                  </a:moveTo>
                  <a:cubicBezTo>
                    <a:pt x="565" y="0"/>
                    <a:pt x="340" y="5"/>
                    <a:pt x="115" y="14"/>
                  </a:cubicBezTo>
                  <a:cubicBezTo>
                    <a:pt x="9" y="20"/>
                    <a:pt x="1" y="183"/>
                    <a:pt x="109" y="183"/>
                  </a:cubicBezTo>
                  <a:cubicBezTo>
                    <a:pt x="111" y="183"/>
                    <a:pt x="113" y="183"/>
                    <a:pt x="115" y="182"/>
                  </a:cubicBezTo>
                  <a:lnTo>
                    <a:pt x="115" y="188"/>
                  </a:lnTo>
                  <a:cubicBezTo>
                    <a:pt x="344" y="179"/>
                    <a:pt x="574" y="174"/>
                    <a:pt x="804" y="174"/>
                  </a:cubicBezTo>
                  <a:cubicBezTo>
                    <a:pt x="1294" y="174"/>
                    <a:pt x="1786" y="196"/>
                    <a:pt x="2281" y="236"/>
                  </a:cubicBezTo>
                  <a:cubicBezTo>
                    <a:pt x="2284" y="237"/>
                    <a:pt x="2288" y="237"/>
                    <a:pt x="2291" y="237"/>
                  </a:cubicBezTo>
                  <a:cubicBezTo>
                    <a:pt x="2389" y="237"/>
                    <a:pt x="2385" y="74"/>
                    <a:pt x="2281" y="68"/>
                  </a:cubicBezTo>
                  <a:cubicBezTo>
                    <a:pt x="1782" y="23"/>
                    <a:pt x="1285" y="0"/>
                    <a:pt x="790"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3290935" y="552053"/>
              <a:ext cx="238282" cy="16828"/>
            </a:xfrm>
            <a:custGeom>
              <a:rect b="b" l="l" r="r" t="t"/>
              <a:pathLst>
                <a:path extrusionOk="0" h="181" w="2563">
                  <a:moveTo>
                    <a:pt x="103" y="0"/>
                  </a:moveTo>
                  <a:cubicBezTo>
                    <a:pt x="1" y="12"/>
                    <a:pt x="1" y="162"/>
                    <a:pt x="103" y="174"/>
                  </a:cubicBezTo>
                  <a:lnTo>
                    <a:pt x="2461" y="180"/>
                  </a:lnTo>
                  <a:cubicBezTo>
                    <a:pt x="2563" y="174"/>
                    <a:pt x="2563" y="24"/>
                    <a:pt x="2461" y="12"/>
                  </a:cubicBezTo>
                  <a:lnTo>
                    <a:pt x="103" y="0"/>
                  </a:ln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3317153" y="614438"/>
              <a:ext cx="185289" cy="23616"/>
            </a:xfrm>
            <a:custGeom>
              <a:rect b="b" l="l" r="r" t="t"/>
              <a:pathLst>
                <a:path extrusionOk="0" h="254" w="1993">
                  <a:moveTo>
                    <a:pt x="1389" y="1"/>
                  </a:moveTo>
                  <a:cubicBezTo>
                    <a:pt x="958" y="1"/>
                    <a:pt x="527" y="29"/>
                    <a:pt x="103" y="86"/>
                  </a:cubicBezTo>
                  <a:cubicBezTo>
                    <a:pt x="0" y="97"/>
                    <a:pt x="33" y="249"/>
                    <a:pt x="129" y="249"/>
                  </a:cubicBezTo>
                  <a:cubicBezTo>
                    <a:pt x="134" y="249"/>
                    <a:pt x="139" y="248"/>
                    <a:pt x="145" y="248"/>
                  </a:cubicBezTo>
                  <a:lnTo>
                    <a:pt x="145" y="254"/>
                  </a:lnTo>
                  <a:cubicBezTo>
                    <a:pt x="561" y="197"/>
                    <a:pt x="980" y="169"/>
                    <a:pt x="1400" y="169"/>
                  </a:cubicBezTo>
                  <a:cubicBezTo>
                    <a:pt x="1561" y="169"/>
                    <a:pt x="1723" y="173"/>
                    <a:pt x="1885" y="182"/>
                  </a:cubicBezTo>
                  <a:cubicBezTo>
                    <a:pt x="1887" y="182"/>
                    <a:pt x="1888" y="182"/>
                    <a:pt x="1890" y="182"/>
                  </a:cubicBezTo>
                  <a:cubicBezTo>
                    <a:pt x="1993" y="182"/>
                    <a:pt x="1991" y="19"/>
                    <a:pt x="1885" y="13"/>
                  </a:cubicBezTo>
                  <a:cubicBezTo>
                    <a:pt x="1720" y="5"/>
                    <a:pt x="1554" y="1"/>
                    <a:pt x="1389"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3325149" y="674684"/>
              <a:ext cx="76421" cy="15899"/>
            </a:xfrm>
            <a:custGeom>
              <a:rect b="b" l="l" r="r" t="t"/>
              <a:pathLst>
                <a:path extrusionOk="0" h="171" w="822">
                  <a:moveTo>
                    <a:pt x="111" y="1"/>
                  </a:moveTo>
                  <a:cubicBezTo>
                    <a:pt x="0" y="1"/>
                    <a:pt x="0" y="170"/>
                    <a:pt x="111" y="170"/>
                  </a:cubicBezTo>
                  <a:cubicBezTo>
                    <a:pt x="115" y="170"/>
                    <a:pt x="119" y="170"/>
                    <a:pt x="123" y="170"/>
                  </a:cubicBezTo>
                  <a:lnTo>
                    <a:pt x="705" y="170"/>
                  </a:lnTo>
                  <a:cubicBezTo>
                    <a:pt x="708" y="170"/>
                    <a:pt x="712" y="170"/>
                    <a:pt x="715" y="170"/>
                  </a:cubicBezTo>
                  <a:cubicBezTo>
                    <a:pt x="821" y="170"/>
                    <a:pt x="821" y="1"/>
                    <a:pt x="715" y="1"/>
                  </a:cubicBezTo>
                  <a:cubicBezTo>
                    <a:pt x="712" y="1"/>
                    <a:pt x="708" y="1"/>
                    <a:pt x="705" y="2"/>
                  </a:cubicBezTo>
                  <a:lnTo>
                    <a:pt x="123" y="2"/>
                  </a:lnTo>
                  <a:cubicBezTo>
                    <a:pt x="119" y="1"/>
                    <a:pt x="115" y="1"/>
                    <a:pt x="111"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2980780" y="635729"/>
              <a:ext cx="19059" cy="16271"/>
            </a:xfrm>
            <a:custGeom>
              <a:rect b="b" l="l" r="r" t="t"/>
              <a:pathLst>
                <a:path extrusionOk="0" h="175" w="205">
                  <a:moveTo>
                    <a:pt x="103" y="1"/>
                  </a:moveTo>
                  <a:cubicBezTo>
                    <a:pt x="1" y="13"/>
                    <a:pt x="1" y="163"/>
                    <a:pt x="103" y="175"/>
                  </a:cubicBezTo>
                  <a:cubicBezTo>
                    <a:pt x="205" y="163"/>
                    <a:pt x="205" y="13"/>
                    <a:pt x="103"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2920535" y="550938"/>
              <a:ext cx="19059" cy="15713"/>
            </a:xfrm>
            <a:custGeom>
              <a:rect b="b" l="l" r="r" t="t"/>
              <a:pathLst>
                <a:path extrusionOk="0" h="169" w="205">
                  <a:moveTo>
                    <a:pt x="103" y="0"/>
                  </a:moveTo>
                  <a:cubicBezTo>
                    <a:pt x="1" y="6"/>
                    <a:pt x="1" y="156"/>
                    <a:pt x="103" y="168"/>
                  </a:cubicBezTo>
                  <a:cubicBezTo>
                    <a:pt x="205" y="156"/>
                    <a:pt x="205" y="6"/>
                    <a:pt x="103"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2846901" y="507427"/>
              <a:ext cx="17943" cy="18502"/>
            </a:xfrm>
            <a:custGeom>
              <a:rect b="b" l="l" r="r" t="t"/>
              <a:pathLst>
                <a:path extrusionOk="0" h="199" w="193">
                  <a:moveTo>
                    <a:pt x="85" y="0"/>
                  </a:moveTo>
                  <a:lnTo>
                    <a:pt x="67" y="12"/>
                  </a:lnTo>
                  <a:cubicBezTo>
                    <a:pt x="55" y="18"/>
                    <a:pt x="43" y="30"/>
                    <a:pt x="37" y="42"/>
                  </a:cubicBezTo>
                  <a:lnTo>
                    <a:pt x="13" y="72"/>
                  </a:lnTo>
                  <a:cubicBezTo>
                    <a:pt x="7" y="78"/>
                    <a:pt x="1" y="90"/>
                    <a:pt x="1" y="102"/>
                  </a:cubicBezTo>
                  <a:cubicBezTo>
                    <a:pt x="1" y="114"/>
                    <a:pt x="1" y="126"/>
                    <a:pt x="1" y="138"/>
                  </a:cubicBezTo>
                  <a:cubicBezTo>
                    <a:pt x="7" y="150"/>
                    <a:pt x="13" y="156"/>
                    <a:pt x="19" y="168"/>
                  </a:cubicBezTo>
                  <a:cubicBezTo>
                    <a:pt x="25" y="174"/>
                    <a:pt x="31" y="180"/>
                    <a:pt x="43" y="186"/>
                  </a:cubicBezTo>
                  <a:lnTo>
                    <a:pt x="61" y="198"/>
                  </a:lnTo>
                  <a:lnTo>
                    <a:pt x="109" y="198"/>
                  </a:lnTo>
                  <a:lnTo>
                    <a:pt x="127" y="186"/>
                  </a:lnTo>
                  <a:cubicBezTo>
                    <a:pt x="139" y="180"/>
                    <a:pt x="151" y="168"/>
                    <a:pt x="157" y="156"/>
                  </a:cubicBezTo>
                  <a:lnTo>
                    <a:pt x="181" y="126"/>
                  </a:lnTo>
                  <a:cubicBezTo>
                    <a:pt x="187" y="114"/>
                    <a:pt x="193" y="108"/>
                    <a:pt x="193" y="96"/>
                  </a:cubicBezTo>
                  <a:cubicBezTo>
                    <a:pt x="193" y="84"/>
                    <a:pt x="193" y="72"/>
                    <a:pt x="193" y="60"/>
                  </a:cubicBezTo>
                  <a:cubicBezTo>
                    <a:pt x="187" y="48"/>
                    <a:pt x="181" y="42"/>
                    <a:pt x="175" y="30"/>
                  </a:cubicBezTo>
                  <a:cubicBezTo>
                    <a:pt x="169" y="24"/>
                    <a:pt x="163" y="18"/>
                    <a:pt x="151" y="12"/>
                  </a:cubicBezTo>
                  <a:lnTo>
                    <a:pt x="133" y="0"/>
                  </a:ln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2855268" y="632382"/>
              <a:ext cx="19059" cy="15713"/>
            </a:xfrm>
            <a:custGeom>
              <a:rect b="b" l="l" r="r" t="t"/>
              <a:pathLst>
                <a:path extrusionOk="0" h="169" w="205">
                  <a:moveTo>
                    <a:pt x="103" y="1"/>
                  </a:moveTo>
                  <a:cubicBezTo>
                    <a:pt x="1" y="7"/>
                    <a:pt x="1" y="157"/>
                    <a:pt x="103" y="169"/>
                  </a:cubicBezTo>
                  <a:cubicBezTo>
                    <a:pt x="205" y="157"/>
                    <a:pt x="205" y="7"/>
                    <a:pt x="103"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2931691" y="637402"/>
              <a:ext cx="19059" cy="15713"/>
            </a:xfrm>
            <a:custGeom>
              <a:rect b="b" l="l" r="r" t="t"/>
              <a:pathLst>
                <a:path extrusionOk="0" h="169" w="205">
                  <a:moveTo>
                    <a:pt x="103" y="1"/>
                  </a:moveTo>
                  <a:cubicBezTo>
                    <a:pt x="1" y="7"/>
                    <a:pt x="1" y="157"/>
                    <a:pt x="103" y="169"/>
                  </a:cubicBezTo>
                  <a:cubicBezTo>
                    <a:pt x="205" y="157"/>
                    <a:pt x="205" y="7"/>
                    <a:pt x="103"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2981896" y="734651"/>
              <a:ext cx="19059" cy="18223"/>
            </a:xfrm>
            <a:custGeom>
              <a:rect b="b" l="l" r="r" t="t"/>
              <a:pathLst>
                <a:path extrusionOk="0" h="196" w="205">
                  <a:moveTo>
                    <a:pt x="85" y="0"/>
                  </a:moveTo>
                  <a:cubicBezTo>
                    <a:pt x="79" y="0"/>
                    <a:pt x="73" y="2"/>
                    <a:pt x="67" y="5"/>
                  </a:cubicBezTo>
                  <a:cubicBezTo>
                    <a:pt x="43" y="11"/>
                    <a:pt x="25" y="23"/>
                    <a:pt x="19" y="41"/>
                  </a:cubicBezTo>
                  <a:lnTo>
                    <a:pt x="7" y="65"/>
                  </a:lnTo>
                  <a:cubicBezTo>
                    <a:pt x="1" y="77"/>
                    <a:pt x="1" y="95"/>
                    <a:pt x="7" y="107"/>
                  </a:cubicBezTo>
                  <a:lnTo>
                    <a:pt x="19" y="131"/>
                  </a:lnTo>
                  <a:cubicBezTo>
                    <a:pt x="25" y="143"/>
                    <a:pt x="31" y="149"/>
                    <a:pt x="49" y="161"/>
                  </a:cubicBezTo>
                  <a:lnTo>
                    <a:pt x="79" y="185"/>
                  </a:lnTo>
                  <a:cubicBezTo>
                    <a:pt x="85" y="185"/>
                    <a:pt x="97" y="191"/>
                    <a:pt x="109" y="191"/>
                  </a:cubicBezTo>
                  <a:cubicBezTo>
                    <a:pt x="115" y="194"/>
                    <a:pt x="121" y="195"/>
                    <a:pt x="127" y="195"/>
                  </a:cubicBezTo>
                  <a:cubicBezTo>
                    <a:pt x="133" y="195"/>
                    <a:pt x="139" y="194"/>
                    <a:pt x="145" y="191"/>
                  </a:cubicBezTo>
                  <a:cubicBezTo>
                    <a:pt x="151" y="191"/>
                    <a:pt x="163" y="185"/>
                    <a:pt x="169" y="179"/>
                  </a:cubicBezTo>
                  <a:cubicBezTo>
                    <a:pt x="181" y="173"/>
                    <a:pt x="187" y="161"/>
                    <a:pt x="193" y="155"/>
                  </a:cubicBezTo>
                  <a:lnTo>
                    <a:pt x="199" y="131"/>
                  </a:lnTo>
                  <a:cubicBezTo>
                    <a:pt x="205" y="119"/>
                    <a:pt x="205" y="101"/>
                    <a:pt x="199" y="89"/>
                  </a:cubicBezTo>
                  <a:lnTo>
                    <a:pt x="193" y="71"/>
                  </a:lnTo>
                  <a:cubicBezTo>
                    <a:pt x="187" y="53"/>
                    <a:pt x="175" y="47"/>
                    <a:pt x="163" y="35"/>
                  </a:cubicBezTo>
                  <a:lnTo>
                    <a:pt x="133" y="17"/>
                  </a:lnTo>
                  <a:cubicBezTo>
                    <a:pt x="121" y="5"/>
                    <a:pt x="109" y="5"/>
                    <a:pt x="103" y="5"/>
                  </a:cubicBezTo>
                  <a:cubicBezTo>
                    <a:pt x="97" y="2"/>
                    <a:pt x="91" y="0"/>
                    <a:pt x="85"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2985801" y="850495"/>
              <a:ext cx="19617" cy="15713"/>
            </a:xfrm>
            <a:custGeom>
              <a:rect b="b" l="l" r="r" t="t"/>
              <a:pathLst>
                <a:path extrusionOk="0" h="169" w="211">
                  <a:moveTo>
                    <a:pt x="109" y="1"/>
                  </a:moveTo>
                  <a:cubicBezTo>
                    <a:pt x="1" y="13"/>
                    <a:pt x="1" y="163"/>
                    <a:pt x="109" y="169"/>
                  </a:cubicBezTo>
                  <a:cubicBezTo>
                    <a:pt x="211" y="163"/>
                    <a:pt x="211" y="13"/>
                    <a:pt x="109"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2889296" y="783555"/>
              <a:ext cx="19617" cy="15713"/>
            </a:xfrm>
            <a:custGeom>
              <a:rect b="b" l="l" r="r" t="t"/>
              <a:pathLst>
                <a:path extrusionOk="0" h="169" w="211">
                  <a:moveTo>
                    <a:pt x="109" y="1"/>
                  </a:moveTo>
                  <a:cubicBezTo>
                    <a:pt x="1" y="13"/>
                    <a:pt x="1" y="163"/>
                    <a:pt x="109" y="169"/>
                  </a:cubicBezTo>
                  <a:cubicBezTo>
                    <a:pt x="211" y="163"/>
                    <a:pt x="211" y="13"/>
                    <a:pt x="109"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2930018" y="729631"/>
              <a:ext cx="17943" cy="18781"/>
            </a:xfrm>
            <a:custGeom>
              <a:rect b="b" l="l" r="r" t="t"/>
              <a:pathLst>
                <a:path extrusionOk="0" h="202" w="193">
                  <a:moveTo>
                    <a:pt x="107" y="0"/>
                  </a:moveTo>
                  <a:cubicBezTo>
                    <a:pt x="98" y="0"/>
                    <a:pt x="91" y="2"/>
                    <a:pt x="85" y="5"/>
                  </a:cubicBezTo>
                  <a:lnTo>
                    <a:pt x="67" y="17"/>
                  </a:lnTo>
                  <a:cubicBezTo>
                    <a:pt x="55" y="23"/>
                    <a:pt x="43" y="29"/>
                    <a:pt x="37" y="47"/>
                  </a:cubicBezTo>
                  <a:cubicBezTo>
                    <a:pt x="25" y="53"/>
                    <a:pt x="19" y="65"/>
                    <a:pt x="13" y="77"/>
                  </a:cubicBezTo>
                  <a:cubicBezTo>
                    <a:pt x="7" y="83"/>
                    <a:pt x="1" y="95"/>
                    <a:pt x="1" y="107"/>
                  </a:cubicBezTo>
                  <a:cubicBezTo>
                    <a:pt x="1" y="119"/>
                    <a:pt x="1" y="131"/>
                    <a:pt x="1" y="143"/>
                  </a:cubicBezTo>
                  <a:cubicBezTo>
                    <a:pt x="1" y="149"/>
                    <a:pt x="7" y="161"/>
                    <a:pt x="13" y="167"/>
                  </a:cubicBezTo>
                  <a:cubicBezTo>
                    <a:pt x="19" y="179"/>
                    <a:pt x="31" y="185"/>
                    <a:pt x="43" y="191"/>
                  </a:cubicBezTo>
                  <a:lnTo>
                    <a:pt x="61" y="197"/>
                  </a:lnTo>
                  <a:cubicBezTo>
                    <a:pt x="67" y="200"/>
                    <a:pt x="74" y="201"/>
                    <a:pt x="82" y="201"/>
                  </a:cubicBezTo>
                  <a:cubicBezTo>
                    <a:pt x="89" y="201"/>
                    <a:pt x="97" y="200"/>
                    <a:pt x="103" y="197"/>
                  </a:cubicBezTo>
                  <a:lnTo>
                    <a:pt x="127" y="191"/>
                  </a:lnTo>
                  <a:cubicBezTo>
                    <a:pt x="139" y="185"/>
                    <a:pt x="151" y="173"/>
                    <a:pt x="157" y="161"/>
                  </a:cubicBezTo>
                  <a:cubicBezTo>
                    <a:pt x="163" y="149"/>
                    <a:pt x="169" y="137"/>
                    <a:pt x="181" y="131"/>
                  </a:cubicBezTo>
                  <a:cubicBezTo>
                    <a:pt x="187" y="119"/>
                    <a:pt x="187" y="107"/>
                    <a:pt x="187" y="101"/>
                  </a:cubicBezTo>
                  <a:cubicBezTo>
                    <a:pt x="193" y="89"/>
                    <a:pt x="193" y="77"/>
                    <a:pt x="187" y="65"/>
                  </a:cubicBezTo>
                  <a:cubicBezTo>
                    <a:pt x="187" y="53"/>
                    <a:pt x="181" y="41"/>
                    <a:pt x="175" y="35"/>
                  </a:cubicBezTo>
                  <a:cubicBezTo>
                    <a:pt x="169" y="29"/>
                    <a:pt x="157" y="17"/>
                    <a:pt x="151" y="17"/>
                  </a:cubicBezTo>
                  <a:lnTo>
                    <a:pt x="133" y="5"/>
                  </a:lnTo>
                  <a:cubicBezTo>
                    <a:pt x="124" y="2"/>
                    <a:pt x="115" y="0"/>
                    <a:pt x="107"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2834629" y="730003"/>
              <a:ext cx="19059" cy="15713"/>
            </a:xfrm>
            <a:custGeom>
              <a:rect b="b" l="l" r="r" t="t"/>
              <a:pathLst>
                <a:path extrusionOk="0" h="169" w="205">
                  <a:moveTo>
                    <a:pt x="103" y="1"/>
                  </a:moveTo>
                  <a:cubicBezTo>
                    <a:pt x="1" y="7"/>
                    <a:pt x="1" y="157"/>
                    <a:pt x="103" y="169"/>
                  </a:cubicBezTo>
                  <a:cubicBezTo>
                    <a:pt x="205" y="157"/>
                    <a:pt x="205" y="7"/>
                    <a:pt x="103"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2924439" y="854957"/>
              <a:ext cx="21290" cy="16271"/>
            </a:xfrm>
            <a:custGeom>
              <a:rect b="b" l="l" r="r" t="t"/>
              <a:pathLst>
                <a:path extrusionOk="0" h="175" w="229">
                  <a:moveTo>
                    <a:pt x="121" y="1"/>
                  </a:moveTo>
                  <a:lnTo>
                    <a:pt x="91" y="7"/>
                  </a:lnTo>
                  <a:cubicBezTo>
                    <a:pt x="79" y="7"/>
                    <a:pt x="67" y="7"/>
                    <a:pt x="55" y="13"/>
                  </a:cubicBezTo>
                  <a:cubicBezTo>
                    <a:pt x="43" y="19"/>
                    <a:pt x="37" y="25"/>
                    <a:pt x="31" y="31"/>
                  </a:cubicBezTo>
                  <a:cubicBezTo>
                    <a:pt x="19" y="37"/>
                    <a:pt x="13" y="49"/>
                    <a:pt x="13" y="55"/>
                  </a:cubicBezTo>
                  <a:cubicBezTo>
                    <a:pt x="7" y="67"/>
                    <a:pt x="1" y="79"/>
                    <a:pt x="7" y="91"/>
                  </a:cubicBezTo>
                  <a:lnTo>
                    <a:pt x="7" y="115"/>
                  </a:lnTo>
                  <a:cubicBezTo>
                    <a:pt x="7" y="127"/>
                    <a:pt x="13" y="139"/>
                    <a:pt x="25" y="151"/>
                  </a:cubicBezTo>
                  <a:lnTo>
                    <a:pt x="43" y="163"/>
                  </a:lnTo>
                  <a:cubicBezTo>
                    <a:pt x="55" y="169"/>
                    <a:pt x="73" y="175"/>
                    <a:pt x="85" y="175"/>
                  </a:cubicBezTo>
                  <a:lnTo>
                    <a:pt x="91" y="175"/>
                  </a:lnTo>
                  <a:lnTo>
                    <a:pt x="163" y="163"/>
                  </a:lnTo>
                  <a:cubicBezTo>
                    <a:pt x="175" y="163"/>
                    <a:pt x="187" y="157"/>
                    <a:pt x="193" y="151"/>
                  </a:cubicBezTo>
                  <a:cubicBezTo>
                    <a:pt x="199" y="145"/>
                    <a:pt x="211" y="133"/>
                    <a:pt x="217" y="127"/>
                  </a:cubicBezTo>
                  <a:cubicBezTo>
                    <a:pt x="223" y="115"/>
                    <a:pt x="223" y="103"/>
                    <a:pt x="223" y="97"/>
                  </a:cubicBezTo>
                  <a:cubicBezTo>
                    <a:pt x="229" y="85"/>
                    <a:pt x="229" y="73"/>
                    <a:pt x="223" y="61"/>
                  </a:cubicBezTo>
                  <a:lnTo>
                    <a:pt x="217" y="43"/>
                  </a:lnTo>
                  <a:cubicBezTo>
                    <a:pt x="211" y="31"/>
                    <a:pt x="199" y="19"/>
                    <a:pt x="187" y="13"/>
                  </a:cubicBezTo>
                  <a:lnTo>
                    <a:pt x="163" y="1"/>
                  </a:ln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3167189" y="694859"/>
              <a:ext cx="131831" cy="74938"/>
            </a:xfrm>
            <a:custGeom>
              <a:rect b="b" l="l" r="r" t="t"/>
              <a:pathLst>
                <a:path extrusionOk="0" h="806" w="1418">
                  <a:moveTo>
                    <a:pt x="114" y="0"/>
                  </a:moveTo>
                  <a:cubicBezTo>
                    <a:pt x="57" y="0"/>
                    <a:pt x="1" y="61"/>
                    <a:pt x="38" y="127"/>
                  </a:cubicBezTo>
                  <a:cubicBezTo>
                    <a:pt x="273" y="549"/>
                    <a:pt x="720" y="806"/>
                    <a:pt x="1198" y="806"/>
                  </a:cubicBezTo>
                  <a:cubicBezTo>
                    <a:pt x="1243" y="806"/>
                    <a:pt x="1288" y="803"/>
                    <a:pt x="1334" y="799"/>
                  </a:cubicBezTo>
                  <a:cubicBezTo>
                    <a:pt x="1382" y="799"/>
                    <a:pt x="1418" y="763"/>
                    <a:pt x="1418" y="715"/>
                  </a:cubicBezTo>
                  <a:cubicBezTo>
                    <a:pt x="1418" y="673"/>
                    <a:pt x="1382" y="631"/>
                    <a:pt x="1334" y="631"/>
                  </a:cubicBezTo>
                  <a:cubicBezTo>
                    <a:pt x="1289" y="636"/>
                    <a:pt x="1244" y="638"/>
                    <a:pt x="1200" y="638"/>
                  </a:cubicBezTo>
                  <a:cubicBezTo>
                    <a:pt x="781" y="638"/>
                    <a:pt x="388" y="412"/>
                    <a:pt x="182" y="43"/>
                  </a:cubicBezTo>
                  <a:cubicBezTo>
                    <a:pt x="165" y="13"/>
                    <a:pt x="139" y="0"/>
                    <a:pt x="114"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3219625" y="735023"/>
              <a:ext cx="186498" cy="118915"/>
            </a:xfrm>
            <a:custGeom>
              <a:rect b="b" l="l" r="r" t="t"/>
              <a:pathLst>
                <a:path extrusionOk="0" h="1279" w="2006">
                  <a:moveTo>
                    <a:pt x="114" y="0"/>
                  </a:moveTo>
                  <a:cubicBezTo>
                    <a:pt x="57" y="0"/>
                    <a:pt x="0" y="61"/>
                    <a:pt x="38" y="127"/>
                  </a:cubicBezTo>
                  <a:cubicBezTo>
                    <a:pt x="404" y="823"/>
                    <a:pt x="1118" y="1261"/>
                    <a:pt x="1904" y="1279"/>
                  </a:cubicBezTo>
                  <a:cubicBezTo>
                    <a:pt x="2006" y="1267"/>
                    <a:pt x="2006" y="1117"/>
                    <a:pt x="1904" y="1111"/>
                  </a:cubicBezTo>
                  <a:cubicBezTo>
                    <a:pt x="1178" y="1093"/>
                    <a:pt x="518" y="685"/>
                    <a:pt x="182" y="43"/>
                  </a:cubicBezTo>
                  <a:cubicBezTo>
                    <a:pt x="165" y="13"/>
                    <a:pt x="139" y="0"/>
                    <a:pt x="114"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3285636" y="756593"/>
              <a:ext cx="241350" cy="160475"/>
            </a:xfrm>
            <a:custGeom>
              <a:rect b="b" l="l" r="r" t="t"/>
              <a:pathLst>
                <a:path extrusionOk="0" h="1726" w="2596">
                  <a:moveTo>
                    <a:pt x="118" y="0"/>
                  </a:moveTo>
                  <a:cubicBezTo>
                    <a:pt x="60" y="0"/>
                    <a:pt x="0" y="61"/>
                    <a:pt x="34" y="129"/>
                  </a:cubicBezTo>
                  <a:cubicBezTo>
                    <a:pt x="538" y="1029"/>
                    <a:pt x="1456" y="1629"/>
                    <a:pt x="2482" y="1725"/>
                  </a:cubicBezTo>
                  <a:cubicBezTo>
                    <a:pt x="2486" y="1725"/>
                    <a:pt x="2489" y="1725"/>
                    <a:pt x="2493" y="1725"/>
                  </a:cubicBezTo>
                  <a:cubicBezTo>
                    <a:pt x="2595" y="1725"/>
                    <a:pt x="2586" y="1562"/>
                    <a:pt x="2482" y="1557"/>
                  </a:cubicBezTo>
                  <a:cubicBezTo>
                    <a:pt x="1516" y="1461"/>
                    <a:pt x="652" y="891"/>
                    <a:pt x="184" y="39"/>
                  </a:cubicBezTo>
                  <a:cubicBezTo>
                    <a:pt x="167" y="12"/>
                    <a:pt x="143" y="0"/>
                    <a:pt x="118"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 name="Google Shape;66;p3"/>
          <p:cNvGrpSpPr/>
          <p:nvPr/>
        </p:nvGrpSpPr>
        <p:grpSpPr>
          <a:xfrm>
            <a:off x="2166574" y="5"/>
            <a:ext cx="1022512" cy="963106"/>
            <a:chOff x="4438825" y="367325"/>
            <a:chExt cx="169450" cy="159600"/>
          </a:xfrm>
        </p:grpSpPr>
        <p:sp>
          <p:nvSpPr>
            <p:cNvPr id="67" name="Google Shape;67;p3"/>
            <p:cNvSpPr/>
            <p:nvPr/>
          </p:nvSpPr>
          <p:spPr>
            <a:xfrm>
              <a:off x="4477975" y="367325"/>
              <a:ext cx="98875" cy="122375"/>
            </a:xfrm>
            <a:custGeom>
              <a:rect b="b" l="l" r="r" t="t"/>
              <a:pathLst>
                <a:path extrusionOk="0" h="4895" w="3955">
                  <a:moveTo>
                    <a:pt x="2109" y="0"/>
                  </a:moveTo>
                  <a:cubicBezTo>
                    <a:pt x="1717" y="0"/>
                    <a:pt x="1319" y="123"/>
                    <a:pt x="991" y="345"/>
                  </a:cubicBezTo>
                  <a:cubicBezTo>
                    <a:pt x="307" y="813"/>
                    <a:pt x="1" y="1677"/>
                    <a:pt x="73" y="2487"/>
                  </a:cubicBezTo>
                  <a:cubicBezTo>
                    <a:pt x="151" y="3447"/>
                    <a:pt x="739" y="4288"/>
                    <a:pt x="1477" y="4876"/>
                  </a:cubicBezTo>
                  <a:cubicBezTo>
                    <a:pt x="1494" y="4889"/>
                    <a:pt x="1513" y="4895"/>
                    <a:pt x="1531" y="4895"/>
                  </a:cubicBezTo>
                  <a:cubicBezTo>
                    <a:pt x="1601" y="4895"/>
                    <a:pt x="1664" y="4808"/>
                    <a:pt x="1597" y="4756"/>
                  </a:cubicBezTo>
                  <a:cubicBezTo>
                    <a:pt x="979" y="4258"/>
                    <a:pt x="463" y="3591"/>
                    <a:pt x="289" y="2805"/>
                  </a:cubicBezTo>
                  <a:cubicBezTo>
                    <a:pt x="127" y="2067"/>
                    <a:pt x="295" y="1221"/>
                    <a:pt x="847" y="681"/>
                  </a:cubicBezTo>
                  <a:cubicBezTo>
                    <a:pt x="1175" y="361"/>
                    <a:pt x="1648" y="169"/>
                    <a:pt x="2115" y="169"/>
                  </a:cubicBezTo>
                  <a:cubicBezTo>
                    <a:pt x="2357" y="169"/>
                    <a:pt x="2598" y="221"/>
                    <a:pt x="2815" y="333"/>
                  </a:cubicBezTo>
                  <a:cubicBezTo>
                    <a:pt x="3451" y="663"/>
                    <a:pt x="3739" y="1425"/>
                    <a:pt x="3715" y="2115"/>
                  </a:cubicBezTo>
                  <a:cubicBezTo>
                    <a:pt x="3685" y="3063"/>
                    <a:pt x="3097" y="3892"/>
                    <a:pt x="2521" y="4594"/>
                  </a:cubicBezTo>
                  <a:cubicBezTo>
                    <a:pt x="2466" y="4657"/>
                    <a:pt x="2522" y="4742"/>
                    <a:pt x="2584" y="4742"/>
                  </a:cubicBezTo>
                  <a:cubicBezTo>
                    <a:pt x="2604" y="4742"/>
                    <a:pt x="2624" y="4734"/>
                    <a:pt x="2641" y="4714"/>
                  </a:cubicBezTo>
                  <a:lnTo>
                    <a:pt x="2641" y="4708"/>
                  </a:lnTo>
                  <a:cubicBezTo>
                    <a:pt x="3211" y="4024"/>
                    <a:pt x="3763" y="3237"/>
                    <a:pt x="3871" y="2331"/>
                  </a:cubicBezTo>
                  <a:cubicBezTo>
                    <a:pt x="3955" y="1599"/>
                    <a:pt x="3727" y="783"/>
                    <a:pt x="3121" y="327"/>
                  </a:cubicBezTo>
                  <a:cubicBezTo>
                    <a:pt x="2825" y="103"/>
                    <a:pt x="2469" y="0"/>
                    <a:pt x="2109"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4510675" y="484550"/>
              <a:ext cx="35425" cy="25325"/>
            </a:xfrm>
            <a:custGeom>
              <a:rect b="b" l="l" r="r" t="t"/>
              <a:pathLst>
                <a:path extrusionOk="0" h="1013" w="1417">
                  <a:moveTo>
                    <a:pt x="1251" y="0"/>
                  </a:moveTo>
                  <a:cubicBezTo>
                    <a:pt x="1196" y="0"/>
                    <a:pt x="1138" y="61"/>
                    <a:pt x="1171" y="127"/>
                  </a:cubicBezTo>
                  <a:cubicBezTo>
                    <a:pt x="1285" y="361"/>
                    <a:pt x="1201" y="649"/>
                    <a:pt x="973" y="787"/>
                  </a:cubicBezTo>
                  <a:cubicBezTo>
                    <a:pt x="897" y="827"/>
                    <a:pt x="816" y="847"/>
                    <a:pt x="736" y="847"/>
                  </a:cubicBezTo>
                  <a:cubicBezTo>
                    <a:pt x="569" y="847"/>
                    <a:pt x="406" y="761"/>
                    <a:pt x="313" y="607"/>
                  </a:cubicBezTo>
                  <a:cubicBezTo>
                    <a:pt x="235" y="481"/>
                    <a:pt x="223" y="331"/>
                    <a:pt x="265" y="193"/>
                  </a:cubicBezTo>
                  <a:cubicBezTo>
                    <a:pt x="287" y="130"/>
                    <a:pt x="232" y="88"/>
                    <a:pt x="180" y="88"/>
                  </a:cubicBezTo>
                  <a:cubicBezTo>
                    <a:pt x="147" y="88"/>
                    <a:pt x="114" y="105"/>
                    <a:pt x="103" y="145"/>
                  </a:cubicBezTo>
                  <a:lnTo>
                    <a:pt x="103" y="151"/>
                  </a:lnTo>
                  <a:cubicBezTo>
                    <a:pt x="1" y="487"/>
                    <a:pt x="175" y="841"/>
                    <a:pt x="499" y="973"/>
                  </a:cubicBezTo>
                  <a:cubicBezTo>
                    <a:pt x="573" y="999"/>
                    <a:pt x="650" y="1012"/>
                    <a:pt x="725" y="1012"/>
                  </a:cubicBezTo>
                  <a:cubicBezTo>
                    <a:pt x="989" y="1012"/>
                    <a:pt x="1238" y="856"/>
                    <a:pt x="1345" y="595"/>
                  </a:cubicBezTo>
                  <a:cubicBezTo>
                    <a:pt x="1417" y="415"/>
                    <a:pt x="1405" y="217"/>
                    <a:pt x="1315" y="43"/>
                  </a:cubicBezTo>
                  <a:cubicBezTo>
                    <a:pt x="1300" y="13"/>
                    <a:pt x="1276" y="0"/>
                    <a:pt x="1251"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4511275" y="421825"/>
              <a:ext cx="10675" cy="45775"/>
            </a:xfrm>
            <a:custGeom>
              <a:rect b="b" l="l" r="r" t="t"/>
              <a:pathLst>
                <a:path extrusionOk="0" h="1831" w="427">
                  <a:moveTo>
                    <a:pt x="103" y="0"/>
                  </a:moveTo>
                  <a:cubicBezTo>
                    <a:pt x="52" y="0"/>
                    <a:pt x="1" y="42"/>
                    <a:pt x="19" y="103"/>
                  </a:cubicBezTo>
                  <a:cubicBezTo>
                    <a:pt x="181" y="637"/>
                    <a:pt x="259" y="1195"/>
                    <a:pt x="253" y="1754"/>
                  </a:cubicBezTo>
                  <a:cubicBezTo>
                    <a:pt x="256" y="1805"/>
                    <a:pt x="295" y="1830"/>
                    <a:pt x="335" y="1830"/>
                  </a:cubicBezTo>
                  <a:cubicBezTo>
                    <a:pt x="374" y="1830"/>
                    <a:pt x="415" y="1805"/>
                    <a:pt x="421" y="1754"/>
                  </a:cubicBezTo>
                  <a:cubicBezTo>
                    <a:pt x="427" y="1177"/>
                    <a:pt x="349" y="607"/>
                    <a:pt x="181" y="61"/>
                  </a:cubicBezTo>
                  <a:cubicBezTo>
                    <a:pt x="169" y="18"/>
                    <a:pt x="136" y="0"/>
                    <a:pt x="103"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4495475" y="422875"/>
              <a:ext cx="53500" cy="14750"/>
            </a:xfrm>
            <a:custGeom>
              <a:rect b="b" l="l" r="r" t="t"/>
              <a:pathLst>
                <a:path extrusionOk="0" h="590" w="2140">
                  <a:moveTo>
                    <a:pt x="2007" y="0"/>
                  </a:moveTo>
                  <a:cubicBezTo>
                    <a:pt x="1989" y="0"/>
                    <a:pt x="1970" y="6"/>
                    <a:pt x="1953" y="19"/>
                  </a:cubicBezTo>
                  <a:cubicBezTo>
                    <a:pt x="1614" y="284"/>
                    <a:pt x="1202" y="424"/>
                    <a:pt x="784" y="424"/>
                  </a:cubicBezTo>
                  <a:cubicBezTo>
                    <a:pt x="566" y="424"/>
                    <a:pt x="346" y="386"/>
                    <a:pt x="135" y="307"/>
                  </a:cubicBezTo>
                  <a:cubicBezTo>
                    <a:pt x="125" y="304"/>
                    <a:pt x="115" y="302"/>
                    <a:pt x="106" y="302"/>
                  </a:cubicBezTo>
                  <a:cubicBezTo>
                    <a:pt x="26" y="302"/>
                    <a:pt x="1" y="437"/>
                    <a:pt x="93" y="469"/>
                  </a:cubicBezTo>
                  <a:cubicBezTo>
                    <a:pt x="318" y="550"/>
                    <a:pt x="552" y="589"/>
                    <a:pt x="785" y="589"/>
                  </a:cubicBezTo>
                  <a:cubicBezTo>
                    <a:pt x="1246" y="589"/>
                    <a:pt x="1702" y="435"/>
                    <a:pt x="2073" y="139"/>
                  </a:cubicBezTo>
                  <a:cubicBezTo>
                    <a:pt x="2140" y="87"/>
                    <a:pt x="2077" y="0"/>
                    <a:pt x="2007"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4530325" y="419025"/>
              <a:ext cx="5125" cy="48575"/>
            </a:xfrm>
            <a:custGeom>
              <a:rect b="b" l="l" r="r" t="t"/>
              <a:pathLst>
                <a:path extrusionOk="0" h="1943" w="205">
                  <a:moveTo>
                    <a:pt x="119" y="1"/>
                  </a:moveTo>
                  <a:cubicBezTo>
                    <a:pt x="79" y="1"/>
                    <a:pt x="40" y="26"/>
                    <a:pt x="37" y="77"/>
                  </a:cubicBezTo>
                  <a:lnTo>
                    <a:pt x="1" y="1866"/>
                  </a:lnTo>
                  <a:cubicBezTo>
                    <a:pt x="4" y="1917"/>
                    <a:pt x="43" y="1942"/>
                    <a:pt x="83" y="1942"/>
                  </a:cubicBezTo>
                  <a:cubicBezTo>
                    <a:pt x="122" y="1942"/>
                    <a:pt x="163" y="1917"/>
                    <a:pt x="169" y="1866"/>
                  </a:cubicBezTo>
                  <a:lnTo>
                    <a:pt x="205" y="77"/>
                  </a:lnTo>
                  <a:cubicBezTo>
                    <a:pt x="199" y="26"/>
                    <a:pt x="158" y="1"/>
                    <a:pt x="119"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4509325" y="496550"/>
              <a:ext cx="34225" cy="4225"/>
            </a:xfrm>
            <a:custGeom>
              <a:rect b="b" l="l" r="r" t="t"/>
              <a:pathLst>
                <a:path extrusionOk="0" h="169" w="1369">
                  <a:moveTo>
                    <a:pt x="103" y="1"/>
                  </a:moveTo>
                  <a:cubicBezTo>
                    <a:pt x="1" y="13"/>
                    <a:pt x="1" y="163"/>
                    <a:pt x="103" y="169"/>
                  </a:cubicBezTo>
                  <a:lnTo>
                    <a:pt x="1267" y="169"/>
                  </a:lnTo>
                  <a:cubicBezTo>
                    <a:pt x="1369" y="163"/>
                    <a:pt x="1369" y="13"/>
                    <a:pt x="1267"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4508075" y="494500"/>
              <a:ext cx="42825" cy="19825"/>
            </a:xfrm>
            <a:custGeom>
              <a:rect b="b" l="l" r="r" t="t"/>
              <a:pathLst>
                <a:path extrusionOk="0" h="793" w="1713">
                  <a:moveTo>
                    <a:pt x="1476" y="1"/>
                  </a:moveTo>
                  <a:cubicBezTo>
                    <a:pt x="1399" y="1"/>
                    <a:pt x="1348" y="113"/>
                    <a:pt x="1431" y="155"/>
                  </a:cubicBezTo>
                  <a:cubicBezTo>
                    <a:pt x="1527" y="209"/>
                    <a:pt x="1527" y="353"/>
                    <a:pt x="1479" y="443"/>
                  </a:cubicBezTo>
                  <a:cubicBezTo>
                    <a:pt x="1401" y="587"/>
                    <a:pt x="1215" y="611"/>
                    <a:pt x="1071" y="623"/>
                  </a:cubicBezTo>
                  <a:cubicBezTo>
                    <a:pt x="1015" y="625"/>
                    <a:pt x="951" y="627"/>
                    <a:pt x="883" y="627"/>
                  </a:cubicBezTo>
                  <a:cubicBezTo>
                    <a:pt x="595" y="627"/>
                    <a:pt x="240" y="582"/>
                    <a:pt x="177" y="281"/>
                  </a:cubicBezTo>
                  <a:cubicBezTo>
                    <a:pt x="167" y="238"/>
                    <a:pt x="136" y="219"/>
                    <a:pt x="103" y="219"/>
                  </a:cubicBezTo>
                  <a:cubicBezTo>
                    <a:pt x="53" y="219"/>
                    <a:pt x="0" y="261"/>
                    <a:pt x="15" y="323"/>
                  </a:cubicBezTo>
                  <a:cubicBezTo>
                    <a:pt x="57" y="545"/>
                    <a:pt x="255" y="689"/>
                    <a:pt x="465" y="749"/>
                  </a:cubicBezTo>
                  <a:cubicBezTo>
                    <a:pt x="579" y="773"/>
                    <a:pt x="699" y="791"/>
                    <a:pt x="825" y="791"/>
                  </a:cubicBezTo>
                  <a:cubicBezTo>
                    <a:pt x="855" y="792"/>
                    <a:pt x="886" y="793"/>
                    <a:pt x="918" y="793"/>
                  </a:cubicBezTo>
                  <a:cubicBezTo>
                    <a:pt x="1003" y="793"/>
                    <a:pt x="1091" y="787"/>
                    <a:pt x="1179" y="779"/>
                  </a:cubicBezTo>
                  <a:cubicBezTo>
                    <a:pt x="1377" y="755"/>
                    <a:pt x="1575" y="665"/>
                    <a:pt x="1653" y="467"/>
                  </a:cubicBezTo>
                  <a:cubicBezTo>
                    <a:pt x="1713" y="305"/>
                    <a:pt x="1683" y="95"/>
                    <a:pt x="1515" y="11"/>
                  </a:cubicBezTo>
                  <a:cubicBezTo>
                    <a:pt x="1501" y="4"/>
                    <a:pt x="1488" y="1"/>
                    <a:pt x="1476"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4524175" y="500250"/>
              <a:ext cx="11125" cy="7075"/>
            </a:xfrm>
            <a:custGeom>
              <a:rect b="b" l="l" r="r" t="t"/>
              <a:pathLst>
                <a:path extrusionOk="0" h="283" w="445">
                  <a:moveTo>
                    <a:pt x="355" y="0"/>
                  </a:moveTo>
                  <a:cubicBezTo>
                    <a:pt x="349" y="0"/>
                    <a:pt x="343" y="1"/>
                    <a:pt x="337" y="3"/>
                  </a:cubicBezTo>
                  <a:lnTo>
                    <a:pt x="67" y="117"/>
                  </a:lnTo>
                  <a:cubicBezTo>
                    <a:pt x="43" y="123"/>
                    <a:pt x="25" y="141"/>
                    <a:pt x="13" y="159"/>
                  </a:cubicBezTo>
                  <a:cubicBezTo>
                    <a:pt x="1" y="177"/>
                    <a:pt x="1" y="201"/>
                    <a:pt x="7" y="225"/>
                  </a:cubicBezTo>
                  <a:cubicBezTo>
                    <a:pt x="13" y="243"/>
                    <a:pt x="25" y="261"/>
                    <a:pt x="43" y="273"/>
                  </a:cubicBezTo>
                  <a:cubicBezTo>
                    <a:pt x="53" y="280"/>
                    <a:pt x="66" y="283"/>
                    <a:pt x="79" y="283"/>
                  </a:cubicBezTo>
                  <a:cubicBezTo>
                    <a:pt x="89" y="283"/>
                    <a:pt x="99" y="281"/>
                    <a:pt x="109" y="279"/>
                  </a:cubicBezTo>
                  <a:lnTo>
                    <a:pt x="379" y="165"/>
                  </a:lnTo>
                  <a:cubicBezTo>
                    <a:pt x="403" y="159"/>
                    <a:pt x="421" y="147"/>
                    <a:pt x="433" y="129"/>
                  </a:cubicBezTo>
                  <a:cubicBezTo>
                    <a:pt x="445" y="111"/>
                    <a:pt x="445" y="87"/>
                    <a:pt x="439" y="63"/>
                  </a:cubicBezTo>
                  <a:cubicBezTo>
                    <a:pt x="433" y="39"/>
                    <a:pt x="421" y="21"/>
                    <a:pt x="403" y="15"/>
                  </a:cubicBezTo>
                  <a:cubicBezTo>
                    <a:pt x="385" y="6"/>
                    <a:pt x="371" y="0"/>
                    <a:pt x="355"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4522825" y="511150"/>
              <a:ext cx="16675" cy="15775"/>
            </a:xfrm>
            <a:custGeom>
              <a:rect b="b" l="l" r="r" t="t"/>
              <a:pathLst>
                <a:path extrusionOk="0" h="631" w="667">
                  <a:moveTo>
                    <a:pt x="411" y="224"/>
                  </a:moveTo>
                  <a:cubicBezTo>
                    <a:pt x="411" y="224"/>
                    <a:pt x="412" y="224"/>
                    <a:pt x="414" y="226"/>
                  </a:cubicBezTo>
                  <a:lnTo>
                    <a:pt x="414" y="226"/>
                  </a:lnTo>
                  <a:cubicBezTo>
                    <a:pt x="411" y="225"/>
                    <a:pt x="411" y="224"/>
                    <a:pt x="411" y="224"/>
                  </a:cubicBezTo>
                  <a:close/>
                  <a:moveTo>
                    <a:pt x="440" y="245"/>
                  </a:moveTo>
                  <a:lnTo>
                    <a:pt x="440" y="245"/>
                  </a:lnTo>
                  <a:cubicBezTo>
                    <a:pt x="442" y="245"/>
                    <a:pt x="443" y="246"/>
                    <a:pt x="443" y="246"/>
                  </a:cubicBezTo>
                  <a:cubicBezTo>
                    <a:pt x="442" y="246"/>
                    <a:pt x="441" y="246"/>
                    <a:pt x="440" y="245"/>
                  </a:cubicBezTo>
                  <a:close/>
                  <a:moveTo>
                    <a:pt x="473" y="292"/>
                  </a:moveTo>
                  <a:cubicBezTo>
                    <a:pt x="473" y="294"/>
                    <a:pt x="474" y="296"/>
                    <a:pt x="475" y="299"/>
                  </a:cubicBezTo>
                  <a:cubicBezTo>
                    <a:pt x="475" y="296"/>
                    <a:pt x="474" y="294"/>
                    <a:pt x="473" y="292"/>
                  </a:cubicBezTo>
                  <a:close/>
                  <a:moveTo>
                    <a:pt x="487" y="365"/>
                  </a:moveTo>
                  <a:lnTo>
                    <a:pt x="487" y="365"/>
                  </a:lnTo>
                  <a:cubicBezTo>
                    <a:pt x="486" y="367"/>
                    <a:pt x="486" y="368"/>
                    <a:pt x="486" y="370"/>
                  </a:cubicBezTo>
                  <a:lnTo>
                    <a:pt x="486" y="370"/>
                  </a:lnTo>
                  <a:cubicBezTo>
                    <a:pt x="486" y="368"/>
                    <a:pt x="487" y="366"/>
                    <a:pt x="487" y="365"/>
                  </a:cubicBezTo>
                  <a:close/>
                  <a:moveTo>
                    <a:pt x="235" y="437"/>
                  </a:moveTo>
                  <a:lnTo>
                    <a:pt x="235" y="437"/>
                  </a:lnTo>
                  <a:cubicBezTo>
                    <a:pt x="236" y="437"/>
                    <a:pt x="237" y="437"/>
                    <a:pt x="238" y="438"/>
                  </a:cubicBezTo>
                  <a:lnTo>
                    <a:pt x="238" y="438"/>
                  </a:lnTo>
                  <a:cubicBezTo>
                    <a:pt x="237" y="437"/>
                    <a:pt x="236" y="437"/>
                    <a:pt x="235" y="437"/>
                  </a:cubicBezTo>
                  <a:close/>
                  <a:moveTo>
                    <a:pt x="277" y="462"/>
                  </a:moveTo>
                  <a:cubicBezTo>
                    <a:pt x="279" y="464"/>
                    <a:pt x="281" y="465"/>
                    <a:pt x="283" y="467"/>
                  </a:cubicBezTo>
                  <a:cubicBezTo>
                    <a:pt x="280" y="464"/>
                    <a:pt x="279" y="463"/>
                    <a:pt x="277" y="462"/>
                  </a:cubicBezTo>
                  <a:close/>
                  <a:moveTo>
                    <a:pt x="381" y="476"/>
                  </a:moveTo>
                  <a:cubicBezTo>
                    <a:pt x="383" y="476"/>
                    <a:pt x="381" y="479"/>
                    <a:pt x="373" y="479"/>
                  </a:cubicBezTo>
                  <a:cubicBezTo>
                    <a:pt x="377" y="477"/>
                    <a:pt x="379" y="476"/>
                    <a:pt x="381" y="476"/>
                  </a:cubicBezTo>
                  <a:close/>
                  <a:moveTo>
                    <a:pt x="177" y="0"/>
                  </a:moveTo>
                  <a:cubicBezTo>
                    <a:pt x="155" y="0"/>
                    <a:pt x="133" y="8"/>
                    <a:pt x="115" y="23"/>
                  </a:cubicBezTo>
                  <a:lnTo>
                    <a:pt x="121" y="11"/>
                  </a:lnTo>
                  <a:lnTo>
                    <a:pt x="121" y="11"/>
                  </a:lnTo>
                  <a:cubicBezTo>
                    <a:pt x="37" y="101"/>
                    <a:pt x="1" y="227"/>
                    <a:pt x="19" y="347"/>
                  </a:cubicBezTo>
                  <a:cubicBezTo>
                    <a:pt x="37" y="461"/>
                    <a:pt x="103" y="551"/>
                    <a:pt x="205" y="599"/>
                  </a:cubicBezTo>
                  <a:cubicBezTo>
                    <a:pt x="253" y="620"/>
                    <a:pt x="303" y="631"/>
                    <a:pt x="353" y="631"/>
                  </a:cubicBezTo>
                  <a:cubicBezTo>
                    <a:pt x="415" y="631"/>
                    <a:pt x="476" y="614"/>
                    <a:pt x="529" y="581"/>
                  </a:cubicBezTo>
                  <a:cubicBezTo>
                    <a:pt x="619" y="527"/>
                    <a:pt x="667" y="419"/>
                    <a:pt x="649" y="317"/>
                  </a:cubicBezTo>
                  <a:cubicBezTo>
                    <a:pt x="643" y="197"/>
                    <a:pt x="559" y="89"/>
                    <a:pt x="439" y="59"/>
                  </a:cubicBezTo>
                  <a:cubicBezTo>
                    <a:pt x="432" y="57"/>
                    <a:pt x="426" y="56"/>
                    <a:pt x="420" y="56"/>
                  </a:cubicBezTo>
                  <a:cubicBezTo>
                    <a:pt x="383" y="56"/>
                    <a:pt x="347" y="83"/>
                    <a:pt x="337" y="119"/>
                  </a:cubicBezTo>
                  <a:cubicBezTo>
                    <a:pt x="325" y="161"/>
                    <a:pt x="355" y="209"/>
                    <a:pt x="397" y="221"/>
                  </a:cubicBezTo>
                  <a:cubicBezTo>
                    <a:pt x="405" y="225"/>
                    <a:pt x="410" y="226"/>
                    <a:pt x="415" y="226"/>
                  </a:cubicBezTo>
                  <a:lnTo>
                    <a:pt x="415" y="226"/>
                  </a:lnTo>
                  <a:cubicBezTo>
                    <a:pt x="415" y="226"/>
                    <a:pt x="415" y="227"/>
                    <a:pt x="415" y="227"/>
                  </a:cubicBezTo>
                  <a:lnTo>
                    <a:pt x="427" y="233"/>
                  </a:lnTo>
                  <a:lnTo>
                    <a:pt x="439" y="245"/>
                  </a:lnTo>
                  <a:cubicBezTo>
                    <a:pt x="443" y="249"/>
                    <a:pt x="447" y="253"/>
                    <a:pt x="451" y="257"/>
                  </a:cubicBezTo>
                  <a:cubicBezTo>
                    <a:pt x="457" y="263"/>
                    <a:pt x="457" y="263"/>
                    <a:pt x="463" y="269"/>
                  </a:cubicBezTo>
                  <a:lnTo>
                    <a:pt x="469" y="287"/>
                  </a:lnTo>
                  <a:cubicBezTo>
                    <a:pt x="469" y="287"/>
                    <a:pt x="471" y="289"/>
                    <a:pt x="473" y="292"/>
                  </a:cubicBezTo>
                  <a:lnTo>
                    <a:pt x="473" y="292"/>
                  </a:lnTo>
                  <a:cubicBezTo>
                    <a:pt x="472" y="287"/>
                    <a:pt x="472" y="284"/>
                    <a:pt x="473" y="284"/>
                  </a:cubicBezTo>
                  <a:lnTo>
                    <a:pt x="473" y="284"/>
                  </a:lnTo>
                  <a:cubicBezTo>
                    <a:pt x="474" y="284"/>
                    <a:pt x="475" y="287"/>
                    <a:pt x="475" y="293"/>
                  </a:cubicBezTo>
                  <a:cubicBezTo>
                    <a:pt x="481" y="299"/>
                    <a:pt x="487" y="311"/>
                    <a:pt x="487" y="317"/>
                  </a:cubicBezTo>
                  <a:cubicBezTo>
                    <a:pt x="487" y="324"/>
                    <a:pt x="487" y="337"/>
                    <a:pt x="487" y="337"/>
                  </a:cubicBezTo>
                  <a:lnTo>
                    <a:pt x="487" y="347"/>
                  </a:lnTo>
                  <a:cubicBezTo>
                    <a:pt x="487" y="359"/>
                    <a:pt x="487" y="365"/>
                    <a:pt x="487" y="371"/>
                  </a:cubicBezTo>
                  <a:cubicBezTo>
                    <a:pt x="487" y="377"/>
                    <a:pt x="485" y="381"/>
                    <a:pt x="485" y="381"/>
                  </a:cubicBezTo>
                  <a:cubicBezTo>
                    <a:pt x="484" y="381"/>
                    <a:pt x="484" y="378"/>
                    <a:pt x="486" y="370"/>
                  </a:cubicBezTo>
                  <a:lnTo>
                    <a:pt x="486" y="370"/>
                  </a:lnTo>
                  <a:cubicBezTo>
                    <a:pt x="484" y="374"/>
                    <a:pt x="481" y="378"/>
                    <a:pt x="481" y="383"/>
                  </a:cubicBezTo>
                  <a:cubicBezTo>
                    <a:pt x="481" y="386"/>
                    <a:pt x="479" y="391"/>
                    <a:pt x="477" y="396"/>
                  </a:cubicBezTo>
                  <a:lnTo>
                    <a:pt x="477" y="396"/>
                  </a:lnTo>
                  <a:cubicBezTo>
                    <a:pt x="477" y="396"/>
                    <a:pt x="477" y="395"/>
                    <a:pt x="477" y="395"/>
                  </a:cubicBezTo>
                  <a:lnTo>
                    <a:pt x="477" y="395"/>
                  </a:lnTo>
                  <a:cubicBezTo>
                    <a:pt x="476" y="395"/>
                    <a:pt x="475" y="399"/>
                    <a:pt x="475" y="407"/>
                  </a:cubicBezTo>
                  <a:cubicBezTo>
                    <a:pt x="475" y="404"/>
                    <a:pt x="476" y="400"/>
                    <a:pt x="477" y="396"/>
                  </a:cubicBezTo>
                  <a:lnTo>
                    <a:pt x="477" y="396"/>
                  </a:lnTo>
                  <a:cubicBezTo>
                    <a:pt x="478" y="398"/>
                    <a:pt x="477" y="402"/>
                    <a:pt x="475" y="407"/>
                  </a:cubicBezTo>
                  <a:lnTo>
                    <a:pt x="469" y="413"/>
                  </a:lnTo>
                  <a:cubicBezTo>
                    <a:pt x="469" y="419"/>
                    <a:pt x="463" y="419"/>
                    <a:pt x="463" y="425"/>
                  </a:cubicBezTo>
                  <a:cubicBezTo>
                    <a:pt x="455" y="433"/>
                    <a:pt x="450" y="438"/>
                    <a:pt x="445" y="443"/>
                  </a:cubicBezTo>
                  <a:cubicBezTo>
                    <a:pt x="441" y="447"/>
                    <a:pt x="439" y="448"/>
                    <a:pt x="440" y="448"/>
                  </a:cubicBezTo>
                  <a:cubicBezTo>
                    <a:pt x="440" y="448"/>
                    <a:pt x="447" y="443"/>
                    <a:pt x="451" y="443"/>
                  </a:cubicBezTo>
                  <a:lnTo>
                    <a:pt x="451" y="443"/>
                  </a:lnTo>
                  <a:cubicBezTo>
                    <a:pt x="451" y="443"/>
                    <a:pt x="439" y="455"/>
                    <a:pt x="439" y="455"/>
                  </a:cubicBezTo>
                  <a:cubicBezTo>
                    <a:pt x="427" y="455"/>
                    <a:pt x="421" y="461"/>
                    <a:pt x="415" y="467"/>
                  </a:cubicBezTo>
                  <a:lnTo>
                    <a:pt x="403" y="473"/>
                  </a:lnTo>
                  <a:cubicBezTo>
                    <a:pt x="391" y="473"/>
                    <a:pt x="379" y="473"/>
                    <a:pt x="373" y="479"/>
                  </a:cubicBezTo>
                  <a:lnTo>
                    <a:pt x="325" y="479"/>
                  </a:lnTo>
                  <a:lnTo>
                    <a:pt x="295" y="473"/>
                  </a:lnTo>
                  <a:lnTo>
                    <a:pt x="283" y="467"/>
                  </a:lnTo>
                  <a:cubicBezTo>
                    <a:pt x="275" y="467"/>
                    <a:pt x="272" y="461"/>
                    <a:pt x="275" y="461"/>
                  </a:cubicBezTo>
                  <a:lnTo>
                    <a:pt x="275" y="461"/>
                  </a:lnTo>
                  <a:cubicBezTo>
                    <a:pt x="275" y="461"/>
                    <a:pt x="276" y="462"/>
                    <a:pt x="277" y="462"/>
                  </a:cubicBezTo>
                  <a:lnTo>
                    <a:pt x="277" y="462"/>
                  </a:lnTo>
                  <a:cubicBezTo>
                    <a:pt x="271" y="458"/>
                    <a:pt x="263" y="455"/>
                    <a:pt x="259" y="455"/>
                  </a:cubicBezTo>
                  <a:cubicBezTo>
                    <a:pt x="249" y="450"/>
                    <a:pt x="243" y="441"/>
                    <a:pt x="238" y="438"/>
                  </a:cubicBezTo>
                  <a:lnTo>
                    <a:pt x="238" y="438"/>
                  </a:lnTo>
                  <a:cubicBezTo>
                    <a:pt x="242" y="440"/>
                    <a:pt x="244" y="444"/>
                    <a:pt x="243" y="444"/>
                  </a:cubicBezTo>
                  <a:cubicBezTo>
                    <a:pt x="243" y="444"/>
                    <a:pt x="242" y="444"/>
                    <a:pt x="241" y="443"/>
                  </a:cubicBezTo>
                  <a:cubicBezTo>
                    <a:pt x="235" y="437"/>
                    <a:pt x="229" y="431"/>
                    <a:pt x="223" y="425"/>
                  </a:cubicBezTo>
                  <a:lnTo>
                    <a:pt x="211" y="413"/>
                  </a:lnTo>
                  <a:cubicBezTo>
                    <a:pt x="209" y="411"/>
                    <a:pt x="208" y="410"/>
                    <a:pt x="208" y="410"/>
                  </a:cubicBezTo>
                  <a:lnTo>
                    <a:pt x="208" y="410"/>
                  </a:lnTo>
                  <a:cubicBezTo>
                    <a:pt x="208" y="410"/>
                    <a:pt x="211" y="414"/>
                    <a:pt x="211" y="419"/>
                  </a:cubicBezTo>
                  <a:cubicBezTo>
                    <a:pt x="211" y="419"/>
                    <a:pt x="211" y="420"/>
                    <a:pt x="210" y="420"/>
                  </a:cubicBezTo>
                  <a:cubicBezTo>
                    <a:pt x="208" y="420"/>
                    <a:pt x="199" y="400"/>
                    <a:pt x="199" y="395"/>
                  </a:cubicBezTo>
                  <a:cubicBezTo>
                    <a:pt x="196" y="392"/>
                    <a:pt x="195" y="390"/>
                    <a:pt x="194" y="388"/>
                  </a:cubicBezTo>
                  <a:lnTo>
                    <a:pt x="194" y="388"/>
                  </a:lnTo>
                  <a:cubicBezTo>
                    <a:pt x="194" y="387"/>
                    <a:pt x="194" y="386"/>
                    <a:pt x="193" y="383"/>
                  </a:cubicBezTo>
                  <a:lnTo>
                    <a:pt x="193" y="383"/>
                  </a:lnTo>
                  <a:cubicBezTo>
                    <a:pt x="193" y="383"/>
                    <a:pt x="193" y="383"/>
                    <a:pt x="193" y="383"/>
                  </a:cubicBezTo>
                  <a:cubicBezTo>
                    <a:pt x="187" y="365"/>
                    <a:pt x="181" y="359"/>
                    <a:pt x="181" y="347"/>
                  </a:cubicBezTo>
                  <a:cubicBezTo>
                    <a:pt x="181" y="341"/>
                    <a:pt x="175" y="341"/>
                    <a:pt x="175" y="335"/>
                  </a:cubicBezTo>
                  <a:lnTo>
                    <a:pt x="175" y="299"/>
                  </a:lnTo>
                  <a:lnTo>
                    <a:pt x="175" y="281"/>
                  </a:lnTo>
                  <a:lnTo>
                    <a:pt x="175" y="275"/>
                  </a:lnTo>
                  <a:cubicBezTo>
                    <a:pt x="175" y="275"/>
                    <a:pt x="181" y="245"/>
                    <a:pt x="181" y="245"/>
                  </a:cubicBezTo>
                  <a:cubicBezTo>
                    <a:pt x="187" y="233"/>
                    <a:pt x="187" y="221"/>
                    <a:pt x="193" y="209"/>
                  </a:cubicBezTo>
                  <a:lnTo>
                    <a:pt x="193" y="203"/>
                  </a:lnTo>
                  <a:cubicBezTo>
                    <a:pt x="195" y="200"/>
                    <a:pt x="196" y="199"/>
                    <a:pt x="197" y="199"/>
                  </a:cubicBezTo>
                  <a:lnTo>
                    <a:pt x="197" y="199"/>
                  </a:lnTo>
                  <a:cubicBezTo>
                    <a:pt x="195" y="204"/>
                    <a:pt x="193" y="209"/>
                    <a:pt x="193" y="209"/>
                  </a:cubicBezTo>
                  <a:cubicBezTo>
                    <a:pt x="196" y="202"/>
                    <a:pt x="198" y="199"/>
                    <a:pt x="197" y="199"/>
                  </a:cubicBezTo>
                  <a:lnTo>
                    <a:pt x="197" y="199"/>
                  </a:lnTo>
                  <a:cubicBezTo>
                    <a:pt x="197" y="199"/>
                    <a:pt x="197" y="199"/>
                    <a:pt x="197" y="199"/>
                  </a:cubicBezTo>
                  <a:lnTo>
                    <a:pt x="197" y="199"/>
                  </a:lnTo>
                  <a:cubicBezTo>
                    <a:pt x="198" y="196"/>
                    <a:pt x="199" y="193"/>
                    <a:pt x="199" y="191"/>
                  </a:cubicBezTo>
                  <a:cubicBezTo>
                    <a:pt x="199" y="191"/>
                    <a:pt x="211" y="173"/>
                    <a:pt x="217" y="161"/>
                  </a:cubicBezTo>
                  <a:cubicBezTo>
                    <a:pt x="223" y="155"/>
                    <a:pt x="223" y="155"/>
                    <a:pt x="229" y="149"/>
                  </a:cubicBezTo>
                  <a:lnTo>
                    <a:pt x="229" y="155"/>
                  </a:lnTo>
                  <a:lnTo>
                    <a:pt x="235" y="143"/>
                  </a:lnTo>
                  <a:cubicBezTo>
                    <a:pt x="271" y="113"/>
                    <a:pt x="271" y="59"/>
                    <a:pt x="235" y="23"/>
                  </a:cubicBezTo>
                  <a:cubicBezTo>
                    <a:pt x="220" y="8"/>
                    <a:pt x="199" y="0"/>
                    <a:pt x="177"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4500775" y="394500"/>
              <a:ext cx="7225" cy="9125"/>
            </a:xfrm>
            <a:custGeom>
              <a:rect b="b" l="l" r="r" t="t"/>
              <a:pathLst>
                <a:path extrusionOk="0" h="365" w="289">
                  <a:moveTo>
                    <a:pt x="204" y="1"/>
                  </a:moveTo>
                  <a:cubicBezTo>
                    <a:pt x="177" y="1"/>
                    <a:pt x="149" y="15"/>
                    <a:pt x="133" y="44"/>
                  </a:cubicBezTo>
                  <a:lnTo>
                    <a:pt x="13" y="236"/>
                  </a:lnTo>
                  <a:cubicBezTo>
                    <a:pt x="1" y="260"/>
                    <a:pt x="1" y="278"/>
                    <a:pt x="7" y="302"/>
                  </a:cubicBezTo>
                  <a:cubicBezTo>
                    <a:pt x="13" y="326"/>
                    <a:pt x="25" y="344"/>
                    <a:pt x="43" y="356"/>
                  </a:cubicBezTo>
                  <a:cubicBezTo>
                    <a:pt x="56" y="362"/>
                    <a:pt x="69" y="365"/>
                    <a:pt x="83" y="365"/>
                  </a:cubicBezTo>
                  <a:cubicBezTo>
                    <a:pt x="113" y="365"/>
                    <a:pt x="142" y="351"/>
                    <a:pt x="163" y="326"/>
                  </a:cubicBezTo>
                  <a:lnTo>
                    <a:pt x="277" y="128"/>
                  </a:lnTo>
                  <a:cubicBezTo>
                    <a:pt x="289" y="110"/>
                    <a:pt x="289" y="86"/>
                    <a:pt x="283" y="62"/>
                  </a:cubicBezTo>
                  <a:cubicBezTo>
                    <a:pt x="273" y="22"/>
                    <a:pt x="239" y="1"/>
                    <a:pt x="204"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4526175" y="511850"/>
              <a:ext cx="10325" cy="13300"/>
            </a:xfrm>
            <a:custGeom>
              <a:rect b="b" l="l" r="r" t="t"/>
              <a:pathLst>
                <a:path extrusionOk="0" h="532" w="413">
                  <a:moveTo>
                    <a:pt x="128" y="1"/>
                  </a:moveTo>
                  <a:cubicBezTo>
                    <a:pt x="50" y="1"/>
                    <a:pt x="0" y="124"/>
                    <a:pt x="95" y="169"/>
                  </a:cubicBezTo>
                  <a:lnTo>
                    <a:pt x="89" y="157"/>
                  </a:lnTo>
                  <a:lnTo>
                    <a:pt x="89" y="157"/>
                  </a:lnTo>
                  <a:cubicBezTo>
                    <a:pt x="95" y="163"/>
                    <a:pt x="101" y="169"/>
                    <a:pt x="113" y="169"/>
                  </a:cubicBezTo>
                  <a:lnTo>
                    <a:pt x="115" y="174"/>
                  </a:lnTo>
                  <a:lnTo>
                    <a:pt x="115" y="174"/>
                  </a:lnTo>
                  <a:cubicBezTo>
                    <a:pt x="115" y="175"/>
                    <a:pt x="116" y="177"/>
                    <a:pt x="119" y="181"/>
                  </a:cubicBezTo>
                  <a:cubicBezTo>
                    <a:pt x="131" y="187"/>
                    <a:pt x="143" y="199"/>
                    <a:pt x="149" y="211"/>
                  </a:cubicBezTo>
                  <a:lnTo>
                    <a:pt x="161" y="223"/>
                  </a:lnTo>
                  <a:cubicBezTo>
                    <a:pt x="161" y="229"/>
                    <a:pt x="167" y="235"/>
                    <a:pt x="173" y="241"/>
                  </a:cubicBezTo>
                  <a:lnTo>
                    <a:pt x="185" y="265"/>
                  </a:lnTo>
                  <a:lnTo>
                    <a:pt x="191" y="277"/>
                  </a:lnTo>
                  <a:cubicBezTo>
                    <a:pt x="192" y="279"/>
                    <a:pt x="192" y="280"/>
                    <a:pt x="193" y="280"/>
                  </a:cubicBezTo>
                  <a:cubicBezTo>
                    <a:pt x="193" y="280"/>
                    <a:pt x="189" y="268"/>
                    <a:pt x="189" y="268"/>
                  </a:cubicBezTo>
                  <a:lnTo>
                    <a:pt x="189" y="268"/>
                  </a:lnTo>
                  <a:cubicBezTo>
                    <a:pt x="189" y="268"/>
                    <a:pt x="190" y="269"/>
                    <a:pt x="191" y="271"/>
                  </a:cubicBezTo>
                  <a:cubicBezTo>
                    <a:pt x="197" y="283"/>
                    <a:pt x="203" y="301"/>
                    <a:pt x="203" y="313"/>
                  </a:cubicBezTo>
                  <a:cubicBezTo>
                    <a:pt x="203" y="325"/>
                    <a:pt x="203" y="331"/>
                    <a:pt x="209" y="337"/>
                  </a:cubicBezTo>
                  <a:lnTo>
                    <a:pt x="209" y="349"/>
                  </a:lnTo>
                  <a:cubicBezTo>
                    <a:pt x="209" y="361"/>
                    <a:pt x="209" y="379"/>
                    <a:pt x="209" y="397"/>
                  </a:cubicBezTo>
                  <a:lnTo>
                    <a:pt x="203" y="427"/>
                  </a:lnTo>
                  <a:cubicBezTo>
                    <a:pt x="191" y="469"/>
                    <a:pt x="215" y="517"/>
                    <a:pt x="263" y="529"/>
                  </a:cubicBezTo>
                  <a:cubicBezTo>
                    <a:pt x="270" y="531"/>
                    <a:pt x="277" y="532"/>
                    <a:pt x="285" y="532"/>
                  </a:cubicBezTo>
                  <a:cubicBezTo>
                    <a:pt x="320" y="532"/>
                    <a:pt x="355" y="508"/>
                    <a:pt x="365" y="469"/>
                  </a:cubicBezTo>
                  <a:cubicBezTo>
                    <a:pt x="413" y="295"/>
                    <a:pt x="335" y="115"/>
                    <a:pt x="179" y="19"/>
                  </a:cubicBezTo>
                  <a:cubicBezTo>
                    <a:pt x="161" y="6"/>
                    <a:pt x="144" y="1"/>
                    <a:pt x="128"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4528225" y="516050"/>
              <a:ext cx="4225" cy="6025"/>
            </a:xfrm>
            <a:custGeom>
              <a:rect b="b" l="l" r="r" t="t"/>
              <a:pathLst>
                <a:path extrusionOk="0" h="241" w="169">
                  <a:moveTo>
                    <a:pt x="61" y="1"/>
                  </a:moveTo>
                  <a:cubicBezTo>
                    <a:pt x="49" y="7"/>
                    <a:pt x="31" y="13"/>
                    <a:pt x="25" y="25"/>
                  </a:cubicBezTo>
                  <a:lnTo>
                    <a:pt x="13" y="43"/>
                  </a:lnTo>
                  <a:cubicBezTo>
                    <a:pt x="1" y="55"/>
                    <a:pt x="1" y="67"/>
                    <a:pt x="1" y="85"/>
                  </a:cubicBezTo>
                  <a:lnTo>
                    <a:pt x="1" y="157"/>
                  </a:lnTo>
                  <a:cubicBezTo>
                    <a:pt x="1" y="169"/>
                    <a:pt x="1" y="181"/>
                    <a:pt x="7" y="187"/>
                  </a:cubicBezTo>
                  <a:cubicBezTo>
                    <a:pt x="7" y="199"/>
                    <a:pt x="13" y="211"/>
                    <a:pt x="25" y="217"/>
                  </a:cubicBezTo>
                  <a:cubicBezTo>
                    <a:pt x="31" y="223"/>
                    <a:pt x="43" y="229"/>
                    <a:pt x="49" y="235"/>
                  </a:cubicBezTo>
                  <a:cubicBezTo>
                    <a:pt x="61" y="241"/>
                    <a:pt x="73" y="241"/>
                    <a:pt x="85" y="241"/>
                  </a:cubicBezTo>
                  <a:lnTo>
                    <a:pt x="103" y="241"/>
                  </a:lnTo>
                  <a:cubicBezTo>
                    <a:pt x="121" y="235"/>
                    <a:pt x="133" y="229"/>
                    <a:pt x="145" y="217"/>
                  </a:cubicBezTo>
                  <a:lnTo>
                    <a:pt x="157" y="205"/>
                  </a:lnTo>
                  <a:cubicBezTo>
                    <a:pt x="163" y="187"/>
                    <a:pt x="169" y="175"/>
                    <a:pt x="169" y="163"/>
                  </a:cubicBezTo>
                  <a:lnTo>
                    <a:pt x="169" y="85"/>
                  </a:lnTo>
                  <a:cubicBezTo>
                    <a:pt x="169" y="73"/>
                    <a:pt x="163" y="61"/>
                    <a:pt x="163" y="55"/>
                  </a:cubicBezTo>
                  <a:cubicBezTo>
                    <a:pt x="151" y="31"/>
                    <a:pt x="139" y="19"/>
                    <a:pt x="115" y="7"/>
                  </a:cubicBezTo>
                  <a:cubicBezTo>
                    <a:pt x="103" y="1"/>
                    <a:pt x="97" y="1"/>
                    <a:pt x="85"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4454125" y="383000"/>
              <a:ext cx="14200" cy="9075"/>
            </a:xfrm>
            <a:custGeom>
              <a:rect b="b" l="l" r="r" t="t"/>
              <a:pathLst>
                <a:path extrusionOk="0" h="363" w="568">
                  <a:moveTo>
                    <a:pt x="94" y="0"/>
                  </a:moveTo>
                  <a:cubicBezTo>
                    <a:pt x="67" y="0"/>
                    <a:pt x="40" y="15"/>
                    <a:pt x="25" y="42"/>
                  </a:cubicBezTo>
                  <a:cubicBezTo>
                    <a:pt x="1" y="78"/>
                    <a:pt x="13" y="132"/>
                    <a:pt x="55" y="156"/>
                  </a:cubicBezTo>
                  <a:lnTo>
                    <a:pt x="403" y="348"/>
                  </a:lnTo>
                  <a:cubicBezTo>
                    <a:pt x="418" y="358"/>
                    <a:pt x="433" y="362"/>
                    <a:pt x="448" y="362"/>
                  </a:cubicBezTo>
                  <a:cubicBezTo>
                    <a:pt x="521" y="362"/>
                    <a:pt x="567" y="250"/>
                    <a:pt x="487" y="204"/>
                  </a:cubicBezTo>
                  <a:lnTo>
                    <a:pt x="139" y="12"/>
                  </a:lnTo>
                  <a:cubicBezTo>
                    <a:pt x="124" y="4"/>
                    <a:pt x="109" y="0"/>
                    <a:pt x="94"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4438825" y="405350"/>
              <a:ext cx="20650" cy="6175"/>
            </a:xfrm>
            <a:custGeom>
              <a:rect b="b" l="l" r="r" t="t"/>
              <a:pathLst>
                <a:path extrusionOk="0" h="247" w="826">
                  <a:moveTo>
                    <a:pt x="85" y="0"/>
                  </a:moveTo>
                  <a:cubicBezTo>
                    <a:pt x="37" y="0"/>
                    <a:pt x="1" y="42"/>
                    <a:pt x="1" y="84"/>
                  </a:cubicBezTo>
                  <a:cubicBezTo>
                    <a:pt x="1" y="132"/>
                    <a:pt x="43" y="168"/>
                    <a:pt x="85" y="174"/>
                  </a:cubicBezTo>
                  <a:lnTo>
                    <a:pt x="709" y="246"/>
                  </a:lnTo>
                  <a:cubicBezTo>
                    <a:pt x="712" y="247"/>
                    <a:pt x="716" y="247"/>
                    <a:pt x="719" y="247"/>
                  </a:cubicBezTo>
                  <a:cubicBezTo>
                    <a:pt x="825" y="247"/>
                    <a:pt x="825" y="78"/>
                    <a:pt x="719" y="78"/>
                  </a:cubicBezTo>
                  <a:cubicBezTo>
                    <a:pt x="716" y="78"/>
                    <a:pt x="712" y="78"/>
                    <a:pt x="709" y="78"/>
                  </a:cubicBezTo>
                  <a:lnTo>
                    <a:pt x="85" y="0"/>
                  </a:ln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4589125" y="388825"/>
              <a:ext cx="12475" cy="6125"/>
            </a:xfrm>
            <a:custGeom>
              <a:rect b="b" l="l" r="r" t="t"/>
              <a:pathLst>
                <a:path extrusionOk="0" h="245" w="499">
                  <a:moveTo>
                    <a:pt x="398" y="0"/>
                  </a:moveTo>
                  <a:cubicBezTo>
                    <a:pt x="394" y="0"/>
                    <a:pt x="389" y="1"/>
                    <a:pt x="385" y="1"/>
                  </a:cubicBezTo>
                  <a:lnTo>
                    <a:pt x="73" y="79"/>
                  </a:lnTo>
                  <a:cubicBezTo>
                    <a:pt x="25" y="91"/>
                    <a:pt x="1" y="139"/>
                    <a:pt x="13" y="181"/>
                  </a:cubicBezTo>
                  <a:cubicBezTo>
                    <a:pt x="23" y="221"/>
                    <a:pt x="58" y="244"/>
                    <a:pt x="93" y="244"/>
                  </a:cubicBezTo>
                  <a:cubicBezTo>
                    <a:pt x="100" y="244"/>
                    <a:pt x="108" y="243"/>
                    <a:pt x="115" y="241"/>
                  </a:cubicBezTo>
                  <a:lnTo>
                    <a:pt x="427" y="169"/>
                  </a:lnTo>
                  <a:cubicBezTo>
                    <a:pt x="469" y="151"/>
                    <a:pt x="499" y="109"/>
                    <a:pt x="487" y="61"/>
                  </a:cubicBezTo>
                  <a:cubicBezTo>
                    <a:pt x="476" y="24"/>
                    <a:pt x="436" y="0"/>
                    <a:pt x="398"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4586425" y="414950"/>
              <a:ext cx="17275" cy="4375"/>
            </a:xfrm>
            <a:custGeom>
              <a:rect b="b" l="l" r="r" t="t"/>
              <a:pathLst>
                <a:path extrusionOk="0" h="175" w="691">
                  <a:moveTo>
                    <a:pt x="85" y="0"/>
                  </a:moveTo>
                  <a:cubicBezTo>
                    <a:pt x="37" y="0"/>
                    <a:pt x="1" y="42"/>
                    <a:pt x="1" y="84"/>
                  </a:cubicBezTo>
                  <a:cubicBezTo>
                    <a:pt x="1" y="132"/>
                    <a:pt x="37" y="168"/>
                    <a:pt x="85" y="174"/>
                  </a:cubicBezTo>
                  <a:lnTo>
                    <a:pt x="589" y="174"/>
                  </a:lnTo>
                  <a:cubicBezTo>
                    <a:pt x="691" y="162"/>
                    <a:pt x="691" y="12"/>
                    <a:pt x="589"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4589125" y="441075"/>
              <a:ext cx="19150" cy="12150"/>
            </a:xfrm>
            <a:custGeom>
              <a:rect b="b" l="l" r="r" t="t"/>
              <a:pathLst>
                <a:path extrusionOk="0" h="486" w="766">
                  <a:moveTo>
                    <a:pt x="97" y="1"/>
                  </a:moveTo>
                  <a:cubicBezTo>
                    <a:pt x="67" y="1"/>
                    <a:pt x="37" y="17"/>
                    <a:pt x="25" y="41"/>
                  </a:cubicBezTo>
                  <a:cubicBezTo>
                    <a:pt x="1" y="83"/>
                    <a:pt x="13" y="131"/>
                    <a:pt x="55" y="161"/>
                  </a:cubicBezTo>
                  <a:lnTo>
                    <a:pt x="595" y="473"/>
                  </a:lnTo>
                  <a:cubicBezTo>
                    <a:pt x="610" y="482"/>
                    <a:pt x="625" y="485"/>
                    <a:pt x="639" y="485"/>
                  </a:cubicBezTo>
                  <a:cubicBezTo>
                    <a:pt x="718" y="485"/>
                    <a:pt x="766" y="369"/>
                    <a:pt x="679" y="323"/>
                  </a:cubicBezTo>
                  <a:lnTo>
                    <a:pt x="139" y="11"/>
                  </a:lnTo>
                  <a:cubicBezTo>
                    <a:pt x="126" y="4"/>
                    <a:pt x="111" y="1"/>
                    <a:pt x="97"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4443475" y="427550"/>
              <a:ext cx="17200" cy="11125"/>
            </a:xfrm>
            <a:custGeom>
              <a:rect b="b" l="l" r="r" t="t"/>
              <a:pathLst>
                <a:path extrusionOk="0" h="445" w="688">
                  <a:moveTo>
                    <a:pt x="560" y="1"/>
                  </a:moveTo>
                  <a:cubicBezTo>
                    <a:pt x="546" y="1"/>
                    <a:pt x="531" y="4"/>
                    <a:pt x="517" y="12"/>
                  </a:cubicBezTo>
                  <a:lnTo>
                    <a:pt x="55" y="288"/>
                  </a:lnTo>
                  <a:cubicBezTo>
                    <a:pt x="13" y="312"/>
                    <a:pt x="1" y="360"/>
                    <a:pt x="25" y="402"/>
                  </a:cubicBezTo>
                  <a:cubicBezTo>
                    <a:pt x="36" y="430"/>
                    <a:pt x="64" y="445"/>
                    <a:pt x="93" y="445"/>
                  </a:cubicBezTo>
                  <a:cubicBezTo>
                    <a:pt x="108" y="445"/>
                    <a:pt x="124" y="441"/>
                    <a:pt x="139" y="432"/>
                  </a:cubicBezTo>
                  <a:lnTo>
                    <a:pt x="601" y="162"/>
                  </a:lnTo>
                  <a:cubicBezTo>
                    <a:pt x="687" y="112"/>
                    <a:pt x="636" y="1"/>
                    <a:pt x="560"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 name="Google Shape;85;p3"/>
          <p:cNvGrpSpPr/>
          <p:nvPr/>
        </p:nvGrpSpPr>
        <p:grpSpPr>
          <a:xfrm>
            <a:off x="117190" y="-121296"/>
            <a:ext cx="1064742" cy="859298"/>
            <a:chOff x="-4311860" y="390188"/>
            <a:chExt cx="656195" cy="529581"/>
          </a:xfrm>
        </p:grpSpPr>
        <p:sp>
          <p:nvSpPr>
            <p:cNvPr id="86" name="Google Shape;86;p3"/>
            <p:cNvSpPr/>
            <p:nvPr/>
          </p:nvSpPr>
          <p:spPr>
            <a:xfrm>
              <a:off x="-4311860" y="554936"/>
              <a:ext cx="613230" cy="364834"/>
            </a:xfrm>
            <a:custGeom>
              <a:rect b="b" l="l" r="r" t="t"/>
              <a:pathLst>
                <a:path extrusionOk="0" h="3924" w="6596">
                  <a:moveTo>
                    <a:pt x="153" y="1"/>
                  </a:moveTo>
                  <a:cubicBezTo>
                    <a:pt x="113" y="1"/>
                    <a:pt x="73" y="26"/>
                    <a:pt x="67" y="77"/>
                  </a:cubicBezTo>
                  <a:lnTo>
                    <a:pt x="67" y="83"/>
                  </a:lnTo>
                  <a:cubicBezTo>
                    <a:pt x="55" y="774"/>
                    <a:pt x="43" y="1470"/>
                    <a:pt x="25" y="2166"/>
                  </a:cubicBezTo>
                  <a:cubicBezTo>
                    <a:pt x="19" y="2466"/>
                    <a:pt x="1" y="2766"/>
                    <a:pt x="19" y="3066"/>
                  </a:cubicBezTo>
                  <a:cubicBezTo>
                    <a:pt x="31" y="3282"/>
                    <a:pt x="61" y="3534"/>
                    <a:pt x="217" y="3696"/>
                  </a:cubicBezTo>
                  <a:cubicBezTo>
                    <a:pt x="409" y="3894"/>
                    <a:pt x="739" y="3876"/>
                    <a:pt x="991" y="3888"/>
                  </a:cubicBezTo>
                  <a:cubicBezTo>
                    <a:pt x="1345" y="3906"/>
                    <a:pt x="1693" y="3912"/>
                    <a:pt x="2041" y="3912"/>
                  </a:cubicBezTo>
                  <a:cubicBezTo>
                    <a:pt x="2169" y="3913"/>
                    <a:pt x="2296" y="3913"/>
                    <a:pt x="2424" y="3913"/>
                  </a:cubicBezTo>
                  <a:cubicBezTo>
                    <a:pt x="2993" y="3913"/>
                    <a:pt x="3561" y="3903"/>
                    <a:pt x="4129" y="3894"/>
                  </a:cubicBezTo>
                  <a:cubicBezTo>
                    <a:pt x="4357" y="3892"/>
                    <a:pt x="4585" y="3891"/>
                    <a:pt x="4813" y="3891"/>
                  </a:cubicBezTo>
                  <a:cubicBezTo>
                    <a:pt x="5370" y="3891"/>
                    <a:pt x="5927" y="3898"/>
                    <a:pt x="6481" y="3924"/>
                  </a:cubicBezTo>
                  <a:cubicBezTo>
                    <a:pt x="6483" y="3924"/>
                    <a:pt x="6485" y="3924"/>
                    <a:pt x="6487" y="3924"/>
                  </a:cubicBezTo>
                  <a:cubicBezTo>
                    <a:pt x="6595" y="3924"/>
                    <a:pt x="6587" y="3762"/>
                    <a:pt x="6481" y="3756"/>
                  </a:cubicBezTo>
                  <a:cubicBezTo>
                    <a:pt x="5954" y="3729"/>
                    <a:pt x="5426" y="3721"/>
                    <a:pt x="4897" y="3721"/>
                  </a:cubicBezTo>
                  <a:cubicBezTo>
                    <a:pt x="4096" y="3721"/>
                    <a:pt x="3293" y="3740"/>
                    <a:pt x="2491" y="3744"/>
                  </a:cubicBezTo>
                  <a:cubicBezTo>
                    <a:pt x="2155" y="3744"/>
                    <a:pt x="1813" y="3744"/>
                    <a:pt x="1483" y="3738"/>
                  </a:cubicBezTo>
                  <a:cubicBezTo>
                    <a:pt x="1309" y="3732"/>
                    <a:pt x="1141" y="3726"/>
                    <a:pt x="973" y="3720"/>
                  </a:cubicBezTo>
                  <a:cubicBezTo>
                    <a:pt x="829" y="3720"/>
                    <a:pt x="679" y="3708"/>
                    <a:pt x="535" y="3678"/>
                  </a:cubicBezTo>
                  <a:cubicBezTo>
                    <a:pt x="283" y="3618"/>
                    <a:pt x="217" y="3396"/>
                    <a:pt x="193" y="3156"/>
                  </a:cubicBezTo>
                  <a:cubicBezTo>
                    <a:pt x="175" y="2880"/>
                    <a:pt x="175" y="2604"/>
                    <a:pt x="193" y="2328"/>
                  </a:cubicBezTo>
                  <a:cubicBezTo>
                    <a:pt x="205" y="1578"/>
                    <a:pt x="223" y="828"/>
                    <a:pt x="235" y="77"/>
                  </a:cubicBezTo>
                  <a:cubicBezTo>
                    <a:pt x="232" y="26"/>
                    <a:pt x="193" y="1"/>
                    <a:pt x="153"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3722139" y="533366"/>
              <a:ext cx="66474" cy="385474"/>
            </a:xfrm>
            <a:custGeom>
              <a:rect b="b" l="l" r="r" t="t"/>
              <a:pathLst>
                <a:path extrusionOk="0" h="4146" w="715">
                  <a:moveTo>
                    <a:pt x="363" y="0"/>
                  </a:moveTo>
                  <a:cubicBezTo>
                    <a:pt x="321" y="0"/>
                    <a:pt x="282" y="27"/>
                    <a:pt x="288" y="81"/>
                  </a:cubicBezTo>
                  <a:cubicBezTo>
                    <a:pt x="372" y="777"/>
                    <a:pt x="432" y="1480"/>
                    <a:pt x="468" y="2182"/>
                  </a:cubicBezTo>
                  <a:cubicBezTo>
                    <a:pt x="486" y="2530"/>
                    <a:pt x="498" y="2884"/>
                    <a:pt x="504" y="3238"/>
                  </a:cubicBezTo>
                  <a:cubicBezTo>
                    <a:pt x="504" y="3487"/>
                    <a:pt x="493" y="3972"/>
                    <a:pt x="146" y="3972"/>
                  </a:cubicBezTo>
                  <a:cubicBezTo>
                    <a:pt x="134" y="3972"/>
                    <a:pt x="121" y="3971"/>
                    <a:pt x="108" y="3970"/>
                  </a:cubicBezTo>
                  <a:cubicBezTo>
                    <a:pt x="105" y="3969"/>
                    <a:pt x="101" y="3969"/>
                    <a:pt x="98" y="3969"/>
                  </a:cubicBezTo>
                  <a:cubicBezTo>
                    <a:pt x="0" y="3969"/>
                    <a:pt x="4" y="4126"/>
                    <a:pt x="108" y="4138"/>
                  </a:cubicBezTo>
                  <a:lnTo>
                    <a:pt x="108" y="4144"/>
                  </a:lnTo>
                  <a:cubicBezTo>
                    <a:pt x="122" y="4145"/>
                    <a:pt x="136" y="4146"/>
                    <a:pt x="150" y="4146"/>
                  </a:cubicBezTo>
                  <a:cubicBezTo>
                    <a:pt x="370" y="4146"/>
                    <a:pt x="545" y="3969"/>
                    <a:pt x="618" y="3766"/>
                  </a:cubicBezTo>
                  <a:cubicBezTo>
                    <a:pt x="714" y="3502"/>
                    <a:pt x="672" y="3184"/>
                    <a:pt x="666" y="2908"/>
                  </a:cubicBezTo>
                  <a:cubicBezTo>
                    <a:pt x="648" y="2308"/>
                    <a:pt x="618" y="1714"/>
                    <a:pt x="564" y="1114"/>
                  </a:cubicBezTo>
                  <a:cubicBezTo>
                    <a:pt x="534" y="771"/>
                    <a:pt x="498" y="423"/>
                    <a:pt x="456" y="81"/>
                  </a:cubicBezTo>
                  <a:cubicBezTo>
                    <a:pt x="450" y="27"/>
                    <a:pt x="405" y="0"/>
                    <a:pt x="363"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4306282" y="478884"/>
              <a:ext cx="616577" cy="89163"/>
            </a:xfrm>
            <a:custGeom>
              <a:rect b="b" l="l" r="r" t="t"/>
              <a:pathLst>
                <a:path extrusionOk="0" h="959" w="6632">
                  <a:moveTo>
                    <a:pt x="5727" y="0"/>
                  </a:moveTo>
                  <a:cubicBezTo>
                    <a:pt x="5698" y="0"/>
                    <a:pt x="5670" y="1"/>
                    <a:pt x="5641" y="1"/>
                  </a:cubicBezTo>
                  <a:cubicBezTo>
                    <a:pt x="5089" y="1"/>
                    <a:pt x="4537" y="13"/>
                    <a:pt x="3991" y="19"/>
                  </a:cubicBezTo>
                  <a:lnTo>
                    <a:pt x="2353" y="37"/>
                  </a:lnTo>
                  <a:lnTo>
                    <a:pt x="1531" y="43"/>
                  </a:lnTo>
                  <a:cubicBezTo>
                    <a:pt x="1468" y="42"/>
                    <a:pt x="1405" y="41"/>
                    <a:pt x="1341" y="41"/>
                  </a:cubicBezTo>
                  <a:cubicBezTo>
                    <a:pt x="1150" y="41"/>
                    <a:pt x="958" y="48"/>
                    <a:pt x="769" y="61"/>
                  </a:cubicBezTo>
                  <a:cubicBezTo>
                    <a:pt x="535" y="91"/>
                    <a:pt x="301" y="163"/>
                    <a:pt x="157" y="355"/>
                  </a:cubicBezTo>
                  <a:cubicBezTo>
                    <a:pt x="25" y="517"/>
                    <a:pt x="1" y="739"/>
                    <a:pt x="97" y="925"/>
                  </a:cubicBezTo>
                  <a:cubicBezTo>
                    <a:pt x="115" y="949"/>
                    <a:pt x="139" y="959"/>
                    <a:pt x="163" y="959"/>
                  </a:cubicBezTo>
                  <a:cubicBezTo>
                    <a:pt x="219" y="959"/>
                    <a:pt x="275" y="903"/>
                    <a:pt x="241" y="835"/>
                  </a:cubicBezTo>
                  <a:cubicBezTo>
                    <a:pt x="157" y="679"/>
                    <a:pt x="235" y="493"/>
                    <a:pt x="361" y="385"/>
                  </a:cubicBezTo>
                  <a:cubicBezTo>
                    <a:pt x="511" y="253"/>
                    <a:pt x="733" y="229"/>
                    <a:pt x="925" y="223"/>
                  </a:cubicBezTo>
                  <a:cubicBezTo>
                    <a:pt x="1241" y="207"/>
                    <a:pt x="1557" y="205"/>
                    <a:pt x="1875" y="205"/>
                  </a:cubicBezTo>
                  <a:cubicBezTo>
                    <a:pt x="2034" y="205"/>
                    <a:pt x="2193" y="205"/>
                    <a:pt x="2353" y="205"/>
                  </a:cubicBezTo>
                  <a:lnTo>
                    <a:pt x="5215" y="169"/>
                  </a:lnTo>
                  <a:cubicBezTo>
                    <a:pt x="5359" y="169"/>
                    <a:pt x="5506" y="160"/>
                    <a:pt x="5651" y="160"/>
                  </a:cubicBezTo>
                  <a:cubicBezTo>
                    <a:pt x="5768" y="160"/>
                    <a:pt x="5883" y="166"/>
                    <a:pt x="5995" y="187"/>
                  </a:cubicBezTo>
                  <a:cubicBezTo>
                    <a:pt x="6199" y="229"/>
                    <a:pt x="6433" y="355"/>
                    <a:pt x="6457" y="583"/>
                  </a:cubicBezTo>
                  <a:cubicBezTo>
                    <a:pt x="6463" y="637"/>
                    <a:pt x="6508" y="664"/>
                    <a:pt x="6550" y="664"/>
                  </a:cubicBezTo>
                  <a:cubicBezTo>
                    <a:pt x="6592" y="664"/>
                    <a:pt x="6631" y="637"/>
                    <a:pt x="6625" y="583"/>
                  </a:cubicBezTo>
                  <a:cubicBezTo>
                    <a:pt x="6601" y="385"/>
                    <a:pt x="6481" y="211"/>
                    <a:pt x="6307" y="121"/>
                  </a:cubicBezTo>
                  <a:cubicBezTo>
                    <a:pt x="6129" y="22"/>
                    <a:pt x="5924" y="0"/>
                    <a:pt x="5727"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4311581" y="687049"/>
              <a:ext cx="641307" cy="64897"/>
            </a:xfrm>
            <a:custGeom>
              <a:rect b="b" l="l" r="r" t="t"/>
              <a:pathLst>
                <a:path extrusionOk="0" h="698" w="6898">
                  <a:moveTo>
                    <a:pt x="116" y="0"/>
                  </a:moveTo>
                  <a:cubicBezTo>
                    <a:pt x="59" y="0"/>
                    <a:pt x="1" y="61"/>
                    <a:pt x="34" y="127"/>
                  </a:cubicBezTo>
                  <a:lnTo>
                    <a:pt x="40" y="121"/>
                  </a:lnTo>
                  <a:cubicBezTo>
                    <a:pt x="232" y="463"/>
                    <a:pt x="640" y="547"/>
                    <a:pt x="994" y="583"/>
                  </a:cubicBezTo>
                  <a:cubicBezTo>
                    <a:pt x="1522" y="631"/>
                    <a:pt x="2056" y="643"/>
                    <a:pt x="2590" y="667"/>
                  </a:cubicBezTo>
                  <a:cubicBezTo>
                    <a:pt x="3210" y="687"/>
                    <a:pt x="3830" y="698"/>
                    <a:pt x="4450" y="698"/>
                  </a:cubicBezTo>
                  <a:cubicBezTo>
                    <a:pt x="4922" y="698"/>
                    <a:pt x="5394" y="692"/>
                    <a:pt x="5866" y="679"/>
                  </a:cubicBezTo>
                  <a:cubicBezTo>
                    <a:pt x="6208" y="673"/>
                    <a:pt x="6814" y="679"/>
                    <a:pt x="6886" y="229"/>
                  </a:cubicBezTo>
                  <a:cubicBezTo>
                    <a:pt x="6897" y="167"/>
                    <a:pt x="6843" y="125"/>
                    <a:pt x="6794" y="125"/>
                  </a:cubicBezTo>
                  <a:cubicBezTo>
                    <a:pt x="6761" y="125"/>
                    <a:pt x="6731" y="144"/>
                    <a:pt x="6724" y="187"/>
                  </a:cubicBezTo>
                  <a:cubicBezTo>
                    <a:pt x="6664" y="547"/>
                    <a:pt x="6094" y="511"/>
                    <a:pt x="5830" y="517"/>
                  </a:cubicBezTo>
                  <a:cubicBezTo>
                    <a:pt x="5332" y="529"/>
                    <a:pt x="4834" y="535"/>
                    <a:pt x="4336" y="535"/>
                  </a:cubicBezTo>
                  <a:cubicBezTo>
                    <a:pt x="3334" y="529"/>
                    <a:pt x="2326" y="499"/>
                    <a:pt x="1318" y="439"/>
                  </a:cubicBezTo>
                  <a:cubicBezTo>
                    <a:pt x="946" y="415"/>
                    <a:pt x="400" y="421"/>
                    <a:pt x="184" y="43"/>
                  </a:cubicBezTo>
                  <a:cubicBezTo>
                    <a:pt x="167" y="13"/>
                    <a:pt x="141" y="0"/>
                    <a:pt x="116"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4097560" y="390188"/>
              <a:ext cx="232146" cy="99018"/>
            </a:xfrm>
            <a:custGeom>
              <a:rect b="b" l="l" r="r" t="t"/>
              <a:pathLst>
                <a:path extrusionOk="0" h="1065" w="2497">
                  <a:moveTo>
                    <a:pt x="1310" y="1"/>
                  </a:moveTo>
                  <a:cubicBezTo>
                    <a:pt x="1293" y="1"/>
                    <a:pt x="1277" y="1"/>
                    <a:pt x="1260" y="1"/>
                  </a:cubicBezTo>
                  <a:cubicBezTo>
                    <a:pt x="942" y="13"/>
                    <a:pt x="606" y="55"/>
                    <a:pt x="360" y="253"/>
                  </a:cubicBezTo>
                  <a:cubicBezTo>
                    <a:pt x="132" y="427"/>
                    <a:pt x="0" y="727"/>
                    <a:pt x="90" y="1003"/>
                  </a:cubicBezTo>
                  <a:cubicBezTo>
                    <a:pt x="102" y="1046"/>
                    <a:pt x="135" y="1065"/>
                    <a:pt x="168" y="1065"/>
                  </a:cubicBezTo>
                  <a:cubicBezTo>
                    <a:pt x="219" y="1065"/>
                    <a:pt x="270" y="1023"/>
                    <a:pt x="252" y="961"/>
                  </a:cubicBezTo>
                  <a:lnTo>
                    <a:pt x="252" y="961"/>
                  </a:lnTo>
                  <a:lnTo>
                    <a:pt x="252" y="967"/>
                  </a:lnTo>
                  <a:cubicBezTo>
                    <a:pt x="174" y="733"/>
                    <a:pt x="312" y="487"/>
                    <a:pt x="510" y="355"/>
                  </a:cubicBezTo>
                  <a:cubicBezTo>
                    <a:pt x="726" y="211"/>
                    <a:pt x="1002" y="187"/>
                    <a:pt x="1260" y="181"/>
                  </a:cubicBezTo>
                  <a:cubicBezTo>
                    <a:pt x="1282" y="181"/>
                    <a:pt x="1304" y="181"/>
                    <a:pt x="1326" y="181"/>
                  </a:cubicBezTo>
                  <a:cubicBezTo>
                    <a:pt x="1562" y="181"/>
                    <a:pt x="1825" y="213"/>
                    <a:pt x="2022" y="361"/>
                  </a:cubicBezTo>
                  <a:cubicBezTo>
                    <a:pt x="2208" y="499"/>
                    <a:pt x="2316" y="733"/>
                    <a:pt x="2238" y="961"/>
                  </a:cubicBezTo>
                  <a:cubicBezTo>
                    <a:pt x="2216" y="1023"/>
                    <a:pt x="2267" y="1065"/>
                    <a:pt x="2318" y="1065"/>
                  </a:cubicBezTo>
                  <a:cubicBezTo>
                    <a:pt x="2352" y="1065"/>
                    <a:pt x="2386" y="1046"/>
                    <a:pt x="2400" y="1003"/>
                  </a:cubicBezTo>
                  <a:cubicBezTo>
                    <a:pt x="2496" y="733"/>
                    <a:pt x="2376" y="439"/>
                    <a:pt x="2166" y="253"/>
                  </a:cubicBezTo>
                  <a:cubicBezTo>
                    <a:pt x="1933" y="54"/>
                    <a:pt x="1609" y="1"/>
                    <a:pt x="1310"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3998266" y="692814"/>
              <a:ext cx="15712" cy="93533"/>
            </a:xfrm>
            <a:custGeom>
              <a:rect b="b" l="l" r="r" t="t"/>
              <a:pathLst>
                <a:path extrusionOk="0" h="1006" w="169">
                  <a:moveTo>
                    <a:pt x="82" y="0"/>
                  </a:moveTo>
                  <a:cubicBezTo>
                    <a:pt x="42" y="0"/>
                    <a:pt x="3" y="26"/>
                    <a:pt x="0" y="77"/>
                  </a:cubicBezTo>
                  <a:lnTo>
                    <a:pt x="0" y="929"/>
                  </a:lnTo>
                  <a:cubicBezTo>
                    <a:pt x="3" y="980"/>
                    <a:pt x="42" y="1005"/>
                    <a:pt x="82" y="1005"/>
                  </a:cubicBezTo>
                  <a:cubicBezTo>
                    <a:pt x="122" y="1005"/>
                    <a:pt x="162" y="980"/>
                    <a:pt x="168" y="929"/>
                  </a:cubicBezTo>
                  <a:lnTo>
                    <a:pt x="168" y="77"/>
                  </a:lnTo>
                  <a:cubicBezTo>
                    <a:pt x="162" y="26"/>
                    <a:pt x="122" y="0"/>
                    <a:pt x="82"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3987109" y="692349"/>
              <a:ext cx="21848" cy="87397"/>
            </a:xfrm>
            <a:custGeom>
              <a:rect b="b" l="l" r="r" t="t"/>
              <a:pathLst>
                <a:path extrusionOk="0" h="940" w="235">
                  <a:moveTo>
                    <a:pt x="86" y="1"/>
                  </a:moveTo>
                  <a:cubicBezTo>
                    <a:pt x="47" y="1"/>
                    <a:pt x="6" y="28"/>
                    <a:pt x="0" y="82"/>
                  </a:cubicBezTo>
                  <a:lnTo>
                    <a:pt x="66" y="856"/>
                  </a:lnTo>
                  <a:cubicBezTo>
                    <a:pt x="66" y="904"/>
                    <a:pt x="102" y="940"/>
                    <a:pt x="150" y="940"/>
                  </a:cubicBezTo>
                  <a:cubicBezTo>
                    <a:pt x="192" y="940"/>
                    <a:pt x="234" y="904"/>
                    <a:pt x="234" y="856"/>
                  </a:cubicBezTo>
                  <a:lnTo>
                    <a:pt x="168" y="82"/>
                  </a:lnTo>
                  <a:cubicBezTo>
                    <a:pt x="165" y="28"/>
                    <a:pt x="126" y="1"/>
                    <a:pt x="86"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3969258" y="699508"/>
              <a:ext cx="15712" cy="83492"/>
            </a:xfrm>
            <a:custGeom>
              <a:rect b="b" l="l" r="r" t="t"/>
              <a:pathLst>
                <a:path extrusionOk="0" h="898" w="169">
                  <a:moveTo>
                    <a:pt x="84" y="1"/>
                  </a:moveTo>
                  <a:cubicBezTo>
                    <a:pt x="43" y="1"/>
                    <a:pt x="3" y="28"/>
                    <a:pt x="0" y="83"/>
                  </a:cubicBezTo>
                  <a:lnTo>
                    <a:pt x="0" y="821"/>
                  </a:lnTo>
                  <a:cubicBezTo>
                    <a:pt x="3" y="872"/>
                    <a:pt x="42" y="897"/>
                    <a:pt x="82" y="897"/>
                  </a:cubicBezTo>
                  <a:cubicBezTo>
                    <a:pt x="122" y="897"/>
                    <a:pt x="162" y="872"/>
                    <a:pt x="168" y="821"/>
                  </a:cubicBezTo>
                  <a:lnTo>
                    <a:pt x="168" y="77"/>
                  </a:lnTo>
                  <a:cubicBezTo>
                    <a:pt x="162" y="26"/>
                    <a:pt x="123" y="1"/>
                    <a:pt x="84"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3996034" y="771282"/>
              <a:ext cx="43603" cy="19711"/>
            </a:xfrm>
            <a:custGeom>
              <a:rect b="b" l="l" r="r" t="t"/>
              <a:pathLst>
                <a:path extrusionOk="0" h="212" w="469">
                  <a:moveTo>
                    <a:pt x="372" y="0"/>
                  </a:moveTo>
                  <a:cubicBezTo>
                    <a:pt x="357" y="0"/>
                    <a:pt x="342" y="4"/>
                    <a:pt x="330" y="13"/>
                  </a:cubicBezTo>
                  <a:cubicBezTo>
                    <a:pt x="313" y="18"/>
                    <a:pt x="295" y="30"/>
                    <a:pt x="283" y="36"/>
                  </a:cubicBezTo>
                  <a:lnTo>
                    <a:pt x="283" y="36"/>
                  </a:lnTo>
                  <a:cubicBezTo>
                    <a:pt x="271" y="40"/>
                    <a:pt x="257" y="43"/>
                    <a:pt x="240" y="43"/>
                  </a:cubicBezTo>
                  <a:lnTo>
                    <a:pt x="264" y="43"/>
                  </a:lnTo>
                  <a:cubicBezTo>
                    <a:pt x="252" y="46"/>
                    <a:pt x="240" y="47"/>
                    <a:pt x="229" y="47"/>
                  </a:cubicBezTo>
                  <a:cubicBezTo>
                    <a:pt x="218" y="47"/>
                    <a:pt x="207" y="46"/>
                    <a:pt x="198" y="43"/>
                  </a:cubicBezTo>
                  <a:lnTo>
                    <a:pt x="216" y="43"/>
                  </a:lnTo>
                  <a:cubicBezTo>
                    <a:pt x="198" y="43"/>
                    <a:pt x="180" y="37"/>
                    <a:pt x="156" y="25"/>
                  </a:cubicBezTo>
                  <a:lnTo>
                    <a:pt x="156" y="25"/>
                  </a:lnTo>
                  <a:lnTo>
                    <a:pt x="180" y="37"/>
                  </a:lnTo>
                  <a:cubicBezTo>
                    <a:pt x="162" y="31"/>
                    <a:pt x="150" y="25"/>
                    <a:pt x="138" y="13"/>
                  </a:cubicBezTo>
                  <a:cubicBezTo>
                    <a:pt x="125" y="5"/>
                    <a:pt x="111" y="2"/>
                    <a:pt x="98" y="2"/>
                  </a:cubicBezTo>
                  <a:cubicBezTo>
                    <a:pt x="68" y="2"/>
                    <a:pt x="41" y="18"/>
                    <a:pt x="24" y="43"/>
                  </a:cubicBezTo>
                  <a:cubicBezTo>
                    <a:pt x="0" y="85"/>
                    <a:pt x="12" y="139"/>
                    <a:pt x="54" y="163"/>
                  </a:cubicBezTo>
                  <a:cubicBezTo>
                    <a:pt x="107" y="195"/>
                    <a:pt x="168" y="211"/>
                    <a:pt x="230" y="211"/>
                  </a:cubicBezTo>
                  <a:cubicBezTo>
                    <a:pt x="294" y="211"/>
                    <a:pt x="359" y="193"/>
                    <a:pt x="414" y="157"/>
                  </a:cubicBezTo>
                  <a:cubicBezTo>
                    <a:pt x="450" y="133"/>
                    <a:pt x="468" y="79"/>
                    <a:pt x="444" y="43"/>
                  </a:cubicBezTo>
                  <a:cubicBezTo>
                    <a:pt x="428" y="15"/>
                    <a:pt x="400" y="0"/>
                    <a:pt x="372"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4251056" y="554378"/>
              <a:ext cx="33004" cy="51694"/>
            </a:xfrm>
            <a:custGeom>
              <a:rect b="b" l="l" r="r" t="t"/>
              <a:pathLst>
                <a:path extrusionOk="0" h="556" w="355">
                  <a:moveTo>
                    <a:pt x="235" y="1"/>
                  </a:moveTo>
                  <a:cubicBezTo>
                    <a:pt x="215" y="1"/>
                    <a:pt x="194" y="9"/>
                    <a:pt x="175" y="29"/>
                  </a:cubicBezTo>
                  <a:lnTo>
                    <a:pt x="181" y="29"/>
                  </a:lnTo>
                  <a:cubicBezTo>
                    <a:pt x="67" y="149"/>
                    <a:pt x="1" y="311"/>
                    <a:pt x="1" y="479"/>
                  </a:cubicBezTo>
                  <a:cubicBezTo>
                    <a:pt x="4" y="530"/>
                    <a:pt x="43" y="556"/>
                    <a:pt x="83" y="556"/>
                  </a:cubicBezTo>
                  <a:cubicBezTo>
                    <a:pt x="122" y="556"/>
                    <a:pt x="163" y="530"/>
                    <a:pt x="169" y="479"/>
                  </a:cubicBezTo>
                  <a:lnTo>
                    <a:pt x="169" y="425"/>
                  </a:lnTo>
                  <a:lnTo>
                    <a:pt x="169" y="419"/>
                  </a:lnTo>
                  <a:cubicBezTo>
                    <a:pt x="169" y="407"/>
                    <a:pt x="169" y="401"/>
                    <a:pt x="169" y="389"/>
                  </a:cubicBezTo>
                  <a:cubicBezTo>
                    <a:pt x="175" y="359"/>
                    <a:pt x="187" y="323"/>
                    <a:pt x="199" y="293"/>
                  </a:cubicBezTo>
                  <a:lnTo>
                    <a:pt x="205" y="281"/>
                  </a:lnTo>
                  <a:lnTo>
                    <a:pt x="211" y="257"/>
                  </a:lnTo>
                  <a:cubicBezTo>
                    <a:pt x="223" y="245"/>
                    <a:pt x="229" y="227"/>
                    <a:pt x="241" y="215"/>
                  </a:cubicBezTo>
                  <a:cubicBezTo>
                    <a:pt x="247" y="197"/>
                    <a:pt x="259" y="186"/>
                    <a:pt x="271" y="174"/>
                  </a:cubicBezTo>
                  <a:lnTo>
                    <a:pt x="271" y="174"/>
                  </a:lnTo>
                  <a:cubicBezTo>
                    <a:pt x="266" y="178"/>
                    <a:pt x="264" y="180"/>
                    <a:pt x="263" y="180"/>
                  </a:cubicBezTo>
                  <a:cubicBezTo>
                    <a:pt x="262" y="180"/>
                    <a:pt x="273" y="167"/>
                    <a:pt x="277" y="167"/>
                  </a:cubicBezTo>
                  <a:lnTo>
                    <a:pt x="295" y="143"/>
                  </a:lnTo>
                  <a:cubicBezTo>
                    <a:pt x="354" y="84"/>
                    <a:pt x="299" y="1"/>
                    <a:pt x="235"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4256635" y="634055"/>
              <a:ext cx="19059" cy="15713"/>
            </a:xfrm>
            <a:custGeom>
              <a:rect b="b" l="l" r="r" t="t"/>
              <a:pathLst>
                <a:path extrusionOk="0" h="169" w="205">
                  <a:moveTo>
                    <a:pt x="103" y="1"/>
                  </a:moveTo>
                  <a:cubicBezTo>
                    <a:pt x="1" y="13"/>
                    <a:pt x="1" y="163"/>
                    <a:pt x="103" y="169"/>
                  </a:cubicBezTo>
                  <a:cubicBezTo>
                    <a:pt x="205" y="163"/>
                    <a:pt x="205" y="13"/>
                    <a:pt x="103"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4258866" y="811260"/>
              <a:ext cx="23521" cy="30217"/>
            </a:xfrm>
            <a:custGeom>
              <a:rect b="b" l="l" r="r" t="t"/>
              <a:pathLst>
                <a:path extrusionOk="0" h="325" w="253">
                  <a:moveTo>
                    <a:pt x="175" y="117"/>
                  </a:moveTo>
                  <a:cubicBezTo>
                    <a:pt x="173" y="119"/>
                    <a:pt x="171" y="121"/>
                    <a:pt x="171" y="123"/>
                  </a:cubicBezTo>
                  <a:lnTo>
                    <a:pt x="171" y="123"/>
                  </a:lnTo>
                  <a:lnTo>
                    <a:pt x="175" y="117"/>
                  </a:lnTo>
                  <a:close/>
                  <a:moveTo>
                    <a:pt x="170" y="143"/>
                  </a:moveTo>
                  <a:lnTo>
                    <a:pt x="170" y="143"/>
                  </a:lnTo>
                  <a:cubicBezTo>
                    <a:pt x="170" y="143"/>
                    <a:pt x="170" y="143"/>
                    <a:pt x="170" y="143"/>
                  </a:cubicBezTo>
                  <a:lnTo>
                    <a:pt x="170" y="143"/>
                  </a:lnTo>
                  <a:cubicBezTo>
                    <a:pt x="170" y="144"/>
                    <a:pt x="171" y="144"/>
                    <a:pt x="171" y="145"/>
                  </a:cubicBezTo>
                  <a:lnTo>
                    <a:pt x="171" y="145"/>
                  </a:lnTo>
                  <a:cubicBezTo>
                    <a:pt x="170" y="144"/>
                    <a:pt x="170" y="143"/>
                    <a:pt x="170" y="143"/>
                  </a:cubicBezTo>
                  <a:close/>
                  <a:moveTo>
                    <a:pt x="171" y="145"/>
                  </a:moveTo>
                  <a:cubicBezTo>
                    <a:pt x="172" y="147"/>
                    <a:pt x="173" y="150"/>
                    <a:pt x="175" y="152"/>
                  </a:cubicBezTo>
                  <a:lnTo>
                    <a:pt x="175" y="152"/>
                  </a:lnTo>
                  <a:lnTo>
                    <a:pt x="174" y="149"/>
                  </a:lnTo>
                  <a:lnTo>
                    <a:pt x="174" y="149"/>
                  </a:lnTo>
                  <a:cubicBezTo>
                    <a:pt x="175" y="151"/>
                    <a:pt x="176" y="152"/>
                    <a:pt x="177" y="154"/>
                  </a:cubicBezTo>
                  <a:lnTo>
                    <a:pt x="177" y="154"/>
                  </a:lnTo>
                  <a:lnTo>
                    <a:pt x="176" y="153"/>
                  </a:lnTo>
                  <a:lnTo>
                    <a:pt x="176" y="153"/>
                  </a:lnTo>
                  <a:cubicBezTo>
                    <a:pt x="175" y="153"/>
                    <a:pt x="175" y="152"/>
                    <a:pt x="175" y="152"/>
                  </a:cubicBezTo>
                  <a:lnTo>
                    <a:pt x="175" y="152"/>
                  </a:lnTo>
                  <a:lnTo>
                    <a:pt x="175" y="153"/>
                  </a:lnTo>
                  <a:cubicBezTo>
                    <a:pt x="173" y="151"/>
                    <a:pt x="172" y="148"/>
                    <a:pt x="171" y="145"/>
                  </a:cubicBezTo>
                  <a:close/>
                  <a:moveTo>
                    <a:pt x="86" y="0"/>
                  </a:moveTo>
                  <a:cubicBezTo>
                    <a:pt x="80" y="0"/>
                    <a:pt x="73" y="1"/>
                    <a:pt x="67" y="3"/>
                  </a:cubicBezTo>
                  <a:cubicBezTo>
                    <a:pt x="49" y="9"/>
                    <a:pt x="31" y="21"/>
                    <a:pt x="19" y="39"/>
                  </a:cubicBezTo>
                  <a:lnTo>
                    <a:pt x="25" y="45"/>
                  </a:lnTo>
                  <a:cubicBezTo>
                    <a:pt x="7" y="69"/>
                    <a:pt x="1" y="99"/>
                    <a:pt x="1" y="135"/>
                  </a:cubicBezTo>
                  <a:cubicBezTo>
                    <a:pt x="1" y="165"/>
                    <a:pt x="7" y="195"/>
                    <a:pt x="19" y="225"/>
                  </a:cubicBezTo>
                  <a:cubicBezTo>
                    <a:pt x="31" y="243"/>
                    <a:pt x="49" y="261"/>
                    <a:pt x="67" y="279"/>
                  </a:cubicBezTo>
                  <a:cubicBezTo>
                    <a:pt x="85" y="303"/>
                    <a:pt x="115" y="315"/>
                    <a:pt x="145" y="321"/>
                  </a:cubicBezTo>
                  <a:cubicBezTo>
                    <a:pt x="155" y="323"/>
                    <a:pt x="164" y="325"/>
                    <a:pt x="173" y="325"/>
                  </a:cubicBezTo>
                  <a:cubicBezTo>
                    <a:pt x="185" y="325"/>
                    <a:pt x="197" y="322"/>
                    <a:pt x="211" y="315"/>
                  </a:cubicBezTo>
                  <a:cubicBezTo>
                    <a:pt x="229" y="303"/>
                    <a:pt x="241" y="285"/>
                    <a:pt x="247" y="261"/>
                  </a:cubicBezTo>
                  <a:cubicBezTo>
                    <a:pt x="253" y="243"/>
                    <a:pt x="253" y="219"/>
                    <a:pt x="241" y="201"/>
                  </a:cubicBezTo>
                  <a:cubicBezTo>
                    <a:pt x="229" y="183"/>
                    <a:pt x="211" y="165"/>
                    <a:pt x="187" y="159"/>
                  </a:cubicBezTo>
                  <a:lnTo>
                    <a:pt x="178" y="154"/>
                  </a:lnTo>
                  <a:lnTo>
                    <a:pt x="179" y="155"/>
                  </a:lnTo>
                  <a:lnTo>
                    <a:pt x="185" y="159"/>
                  </a:lnTo>
                  <a:lnTo>
                    <a:pt x="185" y="159"/>
                  </a:lnTo>
                  <a:cubicBezTo>
                    <a:pt x="184" y="159"/>
                    <a:pt x="182" y="158"/>
                    <a:pt x="180" y="157"/>
                  </a:cubicBezTo>
                  <a:lnTo>
                    <a:pt x="180" y="157"/>
                  </a:lnTo>
                  <a:lnTo>
                    <a:pt x="180" y="158"/>
                  </a:lnTo>
                  <a:lnTo>
                    <a:pt x="180" y="158"/>
                  </a:lnTo>
                  <a:cubicBezTo>
                    <a:pt x="180" y="158"/>
                    <a:pt x="180" y="158"/>
                    <a:pt x="180" y="157"/>
                  </a:cubicBezTo>
                  <a:lnTo>
                    <a:pt x="180" y="157"/>
                  </a:lnTo>
                  <a:cubicBezTo>
                    <a:pt x="180" y="157"/>
                    <a:pt x="180" y="157"/>
                    <a:pt x="180" y="157"/>
                  </a:cubicBezTo>
                  <a:lnTo>
                    <a:pt x="180" y="157"/>
                  </a:lnTo>
                  <a:lnTo>
                    <a:pt x="179" y="155"/>
                  </a:lnTo>
                  <a:lnTo>
                    <a:pt x="178" y="154"/>
                  </a:lnTo>
                  <a:lnTo>
                    <a:pt x="178" y="154"/>
                  </a:lnTo>
                  <a:cubicBezTo>
                    <a:pt x="178" y="155"/>
                    <a:pt x="179" y="156"/>
                    <a:pt x="180" y="157"/>
                  </a:cubicBezTo>
                  <a:lnTo>
                    <a:pt x="180" y="157"/>
                  </a:lnTo>
                  <a:cubicBezTo>
                    <a:pt x="180" y="157"/>
                    <a:pt x="180" y="157"/>
                    <a:pt x="180" y="157"/>
                  </a:cubicBezTo>
                  <a:lnTo>
                    <a:pt x="180" y="157"/>
                  </a:lnTo>
                  <a:cubicBezTo>
                    <a:pt x="178" y="156"/>
                    <a:pt x="177" y="155"/>
                    <a:pt x="176" y="153"/>
                  </a:cubicBezTo>
                  <a:lnTo>
                    <a:pt x="176" y="153"/>
                  </a:lnTo>
                  <a:lnTo>
                    <a:pt x="178" y="154"/>
                  </a:lnTo>
                  <a:lnTo>
                    <a:pt x="178" y="154"/>
                  </a:lnTo>
                  <a:cubicBezTo>
                    <a:pt x="177" y="154"/>
                    <a:pt x="177" y="154"/>
                    <a:pt x="177" y="154"/>
                  </a:cubicBezTo>
                  <a:lnTo>
                    <a:pt x="177" y="154"/>
                  </a:lnTo>
                  <a:lnTo>
                    <a:pt x="178" y="154"/>
                  </a:lnTo>
                  <a:lnTo>
                    <a:pt x="173" y="147"/>
                  </a:lnTo>
                  <a:lnTo>
                    <a:pt x="169" y="136"/>
                  </a:lnTo>
                  <a:lnTo>
                    <a:pt x="169" y="136"/>
                  </a:lnTo>
                  <a:cubicBezTo>
                    <a:pt x="169" y="138"/>
                    <a:pt x="170" y="140"/>
                    <a:pt x="170" y="142"/>
                  </a:cubicBezTo>
                  <a:lnTo>
                    <a:pt x="170" y="142"/>
                  </a:lnTo>
                  <a:lnTo>
                    <a:pt x="170" y="142"/>
                  </a:lnTo>
                  <a:lnTo>
                    <a:pt x="170" y="142"/>
                  </a:lnTo>
                  <a:cubicBezTo>
                    <a:pt x="170" y="142"/>
                    <a:pt x="170" y="142"/>
                    <a:pt x="170" y="143"/>
                  </a:cubicBezTo>
                  <a:lnTo>
                    <a:pt x="170" y="143"/>
                  </a:lnTo>
                  <a:cubicBezTo>
                    <a:pt x="170" y="142"/>
                    <a:pt x="169" y="141"/>
                    <a:pt x="169" y="141"/>
                  </a:cubicBezTo>
                  <a:lnTo>
                    <a:pt x="169" y="141"/>
                  </a:lnTo>
                  <a:lnTo>
                    <a:pt x="170" y="142"/>
                  </a:lnTo>
                  <a:lnTo>
                    <a:pt x="170" y="142"/>
                  </a:lnTo>
                  <a:cubicBezTo>
                    <a:pt x="169" y="140"/>
                    <a:pt x="169" y="138"/>
                    <a:pt x="169" y="136"/>
                  </a:cubicBezTo>
                  <a:lnTo>
                    <a:pt x="169" y="136"/>
                  </a:lnTo>
                  <a:cubicBezTo>
                    <a:pt x="169" y="135"/>
                    <a:pt x="169" y="135"/>
                    <a:pt x="169" y="135"/>
                  </a:cubicBezTo>
                  <a:lnTo>
                    <a:pt x="169" y="135"/>
                  </a:lnTo>
                  <a:lnTo>
                    <a:pt x="169" y="136"/>
                  </a:lnTo>
                  <a:lnTo>
                    <a:pt x="169" y="136"/>
                  </a:lnTo>
                  <a:cubicBezTo>
                    <a:pt x="169" y="134"/>
                    <a:pt x="169" y="133"/>
                    <a:pt x="169" y="132"/>
                  </a:cubicBezTo>
                  <a:lnTo>
                    <a:pt x="169" y="132"/>
                  </a:lnTo>
                  <a:cubicBezTo>
                    <a:pt x="169" y="129"/>
                    <a:pt x="170" y="126"/>
                    <a:pt x="171" y="123"/>
                  </a:cubicBezTo>
                  <a:lnTo>
                    <a:pt x="171" y="123"/>
                  </a:lnTo>
                  <a:lnTo>
                    <a:pt x="169" y="126"/>
                  </a:lnTo>
                  <a:lnTo>
                    <a:pt x="169" y="126"/>
                  </a:lnTo>
                  <a:cubicBezTo>
                    <a:pt x="169" y="125"/>
                    <a:pt x="169" y="124"/>
                    <a:pt x="169" y="123"/>
                  </a:cubicBezTo>
                  <a:lnTo>
                    <a:pt x="169" y="117"/>
                  </a:lnTo>
                  <a:cubicBezTo>
                    <a:pt x="166" y="123"/>
                    <a:pt x="164" y="128"/>
                    <a:pt x="164" y="132"/>
                  </a:cubicBezTo>
                  <a:lnTo>
                    <a:pt x="164" y="132"/>
                  </a:lnTo>
                  <a:lnTo>
                    <a:pt x="169" y="126"/>
                  </a:lnTo>
                  <a:lnTo>
                    <a:pt x="169" y="147"/>
                  </a:lnTo>
                  <a:cubicBezTo>
                    <a:pt x="166" y="141"/>
                    <a:pt x="165" y="137"/>
                    <a:pt x="164" y="132"/>
                  </a:cubicBezTo>
                  <a:lnTo>
                    <a:pt x="164" y="132"/>
                  </a:lnTo>
                  <a:lnTo>
                    <a:pt x="163" y="135"/>
                  </a:lnTo>
                  <a:lnTo>
                    <a:pt x="163" y="129"/>
                  </a:lnTo>
                  <a:cubicBezTo>
                    <a:pt x="187" y="87"/>
                    <a:pt x="175" y="33"/>
                    <a:pt x="133" y="15"/>
                  </a:cubicBezTo>
                  <a:cubicBezTo>
                    <a:pt x="120" y="6"/>
                    <a:pt x="103" y="0"/>
                    <a:pt x="86"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 name="Google Shape;98;p3"/>
          <p:cNvGrpSpPr/>
          <p:nvPr/>
        </p:nvGrpSpPr>
        <p:grpSpPr>
          <a:xfrm>
            <a:off x="8164445" y="2241128"/>
            <a:ext cx="1046495" cy="579762"/>
            <a:chOff x="-1778064" y="1920747"/>
            <a:chExt cx="765205" cy="423927"/>
          </a:xfrm>
        </p:grpSpPr>
        <p:sp>
          <p:nvSpPr>
            <p:cNvPr id="99" name="Google Shape;99;p3"/>
            <p:cNvSpPr/>
            <p:nvPr/>
          </p:nvSpPr>
          <p:spPr>
            <a:xfrm>
              <a:off x="-1778064" y="2120739"/>
              <a:ext cx="182780" cy="219742"/>
            </a:xfrm>
            <a:custGeom>
              <a:rect b="b" l="l" r="r" t="t"/>
              <a:pathLst>
                <a:path extrusionOk="0" h="1992" w="1657">
                  <a:moveTo>
                    <a:pt x="941" y="1"/>
                  </a:moveTo>
                  <a:cubicBezTo>
                    <a:pt x="625" y="1"/>
                    <a:pt x="312" y="154"/>
                    <a:pt x="150" y="456"/>
                  </a:cubicBezTo>
                  <a:cubicBezTo>
                    <a:pt x="18" y="708"/>
                    <a:pt x="0" y="1002"/>
                    <a:pt x="102" y="1272"/>
                  </a:cubicBezTo>
                  <a:cubicBezTo>
                    <a:pt x="210" y="1530"/>
                    <a:pt x="408" y="1740"/>
                    <a:pt x="660" y="1872"/>
                  </a:cubicBezTo>
                  <a:cubicBezTo>
                    <a:pt x="792" y="1944"/>
                    <a:pt x="936" y="1986"/>
                    <a:pt x="1086" y="1992"/>
                  </a:cubicBezTo>
                  <a:cubicBezTo>
                    <a:pt x="1188" y="1986"/>
                    <a:pt x="1188" y="1836"/>
                    <a:pt x="1086" y="1824"/>
                  </a:cubicBezTo>
                  <a:lnTo>
                    <a:pt x="1086" y="1830"/>
                  </a:lnTo>
                  <a:cubicBezTo>
                    <a:pt x="798" y="1830"/>
                    <a:pt x="492" y="1602"/>
                    <a:pt x="330" y="1350"/>
                  </a:cubicBezTo>
                  <a:cubicBezTo>
                    <a:pt x="66" y="942"/>
                    <a:pt x="228" y="330"/>
                    <a:pt x="726" y="198"/>
                  </a:cubicBezTo>
                  <a:cubicBezTo>
                    <a:pt x="800" y="176"/>
                    <a:pt x="874" y="166"/>
                    <a:pt x="948" y="166"/>
                  </a:cubicBezTo>
                  <a:cubicBezTo>
                    <a:pt x="1141" y="166"/>
                    <a:pt x="1329" y="237"/>
                    <a:pt x="1476" y="372"/>
                  </a:cubicBezTo>
                  <a:cubicBezTo>
                    <a:pt x="1493" y="390"/>
                    <a:pt x="1512" y="397"/>
                    <a:pt x="1531" y="397"/>
                  </a:cubicBezTo>
                  <a:cubicBezTo>
                    <a:pt x="1596" y="397"/>
                    <a:pt x="1656" y="313"/>
                    <a:pt x="1596" y="258"/>
                  </a:cubicBezTo>
                  <a:cubicBezTo>
                    <a:pt x="1417" y="86"/>
                    <a:pt x="1178" y="1"/>
                    <a:pt x="941"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1640397" y="1920747"/>
              <a:ext cx="285917" cy="225479"/>
            </a:xfrm>
            <a:custGeom>
              <a:rect b="b" l="l" r="r" t="t"/>
              <a:pathLst>
                <a:path extrusionOk="0" h="2044" w="2592">
                  <a:moveTo>
                    <a:pt x="1392" y="1"/>
                  </a:moveTo>
                  <a:cubicBezTo>
                    <a:pt x="786" y="1"/>
                    <a:pt x="252" y="397"/>
                    <a:pt x="90" y="979"/>
                  </a:cubicBezTo>
                  <a:cubicBezTo>
                    <a:pt x="0" y="1321"/>
                    <a:pt x="30" y="1681"/>
                    <a:pt x="186" y="1999"/>
                  </a:cubicBezTo>
                  <a:cubicBezTo>
                    <a:pt x="201" y="2031"/>
                    <a:pt x="226" y="2044"/>
                    <a:pt x="251" y="2044"/>
                  </a:cubicBezTo>
                  <a:cubicBezTo>
                    <a:pt x="306" y="2044"/>
                    <a:pt x="363" y="1981"/>
                    <a:pt x="330" y="1915"/>
                  </a:cubicBezTo>
                  <a:cubicBezTo>
                    <a:pt x="96" y="1429"/>
                    <a:pt x="198" y="817"/>
                    <a:pt x="606" y="457"/>
                  </a:cubicBezTo>
                  <a:cubicBezTo>
                    <a:pt x="817" y="270"/>
                    <a:pt x="1082" y="174"/>
                    <a:pt x="1350" y="174"/>
                  </a:cubicBezTo>
                  <a:cubicBezTo>
                    <a:pt x="1571" y="174"/>
                    <a:pt x="1794" y="240"/>
                    <a:pt x="1986" y="373"/>
                  </a:cubicBezTo>
                  <a:cubicBezTo>
                    <a:pt x="2215" y="535"/>
                    <a:pt x="2371" y="781"/>
                    <a:pt x="2419" y="1057"/>
                  </a:cubicBezTo>
                  <a:cubicBezTo>
                    <a:pt x="2426" y="1101"/>
                    <a:pt x="2457" y="1120"/>
                    <a:pt x="2490" y="1120"/>
                  </a:cubicBezTo>
                  <a:cubicBezTo>
                    <a:pt x="2538" y="1120"/>
                    <a:pt x="2591" y="1079"/>
                    <a:pt x="2581" y="1015"/>
                  </a:cubicBezTo>
                  <a:cubicBezTo>
                    <a:pt x="2467" y="445"/>
                    <a:pt x="1974" y="25"/>
                    <a:pt x="1392"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1372455" y="1972151"/>
              <a:ext cx="243890" cy="184222"/>
            </a:xfrm>
            <a:custGeom>
              <a:rect b="b" l="l" r="r" t="t"/>
              <a:pathLst>
                <a:path extrusionOk="0" h="1670" w="2211">
                  <a:moveTo>
                    <a:pt x="907" y="1"/>
                  </a:moveTo>
                  <a:cubicBezTo>
                    <a:pt x="807" y="1"/>
                    <a:pt x="703" y="16"/>
                    <a:pt x="596" y="51"/>
                  </a:cubicBezTo>
                  <a:cubicBezTo>
                    <a:pt x="356" y="129"/>
                    <a:pt x="158" y="291"/>
                    <a:pt x="38" y="507"/>
                  </a:cubicBezTo>
                  <a:cubicBezTo>
                    <a:pt x="0" y="573"/>
                    <a:pt x="57" y="633"/>
                    <a:pt x="113" y="633"/>
                  </a:cubicBezTo>
                  <a:cubicBezTo>
                    <a:pt x="139" y="633"/>
                    <a:pt x="165" y="621"/>
                    <a:pt x="182" y="591"/>
                  </a:cubicBezTo>
                  <a:lnTo>
                    <a:pt x="188" y="585"/>
                  </a:lnTo>
                  <a:cubicBezTo>
                    <a:pt x="336" y="318"/>
                    <a:pt x="614" y="169"/>
                    <a:pt x="896" y="169"/>
                  </a:cubicBezTo>
                  <a:cubicBezTo>
                    <a:pt x="1058" y="169"/>
                    <a:pt x="1222" y="218"/>
                    <a:pt x="1364" y="321"/>
                  </a:cubicBezTo>
                  <a:cubicBezTo>
                    <a:pt x="1754" y="609"/>
                    <a:pt x="1814" y="1167"/>
                    <a:pt x="1484" y="1527"/>
                  </a:cubicBezTo>
                  <a:cubicBezTo>
                    <a:pt x="1424" y="1586"/>
                    <a:pt x="1479" y="1669"/>
                    <a:pt x="1543" y="1669"/>
                  </a:cubicBezTo>
                  <a:cubicBezTo>
                    <a:pt x="1564" y="1669"/>
                    <a:pt x="1585" y="1661"/>
                    <a:pt x="1604" y="1641"/>
                  </a:cubicBezTo>
                  <a:cubicBezTo>
                    <a:pt x="2211" y="991"/>
                    <a:pt x="1697" y="1"/>
                    <a:pt x="907"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1670181" y="2117761"/>
              <a:ext cx="657322" cy="226913"/>
            </a:xfrm>
            <a:custGeom>
              <a:rect b="b" l="l" r="r" t="t"/>
              <a:pathLst>
                <a:path extrusionOk="0" h="2057" w="5959">
                  <a:moveTo>
                    <a:pt x="4837" y="1"/>
                  </a:moveTo>
                  <a:cubicBezTo>
                    <a:pt x="4594" y="1"/>
                    <a:pt x="4350" y="79"/>
                    <a:pt x="4147" y="237"/>
                  </a:cubicBezTo>
                  <a:cubicBezTo>
                    <a:pt x="4081" y="293"/>
                    <a:pt x="4140" y="379"/>
                    <a:pt x="4209" y="379"/>
                  </a:cubicBezTo>
                  <a:cubicBezTo>
                    <a:pt x="4228" y="379"/>
                    <a:pt x="4248" y="372"/>
                    <a:pt x="4267" y="357"/>
                  </a:cubicBezTo>
                  <a:cubicBezTo>
                    <a:pt x="4435" y="229"/>
                    <a:pt x="4635" y="166"/>
                    <a:pt x="4836" y="166"/>
                  </a:cubicBezTo>
                  <a:cubicBezTo>
                    <a:pt x="5051" y="166"/>
                    <a:pt x="5266" y="238"/>
                    <a:pt x="5443" y="381"/>
                  </a:cubicBezTo>
                  <a:cubicBezTo>
                    <a:pt x="5761" y="663"/>
                    <a:pt x="5785" y="1161"/>
                    <a:pt x="5563" y="1503"/>
                  </a:cubicBezTo>
                  <a:cubicBezTo>
                    <a:pt x="5357" y="1817"/>
                    <a:pt x="5006" y="1882"/>
                    <a:pt x="4652" y="1882"/>
                  </a:cubicBezTo>
                  <a:cubicBezTo>
                    <a:pt x="4478" y="1882"/>
                    <a:pt x="4304" y="1867"/>
                    <a:pt x="4147" y="1857"/>
                  </a:cubicBezTo>
                  <a:cubicBezTo>
                    <a:pt x="3880" y="1842"/>
                    <a:pt x="3613" y="1836"/>
                    <a:pt x="3345" y="1836"/>
                  </a:cubicBezTo>
                  <a:cubicBezTo>
                    <a:pt x="2979" y="1836"/>
                    <a:pt x="2612" y="1846"/>
                    <a:pt x="2244" y="1857"/>
                  </a:cubicBezTo>
                  <a:cubicBezTo>
                    <a:pt x="1836" y="1871"/>
                    <a:pt x="1425" y="1885"/>
                    <a:pt x="1013" y="1885"/>
                  </a:cubicBezTo>
                  <a:cubicBezTo>
                    <a:pt x="712" y="1885"/>
                    <a:pt x="410" y="1877"/>
                    <a:pt x="108" y="1857"/>
                  </a:cubicBezTo>
                  <a:cubicBezTo>
                    <a:pt x="106" y="1857"/>
                    <a:pt x="105" y="1857"/>
                    <a:pt x="103" y="1857"/>
                  </a:cubicBezTo>
                  <a:cubicBezTo>
                    <a:pt x="0" y="1857"/>
                    <a:pt x="2" y="2019"/>
                    <a:pt x="108" y="2025"/>
                  </a:cubicBezTo>
                  <a:cubicBezTo>
                    <a:pt x="430" y="2048"/>
                    <a:pt x="751" y="2057"/>
                    <a:pt x="1073" y="2057"/>
                  </a:cubicBezTo>
                  <a:cubicBezTo>
                    <a:pt x="1849" y="2057"/>
                    <a:pt x="2625" y="2008"/>
                    <a:pt x="3401" y="2008"/>
                  </a:cubicBezTo>
                  <a:cubicBezTo>
                    <a:pt x="3707" y="2008"/>
                    <a:pt x="4014" y="2016"/>
                    <a:pt x="4321" y="2037"/>
                  </a:cubicBezTo>
                  <a:cubicBezTo>
                    <a:pt x="4420" y="2045"/>
                    <a:pt x="4522" y="2050"/>
                    <a:pt x="4625" y="2050"/>
                  </a:cubicBezTo>
                  <a:cubicBezTo>
                    <a:pt x="5067" y="2050"/>
                    <a:pt x="5514" y="1951"/>
                    <a:pt x="5743" y="1527"/>
                  </a:cubicBezTo>
                  <a:cubicBezTo>
                    <a:pt x="5959" y="1131"/>
                    <a:pt x="5917" y="597"/>
                    <a:pt x="5581" y="279"/>
                  </a:cubicBezTo>
                  <a:cubicBezTo>
                    <a:pt x="5368" y="94"/>
                    <a:pt x="5102" y="1"/>
                    <a:pt x="4837"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1553032" y="1980204"/>
              <a:ext cx="67618" cy="63761"/>
            </a:xfrm>
            <a:custGeom>
              <a:rect b="b" l="l" r="r" t="t"/>
              <a:pathLst>
                <a:path extrusionOk="0" h="578" w="613">
                  <a:moveTo>
                    <a:pt x="491" y="1"/>
                  </a:moveTo>
                  <a:cubicBezTo>
                    <a:pt x="223" y="1"/>
                    <a:pt x="1" y="222"/>
                    <a:pt x="6" y="494"/>
                  </a:cubicBezTo>
                  <a:cubicBezTo>
                    <a:pt x="6" y="542"/>
                    <a:pt x="42" y="578"/>
                    <a:pt x="90" y="578"/>
                  </a:cubicBezTo>
                  <a:cubicBezTo>
                    <a:pt x="132" y="578"/>
                    <a:pt x="174" y="542"/>
                    <a:pt x="174" y="494"/>
                  </a:cubicBezTo>
                  <a:cubicBezTo>
                    <a:pt x="174" y="482"/>
                    <a:pt x="174" y="464"/>
                    <a:pt x="174" y="452"/>
                  </a:cubicBezTo>
                  <a:cubicBezTo>
                    <a:pt x="174" y="446"/>
                    <a:pt x="174" y="440"/>
                    <a:pt x="174" y="434"/>
                  </a:cubicBezTo>
                  <a:cubicBezTo>
                    <a:pt x="174" y="422"/>
                    <a:pt x="180" y="404"/>
                    <a:pt x="186" y="392"/>
                  </a:cubicBezTo>
                  <a:cubicBezTo>
                    <a:pt x="186" y="386"/>
                    <a:pt x="186" y="380"/>
                    <a:pt x="186" y="374"/>
                  </a:cubicBezTo>
                  <a:cubicBezTo>
                    <a:pt x="192" y="362"/>
                    <a:pt x="198" y="350"/>
                    <a:pt x="210" y="338"/>
                  </a:cubicBezTo>
                  <a:cubicBezTo>
                    <a:pt x="216" y="326"/>
                    <a:pt x="222" y="314"/>
                    <a:pt x="228" y="308"/>
                  </a:cubicBezTo>
                  <a:lnTo>
                    <a:pt x="234" y="296"/>
                  </a:lnTo>
                  <a:lnTo>
                    <a:pt x="246" y="284"/>
                  </a:lnTo>
                  <a:cubicBezTo>
                    <a:pt x="258" y="272"/>
                    <a:pt x="264" y="266"/>
                    <a:pt x="276" y="254"/>
                  </a:cubicBezTo>
                  <a:lnTo>
                    <a:pt x="288" y="242"/>
                  </a:lnTo>
                  <a:lnTo>
                    <a:pt x="294" y="236"/>
                  </a:lnTo>
                  <a:cubicBezTo>
                    <a:pt x="306" y="236"/>
                    <a:pt x="318" y="218"/>
                    <a:pt x="330" y="212"/>
                  </a:cubicBezTo>
                  <a:lnTo>
                    <a:pt x="360" y="194"/>
                  </a:lnTo>
                  <a:cubicBezTo>
                    <a:pt x="366" y="194"/>
                    <a:pt x="372" y="188"/>
                    <a:pt x="378" y="188"/>
                  </a:cubicBezTo>
                  <a:lnTo>
                    <a:pt x="384" y="188"/>
                  </a:lnTo>
                  <a:cubicBezTo>
                    <a:pt x="396" y="182"/>
                    <a:pt x="408" y="176"/>
                    <a:pt x="420" y="176"/>
                  </a:cubicBezTo>
                  <a:lnTo>
                    <a:pt x="438" y="170"/>
                  </a:lnTo>
                  <a:lnTo>
                    <a:pt x="528" y="170"/>
                  </a:lnTo>
                  <a:cubicBezTo>
                    <a:pt x="570" y="170"/>
                    <a:pt x="612" y="134"/>
                    <a:pt x="612" y="86"/>
                  </a:cubicBezTo>
                  <a:cubicBezTo>
                    <a:pt x="606" y="38"/>
                    <a:pt x="570" y="2"/>
                    <a:pt x="528" y="2"/>
                  </a:cubicBezTo>
                  <a:lnTo>
                    <a:pt x="522" y="2"/>
                  </a:lnTo>
                  <a:cubicBezTo>
                    <a:pt x="512" y="1"/>
                    <a:pt x="502" y="1"/>
                    <a:pt x="491"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1558989" y="2088198"/>
              <a:ext cx="22613" cy="19305"/>
            </a:xfrm>
            <a:custGeom>
              <a:rect b="b" l="l" r="r" t="t"/>
              <a:pathLst>
                <a:path extrusionOk="0" h="175" w="205">
                  <a:moveTo>
                    <a:pt x="102" y="1"/>
                  </a:moveTo>
                  <a:cubicBezTo>
                    <a:pt x="0" y="13"/>
                    <a:pt x="0" y="163"/>
                    <a:pt x="102" y="175"/>
                  </a:cubicBezTo>
                  <a:cubicBezTo>
                    <a:pt x="204" y="163"/>
                    <a:pt x="204" y="13"/>
                    <a:pt x="102"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1715187" y="2191448"/>
              <a:ext cx="49418" cy="66849"/>
            </a:xfrm>
            <a:custGeom>
              <a:rect b="b" l="l" r="r" t="t"/>
              <a:pathLst>
                <a:path extrusionOk="0" h="606" w="448">
                  <a:moveTo>
                    <a:pt x="278" y="231"/>
                  </a:moveTo>
                  <a:cubicBezTo>
                    <a:pt x="278" y="231"/>
                    <a:pt x="277" y="231"/>
                    <a:pt x="277" y="231"/>
                  </a:cubicBezTo>
                  <a:lnTo>
                    <a:pt x="277" y="231"/>
                  </a:lnTo>
                  <a:cubicBezTo>
                    <a:pt x="278" y="231"/>
                    <a:pt x="278" y="231"/>
                    <a:pt x="278" y="231"/>
                  </a:cubicBezTo>
                  <a:close/>
                  <a:moveTo>
                    <a:pt x="277" y="231"/>
                  </a:moveTo>
                  <a:cubicBezTo>
                    <a:pt x="276" y="232"/>
                    <a:pt x="275" y="234"/>
                    <a:pt x="274" y="235"/>
                  </a:cubicBezTo>
                  <a:lnTo>
                    <a:pt x="274" y="235"/>
                  </a:lnTo>
                  <a:cubicBezTo>
                    <a:pt x="275" y="234"/>
                    <a:pt x="276" y="233"/>
                    <a:pt x="277" y="231"/>
                  </a:cubicBezTo>
                  <a:close/>
                  <a:moveTo>
                    <a:pt x="321" y="1"/>
                  </a:moveTo>
                  <a:cubicBezTo>
                    <a:pt x="307" y="1"/>
                    <a:pt x="292" y="5"/>
                    <a:pt x="276" y="13"/>
                  </a:cubicBezTo>
                  <a:lnTo>
                    <a:pt x="270" y="19"/>
                  </a:lnTo>
                  <a:cubicBezTo>
                    <a:pt x="90" y="127"/>
                    <a:pt x="0" y="343"/>
                    <a:pt x="54" y="547"/>
                  </a:cubicBezTo>
                  <a:cubicBezTo>
                    <a:pt x="69" y="588"/>
                    <a:pt x="102" y="606"/>
                    <a:pt x="134" y="606"/>
                  </a:cubicBezTo>
                  <a:cubicBezTo>
                    <a:pt x="184" y="606"/>
                    <a:pt x="233" y="566"/>
                    <a:pt x="222" y="505"/>
                  </a:cubicBezTo>
                  <a:cubicBezTo>
                    <a:pt x="222" y="493"/>
                    <a:pt x="216" y="487"/>
                    <a:pt x="210" y="475"/>
                  </a:cubicBezTo>
                  <a:lnTo>
                    <a:pt x="210" y="463"/>
                  </a:lnTo>
                  <a:cubicBezTo>
                    <a:pt x="210" y="439"/>
                    <a:pt x="210" y="421"/>
                    <a:pt x="210" y="403"/>
                  </a:cubicBezTo>
                  <a:lnTo>
                    <a:pt x="210" y="391"/>
                  </a:lnTo>
                  <a:cubicBezTo>
                    <a:pt x="210" y="373"/>
                    <a:pt x="210" y="367"/>
                    <a:pt x="216" y="361"/>
                  </a:cubicBezTo>
                  <a:cubicBezTo>
                    <a:pt x="222" y="337"/>
                    <a:pt x="228" y="319"/>
                    <a:pt x="234" y="301"/>
                  </a:cubicBezTo>
                  <a:lnTo>
                    <a:pt x="234" y="301"/>
                  </a:lnTo>
                  <a:cubicBezTo>
                    <a:pt x="233" y="305"/>
                    <a:pt x="232" y="307"/>
                    <a:pt x="233" y="307"/>
                  </a:cubicBezTo>
                  <a:cubicBezTo>
                    <a:pt x="233" y="307"/>
                    <a:pt x="235" y="302"/>
                    <a:pt x="236" y="299"/>
                  </a:cubicBezTo>
                  <a:lnTo>
                    <a:pt x="236" y="299"/>
                  </a:lnTo>
                  <a:cubicBezTo>
                    <a:pt x="235" y="300"/>
                    <a:pt x="234" y="301"/>
                    <a:pt x="234" y="301"/>
                  </a:cubicBezTo>
                  <a:cubicBezTo>
                    <a:pt x="235" y="299"/>
                    <a:pt x="236" y="298"/>
                    <a:pt x="236" y="298"/>
                  </a:cubicBezTo>
                  <a:lnTo>
                    <a:pt x="236" y="298"/>
                  </a:lnTo>
                  <a:cubicBezTo>
                    <a:pt x="236" y="298"/>
                    <a:pt x="236" y="298"/>
                    <a:pt x="236" y="299"/>
                  </a:cubicBezTo>
                  <a:lnTo>
                    <a:pt x="236" y="299"/>
                  </a:lnTo>
                  <a:cubicBezTo>
                    <a:pt x="238" y="297"/>
                    <a:pt x="240" y="293"/>
                    <a:pt x="240" y="289"/>
                  </a:cubicBezTo>
                  <a:lnTo>
                    <a:pt x="258" y="265"/>
                  </a:lnTo>
                  <a:lnTo>
                    <a:pt x="270" y="241"/>
                  </a:lnTo>
                  <a:cubicBezTo>
                    <a:pt x="270" y="241"/>
                    <a:pt x="272" y="238"/>
                    <a:pt x="274" y="235"/>
                  </a:cubicBezTo>
                  <a:lnTo>
                    <a:pt x="274" y="235"/>
                  </a:lnTo>
                  <a:cubicBezTo>
                    <a:pt x="274" y="236"/>
                    <a:pt x="274" y="237"/>
                    <a:pt x="274" y="237"/>
                  </a:cubicBezTo>
                  <a:cubicBezTo>
                    <a:pt x="274" y="237"/>
                    <a:pt x="275" y="236"/>
                    <a:pt x="276" y="235"/>
                  </a:cubicBezTo>
                  <a:cubicBezTo>
                    <a:pt x="278" y="232"/>
                    <a:pt x="278" y="231"/>
                    <a:pt x="278" y="231"/>
                  </a:cubicBezTo>
                  <a:lnTo>
                    <a:pt x="278" y="231"/>
                  </a:lnTo>
                  <a:cubicBezTo>
                    <a:pt x="278" y="231"/>
                    <a:pt x="278" y="231"/>
                    <a:pt x="278" y="231"/>
                  </a:cubicBezTo>
                  <a:lnTo>
                    <a:pt x="278" y="231"/>
                  </a:lnTo>
                  <a:cubicBezTo>
                    <a:pt x="279" y="230"/>
                    <a:pt x="281" y="229"/>
                    <a:pt x="282" y="229"/>
                  </a:cubicBezTo>
                  <a:cubicBezTo>
                    <a:pt x="294" y="211"/>
                    <a:pt x="306" y="199"/>
                    <a:pt x="324" y="187"/>
                  </a:cubicBezTo>
                  <a:cubicBezTo>
                    <a:pt x="330" y="181"/>
                    <a:pt x="330" y="181"/>
                    <a:pt x="336" y="175"/>
                  </a:cubicBezTo>
                  <a:lnTo>
                    <a:pt x="366" y="157"/>
                  </a:lnTo>
                  <a:cubicBezTo>
                    <a:pt x="448" y="111"/>
                    <a:pt x="400" y="1"/>
                    <a:pt x="321"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 name="Google Shape;106;p3"/>
          <p:cNvGrpSpPr/>
          <p:nvPr/>
        </p:nvGrpSpPr>
        <p:grpSpPr>
          <a:xfrm rot="421858">
            <a:off x="6980807" y="2009314"/>
            <a:ext cx="627565" cy="1152121"/>
            <a:chOff x="-2652488" y="1431962"/>
            <a:chExt cx="458886" cy="842450"/>
          </a:xfrm>
        </p:grpSpPr>
        <p:sp>
          <p:nvSpPr>
            <p:cNvPr id="107" name="Google Shape;107;p3"/>
            <p:cNvSpPr/>
            <p:nvPr/>
          </p:nvSpPr>
          <p:spPr>
            <a:xfrm>
              <a:off x="-2635279" y="1431962"/>
              <a:ext cx="228888" cy="344947"/>
            </a:xfrm>
            <a:custGeom>
              <a:rect b="b" l="l" r="r" t="t"/>
              <a:pathLst>
                <a:path extrusionOk="0" h="3127" w="2075">
                  <a:moveTo>
                    <a:pt x="1956" y="1"/>
                  </a:moveTo>
                  <a:cubicBezTo>
                    <a:pt x="1930" y="1"/>
                    <a:pt x="1903" y="12"/>
                    <a:pt x="1885" y="39"/>
                  </a:cubicBezTo>
                  <a:cubicBezTo>
                    <a:pt x="1195" y="975"/>
                    <a:pt x="667" y="2020"/>
                    <a:pt x="43" y="3004"/>
                  </a:cubicBezTo>
                  <a:cubicBezTo>
                    <a:pt x="1" y="3066"/>
                    <a:pt x="58" y="3126"/>
                    <a:pt x="117" y="3126"/>
                  </a:cubicBezTo>
                  <a:cubicBezTo>
                    <a:pt x="143" y="3126"/>
                    <a:pt x="169" y="3115"/>
                    <a:pt x="187" y="3088"/>
                  </a:cubicBezTo>
                  <a:cubicBezTo>
                    <a:pt x="817" y="2110"/>
                    <a:pt x="1339" y="1065"/>
                    <a:pt x="2029" y="123"/>
                  </a:cubicBezTo>
                  <a:cubicBezTo>
                    <a:pt x="2075" y="61"/>
                    <a:pt x="2016" y="1"/>
                    <a:pt x="1956"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2417969" y="1435382"/>
              <a:ext cx="219181" cy="334578"/>
            </a:xfrm>
            <a:custGeom>
              <a:rect b="b" l="l" r="r" t="t"/>
              <a:pathLst>
                <a:path extrusionOk="0" h="3033" w="1987">
                  <a:moveTo>
                    <a:pt x="120" y="1"/>
                  </a:moveTo>
                  <a:cubicBezTo>
                    <a:pt x="58" y="1"/>
                    <a:pt x="0" y="63"/>
                    <a:pt x="47" y="122"/>
                  </a:cubicBezTo>
                  <a:cubicBezTo>
                    <a:pt x="707" y="1028"/>
                    <a:pt x="1295" y="1989"/>
                    <a:pt x="1805" y="2991"/>
                  </a:cubicBezTo>
                  <a:cubicBezTo>
                    <a:pt x="1820" y="3021"/>
                    <a:pt x="1845" y="3033"/>
                    <a:pt x="1871" y="3033"/>
                  </a:cubicBezTo>
                  <a:cubicBezTo>
                    <a:pt x="1927" y="3033"/>
                    <a:pt x="1986" y="2973"/>
                    <a:pt x="1949" y="2907"/>
                  </a:cubicBezTo>
                  <a:cubicBezTo>
                    <a:pt x="1445" y="1904"/>
                    <a:pt x="851" y="944"/>
                    <a:pt x="191" y="38"/>
                  </a:cubicBezTo>
                  <a:cubicBezTo>
                    <a:pt x="171" y="12"/>
                    <a:pt x="145" y="1"/>
                    <a:pt x="120"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2632632" y="1765871"/>
              <a:ext cx="108653" cy="18643"/>
            </a:xfrm>
            <a:custGeom>
              <a:rect b="b" l="l" r="r" t="t"/>
              <a:pathLst>
                <a:path extrusionOk="0" h="169" w="985">
                  <a:moveTo>
                    <a:pt x="109" y="1"/>
                  </a:moveTo>
                  <a:cubicBezTo>
                    <a:pt x="1" y="7"/>
                    <a:pt x="1" y="157"/>
                    <a:pt x="109" y="169"/>
                  </a:cubicBezTo>
                  <a:lnTo>
                    <a:pt x="883" y="169"/>
                  </a:lnTo>
                  <a:cubicBezTo>
                    <a:pt x="985" y="157"/>
                    <a:pt x="985" y="7"/>
                    <a:pt x="883"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2647193" y="1774696"/>
              <a:ext cx="133803" cy="444449"/>
            </a:xfrm>
            <a:custGeom>
              <a:rect b="b" l="l" r="r" t="t"/>
              <a:pathLst>
                <a:path extrusionOk="0" h="4029" w="1213">
                  <a:moveTo>
                    <a:pt x="1121" y="0"/>
                  </a:moveTo>
                  <a:cubicBezTo>
                    <a:pt x="1081" y="0"/>
                    <a:pt x="1042" y="26"/>
                    <a:pt x="1039" y="77"/>
                  </a:cubicBezTo>
                  <a:lnTo>
                    <a:pt x="1045" y="77"/>
                  </a:lnTo>
                  <a:lnTo>
                    <a:pt x="1033" y="2429"/>
                  </a:lnTo>
                  <a:cubicBezTo>
                    <a:pt x="1033" y="2771"/>
                    <a:pt x="1039" y="3143"/>
                    <a:pt x="877" y="3449"/>
                  </a:cubicBezTo>
                  <a:cubicBezTo>
                    <a:pt x="753" y="3670"/>
                    <a:pt x="523" y="3861"/>
                    <a:pt x="267" y="3861"/>
                  </a:cubicBezTo>
                  <a:cubicBezTo>
                    <a:pt x="225" y="3861"/>
                    <a:pt x="182" y="3856"/>
                    <a:pt x="139" y="3845"/>
                  </a:cubicBezTo>
                  <a:cubicBezTo>
                    <a:pt x="133" y="3844"/>
                    <a:pt x="127" y="3843"/>
                    <a:pt x="122" y="3843"/>
                  </a:cubicBezTo>
                  <a:cubicBezTo>
                    <a:pt x="32" y="3843"/>
                    <a:pt x="0" y="3973"/>
                    <a:pt x="91" y="4013"/>
                  </a:cubicBezTo>
                  <a:cubicBezTo>
                    <a:pt x="144" y="4024"/>
                    <a:pt x="199" y="4029"/>
                    <a:pt x="253" y="4029"/>
                  </a:cubicBezTo>
                  <a:cubicBezTo>
                    <a:pt x="440" y="4029"/>
                    <a:pt x="624" y="3965"/>
                    <a:pt x="769" y="3839"/>
                  </a:cubicBezTo>
                  <a:cubicBezTo>
                    <a:pt x="973" y="3665"/>
                    <a:pt x="1111" y="3419"/>
                    <a:pt x="1153" y="3155"/>
                  </a:cubicBezTo>
                  <a:cubicBezTo>
                    <a:pt x="1213" y="2855"/>
                    <a:pt x="1207" y="2549"/>
                    <a:pt x="1207" y="2243"/>
                  </a:cubicBezTo>
                  <a:lnTo>
                    <a:pt x="1207" y="1229"/>
                  </a:lnTo>
                  <a:lnTo>
                    <a:pt x="1207" y="77"/>
                  </a:lnTo>
                  <a:cubicBezTo>
                    <a:pt x="1201" y="26"/>
                    <a:pt x="1160" y="0"/>
                    <a:pt x="1121"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2652488" y="1766753"/>
              <a:ext cx="372067" cy="507658"/>
            </a:xfrm>
            <a:custGeom>
              <a:rect b="b" l="l" r="r" t="t"/>
              <a:pathLst>
                <a:path extrusionOk="0" h="4602" w="3373">
                  <a:moveTo>
                    <a:pt x="3287" y="0"/>
                  </a:moveTo>
                  <a:cubicBezTo>
                    <a:pt x="3247" y="0"/>
                    <a:pt x="3208" y="26"/>
                    <a:pt x="3205" y="77"/>
                  </a:cubicBezTo>
                  <a:cubicBezTo>
                    <a:pt x="3193" y="713"/>
                    <a:pt x="3193" y="1343"/>
                    <a:pt x="3193" y="1979"/>
                  </a:cubicBezTo>
                  <a:cubicBezTo>
                    <a:pt x="3193" y="2417"/>
                    <a:pt x="3223" y="2849"/>
                    <a:pt x="3115" y="3275"/>
                  </a:cubicBezTo>
                  <a:cubicBezTo>
                    <a:pt x="2983" y="3791"/>
                    <a:pt x="2665" y="4229"/>
                    <a:pt x="2137" y="4373"/>
                  </a:cubicBezTo>
                  <a:cubicBezTo>
                    <a:pt x="1979" y="4417"/>
                    <a:pt x="1821" y="4436"/>
                    <a:pt x="1664" y="4436"/>
                  </a:cubicBezTo>
                  <a:cubicBezTo>
                    <a:pt x="1138" y="4436"/>
                    <a:pt x="618" y="4223"/>
                    <a:pt x="133" y="4025"/>
                  </a:cubicBezTo>
                  <a:cubicBezTo>
                    <a:pt x="122" y="4020"/>
                    <a:pt x="112" y="4018"/>
                    <a:pt x="102" y="4018"/>
                  </a:cubicBezTo>
                  <a:cubicBezTo>
                    <a:pt x="28" y="4018"/>
                    <a:pt x="0" y="4150"/>
                    <a:pt x="91" y="4187"/>
                  </a:cubicBezTo>
                  <a:cubicBezTo>
                    <a:pt x="589" y="4392"/>
                    <a:pt x="1113" y="4602"/>
                    <a:pt x="1660" y="4602"/>
                  </a:cubicBezTo>
                  <a:cubicBezTo>
                    <a:pt x="1752" y="4602"/>
                    <a:pt x="1845" y="4596"/>
                    <a:pt x="1939" y="4583"/>
                  </a:cubicBezTo>
                  <a:cubicBezTo>
                    <a:pt x="2479" y="4523"/>
                    <a:pt x="2947" y="4169"/>
                    <a:pt x="3163" y="3665"/>
                  </a:cubicBezTo>
                  <a:cubicBezTo>
                    <a:pt x="3355" y="3209"/>
                    <a:pt x="3373" y="2723"/>
                    <a:pt x="3367" y="2237"/>
                  </a:cubicBezTo>
                  <a:cubicBezTo>
                    <a:pt x="3361" y="1811"/>
                    <a:pt x="3361" y="1379"/>
                    <a:pt x="3367" y="953"/>
                  </a:cubicBezTo>
                  <a:cubicBezTo>
                    <a:pt x="3367" y="659"/>
                    <a:pt x="3367" y="365"/>
                    <a:pt x="3373" y="77"/>
                  </a:cubicBezTo>
                  <a:cubicBezTo>
                    <a:pt x="3367" y="26"/>
                    <a:pt x="3327" y="0"/>
                    <a:pt x="3287"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2293651" y="1765871"/>
              <a:ext cx="100049" cy="18643"/>
            </a:xfrm>
            <a:custGeom>
              <a:rect b="b" l="l" r="r" t="t"/>
              <a:pathLst>
                <a:path extrusionOk="0" h="169" w="907">
                  <a:moveTo>
                    <a:pt x="102" y="1"/>
                  </a:moveTo>
                  <a:cubicBezTo>
                    <a:pt x="0" y="7"/>
                    <a:pt x="0" y="157"/>
                    <a:pt x="102" y="169"/>
                  </a:cubicBezTo>
                  <a:lnTo>
                    <a:pt x="804" y="169"/>
                  </a:lnTo>
                  <a:cubicBezTo>
                    <a:pt x="906" y="157"/>
                    <a:pt x="906" y="7"/>
                    <a:pt x="804"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 name="Google Shape;113;p3"/>
          <p:cNvGrpSpPr/>
          <p:nvPr/>
        </p:nvGrpSpPr>
        <p:grpSpPr>
          <a:xfrm rot="4209712">
            <a:off x="2750" y="3312482"/>
            <a:ext cx="978736" cy="535398"/>
            <a:chOff x="-2289128" y="2358899"/>
            <a:chExt cx="715682" cy="391499"/>
          </a:xfrm>
        </p:grpSpPr>
        <p:sp>
          <p:nvSpPr>
            <p:cNvPr id="114" name="Google Shape;114;p3"/>
            <p:cNvSpPr/>
            <p:nvPr/>
          </p:nvSpPr>
          <p:spPr>
            <a:xfrm>
              <a:off x="-2289128" y="2358899"/>
              <a:ext cx="431744" cy="391499"/>
            </a:xfrm>
            <a:custGeom>
              <a:rect b="b" l="l" r="r" t="t"/>
              <a:pathLst>
                <a:path extrusionOk="0" h="3549" w="3914">
                  <a:moveTo>
                    <a:pt x="1810" y="1"/>
                  </a:moveTo>
                  <a:cubicBezTo>
                    <a:pt x="1805" y="1"/>
                    <a:pt x="1800" y="1"/>
                    <a:pt x="1795" y="1"/>
                  </a:cubicBezTo>
                  <a:cubicBezTo>
                    <a:pt x="979" y="7"/>
                    <a:pt x="265" y="541"/>
                    <a:pt x="19" y="1321"/>
                  </a:cubicBezTo>
                  <a:cubicBezTo>
                    <a:pt x="1" y="1382"/>
                    <a:pt x="52" y="1424"/>
                    <a:pt x="103" y="1424"/>
                  </a:cubicBezTo>
                  <a:cubicBezTo>
                    <a:pt x="136" y="1424"/>
                    <a:pt x="169" y="1406"/>
                    <a:pt x="181" y="1363"/>
                  </a:cubicBezTo>
                  <a:cubicBezTo>
                    <a:pt x="379" y="745"/>
                    <a:pt x="901" y="295"/>
                    <a:pt x="1537" y="187"/>
                  </a:cubicBezTo>
                  <a:cubicBezTo>
                    <a:pt x="1624" y="173"/>
                    <a:pt x="1711" y="167"/>
                    <a:pt x="1797" y="167"/>
                  </a:cubicBezTo>
                  <a:cubicBezTo>
                    <a:pt x="2395" y="167"/>
                    <a:pt x="2956" y="485"/>
                    <a:pt x="3265" y="1015"/>
                  </a:cubicBezTo>
                  <a:cubicBezTo>
                    <a:pt x="3571" y="1573"/>
                    <a:pt x="3517" y="2263"/>
                    <a:pt x="3133" y="2773"/>
                  </a:cubicBezTo>
                  <a:cubicBezTo>
                    <a:pt x="2837" y="3159"/>
                    <a:pt x="2345" y="3375"/>
                    <a:pt x="1859" y="3375"/>
                  </a:cubicBezTo>
                  <a:cubicBezTo>
                    <a:pt x="1726" y="3375"/>
                    <a:pt x="1593" y="3359"/>
                    <a:pt x="1465" y="3325"/>
                  </a:cubicBezTo>
                  <a:cubicBezTo>
                    <a:pt x="787" y="3145"/>
                    <a:pt x="301" y="2497"/>
                    <a:pt x="289" y="1807"/>
                  </a:cubicBezTo>
                  <a:cubicBezTo>
                    <a:pt x="286" y="1756"/>
                    <a:pt x="247" y="1731"/>
                    <a:pt x="207" y="1731"/>
                  </a:cubicBezTo>
                  <a:cubicBezTo>
                    <a:pt x="168" y="1731"/>
                    <a:pt x="127" y="1756"/>
                    <a:pt x="121" y="1806"/>
                  </a:cubicBezTo>
                  <a:lnTo>
                    <a:pt x="121" y="1806"/>
                  </a:lnTo>
                  <a:cubicBezTo>
                    <a:pt x="121" y="1805"/>
                    <a:pt x="121" y="1803"/>
                    <a:pt x="121" y="1801"/>
                  </a:cubicBezTo>
                  <a:lnTo>
                    <a:pt x="121" y="1807"/>
                  </a:lnTo>
                  <a:cubicBezTo>
                    <a:pt x="121" y="1807"/>
                    <a:pt x="121" y="1807"/>
                    <a:pt x="121" y="1806"/>
                  </a:cubicBezTo>
                  <a:lnTo>
                    <a:pt x="121" y="1806"/>
                  </a:lnTo>
                  <a:cubicBezTo>
                    <a:pt x="135" y="2788"/>
                    <a:pt x="935" y="3548"/>
                    <a:pt x="1878" y="3548"/>
                  </a:cubicBezTo>
                  <a:cubicBezTo>
                    <a:pt x="1987" y="3548"/>
                    <a:pt x="2098" y="3538"/>
                    <a:pt x="2209" y="3517"/>
                  </a:cubicBezTo>
                  <a:cubicBezTo>
                    <a:pt x="3283" y="3307"/>
                    <a:pt x="3913" y="2179"/>
                    <a:pt x="3517" y="1159"/>
                  </a:cubicBezTo>
                  <a:cubicBezTo>
                    <a:pt x="3237" y="456"/>
                    <a:pt x="2560" y="1"/>
                    <a:pt x="1810"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2182459" y="2586028"/>
              <a:ext cx="111300" cy="89574"/>
            </a:xfrm>
            <a:custGeom>
              <a:rect b="b" l="l" r="r" t="t"/>
              <a:pathLst>
                <a:path extrusionOk="0" h="812" w="1009">
                  <a:moveTo>
                    <a:pt x="78" y="0"/>
                  </a:moveTo>
                  <a:cubicBezTo>
                    <a:pt x="36" y="0"/>
                    <a:pt x="0" y="36"/>
                    <a:pt x="0" y="84"/>
                  </a:cubicBezTo>
                  <a:cubicBezTo>
                    <a:pt x="50" y="503"/>
                    <a:pt x="409" y="811"/>
                    <a:pt x="826" y="811"/>
                  </a:cubicBezTo>
                  <a:cubicBezTo>
                    <a:pt x="862" y="811"/>
                    <a:pt x="899" y="809"/>
                    <a:pt x="936" y="804"/>
                  </a:cubicBezTo>
                  <a:cubicBezTo>
                    <a:pt x="978" y="792"/>
                    <a:pt x="1008" y="744"/>
                    <a:pt x="996" y="702"/>
                  </a:cubicBezTo>
                  <a:cubicBezTo>
                    <a:pt x="981" y="662"/>
                    <a:pt x="950" y="639"/>
                    <a:pt x="912" y="639"/>
                  </a:cubicBezTo>
                  <a:cubicBezTo>
                    <a:pt x="904" y="639"/>
                    <a:pt x="896" y="640"/>
                    <a:pt x="888" y="642"/>
                  </a:cubicBezTo>
                  <a:cubicBezTo>
                    <a:pt x="865" y="644"/>
                    <a:pt x="843" y="646"/>
                    <a:pt x="821" y="646"/>
                  </a:cubicBezTo>
                  <a:cubicBezTo>
                    <a:pt x="500" y="646"/>
                    <a:pt x="219" y="409"/>
                    <a:pt x="168" y="84"/>
                  </a:cubicBezTo>
                  <a:cubicBezTo>
                    <a:pt x="162" y="36"/>
                    <a:pt x="126" y="0"/>
                    <a:pt x="78"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2031555" y="2636991"/>
              <a:ext cx="22613" cy="19305"/>
            </a:xfrm>
            <a:custGeom>
              <a:rect b="b" l="l" r="r" t="t"/>
              <a:pathLst>
                <a:path extrusionOk="0" h="175" w="205">
                  <a:moveTo>
                    <a:pt x="84" y="0"/>
                  </a:moveTo>
                  <a:cubicBezTo>
                    <a:pt x="72" y="0"/>
                    <a:pt x="60" y="6"/>
                    <a:pt x="54" y="12"/>
                  </a:cubicBezTo>
                  <a:cubicBezTo>
                    <a:pt x="30" y="18"/>
                    <a:pt x="12" y="36"/>
                    <a:pt x="6" y="54"/>
                  </a:cubicBezTo>
                  <a:cubicBezTo>
                    <a:pt x="0" y="66"/>
                    <a:pt x="0" y="78"/>
                    <a:pt x="0" y="84"/>
                  </a:cubicBezTo>
                  <a:lnTo>
                    <a:pt x="0" y="108"/>
                  </a:lnTo>
                  <a:cubicBezTo>
                    <a:pt x="6" y="120"/>
                    <a:pt x="12" y="138"/>
                    <a:pt x="24" y="144"/>
                  </a:cubicBezTo>
                  <a:lnTo>
                    <a:pt x="36" y="162"/>
                  </a:lnTo>
                  <a:cubicBezTo>
                    <a:pt x="54" y="168"/>
                    <a:pt x="66" y="168"/>
                    <a:pt x="84" y="174"/>
                  </a:cubicBezTo>
                  <a:lnTo>
                    <a:pt x="120" y="174"/>
                  </a:lnTo>
                  <a:cubicBezTo>
                    <a:pt x="132" y="174"/>
                    <a:pt x="144" y="168"/>
                    <a:pt x="150" y="162"/>
                  </a:cubicBezTo>
                  <a:cubicBezTo>
                    <a:pt x="174" y="156"/>
                    <a:pt x="192" y="138"/>
                    <a:pt x="198" y="120"/>
                  </a:cubicBezTo>
                  <a:cubicBezTo>
                    <a:pt x="204" y="108"/>
                    <a:pt x="204" y="96"/>
                    <a:pt x="204" y="84"/>
                  </a:cubicBezTo>
                  <a:lnTo>
                    <a:pt x="204" y="66"/>
                  </a:lnTo>
                  <a:cubicBezTo>
                    <a:pt x="198" y="48"/>
                    <a:pt x="192" y="36"/>
                    <a:pt x="180" y="24"/>
                  </a:cubicBezTo>
                  <a:lnTo>
                    <a:pt x="168" y="12"/>
                  </a:lnTo>
                  <a:cubicBezTo>
                    <a:pt x="150" y="6"/>
                    <a:pt x="138" y="0"/>
                    <a:pt x="120"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1905140" y="2574114"/>
              <a:ext cx="297279" cy="22614"/>
            </a:xfrm>
            <a:custGeom>
              <a:rect b="b" l="l" r="r" t="t"/>
              <a:pathLst>
                <a:path extrusionOk="0" h="205" w="2695">
                  <a:moveTo>
                    <a:pt x="2592" y="0"/>
                  </a:moveTo>
                  <a:lnTo>
                    <a:pt x="102" y="36"/>
                  </a:lnTo>
                  <a:cubicBezTo>
                    <a:pt x="0" y="48"/>
                    <a:pt x="0" y="198"/>
                    <a:pt x="102" y="204"/>
                  </a:cubicBezTo>
                  <a:lnTo>
                    <a:pt x="2592" y="174"/>
                  </a:lnTo>
                  <a:cubicBezTo>
                    <a:pt x="2694" y="162"/>
                    <a:pt x="2694" y="12"/>
                    <a:pt x="2592"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1922349" y="2491050"/>
              <a:ext cx="348903" cy="95420"/>
            </a:xfrm>
            <a:custGeom>
              <a:rect b="b" l="l" r="r" t="t"/>
              <a:pathLst>
                <a:path extrusionOk="0" h="865" w="3163">
                  <a:moveTo>
                    <a:pt x="681" y="0"/>
                  </a:moveTo>
                  <a:cubicBezTo>
                    <a:pt x="490" y="0"/>
                    <a:pt x="299" y="1"/>
                    <a:pt x="108" y="3"/>
                  </a:cubicBezTo>
                  <a:cubicBezTo>
                    <a:pt x="0" y="15"/>
                    <a:pt x="0" y="165"/>
                    <a:pt x="108" y="177"/>
                  </a:cubicBezTo>
                  <a:cubicBezTo>
                    <a:pt x="352" y="172"/>
                    <a:pt x="596" y="169"/>
                    <a:pt x="842" y="169"/>
                  </a:cubicBezTo>
                  <a:cubicBezTo>
                    <a:pt x="1188" y="169"/>
                    <a:pt x="1536" y="175"/>
                    <a:pt x="1884" y="189"/>
                  </a:cubicBezTo>
                  <a:cubicBezTo>
                    <a:pt x="2022" y="195"/>
                    <a:pt x="2166" y="207"/>
                    <a:pt x="2310" y="213"/>
                  </a:cubicBezTo>
                  <a:cubicBezTo>
                    <a:pt x="2442" y="213"/>
                    <a:pt x="2574" y="231"/>
                    <a:pt x="2700" y="267"/>
                  </a:cubicBezTo>
                  <a:cubicBezTo>
                    <a:pt x="2814" y="303"/>
                    <a:pt x="2928" y="387"/>
                    <a:pt x="2946" y="513"/>
                  </a:cubicBezTo>
                  <a:cubicBezTo>
                    <a:pt x="2962" y="590"/>
                    <a:pt x="2898" y="703"/>
                    <a:pt x="2807" y="703"/>
                  </a:cubicBezTo>
                  <a:cubicBezTo>
                    <a:pt x="2792" y="703"/>
                    <a:pt x="2777" y="700"/>
                    <a:pt x="2760" y="693"/>
                  </a:cubicBezTo>
                  <a:cubicBezTo>
                    <a:pt x="2746" y="687"/>
                    <a:pt x="2732" y="684"/>
                    <a:pt x="2719" y="684"/>
                  </a:cubicBezTo>
                  <a:cubicBezTo>
                    <a:pt x="2636" y="684"/>
                    <a:pt x="2593" y="801"/>
                    <a:pt x="2676" y="837"/>
                  </a:cubicBezTo>
                  <a:cubicBezTo>
                    <a:pt x="2719" y="856"/>
                    <a:pt x="2761" y="865"/>
                    <a:pt x="2801" y="865"/>
                  </a:cubicBezTo>
                  <a:cubicBezTo>
                    <a:pt x="3002" y="865"/>
                    <a:pt x="3162" y="651"/>
                    <a:pt x="3102" y="441"/>
                  </a:cubicBezTo>
                  <a:cubicBezTo>
                    <a:pt x="3018" y="135"/>
                    <a:pt x="2676" y="63"/>
                    <a:pt x="2400" y="51"/>
                  </a:cubicBezTo>
                  <a:cubicBezTo>
                    <a:pt x="1829" y="10"/>
                    <a:pt x="1254" y="0"/>
                    <a:pt x="681"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 name="Google Shape;119;p3"/>
          <p:cNvGrpSpPr/>
          <p:nvPr/>
        </p:nvGrpSpPr>
        <p:grpSpPr>
          <a:xfrm>
            <a:off x="1707059" y="1127499"/>
            <a:ext cx="567673" cy="562419"/>
            <a:chOff x="-1541781" y="1357392"/>
            <a:chExt cx="415087" cy="411245"/>
          </a:xfrm>
        </p:grpSpPr>
        <p:sp>
          <p:nvSpPr>
            <p:cNvPr id="120" name="Google Shape;120;p3"/>
            <p:cNvSpPr/>
            <p:nvPr/>
          </p:nvSpPr>
          <p:spPr>
            <a:xfrm>
              <a:off x="-1541781" y="1357392"/>
              <a:ext cx="415087" cy="411245"/>
            </a:xfrm>
            <a:custGeom>
              <a:rect b="b" l="l" r="r" t="t"/>
              <a:pathLst>
                <a:path extrusionOk="0" h="3728" w="3763">
                  <a:moveTo>
                    <a:pt x="1709" y="0"/>
                  </a:moveTo>
                  <a:cubicBezTo>
                    <a:pt x="1558" y="0"/>
                    <a:pt x="1407" y="18"/>
                    <a:pt x="1261" y="55"/>
                  </a:cubicBezTo>
                  <a:cubicBezTo>
                    <a:pt x="1170" y="89"/>
                    <a:pt x="1197" y="219"/>
                    <a:pt x="1285" y="219"/>
                  </a:cubicBezTo>
                  <a:cubicBezTo>
                    <a:pt x="1291" y="219"/>
                    <a:pt x="1297" y="218"/>
                    <a:pt x="1303" y="217"/>
                  </a:cubicBezTo>
                  <a:cubicBezTo>
                    <a:pt x="1438" y="186"/>
                    <a:pt x="1576" y="170"/>
                    <a:pt x="1711" y="170"/>
                  </a:cubicBezTo>
                  <a:cubicBezTo>
                    <a:pt x="2248" y="170"/>
                    <a:pt x="2765" y="409"/>
                    <a:pt x="3115" y="835"/>
                  </a:cubicBezTo>
                  <a:cubicBezTo>
                    <a:pt x="3541" y="1357"/>
                    <a:pt x="3571" y="2131"/>
                    <a:pt x="3259" y="2720"/>
                  </a:cubicBezTo>
                  <a:cubicBezTo>
                    <a:pt x="2965" y="3255"/>
                    <a:pt x="2391" y="3561"/>
                    <a:pt x="1798" y="3561"/>
                  </a:cubicBezTo>
                  <a:cubicBezTo>
                    <a:pt x="1713" y="3561"/>
                    <a:pt x="1628" y="3554"/>
                    <a:pt x="1543" y="3542"/>
                  </a:cubicBezTo>
                  <a:cubicBezTo>
                    <a:pt x="864" y="3440"/>
                    <a:pt x="330" y="2918"/>
                    <a:pt x="210" y="2245"/>
                  </a:cubicBezTo>
                  <a:cubicBezTo>
                    <a:pt x="138" y="1885"/>
                    <a:pt x="192" y="1507"/>
                    <a:pt x="372" y="1177"/>
                  </a:cubicBezTo>
                  <a:cubicBezTo>
                    <a:pt x="564" y="829"/>
                    <a:pt x="918" y="553"/>
                    <a:pt x="1333" y="553"/>
                  </a:cubicBezTo>
                  <a:cubicBezTo>
                    <a:pt x="1435" y="541"/>
                    <a:pt x="1435" y="391"/>
                    <a:pt x="1333" y="379"/>
                  </a:cubicBezTo>
                  <a:lnTo>
                    <a:pt x="1327" y="379"/>
                  </a:lnTo>
                  <a:cubicBezTo>
                    <a:pt x="522" y="391"/>
                    <a:pt x="0" y="1201"/>
                    <a:pt x="12" y="1945"/>
                  </a:cubicBezTo>
                  <a:cubicBezTo>
                    <a:pt x="24" y="2690"/>
                    <a:pt x="486" y="3392"/>
                    <a:pt x="1201" y="3632"/>
                  </a:cubicBezTo>
                  <a:cubicBezTo>
                    <a:pt x="1393" y="3696"/>
                    <a:pt x="1595" y="3728"/>
                    <a:pt x="1796" y="3728"/>
                  </a:cubicBezTo>
                  <a:cubicBezTo>
                    <a:pt x="2343" y="3728"/>
                    <a:pt x="2887" y="3496"/>
                    <a:pt x="3229" y="3062"/>
                  </a:cubicBezTo>
                  <a:cubicBezTo>
                    <a:pt x="3697" y="2461"/>
                    <a:pt x="3763" y="1645"/>
                    <a:pt x="3409" y="973"/>
                  </a:cubicBezTo>
                  <a:cubicBezTo>
                    <a:pt x="3075" y="364"/>
                    <a:pt x="2391" y="0"/>
                    <a:pt x="1709"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1398158" y="1538191"/>
              <a:ext cx="22613" cy="19305"/>
            </a:xfrm>
            <a:custGeom>
              <a:rect b="b" l="l" r="r" t="t"/>
              <a:pathLst>
                <a:path extrusionOk="0" h="175" w="205">
                  <a:moveTo>
                    <a:pt x="103" y="0"/>
                  </a:moveTo>
                  <a:cubicBezTo>
                    <a:pt x="1" y="12"/>
                    <a:pt x="1" y="162"/>
                    <a:pt x="103" y="174"/>
                  </a:cubicBezTo>
                  <a:cubicBezTo>
                    <a:pt x="205" y="162"/>
                    <a:pt x="205" y="12"/>
                    <a:pt x="103"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308145" y="1538191"/>
              <a:ext cx="22613" cy="19305"/>
            </a:xfrm>
            <a:custGeom>
              <a:rect b="b" l="l" r="r" t="t"/>
              <a:pathLst>
                <a:path extrusionOk="0" h="175" w="205">
                  <a:moveTo>
                    <a:pt x="103" y="0"/>
                  </a:moveTo>
                  <a:cubicBezTo>
                    <a:pt x="1" y="12"/>
                    <a:pt x="1" y="162"/>
                    <a:pt x="103" y="174"/>
                  </a:cubicBezTo>
                  <a:cubicBezTo>
                    <a:pt x="205" y="162"/>
                    <a:pt x="205" y="12"/>
                    <a:pt x="103"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421874" y="1611768"/>
              <a:ext cx="163586" cy="76226"/>
            </a:xfrm>
            <a:custGeom>
              <a:rect b="b" l="l" r="r" t="t"/>
              <a:pathLst>
                <a:path extrusionOk="0" h="691" w="1483">
                  <a:moveTo>
                    <a:pt x="95" y="1"/>
                  </a:moveTo>
                  <a:cubicBezTo>
                    <a:pt x="48" y="1"/>
                    <a:pt x="1" y="40"/>
                    <a:pt x="12" y="101"/>
                  </a:cubicBezTo>
                  <a:cubicBezTo>
                    <a:pt x="105" y="485"/>
                    <a:pt x="433" y="690"/>
                    <a:pt x="765" y="690"/>
                  </a:cubicBezTo>
                  <a:cubicBezTo>
                    <a:pt x="1030" y="690"/>
                    <a:pt x="1296" y="559"/>
                    <a:pt x="1446" y="281"/>
                  </a:cubicBezTo>
                  <a:cubicBezTo>
                    <a:pt x="1483" y="215"/>
                    <a:pt x="1423" y="155"/>
                    <a:pt x="1367" y="155"/>
                  </a:cubicBezTo>
                  <a:cubicBezTo>
                    <a:pt x="1341" y="155"/>
                    <a:pt x="1317" y="168"/>
                    <a:pt x="1302" y="197"/>
                  </a:cubicBezTo>
                  <a:cubicBezTo>
                    <a:pt x="1184" y="417"/>
                    <a:pt x="974" y="520"/>
                    <a:pt x="765" y="520"/>
                  </a:cubicBezTo>
                  <a:cubicBezTo>
                    <a:pt x="505" y="520"/>
                    <a:pt x="247" y="359"/>
                    <a:pt x="174" y="59"/>
                  </a:cubicBezTo>
                  <a:cubicBezTo>
                    <a:pt x="159" y="19"/>
                    <a:pt x="127" y="1"/>
                    <a:pt x="95"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 name="Google Shape;124;p3"/>
          <p:cNvGrpSpPr/>
          <p:nvPr/>
        </p:nvGrpSpPr>
        <p:grpSpPr>
          <a:xfrm rot="839614">
            <a:off x="2417679" y="4598743"/>
            <a:ext cx="697109" cy="699988"/>
            <a:chOff x="-3342143" y="1351656"/>
            <a:chExt cx="509737" cy="511842"/>
          </a:xfrm>
        </p:grpSpPr>
        <p:sp>
          <p:nvSpPr>
            <p:cNvPr id="125" name="Google Shape;125;p3"/>
            <p:cNvSpPr/>
            <p:nvPr/>
          </p:nvSpPr>
          <p:spPr>
            <a:xfrm>
              <a:off x="-3332215" y="1547236"/>
              <a:ext cx="230432" cy="112298"/>
            </a:xfrm>
            <a:custGeom>
              <a:rect b="b" l="l" r="r" t="t"/>
              <a:pathLst>
                <a:path extrusionOk="0" h="1018" w="2089">
                  <a:moveTo>
                    <a:pt x="841" y="1"/>
                  </a:moveTo>
                  <a:cubicBezTo>
                    <a:pt x="700" y="1"/>
                    <a:pt x="559" y="20"/>
                    <a:pt x="420" y="80"/>
                  </a:cubicBezTo>
                  <a:cubicBezTo>
                    <a:pt x="234" y="158"/>
                    <a:pt x="102" y="314"/>
                    <a:pt x="54" y="506"/>
                  </a:cubicBezTo>
                  <a:cubicBezTo>
                    <a:pt x="0" y="686"/>
                    <a:pt x="60" y="878"/>
                    <a:pt x="198" y="999"/>
                  </a:cubicBezTo>
                  <a:cubicBezTo>
                    <a:pt x="216" y="1012"/>
                    <a:pt x="234" y="1018"/>
                    <a:pt x="252" y="1018"/>
                  </a:cubicBezTo>
                  <a:cubicBezTo>
                    <a:pt x="323" y="1018"/>
                    <a:pt x="385" y="931"/>
                    <a:pt x="318" y="878"/>
                  </a:cubicBezTo>
                  <a:cubicBezTo>
                    <a:pt x="192" y="782"/>
                    <a:pt x="186" y="620"/>
                    <a:pt x="240" y="482"/>
                  </a:cubicBezTo>
                  <a:cubicBezTo>
                    <a:pt x="312" y="302"/>
                    <a:pt x="480" y="218"/>
                    <a:pt x="660" y="182"/>
                  </a:cubicBezTo>
                  <a:cubicBezTo>
                    <a:pt x="736" y="168"/>
                    <a:pt x="812" y="163"/>
                    <a:pt x="888" y="163"/>
                  </a:cubicBezTo>
                  <a:cubicBezTo>
                    <a:pt x="1159" y="163"/>
                    <a:pt x="1431" y="234"/>
                    <a:pt x="1705" y="234"/>
                  </a:cubicBezTo>
                  <a:cubicBezTo>
                    <a:pt x="1802" y="234"/>
                    <a:pt x="1900" y="225"/>
                    <a:pt x="1999" y="200"/>
                  </a:cubicBezTo>
                  <a:cubicBezTo>
                    <a:pt x="2089" y="167"/>
                    <a:pt x="2057" y="37"/>
                    <a:pt x="1968" y="37"/>
                  </a:cubicBezTo>
                  <a:cubicBezTo>
                    <a:pt x="1962" y="37"/>
                    <a:pt x="1956" y="37"/>
                    <a:pt x="1951" y="38"/>
                  </a:cubicBezTo>
                  <a:cubicBezTo>
                    <a:pt x="1855" y="64"/>
                    <a:pt x="1758" y="73"/>
                    <a:pt x="1660" y="73"/>
                  </a:cubicBezTo>
                  <a:cubicBezTo>
                    <a:pt x="1389" y="73"/>
                    <a:pt x="1113" y="1"/>
                    <a:pt x="841"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3342143" y="1651810"/>
              <a:ext cx="57691" cy="97847"/>
            </a:xfrm>
            <a:custGeom>
              <a:rect b="b" l="l" r="r" t="t"/>
              <a:pathLst>
                <a:path extrusionOk="0" h="887" w="523">
                  <a:moveTo>
                    <a:pt x="410" y="0"/>
                  </a:moveTo>
                  <a:cubicBezTo>
                    <a:pt x="396" y="0"/>
                    <a:pt x="384" y="3"/>
                    <a:pt x="372" y="9"/>
                  </a:cubicBezTo>
                  <a:cubicBezTo>
                    <a:pt x="0" y="189"/>
                    <a:pt x="12" y="711"/>
                    <a:pt x="384" y="879"/>
                  </a:cubicBezTo>
                  <a:cubicBezTo>
                    <a:pt x="397" y="884"/>
                    <a:pt x="410" y="887"/>
                    <a:pt x="423" y="887"/>
                  </a:cubicBezTo>
                  <a:cubicBezTo>
                    <a:pt x="453" y="887"/>
                    <a:pt x="482" y="872"/>
                    <a:pt x="498" y="843"/>
                  </a:cubicBezTo>
                  <a:cubicBezTo>
                    <a:pt x="522" y="807"/>
                    <a:pt x="510" y="753"/>
                    <a:pt x="468" y="729"/>
                  </a:cubicBezTo>
                  <a:cubicBezTo>
                    <a:pt x="210" y="633"/>
                    <a:pt x="198" y="267"/>
                    <a:pt x="456" y="159"/>
                  </a:cubicBezTo>
                  <a:cubicBezTo>
                    <a:pt x="492" y="135"/>
                    <a:pt x="510" y="81"/>
                    <a:pt x="486" y="39"/>
                  </a:cubicBezTo>
                  <a:cubicBezTo>
                    <a:pt x="470" y="14"/>
                    <a:pt x="439" y="0"/>
                    <a:pt x="410"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3328244" y="1741492"/>
              <a:ext cx="289998" cy="122006"/>
            </a:xfrm>
            <a:custGeom>
              <a:rect b="b" l="l" r="r" t="t"/>
              <a:pathLst>
                <a:path extrusionOk="0" h="1106" w="2629">
                  <a:moveTo>
                    <a:pt x="359" y="0"/>
                  </a:moveTo>
                  <a:cubicBezTo>
                    <a:pt x="350" y="0"/>
                    <a:pt x="341" y="2"/>
                    <a:pt x="330" y="6"/>
                  </a:cubicBezTo>
                  <a:cubicBezTo>
                    <a:pt x="120" y="96"/>
                    <a:pt x="0" y="318"/>
                    <a:pt x="48" y="540"/>
                  </a:cubicBezTo>
                  <a:cubicBezTo>
                    <a:pt x="90" y="780"/>
                    <a:pt x="300" y="954"/>
                    <a:pt x="522" y="1032"/>
                  </a:cubicBezTo>
                  <a:cubicBezTo>
                    <a:pt x="691" y="1092"/>
                    <a:pt x="873" y="1106"/>
                    <a:pt x="1056" y="1106"/>
                  </a:cubicBezTo>
                  <a:cubicBezTo>
                    <a:pt x="1198" y="1106"/>
                    <a:pt x="1340" y="1098"/>
                    <a:pt x="1477" y="1098"/>
                  </a:cubicBezTo>
                  <a:lnTo>
                    <a:pt x="2527" y="1074"/>
                  </a:lnTo>
                  <a:cubicBezTo>
                    <a:pt x="2629" y="1068"/>
                    <a:pt x="2629" y="918"/>
                    <a:pt x="2527" y="906"/>
                  </a:cubicBezTo>
                  <a:lnTo>
                    <a:pt x="1699" y="924"/>
                  </a:lnTo>
                  <a:cubicBezTo>
                    <a:pt x="1514" y="928"/>
                    <a:pt x="1324" y="937"/>
                    <a:pt x="1136" y="937"/>
                  </a:cubicBezTo>
                  <a:cubicBezTo>
                    <a:pt x="1049" y="937"/>
                    <a:pt x="962" y="935"/>
                    <a:pt x="876" y="930"/>
                  </a:cubicBezTo>
                  <a:cubicBezTo>
                    <a:pt x="648" y="918"/>
                    <a:pt x="402" y="852"/>
                    <a:pt x="276" y="654"/>
                  </a:cubicBezTo>
                  <a:cubicBezTo>
                    <a:pt x="174" y="504"/>
                    <a:pt x="186" y="246"/>
                    <a:pt x="378" y="168"/>
                  </a:cubicBezTo>
                  <a:cubicBezTo>
                    <a:pt x="470" y="135"/>
                    <a:pt x="440" y="0"/>
                    <a:pt x="359"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3132886" y="1351656"/>
              <a:ext cx="69052" cy="222280"/>
            </a:xfrm>
            <a:custGeom>
              <a:rect b="b" l="l" r="r" t="t"/>
              <a:pathLst>
                <a:path extrusionOk="0" h="2015" w="626">
                  <a:moveTo>
                    <a:pt x="520" y="0"/>
                  </a:moveTo>
                  <a:cubicBezTo>
                    <a:pt x="511" y="0"/>
                    <a:pt x="502" y="2"/>
                    <a:pt x="492" y="5"/>
                  </a:cubicBezTo>
                  <a:cubicBezTo>
                    <a:pt x="174" y="125"/>
                    <a:pt x="66" y="473"/>
                    <a:pt x="90" y="785"/>
                  </a:cubicBezTo>
                  <a:cubicBezTo>
                    <a:pt x="114" y="1145"/>
                    <a:pt x="300" y="1571"/>
                    <a:pt x="48" y="1895"/>
                  </a:cubicBezTo>
                  <a:cubicBezTo>
                    <a:pt x="1" y="1955"/>
                    <a:pt x="62" y="2014"/>
                    <a:pt x="125" y="2014"/>
                  </a:cubicBezTo>
                  <a:cubicBezTo>
                    <a:pt x="152" y="2014"/>
                    <a:pt x="178" y="2004"/>
                    <a:pt x="198" y="1979"/>
                  </a:cubicBezTo>
                  <a:cubicBezTo>
                    <a:pt x="402" y="1709"/>
                    <a:pt x="348" y="1355"/>
                    <a:pt x="294" y="1043"/>
                  </a:cubicBezTo>
                  <a:cubicBezTo>
                    <a:pt x="246" y="761"/>
                    <a:pt x="192" y="299"/>
                    <a:pt x="534" y="167"/>
                  </a:cubicBezTo>
                  <a:cubicBezTo>
                    <a:pt x="625" y="135"/>
                    <a:pt x="600" y="0"/>
                    <a:pt x="520"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093285" y="1352318"/>
              <a:ext cx="94754" cy="503246"/>
            </a:xfrm>
            <a:custGeom>
              <a:rect b="b" l="l" r="r" t="t"/>
              <a:pathLst>
                <a:path extrusionOk="0" h="4562" w="859">
                  <a:moveTo>
                    <a:pt x="300" y="1"/>
                  </a:moveTo>
                  <a:cubicBezTo>
                    <a:pt x="215" y="1"/>
                    <a:pt x="133" y="30"/>
                    <a:pt x="67" y="89"/>
                  </a:cubicBezTo>
                  <a:cubicBezTo>
                    <a:pt x="1" y="146"/>
                    <a:pt x="60" y="232"/>
                    <a:pt x="129" y="232"/>
                  </a:cubicBezTo>
                  <a:cubicBezTo>
                    <a:pt x="148" y="232"/>
                    <a:pt x="168" y="225"/>
                    <a:pt x="187" y="209"/>
                  </a:cubicBezTo>
                  <a:lnTo>
                    <a:pt x="193" y="209"/>
                  </a:lnTo>
                  <a:cubicBezTo>
                    <a:pt x="225" y="183"/>
                    <a:pt x="264" y="172"/>
                    <a:pt x="303" y="172"/>
                  </a:cubicBezTo>
                  <a:cubicBezTo>
                    <a:pt x="372" y="172"/>
                    <a:pt x="443" y="206"/>
                    <a:pt x="493" y="251"/>
                  </a:cubicBezTo>
                  <a:cubicBezTo>
                    <a:pt x="589" y="347"/>
                    <a:pt x="613" y="491"/>
                    <a:pt x="625" y="617"/>
                  </a:cubicBezTo>
                  <a:cubicBezTo>
                    <a:pt x="655" y="935"/>
                    <a:pt x="655" y="1265"/>
                    <a:pt x="667" y="1589"/>
                  </a:cubicBezTo>
                  <a:cubicBezTo>
                    <a:pt x="691" y="2249"/>
                    <a:pt x="697" y="2910"/>
                    <a:pt x="691" y="3570"/>
                  </a:cubicBezTo>
                  <a:cubicBezTo>
                    <a:pt x="691" y="3732"/>
                    <a:pt x="691" y="3900"/>
                    <a:pt x="679" y="4062"/>
                  </a:cubicBezTo>
                  <a:cubicBezTo>
                    <a:pt x="667" y="4188"/>
                    <a:pt x="631" y="4332"/>
                    <a:pt x="517" y="4404"/>
                  </a:cubicBezTo>
                  <a:cubicBezTo>
                    <a:pt x="441" y="4449"/>
                    <a:pt x="488" y="4562"/>
                    <a:pt x="558" y="4562"/>
                  </a:cubicBezTo>
                  <a:cubicBezTo>
                    <a:pt x="572" y="4562"/>
                    <a:pt x="586" y="4557"/>
                    <a:pt x="601" y="4548"/>
                  </a:cubicBezTo>
                  <a:cubicBezTo>
                    <a:pt x="853" y="4392"/>
                    <a:pt x="853" y="4074"/>
                    <a:pt x="853" y="3810"/>
                  </a:cubicBezTo>
                  <a:cubicBezTo>
                    <a:pt x="859" y="3420"/>
                    <a:pt x="859" y="3030"/>
                    <a:pt x="853" y="2633"/>
                  </a:cubicBezTo>
                  <a:cubicBezTo>
                    <a:pt x="847" y="2243"/>
                    <a:pt x="841" y="1853"/>
                    <a:pt x="829" y="1457"/>
                  </a:cubicBezTo>
                  <a:cubicBezTo>
                    <a:pt x="823" y="1259"/>
                    <a:pt x="811" y="1061"/>
                    <a:pt x="805" y="857"/>
                  </a:cubicBezTo>
                  <a:cubicBezTo>
                    <a:pt x="805" y="695"/>
                    <a:pt x="787" y="533"/>
                    <a:pt x="745" y="371"/>
                  </a:cubicBezTo>
                  <a:cubicBezTo>
                    <a:pt x="703" y="221"/>
                    <a:pt x="601" y="95"/>
                    <a:pt x="457" y="35"/>
                  </a:cubicBezTo>
                  <a:cubicBezTo>
                    <a:pt x="406" y="12"/>
                    <a:pt x="352" y="1"/>
                    <a:pt x="300"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3010552" y="1785727"/>
              <a:ext cx="178147" cy="25923"/>
            </a:xfrm>
            <a:custGeom>
              <a:rect b="b" l="l" r="r" t="t"/>
              <a:pathLst>
                <a:path extrusionOk="0" h="235" w="1615">
                  <a:moveTo>
                    <a:pt x="103" y="0"/>
                  </a:moveTo>
                  <a:cubicBezTo>
                    <a:pt x="1" y="0"/>
                    <a:pt x="2" y="163"/>
                    <a:pt x="109" y="169"/>
                  </a:cubicBezTo>
                  <a:lnTo>
                    <a:pt x="1507" y="235"/>
                  </a:lnTo>
                  <a:cubicBezTo>
                    <a:pt x="1509" y="235"/>
                    <a:pt x="1510" y="235"/>
                    <a:pt x="1512" y="235"/>
                  </a:cubicBezTo>
                  <a:cubicBezTo>
                    <a:pt x="1615" y="235"/>
                    <a:pt x="1613" y="72"/>
                    <a:pt x="1507" y="67"/>
                  </a:cubicBezTo>
                  <a:lnTo>
                    <a:pt x="109" y="1"/>
                  </a:lnTo>
                  <a:cubicBezTo>
                    <a:pt x="107" y="0"/>
                    <a:pt x="105" y="0"/>
                    <a:pt x="103"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3012538" y="1566540"/>
              <a:ext cx="165572" cy="24158"/>
            </a:xfrm>
            <a:custGeom>
              <a:rect b="b" l="l" r="r" t="t"/>
              <a:pathLst>
                <a:path extrusionOk="0" h="219" w="1501">
                  <a:moveTo>
                    <a:pt x="780" y="1"/>
                  </a:moveTo>
                  <a:cubicBezTo>
                    <a:pt x="553" y="1"/>
                    <a:pt x="326" y="19"/>
                    <a:pt x="103" y="55"/>
                  </a:cubicBezTo>
                  <a:cubicBezTo>
                    <a:pt x="0" y="67"/>
                    <a:pt x="38" y="219"/>
                    <a:pt x="135" y="219"/>
                  </a:cubicBezTo>
                  <a:cubicBezTo>
                    <a:pt x="140" y="219"/>
                    <a:pt x="145" y="218"/>
                    <a:pt x="151" y="217"/>
                  </a:cubicBezTo>
                  <a:cubicBezTo>
                    <a:pt x="359" y="184"/>
                    <a:pt x="570" y="167"/>
                    <a:pt x="781" y="167"/>
                  </a:cubicBezTo>
                  <a:cubicBezTo>
                    <a:pt x="983" y="167"/>
                    <a:pt x="1185" y="182"/>
                    <a:pt x="1387" y="211"/>
                  </a:cubicBezTo>
                  <a:cubicBezTo>
                    <a:pt x="1393" y="213"/>
                    <a:pt x="1399" y="214"/>
                    <a:pt x="1406" y="214"/>
                  </a:cubicBezTo>
                  <a:cubicBezTo>
                    <a:pt x="1442" y="214"/>
                    <a:pt x="1478" y="187"/>
                    <a:pt x="1489" y="151"/>
                  </a:cubicBezTo>
                  <a:cubicBezTo>
                    <a:pt x="1501" y="103"/>
                    <a:pt x="1477" y="61"/>
                    <a:pt x="1429" y="49"/>
                  </a:cubicBezTo>
                  <a:cubicBezTo>
                    <a:pt x="1214" y="17"/>
                    <a:pt x="997" y="1"/>
                    <a:pt x="780"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2864944" y="1572938"/>
              <a:ext cx="28239" cy="237944"/>
            </a:xfrm>
            <a:custGeom>
              <a:rect b="b" l="l" r="r" t="t"/>
              <a:pathLst>
                <a:path extrusionOk="0" h="2157" w="256">
                  <a:moveTo>
                    <a:pt x="85" y="0"/>
                  </a:moveTo>
                  <a:cubicBezTo>
                    <a:pt x="43" y="0"/>
                    <a:pt x="1" y="27"/>
                    <a:pt x="1" y="81"/>
                  </a:cubicBezTo>
                  <a:cubicBezTo>
                    <a:pt x="31" y="748"/>
                    <a:pt x="61" y="1414"/>
                    <a:pt x="85" y="2074"/>
                  </a:cubicBezTo>
                  <a:cubicBezTo>
                    <a:pt x="88" y="2128"/>
                    <a:pt x="132" y="2157"/>
                    <a:pt x="175" y="2157"/>
                  </a:cubicBezTo>
                  <a:cubicBezTo>
                    <a:pt x="216" y="2157"/>
                    <a:pt x="256" y="2130"/>
                    <a:pt x="253" y="2074"/>
                  </a:cubicBezTo>
                  <a:cubicBezTo>
                    <a:pt x="229" y="1414"/>
                    <a:pt x="199" y="748"/>
                    <a:pt x="169" y="81"/>
                  </a:cubicBezTo>
                  <a:cubicBezTo>
                    <a:pt x="169" y="27"/>
                    <a:pt x="127" y="0"/>
                    <a:pt x="85"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2947014" y="1634822"/>
              <a:ext cx="23275" cy="18643"/>
            </a:xfrm>
            <a:custGeom>
              <a:rect b="b" l="l" r="r" t="t"/>
              <a:pathLst>
                <a:path extrusionOk="0" h="169" w="211">
                  <a:moveTo>
                    <a:pt x="109" y="0"/>
                  </a:moveTo>
                  <a:cubicBezTo>
                    <a:pt x="1" y="12"/>
                    <a:pt x="1" y="163"/>
                    <a:pt x="109" y="169"/>
                  </a:cubicBezTo>
                  <a:cubicBezTo>
                    <a:pt x="211" y="163"/>
                    <a:pt x="211" y="12"/>
                    <a:pt x="109"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3"/>
          <p:cNvGrpSpPr/>
          <p:nvPr/>
        </p:nvGrpSpPr>
        <p:grpSpPr>
          <a:xfrm rot="417610">
            <a:off x="7208943" y="3687390"/>
            <a:ext cx="617712" cy="959323"/>
            <a:chOff x="-4391297" y="1161812"/>
            <a:chExt cx="405932" cy="701477"/>
          </a:xfrm>
        </p:grpSpPr>
        <p:sp>
          <p:nvSpPr>
            <p:cNvPr id="135" name="Google Shape;135;p3"/>
            <p:cNvSpPr/>
            <p:nvPr/>
          </p:nvSpPr>
          <p:spPr>
            <a:xfrm>
              <a:off x="-4391297" y="1161812"/>
              <a:ext cx="405932" cy="701477"/>
            </a:xfrm>
            <a:custGeom>
              <a:rect b="b" l="l" r="r" t="t"/>
              <a:pathLst>
                <a:path extrusionOk="0" h="6359" w="3680">
                  <a:moveTo>
                    <a:pt x="890" y="161"/>
                  </a:moveTo>
                  <a:cubicBezTo>
                    <a:pt x="982" y="161"/>
                    <a:pt x="1073" y="166"/>
                    <a:pt x="1159" y="166"/>
                  </a:cubicBezTo>
                  <a:lnTo>
                    <a:pt x="2911" y="166"/>
                  </a:lnTo>
                  <a:cubicBezTo>
                    <a:pt x="3163" y="166"/>
                    <a:pt x="3385" y="328"/>
                    <a:pt x="3469" y="568"/>
                  </a:cubicBezTo>
                  <a:cubicBezTo>
                    <a:pt x="3493" y="646"/>
                    <a:pt x="3505" y="730"/>
                    <a:pt x="3499" y="808"/>
                  </a:cubicBezTo>
                  <a:lnTo>
                    <a:pt x="3499" y="5333"/>
                  </a:lnTo>
                  <a:cubicBezTo>
                    <a:pt x="3499" y="5477"/>
                    <a:pt x="3517" y="5633"/>
                    <a:pt x="3475" y="5771"/>
                  </a:cubicBezTo>
                  <a:cubicBezTo>
                    <a:pt x="3391" y="6017"/>
                    <a:pt x="3169" y="6185"/>
                    <a:pt x="2911" y="6185"/>
                  </a:cubicBezTo>
                  <a:lnTo>
                    <a:pt x="1171" y="6185"/>
                  </a:lnTo>
                  <a:cubicBezTo>
                    <a:pt x="1082" y="6185"/>
                    <a:pt x="988" y="6190"/>
                    <a:pt x="892" y="6190"/>
                  </a:cubicBezTo>
                  <a:cubicBezTo>
                    <a:pt x="729" y="6190"/>
                    <a:pt x="565" y="6174"/>
                    <a:pt x="433" y="6083"/>
                  </a:cubicBezTo>
                  <a:cubicBezTo>
                    <a:pt x="271" y="5975"/>
                    <a:pt x="175" y="5789"/>
                    <a:pt x="175" y="5591"/>
                  </a:cubicBezTo>
                  <a:lnTo>
                    <a:pt x="175" y="5465"/>
                  </a:lnTo>
                  <a:lnTo>
                    <a:pt x="175" y="898"/>
                  </a:lnTo>
                  <a:lnTo>
                    <a:pt x="175" y="766"/>
                  </a:lnTo>
                  <a:cubicBezTo>
                    <a:pt x="175" y="574"/>
                    <a:pt x="259" y="394"/>
                    <a:pt x="415" y="280"/>
                  </a:cubicBezTo>
                  <a:cubicBezTo>
                    <a:pt x="551" y="179"/>
                    <a:pt x="721" y="161"/>
                    <a:pt x="890" y="161"/>
                  </a:cubicBezTo>
                  <a:close/>
                  <a:moveTo>
                    <a:pt x="2865" y="0"/>
                  </a:moveTo>
                  <a:cubicBezTo>
                    <a:pt x="2831" y="0"/>
                    <a:pt x="2796" y="2"/>
                    <a:pt x="2761" y="4"/>
                  </a:cubicBezTo>
                  <a:lnTo>
                    <a:pt x="817" y="4"/>
                  </a:lnTo>
                  <a:cubicBezTo>
                    <a:pt x="806" y="4"/>
                    <a:pt x="794" y="4"/>
                    <a:pt x="783" y="4"/>
                  </a:cubicBezTo>
                  <a:cubicBezTo>
                    <a:pt x="639" y="4"/>
                    <a:pt x="501" y="39"/>
                    <a:pt x="379" y="106"/>
                  </a:cubicBezTo>
                  <a:cubicBezTo>
                    <a:pt x="151" y="244"/>
                    <a:pt x="13" y="484"/>
                    <a:pt x="1" y="748"/>
                  </a:cubicBezTo>
                  <a:lnTo>
                    <a:pt x="1" y="1114"/>
                  </a:lnTo>
                  <a:lnTo>
                    <a:pt x="1" y="5219"/>
                  </a:lnTo>
                  <a:lnTo>
                    <a:pt x="1" y="5597"/>
                  </a:lnTo>
                  <a:cubicBezTo>
                    <a:pt x="13" y="6021"/>
                    <a:pt x="355" y="6359"/>
                    <a:pt x="771" y="6359"/>
                  </a:cubicBezTo>
                  <a:cubicBezTo>
                    <a:pt x="778" y="6359"/>
                    <a:pt x="786" y="6359"/>
                    <a:pt x="793" y="6359"/>
                  </a:cubicBezTo>
                  <a:lnTo>
                    <a:pt x="2905" y="6359"/>
                  </a:lnTo>
                  <a:cubicBezTo>
                    <a:pt x="2920" y="6359"/>
                    <a:pt x="2933" y="6356"/>
                    <a:pt x="2944" y="6351"/>
                  </a:cubicBezTo>
                  <a:lnTo>
                    <a:pt x="2944" y="6351"/>
                  </a:lnTo>
                  <a:cubicBezTo>
                    <a:pt x="3354" y="6328"/>
                    <a:pt x="3673" y="5987"/>
                    <a:pt x="3667" y="5573"/>
                  </a:cubicBezTo>
                  <a:lnTo>
                    <a:pt x="3667" y="5069"/>
                  </a:lnTo>
                  <a:lnTo>
                    <a:pt x="3667" y="994"/>
                  </a:lnTo>
                  <a:cubicBezTo>
                    <a:pt x="3667" y="808"/>
                    <a:pt x="3679" y="628"/>
                    <a:pt x="3601" y="448"/>
                  </a:cubicBezTo>
                  <a:cubicBezTo>
                    <a:pt x="3493" y="214"/>
                    <a:pt x="3271" y="46"/>
                    <a:pt x="3013" y="10"/>
                  </a:cubicBezTo>
                  <a:cubicBezTo>
                    <a:pt x="2964" y="3"/>
                    <a:pt x="2915" y="0"/>
                    <a:pt x="2865"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4327759" y="1304002"/>
              <a:ext cx="23937" cy="367892"/>
            </a:xfrm>
            <a:custGeom>
              <a:rect b="b" l="l" r="r" t="t"/>
              <a:pathLst>
                <a:path extrusionOk="0" h="3335" w="217">
                  <a:moveTo>
                    <a:pt x="135" y="1"/>
                  </a:moveTo>
                  <a:cubicBezTo>
                    <a:pt x="95" y="1"/>
                    <a:pt x="55" y="26"/>
                    <a:pt x="49" y="77"/>
                  </a:cubicBezTo>
                  <a:cubicBezTo>
                    <a:pt x="37" y="1133"/>
                    <a:pt x="19" y="2195"/>
                    <a:pt x="1" y="3258"/>
                  </a:cubicBezTo>
                  <a:cubicBezTo>
                    <a:pt x="7" y="3309"/>
                    <a:pt x="47" y="3334"/>
                    <a:pt x="88" y="3334"/>
                  </a:cubicBezTo>
                  <a:cubicBezTo>
                    <a:pt x="128" y="3334"/>
                    <a:pt x="169" y="3309"/>
                    <a:pt x="175" y="3258"/>
                  </a:cubicBezTo>
                  <a:cubicBezTo>
                    <a:pt x="187" y="2195"/>
                    <a:pt x="205" y="1139"/>
                    <a:pt x="217" y="77"/>
                  </a:cubicBezTo>
                  <a:cubicBezTo>
                    <a:pt x="214" y="26"/>
                    <a:pt x="175" y="1"/>
                    <a:pt x="135"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4319817" y="1667916"/>
              <a:ext cx="275438" cy="23276"/>
            </a:xfrm>
            <a:custGeom>
              <a:rect b="b" l="l" r="r" t="t"/>
              <a:pathLst>
                <a:path extrusionOk="0" h="211" w="2497">
                  <a:moveTo>
                    <a:pt x="103" y="1"/>
                  </a:moveTo>
                  <a:cubicBezTo>
                    <a:pt x="1" y="13"/>
                    <a:pt x="1" y="163"/>
                    <a:pt x="103" y="175"/>
                  </a:cubicBezTo>
                  <a:lnTo>
                    <a:pt x="2395" y="211"/>
                  </a:lnTo>
                  <a:cubicBezTo>
                    <a:pt x="2497" y="199"/>
                    <a:pt x="2497" y="49"/>
                    <a:pt x="2395" y="37"/>
                  </a:cubicBezTo>
                  <a:lnTo>
                    <a:pt x="103" y="1"/>
                  </a:ln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4074929" y="1295398"/>
              <a:ext cx="20628" cy="393705"/>
            </a:xfrm>
            <a:custGeom>
              <a:rect b="b" l="l" r="r" t="t"/>
              <a:pathLst>
                <a:path extrusionOk="0" h="3569" w="187">
                  <a:moveTo>
                    <a:pt x="83" y="1"/>
                  </a:moveTo>
                  <a:cubicBezTo>
                    <a:pt x="43" y="1"/>
                    <a:pt x="4" y="26"/>
                    <a:pt x="1" y="77"/>
                  </a:cubicBezTo>
                  <a:lnTo>
                    <a:pt x="19" y="3492"/>
                  </a:lnTo>
                  <a:cubicBezTo>
                    <a:pt x="22" y="3543"/>
                    <a:pt x="61" y="3568"/>
                    <a:pt x="101" y="3568"/>
                  </a:cubicBezTo>
                  <a:cubicBezTo>
                    <a:pt x="140" y="3568"/>
                    <a:pt x="181" y="3543"/>
                    <a:pt x="187" y="3492"/>
                  </a:cubicBezTo>
                  <a:lnTo>
                    <a:pt x="169" y="77"/>
                  </a:lnTo>
                  <a:cubicBezTo>
                    <a:pt x="163" y="26"/>
                    <a:pt x="122" y="1"/>
                    <a:pt x="83"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4311874" y="1293633"/>
              <a:ext cx="248412" cy="27688"/>
            </a:xfrm>
            <a:custGeom>
              <a:rect b="b" l="l" r="r" t="t"/>
              <a:pathLst>
                <a:path extrusionOk="0" h="251" w="2252">
                  <a:moveTo>
                    <a:pt x="922" y="0"/>
                  </a:moveTo>
                  <a:cubicBezTo>
                    <a:pt x="650" y="0"/>
                    <a:pt x="379" y="13"/>
                    <a:pt x="109" y="39"/>
                  </a:cubicBezTo>
                  <a:cubicBezTo>
                    <a:pt x="5" y="51"/>
                    <a:pt x="1" y="208"/>
                    <a:pt x="98" y="208"/>
                  </a:cubicBezTo>
                  <a:cubicBezTo>
                    <a:pt x="102" y="208"/>
                    <a:pt x="105" y="208"/>
                    <a:pt x="109" y="207"/>
                  </a:cubicBezTo>
                  <a:cubicBezTo>
                    <a:pt x="376" y="181"/>
                    <a:pt x="645" y="168"/>
                    <a:pt x="915" y="168"/>
                  </a:cubicBezTo>
                  <a:cubicBezTo>
                    <a:pt x="1312" y="168"/>
                    <a:pt x="1710" y="196"/>
                    <a:pt x="2107" y="249"/>
                  </a:cubicBezTo>
                  <a:cubicBezTo>
                    <a:pt x="2112" y="250"/>
                    <a:pt x="2117" y="251"/>
                    <a:pt x="2122" y="251"/>
                  </a:cubicBezTo>
                  <a:cubicBezTo>
                    <a:pt x="2213" y="251"/>
                    <a:pt x="2252" y="99"/>
                    <a:pt x="2149" y="87"/>
                  </a:cubicBezTo>
                  <a:cubicBezTo>
                    <a:pt x="1741" y="30"/>
                    <a:pt x="1331" y="0"/>
                    <a:pt x="922"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4236643" y="1230315"/>
              <a:ext cx="82731" cy="18753"/>
            </a:xfrm>
            <a:custGeom>
              <a:rect b="b" l="l" r="r" t="t"/>
              <a:pathLst>
                <a:path extrusionOk="0" h="170" w="750">
                  <a:moveTo>
                    <a:pt x="112" y="1"/>
                  </a:moveTo>
                  <a:cubicBezTo>
                    <a:pt x="1" y="1"/>
                    <a:pt x="1" y="170"/>
                    <a:pt x="112" y="170"/>
                  </a:cubicBezTo>
                  <a:cubicBezTo>
                    <a:pt x="115" y="170"/>
                    <a:pt x="119" y="170"/>
                    <a:pt x="123" y="169"/>
                  </a:cubicBezTo>
                  <a:lnTo>
                    <a:pt x="627" y="169"/>
                  </a:lnTo>
                  <a:cubicBezTo>
                    <a:pt x="631" y="170"/>
                    <a:pt x="634" y="170"/>
                    <a:pt x="638" y="170"/>
                  </a:cubicBezTo>
                  <a:cubicBezTo>
                    <a:pt x="749" y="170"/>
                    <a:pt x="749" y="1"/>
                    <a:pt x="638" y="1"/>
                  </a:cubicBezTo>
                  <a:cubicBezTo>
                    <a:pt x="634" y="1"/>
                    <a:pt x="631" y="1"/>
                    <a:pt x="627" y="1"/>
                  </a:cubicBezTo>
                  <a:lnTo>
                    <a:pt x="123" y="1"/>
                  </a:lnTo>
                  <a:cubicBezTo>
                    <a:pt x="119" y="1"/>
                    <a:pt x="115" y="1"/>
                    <a:pt x="112"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4225833" y="1738514"/>
              <a:ext cx="61662" cy="60782"/>
            </a:xfrm>
            <a:custGeom>
              <a:rect b="b" l="l" r="r" t="t"/>
              <a:pathLst>
                <a:path extrusionOk="0" h="551" w="559">
                  <a:moveTo>
                    <a:pt x="378" y="235"/>
                  </a:moveTo>
                  <a:cubicBezTo>
                    <a:pt x="378" y="237"/>
                    <a:pt x="378" y="238"/>
                    <a:pt x="379" y="238"/>
                  </a:cubicBezTo>
                  <a:cubicBezTo>
                    <a:pt x="379" y="238"/>
                    <a:pt x="379" y="237"/>
                    <a:pt x="379" y="237"/>
                  </a:cubicBezTo>
                  <a:cubicBezTo>
                    <a:pt x="378" y="236"/>
                    <a:pt x="378" y="236"/>
                    <a:pt x="378" y="235"/>
                  </a:cubicBezTo>
                  <a:close/>
                  <a:moveTo>
                    <a:pt x="380" y="331"/>
                  </a:moveTo>
                  <a:cubicBezTo>
                    <a:pt x="380" y="331"/>
                    <a:pt x="380" y="332"/>
                    <a:pt x="379" y="333"/>
                  </a:cubicBezTo>
                  <a:lnTo>
                    <a:pt x="379" y="333"/>
                  </a:lnTo>
                  <a:lnTo>
                    <a:pt x="379" y="333"/>
                  </a:lnTo>
                  <a:cubicBezTo>
                    <a:pt x="380" y="332"/>
                    <a:pt x="380" y="331"/>
                    <a:pt x="380" y="331"/>
                  </a:cubicBezTo>
                  <a:close/>
                  <a:moveTo>
                    <a:pt x="193" y="327"/>
                  </a:moveTo>
                  <a:lnTo>
                    <a:pt x="199" y="339"/>
                  </a:lnTo>
                  <a:cubicBezTo>
                    <a:pt x="199" y="339"/>
                    <a:pt x="199" y="327"/>
                    <a:pt x="193" y="327"/>
                  </a:cubicBezTo>
                  <a:close/>
                  <a:moveTo>
                    <a:pt x="343" y="363"/>
                  </a:moveTo>
                  <a:cubicBezTo>
                    <a:pt x="343" y="363"/>
                    <a:pt x="343" y="364"/>
                    <a:pt x="343" y="364"/>
                  </a:cubicBezTo>
                  <a:lnTo>
                    <a:pt x="343" y="364"/>
                  </a:lnTo>
                  <a:cubicBezTo>
                    <a:pt x="344" y="363"/>
                    <a:pt x="344" y="363"/>
                    <a:pt x="343" y="363"/>
                  </a:cubicBezTo>
                  <a:close/>
                  <a:moveTo>
                    <a:pt x="343" y="364"/>
                  </a:moveTo>
                  <a:lnTo>
                    <a:pt x="343" y="364"/>
                  </a:lnTo>
                  <a:cubicBezTo>
                    <a:pt x="341" y="366"/>
                    <a:pt x="338" y="367"/>
                    <a:pt x="336" y="368"/>
                  </a:cubicBezTo>
                  <a:lnTo>
                    <a:pt x="336" y="368"/>
                  </a:lnTo>
                  <a:cubicBezTo>
                    <a:pt x="339" y="368"/>
                    <a:pt x="342" y="367"/>
                    <a:pt x="343" y="364"/>
                  </a:cubicBezTo>
                  <a:close/>
                  <a:moveTo>
                    <a:pt x="296" y="170"/>
                  </a:moveTo>
                  <a:cubicBezTo>
                    <a:pt x="298" y="170"/>
                    <a:pt x="299" y="171"/>
                    <a:pt x="301" y="171"/>
                  </a:cubicBezTo>
                  <a:lnTo>
                    <a:pt x="313" y="171"/>
                  </a:lnTo>
                  <a:lnTo>
                    <a:pt x="337" y="189"/>
                  </a:lnTo>
                  <a:lnTo>
                    <a:pt x="343" y="189"/>
                  </a:lnTo>
                  <a:lnTo>
                    <a:pt x="361" y="207"/>
                  </a:lnTo>
                  <a:lnTo>
                    <a:pt x="367" y="213"/>
                  </a:lnTo>
                  <a:cubicBezTo>
                    <a:pt x="367" y="224"/>
                    <a:pt x="372" y="230"/>
                    <a:pt x="378" y="235"/>
                  </a:cubicBezTo>
                  <a:lnTo>
                    <a:pt x="378" y="235"/>
                  </a:lnTo>
                  <a:cubicBezTo>
                    <a:pt x="377" y="233"/>
                    <a:pt x="376" y="230"/>
                    <a:pt x="376" y="230"/>
                  </a:cubicBezTo>
                  <a:lnTo>
                    <a:pt x="376" y="230"/>
                  </a:lnTo>
                  <a:cubicBezTo>
                    <a:pt x="376" y="230"/>
                    <a:pt x="377" y="231"/>
                    <a:pt x="379" y="237"/>
                  </a:cubicBezTo>
                  <a:lnTo>
                    <a:pt x="379" y="249"/>
                  </a:lnTo>
                  <a:cubicBezTo>
                    <a:pt x="385" y="255"/>
                    <a:pt x="385" y="261"/>
                    <a:pt x="385" y="273"/>
                  </a:cubicBezTo>
                  <a:lnTo>
                    <a:pt x="385" y="279"/>
                  </a:lnTo>
                  <a:lnTo>
                    <a:pt x="385" y="309"/>
                  </a:lnTo>
                  <a:lnTo>
                    <a:pt x="385" y="315"/>
                  </a:lnTo>
                  <a:cubicBezTo>
                    <a:pt x="385" y="315"/>
                    <a:pt x="385" y="317"/>
                    <a:pt x="385" y="321"/>
                  </a:cubicBezTo>
                  <a:cubicBezTo>
                    <a:pt x="382" y="327"/>
                    <a:pt x="380" y="333"/>
                    <a:pt x="379" y="337"/>
                  </a:cubicBezTo>
                  <a:lnTo>
                    <a:pt x="379" y="337"/>
                  </a:lnTo>
                  <a:lnTo>
                    <a:pt x="379" y="333"/>
                  </a:lnTo>
                  <a:lnTo>
                    <a:pt x="379" y="333"/>
                  </a:lnTo>
                  <a:cubicBezTo>
                    <a:pt x="376" y="336"/>
                    <a:pt x="369" y="345"/>
                    <a:pt x="373" y="345"/>
                  </a:cubicBezTo>
                  <a:cubicBezTo>
                    <a:pt x="376" y="345"/>
                    <a:pt x="377" y="342"/>
                    <a:pt x="379" y="337"/>
                  </a:cubicBezTo>
                  <a:lnTo>
                    <a:pt x="379" y="337"/>
                  </a:lnTo>
                  <a:lnTo>
                    <a:pt x="379" y="339"/>
                  </a:lnTo>
                  <a:lnTo>
                    <a:pt x="373" y="351"/>
                  </a:lnTo>
                  <a:cubicBezTo>
                    <a:pt x="368" y="351"/>
                    <a:pt x="367" y="354"/>
                    <a:pt x="364" y="356"/>
                  </a:cubicBezTo>
                  <a:lnTo>
                    <a:pt x="364" y="356"/>
                  </a:lnTo>
                  <a:cubicBezTo>
                    <a:pt x="366" y="354"/>
                    <a:pt x="367" y="353"/>
                    <a:pt x="367" y="353"/>
                  </a:cubicBezTo>
                  <a:lnTo>
                    <a:pt x="367" y="353"/>
                  </a:lnTo>
                  <a:cubicBezTo>
                    <a:pt x="366" y="353"/>
                    <a:pt x="365" y="354"/>
                    <a:pt x="361" y="357"/>
                  </a:cubicBezTo>
                  <a:lnTo>
                    <a:pt x="343" y="369"/>
                  </a:lnTo>
                  <a:lnTo>
                    <a:pt x="335" y="369"/>
                  </a:lnTo>
                  <a:cubicBezTo>
                    <a:pt x="335" y="369"/>
                    <a:pt x="336" y="369"/>
                    <a:pt x="336" y="368"/>
                  </a:cubicBezTo>
                  <a:lnTo>
                    <a:pt x="336" y="368"/>
                  </a:lnTo>
                  <a:cubicBezTo>
                    <a:pt x="334" y="369"/>
                    <a:pt x="333" y="369"/>
                    <a:pt x="331" y="369"/>
                  </a:cubicBezTo>
                  <a:lnTo>
                    <a:pt x="307" y="375"/>
                  </a:lnTo>
                  <a:cubicBezTo>
                    <a:pt x="311" y="373"/>
                    <a:pt x="312" y="372"/>
                    <a:pt x="312" y="372"/>
                  </a:cubicBezTo>
                  <a:lnTo>
                    <a:pt x="312" y="372"/>
                  </a:lnTo>
                  <a:cubicBezTo>
                    <a:pt x="312" y="372"/>
                    <a:pt x="305" y="375"/>
                    <a:pt x="301" y="375"/>
                  </a:cubicBezTo>
                  <a:lnTo>
                    <a:pt x="265" y="375"/>
                  </a:lnTo>
                  <a:lnTo>
                    <a:pt x="241" y="369"/>
                  </a:lnTo>
                  <a:lnTo>
                    <a:pt x="229" y="369"/>
                  </a:lnTo>
                  <a:cubicBezTo>
                    <a:pt x="223" y="369"/>
                    <a:pt x="217" y="363"/>
                    <a:pt x="211" y="357"/>
                  </a:cubicBezTo>
                  <a:lnTo>
                    <a:pt x="199" y="351"/>
                  </a:lnTo>
                  <a:lnTo>
                    <a:pt x="199" y="345"/>
                  </a:lnTo>
                  <a:lnTo>
                    <a:pt x="193" y="333"/>
                  </a:lnTo>
                  <a:cubicBezTo>
                    <a:pt x="193" y="333"/>
                    <a:pt x="193" y="327"/>
                    <a:pt x="193" y="327"/>
                  </a:cubicBezTo>
                  <a:cubicBezTo>
                    <a:pt x="187" y="321"/>
                    <a:pt x="193" y="315"/>
                    <a:pt x="193" y="309"/>
                  </a:cubicBezTo>
                  <a:lnTo>
                    <a:pt x="193" y="291"/>
                  </a:lnTo>
                  <a:lnTo>
                    <a:pt x="193" y="279"/>
                  </a:lnTo>
                  <a:cubicBezTo>
                    <a:pt x="193" y="261"/>
                    <a:pt x="199" y="261"/>
                    <a:pt x="199" y="249"/>
                  </a:cubicBezTo>
                  <a:lnTo>
                    <a:pt x="203" y="240"/>
                  </a:lnTo>
                  <a:lnTo>
                    <a:pt x="203" y="240"/>
                  </a:lnTo>
                  <a:cubicBezTo>
                    <a:pt x="202" y="244"/>
                    <a:pt x="202" y="250"/>
                    <a:pt x="203" y="250"/>
                  </a:cubicBezTo>
                  <a:cubicBezTo>
                    <a:pt x="204" y="250"/>
                    <a:pt x="204" y="249"/>
                    <a:pt x="205" y="249"/>
                  </a:cubicBezTo>
                  <a:lnTo>
                    <a:pt x="205" y="243"/>
                  </a:lnTo>
                  <a:cubicBezTo>
                    <a:pt x="211" y="231"/>
                    <a:pt x="217" y="225"/>
                    <a:pt x="223" y="213"/>
                  </a:cubicBezTo>
                  <a:cubicBezTo>
                    <a:pt x="223" y="213"/>
                    <a:pt x="230" y="202"/>
                    <a:pt x="228" y="202"/>
                  </a:cubicBezTo>
                  <a:lnTo>
                    <a:pt x="228" y="202"/>
                  </a:lnTo>
                  <a:cubicBezTo>
                    <a:pt x="227" y="202"/>
                    <a:pt x="226" y="204"/>
                    <a:pt x="223" y="207"/>
                  </a:cubicBezTo>
                  <a:cubicBezTo>
                    <a:pt x="229" y="201"/>
                    <a:pt x="241" y="183"/>
                    <a:pt x="247" y="183"/>
                  </a:cubicBezTo>
                  <a:lnTo>
                    <a:pt x="247" y="183"/>
                  </a:lnTo>
                  <a:cubicBezTo>
                    <a:pt x="253" y="183"/>
                    <a:pt x="229" y="195"/>
                    <a:pt x="235" y="195"/>
                  </a:cubicBezTo>
                  <a:lnTo>
                    <a:pt x="247" y="189"/>
                  </a:lnTo>
                  <a:lnTo>
                    <a:pt x="259" y="177"/>
                  </a:lnTo>
                  <a:lnTo>
                    <a:pt x="271" y="171"/>
                  </a:lnTo>
                  <a:lnTo>
                    <a:pt x="271" y="171"/>
                  </a:lnTo>
                  <a:cubicBezTo>
                    <a:pt x="264" y="174"/>
                    <a:pt x="256" y="180"/>
                    <a:pt x="257" y="180"/>
                  </a:cubicBezTo>
                  <a:cubicBezTo>
                    <a:pt x="258" y="180"/>
                    <a:pt x="261" y="178"/>
                    <a:pt x="271" y="171"/>
                  </a:cubicBezTo>
                  <a:lnTo>
                    <a:pt x="271" y="171"/>
                  </a:lnTo>
                  <a:lnTo>
                    <a:pt x="271" y="171"/>
                  </a:lnTo>
                  <a:lnTo>
                    <a:pt x="271" y="171"/>
                  </a:lnTo>
                  <a:cubicBezTo>
                    <a:pt x="271" y="171"/>
                    <a:pt x="271" y="171"/>
                    <a:pt x="271" y="171"/>
                  </a:cubicBezTo>
                  <a:lnTo>
                    <a:pt x="283" y="171"/>
                  </a:lnTo>
                  <a:cubicBezTo>
                    <a:pt x="287" y="171"/>
                    <a:pt x="292" y="170"/>
                    <a:pt x="296" y="170"/>
                  </a:cubicBezTo>
                  <a:close/>
                  <a:moveTo>
                    <a:pt x="306" y="0"/>
                  </a:moveTo>
                  <a:cubicBezTo>
                    <a:pt x="299" y="0"/>
                    <a:pt x="292" y="1"/>
                    <a:pt x="286" y="3"/>
                  </a:cubicBezTo>
                  <a:lnTo>
                    <a:pt x="286" y="3"/>
                  </a:lnTo>
                  <a:cubicBezTo>
                    <a:pt x="285" y="3"/>
                    <a:pt x="284" y="3"/>
                    <a:pt x="283" y="3"/>
                  </a:cubicBezTo>
                  <a:lnTo>
                    <a:pt x="259" y="3"/>
                  </a:lnTo>
                  <a:cubicBezTo>
                    <a:pt x="199" y="3"/>
                    <a:pt x="139" y="33"/>
                    <a:pt x="97" y="69"/>
                  </a:cubicBezTo>
                  <a:cubicBezTo>
                    <a:pt x="61" y="105"/>
                    <a:pt x="31" y="153"/>
                    <a:pt x="13" y="207"/>
                  </a:cubicBezTo>
                  <a:cubicBezTo>
                    <a:pt x="1" y="255"/>
                    <a:pt x="1" y="315"/>
                    <a:pt x="13" y="363"/>
                  </a:cubicBezTo>
                  <a:cubicBezTo>
                    <a:pt x="31" y="417"/>
                    <a:pt x="67" y="471"/>
                    <a:pt x="115" y="501"/>
                  </a:cubicBezTo>
                  <a:cubicBezTo>
                    <a:pt x="165" y="534"/>
                    <a:pt x="222" y="551"/>
                    <a:pt x="280" y="551"/>
                  </a:cubicBezTo>
                  <a:cubicBezTo>
                    <a:pt x="326" y="551"/>
                    <a:pt x="372" y="540"/>
                    <a:pt x="415" y="519"/>
                  </a:cubicBezTo>
                  <a:cubicBezTo>
                    <a:pt x="463" y="501"/>
                    <a:pt x="499" y="459"/>
                    <a:pt x="523" y="417"/>
                  </a:cubicBezTo>
                  <a:cubicBezTo>
                    <a:pt x="553" y="363"/>
                    <a:pt x="559" y="303"/>
                    <a:pt x="547" y="243"/>
                  </a:cubicBezTo>
                  <a:cubicBezTo>
                    <a:pt x="529" y="123"/>
                    <a:pt x="439" y="27"/>
                    <a:pt x="325" y="3"/>
                  </a:cubicBezTo>
                  <a:cubicBezTo>
                    <a:pt x="318" y="1"/>
                    <a:pt x="312" y="0"/>
                    <a:pt x="306"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4252307" y="1477961"/>
              <a:ext cx="113948" cy="22614"/>
            </a:xfrm>
            <a:custGeom>
              <a:rect b="b" l="l" r="r" t="t"/>
              <a:pathLst>
                <a:path extrusionOk="0" h="205" w="1033">
                  <a:moveTo>
                    <a:pt x="931" y="0"/>
                  </a:moveTo>
                  <a:cubicBezTo>
                    <a:pt x="929" y="0"/>
                    <a:pt x="927" y="0"/>
                    <a:pt x="925" y="0"/>
                  </a:cubicBezTo>
                  <a:lnTo>
                    <a:pt x="109" y="36"/>
                  </a:lnTo>
                  <a:cubicBezTo>
                    <a:pt x="3" y="42"/>
                    <a:pt x="1" y="205"/>
                    <a:pt x="103" y="205"/>
                  </a:cubicBezTo>
                  <a:cubicBezTo>
                    <a:pt x="105" y="205"/>
                    <a:pt x="107" y="205"/>
                    <a:pt x="109" y="204"/>
                  </a:cubicBezTo>
                  <a:lnTo>
                    <a:pt x="925" y="168"/>
                  </a:lnTo>
                  <a:cubicBezTo>
                    <a:pt x="1031" y="163"/>
                    <a:pt x="1033" y="0"/>
                    <a:pt x="931"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4227377" y="1422916"/>
              <a:ext cx="73465" cy="18753"/>
            </a:xfrm>
            <a:custGeom>
              <a:rect b="b" l="l" r="r" t="t"/>
              <a:pathLst>
                <a:path extrusionOk="0" h="170" w="666">
                  <a:moveTo>
                    <a:pt x="106" y="1"/>
                  </a:moveTo>
                  <a:cubicBezTo>
                    <a:pt x="0" y="1"/>
                    <a:pt x="0" y="170"/>
                    <a:pt x="106" y="170"/>
                  </a:cubicBezTo>
                  <a:cubicBezTo>
                    <a:pt x="110" y="170"/>
                    <a:pt x="113" y="170"/>
                    <a:pt x="117" y="169"/>
                  </a:cubicBezTo>
                  <a:lnTo>
                    <a:pt x="543" y="169"/>
                  </a:lnTo>
                  <a:cubicBezTo>
                    <a:pt x="547" y="170"/>
                    <a:pt x="550" y="170"/>
                    <a:pt x="554" y="170"/>
                  </a:cubicBezTo>
                  <a:cubicBezTo>
                    <a:pt x="665" y="170"/>
                    <a:pt x="665" y="1"/>
                    <a:pt x="554" y="1"/>
                  </a:cubicBezTo>
                  <a:cubicBezTo>
                    <a:pt x="550" y="1"/>
                    <a:pt x="547" y="1"/>
                    <a:pt x="543" y="1"/>
                  </a:cubicBezTo>
                  <a:lnTo>
                    <a:pt x="117" y="1"/>
                  </a:lnTo>
                  <a:cubicBezTo>
                    <a:pt x="113" y="1"/>
                    <a:pt x="110" y="1"/>
                    <a:pt x="106"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4227818" y="1547457"/>
              <a:ext cx="76222" cy="18643"/>
            </a:xfrm>
            <a:custGeom>
              <a:rect b="b" l="l" r="r" t="t"/>
              <a:pathLst>
                <a:path extrusionOk="0" h="169" w="691">
                  <a:moveTo>
                    <a:pt x="85" y="0"/>
                  </a:moveTo>
                  <a:cubicBezTo>
                    <a:pt x="37" y="0"/>
                    <a:pt x="1" y="36"/>
                    <a:pt x="1" y="84"/>
                  </a:cubicBezTo>
                  <a:cubicBezTo>
                    <a:pt x="1" y="126"/>
                    <a:pt x="37" y="162"/>
                    <a:pt x="85" y="168"/>
                  </a:cubicBezTo>
                  <a:lnTo>
                    <a:pt x="589" y="168"/>
                  </a:lnTo>
                  <a:cubicBezTo>
                    <a:pt x="691" y="156"/>
                    <a:pt x="691" y="6"/>
                    <a:pt x="589"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 name="Google Shape;145;p3"/>
          <p:cNvGrpSpPr/>
          <p:nvPr/>
        </p:nvGrpSpPr>
        <p:grpSpPr>
          <a:xfrm>
            <a:off x="6769119" y="994160"/>
            <a:ext cx="1556865" cy="546417"/>
            <a:chOff x="-4673800" y="528521"/>
            <a:chExt cx="1138392" cy="399544"/>
          </a:xfrm>
        </p:grpSpPr>
        <p:sp>
          <p:nvSpPr>
            <p:cNvPr id="146" name="Google Shape;146;p3"/>
            <p:cNvSpPr/>
            <p:nvPr/>
          </p:nvSpPr>
          <p:spPr>
            <a:xfrm>
              <a:off x="-4381369" y="571321"/>
              <a:ext cx="23275" cy="355868"/>
            </a:xfrm>
            <a:custGeom>
              <a:rect b="b" l="l" r="r" t="t"/>
              <a:pathLst>
                <a:path extrusionOk="0" h="3226" w="211">
                  <a:moveTo>
                    <a:pt x="87" y="0"/>
                  </a:moveTo>
                  <a:cubicBezTo>
                    <a:pt x="47" y="0"/>
                    <a:pt x="7" y="26"/>
                    <a:pt x="1" y="77"/>
                  </a:cubicBezTo>
                  <a:lnTo>
                    <a:pt x="43" y="3149"/>
                  </a:lnTo>
                  <a:cubicBezTo>
                    <a:pt x="46" y="3200"/>
                    <a:pt x="85" y="3226"/>
                    <a:pt x="125" y="3226"/>
                  </a:cubicBezTo>
                  <a:cubicBezTo>
                    <a:pt x="164" y="3226"/>
                    <a:pt x="205" y="3200"/>
                    <a:pt x="211" y="3149"/>
                  </a:cubicBezTo>
                  <a:lnTo>
                    <a:pt x="169" y="77"/>
                  </a:lnTo>
                  <a:cubicBezTo>
                    <a:pt x="166" y="26"/>
                    <a:pt x="127" y="0"/>
                    <a:pt x="87"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4380046" y="905451"/>
              <a:ext cx="537639" cy="22614"/>
            </a:xfrm>
            <a:custGeom>
              <a:rect b="b" l="l" r="r" t="t"/>
              <a:pathLst>
                <a:path extrusionOk="0" h="205" w="4874">
                  <a:moveTo>
                    <a:pt x="103" y="0"/>
                  </a:moveTo>
                  <a:cubicBezTo>
                    <a:pt x="1" y="6"/>
                    <a:pt x="1" y="156"/>
                    <a:pt x="103" y="168"/>
                  </a:cubicBezTo>
                  <a:cubicBezTo>
                    <a:pt x="1009" y="193"/>
                    <a:pt x="1916" y="205"/>
                    <a:pt x="2824" y="205"/>
                  </a:cubicBezTo>
                  <a:cubicBezTo>
                    <a:pt x="3472" y="205"/>
                    <a:pt x="4121" y="199"/>
                    <a:pt x="4771" y="186"/>
                  </a:cubicBezTo>
                  <a:cubicBezTo>
                    <a:pt x="4873" y="180"/>
                    <a:pt x="4873" y="30"/>
                    <a:pt x="4771" y="18"/>
                  </a:cubicBezTo>
                  <a:cubicBezTo>
                    <a:pt x="4121" y="31"/>
                    <a:pt x="3472" y="37"/>
                    <a:pt x="2824" y="37"/>
                  </a:cubicBezTo>
                  <a:cubicBezTo>
                    <a:pt x="1916" y="37"/>
                    <a:pt x="1009" y="25"/>
                    <a:pt x="103"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3858392" y="562055"/>
              <a:ext cx="20628" cy="359839"/>
            </a:xfrm>
            <a:custGeom>
              <a:rect b="b" l="l" r="r" t="t"/>
              <a:pathLst>
                <a:path extrusionOk="0" h="3262" w="187">
                  <a:moveTo>
                    <a:pt x="82" y="0"/>
                  </a:moveTo>
                  <a:cubicBezTo>
                    <a:pt x="42" y="0"/>
                    <a:pt x="3" y="26"/>
                    <a:pt x="0" y="77"/>
                  </a:cubicBezTo>
                  <a:lnTo>
                    <a:pt x="18" y="3185"/>
                  </a:lnTo>
                  <a:cubicBezTo>
                    <a:pt x="21" y="3236"/>
                    <a:pt x="60" y="3262"/>
                    <a:pt x="100" y="3262"/>
                  </a:cubicBezTo>
                  <a:cubicBezTo>
                    <a:pt x="140" y="3262"/>
                    <a:pt x="180" y="3236"/>
                    <a:pt x="186" y="3185"/>
                  </a:cubicBezTo>
                  <a:lnTo>
                    <a:pt x="168" y="77"/>
                  </a:lnTo>
                  <a:cubicBezTo>
                    <a:pt x="162" y="26"/>
                    <a:pt x="122" y="0"/>
                    <a:pt x="82"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4368132" y="559187"/>
              <a:ext cx="521754" cy="27137"/>
            </a:xfrm>
            <a:custGeom>
              <a:rect b="b" l="l" r="r" t="t"/>
              <a:pathLst>
                <a:path extrusionOk="0" h="246" w="4730">
                  <a:moveTo>
                    <a:pt x="4627" y="1"/>
                  </a:moveTo>
                  <a:cubicBezTo>
                    <a:pt x="4625" y="1"/>
                    <a:pt x="4623" y="1"/>
                    <a:pt x="4621" y="1"/>
                  </a:cubicBezTo>
                  <a:cubicBezTo>
                    <a:pt x="3601" y="39"/>
                    <a:pt x="2580" y="68"/>
                    <a:pt x="1560" y="68"/>
                  </a:cubicBezTo>
                  <a:cubicBezTo>
                    <a:pt x="1464" y="68"/>
                    <a:pt x="1369" y="67"/>
                    <a:pt x="1273" y="67"/>
                  </a:cubicBezTo>
                  <a:cubicBezTo>
                    <a:pt x="883" y="67"/>
                    <a:pt x="499" y="61"/>
                    <a:pt x="109" y="43"/>
                  </a:cubicBezTo>
                  <a:cubicBezTo>
                    <a:pt x="107" y="43"/>
                    <a:pt x="105" y="43"/>
                    <a:pt x="103" y="43"/>
                  </a:cubicBezTo>
                  <a:cubicBezTo>
                    <a:pt x="1" y="43"/>
                    <a:pt x="3" y="205"/>
                    <a:pt x="109" y="211"/>
                  </a:cubicBezTo>
                  <a:cubicBezTo>
                    <a:pt x="589" y="236"/>
                    <a:pt x="1071" y="246"/>
                    <a:pt x="1553" y="246"/>
                  </a:cubicBezTo>
                  <a:cubicBezTo>
                    <a:pt x="2448" y="246"/>
                    <a:pt x="3344" y="212"/>
                    <a:pt x="4237" y="181"/>
                  </a:cubicBezTo>
                  <a:lnTo>
                    <a:pt x="4621" y="169"/>
                  </a:lnTo>
                  <a:cubicBezTo>
                    <a:pt x="4727" y="169"/>
                    <a:pt x="4729" y="1"/>
                    <a:pt x="4627"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4354785" y="586213"/>
              <a:ext cx="250839" cy="201320"/>
            </a:xfrm>
            <a:custGeom>
              <a:rect b="b" l="l" r="r" t="t"/>
              <a:pathLst>
                <a:path extrusionOk="0" h="1825" w="2274">
                  <a:moveTo>
                    <a:pt x="132" y="1"/>
                  </a:moveTo>
                  <a:cubicBezTo>
                    <a:pt x="62" y="1"/>
                    <a:pt x="0" y="87"/>
                    <a:pt x="72" y="140"/>
                  </a:cubicBezTo>
                  <a:cubicBezTo>
                    <a:pt x="756" y="680"/>
                    <a:pt x="1428" y="1232"/>
                    <a:pt x="2088" y="1802"/>
                  </a:cubicBezTo>
                  <a:cubicBezTo>
                    <a:pt x="2106" y="1818"/>
                    <a:pt x="2126" y="1824"/>
                    <a:pt x="2145" y="1824"/>
                  </a:cubicBezTo>
                  <a:cubicBezTo>
                    <a:pt x="2214" y="1824"/>
                    <a:pt x="2274" y="1738"/>
                    <a:pt x="2208" y="1682"/>
                  </a:cubicBezTo>
                  <a:cubicBezTo>
                    <a:pt x="1548" y="1112"/>
                    <a:pt x="876" y="560"/>
                    <a:pt x="186" y="20"/>
                  </a:cubicBezTo>
                  <a:cubicBezTo>
                    <a:pt x="169" y="6"/>
                    <a:pt x="150" y="1"/>
                    <a:pt x="132"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4129202" y="585551"/>
              <a:ext cx="272901" cy="209594"/>
            </a:xfrm>
            <a:custGeom>
              <a:rect b="b" l="l" r="r" t="t"/>
              <a:pathLst>
                <a:path extrusionOk="0" h="1900" w="2474">
                  <a:moveTo>
                    <a:pt x="2343" y="0"/>
                  </a:moveTo>
                  <a:cubicBezTo>
                    <a:pt x="2324" y="0"/>
                    <a:pt x="2305" y="6"/>
                    <a:pt x="2287" y="20"/>
                  </a:cubicBezTo>
                  <a:lnTo>
                    <a:pt x="67" y="1760"/>
                  </a:lnTo>
                  <a:cubicBezTo>
                    <a:pt x="0" y="1813"/>
                    <a:pt x="62" y="1899"/>
                    <a:pt x="133" y="1899"/>
                  </a:cubicBezTo>
                  <a:cubicBezTo>
                    <a:pt x="151" y="1899"/>
                    <a:pt x="170" y="1894"/>
                    <a:pt x="187" y="1880"/>
                  </a:cubicBezTo>
                  <a:lnTo>
                    <a:pt x="2407" y="140"/>
                  </a:lnTo>
                  <a:cubicBezTo>
                    <a:pt x="2473" y="83"/>
                    <a:pt x="2413" y="0"/>
                    <a:pt x="2343"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4640597" y="528852"/>
              <a:ext cx="266944" cy="138332"/>
            </a:xfrm>
            <a:custGeom>
              <a:rect b="b" l="l" r="r" t="t"/>
              <a:pathLst>
                <a:path extrusionOk="0" h="1254" w="2420">
                  <a:moveTo>
                    <a:pt x="129" y="0"/>
                  </a:moveTo>
                  <a:cubicBezTo>
                    <a:pt x="50" y="0"/>
                    <a:pt x="1" y="116"/>
                    <a:pt x="83" y="162"/>
                  </a:cubicBezTo>
                  <a:cubicBezTo>
                    <a:pt x="791" y="576"/>
                    <a:pt x="1529" y="936"/>
                    <a:pt x="2285" y="1248"/>
                  </a:cubicBezTo>
                  <a:cubicBezTo>
                    <a:pt x="2295" y="1251"/>
                    <a:pt x="2304" y="1253"/>
                    <a:pt x="2313" y="1253"/>
                  </a:cubicBezTo>
                  <a:cubicBezTo>
                    <a:pt x="2394" y="1253"/>
                    <a:pt x="2419" y="1118"/>
                    <a:pt x="2333" y="1080"/>
                  </a:cubicBezTo>
                  <a:cubicBezTo>
                    <a:pt x="1583" y="780"/>
                    <a:pt x="863" y="420"/>
                    <a:pt x="173" y="12"/>
                  </a:cubicBezTo>
                  <a:cubicBezTo>
                    <a:pt x="158" y="4"/>
                    <a:pt x="143" y="0"/>
                    <a:pt x="129"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4673800" y="543523"/>
              <a:ext cx="150239" cy="160284"/>
            </a:xfrm>
            <a:custGeom>
              <a:rect b="b" l="l" r="r" t="t"/>
              <a:pathLst>
                <a:path extrusionOk="0" h="1453" w="1362">
                  <a:moveTo>
                    <a:pt x="372" y="1"/>
                  </a:moveTo>
                  <a:cubicBezTo>
                    <a:pt x="346" y="1"/>
                    <a:pt x="321" y="14"/>
                    <a:pt x="306" y="47"/>
                  </a:cubicBezTo>
                  <a:cubicBezTo>
                    <a:pt x="1" y="704"/>
                    <a:pt x="487" y="1452"/>
                    <a:pt x="1203" y="1452"/>
                  </a:cubicBezTo>
                  <a:cubicBezTo>
                    <a:pt x="1220" y="1452"/>
                    <a:pt x="1237" y="1452"/>
                    <a:pt x="1254" y="1451"/>
                  </a:cubicBezTo>
                  <a:cubicBezTo>
                    <a:pt x="1360" y="1445"/>
                    <a:pt x="1362" y="1283"/>
                    <a:pt x="1259" y="1283"/>
                  </a:cubicBezTo>
                  <a:cubicBezTo>
                    <a:pt x="1257" y="1283"/>
                    <a:pt x="1256" y="1283"/>
                    <a:pt x="1254" y="1283"/>
                  </a:cubicBezTo>
                  <a:cubicBezTo>
                    <a:pt x="1237" y="1284"/>
                    <a:pt x="1220" y="1284"/>
                    <a:pt x="1203" y="1284"/>
                  </a:cubicBezTo>
                  <a:cubicBezTo>
                    <a:pt x="612" y="1284"/>
                    <a:pt x="211" y="674"/>
                    <a:pt x="456" y="131"/>
                  </a:cubicBezTo>
                  <a:cubicBezTo>
                    <a:pt x="484" y="62"/>
                    <a:pt x="427" y="1"/>
                    <a:pt x="372"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4575955" y="682183"/>
              <a:ext cx="114609" cy="129838"/>
            </a:xfrm>
            <a:custGeom>
              <a:rect b="b" l="l" r="r" t="t"/>
              <a:pathLst>
                <a:path extrusionOk="0" h="1177" w="1039">
                  <a:moveTo>
                    <a:pt x="292" y="1"/>
                  </a:moveTo>
                  <a:cubicBezTo>
                    <a:pt x="273" y="1"/>
                    <a:pt x="253" y="8"/>
                    <a:pt x="235" y="26"/>
                  </a:cubicBezTo>
                  <a:cubicBezTo>
                    <a:pt x="67" y="212"/>
                    <a:pt x="1" y="470"/>
                    <a:pt x="73" y="710"/>
                  </a:cubicBezTo>
                  <a:cubicBezTo>
                    <a:pt x="145" y="938"/>
                    <a:pt x="337" y="1106"/>
                    <a:pt x="571" y="1160"/>
                  </a:cubicBezTo>
                  <a:cubicBezTo>
                    <a:pt x="619" y="1171"/>
                    <a:pt x="668" y="1176"/>
                    <a:pt x="718" y="1176"/>
                  </a:cubicBezTo>
                  <a:cubicBezTo>
                    <a:pt x="802" y="1176"/>
                    <a:pt x="887" y="1160"/>
                    <a:pt x="967" y="1130"/>
                  </a:cubicBezTo>
                  <a:cubicBezTo>
                    <a:pt x="1015" y="1112"/>
                    <a:pt x="1039" y="1070"/>
                    <a:pt x="1027" y="1022"/>
                  </a:cubicBezTo>
                  <a:cubicBezTo>
                    <a:pt x="1017" y="989"/>
                    <a:pt x="985" y="963"/>
                    <a:pt x="951" y="963"/>
                  </a:cubicBezTo>
                  <a:cubicBezTo>
                    <a:pt x="942" y="963"/>
                    <a:pt x="933" y="964"/>
                    <a:pt x="925" y="968"/>
                  </a:cubicBezTo>
                  <a:cubicBezTo>
                    <a:pt x="850" y="1002"/>
                    <a:pt x="777" y="1017"/>
                    <a:pt x="707" y="1017"/>
                  </a:cubicBezTo>
                  <a:cubicBezTo>
                    <a:pt x="295" y="1017"/>
                    <a:pt x="11" y="485"/>
                    <a:pt x="355" y="146"/>
                  </a:cubicBezTo>
                  <a:cubicBezTo>
                    <a:pt x="415" y="86"/>
                    <a:pt x="357" y="1"/>
                    <a:pt x="292"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4478442" y="793266"/>
              <a:ext cx="118691" cy="69276"/>
            </a:xfrm>
            <a:custGeom>
              <a:rect b="b" l="l" r="r" t="t"/>
              <a:pathLst>
                <a:path extrusionOk="0" h="628" w="1076">
                  <a:moveTo>
                    <a:pt x="107" y="0"/>
                  </a:moveTo>
                  <a:cubicBezTo>
                    <a:pt x="55" y="0"/>
                    <a:pt x="1" y="43"/>
                    <a:pt x="23" y="105"/>
                  </a:cubicBezTo>
                  <a:cubicBezTo>
                    <a:pt x="136" y="425"/>
                    <a:pt x="438" y="627"/>
                    <a:pt x="765" y="627"/>
                  </a:cubicBezTo>
                  <a:cubicBezTo>
                    <a:pt x="837" y="627"/>
                    <a:pt x="910" y="618"/>
                    <a:pt x="983" y="597"/>
                  </a:cubicBezTo>
                  <a:cubicBezTo>
                    <a:pt x="1075" y="570"/>
                    <a:pt x="1050" y="430"/>
                    <a:pt x="964" y="430"/>
                  </a:cubicBezTo>
                  <a:cubicBezTo>
                    <a:pt x="955" y="430"/>
                    <a:pt x="945" y="432"/>
                    <a:pt x="935" y="435"/>
                  </a:cubicBezTo>
                  <a:cubicBezTo>
                    <a:pt x="880" y="450"/>
                    <a:pt x="826" y="457"/>
                    <a:pt x="771" y="457"/>
                  </a:cubicBezTo>
                  <a:cubicBezTo>
                    <a:pt x="520" y="457"/>
                    <a:pt x="283" y="304"/>
                    <a:pt x="185" y="57"/>
                  </a:cubicBezTo>
                  <a:cubicBezTo>
                    <a:pt x="173" y="17"/>
                    <a:pt x="141" y="0"/>
                    <a:pt x="107"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3836109" y="528521"/>
              <a:ext cx="266503" cy="138111"/>
            </a:xfrm>
            <a:custGeom>
              <a:rect b="b" l="l" r="r" t="t"/>
              <a:pathLst>
                <a:path extrusionOk="0" h="1252" w="2416">
                  <a:moveTo>
                    <a:pt x="2294" y="1"/>
                  </a:moveTo>
                  <a:cubicBezTo>
                    <a:pt x="2279" y="1"/>
                    <a:pt x="2263" y="5"/>
                    <a:pt x="2246" y="15"/>
                  </a:cubicBezTo>
                  <a:cubicBezTo>
                    <a:pt x="1556" y="423"/>
                    <a:pt x="830" y="777"/>
                    <a:pt x="86" y="1083"/>
                  </a:cubicBezTo>
                  <a:cubicBezTo>
                    <a:pt x="1" y="1115"/>
                    <a:pt x="25" y="1252"/>
                    <a:pt x="99" y="1252"/>
                  </a:cubicBezTo>
                  <a:cubicBezTo>
                    <a:pt x="108" y="1252"/>
                    <a:pt x="118" y="1250"/>
                    <a:pt x="128" y="1245"/>
                  </a:cubicBezTo>
                  <a:lnTo>
                    <a:pt x="134" y="1251"/>
                  </a:lnTo>
                  <a:cubicBezTo>
                    <a:pt x="890" y="939"/>
                    <a:pt x="1628" y="579"/>
                    <a:pt x="2330" y="165"/>
                  </a:cubicBezTo>
                  <a:cubicBezTo>
                    <a:pt x="2416" y="115"/>
                    <a:pt x="2371" y="1"/>
                    <a:pt x="2294"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3686309" y="543523"/>
              <a:ext cx="150901" cy="160284"/>
            </a:xfrm>
            <a:custGeom>
              <a:rect b="b" l="l" r="r" t="t"/>
              <a:pathLst>
                <a:path extrusionOk="0" h="1453" w="1368">
                  <a:moveTo>
                    <a:pt x="990" y="1"/>
                  </a:moveTo>
                  <a:cubicBezTo>
                    <a:pt x="936" y="1"/>
                    <a:pt x="880" y="62"/>
                    <a:pt x="912" y="131"/>
                  </a:cubicBezTo>
                  <a:cubicBezTo>
                    <a:pt x="1152" y="674"/>
                    <a:pt x="749" y="1284"/>
                    <a:pt x="164" y="1284"/>
                  </a:cubicBezTo>
                  <a:cubicBezTo>
                    <a:pt x="148" y="1284"/>
                    <a:pt x="131" y="1284"/>
                    <a:pt x="114" y="1283"/>
                  </a:cubicBezTo>
                  <a:cubicBezTo>
                    <a:pt x="112" y="1283"/>
                    <a:pt x="110" y="1283"/>
                    <a:pt x="108" y="1283"/>
                  </a:cubicBezTo>
                  <a:cubicBezTo>
                    <a:pt x="0" y="1283"/>
                    <a:pt x="2" y="1445"/>
                    <a:pt x="114" y="1451"/>
                  </a:cubicBezTo>
                  <a:cubicBezTo>
                    <a:pt x="131" y="1452"/>
                    <a:pt x="148" y="1452"/>
                    <a:pt x="164" y="1452"/>
                  </a:cubicBezTo>
                  <a:cubicBezTo>
                    <a:pt x="881" y="1452"/>
                    <a:pt x="1367" y="704"/>
                    <a:pt x="1056" y="47"/>
                  </a:cubicBezTo>
                  <a:cubicBezTo>
                    <a:pt x="1041" y="14"/>
                    <a:pt x="1016" y="1"/>
                    <a:pt x="990"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3748523" y="682514"/>
              <a:ext cx="113286" cy="129507"/>
            </a:xfrm>
            <a:custGeom>
              <a:rect b="b" l="l" r="r" t="t"/>
              <a:pathLst>
                <a:path extrusionOk="0" h="1174" w="1027">
                  <a:moveTo>
                    <a:pt x="748" y="0"/>
                  </a:moveTo>
                  <a:cubicBezTo>
                    <a:pt x="682" y="0"/>
                    <a:pt x="624" y="82"/>
                    <a:pt x="684" y="143"/>
                  </a:cubicBezTo>
                  <a:cubicBezTo>
                    <a:pt x="852" y="323"/>
                    <a:pt x="876" y="599"/>
                    <a:pt x="732" y="803"/>
                  </a:cubicBezTo>
                  <a:cubicBezTo>
                    <a:pt x="631" y="933"/>
                    <a:pt x="474" y="1005"/>
                    <a:pt x="315" y="1005"/>
                  </a:cubicBezTo>
                  <a:cubicBezTo>
                    <a:pt x="247" y="1005"/>
                    <a:pt x="179" y="992"/>
                    <a:pt x="114" y="965"/>
                  </a:cubicBezTo>
                  <a:cubicBezTo>
                    <a:pt x="106" y="963"/>
                    <a:pt x="98" y="962"/>
                    <a:pt x="90" y="962"/>
                  </a:cubicBezTo>
                  <a:cubicBezTo>
                    <a:pt x="53" y="962"/>
                    <a:pt x="22" y="985"/>
                    <a:pt x="12" y="1025"/>
                  </a:cubicBezTo>
                  <a:cubicBezTo>
                    <a:pt x="0" y="1067"/>
                    <a:pt x="24" y="1115"/>
                    <a:pt x="66" y="1127"/>
                  </a:cubicBezTo>
                  <a:cubicBezTo>
                    <a:pt x="150" y="1158"/>
                    <a:pt x="237" y="1173"/>
                    <a:pt x="324" y="1173"/>
                  </a:cubicBezTo>
                  <a:cubicBezTo>
                    <a:pt x="472" y="1173"/>
                    <a:pt x="617" y="1128"/>
                    <a:pt x="738" y="1037"/>
                  </a:cubicBezTo>
                  <a:cubicBezTo>
                    <a:pt x="930" y="881"/>
                    <a:pt x="1026" y="635"/>
                    <a:pt x="984" y="389"/>
                  </a:cubicBezTo>
                  <a:cubicBezTo>
                    <a:pt x="960" y="251"/>
                    <a:pt x="900" y="125"/>
                    <a:pt x="804" y="23"/>
                  </a:cubicBezTo>
                  <a:cubicBezTo>
                    <a:pt x="787" y="7"/>
                    <a:pt x="767" y="0"/>
                    <a:pt x="748"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3849567" y="793376"/>
              <a:ext cx="118691" cy="69166"/>
            </a:xfrm>
            <a:custGeom>
              <a:rect b="b" l="l" r="r" t="t"/>
              <a:pathLst>
                <a:path extrusionOk="0" h="627" w="1076">
                  <a:moveTo>
                    <a:pt x="975" y="1"/>
                  </a:moveTo>
                  <a:cubicBezTo>
                    <a:pt x="941" y="1"/>
                    <a:pt x="906" y="19"/>
                    <a:pt x="892" y="62"/>
                  </a:cubicBezTo>
                  <a:cubicBezTo>
                    <a:pt x="794" y="302"/>
                    <a:pt x="560" y="458"/>
                    <a:pt x="311" y="458"/>
                  </a:cubicBezTo>
                  <a:cubicBezTo>
                    <a:pt x="255" y="458"/>
                    <a:pt x="198" y="451"/>
                    <a:pt x="142" y="434"/>
                  </a:cubicBezTo>
                  <a:cubicBezTo>
                    <a:pt x="133" y="432"/>
                    <a:pt x="124" y="430"/>
                    <a:pt x="116" y="430"/>
                  </a:cubicBezTo>
                  <a:cubicBezTo>
                    <a:pt x="28" y="430"/>
                    <a:pt x="1" y="569"/>
                    <a:pt x="94" y="596"/>
                  </a:cubicBezTo>
                  <a:cubicBezTo>
                    <a:pt x="167" y="617"/>
                    <a:pt x="240" y="626"/>
                    <a:pt x="312" y="626"/>
                  </a:cubicBezTo>
                  <a:cubicBezTo>
                    <a:pt x="639" y="626"/>
                    <a:pt x="941" y="424"/>
                    <a:pt x="1054" y="104"/>
                  </a:cubicBezTo>
                  <a:cubicBezTo>
                    <a:pt x="1076" y="43"/>
                    <a:pt x="1026" y="1"/>
                    <a:pt x="975"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3"/>
          <p:cNvGrpSpPr/>
          <p:nvPr/>
        </p:nvGrpSpPr>
        <p:grpSpPr>
          <a:xfrm rot="1027768">
            <a:off x="8433658" y="4471956"/>
            <a:ext cx="508065" cy="720955"/>
            <a:chOff x="-1291015" y="997205"/>
            <a:chExt cx="313123" cy="444328"/>
          </a:xfrm>
        </p:grpSpPr>
        <p:sp>
          <p:nvSpPr>
            <p:cNvPr id="161" name="Google Shape;161;p3"/>
            <p:cNvSpPr/>
            <p:nvPr/>
          </p:nvSpPr>
          <p:spPr>
            <a:xfrm>
              <a:off x="-1291015" y="997205"/>
              <a:ext cx="313123" cy="444328"/>
            </a:xfrm>
            <a:custGeom>
              <a:rect b="b" l="l" r="r" t="t"/>
              <a:pathLst>
                <a:path extrusionOk="0" h="4779" w="3368">
                  <a:moveTo>
                    <a:pt x="1675" y="166"/>
                  </a:moveTo>
                  <a:cubicBezTo>
                    <a:pt x="1927" y="166"/>
                    <a:pt x="2171" y="241"/>
                    <a:pt x="2377" y="385"/>
                  </a:cubicBezTo>
                  <a:cubicBezTo>
                    <a:pt x="3001" y="805"/>
                    <a:pt x="3187" y="1579"/>
                    <a:pt x="3055" y="2281"/>
                  </a:cubicBezTo>
                  <a:cubicBezTo>
                    <a:pt x="2887" y="3169"/>
                    <a:pt x="2299" y="3883"/>
                    <a:pt x="1741" y="4561"/>
                  </a:cubicBezTo>
                  <a:cubicBezTo>
                    <a:pt x="1735" y="4567"/>
                    <a:pt x="1731" y="4573"/>
                    <a:pt x="1728" y="4580"/>
                  </a:cubicBezTo>
                  <a:lnTo>
                    <a:pt x="1728" y="4580"/>
                  </a:lnTo>
                  <a:cubicBezTo>
                    <a:pt x="1214" y="4018"/>
                    <a:pt x="696" y="3431"/>
                    <a:pt x="433" y="2707"/>
                  </a:cubicBezTo>
                  <a:cubicBezTo>
                    <a:pt x="187" y="2029"/>
                    <a:pt x="187" y="1219"/>
                    <a:pt x="685" y="655"/>
                  </a:cubicBezTo>
                  <a:cubicBezTo>
                    <a:pt x="895" y="409"/>
                    <a:pt x="1177" y="247"/>
                    <a:pt x="1483" y="181"/>
                  </a:cubicBezTo>
                  <a:cubicBezTo>
                    <a:pt x="1547" y="171"/>
                    <a:pt x="1612" y="166"/>
                    <a:pt x="1675" y="166"/>
                  </a:cubicBezTo>
                  <a:close/>
                  <a:moveTo>
                    <a:pt x="1703" y="1"/>
                  </a:moveTo>
                  <a:cubicBezTo>
                    <a:pt x="1371" y="1"/>
                    <a:pt x="1050" y="114"/>
                    <a:pt x="793" y="325"/>
                  </a:cubicBezTo>
                  <a:cubicBezTo>
                    <a:pt x="175" y="811"/>
                    <a:pt x="1" y="1621"/>
                    <a:pt x="157" y="2365"/>
                  </a:cubicBezTo>
                  <a:cubicBezTo>
                    <a:pt x="361" y="3313"/>
                    <a:pt x="1021" y="4057"/>
                    <a:pt x="1651" y="4753"/>
                  </a:cubicBezTo>
                  <a:cubicBezTo>
                    <a:pt x="1669" y="4771"/>
                    <a:pt x="1689" y="4778"/>
                    <a:pt x="1708" y="4778"/>
                  </a:cubicBezTo>
                  <a:cubicBezTo>
                    <a:pt x="1748" y="4778"/>
                    <a:pt x="1786" y="4744"/>
                    <a:pt x="1793" y="4703"/>
                  </a:cubicBezTo>
                  <a:lnTo>
                    <a:pt x="1793" y="4703"/>
                  </a:lnTo>
                  <a:cubicBezTo>
                    <a:pt x="1796" y="4703"/>
                    <a:pt x="1800" y="4704"/>
                    <a:pt x="1804" y="4704"/>
                  </a:cubicBezTo>
                  <a:cubicBezTo>
                    <a:pt x="1824" y="4704"/>
                    <a:pt x="1844" y="4695"/>
                    <a:pt x="1861" y="4675"/>
                  </a:cubicBezTo>
                  <a:cubicBezTo>
                    <a:pt x="2401" y="4021"/>
                    <a:pt x="2971" y="3331"/>
                    <a:pt x="3181" y="2491"/>
                  </a:cubicBezTo>
                  <a:cubicBezTo>
                    <a:pt x="3367" y="1747"/>
                    <a:pt x="3247" y="913"/>
                    <a:pt x="2653" y="391"/>
                  </a:cubicBezTo>
                  <a:cubicBezTo>
                    <a:pt x="2401" y="157"/>
                    <a:pt x="2071" y="19"/>
                    <a:pt x="1729" y="1"/>
                  </a:cubicBezTo>
                  <a:cubicBezTo>
                    <a:pt x="1720" y="1"/>
                    <a:pt x="1712" y="1"/>
                    <a:pt x="1703"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1230211" y="1073629"/>
              <a:ext cx="180362" cy="173398"/>
            </a:xfrm>
            <a:custGeom>
              <a:rect b="b" l="l" r="r" t="t"/>
              <a:pathLst>
                <a:path extrusionOk="0" h="1865" w="1940">
                  <a:moveTo>
                    <a:pt x="1036" y="1"/>
                  </a:moveTo>
                  <a:cubicBezTo>
                    <a:pt x="663" y="1"/>
                    <a:pt x="317" y="215"/>
                    <a:pt x="157" y="553"/>
                  </a:cubicBezTo>
                  <a:cubicBezTo>
                    <a:pt x="1" y="901"/>
                    <a:pt x="73" y="1309"/>
                    <a:pt x="343" y="1579"/>
                  </a:cubicBezTo>
                  <a:cubicBezTo>
                    <a:pt x="513" y="1765"/>
                    <a:pt x="752" y="1864"/>
                    <a:pt x="995" y="1864"/>
                  </a:cubicBezTo>
                  <a:cubicBezTo>
                    <a:pt x="1111" y="1864"/>
                    <a:pt x="1228" y="1842"/>
                    <a:pt x="1339" y="1795"/>
                  </a:cubicBezTo>
                  <a:cubicBezTo>
                    <a:pt x="1681" y="1663"/>
                    <a:pt x="1915" y="1339"/>
                    <a:pt x="1933" y="973"/>
                  </a:cubicBezTo>
                  <a:cubicBezTo>
                    <a:pt x="1939" y="559"/>
                    <a:pt x="1681" y="187"/>
                    <a:pt x="1297" y="49"/>
                  </a:cubicBezTo>
                  <a:cubicBezTo>
                    <a:pt x="1287" y="45"/>
                    <a:pt x="1277" y="44"/>
                    <a:pt x="1268" y="44"/>
                  </a:cubicBezTo>
                  <a:cubicBezTo>
                    <a:pt x="1187" y="44"/>
                    <a:pt x="1158" y="178"/>
                    <a:pt x="1255" y="211"/>
                  </a:cubicBezTo>
                  <a:cubicBezTo>
                    <a:pt x="1531" y="319"/>
                    <a:pt x="1729" y="571"/>
                    <a:pt x="1759" y="871"/>
                  </a:cubicBezTo>
                  <a:cubicBezTo>
                    <a:pt x="1789" y="1171"/>
                    <a:pt x="1633" y="1453"/>
                    <a:pt x="1369" y="1597"/>
                  </a:cubicBezTo>
                  <a:cubicBezTo>
                    <a:pt x="1253" y="1664"/>
                    <a:pt x="1126" y="1696"/>
                    <a:pt x="999" y="1696"/>
                  </a:cubicBezTo>
                  <a:cubicBezTo>
                    <a:pt x="830" y="1696"/>
                    <a:pt x="663" y="1638"/>
                    <a:pt x="529" y="1525"/>
                  </a:cubicBezTo>
                  <a:cubicBezTo>
                    <a:pt x="289" y="1327"/>
                    <a:pt x="187" y="1009"/>
                    <a:pt x="271" y="715"/>
                  </a:cubicBezTo>
                  <a:cubicBezTo>
                    <a:pt x="383" y="389"/>
                    <a:pt x="689" y="169"/>
                    <a:pt x="1037" y="169"/>
                  </a:cubicBezTo>
                  <a:cubicBezTo>
                    <a:pt x="1042" y="169"/>
                    <a:pt x="1046" y="169"/>
                    <a:pt x="1051" y="169"/>
                  </a:cubicBezTo>
                  <a:cubicBezTo>
                    <a:pt x="1053" y="169"/>
                    <a:pt x="1055" y="169"/>
                    <a:pt x="1057" y="169"/>
                  </a:cubicBezTo>
                  <a:cubicBezTo>
                    <a:pt x="1159" y="169"/>
                    <a:pt x="1157" y="7"/>
                    <a:pt x="1051" y="1"/>
                  </a:cubicBezTo>
                  <a:cubicBezTo>
                    <a:pt x="1046" y="1"/>
                    <a:pt x="1041" y="1"/>
                    <a:pt x="1036"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3"/>
          <p:cNvGrpSpPr/>
          <p:nvPr/>
        </p:nvGrpSpPr>
        <p:grpSpPr>
          <a:xfrm rot="-959256">
            <a:off x="1624731" y="2292072"/>
            <a:ext cx="732380" cy="662113"/>
            <a:chOff x="-837405" y="1154793"/>
            <a:chExt cx="451374" cy="408067"/>
          </a:xfrm>
        </p:grpSpPr>
        <p:sp>
          <p:nvSpPr>
            <p:cNvPr id="164" name="Google Shape;164;p3"/>
            <p:cNvSpPr/>
            <p:nvPr/>
          </p:nvSpPr>
          <p:spPr>
            <a:xfrm>
              <a:off x="-837405" y="1159628"/>
              <a:ext cx="237445" cy="403233"/>
            </a:xfrm>
            <a:custGeom>
              <a:rect b="b" l="l" r="r" t="t"/>
              <a:pathLst>
                <a:path extrusionOk="0" h="4337" w="2554">
                  <a:moveTo>
                    <a:pt x="1197" y="0"/>
                  </a:moveTo>
                  <a:cubicBezTo>
                    <a:pt x="939" y="0"/>
                    <a:pt x="684" y="86"/>
                    <a:pt x="474" y="252"/>
                  </a:cubicBezTo>
                  <a:cubicBezTo>
                    <a:pt x="282" y="396"/>
                    <a:pt x="144" y="600"/>
                    <a:pt x="78" y="834"/>
                  </a:cubicBezTo>
                  <a:cubicBezTo>
                    <a:pt x="0" y="1140"/>
                    <a:pt x="54" y="1464"/>
                    <a:pt x="144" y="1758"/>
                  </a:cubicBezTo>
                  <a:cubicBezTo>
                    <a:pt x="306" y="2280"/>
                    <a:pt x="624" y="2718"/>
                    <a:pt x="996" y="3108"/>
                  </a:cubicBezTo>
                  <a:cubicBezTo>
                    <a:pt x="1422" y="3558"/>
                    <a:pt x="1908" y="3942"/>
                    <a:pt x="2394" y="4320"/>
                  </a:cubicBezTo>
                  <a:cubicBezTo>
                    <a:pt x="2410" y="4332"/>
                    <a:pt x="2425" y="4337"/>
                    <a:pt x="2440" y="4337"/>
                  </a:cubicBezTo>
                  <a:cubicBezTo>
                    <a:pt x="2509" y="4337"/>
                    <a:pt x="2554" y="4225"/>
                    <a:pt x="2484" y="4170"/>
                  </a:cubicBezTo>
                  <a:cubicBezTo>
                    <a:pt x="2088" y="3876"/>
                    <a:pt x="1716" y="3564"/>
                    <a:pt x="1356" y="3234"/>
                  </a:cubicBezTo>
                  <a:cubicBezTo>
                    <a:pt x="1002" y="2898"/>
                    <a:pt x="666" y="2520"/>
                    <a:pt x="450" y="2082"/>
                  </a:cubicBezTo>
                  <a:cubicBezTo>
                    <a:pt x="228" y="1638"/>
                    <a:pt x="66" y="1008"/>
                    <a:pt x="378" y="576"/>
                  </a:cubicBezTo>
                  <a:cubicBezTo>
                    <a:pt x="577" y="314"/>
                    <a:pt x="881" y="167"/>
                    <a:pt x="1199" y="167"/>
                  </a:cubicBezTo>
                  <a:cubicBezTo>
                    <a:pt x="1303" y="167"/>
                    <a:pt x="1409" y="183"/>
                    <a:pt x="1512" y="216"/>
                  </a:cubicBezTo>
                  <a:cubicBezTo>
                    <a:pt x="1998" y="378"/>
                    <a:pt x="2286" y="924"/>
                    <a:pt x="2226" y="1422"/>
                  </a:cubicBezTo>
                  <a:cubicBezTo>
                    <a:pt x="2220" y="1476"/>
                    <a:pt x="2259" y="1503"/>
                    <a:pt x="2301" y="1503"/>
                  </a:cubicBezTo>
                  <a:cubicBezTo>
                    <a:pt x="2343" y="1503"/>
                    <a:pt x="2388" y="1476"/>
                    <a:pt x="2394" y="1422"/>
                  </a:cubicBezTo>
                  <a:lnTo>
                    <a:pt x="2400" y="1422"/>
                  </a:lnTo>
                  <a:cubicBezTo>
                    <a:pt x="2454" y="924"/>
                    <a:pt x="2220" y="438"/>
                    <a:pt x="1800" y="168"/>
                  </a:cubicBezTo>
                  <a:cubicBezTo>
                    <a:pt x="1613" y="56"/>
                    <a:pt x="1404" y="0"/>
                    <a:pt x="1197"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631565" y="1154793"/>
              <a:ext cx="245534" cy="408067"/>
            </a:xfrm>
            <a:custGeom>
              <a:rect b="b" l="l" r="r" t="t"/>
              <a:pathLst>
                <a:path extrusionOk="0" h="4389" w="2641">
                  <a:moveTo>
                    <a:pt x="1533" y="1"/>
                  </a:moveTo>
                  <a:cubicBezTo>
                    <a:pt x="1340" y="1"/>
                    <a:pt x="1145" y="45"/>
                    <a:pt x="972" y="124"/>
                  </a:cubicBezTo>
                  <a:cubicBezTo>
                    <a:pt x="432" y="376"/>
                    <a:pt x="144" y="970"/>
                    <a:pt x="18" y="1516"/>
                  </a:cubicBezTo>
                  <a:cubicBezTo>
                    <a:pt x="0" y="1581"/>
                    <a:pt x="54" y="1622"/>
                    <a:pt x="105" y="1622"/>
                  </a:cubicBezTo>
                  <a:cubicBezTo>
                    <a:pt x="139" y="1622"/>
                    <a:pt x="171" y="1604"/>
                    <a:pt x="180" y="1564"/>
                  </a:cubicBezTo>
                  <a:lnTo>
                    <a:pt x="174" y="1564"/>
                  </a:lnTo>
                  <a:cubicBezTo>
                    <a:pt x="282" y="1102"/>
                    <a:pt x="498" y="616"/>
                    <a:pt x="912" y="346"/>
                  </a:cubicBezTo>
                  <a:cubicBezTo>
                    <a:pt x="1088" y="234"/>
                    <a:pt x="1309" y="167"/>
                    <a:pt x="1526" y="167"/>
                  </a:cubicBezTo>
                  <a:cubicBezTo>
                    <a:pt x="1738" y="167"/>
                    <a:pt x="1946" y="231"/>
                    <a:pt x="2107" y="376"/>
                  </a:cubicBezTo>
                  <a:cubicBezTo>
                    <a:pt x="2473" y="718"/>
                    <a:pt x="2413" y="1258"/>
                    <a:pt x="2257" y="1684"/>
                  </a:cubicBezTo>
                  <a:cubicBezTo>
                    <a:pt x="2089" y="2164"/>
                    <a:pt x="1782" y="2566"/>
                    <a:pt x="1458" y="2962"/>
                  </a:cubicBezTo>
                  <a:cubicBezTo>
                    <a:pt x="1086" y="3424"/>
                    <a:pt x="672" y="3874"/>
                    <a:pt x="186" y="4228"/>
                  </a:cubicBezTo>
                  <a:cubicBezTo>
                    <a:pt x="112" y="4278"/>
                    <a:pt x="160" y="4389"/>
                    <a:pt x="227" y="4389"/>
                  </a:cubicBezTo>
                  <a:cubicBezTo>
                    <a:pt x="241" y="4389"/>
                    <a:pt x="256" y="4384"/>
                    <a:pt x="270" y="4372"/>
                  </a:cubicBezTo>
                  <a:cubicBezTo>
                    <a:pt x="738" y="4024"/>
                    <a:pt x="1158" y="3616"/>
                    <a:pt x="1518" y="3160"/>
                  </a:cubicBezTo>
                  <a:cubicBezTo>
                    <a:pt x="1878" y="2722"/>
                    <a:pt x="2221" y="2278"/>
                    <a:pt x="2419" y="1744"/>
                  </a:cubicBezTo>
                  <a:cubicBezTo>
                    <a:pt x="2593" y="1270"/>
                    <a:pt x="2641" y="706"/>
                    <a:pt x="2275" y="304"/>
                  </a:cubicBezTo>
                  <a:cubicBezTo>
                    <a:pt x="2080" y="92"/>
                    <a:pt x="1809" y="1"/>
                    <a:pt x="1533"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3"/>
          <p:cNvGrpSpPr/>
          <p:nvPr/>
        </p:nvGrpSpPr>
        <p:grpSpPr>
          <a:xfrm>
            <a:off x="379225" y="1540563"/>
            <a:ext cx="934405" cy="867314"/>
            <a:chOff x="-837939" y="1697999"/>
            <a:chExt cx="683245" cy="634187"/>
          </a:xfrm>
        </p:grpSpPr>
        <p:sp>
          <p:nvSpPr>
            <p:cNvPr id="167" name="Google Shape;167;p3"/>
            <p:cNvSpPr/>
            <p:nvPr/>
          </p:nvSpPr>
          <p:spPr>
            <a:xfrm>
              <a:off x="-832644" y="1697999"/>
              <a:ext cx="21289" cy="612676"/>
            </a:xfrm>
            <a:custGeom>
              <a:rect b="b" l="l" r="r" t="t"/>
              <a:pathLst>
                <a:path extrusionOk="0" h="5554" w="193">
                  <a:moveTo>
                    <a:pt x="89" y="0"/>
                  </a:moveTo>
                  <a:cubicBezTo>
                    <a:pt x="49" y="0"/>
                    <a:pt x="10" y="26"/>
                    <a:pt x="7" y="77"/>
                  </a:cubicBezTo>
                  <a:lnTo>
                    <a:pt x="1" y="77"/>
                  </a:lnTo>
                  <a:lnTo>
                    <a:pt x="13" y="1913"/>
                  </a:lnTo>
                  <a:lnTo>
                    <a:pt x="25" y="4811"/>
                  </a:lnTo>
                  <a:lnTo>
                    <a:pt x="25" y="5477"/>
                  </a:lnTo>
                  <a:cubicBezTo>
                    <a:pt x="31" y="5528"/>
                    <a:pt x="71" y="5553"/>
                    <a:pt x="111" y="5553"/>
                  </a:cubicBezTo>
                  <a:cubicBezTo>
                    <a:pt x="151" y="5553"/>
                    <a:pt x="190" y="5528"/>
                    <a:pt x="193" y="5477"/>
                  </a:cubicBezTo>
                  <a:lnTo>
                    <a:pt x="187" y="3647"/>
                  </a:lnTo>
                  <a:lnTo>
                    <a:pt x="175" y="749"/>
                  </a:lnTo>
                  <a:lnTo>
                    <a:pt x="175" y="77"/>
                  </a:lnTo>
                  <a:cubicBezTo>
                    <a:pt x="169" y="26"/>
                    <a:pt x="128" y="0"/>
                    <a:pt x="89"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837939" y="2306703"/>
              <a:ext cx="683245" cy="25482"/>
            </a:xfrm>
            <a:custGeom>
              <a:rect b="b" l="l" r="r" t="t"/>
              <a:pathLst>
                <a:path extrusionOk="0" h="231" w="6194">
                  <a:moveTo>
                    <a:pt x="103" y="1"/>
                  </a:moveTo>
                  <a:cubicBezTo>
                    <a:pt x="1" y="1"/>
                    <a:pt x="3" y="163"/>
                    <a:pt x="109" y="175"/>
                  </a:cubicBezTo>
                  <a:cubicBezTo>
                    <a:pt x="883" y="218"/>
                    <a:pt x="1661" y="231"/>
                    <a:pt x="2437" y="231"/>
                  </a:cubicBezTo>
                  <a:cubicBezTo>
                    <a:pt x="2623" y="231"/>
                    <a:pt x="2809" y="230"/>
                    <a:pt x="2995" y="229"/>
                  </a:cubicBezTo>
                  <a:cubicBezTo>
                    <a:pt x="3853" y="229"/>
                    <a:pt x="4717" y="217"/>
                    <a:pt x="5575" y="205"/>
                  </a:cubicBezTo>
                  <a:lnTo>
                    <a:pt x="6085" y="193"/>
                  </a:lnTo>
                  <a:cubicBezTo>
                    <a:pt x="6193" y="193"/>
                    <a:pt x="6193" y="19"/>
                    <a:pt x="6085" y="19"/>
                  </a:cubicBezTo>
                  <a:cubicBezTo>
                    <a:pt x="5599" y="37"/>
                    <a:pt x="5113" y="43"/>
                    <a:pt x="4621" y="49"/>
                  </a:cubicBezTo>
                  <a:cubicBezTo>
                    <a:pt x="3995" y="56"/>
                    <a:pt x="3366" y="64"/>
                    <a:pt x="2738" y="64"/>
                  </a:cubicBezTo>
                  <a:cubicBezTo>
                    <a:pt x="2374" y="64"/>
                    <a:pt x="2009" y="61"/>
                    <a:pt x="1645" y="55"/>
                  </a:cubicBezTo>
                  <a:cubicBezTo>
                    <a:pt x="1135" y="49"/>
                    <a:pt x="619" y="37"/>
                    <a:pt x="109" y="1"/>
                  </a:cubicBezTo>
                  <a:cubicBezTo>
                    <a:pt x="107" y="1"/>
                    <a:pt x="105" y="1"/>
                    <a:pt x="103"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830327" y="2009742"/>
              <a:ext cx="157629" cy="318583"/>
            </a:xfrm>
            <a:custGeom>
              <a:rect b="b" l="l" r="r" t="t"/>
              <a:pathLst>
                <a:path extrusionOk="0" h="2888" w="1429">
                  <a:moveTo>
                    <a:pt x="1316" y="0"/>
                  </a:moveTo>
                  <a:cubicBezTo>
                    <a:pt x="1290" y="0"/>
                    <a:pt x="1265" y="14"/>
                    <a:pt x="1252" y="47"/>
                  </a:cubicBezTo>
                  <a:lnTo>
                    <a:pt x="34" y="2759"/>
                  </a:lnTo>
                  <a:cubicBezTo>
                    <a:pt x="1" y="2825"/>
                    <a:pt x="58" y="2888"/>
                    <a:pt x="113" y="2888"/>
                  </a:cubicBezTo>
                  <a:cubicBezTo>
                    <a:pt x="138" y="2888"/>
                    <a:pt x="163" y="2875"/>
                    <a:pt x="178" y="2843"/>
                  </a:cubicBezTo>
                  <a:cubicBezTo>
                    <a:pt x="580" y="1937"/>
                    <a:pt x="988" y="1031"/>
                    <a:pt x="1396" y="131"/>
                  </a:cubicBezTo>
                  <a:cubicBezTo>
                    <a:pt x="1429" y="61"/>
                    <a:pt x="1370" y="0"/>
                    <a:pt x="1316"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693656" y="2022097"/>
              <a:ext cx="74899" cy="139656"/>
            </a:xfrm>
            <a:custGeom>
              <a:rect b="b" l="l" r="r" t="t"/>
              <a:pathLst>
                <a:path extrusionOk="0" h="1266" w="679">
                  <a:moveTo>
                    <a:pt x="96" y="0"/>
                  </a:moveTo>
                  <a:cubicBezTo>
                    <a:pt x="82" y="0"/>
                    <a:pt x="67" y="4"/>
                    <a:pt x="55" y="13"/>
                  </a:cubicBezTo>
                  <a:cubicBezTo>
                    <a:pt x="13" y="37"/>
                    <a:pt x="1" y="85"/>
                    <a:pt x="25" y="127"/>
                  </a:cubicBezTo>
                  <a:lnTo>
                    <a:pt x="511" y="1225"/>
                  </a:lnTo>
                  <a:cubicBezTo>
                    <a:pt x="527" y="1249"/>
                    <a:pt x="555" y="1266"/>
                    <a:pt x="585" y="1266"/>
                  </a:cubicBezTo>
                  <a:cubicBezTo>
                    <a:pt x="598" y="1266"/>
                    <a:pt x="612" y="1262"/>
                    <a:pt x="625" y="1255"/>
                  </a:cubicBezTo>
                  <a:cubicBezTo>
                    <a:pt x="661" y="1231"/>
                    <a:pt x="679" y="1177"/>
                    <a:pt x="655" y="1141"/>
                  </a:cubicBezTo>
                  <a:cubicBezTo>
                    <a:pt x="493" y="775"/>
                    <a:pt x="331" y="409"/>
                    <a:pt x="169" y="43"/>
                  </a:cubicBezTo>
                  <a:cubicBezTo>
                    <a:pt x="153" y="15"/>
                    <a:pt x="124" y="0"/>
                    <a:pt x="96"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629788" y="1868652"/>
              <a:ext cx="129722" cy="295748"/>
            </a:xfrm>
            <a:custGeom>
              <a:rect b="b" l="l" r="r" t="t"/>
              <a:pathLst>
                <a:path extrusionOk="0" h="2681" w="1176">
                  <a:moveTo>
                    <a:pt x="1076" y="1"/>
                  </a:moveTo>
                  <a:cubicBezTo>
                    <a:pt x="1041" y="1"/>
                    <a:pt x="1005" y="19"/>
                    <a:pt x="988" y="60"/>
                  </a:cubicBezTo>
                  <a:lnTo>
                    <a:pt x="142" y="2262"/>
                  </a:lnTo>
                  <a:lnTo>
                    <a:pt x="22" y="2580"/>
                  </a:lnTo>
                  <a:cubicBezTo>
                    <a:pt x="0" y="2641"/>
                    <a:pt x="50" y="2680"/>
                    <a:pt x="101" y="2680"/>
                  </a:cubicBezTo>
                  <a:cubicBezTo>
                    <a:pt x="135" y="2680"/>
                    <a:pt x="170" y="2663"/>
                    <a:pt x="184" y="2622"/>
                  </a:cubicBezTo>
                  <a:lnTo>
                    <a:pt x="1030" y="420"/>
                  </a:lnTo>
                  <a:lnTo>
                    <a:pt x="1150" y="102"/>
                  </a:lnTo>
                  <a:cubicBezTo>
                    <a:pt x="1175" y="41"/>
                    <a:pt x="1127" y="1"/>
                    <a:pt x="1076"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523672" y="1868652"/>
              <a:ext cx="109646" cy="224376"/>
            </a:xfrm>
            <a:custGeom>
              <a:rect b="b" l="l" r="r" t="t"/>
              <a:pathLst>
                <a:path extrusionOk="0" h="2034" w="994">
                  <a:moveTo>
                    <a:pt x="100" y="1"/>
                  </a:moveTo>
                  <a:cubicBezTo>
                    <a:pt x="49" y="1"/>
                    <a:pt x="1" y="41"/>
                    <a:pt x="26" y="102"/>
                  </a:cubicBezTo>
                  <a:lnTo>
                    <a:pt x="710" y="1746"/>
                  </a:lnTo>
                  <a:lnTo>
                    <a:pt x="806" y="1980"/>
                  </a:lnTo>
                  <a:cubicBezTo>
                    <a:pt x="822" y="2017"/>
                    <a:pt x="857" y="2034"/>
                    <a:pt x="891" y="2034"/>
                  </a:cubicBezTo>
                  <a:cubicBezTo>
                    <a:pt x="944" y="2034"/>
                    <a:pt x="994" y="1994"/>
                    <a:pt x="968" y="1932"/>
                  </a:cubicBezTo>
                  <a:lnTo>
                    <a:pt x="290" y="294"/>
                  </a:lnTo>
                  <a:lnTo>
                    <a:pt x="188" y="60"/>
                  </a:lnTo>
                  <a:cubicBezTo>
                    <a:pt x="171" y="19"/>
                    <a:pt x="135" y="1"/>
                    <a:pt x="100"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423072" y="1782498"/>
              <a:ext cx="208702" cy="327187"/>
            </a:xfrm>
            <a:custGeom>
              <a:rect b="b" l="l" r="r" t="t"/>
              <a:pathLst>
                <a:path extrusionOk="0" h="2966" w="1892">
                  <a:moveTo>
                    <a:pt x="1778" y="0"/>
                  </a:moveTo>
                  <a:cubicBezTo>
                    <a:pt x="1752" y="0"/>
                    <a:pt x="1725" y="13"/>
                    <a:pt x="1706" y="43"/>
                  </a:cubicBezTo>
                  <a:cubicBezTo>
                    <a:pt x="1202" y="895"/>
                    <a:pt x="692" y="1753"/>
                    <a:pt x="182" y="2599"/>
                  </a:cubicBezTo>
                  <a:cubicBezTo>
                    <a:pt x="134" y="2683"/>
                    <a:pt x="86" y="2761"/>
                    <a:pt x="38" y="2839"/>
                  </a:cubicBezTo>
                  <a:cubicBezTo>
                    <a:pt x="1" y="2905"/>
                    <a:pt x="57" y="2965"/>
                    <a:pt x="114" y="2965"/>
                  </a:cubicBezTo>
                  <a:cubicBezTo>
                    <a:pt x="140" y="2965"/>
                    <a:pt x="165" y="2953"/>
                    <a:pt x="182" y="2923"/>
                  </a:cubicBezTo>
                  <a:cubicBezTo>
                    <a:pt x="596" y="2233"/>
                    <a:pt x="1010" y="1543"/>
                    <a:pt x="1418" y="853"/>
                  </a:cubicBezTo>
                  <a:cubicBezTo>
                    <a:pt x="1562" y="613"/>
                    <a:pt x="1706" y="367"/>
                    <a:pt x="1850" y="127"/>
                  </a:cubicBezTo>
                  <a:cubicBezTo>
                    <a:pt x="1891" y="61"/>
                    <a:pt x="1836" y="0"/>
                    <a:pt x="1778"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301072" y="1748081"/>
              <a:ext cx="110638" cy="82845"/>
            </a:xfrm>
            <a:custGeom>
              <a:rect b="b" l="l" r="r" t="t"/>
              <a:pathLst>
                <a:path extrusionOk="0" h="751" w="1003">
                  <a:moveTo>
                    <a:pt x="910" y="0"/>
                  </a:moveTo>
                  <a:cubicBezTo>
                    <a:pt x="894" y="0"/>
                    <a:pt x="879" y="4"/>
                    <a:pt x="864" y="13"/>
                  </a:cubicBezTo>
                  <a:lnTo>
                    <a:pt x="48" y="595"/>
                  </a:lnTo>
                  <a:cubicBezTo>
                    <a:pt x="12" y="619"/>
                    <a:pt x="0" y="667"/>
                    <a:pt x="18" y="709"/>
                  </a:cubicBezTo>
                  <a:cubicBezTo>
                    <a:pt x="34" y="736"/>
                    <a:pt x="63" y="751"/>
                    <a:pt x="92" y="751"/>
                  </a:cubicBezTo>
                  <a:cubicBezTo>
                    <a:pt x="108" y="751"/>
                    <a:pt x="124" y="747"/>
                    <a:pt x="138" y="739"/>
                  </a:cubicBezTo>
                  <a:lnTo>
                    <a:pt x="954" y="157"/>
                  </a:lnTo>
                  <a:cubicBezTo>
                    <a:pt x="990" y="133"/>
                    <a:pt x="1002" y="79"/>
                    <a:pt x="984" y="43"/>
                  </a:cubicBezTo>
                  <a:cubicBezTo>
                    <a:pt x="968" y="15"/>
                    <a:pt x="940" y="0"/>
                    <a:pt x="910"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227607" y="1765620"/>
              <a:ext cx="33864" cy="113291"/>
            </a:xfrm>
            <a:custGeom>
              <a:rect b="b" l="l" r="r" t="t"/>
              <a:pathLst>
                <a:path extrusionOk="0" h="1027" w="307">
                  <a:moveTo>
                    <a:pt x="219" y="1"/>
                  </a:moveTo>
                  <a:cubicBezTo>
                    <a:pt x="179" y="1"/>
                    <a:pt x="142" y="28"/>
                    <a:pt x="132" y="64"/>
                  </a:cubicBezTo>
                  <a:cubicBezTo>
                    <a:pt x="90" y="346"/>
                    <a:pt x="54" y="634"/>
                    <a:pt x="12" y="916"/>
                  </a:cubicBezTo>
                  <a:cubicBezTo>
                    <a:pt x="0" y="964"/>
                    <a:pt x="24" y="1006"/>
                    <a:pt x="72" y="1024"/>
                  </a:cubicBezTo>
                  <a:cubicBezTo>
                    <a:pt x="79" y="1025"/>
                    <a:pt x="85" y="1026"/>
                    <a:pt x="91" y="1026"/>
                  </a:cubicBezTo>
                  <a:cubicBezTo>
                    <a:pt x="128" y="1026"/>
                    <a:pt x="164" y="999"/>
                    <a:pt x="174" y="964"/>
                  </a:cubicBezTo>
                  <a:cubicBezTo>
                    <a:pt x="216" y="676"/>
                    <a:pt x="258" y="394"/>
                    <a:pt x="294" y="112"/>
                  </a:cubicBezTo>
                  <a:cubicBezTo>
                    <a:pt x="306" y="64"/>
                    <a:pt x="282" y="22"/>
                    <a:pt x="240" y="4"/>
                  </a:cubicBezTo>
                  <a:cubicBezTo>
                    <a:pt x="233" y="2"/>
                    <a:pt x="226" y="1"/>
                    <a:pt x="219"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291806" y="1816585"/>
              <a:ext cx="80855" cy="65857"/>
            </a:xfrm>
            <a:custGeom>
              <a:rect b="b" l="l" r="r" t="t"/>
              <a:pathLst>
                <a:path extrusionOk="0" h="597" w="733">
                  <a:moveTo>
                    <a:pt x="94" y="1"/>
                  </a:moveTo>
                  <a:cubicBezTo>
                    <a:pt x="72" y="1"/>
                    <a:pt x="51" y="10"/>
                    <a:pt x="36" y="28"/>
                  </a:cubicBezTo>
                  <a:cubicBezTo>
                    <a:pt x="0" y="58"/>
                    <a:pt x="0" y="112"/>
                    <a:pt x="36" y="148"/>
                  </a:cubicBezTo>
                  <a:lnTo>
                    <a:pt x="576" y="574"/>
                  </a:lnTo>
                  <a:cubicBezTo>
                    <a:pt x="594" y="589"/>
                    <a:pt x="617" y="596"/>
                    <a:pt x="638" y="596"/>
                  </a:cubicBezTo>
                  <a:cubicBezTo>
                    <a:pt x="660" y="596"/>
                    <a:pt x="681" y="589"/>
                    <a:pt x="696" y="574"/>
                  </a:cubicBezTo>
                  <a:cubicBezTo>
                    <a:pt x="732" y="538"/>
                    <a:pt x="732" y="484"/>
                    <a:pt x="696" y="454"/>
                  </a:cubicBezTo>
                  <a:lnTo>
                    <a:pt x="156" y="28"/>
                  </a:lnTo>
                  <a:cubicBezTo>
                    <a:pt x="138" y="10"/>
                    <a:pt x="116" y="1"/>
                    <a:pt x="94"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3"/>
          <p:cNvGrpSpPr/>
          <p:nvPr/>
        </p:nvGrpSpPr>
        <p:grpSpPr>
          <a:xfrm>
            <a:off x="8204952" y="305945"/>
            <a:ext cx="965480" cy="351196"/>
            <a:chOff x="-338145" y="2794269"/>
            <a:chExt cx="595020" cy="216440"/>
          </a:xfrm>
        </p:grpSpPr>
        <p:sp>
          <p:nvSpPr>
            <p:cNvPr id="178" name="Google Shape;178;p3"/>
            <p:cNvSpPr/>
            <p:nvPr/>
          </p:nvSpPr>
          <p:spPr>
            <a:xfrm>
              <a:off x="-338145" y="2797616"/>
              <a:ext cx="151262" cy="200082"/>
            </a:xfrm>
            <a:custGeom>
              <a:rect b="b" l="l" r="r" t="t"/>
              <a:pathLst>
                <a:path extrusionOk="0" h="2152" w="1627">
                  <a:moveTo>
                    <a:pt x="1533" y="0"/>
                  </a:moveTo>
                  <a:cubicBezTo>
                    <a:pt x="1493" y="0"/>
                    <a:pt x="1453" y="26"/>
                    <a:pt x="1447" y="77"/>
                  </a:cubicBezTo>
                  <a:lnTo>
                    <a:pt x="1457" y="1814"/>
                  </a:lnTo>
                  <a:lnTo>
                    <a:pt x="1457" y="1814"/>
                  </a:lnTo>
                  <a:cubicBezTo>
                    <a:pt x="1068" y="1278"/>
                    <a:pt x="705" y="721"/>
                    <a:pt x="367" y="155"/>
                  </a:cubicBezTo>
                  <a:cubicBezTo>
                    <a:pt x="350" y="127"/>
                    <a:pt x="323" y="114"/>
                    <a:pt x="296" y="114"/>
                  </a:cubicBezTo>
                  <a:cubicBezTo>
                    <a:pt x="253" y="114"/>
                    <a:pt x="211" y="146"/>
                    <a:pt x="211" y="197"/>
                  </a:cubicBezTo>
                  <a:cubicBezTo>
                    <a:pt x="145" y="815"/>
                    <a:pt x="73" y="1433"/>
                    <a:pt x="7" y="2057"/>
                  </a:cubicBezTo>
                  <a:cubicBezTo>
                    <a:pt x="1" y="2111"/>
                    <a:pt x="40" y="2138"/>
                    <a:pt x="82" y="2138"/>
                  </a:cubicBezTo>
                  <a:cubicBezTo>
                    <a:pt x="124" y="2138"/>
                    <a:pt x="169" y="2111"/>
                    <a:pt x="175" y="2057"/>
                  </a:cubicBezTo>
                  <a:cubicBezTo>
                    <a:pt x="237" y="1524"/>
                    <a:pt x="294" y="987"/>
                    <a:pt x="351" y="453"/>
                  </a:cubicBezTo>
                  <a:lnTo>
                    <a:pt x="351" y="453"/>
                  </a:lnTo>
                  <a:cubicBezTo>
                    <a:pt x="699" y="1025"/>
                    <a:pt x="1070" y="1577"/>
                    <a:pt x="1471" y="2111"/>
                  </a:cubicBezTo>
                  <a:cubicBezTo>
                    <a:pt x="1487" y="2139"/>
                    <a:pt x="1514" y="2152"/>
                    <a:pt x="1541" y="2152"/>
                  </a:cubicBezTo>
                  <a:cubicBezTo>
                    <a:pt x="1584" y="2152"/>
                    <a:pt x="1627" y="2120"/>
                    <a:pt x="1627" y="2069"/>
                  </a:cubicBezTo>
                  <a:lnTo>
                    <a:pt x="1615" y="77"/>
                  </a:lnTo>
                  <a:cubicBezTo>
                    <a:pt x="1612" y="26"/>
                    <a:pt x="1573" y="0"/>
                    <a:pt x="1533"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138441" y="2804124"/>
              <a:ext cx="101058" cy="202500"/>
            </a:xfrm>
            <a:custGeom>
              <a:rect b="b" l="l" r="r" t="t"/>
              <a:pathLst>
                <a:path extrusionOk="0" h="2178" w="1087">
                  <a:moveTo>
                    <a:pt x="91" y="1"/>
                  </a:moveTo>
                  <a:cubicBezTo>
                    <a:pt x="49" y="1"/>
                    <a:pt x="7" y="37"/>
                    <a:pt x="7" y="85"/>
                  </a:cubicBezTo>
                  <a:lnTo>
                    <a:pt x="1" y="2101"/>
                  </a:lnTo>
                  <a:cubicBezTo>
                    <a:pt x="7" y="2152"/>
                    <a:pt x="47" y="2178"/>
                    <a:pt x="87" y="2178"/>
                  </a:cubicBezTo>
                  <a:cubicBezTo>
                    <a:pt x="127" y="2178"/>
                    <a:pt x="166" y="2152"/>
                    <a:pt x="169" y="2101"/>
                  </a:cubicBezTo>
                  <a:lnTo>
                    <a:pt x="180" y="169"/>
                  </a:lnTo>
                  <a:lnTo>
                    <a:pt x="985" y="169"/>
                  </a:lnTo>
                  <a:cubicBezTo>
                    <a:pt x="1087" y="163"/>
                    <a:pt x="1087" y="13"/>
                    <a:pt x="985"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131190" y="2984397"/>
              <a:ext cx="102174" cy="26312"/>
            </a:xfrm>
            <a:custGeom>
              <a:rect b="b" l="l" r="r" t="t"/>
              <a:pathLst>
                <a:path extrusionOk="0" h="283" w="1099">
                  <a:moveTo>
                    <a:pt x="1015" y="0"/>
                  </a:moveTo>
                  <a:lnTo>
                    <a:pt x="85" y="114"/>
                  </a:lnTo>
                  <a:cubicBezTo>
                    <a:pt x="37" y="114"/>
                    <a:pt x="1" y="150"/>
                    <a:pt x="1" y="198"/>
                  </a:cubicBezTo>
                  <a:cubicBezTo>
                    <a:pt x="1" y="240"/>
                    <a:pt x="37" y="282"/>
                    <a:pt x="85" y="282"/>
                  </a:cubicBezTo>
                  <a:lnTo>
                    <a:pt x="1015" y="168"/>
                  </a:lnTo>
                  <a:cubicBezTo>
                    <a:pt x="1063" y="168"/>
                    <a:pt x="1099" y="126"/>
                    <a:pt x="1099" y="84"/>
                  </a:cubicBezTo>
                  <a:cubicBezTo>
                    <a:pt x="1099" y="36"/>
                    <a:pt x="1063" y="0"/>
                    <a:pt x="1015"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131190" y="2902396"/>
              <a:ext cx="73725" cy="22965"/>
            </a:xfrm>
            <a:custGeom>
              <a:rect b="b" l="l" r="r" t="t"/>
              <a:pathLst>
                <a:path extrusionOk="0" h="247" w="793">
                  <a:moveTo>
                    <a:pt x="709" y="0"/>
                  </a:moveTo>
                  <a:lnTo>
                    <a:pt x="85" y="72"/>
                  </a:lnTo>
                  <a:cubicBezTo>
                    <a:pt x="37" y="78"/>
                    <a:pt x="1" y="114"/>
                    <a:pt x="1" y="162"/>
                  </a:cubicBezTo>
                  <a:cubicBezTo>
                    <a:pt x="1" y="204"/>
                    <a:pt x="37" y="246"/>
                    <a:pt x="85" y="246"/>
                  </a:cubicBezTo>
                  <a:lnTo>
                    <a:pt x="709" y="168"/>
                  </a:lnTo>
                  <a:cubicBezTo>
                    <a:pt x="751" y="168"/>
                    <a:pt x="793" y="132"/>
                    <a:pt x="793" y="84"/>
                  </a:cubicBezTo>
                  <a:cubicBezTo>
                    <a:pt x="793" y="36"/>
                    <a:pt x="757" y="0"/>
                    <a:pt x="709"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8467" y="2800777"/>
              <a:ext cx="149031" cy="193016"/>
            </a:xfrm>
            <a:custGeom>
              <a:rect b="b" l="l" r="r" t="t"/>
              <a:pathLst>
                <a:path extrusionOk="0" h="2076" w="1603">
                  <a:moveTo>
                    <a:pt x="80" y="0"/>
                  </a:moveTo>
                  <a:cubicBezTo>
                    <a:pt x="39" y="0"/>
                    <a:pt x="1" y="26"/>
                    <a:pt x="7" y="79"/>
                  </a:cubicBezTo>
                  <a:lnTo>
                    <a:pt x="7" y="85"/>
                  </a:lnTo>
                  <a:cubicBezTo>
                    <a:pt x="85" y="757"/>
                    <a:pt x="271" y="1417"/>
                    <a:pt x="565" y="2035"/>
                  </a:cubicBezTo>
                  <a:cubicBezTo>
                    <a:pt x="580" y="2062"/>
                    <a:pt x="608" y="2076"/>
                    <a:pt x="637" y="2076"/>
                  </a:cubicBezTo>
                  <a:cubicBezTo>
                    <a:pt x="665" y="2076"/>
                    <a:pt x="694" y="2062"/>
                    <a:pt x="709" y="2035"/>
                  </a:cubicBezTo>
                  <a:cubicBezTo>
                    <a:pt x="991" y="1561"/>
                    <a:pt x="1279" y="1093"/>
                    <a:pt x="1561" y="631"/>
                  </a:cubicBezTo>
                  <a:cubicBezTo>
                    <a:pt x="1603" y="564"/>
                    <a:pt x="1542" y="503"/>
                    <a:pt x="1483" y="503"/>
                  </a:cubicBezTo>
                  <a:cubicBezTo>
                    <a:pt x="1458" y="503"/>
                    <a:pt x="1433" y="514"/>
                    <a:pt x="1417" y="541"/>
                  </a:cubicBezTo>
                  <a:cubicBezTo>
                    <a:pt x="1157" y="964"/>
                    <a:pt x="901" y="1387"/>
                    <a:pt x="646" y="1810"/>
                  </a:cubicBezTo>
                  <a:lnTo>
                    <a:pt x="646" y="1810"/>
                  </a:lnTo>
                  <a:cubicBezTo>
                    <a:pt x="400" y="1261"/>
                    <a:pt x="241" y="678"/>
                    <a:pt x="175" y="79"/>
                  </a:cubicBezTo>
                  <a:cubicBezTo>
                    <a:pt x="169" y="27"/>
                    <a:pt x="123" y="0"/>
                    <a:pt x="80"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59775" y="2804310"/>
              <a:ext cx="139827" cy="200733"/>
            </a:xfrm>
            <a:custGeom>
              <a:rect b="b" l="l" r="r" t="t"/>
              <a:pathLst>
                <a:path extrusionOk="0" h="2159" w="1504">
                  <a:moveTo>
                    <a:pt x="1400" y="1"/>
                  </a:moveTo>
                  <a:cubicBezTo>
                    <a:pt x="1368" y="1"/>
                    <a:pt x="1338" y="18"/>
                    <a:pt x="1331" y="59"/>
                  </a:cubicBezTo>
                  <a:cubicBezTo>
                    <a:pt x="1233" y="671"/>
                    <a:pt x="1074" y="1278"/>
                    <a:pt x="925" y="1876"/>
                  </a:cubicBezTo>
                  <a:lnTo>
                    <a:pt x="925" y="1876"/>
                  </a:lnTo>
                  <a:cubicBezTo>
                    <a:pt x="651" y="1485"/>
                    <a:pt x="401" y="1077"/>
                    <a:pt x="179" y="659"/>
                  </a:cubicBezTo>
                  <a:cubicBezTo>
                    <a:pt x="164" y="627"/>
                    <a:pt x="139" y="614"/>
                    <a:pt x="114" y="614"/>
                  </a:cubicBezTo>
                  <a:cubicBezTo>
                    <a:pt x="59" y="614"/>
                    <a:pt x="0" y="677"/>
                    <a:pt x="29" y="743"/>
                  </a:cubicBezTo>
                  <a:cubicBezTo>
                    <a:pt x="281" y="1217"/>
                    <a:pt x="569" y="1679"/>
                    <a:pt x="887" y="2117"/>
                  </a:cubicBezTo>
                  <a:cubicBezTo>
                    <a:pt x="902" y="2146"/>
                    <a:pt x="929" y="2159"/>
                    <a:pt x="956" y="2159"/>
                  </a:cubicBezTo>
                  <a:cubicBezTo>
                    <a:pt x="991" y="2159"/>
                    <a:pt x="1027" y="2137"/>
                    <a:pt x="1037" y="2099"/>
                  </a:cubicBezTo>
                  <a:cubicBezTo>
                    <a:pt x="1211" y="1439"/>
                    <a:pt x="1385" y="779"/>
                    <a:pt x="1493" y="107"/>
                  </a:cubicBezTo>
                  <a:cubicBezTo>
                    <a:pt x="1504" y="42"/>
                    <a:pt x="1449" y="1"/>
                    <a:pt x="1400"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237537" y="2794269"/>
              <a:ext cx="19338" cy="169865"/>
            </a:xfrm>
            <a:custGeom>
              <a:rect b="b" l="l" r="r" t="t"/>
              <a:pathLst>
                <a:path extrusionOk="0" h="1827" w="208">
                  <a:moveTo>
                    <a:pt x="83" y="0"/>
                  </a:moveTo>
                  <a:cubicBezTo>
                    <a:pt x="43" y="0"/>
                    <a:pt x="4" y="26"/>
                    <a:pt x="1" y="77"/>
                  </a:cubicBezTo>
                  <a:cubicBezTo>
                    <a:pt x="13" y="629"/>
                    <a:pt x="25" y="1187"/>
                    <a:pt x="37" y="1745"/>
                  </a:cubicBezTo>
                  <a:cubicBezTo>
                    <a:pt x="37" y="1799"/>
                    <a:pt x="80" y="1826"/>
                    <a:pt x="123" y="1826"/>
                  </a:cubicBezTo>
                  <a:cubicBezTo>
                    <a:pt x="166" y="1826"/>
                    <a:pt x="208" y="1799"/>
                    <a:pt x="205" y="1745"/>
                  </a:cubicBezTo>
                  <a:cubicBezTo>
                    <a:pt x="193" y="1187"/>
                    <a:pt x="181" y="629"/>
                    <a:pt x="169" y="77"/>
                  </a:cubicBezTo>
                  <a:cubicBezTo>
                    <a:pt x="163" y="26"/>
                    <a:pt x="122" y="0"/>
                    <a:pt x="83"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p3"/>
          <p:cNvGrpSpPr/>
          <p:nvPr/>
        </p:nvGrpSpPr>
        <p:grpSpPr>
          <a:xfrm>
            <a:off x="6769134" y="-8"/>
            <a:ext cx="733314" cy="738012"/>
            <a:chOff x="-3237569" y="2223548"/>
            <a:chExt cx="536205" cy="539640"/>
          </a:xfrm>
        </p:grpSpPr>
        <p:sp>
          <p:nvSpPr>
            <p:cNvPr id="186" name="Google Shape;186;p3"/>
            <p:cNvSpPr/>
            <p:nvPr/>
          </p:nvSpPr>
          <p:spPr>
            <a:xfrm>
              <a:off x="-3237569" y="2223548"/>
              <a:ext cx="536205" cy="437499"/>
            </a:xfrm>
            <a:custGeom>
              <a:rect b="b" l="l" r="r" t="t"/>
              <a:pathLst>
                <a:path extrusionOk="0" h="3966" w="4861">
                  <a:moveTo>
                    <a:pt x="2521" y="0"/>
                  </a:moveTo>
                  <a:cubicBezTo>
                    <a:pt x="2477" y="0"/>
                    <a:pt x="2433" y="1"/>
                    <a:pt x="2389" y="4"/>
                  </a:cubicBezTo>
                  <a:cubicBezTo>
                    <a:pt x="1543" y="46"/>
                    <a:pt x="781" y="544"/>
                    <a:pt x="402" y="1306"/>
                  </a:cubicBezTo>
                  <a:cubicBezTo>
                    <a:pt x="0" y="2152"/>
                    <a:pt x="240" y="3238"/>
                    <a:pt x="1021" y="3784"/>
                  </a:cubicBezTo>
                  <a:cubicBezTo>
                    <a:pt x="1035" y="3794"/>
                    <a:pt x="1050" y="3798"/>
                    <a:pt x="1064" y="3798"/>
                  </a:cubicBezTo>
                  <a:cubicBezTo>
                    <a:pt x="1132" y="3798"/>
                    <a:pt x="1175" y="3689"/>
                    <a:pt x="1105" y="3634"/>
                  </a:cubicBezTo>
                  <a:cubicBezTo>
                    <a:pt x="468" y="3196"/>
                    <a:pt x="222" y="2320"/>
                    <a:pt x="468" y="1600"/>
                  </a:cubicBezTo>
                  <a:cubicBezTo>
                    <a:pt x="709" y="874"/>
                    <a:pt x="1393" y="328"/>
                    <a:pt x="2137" y="196"/>
                  </a:cubicBezTo>
                  <a:cubicBezTo>
                    <a:pt x="2259" y="175"/>
                    <a:pt x="2385" y="164"/>
                    <a:pt x="2511" y="164"/>
                  </a:cubicBezTo>
                  <a:cubicBezTo>
                    <a:pt x="3168" y="164"/>
                    <a:pt x="3841" y="450"/>
                    <a:pt x="4219" y="994"/>
                  </a:cubicBezTo>
                  <a:cubicBezTo>
                    <a:pt x="4651" y="1612"/>
                    <a:pt x="4699" y="2506"/>
                    <a:pt x="4237" y="3118"/>
                  </a:cubicBezTo>
                  <a:cubicBezTo>
                    <a:pt x="3861" y="3621"/>
                    <a:pt x="3210" y="3797"/>
                    <a:pt x="2583" y="3797"/>
                  </a:cubicBezTo>
                  <a:cubicBezTo>
                    <a:pt x="2358" y="3797"/>
                    <a:pt x="2137" y="3774"/>
                    <a:pt x="1933" y="3736"/>
                  </a:cubicBezTo>
                  <a:cubicBezTo>
                    <a:pt x="1925" y="3734"/>
                    <a:pt x="1918" y="3734"/>
                    <a:pt x="1911" y="3734"/>
                  </a:cubicBezTo>
                  <a:cubicBezTo>
                    <a:pt x="1819" y="3734"/>
                    <a:pt x="1790" y="3876"/>
                    <a:pt x="1885" y="3898"/>
                  </a:cubicBezTo>
                  <a:lnTo>
                    <a:pt x="1879" y="3898"/>
                  </a:lnTo>
                  <a:cubicBezTo>
                    <a:pt x="2102" y="3941"/>
                    <a:pt x="2339" y="3966"/>
                    <a:pt x="2578" y="3966"/>
                  </a:cubicBezTo>
                  <a:cubicBezTo>
                    <a:pt x="3171" y="3966"/>
                    <a:pt x="3774" y="3813"/>
                    <a:pt x="4207" y="3406"/>
                  </a:cubicBezTo>
                  <a:cubicBezTo>
                    <a:pt x="4807" y="2830"/>
                    <a:pt x="4861" y="1858"/>
                    <a:pt x="4507" y="1144"/>
                  </a:cubicBezTo>
                  <a:cubicBezTo>
                    <a:pt x="4137" y="410"/>
                    <a:pt x="3325" y="0"/>
                    <a:pt x="2521"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3121744" y="2635005"/>
              <a:ext cx="106226" cy="128183"/>
            </a:xfrm>
            <a:custGeom>
              <a:rect b="b" l="l" r="r" t="t"/>
              <a:pathLst>
                <a:path extrusionOk="0" h="1162" w="963">
                  <a:moveTo>
                    <a:pt x="847" y="1"/>
                  </a:moveTo>
                  <a:cubicBezTo>
                    <a:pt x="822" y="1"/>
                    <a:pt x="797" y="13"/>
                    <a:pt x="781" y="42"/>
                  </a:cubicBezTo>
                  <a:cubicBezTo>
                    <a:pt x="610" y="343"/>
                    <a:pt x="406" y="623"/>
                    <a:pt x="169" y="875"/>
                  </a:cubicBezTo>
                  <a:lnTo>
                    <a:pt x="169" y="875"/>
                  </a:lnTo>
                  <a:lnTo>
                    <a:pt x="169" y="126"/>
                  </a:lnTo>
                  <a:cubicBezTo>
                    <a:pt x="166" y="75"/>
                    <a:pt x="127" y="50"/>
                    <a:pt x="87" y="50"/>
                  </a:cubicBezTo>
                  <a:cubicBezTo>
                    <a:pt x="47" y="50"/>
                    <a:pt x="7" y="75"/>
                    <a:pt x="1" y="126"/>
                  </a:cubicBezTo>
                  <a:lnTo>
                    <a:pt x="1" y="1080"/>
                  </a:lnTo>
                  <a:cubicBezTo>
                    <a:pt x="1" y="1130"/>
                    <a:pt x="43" y="1162"/>
                    <a:pt x="87" y="1162"/>
                  </a:cubicBezTo>
                  <a:cubicBezTo>
                    <a:pt x="107" y="1162"/>
                    <a:pt x="128" y="1155"/>
                    <a:pt x="145" y="1140"/>
                  </a:cubicBezTo>
                  <a:cubicBezTo>
                    <a:pt x="457" y="840"/>
                    <a:pt x="721" y="504"/>
                    <a:pt x="925" y="126"/>
                  </a:cubicBezTo>
                  <a:cubicBezTo>
                    <a:pt x="962" y="63"/>
                    <a:pt x="904" y="1"/>
                    <a:pt x="847"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3060192" y="2404567"/>
              <a:ext cx="35188" cy="39492"/>
            </a:xfrm>
            <a:custGeom>
              <a:rect b="b" l="l" r="r" t="t"/>
              <a:pathLst>
                <a:path extrusionOk="0" h="358" w="319">
                  <a:moveTo>
                    <a:pt x="121" y="181"/>
                  </a:moveTo>
                  <a:lnTo>
                    <a:pt x="129" y="185"/>
                  </a:lnTo>
                  <a:lnTo>
                    <a:pt x="129" y="185"/>
                  </a:lnTo>
                  <a:lnTo>
                    <a:pt x="129" y="185"/>
                  </a:lnTo>
                  <a:cubicBezTo>
                    <a:pt x="126" y="185"/>
                    <a:pt x="123" y="183"/>
                    <a:pt x="121" y="181"/>
                  </a:cubicBezTo>
                  <a:close/>
                  <a:moveTo>
                    <a:pt x="97" y="265"/>
                  </a:moveTo>
                  <a:lnTo>
                    <a:pt x="97" y="265"/>
                  </a:lnTo>
                  <a:cubicBezTo>
                    <a:pt x="97" y="265"/>
                    <a:pt x="98" y="265"/>
                    <a:pt x="98" y="265"/>
                  </a:cubicBezTo>
                  <a:lnTo>
                    <a:pt x="98" y="265"/>
                  </a:lnTo>
                  <a:cubicBezTo>
                    <a:pt x="98" y="266"/>
                    <a:pt x="98" y="266"/>
                    <a:pt x="98" y="267"/>
                  </a:cubicBezTo>
                  <a:lnTo>
                    <a:pt x="98" y="267"/>
                  </a:lnTo>
                  <a:lnTo>
                    <a:pt x="97" y="265"/>
                  </a:lnTo>
                  <a:close/>
                  <a:moveTo>
                    <a:pt x="100" y="269"/>
                  </a:moveTo>
                  <a:lnTo>
                    <a:pt x="100" y="269"/>
                  </a:lnTo>
                  <a:cubicBezTo>
                    <a:pt x="101" y="269"/>
                    <a:pt x="102" y="270"/>
                    <a:pt x="102" y="271"/>
                  </a:cubicBezTo>
                  <a:lnTo>
                    <a:pt x="102" y="271"/>
                  </a:lnTo>
                  <a:cubicBezTo>
                    <a:pt x="102" y="272"/>
                    <a:pt x="103" y="273"/>
                    <a:pt x="103" y="274"/>
                  </a:cubicBezTo>
                  <a:lnTo>
                    <a:pt x="103" y="274"/>
                  </a:lnTo>
                  <a:lnTo>
                    <a:pt x="101" y="272"/>
                  </a:lnTo>
                  <a:lnTo>
                    <a:pt x="100" y="269"/>
                  </a:lnTo>
                  <a:close/>
                  <a:moveTo>
                    <a:pt x="139" y="1"/>
                  </a:moveTo>
                  <a:cubicBezTo>
                    <a:pt x="115" y="1"/>
                    <a:pt x="97" y="7"/>
                    <a:pt x="79" y="25"/>
                  </a:cubicBezTo>
                  <a:cubicBezTo>
                    <a:pt x="46" y="58"/>
                    <a:pt x="46" y="103"/>
                    <a:pt x="69" y="135"/>
                  </a:cubicBezTo>
                  <a:lnTo>
                    <a:pt x="69" y="135"/>
                  </a:lnTo>
                  <a:cubicBezTo>
                    <a:pt x="51" y="146"/>
                    <a:pt x="36" y="161"/>
                    <a:pt x="25" y="181"/>
                  </a:cubicBezTo>
                  <a:cubicBezTo>
                    <a:pt x="13" y="199"/>
                    <a:pt x="7" y="223"/>
                    <a:pt x="7" y="247"/>
                  </a:cubicBezTo>
                  <a:cubicBezTo>
                    <a:pt x="1" y="283"/>
                    <a:pt x="25" y="319"/>
                    <a:pt x="61" y="331"/>
                  </a:cubicBezTo>
                  <a:cubicBezTo>
                    <a:pt x="73" y="337"/>
                    <a:pt x="85" y="343"/>
                    <a:pt x="103" y="349"/>
                  </a:cubicBezTo>
                  <a:lnTo>
                    <a:pt x="147" y="349"/>
                  </a:lnTo>
                  <a:cubicBezTo>
                    <a:pt x="158" y="354"/>
                    <a:pt x="170" y="358"/>
                    <a:pt x="184" y="358"/>
                  </a:cubicBezTo>
                  <a:cubicBezTo>
                    <a:pt x="190" y="358"/>
                    <a:pt x="197" y="357"/>
                    <a:pt x="205" y="355"/>
                  </a:cubicBezTo>
                  <a:cubicBezTo>
                    <a:pt x="223" y="349"/>
                    <a:pt x="241" y="337"/>
                    <a:pt x="253" y="319"/>
                  </a:cubicBezTo>
                  <a:lnTo>
                    <a:pt x="253" y="313"/>
                  </a:lnTo>
                  <a:cubicBezTo>
                    <a:pt x="253" y="312"/>
                    <a:pt x="254" y="311"/>
                    <a:pt x="255" y="309"/>
                  </a:cubicBezTo>
                  <a:lnTo>
                    <a:pt x="255" y="309"/>
                  </a:lnTo>
                  <a:cubicBezTo>
                    <a:pt x="262" y="303"/>
                    <a:pt x="269" y="296"/>
                    <a:pt x="277" y="289"/>
                  </a:cubicBezTo>
                  <a:cubicBezTo>
                    <a:pt x="289" y="271"/>
                    <a:pt x="301" y="253"/>
                    <a:pt x="307" y="235"/>
                  </a:cubicBezTo>
                  <a:cubicBezTo>
                    <a:pt x="319" y="199"/>
                    <a:pt x="319" y="169"/>
                    <a:pt x="307" y="133"/>
                  </a:cubicBezTo>
                  <a:cubicBezTo>
                    <a:pt x="289" y="55"/>
                    <a:pt x="217" y="1"/>
                    <a:pt x="139"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3051698" y="2356472"/>
              <a:ext cx="169212" cy="205622"/>
            </a:xfrm>
            <a:custGeom>
              <a:rect b="b" l="l" r="r" t="t"/>
              <a:pathLst>
                <a:path extrusionOk="0" h="1864" w="1534">
                  <a:moveTo>
                    <a:pt x="1417" y="0"/>
                  </a:moveTo>
                  <a:cubicBezTo>
                    <a:pt x="1398" y="0"/>
                    <a:pt x="1379" y="9"/>
                    <a:pt x="1364" y="29"/>
                  </a:cubicBezTo>
                  <a:lnTo>
                    <a:pt x="56" y="1715"/>
                  </a:lnTo>
                  <a:cubicBezTo>
                    <a:pt x="1" y="1779"/>
                    <a:pt x="57" y="1864"/>
                    <a:pt x="116" y="1864"/>
                  </a:cubicBezTo>
                  <a:cubicBezTo>
                    <a:pt x="135" y="1864"/>
                    <a:pt x="154" y="1855"/>
                    <a:pt x="170" y="1835"/>
                  </a:cubicBezTo>
                  <a:lnTo>
                    <a:pt x="1484" y="149"/>
                  </a:lnTo>
                  <a:cubicBezTo>
                    <a:pt x="1534" y="85"/>
                    <a:pt x="1476" y="0"/>
                    <a:pt x="1417"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2943043" y="2498552"/>
              <a:ext cx="31879" cy="35190"/>
            </a:xfrm>
            <a:custGeom>
              <a:rect b="b" l="l" r="r" t="t"/>
              <a:pathLst>
                <a:path extrusionOk="0" h="319" w="289">
                  <a:moveTo>
                    <a:pt x="181" y="169"/>
                  </a:moveTo>
                  <a:lnTo>
                    <a:pt x="174" y="171"/>
                  </a:lnTo>
                  <a:lnTo>
                    <a:pt x="174" y="171"/>
                  </a:lnTo>
                  <a:cubicBezTo>
                    <a:pt x="176" y="170"/>
                    <a:pt x="178" y="169"/>
                    <a:pt x="181" y="169"/>
                  </a:cubicBezTo>
                  <a:close/>
                  <a:moveTo>
                    <a:pt x="165" y="188"/>
                  </a:moveTo>
                  <a:lnTo>
                    <a:pt x="169" y="199"/>
                  </a:lnTo>
                  <a:cubicBezTo>
                    <a:pt x="166" y="196"/>
                    <a:pt x="164" y="194"/>
                    <a:pt x="164" y="191"/>
                  </a:cubicBezTo>
                  <a:lnTo>
                    <a:pt x="164" y="191"/>
                  </a:lnTo>
                  <a:cubicBezTo>
                    <a:pt x="164" y="190"/>
                    <a:pt x="165" y="189"/>
                    <a:pt x="165" y="188"/>
                  </a:cubicBezTo>
                  <a:close/>
                  <a:moveTo>
                    <a:pt x="123" y="199"/>
                  </a:moveTo>
                  <a:lnTo>
                    <a:pt x="123" y="199"/>
                  </a:lnTo>
                  <a:cubicBezTo>
                    <a:pt x="123" y="199"/>
                    <a:pt x="124" y="199"/>
                    <a:pt x="124" y="200"/>
                  </a:cubicBezTo>
                  <a:lnTo>
                    <a:pt x="124" y="200"/>
                  </a:lnTo>
                  <a:cubicBezTo>
                    <a:pt x="124" y="200"/>
                    <a:pt x="124" y="200"/>
                    <a:pt x="125" y="200"/>
                  </a:cubicBezTo>
                  <a:lnTo>
                    <a:pt x="125" y="200"/>
                  </a:lnTo>
                  <a:lnTo>
                    <a:pt x="123" y="200"/>
                  </a:lnTo>
                  <a:lnTo>
                    <a:pt x="123" y="199"/>
                  </a:lnTo>
                  <a:close/>
                  <a:moveTo>
                    <a:pt x="175" y="199"/>
                  </a:moveTo>
                  <a:lnTo>
                    <a:pt x="173" y="201"/>
                  </a:lnTo>
                  <a:lnTo>
                    <a:pt x="170" y="202"/>
                  </a:lnTo>
                  <a:lnTo>
                    <a:pt x="170" y="202"/>
                  </a:lnTo>
                  <a:cubicBezTo>
                    <a:pt x="172" y="201"/>
                    <a:pt x="173" y="200"/>
                    <a:pt x="175" y="199"/>
                  </a:cubicBezTo>
                  <a:close/>
                  <a:moveTo>
                    <a:pt x="145" y="1"/>
                  </a:moveTo>
                  <a:lnTo>
                    <a:pt x="145" y="1"/>
                  </a:lnTo>
                  <a:cubicBezTo>
                    <a:pt x="121" y="7"/>
                    <a:pt x="97" y="19"/>
                    <a:pt x="79" y="37"/>
                  </a:cubicBezTo>
                  <a:cubicBezTo>
                    <a:pt x="55" y="49"/>
                    <a:pt x="37" y="67"/>
                    <a:pt x="25" y="91"/>
                  </a:cubicBezTo>
                  <a:cubicBezTo>
                    <a:pt x="13" y="115"/>
                    <a:pt x="7" y="145"/>
                    <a:pt x="1" y="175"/>
                  </a:cubicBezTo>
                  <a:cubicBezTo>
                    <a:pt x="1" y="187"/>
                    <a:pt x="1" y="205"/>
                    <a:pt x="1" y="217"/>
                  </a:cubicBezTo>
                  <a:cubicBezTo>
                    <a:pt x="1" y="229"/>
                    <a:pt x="7" y="235"/>
                    <a:pt x="7" y="241"/>
                  </a:cubicBezTo>
                  <a:cubicBezTo>
                    <a:pt x="19" y="271"/>
                    <a:pt x="37" y="295"/>
                    <a:pt x="67" y="313"/>
                  </a:cubicBezTo>
                  <a:cubicBezTo>
                    <a:pt x="79" y="313"/>
                    <a:pt x="91" y="319"/>
                    <a:pt x="109" y="319"/>
                  </a:cubicBezTo>
                  <a:lnTo>
                    <a:pt x="121" y="319"/>
                  </a:lnTo>
                  <a:cubicBezTo>
                    <a:pt x="151" y="319"/>
                    <a:pt x="181" y="313"/>
                    <a:pt x="211" y="295"/>
                  </a:cubicBezTo>
                  <a:lnTo>
                    <a:pt x="223" y="289"/>
                  </a:lnTo>
                  <a:cubicBezTo>
                    <a:pt x="229" y="283"/>
                    <a:pt x="241" y="277"/>
                    <a:pt x="247" y="271"/>
                  </a:cubicBezTo>
                  <a:cubicBezTo>
                    <a:pt x="253" y="265"/>
                    <a:pt x="259" y="253"/>
                    <a:pt x="265" y="247"/>
                  </a:cubicBezTo>
                  <a:cubicBezTo>
                    <a:pt x="265" y="241"/>
                    <a:pt x="271" y="241"/>
                    <a:pt x="271" y="235"/>
                  </a:cubicBezTo>
                  <a:cubicBezTo>
                    <a:pt x="283" y="217"/>
                    <a:pt x="289" y="193"/>
                    <a:pt x="289" y="175"/>
                  </a:cubicBezTo>
                  <a:cubicBezTo>
                    <a:pt x="289" y="151"/>
                    <a:pt x="283" y="133"/>
                    <a:pt x="271" y="109"/>
                  </a:cubicBezTo>
                  <a:lnTo>
                    <a:pt x="265" y="103"/>
                  </a:lnTo>
                  <a:cubicBezTo>
                    <a:pt x="259" y="91"/>
                    <a:pt x="253" y="85"/>
                    <a:pt x="247" y="73"/>
                  </a:cubicBezTo>
                  <a:cubicBezTo>
                    <a:pt x="245" y="72"/>
                    <a:pt x="243" y="71"/>
                    <a:pt x="241" y="69"/>
                  </a:cubicBezTo>
                  <a:lnTo>
                    <a:pt x="241" y="69"/>
                  </a:lnTo>
                  <a:cubicBezTo>
                    <a:pt x="241" y="69"/>
                    <a:pt x="241" y="68"/>
                    <a:pt x="241" y="67"/>
                  </a:cubicBezTo>
                  <a:cubicBezTo>
                    <a:pt x="235" y="43"/>
                    <a:pt x="223" y="25"/>
                    <a:pt x="205" y="19"/>
                  </a:cubicBezTo>
                  <a:lnTo>
                    <a:pt x="181" y="7"/>
                  </a:lnTo>
                  <a:lnTo>
                    <a:pt x="139" y="7"/>
                  </a:lnTo>
                  <a:lnTo>
                    <a:pt x="145" y="1"/>
                  </a:ln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3"/>
          <p:cNvGrpSpPr/>
          <p:nvPr/>
        </p:nvGrpSpPr>
        <p:grpSpPr>
          <a:xfrm rot="-810008">
            <a:off x="981067" y="4276240"/>
            <a:ext cx="395545" cy="655656"/>
            <a:chOff x="-446272" y="1654613"/>
            <a:chExt cx="243767" cy="404069"/>
          </a:xfrm>
        </p:grpSpPr>
        <p:sp>
          <p:nvSpPr>
            <p:cNvPr id="192" name="Google Shape;192;p3"/>
            <p:cNvSpPr/>
            <p:nvPr/>
          </p:nvSpPr>
          <p:spPr>
            <a:xfrm>
              <a:off x="-332567" y="1669768"/>
              <a:ext cx="29100" cy="388914"/>
            </a:xfrm>
            <a:custGeom>
              <a:rect b="b" l="l" r="r" t="t"/>
              <a:pathLst>
                <a:path extrusionOk="0" h="4183" w="313">
                  <a:moveTo>
                    <a:pt x="82" y="0"/>
                  </a:moveTo>
                  <a:cubicBezTo>
                    <a:pt x="40" y="0"/>
                    <a:pt x="1" y="27"/>
                    <a:pt x="7" y="81"/>
                  </a:cubicBezTo>
                  <a:cubicBezTo>
                    <a:pt x="115" y="1419"/>
                    <a:pt x="145" y="2763"/>
                    <a:pt x="85" y="4101"/>
                  </a:cubicBezTo>
                  <a:cubicBezTo>
                    <a:pt x="85" y="4155"/>
                    <a:pt x="127" y="4182"/>
                    <a:pt x="169" y="4182"/>
                  </a:cubicBezTo>
                  <a:cubicBezTo>
                    <a:pt x="212" y="4182"/>
                    <a:pt x="256" y="4155"/>
                    <a:pt x="259" y="4101"/>
                  </a:cubicBezTo>
                  <a:cubicBezTo>
                    <a:pt x="313" y="2763"/>
                    <a:pt x="289" y="1419"/>
                    <a:pt x="175" y="81"/>
                  </a:cubicBezTo>
                  <a:cubicBezTo>
                    <a:pt x="169" y="27"/>
                    <a:pt x="124" y="0"/>
                    <a:pt x="82"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446272" y="1654613"/>
              <a:ext cx="243767" cy="161126"/>
            </a:xfrm>
            <a:custGeom>
              <a:rect b="b" l="l" r="r" t="t"/>
              <a:pathLst>
                <a:path extrusionOk="0" h="1733" w="2622">
                  <a:moveTo>
                    <a:pt x="1452" y="1"/>
                  </a:moveTo>
                  <a:cubicBezTo>
                    <a:pt x="1436" y="1"/>
                    <a:pt x="1420" y="2"/>
                    <a:pt x="1404" y="4"/>
                  </a:cubicBezTo>
                  <a:cubicBezTo>
                    <a:pt x="1266" y="34"/>
                    <a:pt x="1170" y="142"/>
                    <a:pt x="1086" y="250"/>
                  </a:cubicBezTo>
                  <a:lnTo>
                    <a:pt x="750" y="688"/>
                  </a:lnTo>
                  <a:lnTo>
                    <a:pt x="48" y="1600"/>
                  </a:lnTo>
                  <a:cubicBezTo>
                    <a:pt x="1" y="1660"/>
                    <a:pt x="59" y="1719"/>
                    <a:pt x="121" y="1719"/>
                  </a:cubicBezTo>
                  <a:cubicBezTo>
                    <a:pt x="146" y="1719"/>
                    <a:pt x="172" y="1709"/>
                    <a:pt x="192" y="1684"/>
                  </a:cubicBezTo>
                  <a:lnTo>
                    <a:pt x="804" y="892"/>
                  </a:lnTo>
                  <a:lnTo>
                    <a:pt x="1098" y="508"/>
                  </a:lnTo>
                  <a:cubicBezTo>
                    <a:pt x="1182" y="400"/>
                    <a:pt x="1266" y="244"/>
                    <a:pt x="1398" y="184"/>
                  </a:cubicBezTo>
                  <a:cubicBezTo>
                    <a:pt x="1421" y="172"/>
                    <a:pt x="1443" y="167"/>
                    <a:pt x="1464" y="167"/>
                  </a:cubicBezTo>
                  <a:cubicBezTo>
                    <a:pt x="1568" y="167"/>
                    <a:pt x="1635" y="303"/>
                    <a:pt x="1686" y="388"/>
                  </a:cubicBezTo>
                  <a:lnTo>
                    <a:pt x="1926" y="808"/>
                  </a:lnTo>
                  <a:lnTo>
                    <a:pt x="2436" y="1690"/>
                  </a:lnTo>
                  <a:cubicBezTo>
                    <a:pt x="2452" y="1720"/>
                    <a:pt x="2478" y="1733"/>
                    <a:pt x="2504" y="1733"/>
                  </a:cubicBezTo>
                  <a:cubicBezTo>
                    <a:pt x="2562" y="1733"/>
                    <a:pt x="2621" y="1671"/>
                    <a:pt x="2580" y="1600"/>
                  </a:cubicBezTo>
                  <a:lnTo>
                    <a:pt x="1998" y="592"/>
                  </a:lnTo>
                  <a:cubicBezTo>
                    <a:pt x="1920" y="442"/>
                    <a:pt x="1830" y="292"/>
                    <a:pt x="1734" y="154"/>
                  </a:cubicBezTo>
                  <a:cubicBezTo>
                    <a:pt x="1671" y="55"/>
                    <a:pt x="1562" y="1"/>
                    <a:pt x="1452"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3"/>
          <p:cNvGrpSpPr/>
          <p:nvPr/>
        </p:nvGrpSpPr>
        <p:grpSpPr>
          <a:xfrm>
            <a:off x="8461848" y="3506414"/>
            <a:ext cx="451666" cy="398279"/>
            <a:chOff x="-3665129" y="2458950"/>
            <a:chExt cx="330262" cy="291225"/>
          </a:xfrm>
        </p:grpSpPr>
        <p:sp>
          <p:nvSpPr>
            <p:cNvPr id="195" name="Google Shape;195;p3"/>
            <p:cNvSpPr/>
            <p:nvPr/>
          </p:nvSpPr>
          <p:spPr>
            <a:xfrm>
              <a:off x="-3616814" y="2458950"/>
              <a:ext cx="177374" cy="291225"/>
            </a:xfrm>
            <a:custGeom>
              <a:rect b="b" l="l" r="r" t="t"/>
              <a:pathLst>
                <a:path extrusionOk="0" h="2640" w="1608">
                  <a:moveTo>
                    <a:pt x="1495" y="0"/>
                  </a:moveTo>
                  <a:cubicBezTo>
                    <a:pt x="1471" y="0"/>
                    <a:pt x="1446" y="11"/>
                    <a:pt x="1428" y="36"/>
                  </a:cubicBezTo>
                  <a:lnTo>
                    <a:pt x="30" y="2514"/>
                  </a:lnTo>
                  <a:cubicBezTo>
                    <a:pt x="1" y="2581"/>
                    <a:pt x="54" y="2640"/>
                    <a:pt x="111" y="2640"/>
                  </a:cubicBezTo>
                  <a:cubicBezTo>
                    <a:pt x="135" y="2640"/>
                    <a:pt x="161" y="2629"/>
                    <a:pt x="180" y="2604"/>
                  </a:cubicBezTo>
                  <a:lnTo>
                    <a:pt x="1578" y="120"/>
                  </a:lnTo>
                  <a:cubicBezTo>
                    <a:pt x="1608" y="57"/>
                    <a:pt x="1552" y="0"/>
                    <a:pt x="1495"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3505953" y="2486638"/>
              <a:ext cx="141083" cy="257690"/>
            </a:xfrm>
            <a:custGeom>
              <a:rect b="b" l="l" r="r" t="t"/>
              <a:pathLst>
                <a:path extrusionOk="0" h="2336" w="1279">
                  <a:moveTo>
                    <a:pt x="1166" y="1"/>
                  </a:moveTo>
                  <a:cubicBezTo>
                    <a:pt x="1141" y="1"/>
                    <a:pt x="1116" y="13"/>
                    <a:pt x="1101" y="43"/>
                  </a:cubicBezTo>
                  <a:lnTo>
                    <a:pt x="33" y="2209"/>
                  </a:lnTo>
                  <a:cubicBezTo>
                    <a:pt x="0" y="2275"/>
                    <a:pt x="58" y="2336"/>
                    <a:pt x="113" y="2336"/>
                  </a:cubicBezTo>
                  <a:cubicBezTo>
                    <a:pt x="138" y="2336"/>
                    <a:pt x="162" y="2323"/>
                    <a:pt x="177" y="2293"/>
                  </a:cubicBezTo>
                  <a:lnTo>
                    <a:pt x="1245" y="127"/>
                  </a:lnTo>
                  <a:cubicBezTo>
                    <a:pt x="1278" y="61"/>
                    <a:pt x="1221" y="1"/>
                    <a:pt x="1166"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3609533" y="2569812"/>
              <a:ext cx="274666" cy="36403"/>
            </a:xfrm>
            <a:custGeom>
              <a:rect b="b" l="l" r="r" t="t"/>
              <a:pathLst>
                <a:path extrusionOk="0" h="330" w="2490">
                  <a:moveTo>
                    <a:pt x="641" y="0"/>
                  </a:moveTo>
                  <a:cubicBezTo>
                    <a:pt x="464" y="0"/>
                    <a:pt x="286" y="5"/>
                    <a:pt x="108" y="15"/>
                  </a:cubicBezTo>
                  <a:cubicBezTo>
                    <a:pt x="2" y="21"/>
                    <a:pt x="0" y="183"/>
                    <a:pt x="103" y="183"/>
                  </a:cubicBezTo>
                  <a:cubicBezTo>
                    <a:pt x="105" y="183"/>
                    <a:pt x="106" y="183"/>
                    <a:pt x="108" y="183"/>
                  </a:cubicBezTo>
                  <a:lnTo>
                    <a:pt x="108" y="189"/>
                  </a:lnTo>
                  <a:cubicBezTo>
                    <a:pt x="297" y="177"/>
                    <a:pt x="486" y="171"/>
                    <a:pt x="675" y="171"/>
                  </a:cubicBezTo>
                  <a:cubicBezTo>
                    <a:pt x="1236" y="171"/>
                    <a:pt x="1794" y="224"/>
                    <a:pt x="2346" y="327"/>
                  </a:cubicBezTo>
                  <a:cubicBezTo>
                    <a:pt x="2354" y="329"/>
                    <a:pt x="2361" y="329"/>
                    <a:pt x="2368" y="329"/>
                  </a:cubicBezTo>
                  <a:cubicBezTo>
                    <a:pt x="2459" y="329"/>
                    <a:pt x="2489" y="187"/>
                    <a:pt x="2394" y="165"/>
                  </a:cubicBezTo>
                  <a:cubicBezTo>
                    <a:pt x="1813" y="54"/>
                    <a:pt x="1229" y="0"/>
                    <a:pt x="641"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3665129" y="2632909"/>
              <a:ext cx="315700" cy="49199"/>
            </a:xfrm>
            <a:custGeom>
              <a:rect b="b" l="l" r="r" t="t"/>
              <a:pathLst>
                <a:path extrusionOk="0" h="446" w="2862">
                  <a:moveTo>
                    <a:pt x="97" y="0"/>
                  </a:moveTo>
                  <a:cubicBezTo>
                    <a:pt x="0" y="0"/>
                    <a:pt x="4" y="157"/>
                    <a:pt x="108" y="169"/>
                  </a:cubicBezTo>
                  <a:lnTo>
                    <a:pt x="2754" y="445"/>
                  </a:lnTo>
                  <a:cubicBezTo>
                    <a:pt x="2758" y="446"/>
                    <a:pt x="2762" y="446"/>
                    <a:pt x="2765" y="446"/>
                  </a:cubicBezTo>
                  <a:cubicBezTo>
                    <a:pt x="2862" y="446"/>
                    <a:pt x="2853" y="289"/>
                    <a:pt x="2754" y="277"/>
                  </a:cubicBezTo>
                  <a:lnTo>
                    <a:pt x="108" y="1"/>
                  </a:lnTo>
                  <a:cubicBezTo>
                    <a:pt x="105" y="1"/>
                    <a:pt x="101" y="0"/>
                    <a:pt x="97"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3"/>
          <p:cNvSpPr/>
          <p:nvPr/>
        </p:nvSpPr>
        <p:spPr>
          <a:xfrm>
            <a:off x="5802889" y="-339601"/>
            <a:ext cx="699979" cy="645541"/>
          </a:xfrm>
          <a:custGeom>
            <a:rect b="b" l="l" r="r" t="t"/>
            <a:pathLst>
              <a:path extrusionOk="0" h="4279" w="4640">
                <a:moveTo>
                  <a:pt x="2212" y="0"/>
                </a:moveTo>
                <a:cubicBezTo>
                  <a:pt x="1815" y="0"/>
                  <a:pt x="1425" y="116"/>
                  <a:pt x="1093" y="337"/>
                </a:cubicBezTo>
                <a:cubicBezTo>
                  <a:pt x="307" y="883"/>
                  <a:pt x="1" y="1993"/>
                  <a:pt x="229" y="2899"/>
                </a:cubicBezTo>
                <a:cubicBezTo>
                  <a:pt x="343" y="3391"/>
                  <a:pt x="655" y="3811"/>
                  <a:pt x="1093" y="4069"/>
                </a:cubicBezTo>
                <a:cubicBezTo>
                  <a:pt x="1330" y="4208"/>
                  <a:pt x="1596" y="4278"/>
                  <a:pt x="1864" y="4278"/>
                </a:cubicBezTo>
                <a:cubicBezTo>
                  <a:pt x="2070" y="4278"/>
                  <a:pt x="2277" y="4237"/>
                  <a:pt x="2473" y="4153"/>
                </a:cubicBezTo>
                <a:cubicBezTo>
                  <a:pt x="2557" y="4111"/>
                  <a:pt x="2503" y="3996"/>
                  <a:pt x="2424" y="3996"/>
                </a:cubicBezTo>
                <a:cubicBezTo>
                  <a:pt x="2413" y="3996"/>
                  <a:pt x="2401" y="3998"/>
                  <a:pt x="2389" y="4003"/>
                </a:cubicBezTo>
                <a:cubicBezTo>
                  <a:pt x="2219" y="4076"/>
                  <a:pt x="2039" y="4112"/>
                  <a:pt x="1860" y="4112"/>
                </a:cubicBezTo>
                <a:cubicBezTo>
                  <a:pt x="1667" y="4112"/>
                  <a:pt x="1474" y="4070"/>
                  <a:pt x="1297" y="3985"/>
                </a:cubicBezTo>
                <a:cubicBezTo>
                  <a:pt x="937" y="3817"/>
                  <a:pt x="655" y="3523"/>
                  <a:pt x="505" y="3163"/>
                </a:cubicBezTo>
                <a:cubicBezTo>
                  <a:pt x="169" y="2413"/>
                  <a:pt x="319" y="1417"/>
                  <a:pt x="853" y="787"/>
                </a:cubicBezTo>
                <a:cubicBezTo>
                  <a:pt x="1206" y="371"/>
                  <a:pt x="1716" y="173"/>
                  <a:pt x="2236" y="173"/>
                </a:cubicBezTo>
                <a:cubicBezTo>
                  <a:pt x="2555" y="173"/>
                  <a:pt x="2877" y="247"/>
                  <a:pt x="3169" y="391"/>
                </a:cubicBezTo>
                <a:cubicBezTo>
                  <a:pt x="3553" y="583"/>
                  <a:pt x="3883" y="865"/>
                  <a:pt x="4135" y="1219"/>
                </a:cubicBezTo>
                <a:cubicBezTo>
                  <a:pt x="4363" y="1549"/>
                  <a:pt x="4537" y="2023"/>
                  <a:pt x="4285" y="2389"/>
                </a:cubicBezTo>
                <a:cubicBezTo>
                  <a:pt x="4133" y="2602"/>
                  <a:pt x="3873" y="2731"/>
                  <a:pt x="3618" y="2731"/>
                </a:cubicBezTo>
                <a:cubicBezTo>
                  <a:pt x="3491" y="2731"/>
                  <a:pt x="3365" y="2699"/>
                  <a:pt x="3253" y="2629"/>
                </a:cubicBezTo>
                <a:cubicBezTo>
                  <a:pt x="3074" y="2507"/>
                  <a:pt x="2958" y="2322"/>
                  <a:pt x="2917" y="2121"/>
                </a:cubicBezTo>
                <a:lnTo>
                  <a:pt x="2917" y="2121"/>
                </a:lnTo>
                <a:cubicBezTo>
                  <a:pt x="2955" y="1942"/>
                  <a:pt x="2970" y="1756"/>
                  <a:pt x="2983" y="1579"/>
                </a:cubicBezTo>
                <a:cubicBezTo>
                  <a:pt x="2983" y="1525"/>
                  <a:pt x="2941" y="1492"/>
                  <a:pt x="2899" y="1492"/>
                </a:cubicBezTo>
                <a:cubicBezTo>
                  <a:pt x="2871" y="1492"/>
                  <a:pt x="2844" y="1506"/>
                  <a:pt x="2827" y="1537"/>
                </a:cubicBezTo>
                <a:cubicBezTo>
                  <a:pt x="2732" y="1730"/>
                  <a:pt x="2707" y="1945"/>
                  <a:pt x="2746" y="2148"/>
                </a:cubicBezTo>
                <a:lnTo>
                  <a:pt x="2746" y="2148"/>
                </a:lnTo>
                <a:cubicBezTo>
                  <a:pt x="2713" y="2280"/>
                  <a:pt x="2664" y="2407"/>
                  <a:pt x="2587" y="2521"/>
                </a:cubicBezTo>
                <a:cubicBezTo>
                  <a:pt x="2469" y="2691"/>
                  <a:pt x="2262" y="2839"/>
                  <a:pt x="2051" y="2839"/>
                </a:cubicBezTo>
                <a:cubicBezTo>
                  <a:pt x="1993" y="2839"/>
                  <a:pt x="1935" y="2828"/>
                  <a:pt x="1879" y="2803"/>
                </a:cubicBezTo>
                <a:cubicBezTo>
                  <a:pt x="1687" y="2719"/>
                  <a:pt x="1579" y="2503"/>
                  <a:pt x="1561" y="2305"/>
                </a:cubicBezTo>
                <a:cubicBezTo>
                  <a:pt x="1543" y="2065"/>
                  <a:pt x="1651" y="1831"/>
                  <a:pt x="1855" y="1699"/>
                </a:cubicBezTo>
                <a:cubicBezTo>
                  <a:pt x="2051" y="1568"/>
                  <a:pt x="2281" y="1496"/>
                  <a:pt x="2515" y="1496"/>
                </a:cubicBezTo>
                <a:cubicBezTo>
                  <a:pt x="2581" y="1496"/>
                  <a:pt x="2647" y="1501"/>
                  <a:pt x="2713" y="1513"/>
                </a:cubicBezTo>
                <a:cubicBezTo>
                  <a:pt x="2717" y="1514"/>
                  <a:pt x="2720" y="1514"/>
                  <a:pt x="2724" y="1514"/>
                </a:cubicBezTo>
                <a:cubicBezTo>
                  <a:pt x="2820" y="1514"/>
                  <a:pt x="2811" y="1357"/>
                  <a:pt x="2713" y="1339"/>
                </a:cubicBezTo>
                <a:lnTo>
                  <a:pt x="2707" y="1339"/>
                </a:lnTo>
                <a:cubicBezTo>
                  <a:pt x="2649" y="1332"/>
                  <a:pt x="2590" y="1328"/>
                  <a:pt x="2530" y="1328"/>
                </a:cubicBezTo>
                <a:cubicBezTo>
                  <a:pt x="1983" y="1328"/>
                  <a:pt x="1371" y="1646"/>
                  <a:pt x="1387" y="2257"/>
                </a:cubicBezTo>
                <a:cubicBezTo>
                  <a:pt x="1393" y="2515"/>
                  <a:pt x="1513" y="2791"/>
                  <a:pt x="1747" y="2923"/>
                </a:cubicBezTo>
                <a:cubicBezTo>
                  <a:pt x="1841" y="2977"/>
                  <a:pt x="1942" y="3001"/>
                  <a:pt x="2042" y="3001"/>
                </a:cubicBezTo>
                <a:cubicBezTo>
                  <a:pt x="2244" y="3001"/>
                  <a:pt x="2445" y="2905"/>
                  <a:pt x="2593" y="2761"/>
                </a:cubicBezTo>
                <a:cubicBezTo>
                  <a:pt x="2702" y="2657"/>
                  <a:pt x="2778" y="2534"/>
                  <a:pt x="2833" y="2401"/>
                </a:cubicBezTo>
                <a:lnTo>
                  <a:pt x="2833" y="2401"/>
                </a:lnTo>
                <a:cubicBezTo>
                  <a:pt x="2871" y="2476"/>
                  <a:pt x="2919" y="2547"/>
                  <a:pt x="2977" y="2611"/>
                </a:cubicBezTo>
                <a:cubicBezTo>
                  <a:pt x="3146" y="2803"/>
                  <a:pt x="3381" y="2896"/>
                  <a:pt x="3621" y="2896"/>
                </a:cubicBezTo>
                <a:cubicBezTo>
                  <a:pt x="3765" y="2896"/>
                  <a:pt x="3910" y="2862"/>
                  <a:pt x="4045" y="2797"/>
                </a:cubicBezTo>
                <a:cubicBezTo>
                  <a:pt x="4429" y="2611"/>
                  <a:pt x="4639" y="2191"/>
                  <a:pt x="4555" y="1771"/>
                </a:cubicBezTo>
                <a:cubicBezTo>
                  <a:pt x="4477" y="1291"/>
                  <a:pt x="4117" y="865"/>
                  <a:pt x="3745" y="565"/>
                </a:cubicBezTo>
                <a:cubicBezTo>
                  <a:pt x="3373" y="259"/>
                  <a:pt x="2923" y="67"/>
                  <a:pt x="2443" y="13"/>
                </a:cubicBezTo>
                <a:cubicBezTo>
                  <a:pt x="2366" y="4"/>
                  <a:pt x="2289" y="0"/>
                  <a:pt x="2212"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 name="Google Shape;200;p3"/>
          <p:cNvGrpSpPr/>
          <p:nvPr/>
        </p:nvGrpSpPr>
        <p:grpSpPr>
          <a:xfrm rot="-761326">
            <a:off x="3626916" y="-521505"/>
            <a:ext cx="697117" cy="699995"/>
            <a:chOff x="-3342143" y="1351656"/>
            <a:chExt cx="509737" cy="511842"/>
          </a:xfrm>
        </p:grpSpPr>
        <p:sp>
          <p:nvSpPr>
            <p:cNvPr id="201" name="Google Shape;201;p3"/>
            <p:cNvSpPr/>
            <p:nvPr/>
          </p:nvSpPr>
          <p:spPr>
            <a:xfrm>
              <a:off x="-3332215" y="1547236"/>
              <a:ext cx="230432" cy="112298"/>
            </a:xfrm>
            <a:custGeom>
              <a:rect b="b" l="l" r="r" t="t"/>
              <a:pathLst>
                <a:path extrusionOk="0" h="1018" w="2089">
                  <a:moveTo>
                    <a:pt x="841" y="1"/>
                  </a:moveTo>
                  <a:cubicBezTo>
                    <a:pt x="700" y="1"/>
                    <a:pt x="559" y="20"/>
                    <a:pt x="420" y="80"/>
                  </a:cubicBezTo>
                  <a:cubicBezTo>
                    <a:pt x="234" y="158"/>
                    <a:pt x="102" y="314"/>
                    <a:pt x="54" y="506"/>
                  </a:cubicBezTo>
                  <a:cubicBezTo>
                    <a:pt x="0" y="686"/>
                    <a:pt x="60" y="878"/>
                    <a:pt x="198" y="999"/>
                  </a:cubicBezTo>
                  <a:cubicBezTo>
                    <a:pt x="216" y="1012"/>
                    <a:pt x="234" y="1018"/>
                    <a:pt x="252" y="1018"/>
                  </a:cubicBezTo>
                  <a:cubicBezTo>
                    <a:pt x="323" y="1018"/>
                    <a:pt x="385" y="931"/>
                    <a:pt x="318" y="878"/>
                  </a:cubicBezTo>
                  <a:cubicBezTo>
                    <a:pt x="192" y="782"/>
                    <a:pt x="186" y="620"/>
                    <a:pt x="240" y="482"/>
                  </a:cubicBezTo>
                  <a:cubicBezTo>
                    <a:pt x="312" y="302"/>
                    <a:pt x="480" y="218"/>
                    <a:pt x="660" y="182"/>
                  </a:cubicBezTo>
                  <a:cubicBezTo>
                    <a:pt x="736" y="168"/>
                    <a:pt x="812" y="163"/>
                    <a:pt x="888" y="163"/>
                  </a:cubicBezTo>
                  <a:cubicBezTo>
                    <a:pt x="1159" y="163"/>
                    <a:pt x="1431" y="234"/>
                    <a:pt x="1705" y="234"/>
                  </a:cubicBezTo>
                  <a:cubicBezTo>
                    <a:pt x="1802" y="234"/>
                    <a:pt x="1900" y="225"/>
                    <a:pt x="1999" y="200"/>
                  </a:cubicBezTo>
                  <a:cubicBezTo>
                    <a:pt x="2089" y="167"/>
                    <a:pt x="2057" y="37"/>
                    <a:pt x="1968" y="37"/>
                  </a:cubicBezTo>
                  <a:cubicBezTo>
                    <a:pt x="1962" y="37"/>
                    <a:pt x="1956" y="37"/>
                    <a:pt x="1951" y="38"/>
                  </a:cubicBezTo>
                  <a:cubicBezTo>
                    <a:pt x="1855" y="64"/>
                    <a:pt x="1758" y="73"/>
                    <a:pt x="1660" y="73"/>
                  </a:cubicBezTo>
                  <a:cubicBezTo>
                    <a:pt x="1389" y="73"/>
                    <a:pt x="1113" y="1"/>
                    <a:pt x="841"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3342143" y="1651810"/>
              <a:ext cx="57691" cy="97847"/>
            </a:xfrm>
            <a:custGeom>
              <a:rect b="b" l="l" r="r" t="t"/>
              <a:pathLst>
                <a:path extrusionOk="0" h="887" w="523">
                  <a:moveTo>
                    <a:pt x="410" y="0"/>
                  </a:moveTo>
                  <a:cubicBezTo>
                    <a:pt x="396" y="0"/>
                    <a:pt x="384" y="3"/>
                    <a:pt x="372" y="9"/>
                  </a:cubicBezTo>
                  <a:cubicBezTo>
                    <a:pt x="0" y="189"/>
                    <a:pt x="12" y="711"/>
                    <a:pt x="384" y="879"/>
                  </a:cubicBezTo>
                  <a:cubicBezTo>
                    <a:pt x="397" y="884"/>
                    <a:pt x="410" y="887"/>
                    <a:pt x="423" y="887"/>
                  </a:cubicBezTo>
                  <a:cubicBezTo>
                    <a:pt x="453" y="887"/>
                    <a:pt x="482" y="872"/>
                    <a:pt x="498" y="843"/>
                  </a:cubicBezTo>
                  <a:cubicBezTo>
                    <a:pt x="522" y="807"/>
                    <a:pt x="510" y="753"/>
                    <a:pt x="468" y="729"/>
                  </a:cubicBezTo>
                  <a:cubicBezTo>
                    <a:pt x="210" y="633"/>
                    <a:pt x="198" y="267"/>
                    <a:pt x="456" y="159"/>
                  </a:cubicBezTo>
                  <a:cubicBezTo>
                    <a:pt x="492" y="135"/>
                    <a:pt x="510" y="81"/>
                    <a:pt x="486" y="39"/>
                  </a:cubicBezTo>
                  <a:cubicBezTo>
                    <a:pt x="470" y="14"/>
                    <a:pt x="439" y="0"/>
                    <a:pt x="410"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3328244" y="1741492"/>
              <a:ext cx="289998" cy="122006"/>
            </a:xfrm>
            <a:custGeom>
              <a:rect b="b" l="l" r="r" t="t"/>
              <a:pathLst>
                <a:path extrusionOk="0" h="1106" w="2629">
                  <a:moveTo>
                    <a:pt x="359" y="0"/>
                  </a:moveTo>
                  <a:cubicBezTo>
                    <a:pt x="350" y="0"/>
                    <a:pt x="341" y="2"/>
                    <a:pt x="330" y="6"/>
                  </a:cubicBezTo>
                  <a:cubicBezTo>
                    <a:pt x="120" y="96"/>
                    <a:pt x="0" y="318"/>
                    <a:pt x="48" y="540"/>
                  </a:cubicBezTo>
                  <a:cubicBezTo>
                    <a:pt x="90" y="780"/>
                    <a:pt x="300" y="954"/>
                    <a:pt x="522" y="1032"/>
                  </a:cubicBezTo>
                  <a:cubicBezTo>
                    <a:pt x="691" y="1092"/>
                    <a:pt x="873" y="1106"/>
                    <a:pt x="1056" y="1106"/>
                  </a:cubicBezTo>
                  <a:cubicBezTo>
                    <a:pt x="1198" y="1106"/>
                    <a:pt x="1340" y="1098"/>
                    <a:pt x="1477" y="1098"/>
                  </a:cubicBezTo>
                  <a:lnTo>
                    <a:pt x="2527" y="1074"/>
                  </a:lnTo>
                  <a:cubicBezTo>
                    <a:pt x="2629" y="1068"/>
                    <a:pt x="2629" y="918"/>
                    <a:pt x="2527" y="906"/>
                  </a:cubicBezTo>
                  <a:lnTo>
                    <a:pt x="1699" y="924"/>
                  </a:lnTo>
                  <a:cubicBezTo>
                    <a:pt x="1514" y="928"/>
                    <a:pt x="1324" y="937"/>
                    <a:pt x="1136" y="937"/>
                  </a:cubicBezTo>
                  <a:cubicBezTo>
                    <a:pt x="1049" y="937"/>
                    <a:pt x="962" y="935"/>
                    <a:pt x="876" y="930"/>
                  </a:cubicBezTo>
                  <a:cubicBezTo>
                    <a:pt x="648" y="918"/>
                    <a:pt x="402" y="852"/>
                    <a:pt x="276" y="654"/>
                  </a:cubicBezTo>
                  <a:cubicBezTo>
                    <a:pt x="174" y="504"/>
                    <a:pt x="186" y="246"/>
                    <a:pt x="378" y="168"/>
                  </a:cubicBezTo>
                  <a:cubicBezTo>
                    <a:pt x="470" y="135"/>
                    <a:pt x="440" y="0"/>
                    <a:pt x="359"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3132886" y="1351656"/>
              <a:ext cx="69052" cy="222280"/>
            </a:xfrm>
            <a:custGeom>
              <a:rect b="b" l="l" r="r" t="t"/>
              <a:pathLst>
                <a:path extrusionOk="0" h="2015" w="626">
                  <a:moveTo>
                    <a:pt x="520" y="0"/>
                  </a:moveTo>
                  <a:cubicBezTo>
                    <a:pt x="511" y="0"/>
                    <a:pt x="502" y="2"/>
                    <a:pt x="492" y="5"/>
                  </a:cubicBezTo>
                  <a:cubicBezTo>
                    <a:pt x="174" y="125"/>
                    <a:pt x="66" y="473"/>
                    <a:pt x="90" y="785"/>
                  </a:cubicBezTo>
                  <a:cubicBezTo>
                    <a:pt x="114" y="1145"/>
                    <a:pt x="300" y="1571"/>
                    <a:pt x="48" y="1895"/>
                  </a:cubicBezTo>
                  <a:cubicBezTo>
                    <a:pt x="1" y="1955"/>
                    <a:pt x="62" y="2014"/>
                    <a:pt x="125" y="2014"/>
                  </a:cubicBezTo>
                  <a:cubicBezTo>
                    <a:pt x="152" y="2014"/>
                    <a:pt x="178" y="2004"/>
                    <a:pt x="198" y="1979"/>
                  </a:cubicBezTo>
                  <a:cubicBezTo>
                    <a:pt x="402" y="1709"/>
                    <a:pt x="348" y="1355"/>
                    <a:pt x="294" y="1043"/>
                  </a:cubicBezTo>
                  <a:cubicBezTo>
                    <a:pt x="246" y="761"/>
                    <a:pt x="192" y="299"/>
                    <a:pt x="534" y="167"/>
                  </a:cubicBezTo>
                  <a:cubicBezTo>
                    <a:pt x="625" y="135"/>
                    <a:pt x="600" y="0"/>
                    <a:pt x="520"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3093285" y="1352318"/>
              <a:ext cx="94754" cy="503246"/>
            </a:xfrm>
            <a:custGeom>
              <a:rect b="b" l="l" r="r" t="t"/>
              <a:pathLst>
                <a:path extrusionOk="0" h="4562" w="859">
                  <a:moveTo>
                    <a:pt x="300" y="1"/>
                  </a:moveTo>
                  <a:cubicBezTo>
                    <a:pt x="215" y="1"/>
                    <a:pt x="133" y="30"/>
                    <a:pt x="67" y="89"/>
                  </a:cubicBezTo>
                  <a:cubicBezTo>
                    <a:pt x="1" y="146"/>
                    <a:pt x="60" y="232"/>
                    <a:pt x="129" y="232"/>
                  </a:cubicBezTo>
                  <a:cubicBezTo>
                    <a:pt x="148" y="232"/>
                    <a:pt x="168" y="225"/>
                    <a:pt x="187" y="209"/>
                  </a:cubicBezTo>
                  <a:lnTo>
                    <a:pt x="193" y="209"/>
                  </a:lnTo>
                  <a:cubicBezTo>
                    <a:pt x="225" y="183"/>
                    <a:pt x="264" y="172"/>
                    <a:pt x="303" y="172"/>
                  </a:cubicBezTo>
                  <a:cubicBezTo>
                    <a:pt x="372" y="172"/>
                    <a:pt x="443" y="206"/>
                    <a:pt x="493" y="251"/>
                  </a:cubicBezTo>
                  <a:cubicBezTo>
                    <a:pt x="589" y="347"/>
                    <a:pt x="613" y="491"/>
                    <a:pt x="625" y="617"/>
                  </a:cubicBezTo>
                  <a:cubicBezTo>
                    <a:pt x="655" y="935"/>
                    <a:pt x="655" y="1265"/>
                    <a:pt x="667" y="1589"/>
                  </a:cubicBezTo>
                  <a:cubicBezTo>
                    <a:pt x="691" y="2249"/>
                    <a:pt x="697" y="2910"/>
                    <a:pt x="691" y="3570"/>
                  </a:cubicBezTo>
                  <a:cubicBezTo>
                    <a:pt x="691" y="3732"/>
                    <a:pt x="691" y="3900"/>
                    <a:pt x="679" y="4062"/>
                  </a:cubicBezTo>
                  <a:cubicBezTo>
                    <a:pt x="667" y="4188"/>
                    <a:pt x="631" y="4332"/>
                    <a:pt x="517" y="4404"/>
                  </a:cubicBezTo>
                  <a:cubicBezTo>
                    <a:pt x="441" y="4449"/>
                    <a:pt x="488" y="4562"/>
                    <a:pt x="558" y="4562"/>
                  </a:cubicBezTo>
                  <a:cubicBezTo>
                    <a:pt x="572" y="4562"/>
                    <a:pt x="586" y="4557"/>
                    <a:pt x="601" y="4548"/>
                  </a:cubicBezTo>
                  <a:cubicBezTo>
                    <a:pt x="853" y="4392"/>
                    <a:pt x="853" y="4074"/>
                    <a:pt x="853" y="3810"/>
                  </a:cubicBezTo>
                  <a:cubicBezTo>
                    <a:pt x="859" y="3420"/>
                    <a:pt x="859" y="3030"/>
                    <a:pt x="853" y="2633"/>
                  </a:cubicBezTo>
                  <a:cubicBezTo>
                    <a:pt x="847" y="2243"/>
                    <a:pt x="841" y="1853"/>
                    <a:pt x="829" y="1457"/>
                  </a:cubicBezTo>
                  <a:cubicBezTo>
                    <a:pt x="823" y="1259"/>
                    <a:pt x="811" y="1061"/>
                    <a:pt x="805" y="857"/>
                  </a:cubicBezTo>
                  <a:cubicBezTo>
                    <a:pt x="805" y="695"/>
                    <a:pt x="787" y="533"/>
                    <a:pt x="745" y="371"/>
                  </a:cubicBezTo>
                  <a:cubicBezTo>
                    <a:pt x="703" y="221"/>
                    <a:pt x="601" y="95"/>
                    <a:pt x="457" y="35"/>
                  </a:cubicBezTo>
                  <a:cubicBezTo>
                    <a:pt x="406" y="12"/>
                    <a:pt x="352" y="1"/>
                    <a:pt x="300"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3010552" y="1785727"/>
              <a:ext cx="178147" cy="25923"/>
            </a:xfrm>
            <a:custGeom>
              <a:rect b="b" l="l" r="r" t="t"/>
              <a:pathLst>
                <a:path extrusionOk="0" h="235" w="1615">
                  <a:moveTo>
                    <a:pt x="103" y="0"/>
                  </a:moveTo>
                  <a:cubicBezTo>
                    <a:pt x="1" y="0"/>
                    <a:pt x="2" y="163"/>
                    <a:pt x="109" y="169"/>
                  </a:cubicBezTo>
                  <a:lnTo>
                    <a:pt x="1507" y="235"/>
                  </a:lnTo>
                  <a:cubicBezTo>
                    <a:pt x="1509" y="235"/>
                    <a:pt x="1510" y="235"/>
                    <a:pt x="1512" y="235"/>
                  </a:cubicBezTo>
                  <a:cubicBezTo>
                    <a:pt x="1615" y="235"/>
                    <a:pt x="1613" y="72"/>
                    <a:pt x="1507" y="67"/>
                  </a:cubicBezTo>
                  <a:lnTo>
                    <a:pt x="109" y="1"/>
                  </a:lnTo>
                  <a:cubicBezTo>
                    <a:pt x="107" y="0"/>
                    <a:pt x="105" y="0"/>
                    <a:pt x="103"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3012538" y="1566540"/>
              <a:ext cx="165572" cy="24158"/>
            </a:xfrm>
            <a:custGeom>
              <a:rect b="b" l="l" r="r" t="t"/>
              <a:pathLst>
                <a:path extrusionOk="0" h="219" w="1501">
                  <a:moveTo>
                    <a:pt x="780" y="1"/>
                  </a:moveTo>
                  <a:cubicBezTo>
                    <a:pt x="553" y="1"/>
                    <a:pt x="326" y="19"/>
                    <a:pt x="103" y="55"/>
                  </a:cubicBezTo>
                  <a:cubicBezTo>
                    <a:pt x="0" y="67"/>
                    <a:pt x="38" y="219"/>
                    <a:pt x="135" y="219"/>
                  </a:cubicBezTo>
                  <a:cubicBezTo>
                    <a:pt x="140" y="219"/>
                    <a:pt x="145" y="218"/>
                    <a:pt x="151" y="217"/>
                  </a:cubicBezTo>
                  <a:cubicBezTo>
                    <a:pt x="359" y="184"/>
                    <a:pt x="570" y="167"/>
                    <a:pt x="781" y="167"/>
                  </a:cubicBezTo>
                  <a:cubicBezTo>
                    <a:pt x="983" y="167"/>
                    <a:pt x="1185" y="182"/>
                    <a:pt x="1387" y="211"/>
                  </a:cubicBezTo>
                  <a:cubicBezTo>
                    <a:pt x="1393" y="213"/>
                    <a:pt x="1399" y="214"/>
                    <a:pt x="1406" y="214"/>
                  </a:cubicBezTo>
                  <a:cubicBezTo>
                    <a:pt x="1442" y="214"/>
                    <a:pt x="1478" y="187"/>
                    <a:pt x="1489" y="151"/>
                  </a:cubicBezTo>
                  <a:cubicBezTo>
                    <a:pt x="1501" y="103"/>
                    <a:pt x="1477" y="61"/>
                    <a:pt x="1429" y="49"/>
                  </a:cubicBezTo>
                  <a:cubicBezTo>
                    <a:pt x="1214" y="17"/>
                    <a:pt x="997" y="1"/>
                    <a:pt x="780"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2864944" y="1572938"/>
              <a:ext cx="28239" cy="237944"/>
            </a:xfrm>
            <a:custGeom>
              <a:rect b="b" l="l" r="r" t="t"/>
              <a:pathLst>
                <a:path extrusionOk="0" h="2157" w="256">
                  <a:moveTo>
                    <a:pt x="85" y="0"/>
                  </a:moveTo>
                  <a:cubicBezTo>
                    <a:pt x="43" y="0"/>
                    <a:pt x="1" y="27"/>
                    <a:pt x="1" y="81"/>
                  </a:cubicBezTo>
                  <a:cubicBezTo>
                    <a:pt x="31" y="748"/>
                    <a:pt x="61" y="1414"/>
                    <a:pt x="85" y="2074"/>
                  </a:cubicBezTo>
                  <a:cubicBezTo>
                    <a:pt x="88" y="2128"/>
                    <a:pt x="132" y="2157"/>
                    <a:pt x="175" y="2157"/>
                  </a:cubicBezTo>
                  <a:cubicBezTo>
                    <a:pt x="216" y="2157"/>
                    <a:pt x="256" y="2130"/>
                    <a:pt x="253" y="2074"/>
                  </a:cubicBezTo>
                  <a:cubicBezTo>
                    <a:pt x="229" y="1414"/>
                    <a:pt x="199" y="748"/>
                    <a:pt x="169" y="81"/>
                  </a:cubicBezTo>
                  <a:cubicBezTo>
                    <a:pt x="169" y="27"/>
                    <a:pt x="127" y="0"/>
                    <a:pt x="85"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2947014" y="1634822"/>
              <a:ext cx="23275" cy="18643"/>
            </a:xfrm>
            <a:custGeom>
              <a:rect b="b" l="l" r="r" t="t"/>
              <a:pathLst>
                <a:path extrusionOk="0" h="169" w="211">
                  <a:moveTo>
                    <a:pt x="109" y="0"/>
                  </a:moveTo>
                  <a:cubicBezTo>
                    <a:pt x="1" y="12"/>
                    <a:pt x="1" y="163"/>
                    <a:pt x="109" y="169"/>
                  </a:cubicBezTo>
                  <a:cubicBezTo>
                    <a:pt x="211" y="163"/>
                    <a:pt x="211" y="12"/>
                    <a:pt x="109"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f section 1">
  <p:cSld name="CUSTOM_8">
    <p:bg>
      <p:bgPr>
        <a:noFill/>
      </p:bgPr>
    </p:bg>
    <p:spTree>
      <p:nvGrpSpPr>
        <p:cNvPr id="451" name="Shape 451"/>
        <p:cNvGrpSpPr/>
        <p:nvPr/>
      </p:nvGrpSpPr>
      <p:grpSpPr>
        <a:xfrm>
          <a:off x="0" y="0"/>
          <a:ext cx="0" cy="0"/>
          <a:chOff x="0" y="0"/>
          <a:chExt cx="0" cy="0"/>
        </a:xfrm>
      </p:grpSpPr>
      <p:sp>
        <p:nvSpPr>
          <p:cNvPr id="452" name="Google Shape;452;p21"/>
          <p:cNvSpPr/>
          <p:nvPr/>
        </p:nvSpPr>
        <p:spPr>
          <a:xfrm rot="862874">
            <a:off x="2222472" y="281296"/>
            <a:ext cx="4699057" cy="4580907"/>
          </a:xfrm>
          <a:custGeom>
            <a:rect b="b" l="l" r="r" t="t"/>
            <a:pathLst>
              <a:path extrusionOk="0" h="56638" w="55883">
                <a:moveTo>
                  <a:pt x="33039" y="0"/>
                </a:moveTo>
                <a:cubicBezTo>
                  <a:pt x="32363" y="0"/>
                  <a:pt x="31666" y="17"/>
                  <a:pt x="30950" y="51"/>
                </a:cubicBezTo>
                <a:cubicBezTo>
                  <a:pt x="17988" y="627"/>
                  <a:pt x="0" y="13877"/>
                  <a:pt x="0" y="26840"/>
                </a:cubicBezTo>
                <a:cubicBezTo>
                  <a:pt x="0" y="39834"/>
                  <a:pt x="14499" y="56637"/>
                  <a:pt x="27493" y="56637"/>
                </a:cubicBezTo>
                <a:cubicBezTo>
                  <a:pt x="40456" y="56637"/>
                  <a:pt x="55883" y="41690"/>
                  <a:pt x="55883" y="28728"/>
                </a:cubicBezTo>
                <a:cubicBezTo>
                  <a:pt x="55883" y="16137"/>
                  <a:pt x="54140" y="0"/>
                  <a:pt x="33039" y="0"/>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1"/>
          <p:cNvSpPr txBox="1"/>
          <p:nvPr>
            <p:ph type="title"/>
          </p:nvPr>
        </p:nvSpPr>
        <p:spPr>
          <a:xfrm>
            <a:off x="2953528" y="1733255"/>
            <a:ext cx="3240300" cy="167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sz="5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54" name="Google Shape;454;p21"/>
          <p:cNvSpPr txBox="1"/>
          <p:nvPr>
            <p:ph hasCustomPrompt="1" idx="2" type="title"/>
          </p:nvPr>
        </p:nvSpPr>
        <p:spPr>
          <a:xfrm flipH="1">
            <a:off x="3517228" y="842750"/>
            <a:ext cx="2112900" cy="986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100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55" name="Google Shape;455;p21"/>
          <p:cNvSpPr txBox="1"/>
          <p:nvPr>
            <p:ph idx="1" type="subTitle"/>
          </p:nvPr>
        </p:nvSpPr>
        <p:spPr>
          <a:xfrm>
            <a:off x="3244828" y="3260638"/>
            <a:ext cx="2657700" cy="60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5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456" name="Google Shape;456;p21"/>
          <p:cNvGrpSpPr/>
          <p:nvPr/>
        </p:nvGrpSpPr>
        <p:grpSpPr>
          <a:xfrm>
            <a:off x="1957159" y="3650967"/>
            <a:ext cx="733314" cy="738012"/>
            <a:chOff x="-3237569" y="2223548"/>
            <a:chExt cx="536205" cy="539640"/>
          </a:xfrm>
        </p:grpSpPr>
        <p:sp>
          <p:nvSpPr>
            <p:cNvPr id="457" name="Google Shape;457;p21"/>
            <p:cNvSpPr/>
            <p:nvPr/>
          </p:nvSpPr>
          <p:spPr>
            <a:xfrm>
              <a:off x="-3237569" y="2223548"/>
              <a:ext cx="536205" cy="437499"/>
            </a:xfrm>
            <a:custGeom>
              <a:rect b="b" l="l" r="r" t="t"/>
              <a:pathLst>
                <a:path extrusionOk="0" h="3966" w="4861">
                  <a:moveTo>
                    <a:pt x="2521" y="0"/>
                  </a:moveTo>
                  <a:cubicBezTo>
                    <a:pt x="2477" y="0"/>
                    <a:pt x="2433" y="1"/>
                    <a:pt x="2389" y="4"/>
                  </a:cubicBezTo>
                  <a:cubicBezTo>
                    <a:pt x="1543" y="46"/>
                    <a:pt x="781" y="544"/>
                    <a:pt x="402" y="1306"/>
                  </a:cubicBezTo>
                  <a:cubicBezTo>
                    <a:pt x="0" y="2152"/>
                    <a:pt x="240" y="3238"/>
                    <a:pt x="1021" y="3784"/>
                  </a:cubicBezTo>
                  <a:cubicBezTo>
                    <a:pt x="1035" y="3794"/>
                    <a:pt x="1050" y="3798"/>
                    <a:pt x="1064" y="3798"/>
                  </a:cubicBezTo>
                  <a:cubicBezTo>
                    <a:pt x="1132" y="3798"/>
                    <a:pt x="1175" y="3689"/>
                    <a:pt x="1105" y="3634"/>
                  </a:cubicBezTo>
                  <a:cubicBezTo>
                    <a:pt x="468" y="3196"/>
                    <a:pt x="222" y="2320"/>
                    <a:pt x="468" y="1600"/>
                  </a:cubicBezTo>
                  <a:cubicBezTo>
                    <a:pt x="709" y="874"/>
                    <a:pt x="1393" y="328"/>
                    <a:pt x="2137" y="196"/>
                  </a:cubicBezTo>
                  <a:cubicBezTo>
                    <a:pt x="2259" y="175"/>
                    <a:pt x="2385" y="164"/>
                    <a:pt x="2511" y="164"/>
                  </a:cubicBezTo>
                  <a:cubicBezTo>
                    <a:pt x="3168" y="164"/>
                    <a:pt x="3841" y="450"/>
                    <a:pt x="4219" y="994"/>
                  </a:cubicBezTo>
                  <a:cubicBezTo>
                    <a:pt x="4651" y="1612"/>
                    <a:pt x="4699" y="2506"/>
                    <a:pt x="4237" y="3118"/>
                  </a:cubicBezTo>
                  <a:cubicBezTo>
                    <a:pt x="3861" y="3621"/>
                    <a:pt x="3210" y="3797"/>
                    <a:pt x="2583" y="3797"/>
                  </a:cubicBezTo>
                  <a:cubicBezTo>
                    <a:pt x="2358" y="3797"/>
                    <a:pt x="2137" y="3774"/>
                    <a:pt x="1933" y="3736"/>
                  </a:cubicBezTo>
                  <a:cubicBezTo>
                    <a:pt x="1925" y="3734"/>
                    <a:pt x="1918" y="3734"/>
                    <a:pt x="1911" y="3734"/>
                  </a:cubicBezTo>
                  <a:cubicBezTo>
                    <a:pt x="1819" y="3734"/>
                    <a:pt x="1790" y="3876"/>
                    <a:pt x="1885" y="3898"/>
                  </a:cubicBezTo>
                  <a:lnTo>
                    <a:pt x="1879" y="3898"/>
                  </a:lnTo>
                  <a:cubicBezTo>
                    <a:pt x="2102" y="3941"/>
                    <a:pt x="2339" y="3966"/>
                    <a:pt x="2578" y="3966"/>
                  </a:cubicBezTo>
                  <a:cubicBezTo>
                    <a:pt x="3171" y="3966"/>
                    <a:pt x="3774" y="3813"/>
                    <a:pt x="4207" y="3406"/>
                  </a:cubicBezTo>
                  <a:cubicBezTo>
                    <a:pt x="4807" y="2830"/>
                    <a:pt x="4861" y="1858"/>
                    <a:pt x="4507" y="1144"/>
                  </a:cubicBezTo>
                  <a:cubicBezTo>
                    <a:pt x="4137" y="410"/>
                    <a:pt x="3325" y="0"/>
                    <a:pt x="2521"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1"/>
            <p:cNvSpPr/>
            <p:nvPr/>
          </p:nvSpPr>
          <p:spPr>
            <a:xfrm>
              <a:off x="-3121744" y="2635005"/>
              <a:ext cx="106226" cy="128183"/>
            </a:xfrm>
            <a:custGeom>
              <a:rect b="b" l="l" r="r" t="t"/>
              <a:pathLst>
                <a:path extrusionOk="0" h="1162" w="963">
                  <a:moveTo>
                    <a:pt x="847" y="1"/>
                  </a:moveTo>
                  <a:cubicBezTo>
                    <a:pt x="822" y="1"/>
                    <a:pt x="797" y="13"/>
                    <a:pt x="781" y="42"/>
                  </a:cubicBezTo>
                  <a:cubicBezTo>
                    <a:pt x="610" y="343"/>
                    <a:pt x="406" y="623"/>
                    <a:pt x="169" y="875"/>
                  </a:cubicBezTo>
                  <a:lnTo>
                    <a:pt x="169" y="875"/>
                  </a:lnTo>
                  <a:lnTo>
                    <a:pt x="169" y="126"/>
                  </a:lnTo>
                  <a:cubicBezTo>
                    <a:pt x="166" y="75"/>
                    <a:pt x="127" y="50"/>
                    <a:pt x="87" y="50"/>
                  </a:cubicBezTo>
                  <a:cubicBezTo>
                    <a:pt x="47" y="50"/>
                    <a:pt x="7" y="75"/>
                    <a:pt x="1" y="126"/>
                  </a:cubicBezTo>
                  <a:lnTo>
                    <a:pt x="1" y="1080"/>
                  </a:lnTo>
                  <a:cubicBezTo>
                    <a:pt x="1" y="1130"/>
                    <a:pt x="43" y="1162"/>
                    <a:pt x="87" y="1162"/>
                  </a:cubicBezTo>
                  <a:cubicBezTo>
                    <a:pt x="107" y="1162"/>
                    <a:pt x="128" y="1155"/>
                    <a:pt x="145" y="1140"/>
                  </a:cubicBezTo>
                  <a:cubicBezTo>
                    <a:pt x="457" y="840"/>
                    <a:pt x="721" y="504"/>
                    <a:pt x="925" y="126"/>
                  </a:cubicBezTo>
                  <a:cubicBezTo>
                    <a:pt x="962" y="63"/>
                    <a:pt x="904" y="1"/>
                    <a:pt x="847"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1"/>
            <p:cNvSpPr/>
            <p:nvPr/>
          </p:nvSpPr>
          <p:spPr>
            <a:xfrm>
              <a:off x="-3060192" y="2404567"/>
              <a:ext cx="35188" cy="39492"/>
            </a:xfrm>
            <a:custGeom>
              <a:rect b="b" l="l" r="r" t="t"/>
              <a:pathLst>
                <a:path extrusionOk="0" h="358" w="319">
                  <a:moveTo>
                    <a:pt x="121" y="181"/>
                  </a:moveTo>
                  <a:lnTo>
                    <a:pt x="129" y="185"/>
                  </a:lnTo>
                  <a:lnTo>
                    <a:pt x="129" y="185"/>
                  </a:lnTo>
                  <a:lnTo>
                    <a:pt x="129" y="185"/>
                  </a:lnTo>
                  <a:cubicBezTo>
                    <a:pt x="126" y="185"/>
                    <a:pt x="123" y="183"/>
                    <a:pt x="121" y="181"/>
                  </a:cubicBezTo>
                  <a:close/>
                  <a:moveTo>
                    <a:pt x="97" y="265"/>
                  </a:moveTo>
                  <a:lnTo>
                    <a:pt x="97" y="265"/>
                  </a:lnTo>
                  <a:cubicBezTo>
                    <a:pt x="97" y="265"/>
                    <a:pt x="98" y="265"/>
                    <a:pt x="98" y="265"/>
                  </a:cubicBezTo>
                  <a:lnTo>
                    <a:pt x="98" y="265"/>
                  </a:lnTo>
                  <a:cubicBezTo>
                    <a:pt x="98" y="266"/>
                    <a:pt x="98" y="266"/>
                    <a:pt x="98" y="267"/>
                  </a:cubicBezTo>
                  <a:lnTo>
                    <a:pt x="98" y="267"/>
                  </a:lnTo>
                  <a:lnTo>
                    <a:pt x="97" y="265"/>
                  </a:lnTo>
                  <a:close/>
                  <a:moveTo>
                    <a:pt x="100" y="269"/>
                  </a:moveTo>
                  <a:lnTo>
                    <a:pt x="100" y="269"/>
                  </a:lnTo>
                  <a:cubicBezTo>
                    <a:pt x="101" y="269"/>
                    <a:pt x="102" y="270"/>
                    <a:pt x="102" y="271"/>
                  </a:cubicBezTo>
                  <a:lnTo>
                    <a:pt x="102" y="271"/>
                  </a:lnTo>
                  <a:cubicBezTo>
                    <a:pt x="102" y="272"/>
                    <a:pt x="103" y="273"/>
                    <a:pt x="103" y="274"/>
                  </a:cubicBezTo>
                  <a:lnTo>
                    <a:pt x="103" y="274"/>
                  </a:lnTo>
                  <a:lnTo>
                    <a:pt x="101" y="272"/>
                  </a:lnTo>
                  <a:lnTo>
                    <a:pt x="100" y="269"/>
                  </a:lnTo>
                  <a:close/>
                  <a:moveTo>
                    <a:pt x="139" y="1"/>
                  </a:moveTo>
                  <a:cubicBezTo>
                    <a:pt x="115" y="1"/>
                    <a:pt x="97" y="7"/>
                    <a:pt x="79" y="25"/>
                  </a:cubicBezTo>
                  <a:cubicBezTo>
                    <a:pt x="46" y="58"/>
                    <a:pt x="46" y="103"/>
                    <a:pt x="69" y="135"/>
                  </a:cubicBezTo>
                  <a:lnTo>
                    <a:pt x="69" y="135"/>
                  </a:lnTo>
                  <a:cubicBezTo>
                    <a:pt x="51" y="146"/>
                    <a:pt x="36" y="161"/>
                    <a:pt x="25" y="181"/>
                  </a:cubicBezTo>
                  <a:cubicBezTo>
                    <a:pt x="13" y="199"/>
                    <a:pt x="7" y="223"/>
                    <a:pt x="7" y="247"/>
                  </a:cubicBezTo>
                  <a:cubicBezTo>
                    <a:pt x="1" y="283"/>
                    <a:pt x="25" y="319"/>
                    <a:pt x="61" y="331"/>
                  </a:cubicBezTo>
                  <a:cubicBezTo>
                    <a:pt x="73" y="337"/>
                    <a:pt x="85" y="343"/>
                    <a:pt x="103" y="349"/>
                  </a:cubicBezTo>
                  <a:lnTo>
                    <a:pt x="147" y="349"/>
                  </a:lnTo>
                  <a:cubicBezTo>
                    <a:pt x="158" y="354"/>
                    <a:pt x="170" y="358"/>
                    <a:pt x="184" y="358"/>
                  </a:cubicBezTo>
                  <a:cubicBezTo>
                    <a:pt x="190" y="358"/>
                    <a:pt x="197" y="357"/>
                    <a:pt x="205" y="355"/>
                  </a:cubicBezTo>
                  <a:cubicBezTo>
                    <a:pt x="223" y="349"/>
                    <a:pt x="241" y="337"/>
                    <a:pt x="253" y="319"/>
                  </a:cubicBezTo>
                  <a:lnTo>
                    <a:pt x="253" y="313"/>
                  </a:lnTo>
                  <a:cubicBezTo>
                    <a:pt x="253" y="312"/>
                    <a:pt x="254" y="311"/>
                    <a:pt x="255" y="309"/>
                  </a:cubicBezTo>
                  <a:lnTo>
                    <a:pt x="255" y="309"/>
                  </a:lnTo>
                  <a:cubicBezTo>
                    <a:pt x="262" y="303"/>
                    <a:pt x="269" y="296"/>
                    <a:pt x="277" y="289"/>
                  </a:cubicBezTo>
                  <a:cubicBezTo>
                    <a:pt x="289" y="271"/>
                    <a:pt x="301" y="253"/>
                    <a:pt x="307" y="235"/>
                  </a:cubicBezTo>
                  <a:cubicBezTo>
                    <a:pt x="319" y="199"/>
                    <a:pt x="319" y="169"/>
                    <a:pt x="307" y="133"/>
                  </a:cubicBezTo>
                  <a:cubicBezTo>
                    <a:pt x="289" y="55"/>
                    <a:pt x="217" y="1"/>
                    <a:pt x="139"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1"/>
            <p:cNvSpPr/>
            <p:nvPr/>
          </p:nvSpPr>
          <p:spPr>
            <a:xfrm>
              <a:off x="-3051698" y="2356472"/>
              <a:ext cx="169212" cy="205622"/>
            </a:xfrm>
            <a:custGeom>
              <a:rect b="b" l="l" r="r" t="t"/>
              <a:pathLst>
                <a:path extrusionOk="0" h="1864" w="1534">
                  <a:moveTo>
                    <a:pt x="1417" y="0"/>
                  </a:moveTo>
                  <a:cubicBezTo>
                    <a:pt x="1398" y="0"/>
                    <a:pt x="1379" y="9"/>
                    <a:pt x="1364" y="29"/>
                  </a:cubicBezTo>
                  <a:lnTo>
                    <a:pt x="56" y="1715"/>
                  </a:lnTo>
                  <a:cubicBezTo>
                    <a:pt x="1" y="1779"/>
                    <a:pt x="57" y="1864"/>
                    <a:pt x="116" y="1864"/>
                  </a:cubicBezTo>
                  <a:cubicBezTo>
                    <a:pt x="135" y="1864"/>
                    <a:pt x="154" y="1855"/>
                    <a:pt x="170" y="1835"/>
                  </a:cubicBezTo>
                  <a:lnTo>
                    <a:pt x="1484" y="149"/>
                  </a:lnTo>
                  <a:cubicBezTo>
                    <a:pt x="1534" y="85"/>
                    <a:pt x="1476" y="0"/>
                    <a:pt x="1417"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1"/>
            <p:cNvSpPr/>
            <p:nvPr/>
          </p:nvSpPr>
          <p:spPr>
            <a:xfrm>
              <a:off x="-2943043" y="2498552"/>
              <a:ext cx="31879" cy="35190"/>
            </a:xfrm>
            <a:custGeom>
              <a:rect b="b" l="l" r="r" t="t"/>
              <a:pathLst>
                <a:path extrusionOk="0" h="319" w="289">
                  <a:moveTo>
                    <a:pt x="181" y="169"/>
                  </a:moveTo>
                  <a:lnTo>
                    <a:pt x="174" y="171"/>
                  </a:lnTo>
                  <a:lnTo>
                    <a:pt x="174" y="171"/>
                  </a:lnTo>
                  <a:cubicBezTo>
                    <a:pt x="176" y="170"/>
                    <a:pt x="178" y="169"/>
                    <a:pt x="181" y="169"/>
                  </a:cubicBezTo>
                  <a:close/>
                  <a:moveTo>
                    <a:pt x="165" y="188"/>
                  </a:moveTo>
                  <a:lnTo>
                    <a:pt x="169" y="199"/>
                  </a:lnTo>
                  <a:cubicBezTo>
                    <a:pt x="166" y="196"/>
                    <a:pt x="164" y="194"/>
                    <a:pt x="164" y="191"/>
                  </a:cubicBezTo>
                  <a:lnTo>
                    <a:pt x="164" y="191"/>
                  </a:lnTo>
                  <a:cubicBezTo>
                    <a:pt x="164" y="190"/>
                    <a:pt x="165" y="189"/>
                    <a:pt x="165" y="188"/>
                  </a:cubicBezTo>
                  <a:close/>
                  <a:moveTo>
                    <a:pt x="123" y="199"/>
                  </a:moveTo>
                  <a:lnTo>
                    <a:pt x="123" y="199"/>
                  </a:lnTo>
                  <a:cubicBezTo>
                    <a:pt x="123" y="199"/>
                    <a:pt x="124" y="199"/>
                    <a:pt x="124" y="200"/>
                  </a:cubicBezTo>
                  <a:lnTo>
                    <a:pt x="124" y="200"/>
                  </a:lnTo>
                  <a:cubicBezTo>
                    <a:pt x="124" y="200"/>
                    <a:pt x="124" y="200"/>
                    <a:pt x="125" y="200"/>
                  </a:cubicBezTo>
                  <a:lnTo>
                    <a:pt x="125" y="200"/>
                  </a:lnTo>
                  <a:lnTo>
                    <a:pt x="123" y="200"/>
                  </a:lnTo>
                  <a:lnTo>
                    <a:pt x="123" y="199"/>
                  </a:lnTo>
                  <a:close/>
                  <a:moveTo>
                    <a:pt x="175" y="199"/>
                  </a:moveTo>
                  <a:lnTo>
                    <a:pt x="173" y="201"/>
                  </a:lnTo>
                  <a:lnTo>
                    <a:pt x="170" y="202"/>
                  </a:lnTo>
                  <a:lnTo>
                    <a:pt x="170" y="202"/>
                  </a:lnTo>
                  <a:cubicBezTo>
                    <a:pt x="172" y="201"/>
                    <a:pt x="173" y="200"/>
                    <a:pt x="175" y="199"/>
                  </a:cubicBezTo>
                  <a:close/>
                  <a:moveTo>
                    <a:pt x="145" y="1"/>
                  </a:moveTo>
                  <a:lnTo>
                    <a:pt x="145" y="1"/>
                  </a:lnTo>
                  <a:cubicBezTo>
                    <a:pt x="121" y="7"/>
                    <a:pt x="97" y="19"/>
                    <a:pt x="79" y="37"/>
                  </a:cubicBezTo>
                  <a:cubicBezTo>
                    <a:pt x="55" y="49"/>
                    <a:pt x="37" y="67"/>
                    <a:pt x="25" y="91"/>
                  </a:cubicBezTo>
                  <a:cubicBezTo>
                    <a:pt x="13" y="115"/>
                    <a:pt x="7" y="145"/>
                    <a:pt x="1" y="175"/>
                  </a:cubicBezTo>
                  <a:cubicBezTo>
                    <a:pt x="1" y="187"/>
                    <a:pt x="1" y="205"/>
                    <a:pt x="1" y="217"/>
                  </a:cubicBezTo>
                  <a:cubicBezTo>
                    <a:pt x="1" y="229"/>
                    <a:pt x="7" y="235"/>
                    <a:pt x="7" y="241"/>
                  </a:cubicBezTo>
                  <a:cubicBezTo>
                    <a:pt x="19" y="271"/>
                    <a:pt x="37" y="295"/>
                    <a:pt x="67" y="313"/>
                  </a:cubicBezTo>
                  <a:cubicBezTo>
                    <a:pt x="79" y="313"/>
                    <a:pt x="91" y="319"/>
                    <a:pt x="109" y="319"/>
                  </a:cubicBezTo>
                  <a:lnTo>
                    <a:pt x="121" y="319"/>
                  </a:lnTo>
                  <a:cubicBezTo>
                    <a:pt x="151" y="319"/>
                    <a:pt x="181" y="313"/>
                    <a:pt x="211" y="295"/>
                  </a:cubicBezTo>
                  <a:lnTo>
                    <a:pt x="223" y="289"/>
                  </a:lnTo>
                  <a:cubicBezTo>
                    <a:pt x="229" y="283"/>
                    <a:pt x="241" y="277"/>
                    <a:pt x="247" y="271"/>
                  </a:cubicBezTo>
                  <a:cubicBezTo>
                    <a:pt x="253" y="265"/>
                    <a:pt x="259" y="253"/>
                    <a:pt x="265" y="247"/>
                  </a:cubicBezTo>
                  <a:cubicBezTo>
                    <a:pt x="265" y="241"/>
                    <a:pt x="271" y="241"/>
                    <a:pt x="271" y="235"/>
                  </a:cubicBezTo>
                  <a:cubicBezTo>
                    <a:pt x="283" y="217"/>
                    <a:pt x="289" y="193"/>
                    <a:pt x="289" y="175"/>
                  </a:cubicBezTo>
                  <a:cubicBezTo>
                    <a:pt x="289" y="151"/>
                    <a:pt x="283" y="133"/>
                    <a:pt x="271" y="109"/>
                  </a:cubicBezTo>
                  <a:lnTo>
                    <a:pt x="265" y="103"/>
                  </a:lnTo>
                  <a:cubicBezTo>
                    <a:pt x="259" y="91"/>
                    <a:pt x="253" y="85"/>
                    <a:pt x="247" y="73"/>
                  </a:cubicBezTo>
                  <a:cubicBezTo>
                    <a:pt x="245" y="72"/>
                    <a:pt x="243" y="71"/>
                    <a:pt x="241" y="69"/>
                  </a:cubicBezTo>
                  <a:lnTo>
                    <a:pt x="241" y="69"/>
                  </a:lnTo>
                  <a:cubicBezTo>
                    <a:pt x="241" y="69"/>
                    <a:pt x="241" y="68"/>
                    <a:pt x="241" y="67"/>
                  </a:cubicBezTo>
                  <a:cubicBezTo>
                    <a:pt x="235" y="43"/>
                    <a:pt x="223" y="25"/>
                    <a:pt x="205" y="19"/>
                  </a:cubicBezTo>
                  <a:lnTo>
                    <a:pt x="181" y="7"/>
                  </a:lnTo>
                  <a:lnTo>
                    <a:pt x="139" y="7"/>
                  </a:lnTo>
                  <a:lnTo>
                    <a:pt x="145" y="1"/>
                  </a:ln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2" name="Google Shape;462;p21"/>
          <p:cNvGrpSpPr/>
          <p:nvPr/>
        </p:nvGrpSpPr>
        <p:grpSpPr>
          <a:xfrm rot="-1179383">
            <a:off x="6161639" y="-54535"/>
            <a:ext cx="905332" cy="1302894"/>
            <a:chOff x="2082049" y="3838052"/>
            <a:chExt cx="376247" cy="541470"/>
          </a:xfrm>
        </p:grpSpPr>
        <p:sp>
          <p:nvSpPr>
            <p:cNvPr id="463" name="Google Shape;463;p21"/>
            <p:cNvSpPr/>
            <p:nvPr/>
          </p:nvSpPr>
          <p:spPr>
            <a:xfrm>
              <a:off x="2082049" y="3838052"/>
              <a:ext cx="376247" cy="541470"/>
            </a:xfrm>
            <a:custGeom>
              <a:rect b="b" l="l" r="r" t="t"/>
              <a:pathLst>
                <a:path extrusionOk="0" h="12886" w="8954">
                  <a:moveTo>
                    <a:pt x="181" y="242"/>
                  </a:moveTo>
                  <a:cubicBezTo>
                    <a:pt x="201" y="242"/>
                    <a:pt x="224" y="246"/>
                    <a:pt x="253" y="255"/>
                  </a:cubicBezTo>
                  <a:cubicBezTo>
                    <a:pt x="269" y="251"/>
                    <a:pt x="286" y="249"/>
                    <a:pt x="304" y="249"/>
                  </a:cubicBezTo>
                  <a:cubicBezTo>
                    <a:pt x="555" y="249"/>
                    <a:pt x="974" y="575"/>
                    <a:pt x="1153" y="687"/>
                  </a:cubicBezTo>
                  <a:cubicBezTo>
                    <a:pt x="1477" y="891"/>
                    <a:pt x="1789" y="1125"/>
                    <a:pt x="2083" y="1377"/>
                  </a:cubicBezTo>
                  <a:cubicBezTo>
                    <a:pt x="2077" y="1383"/>
                    <a:pt x="2071" y="1395"/>
                    <a:pt x="2065" y="1401"/>
                  </a:cubicBezTo>
                  <a:lnTo>
                    <a:pt x="2065" y="1419"/>
                  </a:lnTo>
                  <a:cubicBezTo>
                    <a:pt x="2048" y="1464"/>
                    <a:pt x="2084" y="1504"/>
                    <a:pt x="2123" y="1504"/>
                  </a:cubicBezTo>
                  <a:cubicBezTo>
                    <a:pt x="2125" y="1504"/>
                    <a:pt x="2128" y="1503"/>
                    <a:pt x="2131" y="1503"/>
                  </a:cubicBezTo>
                  <a:lnTo>
                    <a:pt x="2131" y="1503"/>
                  </a:lnTo>
                  <a:cubicBezTo>
                    <a:pt x="2071" y="1563"/>
                    <a:pt x="2029" y="1647"/>
                    <a:pt x="2023" y="1731"/>
                  </a:cubicBezTo>
                  <a:cubicBezTo>
                    <a:pt x="1975" y="1821"/>
                    <a:pt x="1915" y="1899"/>
                    <a:pt x="1843" y="1971"/>
                  </a:cubicBezTo>
                  <a:cubicBezTo>
                    <a:pt x="1729" y="2085"/>
                    <a:pt x="1597" y="2187"/>
                    <a:pt x="1459" y="2265"/>
                  </a:cubicBezTo>
                  <a:cubicBezTo>
                    <a:pt x="1192" y="2433"/>
                    <a:pt x="880" y="2524"/>
                    <a:pt x="568" y="2524"/>
                  </a:cubicBezTo>
                  <a:cubicBezTo>
                    <a:pt x="500" y="2524"/>
                    <a:pt x="433" y="2520"/>
                    <a:pt x="367" y="2511"/>
                  </a:cubicBezTo>
                  <a:lnTo>
                    <a:pt x="361" y="2493"/>
                  </a:lnTo>
                  <a:cubicBezTo>
                    <a:pt x="289" y="2091"/>
                    <a:pt x="241" y="1689"/>
                    <a:pt x="205" y="1293"/>
                  </a:cubicBezTo>
                  <a:cubicBezTo>
                    <a:pt x="187" y="1101"/>
                    <a:pt x="175" y="915"/>
                    <a:pt x="163" y="723"/>
                  </a:cubicBezTo>
                  <a:cubicBezTo>
                    <a:pt x="157" y="627"/>
                    <a:pt x="151" y="537"/>
                    <a:pt x="151" y="441"/>
                  </a:cubicBezTo>
                  <a:cubicBezTo>
                    <a:pt x="98" y="307"/>
                    <a:pt x="106" y="242"/>
                    <a:pt x="181" y="242"/>
                  </a:cubicBezTo>
                  <a:close/>
                  <a:moveTo>
                    <a:pt x="4957" y="5265"/>
                  </a:moveTo>
                  <a:cubicBezTo>
                    <a:pt x="5221" y="5349"/>
                    <a:pt x="5485" y="5451"/>
                    <a:pt x="5737" y="5571"/>
                  </a:cubicBezTo>
                  <a:cubicBezTo>
                    <a:pt x="6037" y="5727"/>
                    <a:pt x="6115" y="5937"/>
                    <a:pt x="6259" y="6237"/>
                  </a:cubicBezTo>
                  <a:cubicBezTo>
                    <a:pt x="6523" y="6813"/>
                    <a:pt x="6763" y="7395"/>
                    <a:pt x="6973" y="7989"/>
                  </a:cubicBezTo>
                  <a:cubicBezTo>
                    <a:pt x="6577" y="7785"/>
                    <a:pt x="6187" y="7563"/>
                    <a:pt x="5809" y="7323"/>
                  </a:cubicBezTo>
                  <a:cubicBezTo>
                    <a:pt x="5800" y="7317"/>
                    <a:pt x="5788" y="7314"/>
                    <a:pt x="5775" y="7314"/>
                  </a:cubicBezTo>
                  <a:cubicBezTo>
                    <a:pt x="5762" y="7314"/>
                    <a:pt x="5749" y="7317"/>
                    <a:pt x="5737" y="7323"/>
                  </a:cubicBezTo>
                  <a:cubicBezTo>
                    <a:pt x="5689" y="7083"/>
                    <a:pt x="5557" y="6831"/>
                    <a:pt x="5485" y="6621"/>
                  </a:cubicBezTo>
                  <a:cubicBezTo>
                    <a:pt x="5341" y="6207"/>
                    <a:pt x="5185" y="5793"/>
                    <a:pt x="5011" y="5385"/>
                  </a:cubicBezTo>
                  <a:cubicBezTo>
                    <a:pt x="4993" y="5343"/>
                    <a:pt x="4975" y="5307"/>
                    <a:pt x="4957" y="5265"/>
                  </a:cubicBezTo>
                  <a:close/>
                  <a:moveTo>
                    <a:pt x="2239" y="1515"/>
                  </a:moveTo>
                  <a:cubicBezTo>
                    <a:pt x="2755" y="1983"/>
                    <a:pt x="3211" y="2511"/>
                    <a:pt x="3607" y="3081"/>
                  </a:cubicBezTo>
                  <a:cubicBezTo>
                    <a:pt x="4045" y="3717"/>
                    <a:pt x="4417" y="4383"/>
                    <a:pt x="4735" y="5085"/>
                  </a:cubicBezTo>
                  <a:cubicBezTo>
                    <a:pt x="4927" y="5511"/>
                    <a:pt x="5095" y="5943"/>
                    <a:pt x="5257" y="6375"/>
                  </a:cubicBezTo>
                  <a:cubicBezTo>
                    <a:pt x="5317" y="6537"/>
                    <a:pt x="5371" y="6693"/>
                    <a:pt x="5425" y="6855"/>
                  </a:cubicBezTo>
                  <a:cubicBezTo>
                    <a:pt x="5437" y="6897"/>
                    <a:pt x="5575" y="7245"/>
                    <a:pt x="5665" y="7443"/>
                  </a:cubicBezTo>
                  <a:cubicBezTo>
                    <a:pt x="5662" y="7443"/>
                    <a:pt x="5659" y="7442"/>
                    <a:pt x="5655" y="7442"/>
                  </a:cubicBezTo>
                  <a:cubicBezTo>
                    <a:pt x="5628" y="7442"/>
                    <a:pt x="5598" y="7464"/>
                    <a:pt x="5593" y="7491"/>
                  </a:cubicBezTo>
                  <a:cubicBezTo>
                    <a:pt x="5331" y="8290"/>
                    <a:pt x="4423" y="8590"/>
                    <a:pt x="3662" y="8590"/>
                  </a:cubicBezTo>
                  <a:cubicBezTo>
                    <a:pt x="3639" y="8590"/>
                    <a:pt x="3617" y="8590"/>
                    <a:pt x="3595" y="8589"/>
                  </a:cubicBezTo>
                  <a:lnTo>
                    <a:pt x="3595" y="8583"/>
                  </a:lnTo>
                  <a:cubicBezTo>
                    <a:pt x="3589" y="8583"/>
                    <a:pt x="3577" y="8583"/>
                    <a:pt x="3565" y="8589"/>
                  </a:cubicBezTo>
                  <a:lnTo>
                    <a:pt x="3565" y="8583"/>
                  </a:lnTo>
                  <a:cubicBezTo>
                    <a:pt x="2347" y="7569"/>
                    <a:pt x="1489" y="6159"/>
                    <a:pt x="943" y="4677"/>
                  </a:cubicBezTo>
                  <a:cubicBezTo>
                    <a:pt x="703" y="4017"/>
                    <a:pt x="517" y="3339"/>
                    <a:pt x="391" y="2655"/>
                  </a:cubicBezTo>
                  <a:lnTo>
                    <a:pt x="391" y="2655"/>
                  </a:lnTo>
                  <a:cubicBezTo>
                    <a:pt x="442" y="2659"/>
                    <a:pt x="494" y="2661"/>
                    <a:pt x="545" y="2661"/>
                  </a:cubicBezTo>
                  <a:cubicBezTo>
                    <a:pt x="953" y="2661"/>
                    <a:pt x="1350" y="2534"/>
                    <a:pt x="1681" y="2289"/>
                  </a:cubicBezTo>
                  <a:cubicBezTo>
                    <a:pt x="1909" y="2127"/>
                    <a:pt x="2233" y="1827"/>
                    <a:pt x="2239" y="1515"/>
                  </a:cubicBezTo>
                  <a:close/>
                  <a:moveTo>
                    <a:pt x="5509" y="7935"/>
                  </a:moveTo>
                  <a:cubicBezTo>
                    <a:pt x="5515" y="7941"/>
                    <a:pt x="5521" y="7941"/>
                    <a:pt x="5527" y="7947"/>
                  </a:cubicBezTo>
                  <a:cubicBezTo>
                    <a:pt x="5899" y="8073"/>
                    <a:pt x="5251" y="8625"/>
                    <a:pt x="5179" y="8679"/>
                  </a:cubicBezTo>
                  <a:cubicBezTo>
                    <a:pt x="5023" y="8781"/>
                    <a:pt x="4849" y="8853"/>
                    <a:pt x="4669" y="8883"/>
                  </a:cubicBezTo>
                  <a:cubicBezTo>
                    <a:pt x="4655" y="8878"/>
                    <a:pt x="4642" y="8875"/>
                    <a:pt x="4629" y="8875"/>
                  </a:cubicBezTo>
                  <a:cubicBezTo>
                    <a:pt x="4614" y="8875"/>
                    <a:pt x="4601" y="8880"/>
                    <a:pt x="4591" y="8889"/>
                  </a:cubicBezTo>
                  <a:lnTo>
                    <a:pt x="4591" y="8883"/>
                  </a:lnTo>
                  <a:cubicBezTo>
                    <a:pt x="4477" y="8877"/>
                    <a:pt x="4393" y="8811"/>
                    <a:pt x="4399" y="8631"/>
                  </a:cubicBezTo>
                  <a:cubicBezTo>
                    <a:pt x="4843" y="8523"/>
                    <a:pt x="5251" y="8295"/>
                    <a:pt x="5509" y="7935"/>
                  </a:cubicBezTo>
                  <a:close/>
                  <a:moveTo>
                    <a:pt x="5731" y="8247"/>
                  </a:moveTo>
                  <a:lnTo>
                    <a:pt x="5731" y="8247"/>
                  </a:lnTo>
                  <a:cubicBezTo>
                    <a:pt x="5995" y="8439"/>
                    <a:pt x="5761" y="8799"/>
                    <a:pt x="5557" y="8943"/>
                  </a:cubicBezTo>
                  <a:cubicBezTo>
                    <a:pt x="5473" y="8997"/>
                    <a:pt x="5383" y="9045"/>
                    <a:pt x="5293" y="9093"/>
                  </a:cubicBezTo>
                  <a:cubicBezTo>
                    <a:pt x="5209" y="9141"/>
                    <a:pt x="5119" y="9177"/>
                    <a:pt x="5023" y="9201"/>
                  </a:cubicBezTo>
                  <a:cubicBezTo>
                    <a:pt x="5002" y="9203"/>
                    <a:pt x="4978" y="9205"/>
                    <a:pt x="4953" y="9205"/>
                  </a:cubicBezTo>
                  <a:cubicBezTo>
                    <a:pt x="4823" y="9205"/>
                    <a:pt x="4662" y="9169"/>
                    <a:pt x="4687" y="8997"/>
                  </a:cubicBezTo>
                  <a:lnTo>
                    <a:pt x="4693" y="8997"/>
                  </a:lnTo>
                  <a:cubicBezTo>
                    <a:pt x="4903" y="8967"/>
                    <a:pt x="5107" y="8889"/>
                    <a:pt x="5281" y="8769"/>
                  </a:cubicBezTo>
                  <a:cubicBezTo>
                    <a:pt x="5467" y="8631"/>
                    <a:pt x="5623" y="8451"/>
                    <a:pt x="5731" y="8247"/>
                  </a:cubicBezTo>
                  <a:close/>
                  <a:moveTo>
                    <a:pt x="2113" y="7227"/>
                  </a:moveTo>
                  <a:cubicBezTo>
                    <a:pt x="2503" y="7767"/>
                    <a:pt x="2953" y="8253"/>
                    <a:pt x="3463" y="8679"/>
                  </a:cubicBezTo>
                  <a:cubicBezTo>
                    <a:pt x="3478" y="8691"/>
                    <a:pt x="3494" y="8698"/>
                    <a:pt x="3511" y="8698"/>
                  </a:cubicBezTo>
                  <a:cubicBezTo>
                    <a:pt x="3520" y="8698"/>
                    <a:pt x="3530" y="8696"/>
                    <a:pt x="3541" y="8691"/>
                  </a:cubicBezTo>
                  <a:cubicBezTo>
                    <a:pt x="3547" y="8703"/>
                    <a:pt x="3559" y="8715"/>
                    <a:pt x="3571" y="8715"/>
                  </a:cubicBezTo>
                  <a:lnTo>
                    <a:pt x="3571" y="8727"/>
                  </a:lnTo>
                  <a:cubicBezTo>
                    <a:pt x="3715" y="9249"/>
                    <a:pt x="3823" y="9777"/>
                    <a:pt x="3901" y="10306"/>
                  </a:cubicBezTo>
                  <a:cubicBezTo>
                    <a:pt x="3439" y="9903"/>
                    <a:pt x="2989" y="9477"/>
                    <a:pt x="2557" y="9045"/>
                  </a:cubicBezTo>
                  <a:cubicBezTo>
                    <a:pt x="2317" y="8799"/>
                    <a:pt x="2029" y="8577"/>
                    <a:pt x="1951" y="8235"/>
                  </a:cubicBezTo>
                  <a:cubicBezTo>
                    <a:pt x="1873" y="7917"/>
                    <a:pt x="2011" y="7551"/>
                    <a:pt x="2113" y="7227"/>
                  </a:cubicBezTo>
                  <a:close/>
                  <a:moveTo>
                    <a:pt x="5887" y="8763"/>
                  </a:moveTo>
                  <a:cubicBezTo>
                    <a:pt x="5899" y="8781"/>
                    <a:pt x="5917" y="8793"/>
                    <a:pt x="5935" y="8793"/>
                  </a:cubicBezTo>
                  <a:cubicBezTo>
                    <a:pt x="6361" y="8841"/>
                    <a:pt x="6775" y="8979"/>
                    <a:pt x="7141" y="9195"/>
                  </a:cubicBezTo>
                  <a:cubicBezTo>
                    <a:pt x="7237" y="9249"/>
                    <a:pt x="7639" y="9495"/>
                    <a:pt x="7621" y="9549"/>
                  </a:cubicBezTo>
                  <a:cubicBezTo>
                    <a:pt x="7591" y="9669"/>
                    <a:pt x="7369" y="9675"/>
                    <a:pt x="7261" y="9705"/>
                  </a:cubicBezTo>
                  <a:cubicBezTo>
                    <a:pt x="7195" y="9723"/>
                    <a:pt x="7195" y="9813"/>
                    <a:pt x="7261" y="9837"/>
                  </a:cubicBezTo>
                  <a:cubicBezTo>
                    <a:pt x="7574" y="9967"/>
                    <a:pt x="8689" y="10684"/>
                    <a:pt x="7758" y="10684"/>
                  </a:cubicBezTo>
                  <a:cubicBezTo>
                    <a:pt x="7743" y="10684"/>
                    <a:pt x="7727" y="10684"/>
                    <a:pt x="7711" y="10684"/>
                  </a:cubicBezTo>
                  <a:cubicBezTo>
                    <a:pt x="7651" y="10684"/>
                    <a:pt x="7621" y="10756"/>
                    <a:pt x="7663" y="10798"/>
                  </a:cubicBezTo>
                  <a:cubicBezTo>
                    <a:pt x="7993" y="11068"/>
                    <a:pt x="8269" y="11404"/>
                    <a:pt x="8473" y="11782"/>
                  </a:cubicBezTo>
                  <a:cubicBezTo>
                    <a:pt x="8575" y="11974"/>
                    <a:pt x="8737" y="12268"/>
                    <a:pt x="8743" y="12496"/>
                  </a:cubicBezTo>
                  <a:cubicBezTo>
                    <a:pt x="8755" y="12724"/>
                    <a:pt x="8797" y="12718"/>
                    <a:pt x="8521" y="12742"/>
                  </a:cubicBezTo>
                  <a:lnTo>
                    <a:pt x="8521" y="12736"/>
                  </a:lnTo>
                  <a:cubicBezTo>
                    <a:pt x="8477" y="12740"/>
                    <a:pt x="8432" y="12742"/>
                    <a:pt x="8387" y="12742"/>
                  </a:cubicBezTo>
                  <a:cubicBezTo>
                    <a:pt x="7541" y="12742"/>
                    <a:pt x="6622" y="12063"/>
                    <a:pt x="6109" y="11476"/>
                  </a:cubicBezTo>
                  <a:cubicBezTo>
                    <a:pt x="6095" y="11462"/>
                    <a:pt x="6077" y="11455"/>
                    <a:pt x="6059" y="11455"/>
                  </a:cubicBezTo>
                  <a:cubicBezTo>
                    <a:pt x="6030" y="11455"/>
                    <a:pt x="6002" y="11472"/>
                    <a:pt x="5995" y="11506"/>
                  </a:cubicBezTo>
                  <a:cubicBezTo>
                    <a:pt x="5953" y="11614"/>
                    <a:pt x="5917" y="11728"/>
                    <a:pt x="5875" y="11836"/>
                  </a:cubicBezTo>
                  <a:cubicBezTo>
                    <a:pt x="5641" y="11188"/>
                    <a:pt x="5461" y="10522"/>
                    <a:pt x="5335" y="9843"/>
                  </a:cubicBezTo>
                  <a:cubicBezTo>
                    <a:pt x="5324" y="9810"/>
                    <a:pt x="5297" y="9793"/>
                    <a:pt x="5269" y="9793"/>
                  </a:cubicBezTo>
                  <a:cubicBezTo>
                    <a:pt x="5252" y="9793"/>
                    <a:pt x="5235" y="9800"/>
                    <a:pt x="5221" y="9813"/>
                  </a:cubicBezTo>
                  <a:lnTo>
                    <a:pt x="5077" y="9933"/>
                  </a:lnTo>
                  <a:cubicBezTo>
                    <a:pt x="5065" y="9729"/>
                    <a:pt x="5083" y="9525"/>
                    <a:pt x="5131" y="9333"/>
                  </a:cubicBezTo>
                  <a:cubicBezTo>
                    <a:pt x="5131" y="9327"/>
                    <a:pt x="5131" y="9321"/>
                    <a:pt x="5131" y="9321"/>
                  </a:cubicBezTo>
                  <a:cubicBezTo>
                    <a:pt x="5281" y="9261"/>
                    <a:pt x="5425" y="9189"/>
                    <a:pt x="5557" y="9099"/>
                  </a:cubicBezTo>
                  <a:cubicBezTo>
                    <a:pt x="5695" y="9015"/>
                    <a:pt x="5803" y="8901"/>
                    <a:pt x="5887" y="8763"/>
                  </a:cubicBezTo>
                  <a:close/>
                  <a:moveTo>
                    <a:pt x="70" y="0"/>
                  </a:moveTo>
                  <a:cubicBezTo>
                    <a:pt x="31" y="0"/>
                    <a:pt x="1" y="28"/>
                    <a:pt x="1" y="69"/>
                  </a:cubicBezTo>
                  <a:cubicBezTo>
                    <a:pt x="13" y="915"/>
                    <a:pt x="97" y="1755"/>
                    <a:pt x="241" y="2583"/>
                  </a:cubicBezTo>
                  <a:cubicBezTo>
                    <a:pt x="241" y="2595"/>
                    <a:pt x="241" y="2613"/>
                    <a:pt x="247" y="2625"/>
                  </a:cubicBezTo>
                  <a:cubicBezTo>
                    <a:pt x="535" y="4221"/>
                    <a:pt x="1093" y="5781"/>
                    <a:pt x="2011" y="7089"/>
                  </a:cubicBezTo>
                  <a:cubicBezTo>
                    <a:pt x="1855" y="7647"/>
                    <a:pt x="1543" y="8163"/>
                    <a:pt x="1969" y="8631"/>
                  </a:cubicBezTo>
                  <a:cubicBezTo>
                    <a:pt x="2587" y="9303"/>
                    <a:pt x="3247" y="9939"/>
                    <a:pt x="3943" y="10534"/>
                  </a:cubicBezTo>
                  <a:cubicBezTo>
                    <a:pt x="3956" y="10543"/>
                    <a:pt x="3974" y="10548"/>
                    <a:pt x="3992" y="10548"/>
                  </a:cubicBezTo>
                  <a:cubicBezTo>
                    <a:pt x="4029" y="10548"/>
                    <a:pt x="4067" y="10526"/>
                    <a:pt x="4063" y="10486"/>
                  </a:cubicBezTo>
                  <a:cubicBezTo>
                    <a:pt x="3985" y="9891"/>
                    <a:pt x="3871" y="9303"/>
                    <a:pt x="3715" y="8727"/>
                  </a:cubicBezTo>
                  <a:cubicBezTo>
                    <a:pt x="3895" y="8721"/>
                    <a:pt x="4081" y="8703"/>
                    <a:pt x="4261" y="8667"/>
                  </a:cubicBezTo>
                  <a:cubicBezTo>
                    <a:pt x="4261" y="8895"/>
                    <a:pt x="4387" y="8979"/>
                    <a:pt x="4549" y="8997"/>
                  </a:cubicBezTo>
                  <a:cubicBezTo>
                    <a:pt x="4549" y="9153"/>
                    <a:pt x="4645" y="9285"/>
                    <a:pt x="4789" y="9333"/>
                  </a:cubicBezTo>
                  <a:cubicBezTo>
                    <a:pt x="4838" y="9347"/>
                    <a:pt x="4888" y="9354"/>
                    <a:pt x="4935" y="9354"/>
                  </a:cubicBezTo>
                  <a:cubicBezTo>
                    <a:pt x="4950" y="9354"/>
                    <a:pt x="4966" y="9353"/>
                    <a:pt x="4981" y="9351"/>
                  </a:cubicBezTo>
                  <a:lnTo>
                    <a:pt x="4981" y="9351"/>
                  </a:lnTo>
                  <a:cubicBezTo>
                    <a:pt x="4933" y="9591"/>
                    <a:pt x="4921" y="9831"/>
                    <a:pt x="4951" y="10078"/>
                  </a:cubicBezTo>
                  <a:cubicBezTo>
                    <a:pt x="4951" y="10118"/>
                    <a:pt x="4984" y="10142"/>
                    <a:pt x="5019" y="10142"/>
                  </a:cubicBezTo>
                  <a:cubicBezTo>
                    <a:pt x="5035" y="10142"/>
                    <a:pt x="5051" y="10137"/>
                    <a:pt x="5065" y="10126"/>
                  </a:cubicBezTo>
                  <a:cubicBezTo>
                    <a:pt x="5132" y="10069"/>
                    <a:pt x="5171" y="10043"/>
                    <a:pt x="5195" y="10043"/>
                  </a:cubicBezTo>
                  <a:cubicBezTo>
                    <a:pt x="5243" y="10043"/>
                    <a:pt x="5235" y="10141"/>
                    <a:pt x="5275" y="10288"/>
                  </a:cubicBezTo>
                  <a:cubicBezTo>
                    <a:pt x="5329" y="10486"/>
                    <a:pt x="5365" y="10690"/>
                    <a:pt x="5419" y="10888"/>
                  </a:cubicBezTo>
                  <a:cubicBezTo>
                    <a:pt x="5527" y="11290"/>
                    <a:pt x="5665" y="11680"/>
                    <a:pt x="5809" y="12064"/>
                  </a:cubicBezTo>
                  <a:cubicBezTo>
                    <a:pt x="5818" y="12097"/>
                    <a:pt x="5846" y="12113"/>
                    <a:pt x="5875" y="12113"/>
                  </a:cubicBezTo>
                  <a:cubicBezTo>
                    <a:pt x="5903" y="12113"/>
                    <a:pt x="5932" y="12097"/>
                    <a:pt x="5941" y="12064"/>
                  </a:cubicBezTo>
                  <a:cubicBezTo>
                    <a:pt x="5971" y="11974"/>
                    <a:pt x="6013" y="11716"/>
                    <a:pt x="6127" y="11710"/>
                  </a:cubicBezTo>
                  <a:cubicBezTo>
                    <a:pt x="6145" y="11710"/>
                    <a:pt x="6487" y="12052"/>
                    <a:pt x="6517" y="12076"/>
                  </a:cubicBezTo>
                  <a:cubicBezTo>
                    <a:pt x="6727" y="12244"/>
                    <a:pt x="6961" y="12394"/>
                    <a:pt x="7207" y="12514"/>
                  </a:cubicBezTo>
                  <a:cubicBezTo>
                    <a:pt x="7712" y="12754"/>
                    <a:pt x="8274" y="12886"/>
                    <a:pt x="8837" y="12886"/>
                  </a:cubicBezTo>
                  <a:cubicBezTo>
                    <a:pt x="8850" y="12886"/>
                    <a:pt x="8863" y="12886"/>
                    <a:pt x="8875" y="12886"/>
                  </a:cubicBezTo>
                  <a:cubicBezTo>
                    <a:pt x="8917" y="12886"/>
                    <a:pt x="8953" y="12844"/>
                    <a:pt x="8941" y="12802"/>
                  </a:cubicBezTo>
                  <a:cubicBezTo>
                    <a:pt x="8833" y="12034"/>
                    <a:pt x="8461" y="11332"/>
                    <a:pt x="7891" y="10816"/>
                  </a:cubicBezTo>
                  <a:cubicBezTo>
                    <a:pt x="8041" y="10804"/>
                    <a:pt x="8191" y="10774"/>
                    <a:pt x="8341" y="10720"/>
                  </a:cubicBezTo>
                  <a:cubicBezTo>
                    <a:pt x="8383" y="10708"/>
                    <a:pt x="8401" y="10660"/>
                    <a:pt x="8377" y="10618"/>
                  </a:cubicBezTo>
                  <a:cubicBezTo>
                    <a:pt x="8167" y="10264"/>
                    <a:pt x="7855" y="9969"/>
                    <a:pt x="7477" y="9783"/>
                  </a:cubicBezTo>
                  <a:lnTo>
                    <a:pt x="7813" y="9687"/>
                  </a:lnTo>
                  <a:cubicBezTo>
                    <a:pt x="7861" y="9675"/>
                    <a:pt x="7879" y="9645"/>
                    <a:pt x="7843" y="9615"/>
                  </a:cubicBezTo>
                  <a:cubicBezTo>
                    <a:pt x="7309" y="9087"/>
                    <a:pt x="6679" y="8733"/>
                    <a:pt x="5935" y="8733"/>
                  </a:cubicBezTo>
                  <a:cubicBezTo>
                    <a:pt x="6019" y="8487"/>
                    <a:pt x="6001" y="8283"/>
                    <a:pt x="5773" y="8145"/>
                  </a:cubicBezTo>
                  <a:cubicBezTo>
                    <a:pt x="5791" y="8013"/>
                    <a:pt x="5713" y="7887"/>
                    <a:pt x="5581" y="7845"/>
                  </a:cubicBezTo>
                  <a:cubicBezTo>
                    <a:pt x="5617" y="7785"/>
                    <a:pt x="5647" y="7725"/>
                    <a:pt x="5671" y="7659"/>
                  </a:cubicBezTo>
                  <a:cubicBezTo>
                    <a:pt x="5677" y="7661"/>
                    <a:pt x="5684" y="7662"/>
                    <a:pt x="5690" y="7662"/>
                  </a:cubicBezTo>
                  <a:cubicBezTo>
                    <a:pt x="5721" y="7662"/>
                    <a:pt x="5750" y="7641"/>
                    <a:pt x="5755" y="7611"/>
                  </a:cubicBezTo>
                  <a:cubicBezTo>
                    <a:pt x="5761" y="7563"/>
                    <a:pt x="5761" y="7509"/>
                    <a:pt x="5755" y="7461"/>
                  </a:cubicBezTo>
                  <a:lnTo>
                    <a:pt x="5755" y="7461"/>
                  </a:lnTo>
                  <a:cubicBezTo>
                    <a:pt x="6181" y="7725"/>
                    <a:pt x="6613" y="7971"/>
                    <a:pt x="7057" y="8199"/>
                  </a:cubicBezTo>
                  <a:cubicBezTo>
                    <a:pt x="7068" y="8204"/>
                    <a:pt x="7079" y="8206"/>
                    <a:pt x="7090" y="8206"/>
                  </a:cubicBezTo>
                  <a:cubicBezTo>
                    <a:pt x="7136" y="8206"/>
                    <a:pt x="7178" y="8171"/>
                    <a:pt x="7159" y="8127"/>
                  </a:cubicBezTo>
                  <a:cubicBezTo>
                    <a:pt x="6901" y="7377"/>
                    <a:pt x="6613" y="6603"/>
                    <a:pt x="6235" y="5895"/>
                  </a:cubicBezTo>
                  <a:cubicBezTo>
                    <a:pt x="5971" y="5403"/>
                    <a:pt x="5449" y="5301"/>
                    <a:pt x="4939" y="5121"/>
                  </a:cubicBezTo>
                  <a:cubicBezTo>
                    <a:pt x="4930" y="5118"/>
                    <a:pt x="4921" y="5117"/>
                    <a:pt x="4913" y="5117"/>
                  </a:cubicBezTo>
                  <a:cubicBezTo>
                    <a:pt x="4904" y="5117"/>
                    <a:pt x="4897" y="5118"/>
                    <a:pt x="4891" y="5121"/>
                  </a:cubicBezTo>
                  <a:cubicBezTo>
                    <a:pt x="4555" y="4359"/>
                    <a:pt x="4147" y="3627"/>
                    <a:pt x="3673" y="2943"/>
                  </a:cubicBezTo>
                  <a:cubicBezTo>
                    <a:pt x="2761" y="1659"/>
                    <a:pt x="1555" y="603"/>
                    <a:pt x="91" y="3"/>
                  </a:cubicBezTo>
                  <a:cubicBezTo>
                    <a:pt x="83" y="1"/>
                    <a:pt x="76" y="0"/>
                    <a:pt x="70" y="0"/>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1"/>
            <p:cNvSpPr/>
            <p:nvPr/>
          </p:nvSpPr>
          <p:spPr>
            <a:xfrm>
              <a:off x="2136508" y="3955458"/>
              <a:ext cx="72148" cy="67316"/>
            </a:xfrm>
            <a:custGeom>
              <a:rect b="b" l="l" r="r" t="t"/>
              <a:pathLst>
                <a:path extrusionOk="0" h="1602" w="1717">
                  <a:moveTo>
                    <a:pt x="871" y="122"/>
                  </a:moveTo>
                  <a:cubicBezTo>
                    <a:pt x="1112" y="122"/>
                    <a:pt x="1398" y="381"/>
                    <a:pt x="1447" y="605"/>
                  </a:cubicBezTo>
                  <a:cubicBezTo>
                    <a:pt x="1501" y="935"/>
                    <a:pt x="1339" y="1265"/>
                    <a:pt x="1045" y="1421"/>
                  </a:cubicBezTo>
                  <a:cubicBezTo>
                    <a:pt x="975" y="1454"/>
                    <a:pt x="904" y="1470"/>
                    <a:pt x="834" y="1470"/>
                  </a:cubicBezTo>
                  <a:cubicBezTo>
                    <a:pt x="587" y="1470"/>
                    <a:pt x="355" y="1282"/>
                    <a:pt x="295" y="1025"/>
                  </a:cubicBezTo>
                  <a:cubicBezTo>
                    <a:pt x="235" y="773"/>
                    <a:pt x="337" y="539"/>
                    <a:pt x="505" y="353"/>
                  </a:cubicBezTo>
                  <a:cubicBezTo>
                    <a:pt x="512" y="359"/>
                    <a:pt x="523" y="362"/>
                    <a:pt x="533" y="362"/>
                  </a:cubicBezTo>
                  <a:cubicBezTo>
                    <a:pt x="556" y="362"/>
                    <a:pt x="581" y="349"/>
                    <a:pt x="589" y="329"/>
                  </a:cubicBezTo>
                  <a:cubicBezTo>
                    <a:pt x="652" y="180"/>
                    <a:pt x="757" y="122"/>
                    <a:pt x="871" y="122"/>
                  </a:cubicBezTo>
                  <a:close/>
                  <a:moveTo>
                    <a:pt x="884" y="0"/>
                  </a:moveTo>
                  <a:cubicBezTo>
                    <a:pt x="774" y="0"/>
                    <a:pt x="670" y="32"/>
                    <a:pt x="589" y="107"/>
                  </a:cubicBezTo>
                  <a:cubicBezTo>
                    <a:pt x="577" y="107"/>
                    <a:pt x="565" y="113"/>
                    <a:pt x="553" y="119"/>
                  </a:cubicBezTo>
                  <a:cubicBezTo>
                    <a:pt x="211" y="389"/>
                    <a:pt x="1" y="893"/>
                    <a:pt x="265" y="1289"/>
                  </a:cubicBezTo>
                  <a:cubicBezTo>
                    <a:pt x="394" y="1494"/>
                    <a:pt x="611" y="1601"/>
                    <a:pt x="830" y="1601"/>
                  </a:cubicBezTo>
                  <a:cubicBezTo>
                    <a:pt x="996" y="1601"/>
                    <a:pt x="1164" y="1539"/>
                    <a:pt x="1297" y="1409"/>
                  </a:cubicBezTo>
                  <a:cubicBezTo>
                    <a:pt x="1615" y="1115"/>
                    <a:pt x="1717" y="605"/>
                    <a:pt x="1423" y="257"/>
                  </a:cubicBezTo>
                  <a:cubicBezTo>
                    <a:pt x="1299" y="106"/>
                    <a:pt x="1083" y="0"/>
                    <a:pt x="884" y="0"/>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1"/>
            <p:cNvSpPr/>
            <p:nvPr/>
          </p:nvSpPr>
          <p:spPr>
            <a:xfrm>
              <a:off x="2193992" y="4047609"/>
              <a:ext cx="74333" cy="63534"/>
            </a:xfrm>
            <a:custGeom>
              <a:rect b="b" l="l" r="r" t="t"/>
              <a:pathLst>
                <a:path extrusionOk="0" h="1512" w="1769">
                  <a:moveTo>
                    <a:pt x="758" y="138"/>
                  </a:moveTo>
                  <a:cubicBezTo>
                    <a:pt x="1249" y="138"/>
                    <a:pt x="1678" y="1236"/>
                    <a:pt x="907" y="1370"/>
                  </a:cubicBezTo>
                  <a:cubicBezTo>
                    <a:pt x="882" y="1373"/>
                    <a:pt x="858" y="1375"/>
                    <a:pt x="834" y="1375"/>
                  </a:cubicBezTo>
                  <a:cubicBezTo>
                    <a:pt x="569" y="1375"/>
                    <a:pt x="337" y="1196"/>
                    <a:pt x="277" y="932"/>
                  </a:cubicBezTo>
                  <a:cubicBezTo>
                    <a:pt x="205" y="674"/>
                    <a:pt x="313" y="428"/>
                    <a:pt x="493" y="248"/>
                  </a:cubicBezTo>
                  <a:cubicBezTo>
                    <a:pt x="505" y="242"/>
                    <a:pt x="517" y="242"/>
                    <a:pt x="523" y="230"/>
                  </a:cubicBezTo>
                  <a:cubicBezTo>
                    <a:pt x="600" y="166"/>
                    <a:pt x="680" y="138"/>
                    <a:pt x="758" y="138"/>
                  </a:cubicBezTo>
                  <a:close/>
                  <a:moveTo>
                    <a:pt x="769" y="1"/>
                  </a:moveTo>
                  <a:cubicBezTo>
                    <a:pt x="694" y="1"/>
                    <a:pt x="617" y="20"/>
                    <a:pt x="541" y="62"/>
                  </a:cubicBezTo>
                  <a:cubicBezTo>
                    <a:pt x="534" y="61"/>
                    <a:pt x="528" y="60"/>
                    <a:pt x="522" y="60"/>
                  </a:cubicBezTo>
                  <a:cubicBezTo>
                    <a:pt x="505" y="60"/>
                    <a:pt x="490" y="65"/>
                    <a:pt x="481" y="74"/>
                  </a:cubicBezTo>
                  <a:cubicBezTo>
                    <a:pt x="163" y="332"/>
                    <a:pt x="1" y="770"/>
                    <a:pt x="217" y="1148"/>
                  </a:cubicBezTo>
                  <a:cubicBezTo>
                    <a:pt x="341" y="1381"/>
                    <a:pt x="578" y="1512"/>
                    <a:pt x="822" y="1512"/>
                  </a:cubicBezTo>
                  <a:cubicBezTo>
                    <a:pt x="943" y="1512"/>
                    <a:pt x="1066" y="1480"/>
                    <a:pt x="1177" y="1412"/>
                  </a:cubicBezTo>
                  <a:cubicBezTo>
                    <a:pt x="1769" y="1037"/>
                    <a:pt x="1323" y="1"/>
                    <a:pt x="769" y="1"/>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21"/>
          <p:cNvGrpSpPr/>
          <p:nvPr/>
        </p:nvGrpSpPr>
        <p:grpSpPr>
          <a:xfrm rot="-366456">
            <a:off x="6914244" y="1878967"/>
            <a:ext cx="1726762" cy="867325"/>
            <a:chOff x="1942121" y="3151770"/>
            <a:chExt cx="496676" cy="249473"/>
          </a:xfrm>
        </p:grpSpPr>
        <p:sp>
          <p:nvSpPr>
            <p:cNvPr id="467" name="Google Shape;467;p21"/>
            <p:cNvSpPr/>
            <p:nvPr/>
          </p:nvSpPr>
          <p:spPr>
            <a:xfrm>
              <a:off x="1942121" y="3151770"/>
              <a:ext cx="496676" cy="249473"/>
            </a:xfrm>
            <a:custGeom>
              <a:rect b="b" l="l" r="r" t="t"/>
              <a:pathLst>
                <a:path extrusionOk="0" h="5937" w="11820">
                  <a:moveTo>
                    <a:pt x="3629" y="1268"/>
                  </a:moveTo>
                  <a:cubicBezTo>
                    <a:pt x="4107" y="1268"/>
                    <a:pt x="4585" y="1318"/>
                    <a:pt x="5041" y="1394"/>
                  </a:cubicBezTo>
                  <a:cubicBezTo>
                    <a:pt x="4819" y="1838"/>
                    <a:pt x="4777" y="2354"/>
                    <a:pt x="4921" y="2834"/>
                  </a:cubicBezTo>
                  <a:cubicBezTo>
                    <a:pt x="5071" y="3398"/>
                    <a:pt x="5467" y="3866"/>
                    <a:pt x="6001" y="4112"/>
                  </a:cubicBezTo>
                  <a:cubicBezTo>
                    <a:pt x="5989" y="4112"/>
                    <a:pt x="5983" y="4118"/>
                    <a:pt x="5977" y="4130"/>
                  </a:cubicBezTo>
                  <a:cubicBezTo>
                    <a:pt x="5509" y="4676"/>
                    <a:pt x="4813" y="4748"/>
                    <a:pt x="4135" y="4796"/>
                  </a:cubicBezTo>
                  <a:cubicBezTo>
                    <a:pt x="4125" y="4790"/>
                    <a:pt x="4114" y="4788"/>
                    <a:pt x="4103" y="4788"/>
                  </a:cubicBezTo>
                  <a:cubicBezTo>
                    <a:pt x="4081" y="4788"/>
                    <a:pt x="4059" y="4800"/>
                    <a:pt x="4051" y="4820"/>
                  </a:cubicBezTo>
                  <a:cubicBezTo>
                    <a:pt x="3793" y="5396"/>
                    <a:pt x="3223" y="5774"/>
                    <a:pt x="2593" y="5798"/>
                  </a:cubicBezTo>
                  <a:cubicBezTo>
                    <a:pt x="2893" y="5564"/>
                    <a:pt x="3139" y="5270"/>
                    <a:pt x="3037" y="4862"/>
                  </a:cubicBezTo>
                  <a:cubicBezTo>
                    <a:pt x="3031" y="4844"/>
                    <a:pt x="3019" y="4826"/>
                    <a:pt x="3001" y="4820"/>
                  </a:cubicBezTo>
                  <a:cubicBezTo>
                    <a:pt x="2986" y="4795"/>
                    <a:pt x="2962" y="4783"/>
                    <a:pt x="2937" y="4783"/>
                  </a:cubicBezTo>
                  <a:cubicBezTo>
                    <a:pt x="2933" y="4783"/>
                    <a:pt x="2928" y="4783"/>
                    <a:pt x="2923" y="4784"/>
                  </a:cubicBezTo>
                  <a:cubicBezTo>
                    <a:pt x="2758" y="4812"/>
                    <a:pt x="2587" y="4827"/>
                    <a:pt x="2414" y="4827"/>
                  </a:cubicBezTo>
                  <a:cubicBezTo>
                    <a:pt x="1776" y="4827"/>
                    <a:pt x="1119" y="4625"/>
                    <a:pt x="684" y="4148"/>
                  </a:cubicBezTo>
                  <a:cubicBezTo>
                    <a:pt x="0" y="3398"/>
                    <a:pt x="372" y="2486"/>
                    <a:pt x="1122" y="1958"/>
                  </a:cubicBezTo>
                  <a:cubicBezTo>
                    <a:pt x="1852" y="1443"/>
                    <a:pt x="2739" y="1268"/>
                    <a:pt x="3629" y="1268"/>
                  </a:cubicBezTo>
                  <a:close/>
                  <a:moveTo>
                    <a:pt x="7772" y="1"/>
                  </a:moveTo>
                  <a:cubicBezTo>
                    <a:pt x="7510" y="1"/>
                    <a:pt x="7255" y="20"/>
                    <a:pt x="7015" y="56"/>
                  </a:cubicBezTo>
                  <a:cubicBezTo>
                    <a:pt x="6223" y="170"/>
                    <a:pt x="5491" y="620"/>
                    <a:pt x="5113" y="1262"/>
                  </a:cubicBezTo>
                  <a:lnTo>
                    <a:pt x="5107" y="1262"/>
                  </a:lnTo>
                  <a:cubicBezTo>
                    <a:pt x="4664" y="1188"/>
                    <a:pt x="4154" y="1134"/>
                    <a:pt x="3630" y="1134"/>
                  </a:cubicBezTo>
                  <a:cubicBezTo>
                    <a:pt x="2334" y="1134"/>
                    <a:pt x="958" y="1461"/>
                    <a:pt x="342" y="2606"/>
                  </a:cubicBezTo>
                  <a:cubicBezTo>
                    <a:pt x="24" y="3194"/>
                    <a:pt x="168" y="3842"/>
                    <a:pt x="642" y="4298"/>
                  </a:cubicBezTo>
                  <a:cubicBezTo>
                    <a:pt x="1121" y="4762"/>
                    <a:pt x="1767" y="4959"/>
                    <a:pt x="2414" y="4959"/>
                  </a:cubicBezTo>
                  <a:cubicBezTo>
                    <a:pt x="2578" y="4959"/>
                    <a:pt x="2743" y="4946"/>
                    <a:pt x="2905" y="4922"/>
                  </a:cubicBezTo>
                  <a:lnTo>
                    <a:pt x="2905" y="4922"/>
                  </a:lnTo>
                  <a:cubicBezTo>
                    <a:pt x="2995" y="5336"/>
                    <a:pt x="2653" y="5594"/>
                    <a:pt x="2352" y="5798"/>
                  </a:cubicBezTo>
                  <a:cubicBezTo>
                    <a:pt x="2292" y="5834"/>
                    <a:pt x="2316" y="5924"/>
                    <a:pt x="2388" y="5930"/>
                  </a:cubicBezTo>
                  <a:cubicBezTo>
                    <a:pt x="2437" y="5934"/>
                    <a:pt x="2486" y="5936"/>
                    <a:pt x="2535" y="5936"/>
                  </a:cubicBezTo>
                  <a:cubicBezTo>
                    <a:pt x="3213" y="5936"/>
                    <a:pt x="3844" y="5550"/>
                    <a:pt x="4147" y="4934"/>
                  </a:cubicBezTo>
                  <a:cubicBezTo>
                    <a:pt x="4855" y="4880"/>
                    <a:pt x="5587" y="4790"/>
                    <a:pt x="6067" y="4226"/>
                  </a:cubicBezTo>
                  <a:cubicBezTo>
                    <a:pt x="6085" y="4202"/>
                    <a:pt x="6091" y="4172"/>
                    <a:pt x="6079" y="4148"/>
                  </a:cubicBezTo>
                  <a:lnTo>
                    <a:pt x="6079" y="4148"/>
                  </a:lnTo>
                  <a:cubicBezTo>
                    <a:pt x="6613" y="4383"/>
                    <a:pt x="7251" y="4457"/>
                    <a:pt x="7864" y="4457"/>
                  </a:cubicBezTo>
                  <a:cubicBezTo>
                    <a:pt x="8173" y="4457"/>
                    <a:pt x="8475" y="4438"/>
                    <a:pt x="8755" y="4412"/>
                  </a:cubicBezTo>
                  <a:cubicBezTo>
                    <a:pt x="9049" y="4958"/>
                    <a:pt x="9595" y="5318"/>
                    <a:pt x="10207" y="5372"/>
                  </a:cubicBezTo>
                  <a:cubicBezTo>
                    <a:pt x="10261" y="5372"/>
                    <a:pt x="10297" y="5312"/>
                    <a:pt x="10267" y="5270"/>
                  </a:cubicBezTo>
                  <a:cubicBezTo>
                    <a:pt x="10045" y="4964"/>
                    <a:pt x="9907" y="4610"/>
                    <a:pt x="9859" y="4238"/>
                  </a:cubicBezTo>
                  <a:cubicBezTo>
                    <a:pt x="9853" y="4196"/>
                    <a:pt x="9815" y="4175"/>
                    <a:pt x="9781" y="4175"/>
                  </a:cubicBezTo>
                  <a:cubicBezTo>
                    <a:pt x="9746" y="4175"/>
                    <a:pt x="9715" y="4196"/>
                    <a:pt x="9721" y="4238"/>
                  </a:cubicBezTo>
                  <a:cubicBezTo>
                    <a:pt x="9763" y="4586"/>
                    <a:pt x="9883" y="4916"/>
                    <a:pt x="10069" y="5216"/>
                  </a:cubicBezTo>
                  <a:cubicBezTo>
                    <a:pt x="9523" y="5114"/>
                    <a:pt x="9061" y="4754"/>
                    <a:pt x="8827" y="4250"/>
                  </a:cubicBezTo>
                  <a:cubicBezTo>
                    <a:pt x="8816" y="4225"/>
                    <a:pt x="8796" y="4215"/>
                    <a:pt x="8777" y="4215"/>
                  </a:cubicBezTo>
                  <a:cubicBezTo>
                    <a:pt x="8745" y="4215"/>
                    <a:pt x="8711" y="4243"/>
                    <a:pt x="8707" y="4280"/>
                  </a:cubicBezTo>
                  <a:cubicBezTo>
                    <a:pt x="8404" y="4308"/>
                    <a:pt x="8077" y="4331"/>
                    <a:pt x="7746" y="4331"/>
                  </a:cubicBezTo>
                  <a:cubicBezTo>
                    <a:pt x="6777" y="4331"/>
                    <a:pt x="5774" y="4132"/>
                    <a:pt x="5251" y="3260"/>
                  </a:cubicBezTo>
                  <a:cubicBezTo>
                    <a:pt x="4459" y="1922"/>
                    <a:pt x="5485" y="494"/>
                    <a:pt x="6853" y="224"/>
                  </a:cubicBezTo>
                  <a:cubicBezTo>
                    <a:pt x="7148" y="165"/>
                    <a:pt x="7457" y="135"/>
                    <a:pt x="7770" y="135"/>
                  </a:cubicBezTo>
                  <a:cubicBezTo>
                    <a:pt x="8702" y="135"/>
                    <a:pt x="9667" y="399"/>
                    <a:pt x="10399" y="938"/>
                  </a:cubicBezTo>
                  <a:cubicBezTo>
                    <a:pt x="10933" y="1334"/>
                    <a:pt x="11359" y="1946"/>
                    <a:pt x="11359" y="2636"/>
                  </a:cubicBezTo>
                  <a:cubicBezTo>
                    <a:pt x="11365" y="3436"/>
                    <a:pt x="10769" y="4112"/>
                    <a:pt x="9957" y="4112"/>
                  </a:cubicBezTo>
                  <a:cubicBezTo>
                    <a:pt x="9946" y="4112"/>
                    <a:pt x="9936" y="4112"/>
                    <a:pt x="9925" y="4112"/>
                  </a:cubicBezTo>
                  <a:cubicBezTo>
                    <a:pt x="9847" y="4118"/>
                    <a:pt x="9847" y="4238"/>
                    <a:pt x="9925" y="4244"/>
                  </a:cubicBezTo>
                  <a:cubicBezTo>
                    <a:pt x="9943" y="4245"/>
                    <a:pt x="9961" y="4245"/>
                    <a:pt x="9979" y="4245"/>
                  </a:cubicBezTo>
                  <a:cubicBezTo>
                    <a:pt x="11359" y="4245"/>
                    <a:pt x="11819" y="2670"/>
                    <a:pt x="11203" y="1604"/>
                  </a:cubicBezTo>
                  <a:cubicBezTo>
                    <a:pt x="10548" y="469"/>
                    <a:pt x="9078" y="1"/>
                    <a:pt x="7772" y="1"/>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1"/>
            <p:cNvSpPr/>
            <p:nvPr/>
          </p:nvSpPr>
          <p:spPr>
            <a:xfrm>
              <a:off x="1991033" y="3306448"/>
              <a:ext cx="134674" cy="9875"/>
            </a:xfrm>
            <a:custGeom>
              <a:rect b="b" l="l" r="r" t="t"/>
              <a:pathLst>
                <a:path extrusionOk="0" h="235" w="3205">
                  <a:moveTo>
                    <a:pt x="2005" y="1"/>
                  </a:moveTo>
                  <a:cubicBezTo>
                    <a:pt x="1887" y="1"/>
                    <a:pt x="1768" y="2"/>
                    <a:pt x="1651" y="5"/>
                  </a:cubicBezTo>
                  <a:cubicBezTo>
                    <a:pt x="1311" y="18"/>
                    <a:pt x="914" y="100"/>
                    <a:pt x="547" y="100"/>
                  </a:cubicBezTo>
                  <a:cubicBezTo>
                    <a:pt x="396" y="100"/>
                    <a:pt x="250" y="86"/>
                    <a:pt x="114" y="47"/>
                  </a:cubicBezTo>
                  <a:cubicBezTo>
                    <a:pt x="109" y="46"/>
                    <a:pt x="103" y="45"/>
                    <a:pt x="98" y="45"/>
                  </a:cubicBezTo>
                  <a:cubicBezTo>
                    <a:pt x="26" y="45"/>
                    <a:pt x="0" y="151"/>
                    <a:pt x="78" y="179"/>
                  </a:cubicBezTo>
                  <a:cubicBezTo>
                    <a:pt x="217" y="220"/>
                    <a:pt x="360" y="234"/>
                    <a:pt x="504" y="234"/>
                  </a:cubicBezTo>
                  <a:cubicBezTo>
                    <a:pt x="809" y="234"/>
                    <a:pt x="1121" y="169"/>
                    <a:pt x="1423" y="149"/>
                  </a:cubicBezTo>
                  <a:cubicBezTo>
                    <a:pt x="1616" y="141"/>
                    <a:pt x="1810" y="137"/>
                    <a:pt x="2003" y="137"/>
                  </a:cubicBezTo>
                  <a:cubicBezTo>
                    <a:pt x="2374" y="137"/>
                    <a:pt x="2744" y="152"/>
                    <a:pt x="3115" y="179"/>
                  </a:cubicBezTo>
                  <a:cubicBezTo>
                    <a:pt x="3118" y="180"/>
                    <a:pt x="3122" y="180"/>
                    <a:pt x="3125" y="180"/>
                  </a:cubicBezTo>
                  <a:cubicBezTo>
                    <a:pt x="3204" y="180"/>
                    <a:pt x="3201" y="53"/>
                    <a:pt x="3115" y="47"/>
                  </a:cubicBezTo>
                  <a:cubicBezTo>
                    <a:pt x="2747" y="15"/>
                    <a:pt x="2375" y="1"/>
                    <a:pt x="2005" y="1"/>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1"/>
            <p:cNvSpPr/>
            <p:nvPr/>
          </p:nvSpPr>
          <p:spPr>
            <a:xfrm>
              <a:off x="2002883" y="3267285"/>
              <a:ext cx="102151" cy="11429"/>
            </a:xfrm>
            <a:custGeom>
              <a:rect b="b" l="l" r="r" t="t"/>
              <a:pathLst>
                <a:path extrusionOk="0" h="272" w="2431">
                  <a:moveTo>
                    <a:pt x="2346" y="1"/>
                  </a:moveTo>
                  <a:cubicBezTo>
                    <a:pt x="2344" y="1"/>
                    <a:pt x="2342" y="1"/>
                    <a:pt x="2341" y="1"/>
                  </a:cubicBezTo>
                  <a:lnTo>
                    <a:pt x="90" y="133"/>
                  </a:lnTo>
                  <a:cubicBezTo>
                    <a:pt x="2" y="139"/>
                    <a:pt x="0" y="271"/>
                    <a:pt x="85" y="271"/>
                  </a:cubicBezTo>
                  <a:cubicBezTo>
                    <a:pt x="87" y="271"/>
                    <a:pt x="89" y="271"/>
                    <a:pt x="90" y="271"/>
                  </a:cubicBezTo>
                  <a:lnTo>
                    <a:pt x="2341" y="139"/>
                  </a:lnTo>
                  <a:cubicBezTo>
                    <a:pt x="2423" y="133"/>
                    <a:pt x="2430" y="1"/>
                    <a:pt x="2346" y="1"/>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1"/>
            <p:cNvSpPr/>
            <p:nvPr/>
          </p:nvSpPr>
          <p:spPr>
            <a:xfrm>
              <a:off x="2183907" y="3271277"/>
              <a:ext cx="183585" cy="8950"/>
            </a:xfrm>
            <a:custGeom>
              <a:rect b="b" l="l" r="r" t="t"/>
              <a:pathLst>
                <a:path extrusionOk="0" h="213" w="4369">
                  <a:moveTo>
                    <a:pt x="1838" y="1"/>
                  </a:moveTo>
                  <a:cubicBezTo>
                    <a:pt x="1256" y="1"/>
                    <a:pt x="673" y="13"/>
                    <a:pt x="91" y="38"/>
                  </a:cubicBezTo>
                  <a:cubicBezTo>
                    <a:pt x="1" y="38"/>
                    <a:pt x="1" y="176"/>
                    <a:pt x="91" y="176"/>
                  </a:cubicBezTo>
                  <a:cubicBezTo>
                    <a:pt x="673" y="151"/>
                    <a:pt x="1256" y="139"/>
                    <a:pt x="1838" y="139"/>
                  </a:cubicBezTo>
                  <a:cubicBezTo>
                    <a:pt x="2654" y="139"/>
                    <a:pt x="3469" y="163"/>
                    <a:pt x="4285" y="212"/>
                  </a:cubicBezTo>
                  <a:cubicBezTo>
                    <a:pt x="4287" y="212"/>
                    <a:pt x="4289" y="212"/>
                    <a:pt x="4290" y="212"/>
                  </a:cubicBezTo>
                  <a:cubicBezTo>
                    <a:pt x="4369" y="212"/>
                    <a:pt x="4367" y="80"/>
                    <a:pt x="4285" y="74"/>
                  </a:cubicBezTo>
                  <a:cubicBezTo>
                    <a:pt x="3469" y="25"/>
                    <a:pt x="2654" y="1"/>
                    <a:pt x="1838" y="1"/>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1"/>
            <p:cNvSpPr/>
            <p:nvPr/>
          </p:nvSpPr>
          <p:spPr>
            <a:xfrm>
              <a:off x="2193740" y="3225684"/>
              <a:ext cx="178039" cy="7858"/>
            </a:xfrm>
            <a:custGeom>
              <a:rect b="b" l="l" r="r" t="t"/>
              <a:pathLst>
                <a:path extrusionOk="0" h="187" w="4237">
                  <a:moveTo>
                    <a:pt x="4135" y="1"/>
                  </a:moveTo>
                  <a:cubicBezTo>
                    <a:pt x="2785" y="1"/>
                    <a:pt x="1435" y="19"/>
                    <a:pt x="85" y="49"/>
                  </a:cubicBezTo>
                  <a:cubicBezTo>
                    <a:pt x="1" y="61"/>
                    <a:pt x="1" y="181"/>
                    <a:pt x="85" y="187"/>
                  </a:cubicBezTo>
                  <a:cubicBezTo>
                    <a:pt x="1387" y="157"/>
                    <a:pt x="2689" y="139"/>
                    <a:pt x="3991" y="139"/>
                  </a:cubicBezTo>
                  <a:cubicBezTo>
                    <a:pt x="4003" y="164"/>
                    <a:pt x="4027" y="177"/>
                    <a:pt x="4053" y="177"/>
                  </a:cubicBezTo>
                  <a:cubicBezTo>
                    <a:pt x="4064" y="177"/>
                    <a:pt x="4076" y="175"/>
                    <a:pt x="4087" y="169"/>
                  </a:cubicBezTo>
                  <a:lnTo>
                    <a:pt x="4171" y="133"/>
                  </a:lnTo>
                  <a:cubicBezTo>
                    <a:pt x="4237" y="103"/>
                    <a:pt x="4201" y="1"/>
                    <a:pt x="4135" y="1"/>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2" name="Google Shape;472;p21"/>
          <p:cNvSpPr/>
          <p:nvPr/>
        </p:nvSpPr>
        <p:spPr>
          <a:xfrm rot="-1148229">
            <a:off x="8404360" y="4235004"/>
            <a:ext cx="1090318" cy="737981"/>
          </a:xfrm>
          <a:custGeom>
            <a:rect b="b" l="l" r="r" t="t"/>
            <a:pathLst>
              <a:path extrusionOk="0" h="5855" w="8650">
                <a:moveTo>
                  <a:pt x="5230" y="163"/>
                </a:moveTo>
                <a:cubicBezTo>
                  <a:pt x="5641" y="163"/>
                  <a:pt x="6052" y="167"/>
                  <a:pt x="6463" y="177"/>
                </a:cubicBezTo>
                <a:cubicBezTo>
                  <a:pt x="6823" y="183"/>
                  <a:pt x="7225" y="165"/>
                  <a:pt x="7513" y="315"/>
                </a:cubicBezTo>
                <a:cubicBezTo>
                  <a:pt x="7391" y="402"/>
                  <a:pt x="7179" y="573"/>
                  <a:pt x="7176" y="573"/>
                </a:cubicBezTo>
                <a:cubicBezTo>
                  <a:pt x="7176" y="573"/>
                  <a:pt x="7176" y="573"/>
                  <a:pt x="7177" y="573"/>
                </a:cubicBezTo>
                <a:lnTo>
                  <a:pt x="7177" y="573"/>
                </a:lnTo>
                <a:lnTo>
                  <a:pt x="6853" y="873"/>
                </a:lnTo>
                <a:lnTo>
                  <a:pt x="5965" y="1689"/>
                </a:lnTo>
                <a:lnTo>
                  <a:pt x="5161" y="2433"/>
                </a:lnTo>
                <a:cubicBezTo>
                  <a:pt x="5047" y="2535"/>
                  <a:pt x="4903" y="2745"/>
                  <a:pt x="4759" y="2805"/>
                </a:cubicBezTo>
                <a:cubicBezTo>
                  <a:pt x="4698" y="2831"/>
                  <a:pt x="4642" y="2841"/>
                  <a:pt x="4589" y="2841"/>
                </a:cubicBezTo>
                <a:cubicBezTo>
                  <a:pt x="4419" y="2841"/>
                  <a:pt x="4283" y="2729"/>
                  <a:pt x="4123" y="2637"/>
                </a:cubicBezTo>
                <a:cubicBezTo>
                  <a:pt x="3835" y="2481"/>
                  <a:pt x="3553" y="2319"/>
                  <a:pt x="3277" y="2157"/>
                </a:cubicBezTo>
                <a:cubicBezTo>
                  <a:pt x="3272" y="2115"/>
                  <a:pt x="3238" y="2083"/>
                  <a:pt x="3200" y="2083"/>
                </a:cubicBezTo>
                <a:cubicBezTo>
                  <a:pt x="3190" y="2083"/>
                  <a:pt x="3179" y="2086"/>
                  <a:pt x="3169" y="2091"/>
                </a:cubicBezTo>
                <a:cubicBezTo>
                  <a:pt x="2251" y="1539"/>
                  <a:pt x="1356" y="951"/>
                  <a:pt x="498" y="315"/>
                </a:cubicBezTo>
                <a:cubicBezTo>
                  <a:pt x="735" y="211"/>
                  <a:pt x="1074" y="190"/>
                  <a:pt x="1380" y="190"/>
                </a:cubicBezTo>
                <a:cubicBezTo>
                  <a:pt x="1603" y="190"/>
                  <a:pt x="1808" y="201"/>
                  <a:pt x="1944" y="201"/>
                </a:cubicBezTo>
                <a:cubicBezTo>
                  <a:pt x="1957" y="201"/>
                  <a:pt x="1969" y="201"/>
                  <a:pt x="1981" y="201"/>
                </a:cubicBezTo>
                <a:lnTo>
                  <a:pt x="3547" y="177"/>
                </a:lnTo>
                <a:cubicBezTo>
                  <a:pt x="4108" y="170"/>
                  <a:pt x="4669" y="163"/>
                  <a:pt x="5230" y="163"/>
                </a:cubicBezTo>
                <a:close/>
                <a:moveTo>
                  <a:pt x="7603" y="363"/>
                </a:moveTo>
                <a:cubicBezTo>
                  <a:pt x="7777" y="483"/>
                  <a:pt x="7891" y="669"/>
                  <a:pt x="7921" y="873"/>
                </a:cubicBezTo>
                <a:cubicBezTo>
                  <a:pt x="8011" y="1341"/>
                  <a:pt x="8023" y="1833"/>
                  <a:pt x="8053" y="2301"/>
                </a:cubicBezTo>
                <a:cubicBezTo>
                  <a:pt x="8083" y="2709"/>
                  <a:pt x="8263" y="3843"/>
                  <a:pt x="8137" y="4635"/>
                </a:cubicBezTo>
                <a:cubicBezTo>
                  <a:pt x="7393" y="3729"/>
                  <a:pt x="6601" y="2877"/>
                  <a:pt x="5755" y="2067"/>
                </a:cubicBezTo>
                <a:lnTo>
                  <a:pt x="6547" y="1335"/>
                </a:lnTo>
                <a:cubicBezTo>
                  <a:pt x="6847" y="1065"/>
                  <a:pt x="7147" y="795"/>
                  <a:pt x="7435" y="519"/>
                </a:cubicBezTo>
                <a:cubicBezTo>
                  <a:pt x="7495" y="471"/>
                  <a:pt x="7549" y="423"/>
                  <a:pt x="7603" y="369"/>
                </a:cubicBezTo>
                <a:lnTo>
                  <a:pt x="7603" y="363"/>
                </a:lnTo>
                <a:close/>
                <a:moveTo>
                  <a:pt x="360" y="387"/>
                </a:moveTo>
                <a:cubicBezTo>
                  <a:pt x="1242" y="1035"/>
                  <a:pt x="2155" y="1641"/>
                  <a:pt x="3091" y="2199"/>
                </a:cubicBezTo>
                <a:cubicBezTo>
                  <a:pt x="2413" y="3243"/>
                  <a:pt x="1422" y="4143"/>
                  <a:pt x="582" y="5061"/>
                </a:cubicBezTo>
                <a:cubicBezTo>
                  <a:pt x="384" y="4725"/>
                  <a:pt x="384" y="4581"/>
                  <a:pt x="366" y="4203"/>
                </a:cubicBezTo>
                <a:lnTo>
                  <a:pt x="342" y="3543"/>
                </a:lnTo>
                <a:lnTo>
                  <a:pt x="228" y="819"/>
                </a:lnTo>
                <a:cubicBezTo>
                  <a:pt x="228" y="795"/>
                  <a:pt x="216" y="771"/>
                  <a:pt x="192" y="759"/>
                </a:cubicBezTo>
                <a:cubicBezTo>
                  <a:pt x="174" y="615"/>
                  <a:pt x="240" y="465"/>
                  <a:pt x="360" y="387"/>
                </a:cubicBezTo>
                <a:close/>
                <a:moveTo>
                  <a:pt x="5647" y="2163"/>
                </a:moveTo>
                <a:cubicBezTo>
                  <a:pt x="6523" y="2997"/>
                  <a:pt x="7339" y="3879"/>
                  <a:pt x="8101" y="4809"/>
                </a:cubicBezTo>
                <a:cubicBezTo>
                  <a:pt x="8011" y="5188"/>
                  <a:pt x="7830" y="5454"/>
                  <a:pt x="7494" y="5454"/>
                </a:cubicBezTo>
                <a:cubicBezTo>
                  <a:pt x="7473" y="5454"/>
                  <a:pt x="7451" y="5453"/>
                  <a:pt x="7429" y="5451"/>
                </a:cubicBezTo>
                <a:cubicBezTo>
                  <a:pt x="7426" y="5451"/>
                  <a:pt x="7423" y="5451"/>
                  <a:pt x="7420" y="5451"/>
                </a:cubicBezTo>
                <a:cubicBezTo>
                  <a:pt x="7383" y="5451"/>
                  <a:pt x="7357" y="5484"/>
                  <a:pt x="7363" y="5523"/>
                </a:cubicBezTo>
                <a:cubicBezTo>
                  <a:pt x="7351" y="5517"/>
                  <a:pt x="7339" y="5511"/>
                  <a:pt x="7327" y="5511"/>
                </a:cubicBezTo>
                <a:cubicBezTo>
                  <a:pt x="6175" y="5594"/>
                  <a:pt x="5019" y="5679"/>
                  <a:pt x="3863" y="5679"/>
                </a:cubicBezTo>
                <a:cubicBezTo>
                  <a:pt x="3255" y="5679"/>
                  <a:pt x="2647" y="5655"/>
                  <a:pt x="2041" y="5595"/>
                </a:cubicBezTo>
                <a:cubicBezTo>
                  <a:pt x="1758" y="5565"/>
                  <a:pt x="1476" y="5535"/>
                  <a:pt x="1200" y="5487"/>
                </a:cubicBezTo>
                <a:cubicBezTo>
                  <a:pt x="870" y="5433"/>
                  <a:pt x="828" y="5433"/>
                  <a:pt x="660" y="5181"/>
                </a:cubicBezTo>
                <a:cubicBezTo>
                  <a:pt x="1512" y="4245"/>
                  <a:pt x="2515" y="3333"/>
                  <a:pt x="3205" y="2265"/>
                </a:cubicBezTo>
                <a:cubicBezTo>
                  <a:pt x="3667" y="2541"/>
                  <a:pt x="4135" y="2805"/>
                  <a:pt x="4609" y="3057"/>
                </a:cubicBezTo>
                <a:cubicBezTo>
                  <a:pt x="4621" y="3062"/>
                  <a:pt x="4634" y="3065"/>
                  <a:pt x="4646" y="3065"/>
                </a:cubicBezTo>
                <a:cubicBezTo>
                  <a:pt x="4662" y="3065"/>
                  <a:pt x="4679" y="3059"/>
                  <a:pt x="4693" y="3045"/>
                </a:cubicBezTo>
                <a:lnTo>
                  <a:pt x="5647" y="2163"/>
                </a:lnTo>
                <a:close/>
                <a:moveTo>
                  <a:pt x="6444" y="0"/>
                </a:moveTo>
                <a:cubicBezTo>
                  <a:pt x="6032" y="0"/>
                  <a:pt x="5616" y="27"/>
                  <a:pt x="5233" y="27"/>
                </a:cubicBezTo>
                <a:cubicBezTo>
                  <a:pt x="4369" y="27"/>
                  <a:pt x="3511" y="45"/>
                  <a:pt x="2653" y="57"/>
                </a:cubicBezTo>
                <a:cubicBezTo>
                  <a:pt x="2646" y="57"/>
                  <a:pt x="2639" y="57"/>
                  <a:pt x="2631" y="57"/>
                </a:cubicBezTo>
                <a:cubicBezTo>
                  <a:pt x="2423" y="57"/>
                  <a:pt x="2007" y="17"/>
                  <a:pt x="1569" y="17"/>
                </a:cubicBezTo>
                <a:cubicBezTo>
                  <a:pt x="1123" y="17"/>
                  <a:pt x="655" y="58"/>
                  <a:pt x="360" y="225"/>
                </a:cubicBezTo>
                <a:cubicBezTo>
                  <a:pt x="336" y="225"/>
                  <a:pt x="312" y="237"/>
                  <a:pt x="300" y="255"/>
                </a:cubicBezTo>
                <a:cubicBezTo>
                  <a:pt x="102" y="387"/>
                  <a:pt x="0" y="585"/>
                  <a:pt x="78" y="885"/>
                </a:cubicBezTo>
                <a:cubicBezTo>
                  <a:pt x="78" y="897"/>
                  <a:pt x="84" y="903"/>
                  <a:pt x="96" y="915"/>
                </a:cubicBezTo>
                <a:cubicBezTo>
                  <a:pt x="138" y="1971"/>
                  <a:pt x="180" y="3033"/>
                  <a:pt x="228" y="4089"/>
                </a:cubicBezTo>
                <a:cubicBezTo>
                  <a:pt x="258" y="4815"/>
                  <a:pt x="168" y="5403"/>
                  <a:pt x="984" y="5589"/>
                </a:cubicBezTo>
                <a:cubicBezTo>
                  <a:pt x="1858" y="5787"/>
                  <a:pt x="2770" y="5854"/>
                  <a:pt x="3688" y="5854"/>
                </a:cubicBezTo>
                <a:cubicBezTo>
                  <a:pt x="4913" y="5854"/>
                  <a:pt x="6150" y="5735"/>
                  <a:pt x="7327" y="5649"/>
                </a:cubicBezTo>
                <a:cubicBezTo>
                  <a:pt x="7363" y="5649"/>
                  <a:pt x="7393" y="5613"/>
                  <a:pt x="7393" y="5577"/>
                </a:cubicBezTo>
                <a:cubicBezTo>
                  <a:pt x="7405" y="5583"/>
                  <a:pt x="7417" y="5589"/>
                  <a:pt x="7429" y="5589"/>
                </a:cubicBezTo>
                <a:cubicBezTo>
                  <a:pt x="7462" y="5592"/>
                  <a:pt x="7494" y="5594"/>
                  <a:pt x="7524" y="5594"/>
                </a:cubicBezTo>
                <a:cubicBezTo>
                  <a:pt x="8650" y="5594"/>
                  <a:pt x="8268" y="3603"/>
                  <a:pt x="8233" y="2955"/>
                </a:cubicBezTo>
                <a:cubicBezTo>
                  <a:pt x="8197" y="2259"/>
                  <a:pt x="8185" y="1533"/>
                  <a:pt x="8059" y="855"/>
                </a:cubicBezTo>
                <a:cubicBezTo>
                  <a:pt x="7987" y="477"/>
                  <a:pt x="7837" y="177"/>
                  <a:pt x="7441" y="87"/>
                </a:cubicBezTo>
                <a:cubicBezTo>
                  <a:pt x="7127" y="19"/>
                  <a:pt x="6788" y="0"/>
                  <a:pt x="6444" y="0"/>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3" name="Google Shape;473;p21"/>
          <p:cNvGrpSpPr/>
          <p:nvPr/>
        </p:nvGrpSpPr>
        <p:grpSpPr>
          <a:xfrm rot="-1645630">
            <a:off x="5341887" y="4406287"/>
            <a:ext cx="835787" cy="868154"/>
            <a:chOff x="2666765" y="4068368"/>
            <a:chExt cx="254937" cy="264810"/>
          </a:xfrm>
        </p:grpSpPr>
        <p:sp>
          <p:nvSpPr>
            <p:cNvPr id="474" name="Google Shape;474;p21"/>
            <p:cNvSpPr/>
            <p:nvPr/>
          </p:nvSpPr>
          <p:spPr>
            <a:xfrm>
              <a:off x="2666765" y="4068368"/>
              <a:ext cx="195435" cy="264810"/>
            </a:xfrm>
            <a:custGeom>
              <a:rect b="b" l="l" r="r" t="t"/>
              <a:pathLst>
                <a:path extrusionOk="0" h="6302" w="4651">
                  <a:moveTo>
                    <a:pt x="1756" y="138"/>
                  </a:moveTo>
                  <a:cubicBezTo>
                    <a:pt x="2181" y="138"/>
                    <a:pt x="2574" y="753"/>
                    <a:pt x="2689" y="1116"/>
                  </a:cubicBezTo>
                  <a:cubicBezTo>
                    <a:pt x="2755" y="1314"/>
                    <a:pt x="2785" y="1524"/>
                    <a:pt x="2785" y="1740"/>
                  </a:cubicBezTo>
                  <a:cubicBezTo>
                    <a:pt x="2785" y="1878"/>
                    <a:pt x="2755" y="2010"/>
                    <a:pt x="2689" y="2136"/>
                  </a:cubicBezTo>
                  <a:cubicBezTo>
                    <a:pt x="2538" y="2260"/>
                    <a:pt x="2385" y="2322"/>
                    <a:pt x="2228" y="2322"/>
                  </a:cubicBezTo>
                  <a:cubicBezTo>
                    <a:pt x="2172" y="2322"/>
                    <a:pt x="2115" y="2314"/>
                    <a:pt x="2059" y="2298"/>
                  </a:cubicBezTo>
                  <a:cubicBezTo>
                    <a:pt x="2047" y="2280"/>
                    <a:pt x="2029" y="2268"/>
                    <a:pt x="2011" y="2268"/>
                  </a:cubicBezTo>
                  <a:lnTo>
                    <a:pt x="1969" y="2268"/>
                  </a:lnTo>
                  <a:cubicBezTo>
                    <a:pt x="1957" y="2262"/>
                    <a:pt x="1939" y="2256"/>
                    <a:pt x="1927" y="2250"/>
                  </a:cubicBezTo>
                  <a:cubicBezTo>
                    <a:pt x="1916" y="2242"/>
                    <a:pt x="1903" y="2238"/>
                    <a:pt x="1890" y="2238"/>
                  </a:cubicBezTo>
                  <a:cubicBezTo>
                    <a:pt x="1867" y="2238"/>
                    <a:pt x="1844" y="2251"/>
                    <a:pt x="1837" y="2274"/>
                  </a:cubicBezTo>
                  <a:cubicBezTo>
                    <a:pt x="1207" y="2370"/>
                    <a:pt x="1633" y="3462"/>
                    <a:pt x="1849" y="3840"/>
                  </a:cubicBezTo>
                  <a:cubicBezTo>
                    <a:pt x="1914" y="3959"/>
                    <a:pt x="2604" y="4921"/>
                    <a:pt x="2850" y="4921"/>
                  </a:cubicBezTo>
                  <a:cubicBezTo>
                    <a:pt x="2852" y="4921"/>
                    <a:pt x="2854" y="4921"/>
                    <a:pt x="2857" y="4921"/>
                  </a:cubicBezTo>
                  <a:cubicBezTo>
                    <a:pt x="2865" y="4929"/>
                    <a:pt x="2881" y="4935"/>
                    <a:pt x="2895" y="4935"/>
                  </a:cubicBezTo>
                  <a:cubicBezTo>
                    <a:pt x="2901" y="4935"/>
                    <a:pt x="2906" y="4934"/>
                    <a:pt x="2911" y="4933"/>
                  </a:cubicBezTo>
                  <a:cubicBezTo>
                    <a:pt x="3246" y="4813"/>
                    <a:pt x="3268" y="4127"/>
                    <a:pt x="3593" y="4127"/>
                  </a:cubicBezTo>
                  <a:cubicBezTo>
                    <a:pt x="3675" y="4127"/>
                    <a:pt x="3776" y="4171"/>
                    <a:pt x="3907" y="4278"/>
                  </a:cubicBezTo>
                  <a:cubicBezTo>
                    <a:pt x="4321" y="4615"/>
                    <a:pt x="4483" y="5353"/>
                    <a:pt x="4507" y="5851"/>
                  </a:cubicBezTo>
                  <a:cubicBezTo>
                    <a:pt x="4501" y="5851"/>
                    <a:pt x="4489" y="5851"/>
                    <a:pt x="4483" y="5857"/>
                  </a:cubicBezTo>
                  <a:cubicBezTo>
                    <a:pt x="4128" y="6072"/>
                    <a:pt x="3765" y="6166"/>
                    <a:pt x="3411" y="6166"/>
                  </a:cubicBezTo>
                  <a:cubicBezTo>
                    <a:pt x="2381" y="6166"/>
                    <a:pt x="1418" y="5374"/>
                    <a:pt x="900" y="4458"/>
                  </a:cubicBezTo>
                  <a:cubicBezTo>
                    <a:pt x="150" y="3132"/>
                    <a:pt x="198" y="1458"/>
                    <a:pt x="1321" y="360"/>
                  </a:cubicBezTo>
                  <a:cubicBezTo>
                    <a:pt x="1339" y="360"/>
                    <a:pt x="1351" y="354"/>
                    <a:pt x="1363" y="336"/>
                  </a:cubicBezTo>
                  <a:cubicBezTo>
                    <a:pt x="1492" y="195"/>
                    <a:pt x="1626" y="138"/>
                    <a:pt x="1756" y="138"/>
                  </a:cubicBezTo>
                  <a:close/>
                  <a:moveTo>
                    <a:pt x="1742" y="0"/>
                  </a:moveTo>
                  <a:cubicBezTo>
                    <a:pt x="1590" y="0"/>
                    <a:pt x="1434" y="66"/>
                    <a:pt x="1285" y="222"/>
                  </a:cubicBezTo>
                  <a:cubicBezTo>
                    <a:pt x="1267" y="222"/>
                    <a:pt x="1255" y="228"/>
                    <a:pt x="1243" y="240"/>
                  </a:cubicBezTo>
                  <a:cubicBezTo>
                    <a:pt x="0" y="1428"/>
                    <a:pt x="0" y="3288"/>
                    <a:pt x="876" y="4687"/>
                  </a:cubicBezTo>
                  <a:cubicBezTo>
                    <a:pt x="1436" y="5583"/>
                    <a:pt x="2398" y="6302"/>
                    <a:pt x="3413" y="6302"/>
                  </a:cubicBezTo>
                  <a:cubicBezTo>
                    <a:pt x="3790" y="6302"/>
                    <a:pt x="4175" y="6203"/>
                    <a:pt x="4549" y="5977"/>
                  </a:cubicBezTo>
                  <a:cubicBezTo>
                    <a:pt x="4573" y="5965"/>
                    <a:pt x="4585" y="5941"/>
                    <a:pt x="4579" y="5917"/>
                  </a:cubicBezTo>
                  <a:lnTo>
                    <a:pt x="4579" y="5917"/>
                  </a:lnTo>
                  <a:cubicBezTo>
                    <a:pt x="4582" y="5917"/>
                    <a:pt x="4585" y="5917"/>
                    <a:pt x="4588" y="5917"/>
                  </a:cubicBezTo>
                  <a:cubicBezTo>
                    <a:pt x="4625" y="5917"/>
                    <a:pt x="4651" y="5884"/>
                    <a:pt x="4651" y="5851"/>
                  </a:cubicBezTo>
                  <a:cubicBezTo>
                    <a:pt x="4621" y="5263"/>
                    <a:pt x="4417" y="4482"/>
                    <a:pt x="3925" y="4098"/>
                  </a:cubicBezTo>
                  <a:cubicBezTo>
                    <a:pt x="3840" y="4024"/>
                    <a:pt x="3735" y="3986"/>
                    <a:pt x="3629" y="3986"/>
                  </a:cubicBezTo>
                  <a:cubicBezTo>
                    <a:pt x="3547" y="3986"/>
                    <a:pt x="3464" y="4009"/>
                    <a:pt x="3391" y="4056"/>
                  </a:cubicBezTo>
                  <a:cubicBezTo>
                    <a:pt x="3145" y="4200"/>
                    <a:pt x="3133" y="4645"/>
                    <a:pt x="2917" y="4777"/>
                  </a:cubicBezTo>
                  <a:cubicBezTo>
                    <a:pt x="2902" y="4762"/>
                    <a:pt x="2884" y="4755"/>
                    <a:pt x="2866" y="4755"/>
                  </a:cubicBezTo>
                  <a:cubicBezTo>
                    <a:pt x="2832" y="4755"/>
                    <a:pt x="2798" y="4779"/>
                    <a:pt x="2791" y="4819"/>
                  </a:cubicBezTo>
                  <a:cubicBezTo>
                    <a:pt x="2803" y="4723"/>
                    <a:pt x="2497" y="4482"/>
                    <a:pt x="2425" y="4398"/>
                  </a:cubicBezTo>
                  <a:cubicBezTo>
                    <a:pt x="2251" y="4206"/>
                    <a:pt x="2095" y="3996"/>
                    <a:pt x="1963" y="3768"/>
                  </a:cubicBezTo>
                  <a:cubicBezTo>
                    <a:pt x="1831" y="3528"/>
                    <a:pt x="1339" y="2436"/>
                    <a:pt x="1927" y="2406"/>
                  </a:cubicBezTo>
                  <a:lnTo>
                    <a:pt x="1927" y="2406"/>
                  </a:lnTo>
                  <a:cubicBezTo>
                    <a:pt x="2023" y="2454"/>
                    <a:pt x="2140" y="2478"/>
                    <a:pt x="2257" y="2478"/>
                  </a:cubicBezTo>
                  <a:cubicBezTo>
                    <a:pt x="2438" y="2478"/>
                    <a:pt x="2620" y="2421"/>
                    <a:pt x="2737" y="2304"/>
                  </a:cubicBezTo>
                  <a:cubicBezTo>
                    <a:pt x="2995" y="2040"/>
                    <a:pt x="2941" y="1542"/>
                    <a:pt x="2857" y="1218"/>
                  </a:cubicBezTo>
                  <a:cubicBezTo>
                    <a:pt x="2745" y="755"/>
                    <a:pt x="2261" y="0"/>
                    <a:pt x="1742" y="0"/>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1"/>
            <p:cNvSpPr/>
            <p:nvPr/>
          </p:nvSpPr>
          <p:spPr>
            <a:xfrm>
              <a:off x="2804004" y="4160435"/>
              <a:ext cx="29708" cy="39877"/>
            </a:xfrm>
            <a:custGeom>
              <a:rect b="b" l="l" r="r" t="t"/>
              <a:pathLst>
                <a:path extrusionOk="0" h="949" w="707">
                  <a:moveTo>
                    <a:pt x="89" y="1"/>
                  </a:moveTo>
                  <a:cubicBezTo>
                    <a:pt x="23" y="1"/>
                    <a:pt x="1" y="110"/>
                    <a:pt x="71" y="137"/>
                  </a:cubicBezTo>
                  <a:cubicBezTo>
                    <a:pt x="377" y="257"/>
                    <a:pt x="569" y="557"/>
                    <a:pt x="545" y="881"/>
                  </a:cubicBezTo>
                  <a:cubicBezTo>
                    <a:pt x="542" y="926"/>
                    <a:pt x="575" y="949"/>
                    <a:pt x="609" y="949"/>
                  </a:cubicBezTo>
                  <a:cubicBezTo>
                    <a:pt x="644" y="949"/>
                    <a:pt x="680" y="926"/>
                    <a:pt x="683" y="881"/>
                  </a:cubicBezTo>
                  <a:cubicBezTo>
                    <a:pt x="707" y="497"/>
                    <a:pt x="473" y="137"/>
                    <a:pt x="113" y="5"/>
                  </a:cubicBezTo>
                  <a:cubicBezTo>
                    <a:pt x="104" y="2"/>
                    <a:pt x="96" y="1"/>
                    <a:pt x="89" y="1"/>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1"/>
            <p:cNvSpPr/>
            <p:nvPr/>
          </p:nvSpPr>
          <p:spPr>
            <a:xfrm>
              <a:off x="2810854" y="4124886"/>
              <a:ext cx="58786" cy="100890"/>
            </a:xfrm>
            <a:custGeom>
              <a:rect b="b" l="l" r="r" t="t"/>
              <a:pathLst>
                <a:path extrusionOk="0" h="2401" w="1399">
                  <a:moveTo>
                    <a:pt x="88" y="1"/>
                  </a:moveTo>
                  <a:cubicBezTo>
                    <a:pt x="22" y="1"/>
                    <a:pt x="0" y="110"/>
                    <a:pt x="76" y="137"/>
                  </a:cubicBezTo>
                  <a:cubicBezTo>
                    <a:pt x="1006" y="467"/>
                    <a:pt x="1228" y="1457"/>
                    <a:pt x="1264" y="2333"/>
                  </a:cubicBezTo>
                  <a:cubicBezTo>
                    <a:pt x="1264" y="2378"/>
                    <a:pt x="1298" y="2401"/>
                    <a:pt x="1332" y="2401"/>
                  </a:cubicBezTo>
                  <a:cubicBezTo>
                    <a:pt x="1366" y="2401"/>
                    <a:pt x="1399" y="2378"/>
                    <a:pt x="1396" y="2333"/>
                  </a:cubicBezTo>
                  <a:cubicBezTo>
                    <a:pt x="1366" y="1385"/>
                    <a:pt x="1096" y="353"/>
                    <a:pt x="112" y="5"/>
                  </a:cubicBezTo>
                  <a:cubicBezTo>
                    <a:pt x="103" y="2"/>
                    <a:pt x="95" y="1"/>
                    <a:pt x="88" y="1"/>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1"/>
            <p:cNvSpPr/>
            <p:nvPr/>
          </p:nvSpPr>
          <p:spPr>
            <a:xfrm>
              <a:off x="2816022" y="4083747"/>
              <a:ext cx="105680" cy="138120"/>
            </a:xfrm>
            <a:custGeom>
              <a:rect b="b" l="l" r="r" t="t"/>
              <a:pathLst>
                <a:path extrusionOk="0" h="3287" w="2515">
                  <a:moveTo>
                    <a:pt x="85" y="0"/>
                  </a:moveTo>
                  <a:cubicBezTo>
                    <a:pt x="1" y="12"/>
                    <a:pt x="1" y="132"/>
                    <a:pt x="85" y="138"/>
                  </a:cubicBezTo>
                  <a:cubicBezTo>
                    <a:pt x="1705" y="150"/>
                    <a:pt x="2365" y="1812"/>
                    <a:pt x="2059" y="3198"/>
                  </a:cubicBezTo>
                  <a:cubicBezTo>
                    <a:pt x="2048" y="3252"/>
                    <a:pt x="2091" y="3287"/>
                    <a:pt x="2131" y="3287"/>
                  </a:cubicBezTo>
                  <a:cubicBezTo>
                    <a:pt x="2158" y="3287"/>
                    <a:pt x="2184" y="3271"/>
                    <a:pt x="2191" y="3234"/>
                  </a:cubicBezTo>
                  <a:cubicBezTo>
                    <a:pt x="2515" y="1758"/>
                    <a:pt x="1795" y="18"/>
                    <a:pt x="85" y="0"/>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 name="Google Shape;478;p21"/>
          <p:cNvGrpSpPr/>
          <p:nvPr/>
        </p:nvGrpSpPr>
        <p:grpSpPr>
          <a:xfrm>
            <a:off x="7895236" y="-22021"/>
            <a:ext cx="1184869" cy="1237849"/>
            <a:chOff x="2600709" y="2865525"/>
            <a:chExt cx="318599" cy="332845"/>
          </a:xfrm>
        </p:grpSpPr>
        <p:sp>
          <p:nvSpPr>
            <p:cNvPr id="479" name="Google Shape;479;p21"/>
            <p:cNvSpPr/>
            <p:nvPr/>
          </p:nvSpPr>
          <p:spPr>
            <a:xfrm>
              <a:off x="2682145" y="2968980"/>
              <a:ext cx="140473" cy="133456"/>
            </a:xfrm>
            <a:custGeom>
              <a:rect b="b" l="l" r="r" t="t"/>
              <a:pathLst>
                <a:path extrusionOk="0" h="3176" w="3343">
                  <a:moveTo>
                    <a:pt x="1501" y="142"/>
                  </a:moveTo>
                  <a:cubicBezTo>
                    <a:pt x="1716" y="142"/>
                    <a:pt x="1918" y="272"/>
                    <a:pt x="1999" y="482"/>
                  </a:cubicBezTo>
                  <a:cubicBezTo>
                    <a:pt x="2095" y="758"/>
                    <a:pt x="1969" y="1100"/>
                    <a:pt x="1681" y="1160"/>
                  </a:cubicBezTo>
                  <a:cubicBezTo>
                    <a:pt x="1668" y="1155"/>
                    <a:pt x="1655" y="1151"/>
                    <a:pt x="1642" y="1151"/>
                  </a:cubicBezTo>
                  <a:cubicBezTo>
                    <a:pt x="1637" y="1151"/>
                    <a:pt x="1632" y="1152"/>
                    <a:pt x="1627" y="1154"/>
                  </a:cubicBezTo>
                  <a:cubicBezTo>
                    <a:pt x="1587" y="1163"/>
                    <a:pt x="1546" y="1168"/>
                    <a:pt x="1505" y="1168"/>
                  </a:cubicBezTo>
                  <a:cubicBezTo>
                    <a:pt x="1291" y="1168"/>
                    <a:pt x="1073" y="1040"/>
                    <a:pt x="1003" y="824"/>
                  </a:cubicBezTo>
                  <a:cubicBezTo>
                    <a:pt x="919" y="554"/>
                    <a:pt x="1063" y="266"/>
                    <a:pt x="1333" y="170"/>
                  </a:cubicBezTo>
                  <a:cubicBezTo>
                    <a:pt x="1388" y="151"/>
                    <a:pt x="1445" y="142"/>
                    <a:pt x="1501" y="142"/>
                  </a:cubicBezTo>
                  <a:close/>
                  <a:moveTo>
                    <a:pt x="1694" y="1350"/>
                  </a:moveTo>
                  <a:cubicBezTo>
                    <a:pt x="2483" y="1350"/>
                    <a:pt x="3126" y="2001"/>
                    <a:pt x="3097" y="2804"/>
                  </a:cubicBezTo>
                  <a:cubicBezTo>
                    <a:pt x="3055" y="2804"/>
                    <a:pt x="3031" y="2846"/>
                    <a:pt x="3043" y="2882"/>
                  </a:cubicBezTo>
                  <a:lnTo>
                    <a:pt x="3067" y="2942"/>
                  </a:lnTo>
                  <a:cubicBezTo>
                    <a:pt x="2107" y="2972"/>
                    <a:pt x="1141" y="3002"/>
                    <a:pt x="180" y="3038"/>
                  </a:cubicBezTo>
                  <a:cubicBezTo>
                    <a:pt x="168" y="2198"/>
                    <a:pt x="721" y="1388"/>
                    <a:pt x="1621" y="1352"/>
                  </a:cubicBezTo>
                  <a:cubicBezTo>
                    <a:pt x="1645" y="1350"/>
                    <a:pt x="1670" y="1350"/>
                    <a:pt x="1694" y="1350"/>
                  </a:cubicBezTo>
                  <a:close/>
                  <a:moveTo>
                    <a:pt x="1513" y="1"/>
                  </a:moveTo>
                  <a:cubicBezTo>
                    <a:pt x="1108" y="1"/>
                    <a:pt x="764" y="373"/>
                    <a:pt x="859" y="812"/>
                  </a:cubicBezTo>
                  <a:cubicBezTo>
                    <a:pt x="907" y="1028"/>
                    <a:pt x="1069" y="1202"/>
                    <a:pt x="1285" y="1268"/>
                  </a:cubicBezTo>
                  <a:cubicBezTo>
                    <a:pt x="486" y="1478"/>
                    <a:pt x="0" y="2264"/>
                    <a:pt x="48" y="3098"/>
                  </a:cubicBezTo>
                  <a:cubicBezTo>
                    <a:pt x="48" y="3122"/>
                    <a:pt x="66" y="3146"/>
                    <a:pt x="90" y="3158"/>
                  </a:cubicBezTo>
                  <a:cubicBezTo>
                    <a:pt x="102" y="3170"/>
                    <a:pt x="120" y="3176"/>
                    <a:pt x="138" y="3176"/>
                  </a:cubicBezTo>
                  <a:cubicBezTo>
                    <a:pt x="1135" y="3140"/>
                    <a:pt x="2137" y="3104"/>
                    <a:pt x="3139" y="3080"/>
                  </a:cubicBezTo>
                  <a:cubicBezTo>
                    <a:pt x="3169" y="3080"/>
                    <a:pt x="3199" y="3056"/>
                    <a:pt x="3199" y="3020"/>
                  </a:cubicBezTo>
                  <a:cubicBezTo>
                    <a:pt x="3211" y="3008"/>
                    <a:pt x="3217" y="2996"/>
                    <a:pt x="3217" y="2984"/>
                  </a:cubicBezTo>
                  <a:cubicBezTo>
                    <a:pt x="3343" y="2126"/>
                    <a:pt x="2743" y="1334"/>
                    <a:pt x="1885" y="1226"/>
                  </a:cubicBezTo>
                  <a:cubicBezTo>
                    <a:pt x="2329" y="926"/>
                    <a:pt x="2257" y="254"/>
                    <a:pt x="1765" y="50"/>
                  </a:cubicBezTo>
                  <a:cubicBezTo>
                    <a:pt x="1680" y="16"/>
                    <a:pt x="1595" y="1"/>
                    <a:pt x="1513" y="1"/>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1"/>
            <p:cNvSpPr/>
            <p:nvPr/>
          </p:nvSpPr>
          <p:spPr>
            <a:xfrm>
              <a:off x="2736603" y="2865525"/>
              <a:ext cx="9497" cy="88494"/>
            </a:xfrm>
            <a:custGeom>
              <a:rect b="b" l="l" r="r" t="t"/>
              <a:pathLst>
                <a:path extrusionOk="0" h="2106" w="226">
                  <a:moveTo>
                    <a:pt x="67" y="0"/>
                  </a:moveTo>
                  <a:cubicBezTo>
                    <a:pt x="34" y="0"/>
                    <a:pt x="1" y="21"/>
                    <a:pt x="1" y="63"/>
                  </a:cubicBezTo>
                  <a:cubicBezTo>
                    <a:pt x="25" y="723"/>
                    <a:pt x="55" y="1384"/>
                    <a:pt x="85" y="2038"/>
                  </a:cubicBezTo>
                  <a:cubicBezTo>
                    <a:pt x="88" y="2083"/>
                    <a:pt x="124" y="2105"/>
                    <a:pt x="158" y="2105"/>
                  </a:cubicBezTo>
                  <a:cubicBezTo>
                    <a:pt x="193" y="2105"/>
                    <a:pt x="226" y="2083"/>
                    <a:pt x="223" y="2038"/>
                  </a:cubicBezTo>
                  <a:cubicBezTo>
                    <a:pt x="193" y="1384"/>
                    <a:pt x="163" y="723"/>
                    <a:pt x="139" y="63"/>
                  </a:cubicBezTo>
                  <a:cubicBezTo>
                    <a:pt x="136" y="21"/>
                    <a:pt x="101" y="0"/>
                    <a:pt x="67" y="0"/>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1"/>
            <p:cNvSpPr/>
            <p:nvPr/>
          </p:nvSpPr>
          <p:spPr>
            <a:xfrm>
              <a:off x="2600709" y="2998814"/>
              <a:ext cx="76813" cy="46180"/>
            </a:xfrm>
            <a:custGeom>
              <a:rect b="b" l="l" r="r" t="t"/>
              <a:pathLst>
                <a:path extrusionOk="0" h="1099" w="1828">
                  <a:moveTo>
                    <a:pt x="99" y="0"/>
                  </a:moveTo>
                  <a:cubicBezTo>
                    <a:pt x="37" y="0"/>
                    <a:pt x="1" y="90"/>
                    <a:pt x="66" y="126"/>
                  </a:cubicBezTo>
                  <a:lnTo>
                    <a:pt x="1698" y="1092"/>
                  </a:lnTo>
                  <a:cubicBezTo>
                    <a:pt x="1709" y="1097"/>
                    <a:pt x="1720" y="1099"/>
                    <a:pt x="1730" y="1099"/>
                  </a:cubicBezTo>
                  <a:cubicBezTo>
                    <a:pt x="1791" y="1099"/>
                    <a:pt x="1827" y="1013"/>
                    <a:pt x="1770" y="972"/>
                  </a:cubicBezTo>
                  <a:lnTo>
                    <a:pt x="138" y="12"/>
                  </a:lnTo>
                  <a:cubicBezTo>
                    <a:pt x="125" y="4"/>
                    <a:pt x="112" y="0"/>
                    <a:pt x="99" y="0"/>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1"/>
            <p:cNvSpPr/>
            <p:nvPr/>
          </p:nvSpPr>
          <p:spPr>
            <a:xfrm>
              <a:off x="2614071" y="3115716"/>
              <a:ext cx="66560" cy="50844"/>
            </a:xfrm>
            <a:custGeom>
              <a:rect b="b" l="l" r="r" t="t"/>
              <a:pathLst>
                <a:path extrusionOk="0" h="1210" w="1584">
                  <a:moveTo>
                    <a:pt x="1492" y="0"/>
                  </a:moveTo>
                  <a:cubicBezTo>
                    <a:pt x="1480" y="0"/>
                    <a:pt x="1466" y="4"/>
                    <a:pt x="1452" y="14"/>
                  </a:cubicBezTo>
                  <a:lnTo>
                    <a:pt x="54" y="1076"/>
                  </a:lnTo>
                  <a:cubicBezTo>
                    <a:pt x="0" y="1120"/>
                    <a:pt x="35" y="1210"/>
                    <a:pt x="89" y="1210"/>
                  </a:cubicBezTo>
                  <a:cubicBezTo>
                    <a:pt x="101" y="1210"/>
                    <a:pt x="114" y="1205"/>
                    <a:pt x="126" y="1196"/>
                  </a:cubicBezTo>
                  <a:lnTo>
                    <a:pt x="1524" y="134"/>
                  </a:lnTo>
                  <a:cubicBezTo>
                    <a:pt x="1584" y="89"/>
                    <a:pt x="1549" y="0"/>
                    <a:pt x="1492" y="0"/>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1"/>
            <p:cNvSpPr/>
            <p:nvPr/>
          </p:nvSpPr>
          <p:spPr>
            <a:xfrm>
              <a:off x="2748705" y="3111850"/>
              <a:ext cx="10631" cy="86519"/>
            </a:xfrm>
            <a:custGeom>
              <a:rect b="b" l="l" r="r" t="t"/>
              <a:pathLst>
                <a:path extrusionOk="0" h="2059" w="253">
                  <a:moveTo>
                    <a:pt x="96" y="1"/>
                  </a:moveTo>
                  <a:cubicBezTo>
                    <a:pt x="64" y="1"/>
                    <a:pt x="31" y="22"/>
                    <a:pt x="25" y="64"/>
                  </a:cubicBezTo>
                  <a:lnTo>
                    <a:pt x="49" y="1216"/>
                  </a:lnTo>
                  <a:cubicBezTo>
                    <a:pt x="55" y="1468"/>
                    <a:pt x="1" y="1792"/>
                    <a:pt x="97" y="2026"/>
                  </a:cubicBezTo>
                  <a:cubicBezTo>
                    <a:pt x="113" y="2046"/>
                    <a:pt x="137" y="2058"/>
                    <a:pt x="161" y="2058"/>
                  </a:cubicBezTo>
                  <a:cubicBezTo>
                    <a:pt x="172" y="2058"/>
                    <a:pt x="183" y="2056"/>
                    <a:pt x="193" y="2050"/>
                  </a:cubicBezTo>
                  <a:lnTo>
                    <a:pt x="217" y="2038"/>
                  </a:lnTo>
                  <a:cubicBezTo>
                    <a:pt x="241" y="2020"/>
                    <a:pt x="253" y="1990"/>
                    <a:pt x="241" y="1960"/>
                  </a:cubicBezTo>
                  <a:cubicBezTo>
                    <a:pt x="241" y="1954"/>
                    <a:pt x="241" y="1948"/>
                    <a:pt x="235" y="1942"/>
                  </a:cubicBezTo>
                  <a:cubicBezTo>
                    <a:pt x="223" y="1912"/>
                    <a:pt x="193" y="1894"/>
                    <a:pt x="163" y="1894"/>
                  </a:cubicBezTo>
                  <a:cubicBezTo>
                    <a:pt x="199" y="1822"/>
                    <a:pt x="211" y="1732"/>
                    <a:pt x="193" y="1648"/>
                  </a:cubicBezTo>
                  <a:lnTo>
                    <a:pt x="193" y="1504"/>
                  </a:lnTo>
                  <a:lnTo>
                    <a:pt x="181" y="1000"/>
                  </a:lnTo>
                  <a:cubicBezTo>
                    <a:pt x="175" y="688"/>
                    <a:pt x="169" y="376"/>
                    <a:pt x="163" y="64"/>
                  </a:cubicBezTo>
                  <a:cubicBezTo>
                    <a:pt x="160" y="22"/>
                    <a:pt x="128" y="1"/>
                    <a:pt x="96" y="1"/>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1"/>
            <p:cNvSpPr/>
            <p:nvPr/>
          </p:nvSpPr>
          <p:spPr>
            <a:xfrm>
              <a:off x="2835436" y="3093949"/>
              <a:ext cx="83872" cy="46642"/>
            </a:xfrm>
            <a:custGeom>
              <a:rect b="b" l="l" r="r" t="t"/>
              <a:pathLst>
                <a:path extrusionOk="0" h="1110" w="1996">
                  <a:moveTo>
                    <a:pt x="106" y="1"/>
                  </a:moveTo>
                  <a:cubicBezTo>
                    <a:pt x="43" y="1"/>
                    <a:pt x="0" y="94"/>
                    <a:pt x="67" y="130"/>
                  </a:cubicBezTo>
                  <a:cubicBezTo>
                    <a:pt x="673" y="442"/>
                    <a:pt x="1273" y="772"/>
                    <a:pt x="1867" y="1102"/>
                  </a:cubicBezTo>
                  <a:cubicBezTo>
                    <a:pt x="1878" y="1107"/>
                    <a:pt x="1889" y="1109"/>
                    <a:pt x="1899" y="1109"/>
                  </a:cubicBezTo>
                  <a:cubicBezTo>
                    <a:pt x="1960" y="1109"/>
                    <a:pt x="1995" y="1029"/>
                    <a:pt x="1939" y="988"/>
                  </a:cubicBezTo>
                  <a:cubicBezTo>
                    <a:pt x="1345" y="652"/>
                    <a:pt x="745" y="328"/>
                    <a:pt x="139" y="10"/>
                  </a:cubicBezTo>
                  <a:cubicBezTo>
                    <a:pt x="127" y="4"/>
                    <a:pt x="116" y="1"/>
                    <a:pt x="106" y="1"/>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1"/>
            <p:cNvSpPr/>
            <p:nvPr/>
          </p:nvSpPr>
          <p:spPr>
            <a:xfrm>
              <a:off x="2804803" y="2977636"/>
              <a:ext cx="69501" cy="49331"/>
            </a:xfrm>
            <a:custGeom>
              <a:rect b="b" l="l" r="r" t="t"/>
              <a:pathLst>
                <a:path extrusionOk="0" h="1174" w="1654">
                  <a:moveTo>
                    <a:pt x="1555" y="1"/>
                  </a:moveTo>
                  <a:cubicBezTo>
                    <a:pt x="1544" y="1"/>
                    <a:pt x="1533" y="4"/>
                    <a:pt x="1522" y="12"/>
                  </a:cubicBezTo>
                  <a:cubicBezTo>
                    <a:pt x="1012" y="336"/>
                    <a:pt x="526" y="684"/>
                    <a:pt x="58" y="1062"/>
                  </a:cubicBezTo>
                  <a:cubicBezTo>
                    <a:pt x="1" y="1104"/>
                    <a:pt x="49" y="1174"/>
                    <a:pt x="107" y="1174"/>
                  </a:cubicBezTo>
                  <a:cubicBezTo>
                    <a:pt x="123" y="1174"/>
                    <a:pt x="139" y="1169"/>
                    <a:pt x="154" y="1158"/>
                  </a:cubicBezTo>
                  <a:cubicBezTo>
                    <a:pt x="616" y="792"/>
                    <a:pt x="1096" y="444"/>
                    <a:pt x="1588" y="132"/>
                  </a:cubicBezTo>
                  <a:cubicBezTo>
                    <a:pt x="1654" y="96"/>
                    <a:pt x="1613" y="1"/>
                    <a:pt x="1555" y="1"/>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21"/>
          <p:cNvGrpSpPr/>
          <p:nvPr/>
        </p:nvGrpSpPr>
        <p:grpSpPr>
          <a:xfrm>
            <a:off x="1516304" y="978214"/>
            <a:ext cx="1118007" cy="2194649"/>
            <a:chOff x="1516304" y="978214"/>
            <a:chExt cx="1118007" cy="2194649"/>
          </a:xfrm>
        </p:grpSpPr>
        <p:sp>
          <p:nvSpPr>
            <p:cNvPr id="487" name="Google Shape;487;p21"/>
            <p:cNvSpPr/>
            <p:nvPr/>
          </p:nvSpPr>
          <p:spPr>
            <a:xfrm>
              <a:off x="1721090" y="978214"/>
              <a:ext cx="913220" cy="935789"/>
            </a:xfrm>
            <a:custGeom>
              <a:rect b="b" l="l" r="r" t="t"/>
              <a:pathLst>
                <a:path extrusionOk="0" h="7540" w="7358">
                  <a:moveTo>
                    <a:pt x="7075" y="224"/>
                  </a:moveTo>
                  <a:lnTo>
                    <a:pt x="7075" y="224"/>
                  </a:lnTo>
                  <a:cubicBezTo>
                    <a:pt x="6955" y="350"/>
                    <a:pt x="6841" y="482"/>
                    <a:pt x="6727" y="608"/>
                  </a:cubicBezTo>
                  <a:cubicBezTo>
                    <a:pt x="5383" y="1832"/>
                    <a:pt x="3985" y="2984"/>
                    <a:pt x="2527" y="4058"/>
                  </a:cubicBezTo>
                  <a:cubicBezTo>
                    <a:pt x="2527" y="4028"/>
                    <a:pt x="2503" y="4004"/>
                    <a:pt x="2479" y="3998"/>
                  </a:cubicBezTo>
                  <a:cubicBezTo>
                    <a:pt x="1741" y="3746"/>
                    <a:pt x="991" y="3524"/>
                    <a:pt x="241" y="3326"/>
                  </a:cubicBezTo>
                  <a:cubicBezTo>
                    <a:pt x="1411" y="3098"/>
                    <a:pt x="2515" y="2336"/>
                    <a:pt x="3577" y="1826"/>
                  </a:cubicBezTo>
                  <a:cubicBezTo>
                    <a:pt x="4735" y="1274"/>
                    <a:pt x="5905" y="746"/>
                    <a:pt x="7075" y="224"/>
                  </a:cubicBezTo>
                  <a:close/>
                  <a:moveTo>
                    <a:pt x="5365" y="1982"/>
                  </a:moveTo>
                  <a:cubicBezTo>
                    <a:pt x="4489" y="2822"/>
                    <a:pt x="3595" y="3650"/>
                    <a:pt x="2797" y="4568"/>
                  </a:cubicBezTo>
                  <a:cubicBezTo>
                    <a:pt x="2773" y="4574"/>
                    <a:pt x="2761" y="4592"/>
                    <a:pt x="2755" y="4616"/>
                  </a:cubicBezTo>
                  <a:cubicBezTo>
                    <a:pt x="2725" y="4646"/>
                    <a:pt x="2731" y="4694"/>
                    <a:pt x="2767" y="4718"/>
                  </a:cubicBezTo>
                  <a:cubicBezTo>
                    <a:pt x="2767" y="4724"/>
                    <a:pt x="2767" y="4736"/>
                    <a:pt x="2767" y="4742"/>
                  </a:cubicBezTo>
                  <a:cubicBezTo>
                    <a:pt x="2671" y="5018"/>
                    <a:pt x="2563" y="5288"/>
                    <a:pt x="2443" y="5552"/>
                  </a:cubicBezTo>
                  <a:cubicBezTo>
                    <a:pt x="2461" y="5102"/>
                    <a:pt x="2485" y="4658"/>
                    <a:pt x="2533" y="4208"/>
                  </a:cubicBezTo>
                  <a:cubicBezTo>
                    <a:pt x="2539" y="4208"/>
                    <a:pt x="2545" y="4208"/>
                    <a:pt x="2551" y="4202"/>
                  </a:cubicBezTo>
                  <a:cubicBezTo>
                    <a:pt x="3517" y="3494"/>
                    <a:pt x="4453" y="2756"/>
                    <a:pt x="5365" y="1982"/>
                  </a:cubicBezTo>
                  <a:close/>
                  <a:moveTo>
                    <a:pt x="2809" y="5030"/>
                  </a:moveTo>
                  <a:cubicBezTo>
                    <a:pt x="2833" y="5204"/>
                    <a:pt x="2857" y="5372"/>
                    <a:pt x="2881" y="5546"/>
                  </a:cubicBezTo>
                  <a:cubicBezTo>
                    <a:pt x="2767" y="5630"/>
                    <a:pt x="2641" y="5696"/>
                    <a:pt x="2509" y="5750"/>
                  </a:cubicBezTo>
                  <a:cubicBezTo>
                    <a:pt x="2617" y="5510"/>
                    <a:pt x="2719" y="5276"/>
                    <a:pt x="2809" y="5030"/>
                  </a:cubicBezTo>
                  <a:close/>
                  <a:moveTo>
                    <a:pt x="6805" y="722"/>
                  </a:moveTo>
                  <a:lnTo>
                    <a:pt x="6805" y="722"/>
                  </a:lnTo>
                  <a:cubicBezTo>
                    <a:pt x="5647" y="2930"/>
                    <a:pt x="4507" y="5156"/>
                    <a:pt x="3301" y="7340"/>
                  </a:cubicBezTo>
                  <a:cubicBezTo>
                    <a:pt x="3205" y="6764"/>
                    <a:pt x="3115" y="6182"/>
                    <a:pt x="3031" y="5600"/>
                  </a:cubicBezTo>
                  <a:cubicBezTo>
                    <a:pt x="3049" y="5576"/>
                    <a:pt x="3043" y="5540"/>
                    <a:pt x="3019" y="5522"/>
                  </a:cubicBezTo>
                  <a:cubicBezTo>
                    <a:pt x="2977" y="5264"/>
                    <a:pt x="2941" y="5012"/>
                    <a:pt x="2905" y="4754"/>
                  </a:cubicBezTo>
                  <a:lnTo>
                    <a:pt x="2917" y="4736"/>
                  </a:lnTo>
                  <a:cubicBezTo>
                    <a:pt x="2923" y="4712"/>
                    <a:pt x="2917" y="4682"/>
                    <a:pt x="2893" y="4670"/>
                  </a:cubicBezTo>
                  <a:cubicBezTo>
                    <a:pt x="4117" y="3272"/>
                    <a:pt x="5551" y="2084"/>
                    <a:pt x="6805" y="722"/>
                  </a:cubicBezTo>
                  <a:close/>
                  <a:moveTo>
                    <a:pt x="7247" y="1"/>
                  </a:moveTo>
                  <a:cubicBezTo>
                    <a:pt x="7236" y="1"/>
                    <a:pt x="7225" y="3"/>
                    <a:pt x="7213" y="8"/>
                  </a:cubicBezTo>
                  <a:cubicBezTo>
                    <a:pt x="6043" y="530"/>
                    <a:pt x="4867" y="1058"/>
                    <a:pt x="3703" y="1610"/>
                  </a:cubicBezTo>
                  <a:cubicBezTo>
                    <a:pt x="3139" y="1874"/>
                    <a:pt x="2575" y="2150"/>
                    <a:pt x="2023" y="2432"/>
                  </a:cubicBezTo>
                  <a:cubicBezTo>
                    <a:pt x="1405" y="2744"/>
                    <a:pt x="805" y="3092"/>
                    <a:pt x="121" y="3212"/>
                  </a:cubicBezTo>
                  <a:cubicBezTo>
                    <a:pt x="85" y="3212"/>
                    <a:pt x="61" y="3248"/>
                    <a:pt x="73" y="3284"/>
                  </a:cubicBezTo>
                  <a:cubicBezTo>
                    <a:pt x="7" y="3302"/>
                    <a:pt x="1" y="3398"/>
                    <a:pt x="67" y="3416"/>
                  </a:cubicBezTo>
                  <a:cubicBezTo>
                    <a:pt x="859" y="3626"/>
                    <a:pt x="1639" y="3854"/>
                    <a:pt x="2413" y="4118"/>
                  </a:cubicBezTo>
                  <a:cubicBezTo>
                    <a:pt x="2407" y="4124"/>
                    <a:pt x="2407" y="4130"/>
                    <a:pt x="2401" y="4142"/>
                  </a:cubicBezTo>
                  <a:cubicBezTo>
                    <a:pt x="2341" y="4718"/>
                    <a:pt x="2305" y="5294"/>
                    <a:pt x="2299" y="5876"/>
                  </a:cubicBezTo>
                  <a:cubicBezTo>
                    <a:pt x="2303" y="5920"/>
                    <a:pt x="2335" y="5944"/>
                    <a:pt x="2369" y="5944"/>
                  </a:cubicBezTo>
                  <a:cubicBezTo>
                    <a:pt x="2391" y="5944"/>
                    <a:pt x="2415" y="5934"/>
                    <a:pt x="2431" y="5912"/>
                  </a:cubicBezTo>
                  <a:cubicBezTo>
                    <a:pt x="2431" y="5906"/>
                    <a:pt x="2431" y="5906"/>
                    <a:pt x="2431" y="5900"/>
                  </a:cubicBezTo>
                  <a:cubicBezTo>
                    <a:pt x="2440" y="5903"/>
                    <a:pt x="2448" y="5905"/>
                    <a:pt x="2455" y="5905"/>
                  </a:cubicBezTo>
                  <a:cubicBezTo>
                    <a:pt x="2463" y="5905"/>
                    <a:pt x="2470" y="5903"/>
                    <a:pt x="2479" y="5900"/>
                  </a:cubicBezTo>
                  <a:cubicBezTo>
                    <a:pt x="2629" y="5852"/>
                    <a:pt x="2773" y="5786"/>
                    <a:pt x="2905" y="5696"/>
                  </a:cubicBezTo>
                  <a:cubicBezTo>
                    <a:pt x="2989" y="6296"/>
                    <a:pt x="3079" y="6896"/>
                    <a:pt x="3181" y="7490"/>
                  </a:cubicBezTo>
                  <a:cubicBezTo>
                    <a:pt x="3188" y="7524"/>
                    <a:pt x="3212" y="7539"/>
                    <a:pt x="3238" y="7539"/>
                  </a:cubicBezTo>
                  <a:cubicBezTo>
                    <a:pt x="3258" y="7539"/>
                    <a:pt x="3279" y="7530"/>
                    <a:pt x="3295" y="7514"/>
                  </a:cubicBezTo>
                  <a:cubicBezTo>
                    <a:pt x="3303" y="7518"/>
                    <a:pt x="3311" y="7519"/>
                    <a:pt x="3319" y="7519"/>
                  </a:cubicBezTo>
                  <a:cubicBezTo>
                    <a:pt x="3342" y="7519"/>
                    <a:pt x="3364" y="7507"/>
                    <a:pt x="3373" y="7484"/>
                  </a:cubicBezTo>
                  <a:cubicBezTo>
                    <a:pt x="4651" y="5168"/>
                    <a:pt x="5863" y="2804"/>
                    <a:pt x="7099" y="458"/>
                  </a:cubicBezTo>
                  <a:cubicBezTo>
                    <a:pt x="7099" y="452"/>
                    <a:pt x="7099" y="446"/>
                    <a:pt x="7099" y="440"/>
                  </a:cubicBezTo>
                  <a:cubicBezTo>
                    <a:pt x="7171" y="374"/>
                    <a:pt x="7249" y="302"/>
                    <a:pt x="7321" y="230"/>
                  </a:cubicBezTo>
                  <a:cubicBezTo>
                    <a:pt x="7357" y="194"/>
                    <a:pt x="7339" y="134"/>
                    <a:pt x="7291" y="122"/>
                  </a:cubicBezTo>
                  <a:cubicBezTo>
                    <a:pt x="7353" y="86"/>
                    <a:pt x="7313" y="1"/>
                    <a:pt x="7247" y="1"/>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1"/>
            <p:cNvSpPr/>
            <p:nvPr/>
          </p:nvSpPr>
          <p:spPr>
            <a:xfrm>
              <a:off x="1516304" y="1664926"/>
              <a:ext cx="853025" cy="1507937"/>
            </a:xfrm>
            <a:custGeom>
              <a:rect b="b" l="l" r="r" t="t"/>
              <a:pathLst>
                <a:path extrusionOk="0" h="12150" w="6873">
                  <a:moveTo>
                    <a:pt x="2524" y="3020"/>
                  </a:moveTo>
                  <a:cubicBezTo>
                    <a:pt x="2664" y="3020"/>
                    <a:pt x="2795" y="3052"/>
                    <a:pt x="2905" y="3134"/>
                  </a:cubicBezTo>
                  <a:cubicBezTo>
                    <a:pt x="3493" y="3560"/>
                    <a:pt x="2845" y="4166"/>
                    <a:pt x="2431" y="4214"/>
                  </a:cubicBezTo>
                  <a:cubicBezTo>
                    <a:pt x="2396" y="4218"/>
                    <a:pt x="2362" y="4219"/>
                    <a:pt x="2329" y="4219"/>
                  </a:cubicBezTo>
                  <a:cubicBezTo>
                    <a:pt x="1902" y="4219"/>
                    <a:pt x="1632" y="3904"/>
                    <a:pt x="1537" y="3476"/>
                  </a:cubicBezTo>
                  <a:cubicBezTo>
                    <a:pt x="1531" y="3446"/>
                    <a:pt x="1531" y="3422"/>
                    <a:pt x="1525" y="3392"/>
                  </a:cubicBezTo>
                  <a:cubicBezTo>
                    <a:pt x="1758" y="3232"/>
                    <a:pt x="2167" y="3020"/>
                    <a:pt x="2524" y="3020"/>
                  </a:cubicBezTo>
                  <a:close/>
                  <a:moveTo>
                    <a:pt x="3050" y="7082"/>
                  </a:moveTo>
                  <a:cubicBezTo>
                    <a:pt x="3121" y="7082"/>
                    <a:pt x="3195" y="7094"/>
                    <a:pt x="3271" y="7118"/>
                  </a:cubicBezTo>
                  <a:cubicBezTo>
                    <a:pt x="3979" y="7340"/>
                    <a:pt x="3571" y="8198"/>
                    <a:pt x="3145" y="8468"/>
                  </a:cubicBezTo>
                  <a:cubicBezTo>
                    <a:pt x="2903" y="8620"/>
                    <a:pt x="2624" y="8699"/>
                    <a:pt x="2343" y="8699"/>
                  </a:cubicBezTo>
                  <a:cubicBezTo>
                    <a:pt x="2248" y="8699"/>
                    <a:pt x="2153" y="8690"/>
                    <a:pt x="2059" y="8672"/>
                  </a:cubicBezTo>
                  <a:cubicBezTo>
                    <a:pt x="2047" y="8294"/>
                    <a:pt x="2131" y="7928"/>
                    <a:pt x="2305" y="7598"/>
                  </a:cubicBezTo>
                  <a:cubicBezTo>
                    <a:pt x="2471" y="7304"/>
                    <a:pt x="2734" y="7082"/>
                    <a:pt x="3050" y="7082"/>
                  </a:cubicBezTo>
                  <a:close/>
                  <a:moveTo>
                    <a:pt x="3440" y="0"/>
                  </a:moveTo>
                  <a:cubicBezTo>
                    <a:pt x="3430" y="0"/>
                    <a:pt x="3419" y="3"/>
                    <a:pt x="3409" y="7"/>
                  </a:cubicBezTo>
                  <a:cubicBezTo>
                    <a:pt x="2431" y="487"/>
                    <a:pt x="1717" y="1375"/>
                    <a:pt x="1459" y="2432"/>
                  </a:cubicBezTo>
                  <a:cubicBezTo>
                    <a:pt x="1393" y="2720"/>
                    <a:pt x="1375" y="3020"/>
                    <a:pt x="1405" y="3314"/>
                  </a:cubicBezTo>
                  <a:cubicBezTo>
                    <a:pt x="1153" y="3506"/>
                    <a:pt x="931" y="3746"/>
                    <a:pt x="751" y="4010"/>
                  </a:cubicBezTo>
                  <a:cubicBezTo>
                    <a:pt x="133" y="4970"/>
                    <a:pt x="1" y="6386"/>
                    <a:pt x="451" y="7436"/>
                  </a:cubicBezTo>
                  <a:cubicBezTo>
                    <a:pt x="715" y="8060"/>
                    <a:pt x="1261" y="8612"/>
                    <a:pt x="1915" y="8774"/>
                  </a:cubicBezTo>
                  <a:cubicBezTo>
                    <a:pt x="1953" y="10586"/>
                    <a:pt x="3701" y="12150"/>
                    <a:pt x="5475" y="12150"/>
                  </a:cubicBezTo>
                  <a:cubicBezTo>
                    <a:pt x="5928" y="12150"/>
                    <a:pt x="6383" y="12048"/>
                    <a:pt x="6811" y="11822"/>
                  </a:cubicBezTo>
                  <a:cubicBezTo>
                    <a:pt x="6873" y="11791"/>
                    <a:pt x="6834" y="11699"/>
                    <a:pt x="6772" y="11699"/>
                  </a:cubicBezTo>
                  <a:cubicBezTo>
                    <a:pt x="6762" y="11699"/>
                    <a:pt x="6751" y="11702"/>
                    <a:pt x="6739" y="11708"/>
                  </a:cubicBezTo>
                  <a:cubicBezTo>
                    <a:pt x="6319" y="11929"/>
                    <a:pt x="5878" y="12029"/>
                    <a:pt x="5443" y="12029"/>
                  </a:cubicBezTo>
                  <a:cubicBezTo>
                    <a:pt x="3808" y="12029"/>
                    <a:pt x="2242" y="10623"/>
                    <a:pt x="2071" y="8936"/>
                  </a:cubicBezTo>
                  <a:cubicBezTo>
                    <a:pt x="2065" y="8894"/>
                    <a:pt x="2065" y="8852"/>
                    <a:pt x="2065" y="8810"/>
                  </a:cubicBezTo>
                  <a:lnTo>
                    <a:pt x="2065" y="8810"/>
                  </a:lnTo>
                  <a:cubicBezTo>
                    <a:pt x="2155" y="8825"/>
                    <a:pt x="2248" y="8832"/>
                    <a:pt x="2342" y="8832"/>
                  </a:cubicBezTo>
                  <a:cubicBezTo>
                    <a:pt x="2435" y="8832"/>
                    <a:pt x="2530" y="8825"/>
                    <a:pt x="2623" y="8810"/>
                  </a:cubicBezTo>
                  <a:cubicBezTo>
                    <a:pt x="3253" y="8696"/>
                    <a:pt x="4345" y="7802"/>
                    <a:pt x="3631" y="7130"/>
                  </a:cubicBezTo>
                  <a:cubicBezTo>
                    <a:pt x="3463" y="6973"/>
                    <a:pt x="3288" y="6907"/>
                    <a:pt x="3117" y="6907"/>
                  </a:cubicBezTo>
                  <a:cubicBezTo>
                    <a:pt x="2616" y="6907"/>
                    <a:pt x="2151" y="7472"/>
                    <a:pt x="2017" y="7946"/>
                  </a:cubicBezTo>
                  <a:cubicBezTo>
                    <a:pt x="1951" y="8168"/>
                    <a:pt x="1915" y="8396"/>
                    <a:pt x="1909" y="8630"/>
                  </a:cubicBezTo>
                  <a:cubicBezTo>
                    <a:pt x="1381" y="8474"/>
                    <a:pt x="907" y="8060"/>
                    <a:pt x="649" y="7550"/>
                  </a:cubicBezTo>
                  <a:cubicBezTo>
                    <a:pt x="211" y="6710"/>
                    <a:pt x="241" y="5600"/>
                    <a:pt x="553" y="4724"/>
                  </a:cubicBezTo>
                  <a:cubicBezTo>
                    <a:pt x="721" y="4232"/>
                    <a:pt x="1021" y="3794"/>
                    <a:pt x="1423" y="3470"/>
                  </a:cubicBezTo>
                  <a:cubicBezTo>
                    <a:pt x="1513" y="3972"/>
                    <a:pt x="1779" y="4411"/>
                    <a:pt x="2340" y="4411"/>
                  </a:cubicBezTo>
                  <a:cubicBezTo>
                    <a:pt x="2375" y="4411"/>
                    <a:pt x="2411" y="4409"/>
                    <a:pt x="2449" y="4406"/>
                  </a:cubicBezTo>
                  <a:cubicBezTo>
                    <a:pt x="3055" y="4346"/>
                    <a:pt x="3619" y="3398"/>
                    <a:pt x="2971" y="3014"/>
                  </a:cubicBezTo>
                  <a:cubicBezTo>
                    <a:pt x="2812" y="2919"/>
                    <a:pt x="2643" y="2878"/>
                    <a:pt x="2472" y="2878"/>
                  </a:cubicBezTo>
                  <a:cubicBezTo>
                    <a:pt x="2144" y="2878"/>
                    <a:pt x="1806" y="3027"/>
                    <a:pt x="1507" y="3236"/>
                  </a:cubicBezTo>
                  <a:cubicBezTo>
                    <a:pt x="1489" y="2870"/>
                    <a:pt x="1549" y="2498"/>
                    <a:pt x="1675" y="2156"/>
                  </a:cubicBezTo>
                  <a:cubicBezTo>
                    <a:pt x="1987" y="1267"/>
                    <a:pt x="2635" y="541"/>
                    <a:pt x="3475" y="127"/>
                  </a:cubicBezTo>
                  <a:cubicBezTo>
                    <a:pt x="3548" y="91"/>
                    <a:pt x="3503" y="0"/>
                    <a:pt x="3440" y="0"/>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9" name="Google Shape;489;p21"/>
          <p:cNvGrpSpPr/>
          <p:nvPr/>
        </p:nvGrpSpPr>
        <p:grpSpPr>
          <a:xfrm>
            <a:off x="6453764" y="3706167"/>
            <a:ext cx="749868" cy="682813"/>
            <a:chOff x="2107010" y="3458899"/>
            <a:chExt cx="309645" cy="281956"/>
          </a:xfrm>
        </p:grpSpPr>
        <p:sp>
          <p:nvSpPr>
            <p:cNvPr id="490" name="Google Shape;490;p21"/>
            <p:cNvSpPr/>
            <p:nvPr/>
          </p:nvSpPr>
          <p:spPr>
            <a:xfrm>
              <a:off x="2107010" y="3559413"/>
              <a:ext cx="309645" cy="181442"/>
            </a:xfrm>
            <a:custGeom>
              <a:rect b="b" l="l" r="r" t="t"/>
              <a:pathLst>
                <a:path extrusionOk="0" h="4318" w="7369">
                  <a:moveTo>
                    <a:pt x="2552" y="145"/>
                  </a:moveTo>
                  <a:cubicBezTo>
                    <a:pt x="2816" y="145"/>
                    <a:pt x="3082" y="160"/>
                    <a:pt x="3349" y="177"/>
                  </a:cubicBezTo>
                  <a:cubicBezTo>
                    <a:pt x="3703" y="201"/>
                    <a:pt x="4063" y="225"/>
                    <a:pt x="4417" y="249"/>
                  </a:cubicBezTo>
                  <a:cubicBezTo>
                    <a:pt x="4455" y="252"/>
                    <a:pt x="4502" y="253"/>
                    <a:pt x="4556" y="253"/>
                  </a:cubicBezTo>
                  <a:cubicBezTo>
                    <a:pt x="4632" y="253"/>
                    <a:pt x="4721" y="251"/>
                    <a:pt x="4815" y="251"/>
                  </a:cubicBezTo>
                  <a:cubicBezTo>
                    <a:pt x="5120" y="251"/>
                    <a:pt x="5475" y="267"/>
                    <a:pt x="5593" y="405"/>
                  </a:cubicBezTo>
                  <a:cubicBezTo>
                    <a:pt x="5749" y="477"/>
                    <a:pt x="5731" y="525"/>
                    <a:pt x="5545" y="549"/>
                  </a:cubicBezTo>
                  <a:cubicBezTo>
                    <a:pt x="5491" y="567"/>
                    <a:pt x="5437" y="591"/>
                    <a:pt x="5383" y="609"/>
                  </a:cubicBezTo>
                  <a:cubicBezTo>
                    <a:pt x="5377" y="591"/>
                    <a:pt x="5365" y="573"/>
                    <a:pt x="5347" y="561"/>
                  </a:cubicBezTo>
                  <a:cubicBezTo>
                    <a:pt x="4945" y="291"/>
                    <a:pt x="4015" y="339"/>
                    <a:pt x="3547" y="321"/>
                  </a:cubicBezTo>
                  <a:cubicBezTo>
                    <a:pt x="3439" y="319"/>
                    <a:pt x="3331" y="317"/>
                    <a:pt x="3222" y="317"/>
                  </a:cubicBezTo>
                  <a:cubicBezTo>
                    <a:pt x="2609" y="317"/>
                    <a:pt x="1993" y="361"/>
                    <a:pt x="1381" y="447"/>
                  </a:cubicBezTo>
                  <a:cubicBezTo>
                    <a:pt x="1363" y="447"/>
                    <a:pt x="1351" y="459"/>
                    <a:pt x="1339" y="471"/>
                  </a:cubicBezTo>
                  <a:cubicBezTo>
                    <a:pt x="1285" y="435"/>
                    <a:pt x="1231" y="393"/>
                    <a:pt x="1183" y="351"/>
                  </a:cubicBezTo>
                  <a:cubicBezTo>
                    <a:pt x="1183" y="351"/>
                    <a:pt x="1177" y="351"/>
                    <a:pt x="1177" y="345"/>
                  </a:cubicBezTo>
                  <a:lnTo>
                    <a:pt x="1207" y="345"/>
                  </a:lnTo>
                  <a:cubicBezTo>
                    <a:pt x="1647" y="190"/>
                    <a:pt x="2097" y="145"/>
                    <a:pt x="2552" y="145"/>
                  </a:cubicBezTo>
                  <a:close/>
                  <a:moveTo>
                    <a:pt x="3201" y="453"/>
                  </a:moveTo>
                  <a:cubicBezTo>
                    <a:pt x="3244" y="453"/>
                    <a:pt x="3288" y="453"/>
                    <a:pt x="3331" y="453"/>
                  </a:cubicBezTo>
                  <a:cubicBezTo>
                    <a:pt x="3619" y="459"/>
                    <a:pt x="3907" y="477"/>
                    <a:pt x="4195" y="501"/>
                  </a:cubicBezTo>
                  <a:cubicBezTo>
                    <a:pt x="4399" y="519"/>
                    <a:pt x="4609" y="549"/>
                    <a:pt x="4819" y="579"/>
                  </a:cubicBezTo>
                  <a:cubicBezTo>
                    <a:pt x="4895" y="601"/>
                    <a:pt x="4974" y="612"/>
                    <a:pt x="5055" y="612"/>
                  </a:cubicBezTo>
                  <a:cubicBezTo>
                    <a:pt x="5108" y="612"/>
                    <a:pt x="5162" y="607"/>
                    <a:pt x="5215" y="597"/>
                  </a:cubicBezTo>
                  <a:lnTo>
                    <a:pt x="5215" y="597"/>
                  </a:lnTo>
                  <a:cubicBezTo>
                    <a:pt x="5209" y="615"/>
                    <a:pt x="5203" y="634"/>
                    <a:pt x="5215" y="652"/>
                  </a:cubicBezTo>
                  <a:cubicBezTo>
                    <a:pt x="5047" y="694"/>
                    <a:pt x="4879" y="730"/>
                    <a:pt x="4711" y="754"/>
                  </a:cubicBezTo>
                  <a:cubicBezTo>
                    <a:pt x="4303" y="820"/>
                    <a:pt x="3889" y="856"/>
                    <a:pt x="3481" y="856"/>
                  </a:cubicBezTo>
                  <a:cubicBezTo>
                    <a:pt x="3437" y="856"/>
                    <a:pt x="3392" y="856"/>
                    <a:pt x="3345" y="856"/>
                  </a:cubicBezTo>
                  <a:cubicBezTo>
                    <a:pt x="2775" y="856"/>
                    <a:pt x="2027" y="845"/>
                    <a:pt x="1495" y="573"/>
                  </a:cubicBezTo>
                  <a:cubicBezTo>
                    <a:pt x="2063" y="490"/>
                    <a:pt x="2632" y="453"/>
                    <a:pt x="3201" y="453"/>
                  </a:cubicBezTo>
                  <a:close/>
                  <a:moveTo>
                    <a:pt x="6352" y="1137"/>
                  </a:moveTo>
                  <a:cubicBezTo>
                    <a:pt x="6541" y="1137"/>
                    <a:pt x="6719" y="1211"/>
                    <a:pt x="6739" y="1408"/>
                  </a:cubicBezTo>
                  <a:cubicBezTo>
                    <a:pt x="6763" y="1616"/>
                    <a:pt x="6582" y="1695"/>
                    <a:pt x="6385" y="1695"/>
                  </a:cubicBezTo>
                  <a:cubicBezTo>
                    <a:pt x="6231" y="1695"/>
                    <a:pt x="6067" y="1647"/>
                    <a:pt x="5983" y="1576"/>
                  </a:cubicBezTo>
                  <a:cubicBezTo>
                    <a:pt x="5969" y="1562"/>
                    <a:pt x="5953" y="1555"/>
                    <a:pt x="5937" y="1555"/>
                  </a:cubicBezTo>
                  <a:cubicBezTo>
                    <a:pt x="5932" y="1555"/>
                    <a:pt x="5927" y="1556"/>
                    <a:pt x="5923" y="1558"/>
                  </a:cubicBezTo>
                  <a:cubicBezTo>
                    <a:pt x="5929" y="1462"/>
                    <a:pt x="5935" y="1360"/>
                    <a:pt x="5935" y="1258"/>
                  </a:cubicBezTo>
                  <a:cubicBezTo>
                    <a:pt x="5947" y="1258"/>
                    <a:pt x="5959" y="1252"/>
                    <a:pt x="5965" y="1246"/>
                  </a:cubicBezTo>
                  <a:cubicBezTo>
                    <a:pt x="6056" y="1180"/>
                    <a:pt x="6207" y="1137"/>
                    <a:pt x="6352" y="1137"/>
                  </a:cubicBezTo>
                  <a:close/>
                  <a:moveTo>
                    <a:pt x="6545" y="636"/>
                  </a:moveTo>
                  <a:cubicBezTo>
                    <a:pt x="6602" y="636"/>
                    <a:pt x="6661" y="644"/>
                    <a:pt x="6721" y="664"/>
                  </a:cubicBezTo>
                  <a:cubicBezTo>
                    <a:pt x="7045" y="766"/>
                    <a:pt x="7243" y="1078"/>
                    <a:pt x="7207" y="1408"/>
                  </a:cubicBezTo>
                  <a:cubicBezTo>
                    <a:pt x="7153" y="1877"/>
                    <a:pt x="6777" y="2110"/>
                    <a:pt x="6378" y="2110"/>
                  </a:cubicBezTo>
                  <a:cubicBezTo>
                    <a:pt x="6200" y="2110"/>
                    <a:pt x="6018" y="2064"/>
                    <a:pt x="5857" y="1972"/>
                  </a:cubicBezTo>
                  <a:lnTo>
                    <a:pt x="5851" y="1972"/>
                  </a:lnTo>
                  <a:cubicBezTo>
                    <a:pt x="5875" y="1876"/>
                    <a:pt x="5893" y="1780"/>
                    <a:pt x="5905" y="1684"/>
                  </a:cubicBezTo>
                  <a:cubicBezTo>
                    <a:pt x="6031" y="1786"/>
                    <a:pt x="6186" y="1842"/>
                    <a:pt x="6341" y="1842"/>
                  </a:cubicBezTo>
                  <a:cubicBezTo>
                    <a:pt x="6386" y="1842"/>
                    <a:pt x="6431" y="1837"/>
                    <a:pt x="6475" y="1828"/>
                  </a:cubicBezTo>
                  <a:cubicBezTo>
                    <a:pt x="6661" y="1786"/>
                    <a:pt x="6889" y="1654"/>
                    <a:pt x="6919" y="1450"/>
                  </a:cubicBezTo>
                  <a:cubicBezTo>
                    <a:pt x="6949" y="1246"/>
                    <a:pt x="6721" y="1090"/>
                    <a:pt x="6553" y="1036"/>
                  </a:cubicBezTo>
                  <a:cubicBezTo>
                    <a:pt x="6476" y="1008"/>
                    <a:pt x="6395" y="995"/>
                    <a:pt x="6314" y="995"/>
                  </a:cubicBezTo>
                  <a:cubicBezTo>
                    <a:pt x="6182" y="995"/>
                    <a:pt x="6050" y="1031"/>
                    <a:pt x="5935" y="1102"/>
                  </a:cubicBezTo>
                  <a:cubicBezTo>
                    <a:pt x="5935" y="1048"/>
                    <a:pt x="5935" y="994"/>
                    <a:pt x="5929" y="934"/>
                  </a:cubicBezTo>
                  <a:cubicBezTo>
                    <a:pt x="6102" y="775"/>
                    <a:pt x="6313" y="636"/>
                    <a:pt x="6545" y="636"/>
                  </a:cubicBezTo>
                  <a:close/>
                  <a:moveTo>
                    <a:pt x="1159" y="507"/>
                  </a:moveTo>
                  <a:lnTo>
                    <a:pt x="1159" y="507"/>
                  </a:lnTo>
                  <a:cubicBezTo>
                    <a:pt x="1705" y="958"/>
                    <a:pt x="2611" y="976"/>
                    <a:pt x="3271" y="988"/>
                  </a:cubicBezTo>
                  <a:cubicBezTo>
                    <a:pt x="3370" y="990"/>
                    <a:pt x="3472" y="991"/>
                    <a:pt x="3577" y="991"/>
                  </a:cubicBezTo>
                  <a:cubicBezTo>
                    <a:pt x="4303" y="991"/>
                    <a:pt x="5126" y="923"/>
                    <a:pt x="5761" y="597"/>
                  </a:cubicBezTo>
                  <a:cubicBezTo>
                    <a:pt x="5773" y="694"/>
                    <a:pt x="5785" y="784"/>
                    <a:pt x="5791" y="880"/>
                  </a:cubicBezTo>
                  <a:lnTo>
                    <a:pt x="5779" y="886"/>
                  </a:lnTo>
                  <a:cubicBezTo>
                    <a:pt x="5749" y="916"/>
                    <a:pt x="5755" y="970"/>
                    <a:pt x="5797" y="994"/>
                  </a:cubicBezTo>
                  <a:cubicBezTo>
                    <a:pt x="5827" y="1570"/>
                    <a:pt x="5767" y="2134"/>
                    <a:pt x="5377" y="2596"/>
                  </a:cubicBezTo>
                  <a:lnTo>
                    <a:pt x="5377" y="2590"/>
                  </a:lnTo>
                  <a:cubicBezTo>
                    <a:pt x="5359" y="2596"/>
                    <a:pt x="5341" y="2614"/>
                    <a:pt x="5335" y="2638"/>
                  </a:cubicBezTo>
                  <a:cubicBezTo>
                    <a:pt x="5329" y="2650"/>
                    <a:pt x="5317" y="2656"/>
                    <a:pt x="5311" y="2668"/>
                  </a:cubicBezTo>
                  <a:cubicBezTo>
                    <a:pt x="4849" y="3142"/>
                    <a:pt x="4183" y="3394"/>
                    <a:pt x="3535" y="3442"/>
                  </a:cubicBezTo>
                  <a:cubicBezTo>
                    <a:pt x="3468" y="3446"/>
                    <a:pt x="3402" y="3449"/>
                    <a:pt x="3336" y="3449"/>
                  </a:cubicBezTo>
                  <a:cubicBezTo>
                    <a:pt x="2625" y="3449"/>
                    <a:pt x="1944" y="3179"/>
                    <a:pt x="1549" y="2548"/>
                  </a:cubicBezTo>
                  <a:cubicBezTo>
                    <a:pt x="1165" y="1936"/>
                    <a:pt x="1129" y="1210"/>
                    <a:pt x="1159" y="507"/>
                  </a:cubicBezTo>
                  <a:close/>
                  <a:moveTo>
                    <a:pt x="1357" y="2488"/>
                  </a:moveTo>
                  <a:cubicBezTo>
                    <a:pt x="1411" y="2590"/>
                    <a:pt x="1471" y="2686"/>
                    <a:pt x="1537" y="2776"/>
                  </a:cubicBezTo>
                  <a:cubicBezTo>
                    <a:pt x="1966" y="3347"/>
                    <a:pt x="2632" y="3587"/>
                    <a:pt x="3320" y="3587"/>
                  </a:cubicBezTo>
                  <a:cubicBezTo>
                    <a:pt x="3392" y="3587"/>
                    <a:pt x="3463" y="3585"/>
                    <a:pt x="3535" y="3580"/>
                  </a:cubicBezTo>
                  <a:cubicBezTo>
                    <a:pt x="4219" y="3532"/>
                    <a:pt x="4927" y="3268"/>
                    <a:pt x="5413" y="2764"/>
                  </a:cubicBezTo>
                  <a:cubicBezTo>
                    <a:pt x="5419" y="2758"/>
                    <a:pt x="5425" y="2746"/>
                    <a:pt x="5437" y="2740"/>
                  </a:cubicBezTo>
                  <a:cubicBezTo>
                    <a:pt x="5797" y="2842"/>
                    <a:pt x="6655" y="3196"/>
                    <a:pt x="6037" y="3730"/>
                  </a:cubicBezTo>
                  <a:cubicBezTo>
                    <a:pt x="5857" y="3886"/>
                    <a:pt x="5419" y="3952"/>
                    <a:pt x="5185" y="4006"/>
                  </a:cubicBezTo>
                  <a:cubicBezTo>
                    <a:pt x="4639" y="4108"/>
                    <a:pt x="4093" y="4162"/>
                    <a:pt x="3541" y="4162"/>
                  </a:cubicBezTo>
                  <a:cubicBezTo>
                    <a:pt x="3437" y="4163"/>
                    <a:pt x="3332" y="4164"/>
                    <a:pt x="3228" y="4164"/>
                  </a:cubicBezTo>
                  <a:cubicBezTo>
                    <a:pt x="2797" y="4164"/>
                    <a:pt x="2365" y="4148"/>
                    <a:pt x="1945" y="4066"/>
                  </a:cubicBezTo>
                  <a:cubicBezTo>
                    <a:pt x="1657" y="4018"/>
                    <a:pt x="1315" y="3946"/>
                    <a:pt x="1069" y="3796"/>
                  </a:cubicBezTo>
                  <a:cubicBezTo>
                    <a:pt x="691" y="3664"/>
                    <a:pt x="583" y="3334"/>
                    <a:pt x="733" y="2806"/>
                  </a:cubicBezTo>
                  <a:cubicBezTo>
                    <a:pt x="919" y="2662"/>
                    <a:pt x="1123" y="2554"/>
                    <a:pt x="1351" y="2488"/>
                  </a:cubicBezTo>
                  <a:close/>
                  <a:moveTo>
                    <a:pt x="2570" y="0"/>
                  </a:moveTo>
                  <a:cubicBezTo>
                    <a:pt x="2096" y="0"/>
                    <a:pt x="1627" y="48"/>
                    <a:pt x="1171" y="207"/>
                  </a:cubicBezTo>
                  <a:cubicBezTo>
                    <a:pt x="1165" y="213"/>
                    <a:pt x="1159" y="213"/>
                    <a:pt x="1159" y="219"/>
                  </a:cubicBezTo>
                  <a:cubicBezTo>
                    <a:pt x="1143" y="208"/>
                    <a:pt x="1126" y="203"/>
                    <a:pt x="1109" y="203"/>
                  </a:cubicBezTo>
                  <a:cubicBezTo>
                    <a:pt x="1074" y="203"/>
                    <a:pt x="1041" y="227"/>
                    <a:pt x="1033" y="267"/>
                  </a:cubicBezTo>
                  <a:cubicBezTo>
                    <a:pt x="991" y="970"/>
                    <a:pt x="991" y="1726"/>
                    <a:pt x="1291" y="2368"/>
                  </a:cubicBezTo>
                  <a:cubicBezTo>
                    <a:pt x="781" y="2560"/>
                    <a:pt x="1" y="3094"/>
                    <a:pt x="601" y="3670"/>
                  </a:cubicBezTo>
                  <a:cubicBezTo>
                    <a:pt x="1198" y="4235"/>
                    <a:pt x="2252" y="4303"/>
                    <a:pt x="3093" y="4303"/>
                  </a:cubicBezTo>
                  <a:cubicBezTo>
                    <a:pt x="3215" y="4303"/>
                    <a:pt x="3333" y="4301"/>
                    <a:pt x="3445" y="4300"/>
                  </a:cubicBezTo>
                  <a:cubicBezTo>
                    <a:pt x="4249" y="4288"/>
                    <a:pt x="5581" y="4318"/>
                    <a:pt x="6241" y="3760"/>
                  </a:cubicBezTo>
                  <a:cubicBezTo>
                    <a:pt x="6823" y="3268"/>
                    <a:pt x="6007" y="2782"/>
                    <a:pt x="5527" y="2620"/>
                  </a:cubicBezTo>
                  <a:cubicBezTo>
                    <a:pt x="5647" y="2464"/>
                    <a:pt x="5743" y="2290"/>
                    <a:pt x="5809" y="2104"/>
                  </a:cubicBezTo>
                  <a:cubicBezTo>
                    <a:pt x="5981" y="2199"/>
                    <a:pt x="6174" y="2244"/>
                    <a:pt x="6363" y="2244"/>
                  </a:cubicBezTo>
                  <a:cubicBezTo>
                    <a:pt x="6879" y="2244"/>
                    <a:pt x="7369" y="1905"/>
                    <a:pt x="7351" y="1300"/>
                  </a:cubicBezTo>
                  <a:cubicBezTo>
                    <a:pt x="7339" y="976"/>
                    <a:pt x="7135" y="688"/>
                    <a:pt x="6835" y="561"/>
                  </a:cubicBezTo>
                  <a:cubicBezTo>
                    <a:pt x="6739" y="521"/>
                    <a:pt x="6645" y="502"/>
                    <a:pt x="6552" y="502"/>
                  </a:cubicBezTo>
                  <a:cubicBezTo>
                    <a:pt x="6320" y="502"/>
                    <a:pt x="6102" y="617"/>
                    <a:pt x="5917" y="772"/>
                  </a:cubicBezTo>
                  <a:cubicBezTo>
                    <a:pt x="5905" y="694"/>
                    <a:pt x="5899" y="609"/>
                    <a:pt x="5893" y="531"/>
                  </a:cubicBezTo>
                  <a:lnTo>
                    <a:pt x="5917" y="519"/>
                  </a:lnTo>
                  <a:cubicBezTo>
                    <a:pt x="5947" y="495"/>
                    <a:pt x="5959" y="453"/>
                    <a:pt x="5941" y="423"/>
                  </a:cubicBezTo>
                  <a:cubicBezTo>
                    <a:pt x="5833" y="243"/>
                    <a:pt x="5689" y="213"/>
                    <a:pt x="5491" y="189"/>
                  </a:cubicBezTo>
                  <a:cubicBezTo>
                    <a:pt x="4999" y="117"/>
                    <a:pt x="4489" y="117"/>
                    <a:pt x="3991" y="81"/>
                  </a:cubicBezTo>
                  <a:cubicBezTo>
                    <a:pt x="3520" y="48"/>
                    <a:pt x="3043" y="0"/>
                    <a:pt x="2570" y="0"/>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1"/>
            <p:cNvSpPr/>
            <p:nvPr/>
          </p:nvSpPr>
          <p:spPr>
            <a:xfrm>
              <a:off x="2168276" y="3460790"/>
              <a:ext cx="41138" cy="86687"/>
            </a:xfrm>
            <a:custGeom>
              <a:rect b="b" l="l" r="r" t="t"/>
              <a:pathLst>
                <a:path extrusionOk="0" h="2063" w="979">
                  <a:moveTo>
                    <a:pt x="406" y="1"/>
                  </a:moveTo>
                  <a:cubicBezTo>
                    <a:pt x="360" y="1"/>
                    <a:pt x="315" y="50"/>
                    <a:pt x="349" y="100"/>
                  </a:cubicBezTo>
                  <a:cubicBezTo>
                    <a:pt x="529" y="388"/>
                    <a:pt x="1" y="646"/>
                    <a:pt x="31" y="952"/>
                  </a:cubicBezTo>
                  <a:cubicBezTo>
                    <a:pt x="43" y="1030"/>
                    <a:pt x="79" y="1108"/>
                    <a:pt x="133" y="1168"/>
                  </a:cubicBezTo>
                  <a:cubicBezTo>
                    <a:pt x="181" y="1222"/>
                    <a:pt x="235" y="1276"/>
                    <a:pt x="295" y="1318"/>
                  </a:cubicBezTo>
                  <a:cubicBezTo>
                    <a:pt x="391" y="1408"/>
                    <a:pt x="979" y="1924"/>
                    <a:pt x="223" y="1924"/>
                  </a:cubicBezTo>
                  <a:cubicBezTo>
                    <a:pt x="139" y="1936"/>
                    <a:pt x="139" y="2056"/>
                    <a:pt x="223" y="2062"/>
                  </a:cubicBezTo>
                  <a:cubicBezTo>
                    <a:pt x="601" y="2062"/>
                    <a:pt x="799" y="1678"/>
                    <a:pt x="559" y="1378"/>
                  </a:cubicBezTo>
                  <a:cubicBezTo>
                    <a:pt x="481" y="1282"/>
                    <a:pt x="355" y="1228"/>
                    <a:pt x="289" y="1132"/>
                  </a:cubicBezTo>
                  <a:cubicBezTo>
                    <a:pt x="121" y="892"/>
                    <a:pt x="259" y="742"/>
                    <a:pt x="397" y="550"/>
                  </a:cubicBezTo>
                  <a:cubicBezTo>
                    <a:pt x="517" y="376"/>
                    <a:pt x="583" y="214"/>
                    <a:pt x="463" y="34"/>
                  </a:cubicBezTo>
                  <a:cubicBezTo>
                    <a:pt x="448" y="10"/>
                    <a:pt x="427" y="1"/>
                    <a:pt x="406" y="1"/>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1"/>
            <p:cNvSpPr/>
            <p:nvPr/>
          </p:nvSpPr>
          <p:spPr>
            <a:xfrm>
              <a:off x="2231558" y="3458899"/>
              <a:ext cx="29036" cy="86855"/>
            </a:xfrm>
            <a:custGeom>
              <a:rect b="b" l="l" r="r" t="t"/>
              <a:pathLst>
                <a:path extrusionOk="0" h="2067" w="691">
                  <a:moveTo>
                    <a:pt x="360" y="1"/>
                  </a:moveTo>
                  <a:cubicBezTo>
                    <a:pt x="292" y="1"/>
                    <a:pt x="251" y="95"/>
                    <a:pt x="319" y="121"/>
                  </a:cubicBezTo>
                  <a:cubicBezTo>
                    <a:pt x="481" y="199"/>
                    <a:pt x="517" y="493"/>
                    <a:pt x="433" y="637"/>
                  </a:cubicBezTo>
                  <a:cubicBezTo>
                    <a:pt x="397" y="703"/>
                    <a:pt x="277" y="757"/>
                    <a:pt x="223" y="817"/>
                  </a:cubicBezTo>
                  <a:cubicBezTo>
                    <a:pt x="169" y="865"/>
                    <a:pt x="133" y="931"/>
                    <a:pt x="115" y="1003"/>
                  </a:cubicBezTo>
                  <a:cubicBezTo>
                    <a:pt x="97" y="1075"/>
                    <a:pt x="103" y="1147"/>
                    <a:pt x="139" y="1213"/>
                  </a:cubicBezTo>
                  <a:cubicBezTo>
                    <a:pt x="163" y="1255"/>
                    <a:pt x="205" y="1285"/>
                    <a:pt x="235" y="1321"/>
                  </a:cubicBezTo>
                  <a:cubicBezTo>
                    <a:pt x="253" y="1339"/>
                    <a:pt x="271" y="1357"/>
                    <a:pt x="295" y="1375"/>
                  </a:cubicBezTo>
                  <a:cubicBezTo>
                    <a:pt x="475" y="1501"/>
                    <a:pt x="403" y="1687"/>
                    <a:pt x="91" y="1927"/>
                  </a:cubicBezTo>
                  <a:cubicBezTo>
                    <a:pt x="5" y="1939"/>
                    <a:pt x="1" y="2066"/>
                    <a:pt x="80" y="2066"/>
                  </a:cubicBezTo>
                  <a:cubicBezTo>
                    <a:pt x="83" y="2066"/>
                    <a:pt x="87" y="2066"/>
                    <a:pt x="91" y="2065"/>
                  </a:cubicBezTo>
                  <a:cubicBezTo>
                    <a:pt x="283" y="2041"/>
                    <a:pt x="481" y="1975"/>
                    <a:pt x="559" y="1777"/>
                  </a:cubicBezTo>
                  <a:cubicBezTo>
                    <a:pt x="673" y="1507"/>
                    <a:pt x="487" y="1435"/>
                    <a:pt x="361" y="1255"/>
                  </a:cubicBezTo>
                  <a:cubicBezTo>
                    <a:pt x="127" y="919"/>
                    <a:pt x="643" y="775"/>
                    <a:pt x="673" y="463"/>
                  </a:cubicBezTo>
                  <a:cubicBezTo>
                    <a:pt x="691" y="265"/>
                    <a:pt x="571" y="79"/>
                    <a:pt x="391" y="7"/>
                  </a:cubicBezTo>
                  <a:cubicBezTo>
                    <a:pt x="380" y="3"/>
                    <a:pt x="370" y="1"/>
                    <a:pt x="360" y="1"/>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1"/>
            <p:cNvSpPr/>
            <p:nvPr/>
          </p:nvSpPr>
          <p:spPr>
            <a:xfrm>
              <a:off x="2297909" y="3468648"/>
              <a:ext cx="33784" cy="75594"/>
            </a:xfrm>
            <a:custGeom>
              <a:rect b="b" l="l" r="r" t="t"/>
              <a:pathLst>
                <a:path extrusionOk="0" h="1799" w="804">
                  <a:moveTo>
                    <a:pt x="571" y="0"/>
                  </a:moveTo>
                  <a:cubicBezTo>
                    <a:pt x="537" y="0"/>
                    <a:pt x="501" y="21"/>
                    <a:pt x="498" y="63"/>
                  </a:cubicBezTo>
                  <a:cubicBezTo>
                    <a:pt x="474" y="309"/>
                    <a:pt x="216" y="441"/>
                    <a:pt x="180" y="675"/>
                  </a:cubicBezTo>
                  <a:cubicBezTo>
                    <a:pt x="174" y="741"/>
                    <a:pt x="180" y="807"/>
                    <a:pt x="204" y="867"/>
                  </a:cubicBezTo>
                  <a:cubicBezTo>
                    <a:pt x="228" y="921"/>
                    <a:pt x="264" y="969"/>
                    <a:pt x="300" y="1017"/>
                  </a:cubicBezTo>
                  <a:cubicBezTo>
                    <a:pt x="414" y="1185"/>
                    <a:pt x="804" y="1587"/>
                    <a:pt x="84" y="1659"/>
                  </a:cubicBezTo>
                  <a:cubicBezTo>
                    <a:pt x="3" y="1671"/>
                    <a:pt x="0" y="1798"/>
                    <a:pt x="74" y="1798"/>
                  </a:cubicBezTo>
                  <a:cubicBezTo>
                    <a:pt x="77" y="1798"/>
                    <a:pt x="80" y="1798"/>
                    <a:pt x="84" y="1797"/>
                  </a:cubicBezTo>
                  <a:cubicBezTo>
                    <a:pt x="402" y="1761"/>
                    <a:pt x="678" y="1515"/>
                    <a:pt x="564" y="1173"/>
                  </a:cubicBezTo>
                  <a:cubicBezTo>
                    <a:pt x="468" y="915"/>
                    <a:pt x="210" y="837"/>
                    <a:pt x="408" y="507"/>
                  </a:cubicBezTo>
                  <a:cubicBezTo>
                    <a:pt x="504" y="351"/>
                    <a:pt x="618" y="261"/>
                    <a:pt x="636" y="63"/>
                  </a:cubicBezTo>
                  <a:cubicBezTo>
                    <a:pt x="639" y="21"/>
                    <a:pt x="606" y="0"/>
                    <a:pt x="571" y="0"/>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4" name="Google Shape;494;p21"/>
          <p:cNvGrpSpPr/>
          <p:nvPr/>
        </p:nvGrpSpPr>
        <p:grpSpPr>
          <a:xfrm>
            <a:off x="7895226" y="2976746"/>
            <a:ext cx="910852" cy="958883"/>
            <a:chOff x="2481287" y="3258040"/>
            <a:chExt cx="376121" cy="395954"/>
          </a:xfrm>
        </p:grpSpPr>
        <p:sp>
          <p:nvSpPr>
            <p:cNvPr id="495" name="Google Shape;495;p21"/>
            <p:cNvSpPr/>
            <p:nvPr/>
          </p:nvSpPr>
          <p:spPr>
            <a:xfrm>
              <a:off x="2481287" y="3258040"/>
              <a:ext cx="376121" cy="395954"/>
            </a:xfrm>
            <a:custGeom>
              <a:rect b="b" l="l" r="r" t="t"/>
              <a:pathLst>
                <a:path extrusionOk="0" h="9423" w="8951">
                  <a:moveTo>
                    <a:pt x="7048" y="120"/>
                  </a:moveTo>
                  <a:cubicBezTo>
                    <a:pt x="7376" y="120"/>
                    <a:pt x="7709" y="214"/>
                    <a:pt x="8039" y="437"/>
                  </a:cubicBezTo>
                  <a:cubicBezTo>
                    <a:pt x="8867" y="995"/>
                    <a:pt x="8939" y="2099"/>
                    <a:pt x="8381" y="2861"/>
                  </a:cubicBezTo>
                  <a:cubicBezTo>
                    <a:pt x="7979" y="3413"/>
                    <a:pt x="7451" y="3893"/>
                    <a:pt x="6977" y="4379"/>
                  </a:cubicBezTo>
                  <a:cubicBezTo>
                    <a:pt x="6011" y="5363"/>
                    <a:pt x="5020" y="6323"/>
                    <a:pt x="4000" y="7253"/>
                  </a:cubicBezTo>
                  <a:cubicBezTo>
                    <a:pt x="3987" y="7245"/>
                    <a:pt x="3974" y="7239"/>
                    <a:pt x="3961" y="7239"/>
                  </a:cubicBezTo>
                  <a:cubicBezTo>
                    <a:pt x="3956" y="7239"/>
                    <a:pt x="3951" y="7240"/>
                    <a:pt x="3946" y="7241"/>
                  </a:cubicBezTo>
                  <a:cubicBezTo>
                    <a:pt x="3148" y="6431"/>
                    <a:pt x="2326" y="5645"/>
                    <a:pt x="1492" y="4871"/>
                  </a:cubicBezTo>
                  <a:cubicBezTo>
                    <a:pt x="2368" y="3815"/>
                    <a:pt x="3292" y="2801"/>
                    <a:pt x="4252" y="1823"/>
                  </a:cubicBezTo>
                  <a:cubicBezTo>
                    <a:pt x="4963" y="1103"/>
                    <a:pt x="5983" y="120"/>
                    <a:pt x="7048" y="120"/>
                  </a:cubicBezTo>
                  <a:close/>
                  <a:moveTo>
                    <a:pt x="1444" y="5015"/>
                  </a:moveTo>
                  <a:cubicBezTo>
                    <a:pt x="2272" y="5777"/>
                    <a:pt x="3082" y="6557"/>
                    <a:pt x="3874" y="7355"/>
                  </a:cubicBezTo>
                  <a:cubicBezTo>
                    <a:pt x="3856" y="7559"/>
                    <a:pt x="3844" y="7757"/>
                    <a:pt x="3826" y="7950"/>
                  </a:cubicBezTo>
                  <a:cubicBezTo>
                    <a:pt x="3736" y="7878"/>
                    <a:pt x="3688" y="7800"/>
                    <a:pt x="3604" y="7727"/>
                  </a:cubicBezTo>
                  <a:cubicBezTo>
                    <a:pt x="3591" y="7714"/>
                    <a:pt x="3577" y="7707"/>
                    <a:pt x="3571" y="7707"/>
                  </a:cubicBezTo>
                  <a:cubicBezTo>
                    <a:pt x="3570" y="7707"/>
                    <a:pt x="3568" y="7708"/>
                    <a:pt x="3568" y="7709"/>
                  </a:cubicBezTo>
                  <a:lnTo>
                    <a:pt x="3568" y="7283"/>
                  </a:lnTo>
                  <a:cubicBezTo>
                    <a:pt x="3568" y="7265"/>
                    <a:pt x="3550" y="7247"/>
                    <a:pt x="3562" y="7229"/>
                  </a:cubicBezTo>
                  <a:cubicBezTo>
                    <a:pt x="3591" y="7179"/>
                    <a:pt x="3523" y="7133"/>
                    <a:pt x="3475" y="7133"/>
                  </a:cubicBezTo>
                  <a:cubicBezTo>
                    <a:pt x="3472" y="7133"/>
                    <a:pt x="3469" y="7133"/>
                    <a:pt x="3466" y="7133"/>
                  </a:cubicBezTo>
                  <a:cubicBezTo>
                    <a:pt x="3460" y="7115"/>
                    <a:pt x="3454" y="7103"/>
                    <a:pt x="3436" y="7091"/>
                  </a:cubicBezTo>
                  <a:cubicBezTo>
                    <a:pt x="2812" y="6581"/>
                    <a:pt x="2212" y="6029"/>
                    <a:pt x="1654" y="5441"/>
                  </a:cubicBezTo>
                  <a:cubicBezTo>
                    <a:pt x="1642" y="5429"/>
                    <a:pt x="1625" y="5423"/>
                    <a:pt x="1608" y="5423"/>
                  </a:cubicBezTo>
                  <a:cubicBezTo>
                    <a:pt x="1583" y="5423"/>
                    <a:pt x="1557" y="5437"/>
                    <a:pt x="1546" y="5465"/>
                  </a:cubicBezTo>
                  <a:cubicBezTo>
                    <a:pt x="1540" y="5465"/>
                    <a:pt x="1534" y="5465"/>
                    <a:pt x="1534" y="5471"/>
                  </a:cubicBezTo>
                  <a:cubicBezTo>
                    <a:pt x="1474" y="5549"/>
                    <a:pt x="1414" y="5615"/>
                    <a:pt x="1360" y="5687"/>
                  </a:cubicBezTo>
                  <a:cubicBezTo>
                    <a:pt x="1366" y="5459"/>
                    <a:pt x="1396" y="5237"/>
                    <a:pt x="1444" y="5015"/>
                  </a:cubicBezTo>
                  <a:close/>
                  <a:moveTo>
                    <a:pt x="8597" y="2783"/>
                  </a:moveTo>
                  <a:lnTo>
                    <a:pt x="8597" y="2783"/>
                  </a:lnTo>
                  <a:cubicBezTo>
                    <a:pt x="8273" y="3773"/>
                    <a:pt x="7463" y="4535"/>
                    <a:pt x="6719" y="5273"/>
                  </a:cubicBezTo>
                  <a:lnTo>
                    <a:pt x="3958" y="8022"/>
                  </a:lnTo>
                  <a:cubicBezTo>
                    <a:pt x="3970" y="7824"/>
                    <a:pt x="3988" y="7631"/>
                    <a:pt x="4006" y="7433"/>
                  </a:cubicBezTo>
                  <a:cubicBezTo>
                    <a:pt x="4012" y="7427"/>
                    <a:pt x="4018" y="7427"/>
                    <a:pt x="4018" y="7421"/>
                  </a:cubicBezTo>
                  <a:cubicBezTo>
                    <a:pt x="5350" y="6209"/>
                    <a:pt x="6641" y="4943"/>
                    <a:pt x="7883" y="3635"/>
                  </a:cubicBezTo>
                  <a:cubicBezTo>
                    <a:pt x="8135" y="3365"/>
                    <a:pt x="8405" y="3095"/>
                    <a:pt x="8597" y="2783"/>
                  </a:cubicBezTo>
                  <a:close/>
                  <a:moveTo>
                    <a:pt x="1606" y="5597"/>
                  </a:moveTo>
                  <a:cubicBezTo>
                    <a:pt x="2152" y="6161"/>
                    <a:pt x="2728" y="6695"/>
                    <a:pt x="3334" y="7187"/>
                  </a:cubicBezTo>
                  <a:cubicBezTo>
                    <a:pt x="3346" y="7199"/>
                    <a:pt x="3358" y="7199"/>
                    <a:pt x="3370" y="7205"/>
                  </a:cubicBezTo>
                  <a:cubicBezTo>
                    <a:pt x="3358" y="7217"/>
                    <a:pt x="3352" y="7229"/>
                    <a:pt x="3352" y="7247"/>
                  </a:cubicBezTo>
                  <a:cubicBezTo>
                    <a:pt x="3004" y="7836"/>
                    <a:pt x="2560" y="8364"/>
                    <a:pt x="2044" y="8808"/>
                  </a:cubicBezTo>
                  <a:lnTo>
                    <a:pt x="2038" y="8814"/>
                  </a:lnTo>
                  <a:cubicBezTo>
                    <a:pt x="1486" y="8208"/>
                    <a:pt x="886" y="7643"/>
                    <a:pt x="244" y="7121"/>
                  </a:cubicBezTo>
                  <a:cubicBezTo>
                    <a:pt x="730" y="6641"/>
                    <a:pt x="1186" y="6131"/>
                    <a:pt x="1606" y="5597"/>
                  </a:cubicBezTo>
                  <a:close/>
                  <a:moveTo>
                    <a:pt x="3406" y="7505"/>
                  </a:moveTo>
                  <a:lnTo>
                    <a:pt x="3406" y="7769"/>
                  </a:lnTo>
                  <a:cubicBezTo>
                    <a:pt x="3406" y="7775"/>
                    <a:pt x="3370" y="7781"/>
                    <a:pt x="3364" y="7787"/>
                  </a:cubicBezTo>
                  <a:cubicBezTo>
                    <a:pt x="2998" y="8286"/>
                    <a:pt x="2578" y="8754"/>
                    <a:pt x="2122" y="9168"/>
                  </a:cubicBezTo>
                  <a:cubicBezTo>
                    <a:pt x="2128" y="9084"/>
                    <a:pt x="2128" y="9000"/>
                    <a:pt x="2122" y="8916"/>
                  </a:cubicBezTo>
                  <a:cubicBezTo>
                    <a:pt x="2140" y="8916"/>
                    <a:pt x="2152" y="8910"/>
                    <a:pt x="2164" y="8904"/>
                  </a:cubicBezTo>
                  <a:cubicBezTo>
                    <a:pt x="2644" y="8502"/>
                    <a:pt x="3064" y="8034"/>
                    <a:pt x="3406" y="7505"/>
                  </a:cubicBezTo>
                  <a:close/>
                  <a:moveTo>
                    <a:pt x="220" y="7277"/>
                  </a:moveTo>
                  <a:lnTo>
                    <a:pt x="220" y="7277"/>
                  </a:lnTo>
                  <a:cubicBezTo>
                    <a:pt x="838" y="7781"/>
                    <a:pt x="1414" y="8328"/>
                    <a:pt x="1954" y="8922"/>
                  </a:cubicBezTo>
                  <a:cubicBezTo>
                    <a:pt x="1960" y="8928"/>
                    <a:pt x="1972" y="8934"/>
                    <a:pt x="1984" y="8940"/>
                  </a:cubicBezTo>
                  <a:cubicBezTo>
                    <a:pt x="1984" y="9036"/>
                    <a:pt x="1978" y="9132"/>
                    <a:pt x="1960" y="9222"/>
                  </a:cubicBezTo>
                  <a:lnTo>
                    <a:pt x="262" y="7541"/>
                  </a:lnTo>
                  <a:cubicBezTo>
                    <a:pt x="256" y="7451"/>
                    <a:pt x="244" y="7361"/>
                    <a:pt x="220" y="7277"/>
                  </a:cubicBezTo>
                  <a:close/>
                  <a:moveTo>
                    <a:pt x="7090" y="1"/>
                  </a:moveTo>
                  <a:cubicBezTo>
                    <a:pt x="6362" y="1"/>
                    <a:pt x="5614" y="394"/>
                    <a:pt x="5056" y="863"/>
                  </a:cubicBezTo>
                  <a:cubicBezTo>
                    <a:pt x="3682" y="2015"/>
                    <a:pt x="2488" y="3455"/>
                    <a:pt x="1342" y="4829"/>
                  </a:cubicBezTo>
                  <a:cubicBezTo>
                    <a:pt x="1324" y="4853"/>
                    <a:pt x="1324" y="4889"/>
                    <a:pt x="1336" y="4913"/>
                  </a:cubicBezTo>
                  <a:cubicBezTo>
                    <a:pt x="1330" y="4919"/>
                    <a:pt x="1324" y="4931"/>
                    <a:pt x="1324" y="4937"/>
                  </a:cubicBezTo>
                  <a:cubicBezTo>
                    <a:pt x="1252" y="5237"/>
                    <a:pt x="1216" y="5537"/>
                    <a:pt x="1216" y="5843"/>
                  </a:cubicBezTo>
                  <a:cubicBezTo>
                    <a:pt x="1216" y="5849"/>
                    <a:pt x="1216" y="5855"/>
                    <a:pt x="1216" y="5861"/>
                  </a:cubicBezTo>
                  <a:cubicBezTo>
                    <a:pt x="874" y="6269"/>
                    <a:pt x="514" y="6659"/>
                    <a:pt x="136" y="7037"/>
                  </a:cubicBezTo>
                  <a:cubicBezTo>
                    <a:pt x="124" y="7037"/>
                    <a:pt x="118" y="7031"/>
                    <a:pt x="112" y="7031"/>
                  </a:cubicBezTo>
                  <a:cubicBezTo>
                    <a:pt x="107" y="7030"/>
                    <a:pt x="102" y="7030"/>
                    <a:pt x="97" y="7030"/>
                  </a:cubicBezTo>
                  <a:cubicBezTo>
                    <a:pt x="43" y="7030"/>
                    <a:pt x="0" y="7084"/>
                    <a:pt x="22" y="7133"/>
                  </a:cubicBezTo>
                  <a:cubicBezTo>
                    <a:pt x="82" y="7271"/>
                    <a:pt x="118" y="7415"/>
                    <a:pt x="118" y="7559"/>
                  </a:cubicBezTo>
                  <a:cubicBezTo>
                    <a:pt x="118" y="7571"/>
                    <a:pt x="124" y="7583"/>
                    <a:pt x="130" y="7595"/>
                  </a:cubicBezTo>
                  <a:cubicBezTo>
                    <a:pt x="130" y="7607"/>
                    <a:pt x="136" y="7619"/>
                    <a:pt x="148" y="7631"/>
                  </a:cubicBezTo>
                  <a:lnTo>
                    <a:pt x="1942" y="9402"/>
                  </a:lnTo>
                  <a:cubicBezTo>
                    <a:pt x="1956" y="9415"/>
                    <a:pt x="1974" y="9422"/>
                    <a:pt x="1992" y="9422"/>
                  </a:cubicBezTo>
                  <a:cubicBezTo>
                    <a:pt x="2021" y="9422"/>
                    <a:pt x="2049" y="9405"/>
                    <a:pt x="2056" y="9372"/>
                  </a:cubicBezTo>
                  <a:cubicBezTo>
                    <a:pt x="2056" y="9366"/>
                    <a:pt x="2062" y="9354"/>
                    <a:pt x="2068" y="9348"/>
                  </a:cubicBezTo>
                  <a:cubicBezTo>
                    <a:pt x="2073" y="9349"/>
                    <a:pt x="2078" y="9350"/>
                    <a:pt x="2083" y="9350"/>
                  </a:cubicBezTo>
                  <a:cubicBezTo>
                    <a:pt x="2098" y="9350"/>
                    <a:pt x="2115" y="9343"/>
                    <a:pt x="2128" y="9330"/>
                  </a:cubicBezTo>
                  <a:cubicBezTo>
                    <a:pt x="2620" y="8898"/>
                    <a:pt x="3058" y="8412"/>
                    <a:pt x="3442" y="7884"/>
                  </a:cubicBezTo>
                  <a:cubicBezTo>
                    <a:pt x="3466" y="7878"/>
                    <a:pt x="3484" y="7866"/>
                    <a:pt x="3496" y="7848"/>
                  </a:cubicBezTo>
                  <a:cubicBezTo>
                    <a:pt x="3604" y="7944"/>
                    <a:pt x="3718" y="8046"/>
                    <a:pt x="3826" y="8148"/>
                  </a:cubicBezTo>
                  <a:cubicBezTo>
                    <a:pt x="3840" y="8157"/>
                    <a:pt x="3855" y="8162"/>
                    <a:pt x="3869" y="8162"/>
                  </a:cubicBezTo>
                  <a:cubicBezTo>
                    <a:pt x="3882" y="8162"/>
                    <a:pt x="3894" y="8159"/>
                    <a:pt x="3904" y="8154"/>
                  </a:cubicBezTo>
                  <a:cubicBezTo>
                    <a:pt x="3918" y="8174"/>
                    <a:pt x="3939" y="8185"/>
                    <a:pt x="3961" y="8185"/>
                  </a:cubicBezTo>
                  <a:cubicBezTo>
                    <a:pt x="3977" y="8185"/>
                    <a:pt x="3993" y="8178"/>
                    <a:pt x="4006" y="8166"/>
                  </a:cubicBezTo>
                  <a:cubicBezTo>
                    <a:pt x="5092" y="7079"/>
                    <a:pt x="6191" y="6005"/>
                    <a:pt x="7271" y="4913"/>
                  </a:cubicBezTo>
                  <a:cubicBezTo>
                    <a:pt x="8075" y="4103"/>
                    <a:pt x="8813" y="3197"/>
                    <a:pt x="8873" y="2021"/>
                  </a:cubicBezTo>
                  <a:cubicBezTo>
                    <a:pt x="8951" y="1421"/>
                    <a:pt x="8717" y="821"/>
                    <a:pt x="8255" y="425"/>
                  </a:cubicBezTo>
                  <a:cubicBezTo>
                    <a:pt x="7897" y="124"/>
                    <a:pt x="7497" y="1"/>
                    <a:pt x="7090" y="1"/>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1"/>
            <p:cNvSpPr/>
            <p:nvPr/>
          </p:nvSpPr>
          <p:spPr>
            <a:xfrm>
              <a:off x="2518517" y="3530755"/>
              <a:ext cx="33826" cy="31767"/>
            </a:xfrm>
            <a:custGeom>
              <a:rect b="b" l="l" r="r" t="t"/>
              <a:pathLst>
                <a:path extrusionOk="0" h="756" w="805">
                  <a:moveTo>
                    <a:pt x="270" y="169"/>
                  </a:moveTo>
                  <a:cubicBezTo>
                    <a:pt x="384" y="271"/>
                    <a:pt x="498" y="379"/>
                    <a:pt x="612" y="487"/>
                  </a:cubicBezTo>
                  <a:cubicBezTo>
                    <a:pt x="564" y="517"/>
                    <a:pt x="522" y="553"/>
                    <a:pt x="486" y="595"/>
                  </a:cubicBezTo>
                  <a:cubicBezTo>
                    <a:pt x="486" y="595"/>
                    <a:pt x="486" y="595"/>
                    <a:pt x="480" y="601"/>
                  </a:cubicBezTo>
                  <a:lnTo>
                    <a:pt x="150" y="325"/>
                  </a:lnTo>
                  <a:cubicBezTo>
                    <a:pt x="150" y="325"/>
                    <a:pt x="156" y="325"/>
                    <a:pt x="156" y="319"/>
                  </a:cubicBezTo>
                  <a:cubicBezTo>
                    <a:pt x="192" y="271"/>
                    <a:pt x="234" y="217"/>
                    <a:pt x="270" y="169"/>
                  </a:cubicBezTo>
                  <a:close/>
                  <a:moveTo>
                    <a:pt x="256" y="0"/>
                  </a:moveTo>
                  <a:cubicBezTo>
                    <a:pt x="233" y="0"/>
                    <a:pt x="212" y="11"/>
                    <a:pt x="198" y="31"/>
                  </a:cubicBezTo>
                  <a:cubicBezTo>
                    <a:pt x="144" y="109"/>
                    <a:pt x="90" y="181"/>
                    <a:pt x="36" y="253"/>
                  </a:cubicBezTo>
                  <a:cubicBezTo>
                    <a:pt x="24" y="265"/>
                    <a:pt x="24" y="289"/>
                    <a:pt x="30" y="313"/>
                  </a:cubicBezTo>
                  <a:cubicBezTo>
                    <a:pt x="0" y="331"/>
                    <a:pt x="0" y="379"/>
                    <a:pt x="30" y="403"/>
                  </a:cubicBezTo>
                  <a:lnTo>
                    <a:pt x="438" y="739"/>
                  </a:lnTo>
                  <a:cubicBezTo>
                    <a:pt x="454" y="750"/>
                    <a:pt x="471" y="756"/>
                    <a:pt x="487" y="756"/>
                  </a:cubicBezTo>
                  <a:cubicBezTo>
                    <a:pt x="515" y="756"/>
                    <a:pt x="541" y="740"/>
                    <a:pt x="552" y="709"/>
                  </a:cubicBezTo>
                  <a:cubicBezTo>
                    <a:pt x="564" y="709"/>
                    <a:pt x="576" y="697"/>
                    <a:pt x="588" y="691"/>
                  </a:cubicBezTo>
                  <a:cubicBezTo>
                    <a:pt x="636" y="637"/>
                    <a:pt x="696" y="589"/>
                    <a:pt x="762" y="559"/>
                  </a:cubicBezTo>
                  <a:cubicBezTo>
                    <a:pt x="798" y="535"/>
                    <a:pt x="804" y="487"/>
                    <a:pt x="774" y="451"/>
                  </a:cubicBezTo>
                  <a:cubicBezTo>
                    <a:pt x="624" y="301"/>
                    <a:pt x="468" y="151"/>
                    <a:pt x="306" y="19"/>
                  </a:cubicBezTo>
                  <a:cubicBezTo>
                    <a:pt x="291" y="6"/>
                    <a:pt x="273" y="0"/>
                    <a:pt x="256" y="0"/>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1"/>
            <p:cNvSpPr/>
            <p:nvPr/>
          </p:nvSpPr>
          <p:spPr>
            <a:xfrm>
              <a:off x="2556587" y="3568111"/>
              <a:ext cx="34078" cy="28448"/>
            </a:xfrm>
            <a:custGeom>
              <a:rect b="b" l="l" r="r" t="t"/>
              <a:pathLst>
                <a:path extrusionOk="0" h="677" w="811">
                  <a:moveTo>
                    <a:pt x="312" y="162"/>
                  </a:moveTo>
                  <a:cubicBezTo>
                    <a:pt x="408" y="258"/>
                    <a:pt x="516" y="342"/>
                    <a:pt x="624" y="433"/>
                  </a:cubicBezTo>
                  <a:lnTo>
                    <a:pt x="504" y="523"/>
                  </a:lnTo>
                  <a:cubicBezTo>
                    <a:pt x="498" y="523"/>
                    <a:pt x="492" y="535"/>
                    <a:pt x="486" y="541"/>
                  </a:cubicBezTo>
                  <a:cubicBezTo>
                    <a:pt x="372" y="463"/>
                    <a:pt x="270" y="372"/>
                    <a:pt x="174" y="276"/>
                  </a:cubicBezTo>
                  <a:lnTo>
                    <a:pt x="312" y="162"/>
                  </a:lnTo>
                  <a:close/>
                  <a:moveTo>
                    <a:pt x="310" y="0"/>
                  </a:moveTo>
                  <a:cubicBezTo>
                    <a:pt x="293" y="0"/>
                    <a:pt x="276" y="6"/>
                    <a:pt x="264" y="18"/>
                  </a:cubicBezTo>
                  <a:lnTo>
                    <a:pt x="66" y="186"/>
                  </a:lnTo>
                  <a:cubicBezTo>
                    <a:pt x="54" y="192"/>
                    <a:pt x="48" y="204"/>
                    <a:pt x="42" y="216"/>
                  </a:cubicBezTo>
                  <a:cubicBezTo>
                    <a:pt x="6" y="240"/>
                    <a:pt x="0" y="288"/>
                    <a:pt x="30" y="324"/>
                  </a:cubicBezTo>
                  <a:cubicBezTo>
                    <a:pt x="150" y="451"/>
                    <a:pt x="282" y="565"/>
                    <a:pt x="426" y="667"/>
                  </a:cubicBezTo>
                  <a:cubicBezTo>
                    <a:pt x="437" y="673"/>
                    <a:pt x="449" y="676"/>
                    <a:pt x="462" y="676"/>
                  </a:cubicBezTo>
                  <a:cubicBezTo>
                    <a:pt x="483" y="676"/>
                    <a:pt x="505" y="666"/>
                    <a:pt x="516" y="643"/>
                  </a:cubicBezTo>
                  <a:cubicBezTo>
                    <a:pt x="524" y="645"/>
                    <a:pt x="532" y="646"/>
                    <a:pt x="541" y="646"/>
                  </a:cubicBezTo>
                  <a:cubicBezTo>
                    <a:pt x="553" y="646"/>
                    <a:pt x="566" y="644"/>
                    <a:pt x="576" y="637"/>
                  </a:cubicBezTo>
                  <a:lnTo>
                    <a:pt x="774" y="487"/>
                  </a:lnTo>
                  <a:cubicBezTo>
                    <a:pt x="810" y="457"/>
                    <a:pt x="810" y="396"/>
                    <a:pt x="774" y="372"/>
                  </a:cubicBezTo>
                  <a:cubicBezTo>
                    <a:pt x="630" y="258"/>
                    <a:pt x="492" y="144"/>
                    <a:pt x="360" y="18"/>
                  </a:cubicBezTo>
                  <a:cubicBezTo>
                    <a:pt x="345" y="6"/>
                    <a:pt x="327" y="0"/>
                    <a:pt x="310" y="0"/>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8" name="Google Shape;498;p21"/>
          <p:cNvGrpSpPr/>
          <p:nvPr/>
        </p:nvGrpSpPr>
        <p:grpSpPr>
          <a:xfrm rot="-410602">
            <a:off x="2665835" y="49975"/>
            <a:ext cx="873445" cy="581438"/>
            <a:chOff x="411649" y="2336736"/>
            <a:chExt cx="327798" cy="218210"/>
          </a:xfrm>
        </p:grpSpPr>
        <p:sp>
          <p:nvSpPr>
            <p:cNvPr id="499" name="Google Shape;499;p21"/>
            <p:cNvSpPr/>
            <p:nvPr/>
          </p:nvSpPr>
          <p:spPr>
            <a:xfrm>
              <a:off x="411649" y="2336736"/>
              <a:ext cx="327798" cy="218210"/>
            </a:xfrm>
            <a:custGeom>
              <a:rect b="b" l="l" r="r" t="t"/>
              <a:pathLst>
                <a:path extrusionOk="0" h="5193" w="7801">
                  <a:moveTo>
                    <a:pt x="1448" y="132"/>
                  </a:moveTo>
                  <a:cubicBezTo>
                    <a:pt x="1647" y="132"/>
                    <a:pt x="1829" y="143"/>
                    <a:pt x="1950" y="143"/>
                  </a:cubicBezTo>
                  <a:cubicBezTo>
                    <a:pt x="2400" y="143"/>
                    <a:pt x="2850" y="143"/>
                    <a:pt x="3300" y="155"/>
                  </a:cubicBezTo>
                  <a:cubicBezTo>
                    <a:pt x="4128" y="173"/>
                    <a:pt x="4950" y="209"/>
                    <a:pt x="5772" y="245"/>
                  </a:cubicBezTo>
                  <a:cubicBezTo>
                    <a:pt x="5831" y="247"/>
                    <a:pt x="5892" y="248"/>
                    <a:pt x="5955" y="248"/>
                  </a:cubicBezTo>
                  <a:cubicBezTo>
                    <a:pt x="6039" y="248"/>
                    <a:pt x="6126" y="246"/>
                    <a:pt x="6213" y="246"/>
                  </a:cubicBezTo>
                  <a:cubicBezTo>
                    <a:pt x="6717" y="246"/>
                    <a:pt x="7241" y="288"/>
                    <a:pt x="7435" y="851"/>
                  </a:cubicBezTo>
                  <a:lnTo>
                    <a:pt x="7435" y="863"/>
                  </a:lnTo>
                  <a:cubicBezTo>
                    <a:pt x="5406" y="845"/>
                    <a:pt x="3372" y="827"/>
                    <a:pt x="1344" y="821"/>
                  </a:cubicBezTo>
                  <a:lnTo>
                    <a:pt x="1116" y="785"/>
                  </a:lnTo>
                  <a:cubicBezTo>
                    <a:pt x="1111" y="784"/>
                    <a:pt x="1106" y="783"/>
                    <a:pt x="1101" y="783"/>
                  </a:cubicBezTo>
                  <a:cubicBezTo>
                    <a:pt x="1077" y="783"/>
                    <a:pt x="1054" y="796"/>
                    <a:pt x="1044" y="821"/>
                  </a:cubicBezTo>
                  <a:lnTo>
                    <a:pt x="348" y="821"/>
                  </a:lnTo>
                  <a:cubicBezTo>
                    <a:pt x="330" y="749"/>
                    <a:pt x="324" y="683"/>
                    <a:pt x="330" y="611"/>
                  </a:cubicBezTo>
                  <a:lnTo>
                    <a:pt x="336" y="605"/>
                  </a:lnTo>
                  <a:cubicBezTo>
                    <a:pt x="342" y="599"/>
                    <a:pt x="342" y="593"/>
                    <a:pt x="348" y="593"/>
                  </a:cubicBezTo>
                  <a:cubicBezTo>
                    <a:pt x="366" y="569"/>
                    <a:pt x="372" y="539"/>
                    <a:pt x="360" y="515"/>
                  </a:cubicBezTo>
                  <a:cubicBezTo>
                    <a:pt x="480" y="184"/>
                    <a:pt x="1005" y="132"/>
                    <a:pt x="1448" y="132"/>
                  </a:cubicBezTo>
                  <a:close/>
                  <a:moveTo>
                    <a:pt x="624" y="917"/>
                  </a:moveTo>
                  <a:cubicBezTo>
                    <a:pt x="623" y="917"/>
                    <a:pt x="623" y="918"/>
                    <a:pt x="622" y="918"/>
                  </a:cubicBezTo>
                  <a:cubicBezTo>
                    <a:pt x="621" y="918"/>
                    <a:pt x="621" y="917"/>
                    <a:pt x="620" y="917"/>
                  </a:cubicBezTo>
                  <a:lnTo>
                    <a:pt x="620" y="917"/>
                  </a:lnTo>
                  <a:cubicBezTo>
                    <a:pt x="621" y="917"/>
                    <a:pt x="623" y="917"/>
                    <a:pt x="624" y="917"/>
                  </a:cubicBezTo>
                  <a:close/>
                  <a:moveTo>
                    <a:pt x="852" y="953"/>
                  </a:moveTo>
                  <a:lnTo>
                    <a:pt x="1326" y="959"/>
                  </a:lnTo>
                  <a:lnTo>
                    <a:pt x="1386" y="971"/>
                  </a:lnTo>
                  <a:lnTo>
                    <a:pt x="888" y="971"/>
                  </a:lnTo>
                  <a:cubicBezTo>
                    <a:pt x="882" y="959"/>
                    <a:pt x="870" y="959"/>
                    <a:pt x="852" y="953"/>
                  </a:cubicBezTo>
                  <a:close/>
                  <a:moveTo>
                    <a:pt x="578" y="918"/>
                  </a:moveTo>
                  <a:cubicBezTo>
                    <a:pt x="564" y="938"/>
                    <a:pt x="554" y="968"/>
                    <a:pt x="546" y="983"/>
                  </a:cubicBezTo>
                  <a:lnTo>
                    <a:pt x="546" y="1001"/>
                  </a:lnTo>
                  <a:cubicBezTo>
                    <a:pt x="486" y="1001"/>
                    <a:pt x="426" y="1013"/>
                    <a:pt x="366" y="1019"/>
                  </a:cubicBezTo>
                  <a:cubicBezTo>
                    <a:pt x="360" y="1013"/>
                    <a:pt x="354" y="1013"/>
                    <a:pt x="348" y="1007"/>
                  </a:cubicBezTo>
                  <a:cubicBezTo>
                    <a:pt x="334" y="986"/>
                    <a:pt x="312" y="976"/>
                    <a:pt x="290" y="976"/>
                  </a:cubicBezTo>
                  <a:cubicBezTo>
                    <a:pt x="267" y="976"/>
                    <a:pt x="244" y="988"/>
                    <a:pt x="228" y="1013"/>
                  </a:cubicBezTo>
                  <a:lnTo>
                    <a:pt x="228" y="947"/>
                  </a:lnTo>
                  <a:cubicBezTo>
                    <a:pt x="228" y="959"/>
                    <a:pt x="228" y="965"/>
                    <a:pt x="240" y="965"/>
                  </a:cubicBezTo>
                  <a:lnTo>
                    <a:pt x="240" y="953"/>
                  </a:lnTo>
                  <a:cubicBezTo>
                    <a:pt x="351" y="953"/>
                    <a:pt x="466" y="925"/>
                    <a:pt x="578" y="918"/>
                  </a:cubicBezTo>
                  <a:close/>
                  <a:moveTo>
                    <a:pt x="4020" y="977"/>
                  </a:moveTo>
                  <a:lnTo>
                    <a:pt x="5268" y="983"/>
                  </a:lnTo>
                  <a:cubicBezTo>
                    <a:pt x="5252" y="994"/>
                    <a:pt x="5241" y="1010"/>
                    <a:pt x="5234" y="1031"/>
                  </a:cubicBezTo>
                  <a:lnTo>
                    <a:pt x="5234" y="1031"/>
                  </a:lnTo>
                  <a:cubicBezTo>
                    <a:pt x="4978" y="1019"/>
                    <a:pt x="4721" y="1013"/>
                    <a:pt x="4470" y="1007"/>
                  </a:cubicBezTo>
                  <a:lnTo>
                    <a:pt x="4020" y="977"/>
                  </a:lnTo>
                  <a:close/>
                  <a:moveTo>
                    <a:pt x="2562" y="971"/>
                  </a:moveTo>
                  <a:cubicBezTo>
                    <a:pt x="2544" y="989"/>
                    <a:pt x="2538" y="1007"/>
                    <a:pt x="2544" y="1031"/>
                  </a:cubicBezTo>
                  <a:lnTo>
                    <a:pt x="2328" y="995"/>
                  </a:lnTo>
                  <a:lnTo>
                    <a:pt x="2316" y="971"/>
                  </a:lnTo>
                  <a:close/>
                  <a:moveTo>
                    <a:pt x="5340" y="995"/>
                  </a:moveTo>
                  <a:lnTo>
                    <a:pt x="5922" y="1001"/>
                  </a:lnTo>
                  <a:cubicBezTo>
                    <a:pt x="5760" y="1007"/>
                    <a:pt x="5592" y="1019"/>
                    <a:pt x="5430" y="1031"/>
                  </a:cubicBezTo>
                  <a:cubicBezTo>
                    <a:pt x="5418" y="1031"/>
                    <a:pt x="5406" y="1037"/>
                    <a:pt x="5394" y="1043"/>
                  </a:cubicBezTo>
                  <a:lnTo>
                    <a:pt x="5382" y="1043"/>
                  </a:lnTo>
                  <a:lnTo>
                    <a:pt x="5352" y="1001"/>
                  </a:lnTo>
                  <a:lnTo>
                    <a:pt x="5340" y="995"/>
                  </a:lnTo>
                  <a:close/>
                  <a:moveTo>
                    <a:pt x="3018" y="977"/>
                  </a:moveTo>
                  <a:cubicBezTo>
                    <a:pt x="3018" y="983"/>
                    <a:pt x="3018" y="989"/>
                    <a:pt x="3018" y="1001"/>
                  </a:cubicBezTo>
                  <a:lnTo>
                    <a:pt x="2904" y="1001"/>
                  </a:lnTo>
                  <a:cubicBezTo>
                    <a:pt x="2850" y="1007"/>
                    <a:pt x="2820" y="1067"/>
                    <a:pt x="2850" y="1115"/>
                  </a:cubicBezTo>
                  <a:lnTo>
                    <a:pt x="2784" y="1115"/>
                  </a:lnTo>
                  <a:cubicBezTo>
                    <a:pt x="2784" y="1091"/>
                    <a:pt x="2760" y="1067"/>
                    <a:pt x="2736" y="1061"/>
                  </a:cubicBezTo>
                  <a:lnTo>
                    <a:pt x="2730" y="1061"/>
                  </a:lnTo>
                  <a:cubicBezTo>
                    <a:pt x="2712" y="1037"/>
                    <a:pt x="2688" y="1013"/>
                    <a:pt x="2670" y="983"/>
                  </a:cubicBezTo>
                  <a:cubicBezTo>
                    <a:pt x="2670" y="983"/>
                    <a:pt x="2664" y="977"/>
                    <a:pt x="2658" y="977"/>
                  </a:cubicBezTo>
                  <a:close/>
                  <a:moveTo>
                    <a:pt x="1284" y="1211"/>
                  </a:moveTo>
                  <a:lnTo>
                    <a:pt x="1302" y="1253"/>
                  </a:lnTo>
                  <a:lnTo>
                    <a:pt x="1146" y="1247"/>
                  </a:lnTo>
                  <a:lnTo>
                    <a:pt x="1128" y="1229"/>
                  </a:lnTo>
                  <a:cubicBezTo>
                    <a:pt x="1128" y="1223"/>
                    <a:pt x="1134" y="1217"/>
                    <a:pt x="1134" y="1217"/>
                  </a:cubicBezTo>
                  <a:lnTo>
                    <a:pt x="1134" y="1211"/>
                  </a:lnTo>
                  <a:close/>
                  <a:moveTo>
                    <a:pt x="2952" y="1307"/>
                  </a:moveTo>
                  <a:lnTo>
                    <a:pt x="3024" y="1313"/>
                  </a:lnTo>
                  <a:lnTo>
                    <a:pt x="3156" y="1337"/>
                  </a:lnTo>
                  <a:cubicBezTo>
                    <a:pt x="3156" y="1343"/>
                    <a:pt x="3156" y="1349"/>
                    <a:pt x="3162" y="1361"/>
                  </a:cubicBezTo>
                  <a:cubicBezTo>
                    <a:pt x="3090" y="1349"/>
                    <a:pt x="3018" y="1337"/>
                    <a:pt x="2952" y="1319"/>
                  </a:cubicBezTo>
                  <a:cubicBezTo>
                    <a:pt x="2952" y="1319"/>
                    <a:pt x="2952" y="1313"/>
                    <a:pt x="2952" y="1307"/>
                  </a:cubicBezTo>
                  <a:close/>
                  <a:moveTo>
                    <a:pt x="5688" y="1427"/>
                  </a:moveTo>
                  <a:lnTo>
                    <a:pt x="5796" y="1433"/>
                  </a:lnTo>
                  <a:lnTo>
                    <a:pt x="5802" y="1469"/>
                  </a:lnTo>
                  <a:lnTo>
                    <a:pt x="5718" y="1463"/>
                  </a:lnTo>
                  <a:lnTo>
                    <a:pt x="5688" y="1427"/>
                  </a:lnTo>
                  <a:close/>
                  <a:moveTo>
                    <a:pt x="444" y="1397"/>
                  </a:moveTo>
                  <a:cubicBezTo>
                    <a:pt x="486" y="1463"/>
                    <a:pt x="528" y="1529"/>
                    <a:pt x="564" y="1595"/>
                  </a:cubicBezTo>
                  <a:cubicBezTo>
                    <a:pt x="504" y="1535"/>
                    <a:pt x="438" y="1481"/>
                    <a:pt x="372" y="1427"/>
                  </a:cubicBezTo>
                  <a:cubicBezTo>
                    <a:pt x="390" y="1415"/>
                    <a:pt x="414" y="1409"/>
                    <a:pt x="438" y="1403"/>
                  </a:cubicBezTo>
                  <a:lnTo>
                    <a:pt x="444" y="1397"/>
                  </a:lnTo>
                  <a:close/>
                  <a:moveTo>
                    <a:pt x="234" y="1535"/>
                  </a:moveTo>
                  <a:lnTo>
                    <a:pt x="306" y="1643"/>
                  </a:lnTo>
                  <a:lnTo>
                    <a:pt x="204" y="1577"/>
                  </a:lnTo>
                  <a:lnTo>
                    <a:pt x="204" y="1559"/>
                  </a:lnTo>
                  <a:cubicBezTo>
                    <a:pt x="216" y="1553"/>
                    <a:pt x="228" y="1547"/>
                    <a:pt x="234" y="1535"/>
                  </a:cubicBezTo>
                  <a:close/>
                  <a:moveTo>
                    <a:pt x="3012" y="1655"/>
                  </a:moveTo>
                  <a:lnTo>
                    <a:pt x="3060" y="1667"/>
                  </a:lnTo>
                  <a:lnTo>
                    <a:pt x="3150" y="1763"/>
                  </a:lnTo>
                  <a:lnTo>
                    <a:pt x="3066" y="1763"/>
                  </a:lnTo>
                  <a:lnTo>
                    <a:pt x="3012" y="1655"/>
                  </a:lnTo>
                  <a:close/>
                  <a:moveTo>
                    <a:pt x="6198" y="1793"/>
                  </a:moveTo>
                  <a:lnTo>
                    <a:pt x="6216" y="1817"/>
                  </a:lnTo>
                  <a:lnTo>
                    <a:pt x="6072" y="1823"/>
                  </a:lnTo>
                  <a:cubicBezTo>
                    <a:pt x="6066" y="1823"/>
                    <a:pt x="6066" y="1811"/>
                    <a:pt x="6060" y="1805"/>
                  </a:cubicBezTo>
                  <a:lnTo>
                    <a:pt x="6060" y="1799"/>
                  </a:lnTo>
                  <a:lnTo>
                    <a:pt x="6198" y="1793"/>
                  </a:lnTo>
                  <a:close/>
                  <a:moveTo>
                    <a:pt x="5814" y="1805"/>
                  </a:moveTo>
                  <a:lnTo>
                    <a:pt x="5838" y="1835"/>
                  </a:lnTo>
                  <a:lnTo>
                    <a:pt x="5694" y="1835"/>
                  </a:lnTo>
                  <a:lnTo>
                    <a:pt x="5682" y="1811"/>
                  </a:lnTo>
                  <a:lnTo>
                    <a:pt x="5814" y="1805"/>
                  </a:lnTo>
                  <a:close/>
                  <a:moveTo>
                    <a:pt x="2700" y="1619"/>
                  </a:moveTo>
                  <a:lnTo>
                    <a:pt x="2844" y="1787"/>
                  </a:lnTo>
                  <a:cubicBezTo>
                    <a:pt x="2790" y="1823"/>
                    <a:pt x="2814" y="1907"/>
                    <a:pt x="2880" y="1913"/>
                  </a:cubicBezTo>
                  <a:lnTo>
                    <a:pt x="2952" y="1913"/>
                  </a:lnTo>
                  <a:lnTo>
                    <a:pt x="2964" y="1931"/>
                  </a:lnTo>
                  <a:lnTo>
                    <a:pt x="2808" y="1901"/>
                  </a:lnTo>
                  <a:lnTo>
                    <a:pt x="2682" y="1661"/>
                  </a:lnTo>
                  <a:cubicBezTo>
                    <a:pt x="2688" y="1649"/>
                    <a:pt x="2688" y="1631"/>
                    <a:pt x="2682" y="1619"/>
                  </a:cubicBezTo>
                  <a:close/>
                  <a:moveTo>
                    <a:pt x="6906" y="1841"/>
                  </a:moveTo>
                  <a:lnTo>
                    <a:pt x="6978" y="1931"/>
                  </a:lnTo>
                  <a:cubicBezTo>
                    <a:pt x="6924" y="1901"/>
                    <a:pt x="6876" y="1877"/>
                    <a:pt x="6822" y="1853"/>
                  </a:cubicBezTo>
                  <a:cubicBezTo>
                    <a:pt x="6822" y="1847"/>
                    <a:pt x="6816" y="1841"/>
                    <a:pt x="6816" y="1841"/>
                  </a:cubicBezTo>
                  <a:close/>
                  <a:moveTo>
                    <a:pt x="780" y="1709"/>
                  </a:moveTo>
                  <a:lnTo>
                    <a:pt x="990" y="1943"/>
                  </a:lnTo>
                  <a:lnTo>
                    <a:pt x="894" y="1931"/>
                  </a:lnTo>
                  <a:cubicBezTo>
                    <a:pt x="852" y="1853"/>
                    <a:pt x="816" y="1781"/>
                    <a:pt x="780" y="1709"/>
                  </a:cubicBezTo>
                  <a:close/>
                  <a:moveTo>
                    <a:pt x="1104" y="1823"/>
                  </a:moveTo>
                  <a:lnTo>
                    <a:pt x="1164" y="1841"/>
                  </a:lnTo>
                  <a:cubicBezTo>
                    <a:pt x="1200" y="1883"/>
                    <a:pt x="1242" y="1931"/>
                    <a:pt x="1272" y="1973"/>
                  </a:cubicBezTo>
                  <a:lnTo>
                    <a:pt x="1194" y="1967"/>
                  </a:lnTo>
                  <a:cubicBezTo>
                    <a:pt x="1194" y="1961"/>
                    <a:pt x="1194" y="1961"/>
                    <a:pt x="1194" y="1961"/>
                  </a:cubicBezTo>
                  <a:lnTo>
                    <a:pt x="1104" y="1823"/>
                  </a:lnTo>
                  <a:close/>
                  <a:moveTo>
                    <a:pt x="1434" y="1931"/>
                  </a:moveTo>
                  <a:lnTo>
                    <a:pt x="1572" y="1967"/>
                  </a:lnTo>
                  <a:cubicBezTo>
                    <a:pt x="1584" y="1985"/>
                    <a:pt x="1596" y="1997"/>
                    <a:pt x="1608" y="2015"/>
                  </a:cubicBezTo>
                  <a:lnTo>
                    <a:pt x="1476" y="2003"/>
                  </a:lnTo>
                  <a:lnTo>
                    <a:pt x="1434" y="1931"/>
                  </a:lnTo>
                  <a:close/>
                  <a:moveTo>
                    <a:pt x="7177" y="1841"/>
                  </a:moveTo>
                  <a:lnTo>
                    <a:pt x="7321" y="2039"/>
                  </a:lnTo>
                  <a:lnTo>
                    <a:pt x="7237" y="2039"/>
                  </a:lnTo>
                  <a:lnTo>
                    <a:pt x="7148" y="1845"/>
                  </a:lnTo>
                  <a:lnTo>
                    <a:pt x="7148" y="1845"/>
                  </a:lnTo>
                  <a:cubicBezTo>
                    <a:pt x="7151" y="1847"/>
                    <a:pt x="7156" y="1847"/>
                    <a:pt x="7165" y="1847"/>
                  </a:cubicBezTo>
                  <a:lnTo>
                    <a:pt x="7171" y="1841"/>
                  </a:lnTo>
                  <a:close/>
                  <a:moveTo>
                    <a:pt x="3144" y="1937"/>
                  </a:moveTo>
                  <a:lnTo>
                    <a:pt x="3306" y="1949"/>
                  </a:lnTo>
                  <a:cubicBezTo>
                    <a:pt x="3318" y="1961"/>
                    <a:pt x="3324" y="1967"/>
                    <a:pt x="3336" y="1979"/>
                  </a:cubicBezTo>
                  <a:lnTo>
                    <a:pt x="3294" y="1979"/>
                  </a:lnTo>
                  <a:cubicBezTo>
                    <a:pt x="3252" y="1979"/>
                    <a:pt x="3222" y="2009"/>
                    <a:pt x="3228" y="2051"/>
                  </a:cubicBezTo>
                  <a:lnTo>
                    <a:pt x="3150" y="2051"/>
                  </a:lnTo>
                  <a:cubicBezTo>
                    <a:pt x="3168" y="2027"/>
                    <a:pt x="3174" y="1997"/>
                    <a:pt x="3162" y="1973"/>
                  </a:cubicBezTo>
                  <a:lnTo>
                    <a:pt x="3144" y="1937"/>
                  </a:lnTo>
                  <a:close/>
                  <a:moveTo>
                    <a:pt x="7273" y="1565"/>
                  </a:moveTo>
                  <a:lnTo>
                    <a:pt x="7273" y="1565"/>
                  </a:lnTo>
                  <a:cubicBezTo>
                    <a:pt x="7327" y="1655"/>
                    <a:pt x="7381" y="1745"/>
                    <a:pt x="7429" y="1841"/>
                  </a:cubicBezTo>
                  <a:cubicBezTo>
                    <a:pt x="7441" y="1866"/>
                    <a:pt x="7464" y="1876"/>
                    <a:pt x="7487" y="1876"/>
                  </a:cubicBezTo>
                  <a:cubicBezTo>
                    <a:pt x="7530" y="1876"/>
                    <a:pt x="7574" y="1840"/>
                    <a:pt x="7555" y="1793"/>
                  </a:cubicBezTo>
                  <a:lnTo>
                    <a:pt x="7543" y="1763"/>
                  </a:lnTo>
                  <a:lnTo>
                    <a:pt x="7561" y="1763"/>
                  </a:lnTo>
                  <a:cubicBezTo>
                    <a:pt x="7561" y="1865"/>
                    <a:pt x="7567" y="1967"/>
                    <a:pt x="7567" y="2063"/>
                  </a:cubicBezTo>
                  <a:cubicBezTo>
                    <a:pt x="7555" y="2051"/>
                    <a:pt x="7543" y="2045"/>
                    <a:pt x="7525" y="2045"/>
                  </a:cubicBezTo>
                  <a:lnTo>
                    <a:pt x="7483" y="2045"/>
                  </a:lnTo>
                  <a:lnTo>
                    <a:pt x="7273" y="1565"/>
                  </a:lnTo>
                  <a:close/>
                  <a:moveTo>
                    <a:pt x="492" y="2009"/>
                  </a:moveTo>
                  <a:cubicBezTo>
                    <a:pt x="588" y="2027"/>
                    <a:pt x="684" y="2045"/>
                    <a:pt x="780" y="2057"/>
                  </a:cubicBezTo>
                  <a:cubicBezTo>
                    <a:pt x="792" y="2063"/>
                    <a:pt x="798" y="2075"/>
                    <a:pt x="804" y="2087"/>
                  </a:cubicBezTo>
                  <a:lnTo>
                    <a:pt x="390" y="2093"/>
                  </a:lnTo>
                  <a:cubicBezTo>
                    <a:pt x="390" y="2087"/>
                    <a:pt x="390" y="2081"/>
                    <a:pt x="384" y="2081"/>
                  </a:cubicBezTo>
                  <a:lnTo>
                    <a:pt x="402" y="2081"/>
                  </a:lnTo>
                  <a:cubicBezTo>
                    <a:pt x="408" y="2082"/>
                    <a:pt x="415" y="2083"/>
                    <a:pt x="421" y="2083"/>
                  </a:cubicBezTo>
                  <a:cubicBezTo>
                    <a:pt x="460" y="2083"/>
                    <a:pt x="492" y="2050"/>
                    <a:pt x="492" y="2009"/>
                  </a:cubicBezTo>
                  <a:close/>
                  <a:moveTo>
                    <a:pt x="7573" y="2165"/>
                  </a:moveTo>
                  <a:cubicBezTo>
                    <a:pt x="7573" y="2225"/>
                    <a:pt x="7579" y="2285"/>
                    <a:pt x="7579" y="2339"/>
                  </a:cubicBezTo>
                  <a:cubicBezTo>
                    <a:pt x="7603" y="2747"/>
                    <a:pt x="7615" y="3149"/>
                    <a:pt x="7615" y="3557"/>
                  </a:cubicBezTo>
                  <a:cubicBezTo>
                    <a:pt x="7609" y="4139"/>
                    <a:pt x="7657" y="4793"/>
                    <a:pt x="6882" y="4817"/>
                  </a:cubicBezTo>
                  <a:lnTo>
                    <a:pt x="6888" y="4811"/>
                  </a:lnTo>
                  <a:lnTo>
                    <a:pt x="6888" y="4811"/>
                  </a:lnTo>
                  <a:lnTo>
                    <a:pt x="1812" y="5003"/>
                  </a:lnTo>
                  <a:cubicBezTo>
                    <a:pt x="1637" y="5009"/>
                    <a:pt x="1435" y="5030"/>
                    <a:pt x="1236" y="5030"/>
                  </a:cubicBezTo>
                  <a:cubicBezTo>
                    <a:pt x="1053" y="5030"/>
                    <a:pt x="873" y="5012"/>
                    <a:pt x="720" y="4949"/>
                  </a:cubicBezTo>
                  <a:cubicBezTo>
                    <a:pt x="84" y="4685"/>
                    <a:pt x="168" y="4007"/>
                    <a:pt x="162" y="3449"/>
                  </a:cubicBezTo>
                  <a:cubicBezTo>
                    <a:pt x="162" y="3041"/>
                    <a:pt x="168" y="2639"/>
                    <a:pt x="174" y="2231"/>
                  </a:cubicBezTo>
                  <a:cubicBezTo>
                    <a:pt x="954" y="2213"/>
                    <a:pt x="1728" y="2201"/>
                    <a:pt x="2502" y="2189"/>
                  </a:cubicBezTo>
                  <a:lnTo>
                    <a:pt x="2964" y="2189"/>
                  </a:lnTo>
                  <a:cubicBezTo>
                    <a:pt x="3902" y="2181"/>
                    <a:pt x="4841" y="2176"/>
                    <a:pt x="5780" y="2176"/>
                  </a:cubicBezTo>
                  <a:cubicBezTo>
                    <a:pt x="6361" y="2176"/>
                    <a:pt x="6942" y="2178"/>
                    <a:pt x="7525" y="2183"/>
                  </a:cubicBezTo>
                  <a:cubicBezTo>
                    <a:pt x="7543" y="2183"/>
                    <a:pt x="7561" y="2177"/>
                    <a:pt x="7573" y="2165"/>
                  </a:cubicBezTo>
                  <a:close/>
                  <a:moveTo>
                    <a:pt x="2189" y="0"/>
                  </a:moveTo>
                  <a:cubicBezTo>
                    <a:pt x="1883" y="0"/>
                    <a:pt x="1577" y="5"/>
                    <a:pt x="1272" y="17"/>
                  </a:cubicBezTo>
                  <a:cubicBezTo>
                    <a:pt x="852" y="29"/>
                    <a:pt x="312" y="143"/>
                    <a:pt x="210" y="539"/>
                  </a:cubicBezTo>
                  <a:cubicBezTo>
                    <a:pt x="144" y="623"/>
                    <a:pt x="108" y="731"/>
                    <a:pt x="108" y="839"/>
                  </a:cubicBezTo>
                  <a:cubicBezTo>
                    <a:pt x="96" y="851"/>
                    <a:pt x="90" y="869"/>
                    <a:pt x="90" y="887"/>
                  </a:cubicBezTo>
                  <a:cubicBezTo>
                    <a:pt x="36" y="1877"/>
                    <a:pt x="0" y="2879"/>
                    <a:pt x="30" y="3869"/>
                  </a:cubicBezTo>
                  <a:cubicBezTo>
                    <a:pt x="42" y="4355"/>
                    <a:pt x="120" y="4841"/>
                    <a:pt x="612" y="5045"/>
                  </a:cubicBezTo>
                  <a:cubicBezTo>
                    <a:pt x="883" y="5157"/>
                    <a:pt x="1198" y="5193"/>
                    <a:pt x="1525" y="5193"/>
                  </a:cubicBezTo>
                  <a:cubicBezTo>
                    <a:pt x="2037" y="5193"/>
                    <a:pt x="2577" y="5105"/>
                    <a:pt x="3024" y="5087"/>
                  </a:cubicBezTo>
                  <a:lnTo>
                    <a:pt x="6108" y="4979"/>
                  </a:lnTo>
                  <a:cubicBezTo>
                    <a:pt x="6129" y="4978"/>
                    <a:pt x="6150" y="4978"/>
                    <a:pt x="6172" y="4978"/>
                  </a:cubicBezTo>
                  <a:cubicBezTo>
                    <a:pt x="6349" y="4978"/>
                    <a:pt x="6584" y="5001"/>
                    <a:pt x="6818" y="5001"/>
                  </a:cubicBezTo>
                  <a:cubicBezTo>
                    <a:pt x="7188" y="5001"/>
                    <a:pt x="7554" y="4942"/>
                    <a:pt x="7681" y="4637"/>
                  </a:cubicBezTo>
                  <a:cubicBezTo>
                    <a:pt x="7801" y="4361"/>
                    <a:pt x="7747" y="3965"/>
                    <a:pt x="7753" y="3665"/>
                  </a:cubicBezTo>
                  <a:cubicBezTo>
                    <a:pt x="7759" y="3113"/>
                    <a:pt x="7741" y="2561"/>
                    <a:pt x="7693" y="2009"/>
                  </a:cubicBezTo>
                  <a:cubicBezTo>
                    <a:pt x="7651" y="1493"/>
                    <a:pt x="7723" y="539"/>
                    <a:pt x="7171" y="251"/>
                  </a:cubicBezTo>
                  <a:cubicBezTo>
                    <a:pt x="6930" y="125"/>
                    <a:pt x="6582" y="155"/>
                    <a:pt x="6324" y="143"/>
                  </a:cubicBezTo>
                  <a:cubicBezTo>
                    <a:pt x="5760" y="113"/>
                    <a:pt x="5196" y="89"/>
                    <a:pt x="4638" y="65"/>
                  </a:cubicBezTo>
                  <a:cubicBezTo>
                    <a:pt x="3823" y="34"/>
                    <a:pt x="3004" y="0"/>
                    <a:pt x="2189" y="0"/>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1"/>
            <p:cNvSpPr/>
            <p:nvPr/>
          </p:nvSpPr>
          <p:spPr>
            <a:xfrm>
              <a:off x="574268" y="2455402"/>
              <a:ext cx="128875" cy="8866"/>
            </a:xfrm>
            <a:custGeom>
              <a:rect b="b" l="l" r="r" t="t"/>
              <a:pathLst>
                <a:path extrusionOk="0" h="211" w="3067">
                  <a:moveTo>
                    <a:pt x="2880" y="1"/>
                  </a:moveTo>
                  <a:lnTo>
                    <a:pt x="78" y="73"/>
                  </a:lnTo>
                  <a:cubicBezTo>
                    <a:pt x="0" y="85"/>
                    <a:pt x="0" y="205"/>
                    <a:pt x="78" y="211"/>
                  </a:cubicBezTo>
                  <a:lnTo>
                    <a:pt x="3006" y="133"/>
                  </a:lnTo>
                  <a:cubicBezTo>
                    <a:pt x="3066" y="109"/>
                    <a:pt x="3066" y="19"/>
                    <a:pt x="3006" y="1"/>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1"/>
            <p:cNvSpPr/>
            <p:nvPr/>
          </p:nvSpPr>
          <p:spPr>
            <a:xfrm>
              <a:off x="565696" y="2481792"/>
              <a:ext cx="90049" cy="6429"/>
            </a:xfrm>
            <a:custGeom>
              <a:rect b="b" l="l" r="r" t="t"/>
              <a:pathLst>
                <a:path extrusionOk="0" h="153" w="2143">
                  <a:moveTo>
                    <a:pt x="972" y="0"/>
                  </a:moveTo>
                  <a:cubicBezTo>
                    <a:pt x="676" y="0"/>
                    <a:pt x="381" y="3"/>
                    <a:pt x="84" y="9"/>
                  </a:cubicBezTo>
                  <a:cubicBezTo>
                    <a:pt x="0" y="15"/>
                    <a:pt x="0" y="135"/>
                    <a:pt x="84" y="147"/>
                  </a:cubicBezTo>
                  <a:cubicBezTo>
                    <a:pt x="381" y="141"/>
                    <a:pt x="676" y="139"/>
                    <a:pt x="972" y="139"/>
                  </a:cubicBezTo>
                  <a:cubicBezTo>
                    <a:pt x="1334" y="139"/>
                    <a:pt x="1695" y="143"/>
                    <a:pt x="2058" y="153"/>
                  </a:cubicBezTo>
                  <a:cubicBezTo>
                    <a:pt x="2142" y="141"/>
                    <a:pt x="2142" y="21"/>
                    <a:pt x="2058" y="15"/>
                  </a:cubicBezTo>
                  <a:cubicBezTo>
                    <a:pt x="1695" y="5"/>
                    <a:pt x="1334" y="0"/>
                    <a:pt x="972" y="0"/>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2" name="Google Shape;502;p21"/>
          <p:cNvSpPr/>
          <p:nvPr/>
        </p:nvSpPr>
        <p:spPr>
          <a:xfrm rot="674893">
            <a:off x="-300832" y="2334702"/>
            <a:ext cx="711430" cy="1171721"/>
          </a:xfrm>
          <a:custGeom>
            <a:rect b="b" l="l" r="r" t="t"/>
            <a:pathLst>
              <a:path extrusionOk="0" h="10465" w="6354">
                <a:moveTo>
                  <a:pt x="3991" y="138"/>
                </a:moveTo>
                <a:lnTo>
                  <a:pt x="3991" y="138"/>
                </a:lnTo>
                <a:cubicBezTo>
                  <a:pt x="3961" y="552"/>
                  <a:pt x="3931" y="960"/>
                  <a:pt x="3901" y="1374"/>
                </a:cubicBezTo>
                <a:cubicBezTo>
                  <a:pt x="3859" y="1416"/>
                  <a:pt x="3889" y="1488"/>
                  <a:pt x="3949" y="1494"/>
                </a:cubicBezTo>
                <a:cubicBezTo>
                  <a:pt x="4495" y="1500"/>
                  <a:pt x="5035" y="1614"/>
                  <a:pt x="5539" y="1836"/>
                </a:cubicBezTo>
                <a:cubicBezTo>
                  <a:pt x="5797" y="1950"/>
                  <a:pt x="5875" y="2046"/>
                  <a:pt x="5731" y="2316"/>
                </a:cubicBezTo>
                <a:lnTo>
                  <a:pt x="5383" y="2958"/>
                </a:lnTo>
                <a:cubicBezTo>
                  <a:pt x="4910" y="2745"/>
                  <a:pt x="4262" y="2529"/>
                  <a:pt x="3664" y="2529"/>
                </a:cubicBezTo>
                <a:cubicBezTo>
                  <a:pt x="3335" y="2529"/>
                  <a:pt x="3022" y="2594"/>
                  <a:pt x="2761" y="2760"/>
                </a:cubicBezTo>
                <a:cubicBezTo>
                  <a:pt x="2214" y="3102"/>
                  <a:pt x="2280" y="3732"/>
                  <a:pt x="2767" y="4092"/>
                </a:cubicBezTo>
                <a:cubicBezTo>
                  <a:pt x="3667" y="4746"/>
                  <a:pt x="4957" y="4350"/>
                  <a:pt x="5581" y="5472"/>
                </a:cubicBezTo>
                <a:cubicBezTo>
                  <a:pt x="6216" y="6591"/>
                  <a:pt x="6030" y="8814"/>
                  <a:pt x="4413" y="8814"/>
                </a:cubicBezTo>
                <a:cubicBezTo>
                  <a:pt x="4366" y="8814"/>
                  <a:pt x="4317" y="8813"/>
                  <a:pt x="4267" y="8809"/>
                </a:cubicBezTo>
                <a:cubicBezTo>
                  <a:pt x="4261" y="8808"/>
                  <a:pt x="4256" y="8807"/>
                  <a:pt x="4252" y="8807"/>
                </a:cubicBezTo>
                <a:cubicBezTo>
                  <a:pt x="4229" y="8807"/>
                  <a:pt x="4212" y="8819"/>
                  <a:pt x="4207" y="8839"/>
                </a:cubicBezTo>
                <a:cubicBezTo>
                  <a:pt x="4194" y="8813"/>
                  <a:pt x="4167" y="8801"/>
                  <a:pt x="4141" y="8801"/>
                </a:cubicBezTo>
                <a:cubicBezTo>
                  <a:pt x="4105" y="8801"/>
                  <a:pt x="4071" y="8824"/>
                  <a:pt x="4075" y="8869"/>
                </a:cubicBezTo>
                <a:cubicBezTo>
                  <a:pt x="4093" y="9199"/>
                  <a:pt x="4111" y="9523"/>
                  <a:pt x="4129" y="9853"/>
                </a:cubicBezTo>
                <a:cubicBezTo>
                  <a:pt x="4145" y="10275"/>
                  <a:pt x="4062" y="10327"/>
                  <a:pt x="3696" y="10327"/>
                </a:cubicBezTo>
                <a:cubicBezTo>
                  <a:pt x="3671" y="10327"/>
                  <a:pt x="3646" y="10327"/>
                  <a:pt x="3619" y="10327"/>
                </a:cubicBezTo>
                <a:cubicBezTo>
                  <a:pt x="3518" y="10327"/>
                  <a:pt x="3407" y="10338"/>
                  <a:pt x="3299" y="10338"/>
                </a:cubicBezTo>
                <a:cubicBezTo>
                  <a:pt x="3129" y="10338"/>
                  <a:pt x="2969" y="10309"/>
                  <a:pt x="2881" y="10159"/>
                </a:cubicBezTo>
                <a:cubicBezTo>
                  <a:pt x="2815" y="10045"/>
                  <a:pt x="2881" y="9715"/>
                  <a:pt x="2881" y="9589"/>
                </a:cubicBezTo>
                <a:cubicBezTo>
                  <a:pt x="2875" y="9397"/>
                  <a:pt x="2863" y="9211"/>
                  <a:pt x="2857" y="9019"/>
                </a:cubicBezTo>
                <a:cubicBezTo>
                  <a:pt x="2857" y="8983"/>
                  <a:pt x="2827" y="8953"/>
                  <a:pt x="2785" y="8953"/>
                </a:cubicBezTo>
                <a:cubicBezTo>
                  <a:pt x="2583" y="8978"/>
                  <a:pt x="2380" y="8991"/>
                  <a:pt x="2179" y="8991"/>
                </a:cubicBezTo>
                <a:cubicBezTo>
                  <a:pt x="1474" y="8991"/>
                  <a:pt x="776" y="8837"/>
                  <a:pt x="132" y="8539"/>
                </a:cubicBezTo>
                <a:cubicBezTo>
                  <a:pt x="156" y="8533"/>
                  <a:pt x="174" y="8515"/>
                  <a:pt x="180" y="8491"/>
                </a:cubicBezTo>
                <a:cubicBezTo>
                  <a:pt x="324" y="8059"/>
                  <a:pt x="534" y="7644"/>
                  <a:pt x="804" y="7266"/>
                </a:cubicBezTo>
                <a:cubicBezTo>
                  <a:pt x="1372" y="7518"/>
                  <a:pt x="2049" y="7701"/>
                  <a:pt x="2708" y="7701"/>
                </a:cubicBezTo>
                <a:cubicBezTo>
                  <a:pt x="3072" y="7701"/>
                  <a:pt x="3431" y="7645"/>
                  <a:pt x="3763" y="7512"/>
                </a:cubicBezTo>
                <a:cubicBezTo>
                  <a:pt x="4417" y="7248"/>
                  <a:pt x="4657" y="6588"/>
                  <a:pt x="4213" y="6006"/>
                </a:cubicBezTo>
                <a:cubicBezTo>
                  <a:pt x="3547" y="5130"/>
                  <a:pt x="2262" y="5418"/>
                  <a:pt x="1506" y="4680"/>
                </a:cubicBezTo>
                <a:cubicBezTo>
                  <a:pt x="348" y="3558"/>
                  <a:pt x="1050" y="1698"/>
                  <a:pt x="2599" y="1476"/>
                </a:cubicBezTo>
                <a:cubicBezTo>
                  <a:pt x="2611" y="1476"/>
                  <a:pt x="2623" y="1470"/>
                  <a:pt x="2629" y="1458"/>
                </a:cubicBezTo>
                <a:cubicBezTo>
                  <a:pt x="2665" y="1452"/>
                  <a:pt x="2683" y="1428"/>
                  <a:pt x="2683" y="1392"/>
                </a:cubicBezTo>
                <a:lnTo>
                  <a:pt x="2683" y="174"/>
                </a:lnTo>
                <a:lnTo>
                  <a:pt x="3991" y="138"/>
                </a:lnTo>
                <a:close/>
                <a:moveTo>
                  <a:pt x="4069" y="0"/>
                </a:moveTo>
                <a:lnTo>
                  <a:pt x="2623" y="36"/>
                </a:lnTo>
                <a:cubicBezTo>
                  <a:pt x="2581" y="36"/>
                  <a:pt x="2551" y="66"/>
                  <a:pt x="2551" y="108"/>
                </a:cubicBezTo>
                <a:lnTo>
                  <a:pt x="2551" y="1344"/>
                </a:lnTo>
                <a:cubicBezTo>
                  <a:pt x="984" y="1584"/>
                  <a:pt x="222" y="3438"/>
                  <a:pt x="1302" y="4662"/>
                </a:cubicBezTo>
                <a:cubicBezTo>
                  <a:pt x="1992" y="5436"/>
                  <a:pt x="3133" y="5220"/>
                  <a:pt x="3883" y="5862"/>
                </a:cubicBezTo>
                <a:cubicBezTo>
                  <a:pt x="4327" y="6240"/>
                  <a:pt x="4483" y="6912"/>
                  <a:pt x="3925" y="7278"/>
                </a:cubicBezTo>
                <a:cubicBezTo>
                  <a:pt x="3661" y="7452"/>
                  <a:pt x="3307" y="7500"/>
                  <a:pt x="3007" y="7530"/>
                </a:cubicBezTo>
                <a:cubicBezTo>
                  <a:pt x="2908" y="7537"/>
                  <a:pt x="2810" y="7540"/>
                  <a:pt x="2713" y="7540"/>
                </a:cubicBezTo>
                <a:cubicBezTo>
                  <a:pt x="2080" y="7540"/>
                  <a:pt x="1453" y="7406"/>
                  <a:pt x="876" y="7146"/>
                </a:cubicBezTo>
                <a:cubicBezTo>
                  <a:pt x="864" y="7140"/>
                  <a:pt x="854" y="7137"/>
                  <a:pt x="843" y="7137"/>
                </a:cubicBezTo>
                <a:cubicBezTo>
                  <a:pt x="833" y="7137"/>
                  <a:pt x="822" y="7140"/>
                  <a:pt x="810" y="7146"/>
                </a:cubicBezTo>
                <a:cubicBezTo>
                  <a:pt x="798" y="7136"/>
                  <a:pt x="782" y="7132"/>
                  <a:pt x="766" y="7132"/>
                </a:cubicBezTo>
                <a:cubicBezTo>
                  <a:pt x="745" y="7132"/>
                  <a:pt x="722" y="7141"/>
                  <a:pt x="708" y="7158"/>
                </a:cubicBezTo>
                <a:cubicBezTo>
                  <a:pt x="426" y="7554"/>
                  <a:pt x="204" y="7987"/>
                  <a:pt x="48" y="8449"/>
                </a:cubicBezTo>
                <a:cubicBezTo>
                  <a:pt x="36" y="8479"/>
                  <a:pt x="48" y="8515"/>
                  <a:pt x="72" y="8527"/>
                </a:cubicBezTo>
                <a:cubicBezTo>
                  <a:pt x="24" y="8545"/>
                  <a:pt x="0" y="8617"/>
                  <a:pt x="60" y="8647"/>
                </a:cubicBezTo>
                <a:cubicBezTo>
                  <a:pt x="576" y="8893"/>
                  <a:pt x="1134" y="9049"/>
                  <a:pt x="1704" y="9109"/>
                </a:cubicBezTo>
                <a:cubicBezTo>
                  <a:pt x="1733" y="9111"/>
                  <a:pt x="1765" y="9112"/>
                  <a:pt x="1800" y="9112"/>
                </a:cubicBezTo>
                <a:cubicBezTo>
                  <a:pt x="1937" y="9112"/>
                  <a:pt x="2119" y="9096"/>
                  <a:pt x="2284" y="9096"/>
                </a:cubicBezTo>
                <a:cubicBezTo>
                  <a:pt x="2445" y="9096"/>
                  <a:pt x="2591" y="9112"/>
                  <a:pt x="2665" y="9175"/>
                </a:cubicBezTo>
                <a:cubicBezTo>
                  <a:pt x="2851" y="9343"/>
                  <a:pt x="2749" y="10147"/>
                  <a:pt x="2743" y="10381"/>
                </a:cubicBezTo>
                <a:cubicBezTo>
                  <a:pt x="2743" y="10417"/>
                  <a:pt x="2773" y="10453"/>
                  <a:pt x="2809" y="10453"/>
                </a:cubicBezTo>
                <a:lnTo>
                  <a:pt x="4225" y="10465"/>
                </a:lnTo>
                <a:cubicBezTo>
                  <a:pt x="4261" y="10465"/>
                  <a:pt x="4291" y="10435"/>
                  <a:pt x="4291" y="10399"/>
                </a:cubicBezTo>
                <a:lnTo>
                  <a:pt x="4219" y="8917"/>
                </a:lnTo>
                <a:lnTo>
                  <a:pt x="4219" y="8917"/>
                </a:lnTo>
                <a:cubicBezTo>
                  <a:pt x="4231" y="8929"/>
                  <a:pt x="4249" y="8941"/>
                  <a:pt x="4267" y="8941"/>
                </a:cubicBezTo>
                <a:cubicBezTo>
                  <a:pt x="4323" y="8945"/>
                  <a:pt x="4377" y="8947"/>
                  <a:pt x="4430" y="8947"/>
                </a:cubicBezTo>
                <a:cubicBezTo>
                  <a:pt x="6124" y="8947"/>
                  <a:pt x="6354" y="6682"/>
                  <a:pt x="5743" y="5472"/>
                </a:cubicBezTo>
                <a:cubicBezTo>
                  <a:pt x="5353" y="4692"/>
                  <a:pt x="4621" y="4506"/>
                  <a:pt x="3817" y="4332"/>
                </a:cubicBezTo>
                <a:cubicBezTo>
                  <a:pt x="3559" y="4278"/>
                  <a:pt x="3277" y="4224"/>
                  <a:pt x="3037" y="4098"/>
                </a:cubicBezTo>
                <a:lnTo>
                  <a:pt x="2941" y="4044"/>
                </a:lnTo>
                <a:cubicBezTo>
                  <a:pt x="2941" y="4020"/>
                  <a:pt x="2929" y="3996"/>
                  <a:pt x="2911" y="3984"/>
                </a:cubicBezTo>
                <a:cubicBezTo>
                  <a:pt x="2803" y="3912"/>
                  <a:pt x="2719" y="3816"/>
                  <a:pt x="2665" y="3702"/>
                </a:cubicBezTo>
                <a:cubicBezTo>
                  <a:pt x="2653" y="3576"/>
                  <a:pt x="2635" y="3456"/>
                  <a:pt x="2617" y="3330"/>
                </a:cubicBezTo>
                <a:cubicBezTo>
                  <a:pt x="2659" y="3108"/>
                  <a:pt x="2797" y="2922"/>
                  <a:pt x="3001" y="2832"/>
                </a:cubicBezTo>
                <a:cubicBezTo>
                  <a:pt x="3019" y="2820"/>
                  <a:pt x="3031" y="2808"/>
                  <a:pt x="3031" y="2790"/>
                </a:cubicBezTo>
                <a:lnTo>
                  <a:pt x="3061" y="2766"/>
                </a:lnTo>
                <a:cubicBezTo>
                  <a:pt x="3240" y="2684"/>
                  <a:pt x="3448" y="2651"/>
                  <a:pt x="3666" y="2651"/>
                </a:cubicBezTo>
                <a:cubicBezTo>
                  <a:pt x="4251" y="2651"/>
                  <a:pt x="4918" y="2891"/>
                  <a:pt x="5359" y="3096"/>
                </a:cubicBezTo>
                <a:cubicBezTo>
                  <a:pt x="5373" y="3116"/>
                  <a:pt x="5393" y="3125"/>
                  <a:pt x="5413" y="3125"/>
                </a:cubicBezTo>
                <a:cubicBezTo>
                  <a:pt x="5437" y="3125"/>
                  <a:pt x="5460" y="3113"/>
                  <a:pt x="5473" y="3090"/>
                </a:cubicBezTo>
                <a:lnTo>
                  <a:pt x="5749" y="2574"/>
                </a:lnTo>
                <a:cubicBezTo>
                  <a:pt x="5827" y="2442"/>
                  <a:pt x="6013" y="2214"/>
                  <a:pt x="6025" y="2064"/>
                </a:cubicBezTo>
                <a:cubicBezTo>
                  <a:pt x="6043" y="1944"/>
                  <a:pt x="6037" y="1950"/>
                  <a:pt x="5923" y="1872"/>
                </a:cubicBezTo>
                <a:cubicBezTo>
                  <a:pt x="5407" y="1506"/>
                  <a:pt x="4669" y="1380"/>
                  <a:pt x="4045" y="1356"/>
                </a:cubicBezTo>
                <a:cubicBezTo>
                  <a:pt x="4075" y="930"/>
                  <a:pt x="4105" y="498"/>
                  <a:pt x="4141" y="66"/>
                </a:cubicBezTo>
                <a:cubicBezTo>
                  <a:pt x="4141" y="30"/>
                  <a:pt x="4111" y="0"/>
                  <a:pt x="4069" y="0"/>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3" name="Google Shape;503;p21"/>
          <p:cNvGrpSpPr/>
          <p:nvPr/>
        </p:nvGrpSpPr>
        <p:grpSpPr>
          <a:xfrm rot="-408522">
            <a:off x="52338" y="-56323"/>
            <a:ext cx="669558" cy="922713"/>
            <a:chOff x="392865" y="2689332"/>
            <a:chExt cx="251280" cy="346287"/>
          </a:xfrm>
        </p:grpSpPr>
        <p:sp>
          <p:nvSpPr>
            <p:cNvPr id="504" name="Google Shape;504;p21"/>
            <p:cNvSpPr/>
            <p:nvPr/>
          </p:nvSpPr>
          <p:spPr>
            <a:xfrm>
              <a:off x="392865" y="2689332"/>
              <a:ext cx="251280" cy="346287"/>
            </a:xfrm>
            <a:custGeom>
              <a:rect b="b" l="l" r="r" t="t"/>
              <a:pathLst>
                <a:path extrusionOk="0" h="8241" w="5980">
                  <a:moveTo>
                    <a:pt x="1149" y="248"/>
                  </a:moveTo>
                  <a:lnTo>
                    <a:pt x="1485" y="1970"/>
                  </a:lnTo>
                  <a:cubicBezTo>
                    <a:pt x="1101" y="1982"/>
                    <a:pt x="717" y="2012"/>
                    <a:pt x="339" y="2066"/>
                  </a:cubicBezTo>
                  <a:lnTo>
                    <a:pt x="1071" y="278"/>
                  </a:lnTo>
                  <a:cubicBezTo>
                    <a:pt x="1079" y="281"/>
                    <a:pt x="1087" y="283"/>
                    <a:pt x="1094" y="283"/>
                  </a:cubicBezTo>
                  <a:cubicBezTo>
                    <a:pt x="1116" y="283"/>
                    <a:pt x="1136" y="270"/>
                    <a:pt x="1149" y="248"/>
                  </a:cubicBezTo>
                  <a:close/>
                  <a:moveTo>
                    <a:pt x="1287" y="200"/>
                  </a:moveTo>
                  <a:cubicBezTo>
                    <a:pt x="2181" y="200"/>
                    <a:pt x="3159" y="212"/>
                    <a:pt x="4101" y="236"/>
                  </a:cubicBezTo>
                  <a:lnTo>
                    <a:pt x="4761" y="248"/>
                  </a:lnTo>
                  <a:cubicBezTo>
                    <a:pt x="4769" y="248"/>
                    <a:pt x="4778" y="249"/>
                    <a:pt x="4787" y="249"/>
                  </a:cubicBezTo>
                  <a:cubicBezTo>
                    <a:pt x="4885" y="249"/>
                    <a:pt x="5036" y="232"/>
                    <a:pt x="5173" y="232"/>
                  </a:cubicBezTo>
                  <a:cubicBezTo>
                    <a:pt x="5274" y="232"/>
                    <a:pt x="5367" y="241"/>
                    <a:pt x="5427" y="272"/>
                  </a:cubicBezTo>
                  <a:cubicBezTo>
                    <a:pt x="5745" y="428"/>
                    <a:pt x="5655" y="1370"/>
                    <a:pt x="5673" y="1688"/>
                  </a:cubicBezTo>
                  <a:cubicBezTo>
                    <a:pt x="5781" y="3614"/>
                    <a:pt x="5835" y="5547"/>
                    <a:pt x="5841" y="7485"/>
                  </a:cubicBezTo>
                  <a:cubicBezTo>
                    <a:pt x="5841" y="7725"/>
                    <a:pt x="5907" y="7953"/>
                    <a:pt x="5679" y="8097"/>
                  </a:cubicBezTo>
                  <a:cubicBezTo>
                    <a:pt x="5640" y="8121"/>
                    <a:pt x="5574" y="8130"/>
                    <a:pt x="5497" y="8130"/>
                  </a:cubicBezTo>
                  <a:cubicBezTo>
                    <a:pt x="5328" y="8130"/>
                    <a:pt x="5107" y="8089"/>
                    <a:pt x="4995" y="8085"/>
                  </a:cubicBezTo>
                  <a:cubicBezTo>
                    <a:pt x="4503" y="8079"/>
                    <a:pt x="4005" y="8067"/>
                    <a:pt x="3513" y="8049"/>
                  </a:cubicBezTo>
                  <a:cubicBezTo>
                    <a:pt x="3021" y="8037"/>
                    <a:pt x="2529" y="8019"/>
                    <a:pt x="2037" y="8001"/>
                  </a:cubicBezTo>
                  <a:cubicBezTo>
                    <a:pt x="2012" y="7999"/>
                    <a:pt x="1985" y="7999"/>
                    <a:pt x="1956" y="7999"/>
                  </a:cubicBezTo>
                  <a:cubicBezTo>
                    <a:pt x="1821" y="7999"/>
                    <a:pt x="1642" y="8010"/>
                    <a:pt x="1462" y="8010"/>
                  </a:cubicBezTo>
                  <a:cubicBezTo>
                    <a:pt x="1147" y="8010"/>
                    <a:pt x="828" y="7975"/>
                    <a:pt x="729" y="7785"/>
                  </a:cubicBezTo>
                  <a:cubicBezTo>
                    <a:pt x="657" y="7635"/>
                    <a:pt x="717" y="7293"/>
                    <a:pt x="711" y="7107"/>
                  </a:cubicBezTo>
                  <a:cubicBezTo>
                    <a:pt x="699" y="6843"/>
                    <a:pt x="687" y="6585"/>
                    <a:pt x="669" y="6321"/>
                  </a:cubicBezTo>
                  <a:cubicBezTo>
                    <a:pt x="639" y="5835"/>
                    <a:pt x="603" y="5355"/>
                    <a:pt x="567" y="4868"/>
                  </a:cubicBezTo>
                  <a:cubicBezTo>
                    <a:pt x="489" y="3980"/>
                    <a:pt x="381" y="3092"/>
                    <a:pt x="261" y="2210"/>
                  </a:cubicBezTo>
                  <a:cubicBezTo>
                    <a:pt x="693" y="2144"/>
                    <a:pt x="1131" y="2108"/>
                    <a:pt x="1569" y="2096"/>
                  </a:cubicBezTo>
                  <a:cubicBezTo>
                    <a:pt x="1611" y="2096"/>
                    <a:pt x="1647" y="2054"/>
                    <a:pt x="1635" y="2012"/>
                  </a:cubicBezTo>
                  <a:cubicBezTo>
                    <a:pt x="1515" y="1406"/>
                    <a:pt x="1401" y="806"/>
                    <a:pt x="1287" y="200"/>
                  </a:cubicBezTo>
                  <a:close/>
                  <a:moveTo>
                    <a:pt x="1188" y="1"/>
                  </a:moveTo>
                  <a:cubicBezTo>
                    <a:pt x="1169" y="1"/>
                    <a:pt x="1149" y="9"/>
                    <a:pt x="1137" y="26"/>
                  </a:cubicBezTo>
                  <a:cubicBezTo>
                    <a:pt x="1122" y="15"/>
                    <a:pt x="1104" y="10"/>
                    <a:pt x="1087" y="10"/>
                  </a:cubicBezTo>
                  <a:cubicBezTo>
                    <a:pt x="1057" y="10"/>
                    <a:pt x="1028" y="26"/>
                    <a:pt x="1017" y="56"/>
                  </a:cubicBezTo>
                  <a:cubicBezTo>
                    <a:pt x="735" y="734"/>
                    <a:pt x="459" y="1412"/>
                    <a:pt x="183" y="2090"/>
                  </a:cubicBezTo>
                  <a:cubicBezTo>
                    <a:pt x="147" y="2096"/>
                    <a:pt x="117" y="2102"/>
                    <a:pt x="81" y="2108"/>
                  </a:cubicBezTo>
                  <a:cubicBezTo>
                    <a:pt x="1" y="2120"/>
                    <a:pt x="30" y="2241"/>
                    <a:pt x="106" y="2241"/>
                  </a:cubicBezTo>
                  <a:cubicBezTo>
                    <a:pt x="110" y="2241"/>
                    <a:pt x="113" y="2241"/>
                    <a:pt x="117" y="2240"/>
                  </a:cubicBezTo>
                  <a:lnTo>
                    <a:pt x="123" y="2240"/>
                  </a:lnTo>
                  <a:cubicBezTo>
                    <a:pt x="387" y="4154"/>
                    <a:pt x="549" y="6081"/>
                    <a:pt x="597" y="8013"/>
                  </a:cubicBezTo>
                  <a:cubicBezTo>
                    <a:pt x="597" y="8049"/>
                    <a:pt x="627" y="8079"/>
                    <a:pt x="669" y="8085"/>
                  </a:cubicBezTo>
                  <a:cubicBezTo>
                    <a:pt x="2409" y="8169"/>
                    <a:pt x="4155" y="8217"/>
                    <a:pt x="5907" y="8241"/>
                  </a:cubicBezTo>
                  <a:cubicBezTo>
                    <a:pt x="5943" y="8241"/>
                    <a:pt x="5973" y="8211"/>
                    <a:pt x="5973" y="8175"/>
                  </a:cubicBezTo>
                  <a:cubicBezTo>
                    <a:pt x="5979" y="5517"/>
                    <a:pt x="5895" y="2864"/>
                    <a:pt x="5715" y="218"/>
                  </a:cubicBezTo>
                  <a:cubicBezTo>
                    <a:pt x="5715" y="182"/>
                    <a:pt x="5703" y="152"/>
                    <a:pt x="5667" y="146"/>
                  </a:cubicBezTo>
                  <a:cubicBezTo>
                    <a:pt x="4191" y="98"/>
                    <a:pt x="2727" y="74"/>
                    <a:pt x="1257" y="74"/>
                  </a:cubicBezTo>
                  <a:lnTo>
                    <a:pt x="1251" y="50"/>
                  </a:lnTo>
                  <a:cubicBezTo>
                    <a:pt x="1244" y="18"/>
                    <a:pt x="1216" y="1"/>
                    <a:pt x="1188" y="1"/>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1"/>
            <p:cNvSpPr/>
            <p:nvPr/>
          </p:nvSpPr>
          <p:spPr>
            <a:xfrm>
              <a:off x="455266" y="2840606"/>
              <a:ext cx="52987" cy="38953"/>
            </a:xfrm>
            <a:custGeom>
              <a:rect b="b" l="l" r="r" t="t"/>
              <a:pathLst>
                <a:path extrusionOk="0" h="927" w="1261">
                  <a:moveTo>
                    <a:pt x="1162" y="1"/>
                  </a:moveTo>
                  <a:cubicBezTo>
                    <a:pt x="1157" y="1"/>
                    <a:pt x="1152" y="1"/>
                    <a:pt x="1146" y="2"/>
                  </a:cubicBezTo>
                  <a:lnTo>
                    <a:pt x="72" y="206"/>
                  </a:lnTo>
                  <a:cubicBezTo>
                    <a:pt x="18" y="218"/>
                    <a:pt x="0" y="284"/>
                    <a:pt x="36" y="320"/>
                  </a:cubicBezTo>
                  <a:cubicBezTo>
                    <a:pt x="342" y="566"/>
                    <a:pt x="684" y="770"/>
                    <a:pt x="1044" y="920"/>
                  </a:cubicBezTo>
                  <a:cubicBezTo>
                    <a:pt x="1054" y="925"/>
                    <a:pt x="1063" y="927"/>
                    <a:pt x="1072" y="927"/>
                  </a:cubicBezTo>
                  <a:cubicBezTo>
                    <a:pt x="1135" y="927"/>
                    <a:pt x="1155" y="820"/>
                    <a:pt x="1086" y="788"/>
                  </a:cubicBezTo>
                  <a:cubicBezTo>
                    <a:pt x="786" y="662"/>
                    <a:pt x="510" y="506"/>
                    <a:pt x="252" y="314"/>
                  </a:cubicBezTo>
                  <a:lnTo>
                    <a:pt x="1182" y="134"/>
                  </a:lnTo>
                  <a:cubicBezTo>
                    <a:pt x="1261" y="118"/>
                    <a:pt x="1234" y="1"/>
                    <a:pt x="1162" y="1"/>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1"/>
            <p:cNvSpPr/>
            <p:nvPr/>
          </p:nvSpPr>
          <p:spPr>
            <a:xfrm>
              <a:off x="515397" y="2798292"/>
              <a:ext cx="36725" cy="121858"/>
            </a:xfrm>
            <a:custGeom>
              <a:rect b="b" l="l" r="r" t="t"/>
              <a:pathLst>
                <a:path extrusionOk="0" h="2900" w="874">
                  <a:moveTo>
                    <a:pt x="712" y="1"/>
                  </a:moveTo>
                  <a:cubicBezTo>
                    <a:pt x="661" y="1"/>
                    <a:pt x="604" y="31"/>
                    <a:pt x="549" y="85"/>
                  </a:cubicBezTo>
                  <a:cubicBezTo>
                    <a:pt x="501" y="139"/>
                    <a:pt x="465" y="847"/>
                    <a:pt x="465" y="871"/>
                  </a:cubicBezTo>
                  <a:cubicBezTo>
                    <a:pt x="435" y="1069"/>
                    <a:pt x="399" y="1267"/>
                    <a:pt x="363" y="1459"/>
                  </a:cubicBezTo>
                  <a:cubicBezTo>
                    <a:pt x="273" y="1921"/>
                    <a:pt x="153" y="2371"/>
                    <a:pt x="15" y="2816"/>
                  </a:cubicBezTo>
                  <a:cubicBezTo>
                    <a:pt x="1" y="2866"/>
                    <a:pt x="43" y="2899"/>
                    <a:pt x="84" y="2899"/>
                  </a:cubicBezTo>
                  <a:cubicBezTo>
                    <a:pt x="111" y="2899"/>
                    <a:pt x="138" y="2885"/>
                    <a:pt x="147" y="2852"/>
                  </a:cubicBezTo>
                  <a:cubicBezTo>
                    <a:pt x="297" y="2377"/>
                    <a:pt x="417" y="1891"/>
                    <a:pt x="513" y="1399"/>
                  </a:cubicBezTo>
                  <a:cubicBezTo>
                    <a:pt x="555" y="1189"/>
                    <a:pt x="717" y="625"/>
                    <a:pt x="705" y="289"/>
                  </a:cubicBezTo>
                  <a:cubicBezTo>
                    <a:pt x="759" y="283"/>
                    <a:pt x="807" y="265"/>
                    <a:pt x="849" y="229"/>
                  </a:cubicBezTo>
                  <a:cubicBezTo>
                    <a:pt x="867" y="211"/>
                    <a:pt x="873" y="181"/>
                    <a:pt x="867" y="163"/>
                  </a:cubicBezTo>
                  <a:cubicBezTo>
                    <a:pt x="837" y="51"/>
                    <a:pt x="779" y="1"/>
                    <a:pt x="712" y="1"/>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1"/>
            <p:cNvSpPr/>
            <p:nvPr/>
          </p:nvSpPr>
          <p:spPr>
            <a:xfrm>
              <a:off x="546787" y="2840228"/>
              <a:ext cx="52735" cy="52063"/>
            </a:xfrm>
            <a:custGeom>
              <a:rect b="b" l="l" r="r" t="t"/>
              <a:pathLst>
                <a:path extrusionOk="0" h="1239" w="1255">
                  <a:moveTo>
                    <a:pt x="270" y="1"/>
                  </a:moveTo>
                  <a:cubicBezTo>
                    <a:pt x="204" y="1"/>
                    <a:pt x="183" y="110"/>
                    <a:pt x="258" y="137"/>
                  </a:cubicBezTo>
                  <a:cubicBezTo>
                    <a:pt x="540" y="239"/>
                    <a:pt x="810" y="389"/>
                    <a:pt x="1050" y="575"/>
                  </a:cubicBezTo>
                  <a:lnTo>
                    <a:pt x="66" y="1115"/>
                  </a:lnTo>
                  <a:cubicBezTo>
                    <a:pt x="0" y="1151"/>
                    <a:pt x="38" y="1239"/>
                    <a:pt x="98" y="1239"/>
                  </a:cubicBezTo>
                  <a:cubicBezTo>
                    <a:pt x="109" y="1239"/>
                    <a:pt x="120" y="1236"/>
                    <a:pt x="132" y="1229"/>
                  </a:cubicBezTo>
                  <a:lnTo>
                    <a:pt x="1206" y="641"/>
                  </a:lnTo>
                  <a:cubicBezTo>
                    <a:pt x="1248" y="623"/>
                    <a:pt x="1254" y="569"/>
                    <a:pt x="1224" y="533"/>
                  </a:cubicBezTo>
                  <a:cubicBezTo>
                    <a:pt x="948" y="305"/>
                    <a:pt x="630" y="125"/>
                    <a:pt x="294" y="5"/>
                  </a:cubicBezTo>
                  <a:cubicBezTo>
                    <a:pt x="286" y="2"/>
                    <a:pt x="278" y="1"/>
                    <a:pt x="270" y="1"/>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8" name="Google Shape;508;p21"/>
          <p:cNvGrpSpPr/>
          <p:nvPr/>
        </p:nvGrpSpPr>
        <p:grpSpPr>
          <a:xfrm rot="-415220">
            <a:off x="-28733" y="4434818"/>
            <a:ext cx="815891" cy="909541"/>
            <a:chOff x="993549" y="4109296"/>
            <a:chExt cx="336664" cy="375323"/>
          </a:xfrm>
        </p:grpSpPr>
        <p:sp>
          <p:nvSpPr>
            <p:cNvPr id="509" name="Google Shape;509;p21"/>
            <p:cNvSpPr/>
            <p:nvPr/>
          </p:nvSpPr>
          <p:spPr>
            <a:xfrm>
              <a:off x="993549" y="4109296"/>
              <a:ext cx="336664" cy="375323"/>
            </a:xfrm>
            <a:custGeom>
              <a:rect b="b" l="l" r="r" t="t"/>
              <a:pathLst>
                <a:path extrusionOk="0" h="8932" w="8012">
                  <a:moveTo>
                    <a:pt x="4153" y="137"/>
                  </a:moveTo>
                  <a:cubicBezTo>
                    <a:pt x="4882" y="137"/>
                    <a:pt x="5606" y="549"/>
                    <a:pt x="5917" y="1330"/>
                  </a:cubicBezTo>
                  <a:cubicBezTo>
                    <a:pt x="5827" y="1396"/>
                    <a:pt x="5749" y="1474"/>
                    <a:pt x="5683" y="1564"/>
                  </a:cubicBezTo>
                  <a:cubicBezTo>
                    <a:pt x="5436" y="893"/>
                    <a:pt x="4818" y="551"/>
                    <a:pt x="4185" y="551"/>
                  </a:cubicBezTo>
                  <a:cubicBezTo>
                    <a:pt x="3681" y="551"/>
                    <a:pt x="3168" y="769"/>
                    <a:pt x="2827" y="1210"/>
                  </a:cubicBezTo>
                  <a:cubicBezTo>
                    <a:pt x="2749" y="1126"/>
                    <a:pt x="2659" y="1054"/>
                    <a:pt x="2563" y="994"/>
                  </a:cubicBezTo>
                  <a:cubicBezTo>
                    <a:pt x="2569" y="994"/>
                    <a:pt x="2581" y="988"/>
                    <a:pt x="2587" y="982"/>
                  </a:cubicBezTo>
                  <a:lnTo>
                    <a:pt x="2587" y="976"/>
                  </a:lnTo>
                  <a:cubicBezTo>
                    <a:pt x="2966" y="409"/>
                    <a:pt x="3561" y="137"/>
                    <a:pt x="4153" y="137"/>
                  </a:cubicBezTo>
                  <a:close/>
                  <a:moveTo>
                    <a:pt x="4186" y="689"/>
                  </a:moveTo>
                  <a:cubicBezTo>
                    <a:pt x="4790" y="689"/>
                    <a:pt x="5380" y="1025"/>
                    <a:pt x="5581" y="1684"/>
                  </a:cubicBezTo>
                  <a:cubicBezTo>
                    <a:pt x="5581" y="1696"/>
                    <a:pt x="5587" y="1702"/>
                    <a:pt x="5593" y="1714"/>
                  </a:cubicBezTo>
                  <a:cubicBezTo>
                    <a:pt x="5575" y="1756"/>
                    <a:pt x="5551" y="1798"/>
                    <a:pt x="5533" y="1840"/>
                  </a:cubicBezTo>
                  <a:cubicBezTo>
                    <a:pt x="5533" y="1852"/>
                    <a:pt x="5533" y="1858"/>
                    <a:pt x="5533" y="1870"/>
                  </a:cubicBezTo>
                  <a:cubicBezTo>
                    <a:pt x="5075" y="1660"/>
                    <a:pt x="4579" y="1551"/>
                    <a:pt x="4082" y="1551"/>
                  </a:cubicBezTo>
                  <a:cubicBezTo>
                    <a:pt x="3772" y="1551"/>
                    <a:pt x="3461" y="1593"/>
                    <a:pt x="3157" y="1678"/>
                  </a:cubicBezTo>
                  <a:cubicBezTo>
                    <a:pt x="3091" y="1546"/>
                    <a:pt x="3013" y="1426"/>
                    <a:pt x="2917" y="1318"/>
                  </a:cubicBezTo>
                  <a:cubicBezTo>
                    <a:pt x="3228" y="896"/>
                    <a:pt x="3712" y="689"/>
                    <a:pt x="4186" y="689"/>
                  </a:cubicBezTo>
                  <a:close/>
                  <a:moveTo>
                    <a:pt x="1947" y="942"/>
                  </a:moveTo>
                  <a:cubicBezTo>
                    <a:pt x="2403" y="942"/>
                    <a:pt x="2790" y="1274"/>
                    <a:pt x="3025" y="1714"/>
                  </a:cubicBezTo>
                  <a:cubicBezTo>
                    <a:pt x="2281" y="1948"/>
                    <a:pt x="1633" y="2410"/>
                    <a:pt x="1165" y="3034"/>
                  </a:cubicBezTo>
                  <a:cubicBezTo>
                    <a:pt x="1159" y="3028"/>
                    <a:pt x="1153" y="3022"/>
                    <a:pt x="1141" y="3016"/>
                  </a:cubicBezTo>
                  <a:cubicBezTo>
                    <a:pt x="421" y="2530"/>
                    <a:pt x="751" y="1474"/>
                    <a:pt x="1405" y="1096"/>
                  </a:cubicBezTo>
                  <a:cubicBezTo>
                    <a:pt x="1593" y="989"/>
                    <a:pt x="1775" y="942"/>
                    <a:pt x="1947" y="942"/>
                  </a:cubicBezTo>
                  <a:close/>
                  <a:moveTo>
                    <a:pt x="6549" y="1261"/>
                  </a:moveTo>
                  <a:cubicBezTo>
                    <a:pt x="6845" y="1261"/>
                    <a:pt x="7150" y="1392"/>
                    <a:pt x="7363" y="1648"/>
                  </a:cubicBezTo>
                  <a:cubicBezTo>
                    <a:pt x="7837" y="2206"/>
                    <a:pt x="7687" y="2968"/>
                    <a:pt x="7261" y="3508"/>
                  </a:cubicBezTo>
                  <a:lnTo>
                    <a:pt x="7261" y="3520"/>
                  </a:lnTo>
                  <a:cubicBezTo>
                    <a:pt x="6907" y="2848"/>
                    <a:pt x="6361" y="2296"/>
                    <a:pt x="5689" y="1942"/>
                  </a:cubicBezTo>
                  <a:lnTo>
                    <a:pt x="5635" y="1918"/>
                  </a:lnTo>
                  <a:cubicBezTo>
                    <a:pt x="5653" y="1906"/>
                    <a:pt x="5665" y="1894"/>
                    <a:pt x="5671" y="1876"/>
                  </a:cubicBezTo>
                  <a:cubicBezTo>
                    <a:pt x="5824" y="1464"/>
                    <a:pt x="6181" y="1261"/>
                    <a:pt x="6549" y="1261"/>
                  </a:cubicBezTo>
                  <a:close/>
                  <a:moveTo>
                    <a:pt x="6619" y="7643"/>
                  </a:moveTo>
                  <a:cubicBezTo>
                    <a:pt x="6769" y="7787"/>
                    <a:pt x="7039" y="8093"/>
                    <a:pt x="6943" y="8279"/>
                  </a:cubicBezTo>
                  <a:cubicBezTo>
                    <a:pt x="6904" y="8351"/>
                    <a:pt x="6842" y="8382"/>
                    <a:pt x="6777" y="8382"/>
                  </a:cubicBezTo>
                  <a:cubicBezTo>
                    <a:pt x="6734" y="8382"/>
                    <a:pt x="6690" y="8369"/>
                    <a:pt x="6649" y="8345"/>
                  </a:cubicBezTo>
                  <a:cubicBezTo>
                    <a:pt x="6595" y="8309"/>
                    <a:pt x="6547" y="8267"/>
                    <a:pt x="6505" y="8219"/>
                  </a:cubicBezTo>
                  <a:cubicBezTo>
                    <a:pt x="6421" y="8123"/>
                    <a:pt x="6355" y="8015"/>
                    <a:pt x="6319" y="7895"/>
                  </a:cubicBezTo>
                  <a:cubicBezTo>
                    <a:pt x="6421" y="7817"/>
                    <a:pt x="6523" y="7733"/>
                    <a:pt x="6619" y="7643"/>
                  </a:cubicBezTo>
                  <a:close/>
                  <a:moveTo>
                    <a:pt x="4003" y="1675"/>
                  </a:moveTo>
                  <a:cubicBezTo>
                    <a:pt x="5613" y="1675"/>
                    <a:pt x="7046" y="2824"/>
                    <a:pt x="7459" y="4427"/>
                  </a:cubicBezTo>
                  <a:cubicBezTo>
                    <a:pt x="7999" y="6533"/>
                    <a:pt x="6373" y="8189"/>
                    <a:pt x="4411" y="8561"/>
                  </a:cubicBezTo>
                  <a:lnTo>
                    <a:pt x="4387" y="8561"/>
                  </a:lnTo>
                  <a:cubicBezTo>
                    <a:pt x="4294" y="8568"/>
                    <a:pt x="4201" y="8571"/>
                    <a:pt x="4108" y="8571"/>
                  </a:cubicBezTo>
                  <a:cubicBezTo>
                    <a:pt x="2408" y="8571"/>
                    <a:pt x="904" y="7387"/>
                    <a:pt x="625" y="5663"/>
                  </a:cubicBezTo>
                  <a:cubicBezTo>
                    <a:pt x="343" y="3899"/>
                    <a:pt x="1525" y="2128"/>
                    <a:pt x="3289" y="1750"/>
                  </a:cubicBezTo>
                  <a:cubicBezTo>
                    <a:pt x="3529" y="1699"/>
                    <a:pt x="3768" y="1675"/>
                    <a:pt x="4003" y="1675"/>
                  </a:cubicBezTo>
                  <a:close/>
                  <a:moveTo>
                    <a:pt x="1963" y="8045"/>
                  </a:moveTo>
                  <a:cubicBezTo>
                    <a:pt x="2089" y="8129"/>
                    <a:pt x="2221" y="8207"/>
                    <a:pt x="2353" y="8279"/>
                  </a:cubicBezTo>
                  <a:cubicBezTo>
                    <a:pt x="2293" y="8279"/>
                    <a:pt x="2239" y="8315"/>
                    <a:pt x="2209" y="8363"/>
                  </a:cubicBezTo>
                  <a:cubicBezTo>
                    <a:pt x="2101" y="8489"/>
                    <a:pt x="2035" y="8669"/>
                    <a:pt x="1885" y="8759"/>
                  </a:cubicBezTo>
                  <a:cubicBezTo>
                    <a:pt x="1841" y="8782"/>
                    <a:pt x="1802" y="8793"/>
                    <a:pt x="1767" y="8793"/>
                  </a:cubicBezTo>
                  <a:cubicBezTo>
                    <a:pt x="1615" y="8793"/>
                    <a:pt x="1554" y="8598"/>
                    <a:pt x="1627" y="8447"/>
                  </a:cubicBezTo>
                  <a:cubicBezTo>
                    <a:pt x="1699" y="8285"/>
                    <a:pt x="1855" y="8177"/>
                    <a:pt x="1963" y="8045"/>
                  </a:cubicBezTo>
                  <a:close/>
                  <a:moveTo>
                    <a:pt x="4156" y="1"/>
                  </a:moveTo>
                  <a:cubicBezTo>
                    <a:pt x="3527" y="1"/>
                    <a:pt x="2892" y="295"/>
                    <a:pt x="2467" y="910"/>
                  </a:cubicBezTo>
                  <a:cubicBezTo>
                    <a:pt x="2461" y="916"/>
                    <a:pt x="2455" y="928"/>
                    <a:pt x="2455" y="934"/>
                  </a:cubicBezTo>
                  <a:cubicBezTo>
                    <a:pt x="2295" y="852"/>
                    <a:pt x="2120" y="806"/>
                    <a:pt x="1938" y="806"/>
                  </a:cubicBezTo>
                  <a:cubicBezTo>
                    <a:pt x="1698" y="806"/>
                    <a:pt x="1447" y="885"/>
                    <a:pt x="1201" y="1066"/>
                  </a:cubicBezTo>
                  <a:cubicBezTo>
                    <a:pt x="535" y="1558"/>
                    <a:pt x="325" y="2626"/>
                    <a:pt x="1075" y="3136"/>
                  </a:cubicBezTo>
                  <a:lnTo>
                    <a:pt x="1087" y="3136"/>
                  </a:lnTo>
                  <a:cubicBezTo>
                    <a:pt x="1" y="4691"/>
                    <a:pt x="343" y="6827"/>
                    <a:pt x="1855" y="7961"/>
                  </a:cubicBezTo>
                  <a:cubicBezTo>
                    <a:pt x="1669" y="8183"/>
                    <a:pt x="1267" y="8507"/>
                    <a:pt x="1525" y="8825"/>
                  </a:cubicBezTo>
                  <a:cubicBezTo>
                    <a:pt x="1591" y="8894"/>
                    <a:pt x="1679" y="8932"/>
                    <a:pt x="1767" y="8932"/>
                  </a:cubicBezTo>
                  <a:cubicBezTo>
                    <a:pt x="1816" y="8932"/>
                    <a:pt x="1864" y="8920"/>
                    <a:pt x="1909" y="8897"/>
                  </a:cubicBezTo>
                  <a:cubicBezTo>
                    <a:pt x="1993" y="8861"/>
                    <a:pt x="2065" y="8801"/>
                    <a:pt x="2119" y="8729"/>
                  </a:cubicBezTo>
                  <a:cubicBezTo>
                    <a:pt x="2149" y="8693"/>
                    <a:pt x="2325" y="8417"/>
                    <a:pt x="2335" y="8417"/>
                  </a:cubicBezTo>
                  <a:cubicBezTo>
                    <a:pt x="2335" y="8417"/>
                    <a:pt x="2335" y="8417"/>
                    <a:pt x="2335" y="8417"/>
                  </a:cubicBezTo>
                  <a:cubicBezTo>
                    <a:pt x="2346" y="8423"/>
                    <a:pt x="2357" y="8426"/>
                    <a:pt x="2368" y="8426"/>
                  </a:cubicBezTo>
                  <a:cubicBezTo>
                    <a:pt x="2420" y="8426"/>
                    <a:pt x="2460" y="8360"/>
                    <a:pt x="2425" y="8315"/>
                  </a:cubicBezTo>
                  <a:lnTo>
                    <a:pt x="2425" y="8315"/>
                  </a:lnTo>
                  <a:cubicBezTo>
                    <a:pt x="2950" y="8575"/>
                    <a:pt x="3529" y="8708"/>
                    <a:pt x="4115" y="8708"/>
                  </a:cubicBezTo>
                  <a:cubicBezTo>
                    <a:pt x="4206" y="8708"/>
                    <a:pt x="4296" y="8705"/>
                    <a:pt x="4387" y="8699"/>
                  </a:cubicBezTo>
                  <a:lnTo>
                    <a:pt x="4429" y="8699"/>
                  </a:lnTo>
                  <a:cubicBezTo>
                    <a:pt x="5065" y="8585"/>
                    <a:pt x="5665" y="8339"/>
                    <a:pt x="6199" y="7979"/>
                  </a:cubicBezTo>
                  <a:cubicBezTo>
                    <a:pt x="6296" y="8201"/>
                    <a:pt x="6529" y="8536"/>
                    <a:pt x="6782" y="8536"/>
                  </a:cubicBezTo>
                  <a:cubicBezTo>
                    <a:pt x="6843" y="8536"/>
                    <a:pt x="6905" y="8516"/>
                    <a:pt x="6967" y="8471"/>
                  </a:cubicBezTo>
                  <a:cubicBezTo>
                    <a:pt x="7285" y="8231"/>
                    <a:pt x="6943" y="7763"/>
                    <a:pt x="6721" y="7553"/>
                  </a:cubicBezTo>
                  <a:cubicBezTo>
                    <a:pt x="7207" y="7085"/>
                    <a:pt x="7537" y="6473"/>
                    <a:pt x="7657" y="5807"/>
                  </a:cubicBezTo>
                  <a:cubicBezTo>
                    <a:pt x="7783" y="5063"/>
                    <a:pt x="7663" y="4301"/>
                    <a:pt x="7315" y="3629"/>
                  </a:cubicBezTo>
                  <a:cubicBezTo>
                    <a:pt x="7333" y="3629"/>
                    <a:pt x="7351" y="3623"/>
                    <a:pt x="7357" y="3611"/>
                  </a:cubicBezTo>
                  <a:cubicBezTo>
                    <a:pt x="7885" y="2944"/>
                    <a:pt x="8011" y="1936"/>
                    <a:pt x="7273" y="1360"/>
                  </a:cubicBezTo>
                  <a:cubicBezTo>
                    <a:pt x="7071" y="1199"/>
                    <a:pt x="6826" y="1117"/>
                    <a:pt x="6579" y="1117"/>
                  </a:cubicBezTo>
                  <a:cubicBezTo>
                    <a:pt x="6393" y="1117"/>
                    <a:pt x="6207" y="1163"/>
                    <a:pt x="6037" y="1258"/>
                  </a:cubicBezTo>
                  <a:cubicBezTo>
                    <a:pt x="5675" y="436"/>
                    <a:pt x="4920" y="1"/>
                    <a:pt x="4156" y="1"/>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1"/>
            <p:cNvSpPr/>
            <p:nvPr/>
          </p:nvSpPr>
          <p:spPr>
            <a:xfrm>
              <a:off x="1034645" y="4205187"/>
              <a:ext cx="257246" cy="239514"/>
            </a:xfrm>
            <a:custGeom>
              <a:rect b="b" l="l" r="r" t="t"/>
              <a:pathLst>
                <a:path extrusionOk="0" h="5700" w="6122">
                  <a:moveTo>
                    <a:pt x="3004" y="141"/>
                  </a:moveTo>
                  <a:cubicBezTo>
                    <a:pt x="4259" y="141"/>
                    <a:pt x="5330" y="1107"/>
                    <a:pt x="5665" y="2349"/>
                  </a:cubicBezTo>
                  <a:cubicBezTo>
                    <a:pt x="5893" y="3189"/>
                    <a:pt x="5785" y="4005"/>
                    <a:pt x="5173" y="4653"/>
                  </a:cubicBezTo>
                  <a:cubicBezTo>
                    <a:pt x="4639" y="5217"/>
                    <a:pt x="3883" y="5493"/>
                    <a:pt x="3121" y="5505"/>
                  </a:cubicBezTo>
                  <a:cubicBezTo>
                    <a:pt x="3091" y="5505"/>
                    <a:pt x="3067" y="5529"/>
                    <a:pt x="3061" y="5559"/>
                  </a:cubicBezTo>
                  <a:cubicBezTo>
                    <a:pt x="3040" y="5559"/>
                    <a:pt x="3018" y="5560"/>
                    <a:pt x="2997" y="5560"/>
                  </a:cubicBezTo>
                  <a:cubicBezTo>
                    <a:pt x="1703" y="5560"/>
                    <a:pt x="561" y="4673"/>
                    <a:pt x="331" y="3363"/>
                  </a:cubicBezTo>
                  <a:cubicBezTo>
                    <a:pt x="97" y="2013"/>
                    <a:pt x="943" y="668"/>
                    <a:pt x="2239" y="260"/>
                  </a:cubicBezTo>
                  <a:cubicBezTo>
                    <a:pt x="2498" y="179"/>
                    <a:pt x="2755" y="141"/>
                    <a:pt x="3004" y="141"/>
                  </a:cubicBezTo>
                  <a:close/>
                  <a:moveTo>
                    <a:pt x="3037" y="0"/>
                  </a:moveTo>
                  <a:cubicBezTo>
                    <a:pt x="2904" y="0"/>
                    <a:pt x="2768" y="11"/>
                    <a:pt x="2629" y="32"/>
                  </a:cubicBezTo>
                  <a:cubicBezTo>
                    <a:pt x="1117" y="260"/>
                    <a:pt x="1" y="1689"/>
                    <a:pt x="175" y="3213"/>
                  </a:cubicBezTo>
                  <a:cubicBezTo>
                    <a:pt x="341" y="4657"/>
                    <a:pt x="1565" y="5699"/>
                    <a:pt x="2991" y="5699"/>
                  </a:cubicBezTo>
                  <a:cubicBezTo>
                    <a:pt x="3064" y="5699"/>
                    <a:pt x="3137" y="5696"/>
                    <a:pt x="3211" y="5691"/>
                  </a:cubicBezTo>
                  <a:cubicBezTo>
                    <a:pt x="3241" y="5685"/>
                    <a:pt x="3265" y="5667"/>
                    <a:pt x="3277" y="5637"/>
                  </a:cubicBezTo>
                  <a:cubicBezTo>
                    <a:pt x="4795" y="5529"/>
                    <a:pt x="6121" y="4371"/>
                    <a:pt x="5893" y="2757"/>
                  </a:cubicBezTo>
                  <a:cubicBezTo>
                    <a:pt x="5684" y="1303"/>
                    <a:pt x="4529" y="0"/>
                    <a:pt x="3037" y="0"/>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1"/>
            <p:cNvSpPr/>
            <p:nvPr/>
          </p:nvSpPr>
          <p:spPr>
            <a:xfrm>
              <a:off x="1151420" y="4230358"/>
              <a:ext cx="55845" cy="148205"/>
            </a:xfrm>
            <a:custGeom>
              <a:rect b="b" l="l" r="r" t="t"/>
              <a:pathLst>
                <a:path extrusionOk="0" h="3527" w="1329">
                  <a:moveTo>
                    <a:pt x="470" y="0"/>
                  </a:moveTo>
                  <a:cubicBezTo>
                    <a:pt x="435" y="0"/>
                    <a:pt x="399" y="21"/>
                    <a:pt x="396" y="63"/>
                  </a:cubicBezTo>
                  <a:lnTo>
                    <a:pt x="180" y="2302"/>
                  </a:lnTo>
                  <a:cubicBezTo>
                    <a:pt x="114" y="2320"/>
                    <a:pt x="60" y="2374"/>
                    <a:pt x="48" y="2446"/>
                  </a:cubicBezTo>
                  <a:lnTo>
                    <a:pt x="48" y="2458"/>
                  </a:lnTo>
                  <a:cubicBezTo>
                    <a:pt x="0" y="2560"/>
                    <a:pt x="42" y="2686"/>
                    <a:pt x="150" y="2734"/>
                  </a:cubicBezTo>
                  <a:cubicBezTo>
                    <a:pt x="179" y="2749"/>
                    <a:pt x="211" y="2757"/>
                    <a:pt x="244" y="2757"/>
                  </a:cubicBezTo>
                  <a:cubicBezTo>
                    <a:pt x="299" y="2757"/>
                    <a:pt x="355" y="2735"/>
                    <a:pt x="396" y="2698"/>
                  </a:cubicBezTo>
                  <a:lnTo>
                    <a:pt x="1110" y="3424"/>
                  </a:lnTo>
                  <a:cubicBezTo>
                    <a:pt x="1116" y="3442"/>
                    <a:pt x="1128" y="3460"/>
                    <a:pt x="1140" y="3472"/>
                  </a:cubicBezTo>
                  <a:lnTo>
                    <a:pt x="1200" y="3514"/>
                  </a:lnTo>
                  <a:cubicBezTo>
                    <a:pt x="1212" y="3522"/>
                    <a:pt x="1224" y="3526"/>
                    <a:pt x="1236" y="3526"/>
                  </a:cubicBezTo>
                  <a:cubicBezTo>
                    <a:pt x="1288" y="3526"/>
                    <a:pt x="1328" y="3450"/>
                    <a:pt x="1284" y="3406"/>
                  </a:cubicBezTo>
                  <a:lnTo>
                    <a:pt x="462" y="2572"/>
                  </a:lnTo>
                  <a:cubicBezTo>
                    <a:pt x="468" y="2530"/>
                    <a:pt x="468" y="2488"/>
                    <a:pt x="456" y="2452"/>
                  </a:cubicBezTo>
                  <a:cubicBezTo>
                    <a:pt x="432" y="2386"/>
                    <a:pt x="378" y="2338"/>
                    <a:pt x="318" y="2314"/>
                  </a:cubicBezTo>
                  <a:cubicBezTo>
                    <a:pt x="390" y="1564"/>
                    <a:pt x="462" y="814"/>
                    <a:pt x="534" y="63"/>
                  </a:cubicBezTo>
                  <a:cubicBezTo>
                    <a:pt x="537" y="21"/>
                    <a:pt x="504" y="0"/>
                    <a:pt x="470" y="0"/>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1"/>
            <p:cNvSpPr/>
            <p:nvPr/>
          </p:nvSpPr>
          <p:spPr>
            <a:xfrm>
              <a:off x="1158732" y="4218886"/>
              <a:ext cx="10631" cy="13026"/>
            </a:xfrm>
            <a:custGeom>
              <a:rect b="b" l="l" r="r" t="t"/>
              <a:pathLst>
                <a:path extrusionOk="0" h="310" w="253">
                  <a:moveTo>
                    <a:pt x="0" y="0"/>
                  </a:moveTo>
                  <a:lnTo>
                    <a:pt x="0" y="246"/>
                  </a:lnTo>
                  <a:cubicBezTo>
                    <a:pt x="0" y="288"/>
                    <a:pt x="63" y="309"/>
                    <a:pt x="126" y="309"/>
                  </a:cubicBezTo>
                  <a:cubicBezTo>
                    <a:pt x="189" y="309"/>
                    <a:pt x="252" y="288"/>
                    <a:pt x="252" y="246"/>
                  </a:cubicBezTo>
                  <a:lnTo>
                    <a:pt x="252" y="0"/>
                  </a:ln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1"/>
            <p:cNvSpPr/>
            <p:nvPr/>
          </p:nvSpPr>
          <p:spPr>
            <a:xfrm>
              <a:off x="1048050" y="4314357"/>
              <a:ext cx="29792" cy="10295"/>
            </a:xfrm>
            <a:custGeom>
              <a:rect b="b" l="l" r="r" t="t"/>
              <a:pathLst>
                <a:path extrusionOk="0" h="245" w="709">
                  <a:moveTo>
                    <a:pt x="184" y="1"/>
                  </a:moveTo>
                  <a:cubicBezTo>
                    <a:pt x="181" y="1"/>
                    <a:pt x="177" y="1"/>
                    <a:pt x="174" y="3"/>
                  </a:cubicBezTo>
                  <a:lnTo>
                    <a:pt x="102" y="3"/>
                  </a:lnTo>
                  <a:cubicBezTo>
                    <a:pt x="24" y="3"/>
                    <a:pt x="0" y="123"/>
                    <a:pt x="78" y="135"/>
                  </a:cubicBezTo>
                  <a:cubicBezTo>
                    <a:pt x="252" y="159"/>
                    <a:pt x="420" y="195"/>
                    <a:pt x="588" y="243"/>
                  </a:cubicBezTo>
                  <a:cubicBezTo>
                    <a:pt x="594" y="244"/>
                    <a:pt x="599" y="244"/>
                    <a:pt x="605" y="244"/>
                  </a:cubicBezTo>
                  <a:cubicBezTo>
                    <a:pt x="682" y="244"/>
                    <a:pt x="708" y="127"/>
                    <a:pt x="624" y="111"/>
                  </a:cubicBezTo>
                  <a:cubicBezTo>
                    <a:pt x="492" y="75"/>
                    <a:pt x="360" y="45"/>
                    <a:pt x="222" y="21"/>
                  </a:cubicBezTo>
                  <a:cubicBezTo>
                    <a:pt x="212" y="11"/>
                    <a:pt x="198" y="1"/>
                    <a:pt x="184" y="1"/>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1"/>
            <p:cNvSpPr/>
            <p:nvPr/>
          </p:nvSpPr>
          <p:spPr>
            <a:xfrm>
              <a:off x="1160371" y="4406929"/>
              <a:ext cx="7606" cy="21346"/>
            </a:xfrm>
            <a:custGeom>
              <a:rect b="b" l="l" r="r" t="t"/>
              <a:pathLst>
                <a:path extrusionOk="0" h="508" w="181">
                  <a:moveTo>
                    <a:pt x="113" y="0"/>
                  </a:moveTo>
                  <a:cubicBezTo>
                    <a:pt x="78" y="0"/>
                    <a:pt x="42" y="23"/>
                    <a:pt x="39" y="68"/>
                  </a:cubicBezTo>
                  <a:cubicBezTo>
                    <a:pt x="27" y="194"/>
                    <a:pt x="15" y="314"/>
                    <a:pt x="3" y="440"/>
                  </a:cubicBezTo>
                  <a:cubicBezTo>
                    <a:pt x="0" y="485"/>
                    <a:pt x="33" y="507"/>
                    <a:pt x="68" y="507"/>
                  </a:cubicBezTo>
                  <a:cubicBezTo>
                    <a:pt x="102" y="507"/>
                    <a:pt x="138" y="485"/>
                    <a:pt x="141" y="440"/>
                  </a:cubicBezTo>
                  <a:cubicBezTo>
                    <a:pt x="153" y="320"/>
                    <a:pt x="165" y="194"/>
                    <a:pt x="177" y="68"/>
                  </a:cubicBezTo>
                  <a:cubicBezTo>
                    <a:pt x="180" y="23"/>
                    <a:pt x="147" y="0"/>
                    <a:pt x="113" y="0"/>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1"/>
            <p:cNvSpPr/>
            <p:nvPr/>
          </p:nvSpPr>
          <p:spPr>
            <a:xfrm>
              <a:off x="1235125" y="4323013"/>
              <a:ext cx="28027" cy="3572"/>
            </a:xfrm>
            <a:custGeom>
              <a:rect b="b" l="l" r="r" t="t"/>
              <a:pathLst>
                <a:path extrusionOk="0" h="85" w="667">
                  <a:moveTo>
                    <a:pt x="0" y="1"/>
                  </a:moveTo>
                  <a:lnTo>
                    <a:pt x="0" y="85"/>
                  </a:lnTo>
                  <a:lnTo>
                    <a:pt x="582" y="85"/>
                  </a:lnTo>
                  <a:cubicBezTo>
                    <a:pt x="666" y="85"/>
                    <a:pt x="666" y="1"/>
                    <a:pt x="582" y="1"/>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1"/>
            <p:cNvSpPr/>
            <p:nvPr/>
          </p:nvSpPr>
          <p:spPr>
            <a:xfrm>
              <a:off x="1231680" y="4264016"/>
              <a:ext cx="13572" cy="11808"/>
            </a:xfrm>
            <a:custGeom>
              <a:rect b="b" l="l" r="r" t="t"/>
              <a:pathLst>
                <a:path extrusionOk="0" h="281" w="323">
                  <a:moveTo>
                    <a:pt x="237" y="1"/>
                  </a:moveTo>
                  <a:cubicBezTo>
                    <a:pt x="209" y="1"/>
                    <a:pt x="182" y="15"/>
                    <a:pt x="172" y="49"/>
                  </a:cubicBezTo>
                  <a:cubicBezTo>
                    <a:pt x="154" y="91"/>
                    <a:pt x="118" y="127"/>
                    <a:pt x="76" y="145"/>
                  </a:cubicBezTo>
                  <a:cubicBezTo>
                    <a:pt x="1" y="171"/>
                    <a:pt x="22" y="281"/>
                    <a:pt x="88" y="281"/>
                  </a:cubicBezTo>
                  <a:cubicBezTo>
                    <a:pt x="96" y="281"/>
                    <a:pt x="104" y="280"/>
                    <a:pt x="112" y="277"/>
                  </a:cubicBezTo>
                  <a:cubicBezTo>
                    <a:pt x="202" y="247"/>
                    <a:pt x="268" y="175"/>
                    <a:pt x="304" y="85"/>
                  </a:cubicBezTo>
                  <a:cubicBezTo>
                    <a:pt x="322" y="34"/>
                    <a:pt x="279" y="1"/>
                    <a:pt x="237" y="1"/>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1"/>
            <p:cNvSpPr/>
            <p:nvPr/>
          </p:nvSpPr>
          <p:spPr>
            <a:xfrm>
              <a:off x="1197811" y="4232753"/>
              <a:ext cx="12648" cy="12732"/>
            </a:xfrm>
            <a:custGeom>
              <a:rect b="b" l="l" r="r" t="t"/>
              <a:pathLst>
                <a:path extrusionOk="0" h="303" w="301">
                  <a:moveTo>
                    <a:pt x="223" y="0"/>
                  </a:moveTo>
                  <a:cubicBezTo>
                    <a:pt x="189" y="0"/>
                    <a:pt x="156" y="24"/>
                    <a:pt x="156" y="72"/>
                  </a:cubicBezTo>
                  <a:cubicBezTo>
                    <a:pt x="162" y="114"/>
                    <a:pt x="126" y="162"/>
                    <a:pt x="84" y="168"/>
                  </a:cubicBezTo>
                  <a:cubicBezTo>
                    <a:pt x="0" y="191"/>
                    <a:pt x="26" y="302"/>
                    <a:pt x="103" y="302"/>
                  </a:cubicBezTo>
                  <a:cubicBezTo>
                    <a:pt x="109" y="302"/>
                    <a:pt x="114" y="302"/>
                    <a:pt x="120" y="300"/>
                  </a:cubicBezTo>
                  <a:cubicBezTo>
                    <a:pt x="222" y="276"/>
                    <a:pt x="300" y="180"/>
                    <a:pt x="294" y="72"/>
                  </a:cubicBezTo>
                  <a:cubicBezTo>
                    <a:pt x="291" y="24"/>
                    <a:pt x="257" y="0"/>
                    <a:pt x="223" y="0"/>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1"/>
            <p:cNvSpPr/>
            <p:nvPr/>
          </p:nvSpPr>
          <p:spPr>
            <a:xfrm>
              <a:off x="1105660" y="4243300"/>
              <a:ext cx="15842" cy="13236"/>
            </a:xfrm>
            <a:custGeom>
              <a:rect b="b" l="l" r="r" t="t"/>
              <a:pathLst>
                <a:path extrusionOk="0" h="315" w="377">
                  <a:moveTo>
                    <a:pt x="98" y="0"/>
                  </a:moveTo>
                  <a:cubicBezTo>
                    <a:pt x="37" y="0"/>
                    <a:pt x="0" y="86"/>
                    <a:pt x="57" y="127"/>
                  </a:cubicBezTo>
                  <a:cubicBezTo>
                    <a:pt x="123" y="169"/>
                    <a:pt x="177" y="217"/>
                    <a:pt x="225" y="283"/>
                  </a:cubicBezTo>
                  <a:cubicBezTo>
                    <a:pt x="240" y="305"/>
                    <a:pt x="261" y="315"/>
                    <a:pt x="282" y="315"/>
                  </a:cubicBezTo>
                  <a:cubicBezTo>
                    <a:pt x="330" y="315"/>
                    <a:pt x="377" y="267"/>
                    <a:pt x="339" y="217"/>
                  </a:cubicBezTo>
                  <a:cubicBezTo>
                    <a:pt x="285" y="133"/>
                    <a:pt x="213" y="61"/>
                    <a:pt x="129" y="7"/>
                  </a:cubicBezTo>
                  <a:cubicBezTo>
                    <a:pt x="118" y="2"/>
                    <a:pt x="108" y="0"/>
                    <a:pt x="98" y="0"/>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1"/>
            <p:cNvSpPr/>
            <p:nvPr/>
          </p:nvSpPr>
          <p:spPr>
            <a:xfrm>
              <a:off x="1067001" y="4273261"/>
              <a:ext cx="17606" cy="12312"/>
            </a:xfrm>
            <a:custGeom>
              <a:rect b="b" l="l" r="r" t="t"/>
              <a:pathLst>
                <a:path extrusionOk="0" h="293" w="419">
                  <a:moveTo>
                    <a:pt x="94" y="1"/>
                  </a:moveTo>
                  <a:cubicBezTo>
                    <a:pt x="38" y="1"/>
                    <a:pt x="1" y="89"/>
                    <a:pt x="65" y="129"/>
                  </a:cubicBezTo>
                  <a:lnTo>
                    <a:pt x="287" y="279"/>
                  </a:lnTo>
                  <a:cubicBezTo>
                    <a:pt x="300" y="288"/>
                    <a:pt x="313" y="292"/>
                    <a:pt x="325" y="292"/>
                  </a:cubicBezTo>
                  <a:cubicBezTo>
                    <a:pt x="380" y="292"/>
                    <a:pt x="418" y="204"/>
                    <a:pt x="359" y="165"/>
                  </a:cubicBezTo>
                  <a:lnTo>
                    <a:pt x="131" y="15"/>
                  </a:lnTo>
                  <a:cubicBezTo>
                    <a:pt x="118" y="5"/>
                    <a:pt x="105" y="1"/>
                    <a:pt x="94" y="1"/>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1"/>
            <p:cNvSpPr/>
            <p:nvPr/>
          </p:nvSpPr>
          <p:spPr>
            <a:xfrm>
              <a:off x="1078052" y="4362303"/>
              <a:ext cx="12522" cy="12102"/>
            </a:xfrm>
            <a:custGeom>
              <a:rect b="b" l="l" r="r" t="t"/>
              <a:pathLst>
                <a:path extrusionOk="0" h="288" w="298">
                  <a:moveTo>
                    <a:pt x="201" y="1"/>
                  </a:moveTo>
                  <a:cubicBezTo>
                    <a:pt x="185" y="1"/>
                    <a:pt x="169" y="8"/>
                    <a:pt x="156" y="26"/>
                  </a:cubicBezTo>
                  <a:lnTo>
                    <a:pt x="42" y="170"/>
                  </a:lnTo>
                  <a:cubicBezTo>
                    <a:pt x="1" y="220"/>
                    <a:pt x="47" y="288"/>
                    <a:pt x="95" y="288"/>
                  </a:cubicBezTo>
                  <a:cubicBezTo>
                    <a:pt x="110" y="288"/>
                    <a:pt x="125" y="281"/>
                    <a:pt x="138" y="266"/>
                  </a:cubicBezTo>
                  <a:lnTo>
                    <a:pt x="252" y="122"/>
                  </a:lnTo>
                  <a:cubicBezTo>
                    <a:pt x="298" y="72"/>
                    <a:pt x="250" y="1"/>
                    <a:pt x="201" y="1"/>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1"/>
            <p:cNvSpPr/>
            <p:nvPr/>
          </p:nvSpPr>
          <p:spPr>
            <a:xfrm>
              <a:off x="1104063" y="4396760"/>
              <a:ext cx="14077" cy="13530"/>
            </a:xfrm>
            <a:custGeom>
              <a:rect b="b" l="l" r="r" t="t"/>
              <a:pathLst>
                <a:path extrusionOk="0" h="322" w="335">
                  <a:moveTo>
                    <a:pt x="241" y="1"/>
                  </a:moveTo>
                  <a:cubicBezTo>
                    <a:pt x="235" y="1"/>
                    <a:pt x="228" y="2"/>
                    <a:pt x="221" y="4"/>
                  </a:cubicBezTo>
                  <a:cubicBezTo>
                    <a:pt x="113" y="40"/>
                    <a:pt x="35" y="130"/>
                    <a:pt x="11" y="238"/>
                  </a:cubicBezTo>
                  <a:cubicBezTo>
                    <a:pt x="0" y="288"/>
                    <a:pt x="44" y="322"/>
                    <a:pt x="84" y="322"/>
                  </a:cubicBezTo>
                  <a:cubicBezTo>
                    <a:pt x="111" y="322"/>
                    <a:pt x="136" y="307"/>
                    <a:pt x="143" y="274"/>
                  </a:cubicBezTo>
                  <a:cubicBezTo>
                    <a:pt x="155" y="208"/>
                    <a:pt x="203" y="160"/>
                    <a:pt x="263" y="142"/>
                  </a:cubicBezTo>
                  <a:cubicBezTo>
                    <a:pt x="335" y="114"/>
                    <a:pt x="310" y="1"/>
                    <a:pt x="241" y="1"/>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1"/>
            <p:cNvSpPr/>
            <p:nvPr/>
          </p:nvSpPr>
          <p:spPr>
            <a:xfrm>
              <a:off x="1208442" y="4396213"/>
              <a:ext cx="17060" cy="12732"/>
            </a:xfrm>
            <a:custGeom>
              <a:rect b="b" l="l" r="r" t="t"/>
              <a:pathLst>
                <a:path extrusionOk="0" h="303" w="406">
                  <a:moveTo>
                    <a:pt x="106" y="1"/>
                  </a:moveTo>
                  <a:cubicBezTo>
                    <a:pt x="50" y="1"/>
                    <a:pt x="1" y="70"/>
                    <a:pt x="53" y="113"/>
                  </a:cubicBezTo>
                  <a:lnTo>
                    <a:pt x="257" y="287"/>
                  </a:lnTo>
                  <a:cubicBezTo>
                    <a:pt x="271" y="298"/>
                    <a:pt x="286" y="303"/>
                    <a:pt x="301" y="303"/>
                  </a:cubicBezTo>
                  <a:cubicBezTo>
                    <a:pt x="356" y="303"/>
                    <a:pt x="406" y="234"/>
                    <a:pt x="353" y="191"/>
                  </a:cubicBezTo>
                  <a:lnTo>
                    <a:pt x="149" y="17"/>
                  </a:lnTo>
                  <a:cubicBezTo>
                    <a:pt x="136" y="5"/>
                    <a:pt x="121" y="1"/>
                    <a:pt x="106" y="1"/>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1"/>
            <p:cNvSpPr/>
            <p:nvPr/>
          </p:nvSpPr>
          <p:spPr>
            <a:xfrm>
              <a:off x="1234369" y="4365874"/>
              <a:ext cx="15800" cy="10673"/>
            </a:xfrm>
            <a:custGeom>
              <a:rect b="b" l="l" r="r" t="t"/>
              <a:pathLst>
                <a:path extrusionOk="0" h="254" w="376">
                  <a:moveTo>
                    <a:pt x="79" y="0"/>
                  </a:moveTo>
                  <a:cubicBezTo>
                    <a:pt x="0" y="0"/>
                    <a:pt x="2" y="133"/>
                    <a:pt x="84" y="139"/>
                  </a:cubicBezTo>
                  <a:cubicBezTo>
                    <a:pt x="144" y="145"/>
                    <a:pt x="192" y="175"/>
                    <a:pt x="228" y="223"/>
                  </a:cubicBezTo>
                  <a:cubicBezTo>
                    <a:pt x="243" y="244"/>
                    <a:pt x="263" y="254"/>
                    <a:pt x="284" y="254"/>
                  </a:cubicBezTo>
                  <a:cubicBezTo>
                    <a:pt x="330" y="254"/>
                    <a:pt x="376" y="205"/>
                    <a:pt x="342" y="151"/>
                  </a:cubicBezTo>
                  <a:cubicBezTo>
                    <a:pt x="288" y="67"/>
                    <a:pt x="192" y="7"/>
                    <a:pt x="84" y="1"/>
                  </a:cubicBezTo>
                  <a:cubicBezTo>
                    <a:pt x="83" y="1"/>
                    <a:pt x="81" y="0"/>
                    <a:pt x="79" y="0"/>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4" name="Google Shape;524;p21"/>
          <p:cNvSpPr/>
          <p:nvPr/>
        </p:nvSpPr>
        <p:spPr>
          <a:xfrm rot="8770101">
            <a:off x="2897364" y="4317473"/>
            <a:ext cx="410367" cy="701351"/>
          </a:xfrm>
          <a:custGeom>
            <a:rect b="b" l="l" r="r" t="t"/>
            <a:pathLst>
              <a:path extrusionOk="0" h="6344" w="3712">
                <a:moveTo>
                  <a:pt x="1178" y="143"/>
                </a:moveTo>
                <a:cubicBezTo>
                  <a:pt x="1216" y="143"/>
                  <a:pt x="1254" y="145"/>
                  <a:pt x="1294" y="149"/>
                </a:cubicBezTo>
                <a:cubicBezTo>
                  <a:pt x="1900" y="209"/>
                  <a:pt x="2308" y="713"/>
                  <a:pt x="2572" y="1223"/>
                </a:cubicBezTo>
                <a:cubicBezTo>
                  <a:pt x="3016" y="2087"/>
                  <a:pt x="3196" y="3065"/>
                  <a:pt x="3340" y="4013"/>
                </a:cubicBezTo>
                <a:cubicBezTo>
                  <a:pt x="3424" y="4535"/>
                  <a:pt x="3556" y="5183"/>
                  <a:pt x="3262" y="5669"/>
                </a:cubicBezTo>
                <a:cubicBezTo>
                  <a:pt x="3052" y="6019"/>
                  <a:pt x="2690" y="6192"/>
                  <a:pt x="2322" y="6192"/>
                </a:cubicBezTo>
                <a:cubicBezTo>
                  <a:pt x="2039" y="6192"/>
                  <a:pt x="1752" y="6089"/>
                  <a:pt x="1528" y="5885"/>
                </a:cubicBezTo>
                <a:cubicBezTo>
                  <a:pt x="844" y="5255"/>
                  <a:pt x="568" y="4013"/>
                  <a:pt x="310" y="3143"/>
                </a:cubicBezTo>
                <a:cubicBezTo>
                  <a:pt x="316" y="3137"/>
                  <a:pt x="316" y="3125"/>
                  <a:pt x="310" y="3113"/>
                </a:cubicBezTo>
                <a:cubicBezTo>
                  <a:pt x="334" y="3110"/>
                  <a:pt x="357" y="3108"/>
                  <a:pt x="378" y="3108"/>
                </a:cubicBezTo>
                <a:cubicBezTo>
                  <a:pt x="492" y="3108"/>
                  <a:pt x="543" y="3164"/>
                  <a:pt x="538" y="3281"/>
                </a:cubicBezTo>
                <a:cubicBezTo>
                  <a:pt x="562" y="3407"/>
                  <a:pt x="592" y="3533"/>
                  <a:pt x="628" y="3659"/>
                </a:cubicBezTo>
                <a:cubicBezTo>
                  <a:pt x="682" y="3845"/>
                  <a:pt x="742" y="4025"/>
                  <a:pt x="820" y="4205"/>
                </a:cubicBezTo>
                <a:cubicBezTo>
                  <a:pt x="964" y="4571"/>
                  <a:pt x="1144" y="4919"/>
                  <a:pt x="1354" y="5255"/>
                </a:cubicBezTo>
                <a:cubicBezTo>
                  <a:pt x="1589" y="5634"/>
                  <a:pt x="1906" y="6004"/>
                  <a:pt x="2338" y="6004"/>
                </a:cubicBezTo>
                <a:cubicBezTo>
                  <a:pt x="2434" y="6004"/>
                  <a:pt x="2536" y="5986"/>
                  <a:pt x="2644" y="5945"/>
                </a:cubicBezTo>
                <a:cubicBezTo>
                  <a:pt x="2668" y="5939"/>
                  <a:pt x="2686" y="5915"/>
                  <a:pt x="2686" y="5891"/>
                </a:cubicBezTo>
                <a:cubicBezTo>
                  <a:pt x="3310" y="5657"/>
                  <a:pt x="3268" y="4937"/>
                  <a:pt x="3226" y="4367"/>
                </a:cubicBezTo>
                <a:cubicBezTo>
                  <a:pt x="3160" y="3521"/>
                  <a:pt x="2962" y="2699"/>
                  <a:pt x="2638" y="1919"/>
                </a:cubicBezTo>
                <a:cubicBezTo>
                  <a:pt x="2392" y="1325"/>
                  <a:pt x="2050" y="503"/>
                  <a:pt x="1336" y="377"/>
                </a:cubicBezTo>
                <a:cubicBezTo>
                  <a:pt x="1286" y="368"/>
                  <a:pt x="1238" y="364"/>
                  <a:pt x="1190" y="364"/>
                </a:cubicBezTo>
                <a:cubicBezTo>
                  <a:pt x="854" y="364"/>
                  <a:pt x="569" y="578"/>
                  <a:pt x="496" y="893"/>
                </a:cubicBezTo>
                <a:cubicBezTo>
                  <a:pt x="478" y="899"/>
                  <a:pt x="466" y="923"/>
                  <a:pt x="466" y="947"/>
                </a:cubicBezTo>
                <a:cubicBezTo>
                  <a:pt x="472" y="1007"/>
                  <a:pt x="478" y="1061"/>
                  <a:pt x="484" y="1121"/>
                </a:cubicBezTo>
                <a:lnTo>
                  <a:pt x="484" y="1145"/>
                </a:lnTo>
                <a:lnTo>
                  <a:pt x="484" y="1151"/>
                </a:lnTo>
                <a:cubicBezTo>
                  <a:pt x="586" y="2075"/>
                  <a:pt x="844" y="3107"/>
                  <a:pt x="1408" y="3851"/>
                </a:cubicBezTo>
                <a:cubicBezTo>
                  <a:pt x="1555" y="4043"/>
                  <a:pt x="1762" y="4150"/>
                  <a:pt x="1952" y="4150"/>
                </a:cubicBezTo>
                <a:cubicBezTo>
                  <a:pt x="2171" y="4150"/>
                  <a:pt x="2367" y="4008"/>
                  <a:pt x="2422" y="3689"/>
                </a:cubicBezTo>
                <a:cubicBezTo>
                  <a:pt x="2428" y="3647"/>
                  <a:pt x="2404" y="3611"/>
                  <a:pt x="2362" y="3605"/>
                </a:cubicBezTo>
                <a:cubicBezTo>
                  <a:pt x="2542" y="3047"/>
                  <a:pt x="2164" y="2285"/>
                  <a:pt x="1924" y="1841"/>
                </a:cubicBezTo>
                <a:cubicBezTo>
                  <a:pt x="1918" y="1829"/>
                  <a:pt x="1912" y="1823"/>
                  <a:pt x="1906" y="1817"/>
                </a:cubicBezTo>
                <a:cubicBezTo>
                  <a:pt x="1906" y="1811"/>
                  <a:pt x="1906" y="1811"/>
                  <a:pt x="1906" y="1811"/>
                </a:cubicBezTo>
                <a:cubicBezTo>
                  <a:pt x="1870" y="1769"/>
                  <a:pt x="1912" y="1715"/>
                  <a:pt x="1960" y="1709"/>
                </a:cubicBezTo>
                <a:cubicBezTo>
                  <a:pt x="1968" y="1707"/>
                  <a:pt x="1976" y="1706"/>
                  <a:pt x="1984" y="1706"/>
                </a:cubicBezTo>
                <a:cubicBezTo>
                  <a:pt x="2047" y="1706"/>
                  <a:pt x="2102" y="1763"/>
                  <a:pt x="2140" y="1805"/>
                </a:cubicBezTo>
                <a:cubicBezTo>
                  <a:pt x="2149" y="1819"/>
                  <a:pt x="2164" y="1825"/>
                  <a:pt x="2182" y="1825"/>
                </a:cubicBezTo>
                <a:cubicBezTo>
                  <a:pt x="2188" y="1825"/>
                  <a:pt x="2194" y="1825"/>
                  <a:pt x="2200" y="1823"/>
                </a:cubicBezTo>
                <a:cubicBezTo>
                  <a:pt x="2344" y="2207"/>
                  <a:pt x="2458" y="2597"/>
                  <a:pt x="2548" y="2999"/>
                </a:cubicBezTo>
                <a:cubicBezTo>
                  <a:pt x="2608" y="3305"/>
                  <a:pt x="2680" y="3653"/>
                  <a:pt x="2590" y="3965"/>
                </a:cubicBezTo>
                <a:cubicBezTo>
                  <a:pt x="2488" y="4325"/>
                  <a:pt x="2181" y="4552"/>
                  <a:pt x="1872" y="4552"/>
                </a:cubicBezTo>
                <a:cubicBezTo>
                  <a:pt x="1655" y="4552"/>
                  <a:pt x="1436" y="4439"/>
                  <a:pt x="1288" y="4181"/>
                </a:cubicBezTo>
                <a:cubicBezTo>
                  <a:pt x="868" y="3449"/>
                  <a:pt x="652" y="2531"/>
                  <a:pt x="406" y="1697"/>
                </a:cubicBezTo>
                <a:cubicBezTo>
                  <a:pt x="418" y="1697"/>
                  <a:pt x="436" y="1691"/>
                  <a:pt x="448" y="1679"/>
                </a:cubicBezTo>
                <a:cubicBezTo>
                  <a:pt x="400" y="1583"/>
                  <a:pt x="364" y="1481"/>
                  <a:pt x="340" y="1379"/>
                </a:cubicBezTo>
                <a:cubicBezTo>
                  <a:pt x="101" y="788"/>
                  <a:pt x="503" y="143"/>
                  <a:pt x="1178" y="143"/>
                </a:cubicBezTo>
                <a:close/>
                <a:moveTo>
                  <a:pt x="1214" y="1"/>
                </a:moveTo>
                <a:cubicBezTo>
                  <a:pt x="537" y="1"/>
                  <a:pt x="0" y="603"/>
                  <a:pt x="160" y="1259"/>
                </a:cubicBezTo>
                <a:cubicBezTo>
                  <a:pt x="148" y="1271"/>
                  <a:pt x="142" y="1295"/>
                  <a:pt x="154" y="1313"/>
                </a:cubicBezTo>
                <a:cubicBezTo>
                  <a:pt x="454" y="2207"/>
                  <a:pt x="694" y="3137"/>
                  <a:pt x="1054" y="4013"/>
                </a:cubicBezTo>
                <a:cubicBezTo>
                  <a:pt x="1201" y="4382"/>
                  <a:pt x="1461" y="4713"/>
                  <a:pt x="1884" y="4713"/>
                </a:cubicBezTo>
                <a:cubicBezTo>
                  <a:pt x="1909" y="4713"/>
                  <a:pt x="1934" y="4712"/>
                  <a:pt x="1960" y="4709"/>
                </a:cubicBezTo>
                <a:cubicBezTo>
                  <a:pt x="3382" y="4583"/>
                  <a:pt x="2566" y="2387"/>
                  <a:pt x="2302" y="1673"/>
                </a:cubicBezTo>
                <a:cubicBezTo>
                  <a:pt x="2286" y="1643"/>
                  <a:pt x="2256" y="1624"/>
                  <a:pt x="2227" y="1624"/>
                </a:cubicBezTo>
                <a:cubicBezTo>
                  <a:pt x="2211" y="1624"/>
                  <a:pt x="2195" y="1630"/>
                  <a:pt x="2182" y="1643"/>
                </a:cubicBezTo>
                <a:cubicBezTo>
                  <a:pt x="2130" y="1595"/>
                  <a:pt x="2059" y="1569"/>
                  <a:pt x="1989" y="1569"/>
                </a:cubicBezTo>
                <a:cubicBezTo>
                  <a:pt x="1954" y="1569"/>
                  <a:pt x="1920" y="1575"/>
                  <a:pt x="1888" y="1589"/>
                </a:cubicBezTo>
                <a:cubicBezTo>
                  <a:pt x="1780" y="1637"/>
                  <a:pt x="1738" y="1775"/>
                  <a:pt x="1798" y="1877"/>
                </a:cubicBezTo>
                <a:cubicBezTo>
                  <a:pt x="1804" y="1883"/>
                  <a:pt x="1810" y="1889"/>
                  <a:pt x="1816" y="1895"/>
                </a:cubicBezTo>
                <a:cubicBezTo>
                  <a:pt x="1816" y="1895"/>
                  <a:pt x="1822" y="1901"/>
                  <a:pt x="1822" y="1907"/>
                </a:cubicBezTo>
                <a:cubicBezTo>
                  <a:pt x="2056" y="2339"/>
                  <a:pt x="2500" y="3239"/>
                  <a:pt x="2170" y="3731"/>
                </a:cubicBezTo>
                <a:cubicBezTo>
                  <a:pt x="2018" y="3808"/>
                  <a:pt x="1888" y="3847"/>
                  <a:pt x="1779" y="3847"/>
                </a:cubicBezTo>
                <a:cubicBezTo>
                  <a:pt x="1614" y="3847"/>
                  <a:pt x="1495" y="3760"/>
                  <a:pt x="1420" y="3587"/>
                </a:cubicBezTo>
                <a:cubicBezTo>
                  <a:pt x="1354" y="3473"/>
                  <a:pt x="1288" y="3353"/>
                  <a:pt x="1234" y="3233"/>
                </a:cubicBezTo>
                <a:cubicBezTo>
                  <a:pt x="1114" y="2993"/>
                  <a:pt x="1018" y="2753"/>
                  <a:pt x="934" y="2501"/>
                </a:cubicBezTo>
                <a:cubicBezTo>
                  <a:pt x="784" y="2051"/>
                  <a:pt x="682" y="1589"/>
                  <a:pt x="634" y="1121"/>
                </a:cubicBezTo>
                <a:cubicBezTo>
                  <a:pt x="591" y="707"/>
                  <a:pt x="852" y="545"/>
                  <a:pt x="1159" y="545"/>
                </a:cubicBezTo>
                <a:cubicBezTo>
                  <a:pt x="1421" y="545"/>
                  <a:pt x="1716" y="662"/>
                  <a:pt x="1888" y="839"/>
                </a:cubicBezTo>
                <a:cubicBezTo>
                  <a:pt x="2044" y="1013"/>
                  <a:pt x="2170" y="1211"/>
                  <a:pt x="2272" y="1421"/>
                </a:cubicBezTo>
                <a:cubicBezTo>
                  <a:pt x="2488" y="1847"/>
                  <a:pt x="2668" y="2291"/>
                  <a:pt x="2800" y="2753"/>
                </a:cubicBezTo>
                <a:cubicBezTo>
                  <a:pt x="2992" y="3389"/>
                  <a:pt x="3580" y="5495"/>
                  <a:pt x="2596" y="5783"/>
                </a:cubicBezTo>
                <a:cubicBezTo>
                  <a:pt x="2566" y="5789"/>
                  <a:pt x="2548" y="5807"/>
                  <a:pt x="2548" y="5837"/>
                </a:cubicBezTo>
                <a:cubicBezTo>
                  <a:pt x="2481" y="5856"/>
                  <a:pt x="2416" y="5865"/>
                  <a:pt x="2354" y="5865"/>
                </a:cubicBezTo>
                <a:cubicBezTo>
                  <a:pt x="1732" y="5865"/>
                  <a:pt x="1348" y="4996"/>
                  <a:pt x="1108" y="4505"/>
                </a:cubicBezTo>
                <a:cubicBezTo>
                  <a:pt x="970" y="4223"/>
                  <a:pt x="856" y="3929"/>
                  <a:pt x="772" y="3623"/>
                </a:cubicBezTo>
                <a:cubicBezTo>
                  <a:pt x="724" y="3455"/>
                  <a:pt x="718" y="3227"/>
                  <a:pt x="628" y="3071"/>
                </a:cubicBezTo>
                <a:cubicBezTo>
                  <a:pt x="560" y="2953"/>
                  <a:pt x="435" y="2874"/>
                  <a:pt x="334" y="2874"/>
                </a:cubicBezTo>
                <a:cubicBezTo>
                  <a:pt x="245" y="2874"/>
                  <a:pt x="175" y="2935"/>
                  <a:pt x="178" y="3083"/>
                </a:cubicBezTo>
                <a:cubicBezTo>
                  <a:pt x="166" y="3095"/>
                  <a:pt x="160" y="3119"/>
                  <a:pt x="166" y="3137"/>
                </a:cubicBezTo>
                <a:cubicBezTo>
                  <a:pt x="460" y="4115"/>
                  <a:pt x="868" y="6179"/>
                  <a:pt x="2152" y="6335"/>
                </a:cubicBezTo>
                <a:cubicBezTo>
                  <a:pt x="2200" y="6341"/>
                  <a:pt x="2248" y="6344"/>
                  <a:pt x="2296" y="6344"/>
                </a:cubicBezTo>
                <a:cubicBezTo>
                  <a:pt x="2765" y="6344"/>
                  <a:pt x="3200" y="6083"/>
                  <a:pt x="3418" y="5663"/>
                </a:cubicBezTo>
                <a:cubicBezTo>
                  <a:pt x="3712" y="5087"/>
                  <a:pt x="3544" y="4385"/>
                  <a:pt x="3448" y="3779"/>
                </a:cubicBezTo>
                <a:cubicBezTo>
                  <a:pt x="3256" y="2597"/>
                  <a:pt x="2968" y="581"/>
                  <a:pt x="1648" y="83"/>
                </a:cubicBezTo>
                <a:cubicBezTo>
                  <a:pt x="1500" y="26"/>
                  <a:pt x="1354" y="1"/>
                  <a:pt x="1214" y="1"/>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5" name="Google Shape;525;p21"/>
          <p:cNvGrpSpPr/>
          <p:nvPr/>
        </p:nvGrpSpPr>
        <p:grpSpPr>
          <a:xfrm rot="-819081">
            <a:off x="780865" y="3425121"/>
            <a:ext cx="689800" cy="1059753"/>
            <a:chOff x="2339467" y="3777584"/>
            <a:chExt cx="268340" cy="412174"/>
          </a:xfrm>
        </p:grpSpPr>
        <p:sp>
          <p:nvSpPr>
            <p:cNvPr id="526" name="Google Shape;526;p21"/>
            <p:cNvSpPr/>
            <p:nvPr/>
          </p:nvSpPr>
          <p:spPr>
            <a:xfrm>
              <a:off x="2339467" y="3777584"/>
              <a:ext cx="268340" cy="412174"/>
            </a:xfrm>
            <a:custGeom>
              <a:rect b="b" l="l" r="r" t="t"/>
              <a:pathLst>
                <a:path extrusionOk="0" h="9809" w="6386">
                  <a:moveTo>
                    <a:pt x="2949" y="139"/>
                  </a:moveTo>
                  <a:cubicBezTo>
                    <a:pt x="4339" y="139"/>
                    <a:pt x="6176" y="1052"/>
                    <a:pt x="6229" y="2624"/>
                  </a:cubicBezTo>
                  <a:cubicBezTo>
                    <a:pt x="6253" y="3284"/>
                    <a:pt x="5893" y="4040"/>
                    <a:pt x="5539" y="4586"/>
                  </a:cubicBezTo>
                  <a:cubicBezTo>
                    <a:pt x="5083" y="5300"/>
                    <a:pt x="4249" y="5654"/>
                    <a:pt x="3427" y="5714"/>
                  </a:cubicBezTo>
                  <a:lnTo>
                    <a:pt x="3427" y="5708"/>
                  </a:lnTo>
                  <a:cubicBezTo>
                    <a:pt x="3355" y="5713"/>
                    <a:pt x="3283" y="5716"/>
                    <a:pt x="3212" y="5716"/>
                  </a:cubicBezTo>
                  <a:cubicBezTo>
                    <a:pt x="1849" y="5716"/>
                    <a:pt x="563" y="4805"/>
                    <a:pt x="409" y="3380"/>
                  </a:cubicBezTo>
                  <a:cubicBezTo>
                    <a:pt x="259" y="1952"/>
                    <a:pt x="1549" y="512"/>
                    <a:pt x="2857" y="146"/>
                  </a:cubicBezTo>
                  <a:cubicBezTo>
                    <a:pt x="2863" y="140"/>
                    <a:pt x="2869" y="140"/>
                    <a:pt x="2869" y="140"/>
                  </a:cubicBezTo>
                  <a:cubicBezTo>
                    <a:pt x="2896" y="139"/>
                    <a:pt x="2922" y="139"/>
                    <a:pt x="2949" y="139"/>
                  </a:cubicBezTo>
                  <a:close/>
                  <a:moveTo>
                    <a:pt x="4489" y="5606"/>
                  </a:moveTo>
                  <a:cubicBezTo>
                    <a:pt x="4783" y="6206"/>
                    <a:pt x="5071" y="6800"/>
                    <a:pt x="5317" y="7424"/>
                  </a:cubicBezTo>
                  <a:cubicBezTo>
                    <a:pt x="5425" y="7700"/>
                    <a:pt x="5521" y="7988"/>
                    <a:pt x="5605" y="8276"/>
                  </a:cubicBezTo>
                  <a:cubicBezTo>
                    <a:pt x="5647" y="8426"/>
                    <a:pt x="5683" y="8582"/>
                    <a:pt x="5713" y="8738"/>
                  </a:cubicBezTo>
                  <a:cubicBezTo>
                    <a:pt x="5749" y="8846"/>
                    <a:pt x="5755" y="8960"/>
                    <a:pt x="5737" y="9068"/>
                  </a:cubicBezTo>
                  <a:cubicBezTo>
                    <a:pt x="5767" y="9385"/>
                    <a:pt x="5584" y="9539"/>
                    <a:pt x="5195" y="9539"/>
                  </a:cubicBezTo>
                  <a:cubicBezTo>
                    <a:pt x="5113" y="9539"/>
                    <a:pt x="5022" y="9532"/>
                    <a:pt x="4921" y="9518"/>
                  </a:cubicBezTo>
                  <a:cubicBezTo>
                    <a:pt x="4471" y="9236"/>
                    <a:pt x="4297" y="8222"/>
                    <a:pt x="4195" y="7736"/>
                  </a:cubicBezTo>
                  <a:cubicBezTo>
                    <a:pt x="4069" y="7088"/>
                    <a:pt x="3985" y="6434"/>
                    <a:pt x="3937" y="5774"/>
                  </a:cubicBezTo>
                  <a:cubicBezTo>
                    <a:pt x="4129" y="5732"/>
                    <a:pt x="4309" y="5678"/>
                    <a:pt x="4489" y="5606"/>
                  </a:cubicBezTo>
                  <a:close/>
                  <a:moveTo>
                    <a:pt x="2954" y="0"/>
                  </a:moveTo>
                  <a:cubicBezTo>
                    <a:pt x="2920" y="0"/>
                    <a:pt x="2885" y="1"/>
                    <a:pt x="2851" y="2"/>
                  </a:cubicBezTo>
                  <a:cubicBezTo>
                    <a:pt x="2833" y="2"/>
                    <a:pt x="2821" y="8"/>
                    <a:pt x="2809" y="14"/>
                  </a:cubicBezTo>
                  <a:cubicBezTo>
                    <a:pt x="1363" y="428"/>
                    <a:pt x="1" y="2060"/>
                    <a:pt x="307" y="3620"/>
                  </a:cubicBezTo>
                  <a:cubicBezTo>
                    <a:pt x="581" y="5016"/>
                    <a:pt x="1863" y="5858"/>
                    <a:pt x="3216" y="5858"/>
                  </a:cubicBezTo>
                  <a:cubicBezTo>
                    <a:pt x="3346" y="5858"/>
                    <a:pt x="3477" y="5850"/>
                    <a:pt x="3607" y="5834"/>
                  </a:cubicBezTo>
                  <a:cubicBezTo>
                    <a:pt x="3673" y="5822"/>
                    <a:pt x="3739" y="5810"/>
                    <a:pt x="3799" y="5804"/>
                  </a:cubicBezTo>
                  <a:cubicBezTo>
                    <a:pt x="3889" y="6746"/>
                    <a:pt x="3973" y="7706"/>
                    <a:pt x="4285" y="8606"/>
                  </a:cubicBezTo>
                  <a:cubicBezTo>
                    <a:pt x="4427" y="9020"/>
                    <a:pt x="4711" y="9809"/>
                    <a:pt x="5246" y="9809"/>
                  </a:cubicBezTo>
                  <a:cubicBezTo>
                    <a:pt x="5301" y="9809"/>
                    <a:pt x="5359" y="9800"/>
                    <a:pt x="5419" y="9782"/>
                  </a:cubicBezTo>
                  <a:cubicBezTo>
                    <a:pt x="6043" y="9596"/>
                    <a:pt x="5887" y="8804"/>
                    <a:pt x="5761" y="8336"/>
                  </a:cubicBezTo>
                  <a:cubicBezTo>
                    <a:pt x="5497" y="7358"/>
                    <a:pt x="5053" y="6452"/>
                    <a:pt x="4615" y="5552"/>
                  </a:cubicBezTo>
                  <a:cubicBezTo>
                    <a:pt x="4981" y="5390"/>
                    <a:pt x="5299" y="5138"/>
                    <a:pt x="5545" y="4826"/>
                  </a:cubicBezTo>
                  <a:cubicBezTo>
                    <a:pt x="5983" y="4244"/>
                    <a:pt x="6385" y="3356"/>
                    <a:pt x="6367" y="2618"/>
                  </a:cubicBezTo>
                  <a:cubicBezTo>
                    <a:pt x="6326" y="977"/>
                    <a:pt x="4402" y="0"/>
                    <a:pt x="2954" y="0"/>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1"/>
            <p:cNvSpPr/>
            <p:nvPr/>
          </p:nvSpPr>
          <p:spPr>
            <a:xfrm>
              <a:off x="2378042" y="3804267"/>
              <a:ext cx="206570" cy="190687"/>
            </a:xfrm>
            <a:custGeom>
              <a:rect b="b" l="l" r="r" t="t"/>
              <a:pathLst>
                <a:path extrusionOk="0" h="4538" w="4916">
                  <a:moveTo>
                    <a:pt x="2334" y="145"/>
                  </a:moveTo>
                  <a:cubicBezTo>
                    <a:pt x="3192" y="145"/>
                    <a:pt x="4228" y="949"/>
                    <a:pt x="4459" y="1665"/>
                  </a:cubicBezTo>
                  <a:cubicBezTo>
                    <a:pt x="4819" y="2745"/>
                    <a:pt x="3865" y="4161"/>
                    <a:pt x="2797" y="4359"/>
                  </a:cubicBezTo>
                  <a:cubicBezTo>
                    <a:pt x="2670" y="4383"/>
                    <a:pt x="2544" y="4394"/>
                    <a:pt x="2420" y="4394"/>
                  </a:cubicBezTo>
                  <a:cubicBezTo>
                    <a:pt x="1500" y="4394"/>
                    <a:pt x="671" y="3772"/>
                    <a:pt x="433" y="2853"/>
                  </a:cubicBezTo>
                  <a:cubicBezTo>
                    <a:pt x="121" y="1701"/>
                    <a:pt x="829" y="585"/>
                    <a:pt x="1945" y="243"/>
                  </a:cubicBezTo>
                  <a:cubicBezTo>
                    <a:pt x="1963" y="237"/>
                    <a:pt x="1981" y="219"/>
                    <a:pt x="1987" y="195"/>
                  </a:cubicBezTo>
                  <a:cubicBezTo>
                    <a:pt x="2098" y="161"/>
                    <a:pt x="2214" y="145"/>
                    <a:pt x="2334" y="145"/>
                  </a:cubicBezTo>
                  <a:close/>
                  <a:moveTo>
                    <a:pt x="2338" y="0"/>
                  </a:moveTo>
                  <a:cubicBezTo>
                    <a:pt x="2168" y="0"/>
                    <a:pt x="2003" y="29"/>
                    <a:pt x="1849" y="93"/>
                  </a:cubicBezTo>
                  <a:cubicBezTo>
                    <a:pt x="1831" y="99"/>
                    <a:pt x="1813" y="117"/>
                    <a:pt x="1807" y="141"/>
                  </a:cubicBezTo>
                  <a:cubicBezTo>
                    <a:pt x="709" y="525"/>
                    <a:pt x="1" y="1647"/>
                    <a:pt x="277" y="2823"/>
                  </a:cubicBezTo>
                  <a:cubicBezTo>
                    <a:pt x="521" y="3835"/>
                    <a:pt x="1421" y="4538"/>
                    <a:pt x="2428" y="4538"/>
                  </a:cubicBezTo>
                  <a:cubicBezTo>
                    <a:pt x="2585" y="4538"/>
                    <a:pt x="2745" y="4521"/>
                    <a:pt x="2905" y="4485"/>
                  </a:cubicBezTo>
                  <a:cubicBezTo>
                    <a:pt x="3997" y="4233"/>
                    <a:pt x="4915" y="2811"/>
                    <a:pt x="4615" y="1701"/>
                  </a:cubicBezTo>
                  <a:cubicBezTo>
                    <a:pt x="4387" y="883"/>
                    <a:pt x="3280" y="0"/>
                    <a:pt x="2338" y="0"/>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1"/>
            <p:cNvSpPr/>
            <p:nvPr/>
          </p:nvSpPr>
          <p:spPr>
            <a:xfrm>
              <a:off x="2438552" y="3822883"/>
              <a:ext cx="96436" cy="25548"/>
            </a:xfrm>
            <a:custGeom>
              <a:rect b="b" l="l" r="r" t="t"/>
              <a:pathLst>
                <a:path extrusionOk="0" h="608" w="2295">
                  <a:moveTo>
                    <a:pt x="1003" y="1"/>
                  </a:moveTo>
                  <a:cubicBezTo>
                    <a:pt x="682" y="1"/>
                    <a:pt x="358" y="86"/>
                    <a:pt x="67" y="262"/>
                  </a:cubicBezTo>
                  <a:cubicBezTo>
                    <a:pt x="1" y="298"/>
                    <a:pt x="47" y="385"/>
                    <a:pt x="107" y="385"/>
                  </a:cubicBezTo>
                  <a:cubicBezTo>
                    <a:pt x="117" y="385"/>
                    <a:pt x="128" y="382"/>
                    <a:pt x="139" y="376"/>
                  </a:cubicBezTo>
                  <a:cubicBezTo>
                    <a:pt x="406" y="216"/>
                    <a:pt x="703" y="138"/>
                    <a:pt x="999" y="138"/>
                  </a:cubicBezTo>
                  <a:cubicBezTo>
                    <a:pt x="1414" y="138"/>
                    <a:pt x="1827" y="292"/>
                    <a:pt x="2149" y="586"/>
                  </a:cubicBezTo>
                  <a:cubicBezTo>
                    <a:pt x="2164" y="601"/>
                    <a:pt x="2181" y="607"/>
                    <a:pt x="2197" y="607"/>
                  </a:cubicBezTo>
                  <a:cubicBezTo>
                    <a:pt x="2250" y="607"/>
                    <a:pt x="2295" y="535"/>
                    <a:pt x="2239" y="484"/>
                  </a:cubicBezTo>
                  <a:cubicBezTo>
                    <a:pt x="1894" y="166"/>
                    <a:pt x="1450" y="1"/>
                    <a:pt x="1003" y="1"/>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9" name="Google Shape;529;p21"/>
          <p:cNvGrpSpPr/>
          <p:nvPr/>
        </p:nvGrpSpPr>
        <p:grpSpPr>
          <a:xfrm>
            <a:off x="242409" y="1080205"/>
            <a:ext cx="1200215" cy="1018994"/>
            <a:chOff x="386688" y="3810907"/>
            <a:chExt cx="438227" cy="372045"/>
          </a:xfrm>
        </p:grpSpPr>
        <p:sp>
          <p:nvSpPr>
            <p:cNvPr id="530" name="Google Shape;530;p21"/>
            <p:cNvSpPr/>
            <p:nvPr/>
          </p:nvSpPr>
          <p:spPr>
            <a:xfrm>
              <a:off x="386688" y="3810907"/>
              <a:ext cx="438227" cy="372045"/>
            </a:xfrm>
            <a:custGeom>
              <a:rect b="b" l="l" r="r" t="t"/>
              <a:pathLst>
                <a:path extrusionOk="0" h="8854" w="10429">
                  <a:moveTo>
                    <a:pt x="9373" y="2119"/>
                  </a:moveTo>
                  <a:lnTo>
                    <a:pt x="9373" y="2119"/>
                  </a:lnTo>
                  <a:cubicBezTo>
                    <a:pt x="9763" y="2197"/>
                    <a:pt x="9793" y="3109"/>
                    <a:pt x="9841" y="3373"/>
                  </a:cubicBezTo>
                  <a:cubicBezTo>
                    <a:pt x="9913" y="3781"/>
                    <a:pt x="9985" y="4189"/>
                    <a:pt x="10057" y="4597"/>
                  </a:cubicBezTo>
                  <a:cubicBezTo>
                    <a:pt x="10093" y="4813"/>
                    <a:pt x="10351" y="5617"/>
                    <a:pt x="10213" y="5773"/>
                  </a:cubicBezTo>
                  <a:lnTo>
                    <a:pt x="10213" y="5767"/>
                  </a:lnTo>
                  <a:cubicBezTo>
                    <a:pt x="10164" y="5821"/>
                    <a:pt x="10029" y="5836"/>
                    <a:pt x="9872" y="5836"/>
                  </a:cubicBezTo>
                  <a:cubicBezTo>
                    <a:pt x="9678" y="5836"/>
                    <a:pt x="9449" y="5813"/>
                    <a:pt x="9310" y="5813"/>
                  </a:cubicBezTo>
                  <a:cubicBezTo>
                    <a:pt x="9286" y="5813"/>
                    <a:pt x="9265" y="5814"/>
                    <a:pt x="9247" y="5815"/>
                  </a:cubicBezTo>
                  <a:cubicBezTo>
                    <a:pt x="8197" y="5893"/>
                    <a:pt x="7188" y="6271"/>
                    <a:pt x="6342" y="6895"/>
                  </a:cubicBezTo>
                  <a:cubicBezTo>
                    <a:pt x="7111" y="6073"/>
                    <a:pt x="8082" y="5407"/>
                    <a:pt x="9192" y="5407"/>
                  </a:cubicBezTo>
                  <a:cubicBezTo>
                    <a:pt x="9444" y="5407"/>
                    <a:pt x="9702" y="5441"/>
                    <a:pt x="9967" y="5515"/>
                  </a:cubicBezTo>
                  <a:cubicBezTo>
                    <a:pt x="9972" y="5517"/>
                    <a:pt x="9978" y="5517"/>
                    <a:pt x="9983" y="5517"/>
                  </a:cubicBezTo>
                  <a:cubicBezTo>
                    <a:pt x="10025" y="5517"/>
                    <a:pt x="10061" y="5479"/>
                    <a:pt x="10051" y="5431"/>
                  </a:cubicBezTo>
                  <a:cubicBezTo>
                    <a:pt x="9865" y="4321"/>
                    <a:pt x="9637" y="3217"/>
                    <a:pt x="9373" y="2119"/>
                  </a:cubicBezTo>
                  <a:close/>
                  <a:moveTo>
                    <a:pt x="2771" y="1889"/>
                  </a:moveTo>
                  <a:cubicBezTo>
                    <a:pt x="3498" y="1889"/>
                    <a:pt x="4179" y="2099"/>
                    <a:pt x="4506" y="2731"/>
                  </a:cubicBezTo>
                  <a:cubicBezTo>
                    <a:pt x="4506" y="2743"/>
                    <a:pt x="4512" y="2761"/>
                    <a:pt x="4524" y="2779"/>
                  </a:cubicBezTo>
                  <a:cubicBezTo>
                    <a:pt x="4938" y="4141"/>
                    <a:pt x="5334" y="5521"/>
                    <a:pt x="5700" y="6901"/>
                  </a:cubicBezTo>
                  <a:cubicBezTo>
                    <a:pt x="5088" y="6439"/>
                    <a:pt x="4344" y="6187"/>
                    <a:pt x="3576" y="6187"/>
                  </a:cubicBezTo>
                  <a:cubicBezTo>
                    <a:pt x="3562" y="6187"/>
                    <a:pt x="3547" y="6187"/>
                    <a:pt x="3532" y="6187"/>
                  </a:cubicBezTo>
                  <a:cubicBezTo>
                    <a:pt x="3079" y="6187"/>
                    <a:pt x="2633" y="6277"/>
                    <a:pt x="2214" y="6445"/>
                  </a:cubicBezTo>
                  <a:cubicBezTo>
                    <a:pt x="2110" y="6492"/>
                    <a:pt x="1891" y="6648"/>
                    <a:pt x="1765" y="6648"/>
                  </a:cubicBezTo>
                  <a:cubicBezTo>
                    <a:pt x="1747" y="6648"/>
                    <a:pt x="1730" y="6645"/>
                    <a:pt x="1716" y="6637"/>
                  </a:cubicBezTo>
                  <a:cubicBezTo>
                    <a:pt x="1566" y="6553"/>
                    <a:pt x="1434" y="5833"/>
                    <a:pt x="1380" y="5665"/>
                  </a:cubicBezTo>
                  <a:cubicBezTo>
                    <a:pt x="1170" y="5047"/>
                    <a:pt x="948" y="4441"/>
                    <a:pt x="702" y="3835"/>
                  </a:cubicBezTo>
                  <a:cubicBezTo>
                    <a:pt x="600" y="3601"/>
                    <a:pt x="504" y="3361"/>
                    <a:pt x="402" y="3121"/>
                  </a:cubicBezTo>
                  <a:cubicBezTo>
                    <a:pt x="336" y="2971"/>
                    <a:pt x="198" y="2791"/>
                    <a:pt x="258" y="2629"/>
                  </a:cubicBezTo>
                  <a:cubicBezTo>
                    <a:pt x="324" y="2431"/>
                    <a:pt x="636" y="2359"/>
                    <a:pt x="822" y="2281"/>
                  </a:cubicBezTo>
                  <a:cubicBezTo>
                    <a:pt x="1329" y="2084"/>
                    <a:pt x="2071" y="1889"/>
                    <a:pt x="2771" y="1889"/>
                  </a:cubicBezTo>
                  <a:close/>
                  <a:moveTo>
                    <a:pt x="8701" y="1759"/>
                  </a:moveTo>
                  <a:cubicBezTo>
                    <a:pt x="9277" y="1759"/>
                    <a:pt x="9301" y="2377"/>
                    <a:pt x="9403" y="2839"/>
                  </a:cubicBezTo>
                  <a:cubicBezTo>
                    <a:pt x="9493" y="3235"/>
                    <a:pt x="9583" y="3637"/>
                    <a:pt x="9661" y="4039"/>
                  </a:cubicBezTo>
                  <a:cubicBezTo>
                    <a:pt x="9685" y="4183"/>
                    <a:pt x="9973" y="5137"/>
                    <a:pt x="9883" y="5251"/>
                  </a:cubicBezTo>
                  <a:cubicBezTo>
                    <a:pt x="9841" y="5303"/>
                    <a:pt x="9751" y="5320"/>
                    <a:pt x="9642" y="5320"/>
                  </a:cubicBezTo>
                  <a:cubicBezTo>
                    <a:pt x="9450" y="5320"/>
                    <a:pt x="9201" y="5268"/>
                    <a:pt x="9058" y="5268"/>
                  </a:cubicBezTo>
                  <a:cubicBezTo>
                    <a:pt x="9048" y="5268"/>
                    <a:pt x="9039" y="5269"/>
                    <a:pt x="9031" y="5269"/>
                  </a:cubicBezTo>
                  <a:cubicBezTo>
                    <a:pt x="7855" y="5329"/>
                    <a:pt x="6900" y="6061"/>
                    <a:pt x="6144" y="6913"/>
                  </a:cubicBezTo>
                  <a:cubicBezTo>
                    <a:pt x="6353" y="5705"/>
                    <a:pt x="7276" y="4544"/>
                    <a:pt x="8475" y="4544"/>
                  </a:cubicBezTo>
                  <a:cubicBezTo>
                    <a:pt x="8759" y="4544"/>
                    <a:pt x="9058" y="4609"/>
                    <a:pt x="9367" y="4753"/>
                  </a:cubicBezTo>
                  <a:cubicBezTo>
                    <a:pt x="9377" y="4760"/>
                    <a:pt x="9388" y="4762"/>
                    <a:pt x="9398" y="4762"/>
                  </a:cubicBezTo>
                  <a:cubicBezTo>
                    <a:pt x="9437" y="4762"/>
                    <a:pt x="9472" y="4724"/>
                    <a:pt x="9463" y="4681"/>
                  </a:cubicBezTo>
                  <a:cubicBezTo>
                    <a:pt x="9193" y="3709"/>
                    <a:pt x="8941" y="2737"/>
                    <a:pt x="8701" y="1759"/>
                  </a:cubicBezTo>
                  <a:close/>
                  <a:moveTo>
                    <a:pt x="7860" y="199"/>
                  </a:moveTo>
                  <a:cubicBezTo>
                    <a:pt x="8303" y="199"/>
                    <a:pt x="8293" y="644"/>
                    <a:pt x="8383" y="1027"/>
                  </a:cubicBezTo>
                  <a:cubicBezTo>
                    <a:pt x="8473" y="1417"/>
                    <a:pt x="8569" y="1801"/>
                    <a:pt x="8665" y="2191"/>
                  </a:cubicBezTo>
                  <a:cubicBezTo>
                    <a:pt x="8863" y="2983"/>
                    <a:pt x="9073" y="3781"/>
                    <a:pt x="9295" y="4567"/>
                  </a:cubicBezTo>
                  <a:cubicBezTo>
                    <a:pt x="9012" y="4453"/>
                    <a:pt x="8737" y="4402"/>
                    <a:pt x="8475" y="4402"/>
                  </a:cubicBezTo>
                  <a:cubicBezTo>
                    <a:pt x="7144" y="4402"/>
                    <a:pt x="6128" y="5735"/>
                    <a:pt x="5982" y="7093"/>
                  </a:cubicBezTo>
                  <a:cubicBezTo>
                    <a:pt x="5964" y="7123"/>
                    <a:pt x="5952" y="7135"/>
                    <a:pt x="5940" y="7153"/>
                  </a:cubicBezTo>
                  <a:lnTo>
                    <a:pt x="5934" y="7153"/>
                  </a:lnTo>
                  <a:cubicBezTo>
                    <a:pt x="5952" y="7129"/>
                    <a:pt x="5946" y="7093"/>
                    <a:pt x="5922" y="7075"/>
                  </a:cubicBezTo>
                  <a:lnTo>
                    <a:pt x="5880" y="7045"/>
                  </a:lnTo>
                  <a:cubicBezTo>
                    <a:pt x="5496" y="5599"/>
                    <a:pt x="5088" y="4159"/>
                    <a:pt x="4650" y="2725"/>
                  </a:cubicBezTo>
                  <a:cubicBezTo>
                    <a:pt x="5202" y="1537"/>
                    <a:pt x="6408" y="373"/>
                    <a:pt x="7765" y="205"/>
                  </a:cubicBezTo>
                  <a:cubicBezTo>
                    <a:pt x="7798" y="201"/>
                    <a:pt x="7830" y="199"/>
                    <a:pt x="7860" y="199"/>
                  </a:cubicBezTo>
                  <a:close/>
                  <a:moveTo>
                    <a:pt x="792" y="4441"/>
                  </a:moveTo>
                  <a:cubicBezTo>
                    <a:pt x="1092" y="5227"/>
                    <a:pt x="1362" y="6031"/>
                    <a:pt x="1596" y="6841"/>
                  </a:cubicBezTo>
                  <a:cubicBezTo>
                    <a:pt x="1605" y="6872"/>
                    <a:pt x="1636" y="6893"/>
                    <a:pt x="1666" y="6893"/>
                  </a:cubicBezTo>
                  <a:cubicBezTo>
                    <a:pt x="1677" y="6893"/>
                    <a:pt x="1688" y="6890"/>
                    <a:pt x="1698" y="6883"/>
                  </a:cubicBezTo>
                  <a:cubicBezTo>
                    <a:pt x="2268" y="6515"/>
                    <a:pt x="2917" y="6332"/>
                    <a:pt x="3564" y="6332"/>
                  </a:cubicBezTo>
                  <a:cubicBezTo>
                    <a:pt x="4307" y="6332"/>
                    <a:pt x="5048" y="6573"/>
                    <a:pt x="5664" y="7051"/>
                  </a:cubicBezTo>
                  <a:cubicBezTo>
                    <a:pt x="5289" y="6951"/>
                    <a:pt x="4906" y="6902"/>
                    <a:pt x="4523" y="6902"/>
                  </a:cubicBezTo>
                  <a:cubicBezTo>
                    <a:pt x="3804" y="6902"/>
                    <a:pt x="3089" y="7076"/>
                    <a:pt x="2442" y="7417"/>
                  </a:cubicBezTo>
                  <a:cubicBezTo>
                    <a:pt x="2359" y="7465"/>
                    <a:pt x="1852" y="7850"/>
                    <a:pt x="1791" y="7850"/>
                  </a:cubicBezTo>
                  <a:cubicBezTo>
                    <a:pt x="1790" y="7850"/>
                    <a:pt x="1789" y="7850"/>
                    <a:pt x="1788" y="7849"/>
                  </a:cubicBezTo>
                  <a:cubicBezTo>
                    <a:pt x="1572" y="7795"/>
                    <a:pt x="1434" y="6967"/>
                    <a:pt x="1362" y="6751"/>
                  </a:cubicBezTo>
                  <a:cubicBezTo>
                    <a:pt x="1218" y="6343"/>
                    <a:pt x="1068" y="5935"/>
                    <a:pt x="918" y="5533"/>
                  </a:cubicBezTo>
                  <a:cubicBezTo>
                    <a:pt x="780" y="5173"/>
                    <a:pt x="438" y="4705"/>
                    <a:pt x="792" y="4441"/>
                  </a:cubicBezTo>
                  <a:close/>
                  <a:moveTo>
                    <a:pt x="612" y="5149"/>
                  </a:moveTo>
                  <a:cubicBezTo>
                    <a:pt x="990" y="6097"/>
                    <a:pt x="1326" y="7057"/>
                    <a:pt x="1638" y="8029"/>
                  </a:cubicBezTo>
                  <a:cubicBezTo>
                    <a:pt x="1646" y="8060"/>
                    <a:pt x="1675" y="8078"/>
                    <a:pt x="1705" y="8078"/>
                  </a:cubicBezTo>
                  <a:cubicBezTo>
                    <a:pt x="1722" y="8078"/>
                    <a:pt x="1739" y="8072"/>
                    <a:pt x="1752" y="8059"/>
                  </a:cubicBezTo>
                  <a:cubicBezTo>
                    <a:pt x="2535" y="7402"/>
                    <a:pt x="3520" y="7049"/>
                    <a:pt x="4526" y="7049"/>
                  </a:cubicBezTo>
                  <a:cubicBezTo>
                    <a:pt x="4769" y="7049"/>
                    <a:pt x="5013" y="7069"/>
                    <a:pt x="5256" y="7111"/>
                  </a:cubicBezTo>
                  <a:cubicBezTo>
                    <a:pt x="4152" y="7165"/>
                    <a:pt x="3090" y="7561"/>
                    <a:pt x="2220" y="8245"/>
                  </a:cubicBezTo>
                  <a:cubicBezTo>
                    <a:pt x="2124" y="8329"/>
                    <a:pt x="2028" y="8413"/>
                    <a:pt x="1926" y="8485"/>
                  </a:cubicBezTo>
                  <a:cubicBezTo>
                    <a:pt x="1829" y="8542"/>
                    <a:pt x="1806" y="8582"/>
                    <a:pt x="1785" y="8582"/>
                  </a:cubicBezTo>
                  <a:cubicBezTo>
                    <a:pt x="1766" y="8582"/>
                    <a:pt x="1749" y="8548"/>
                    <a:pt x="1680" y="8461"/>
                  </a:cubicBezTo>
                  <a:cubicBezTo>
                    <a:pt x="1470" y="8203"/>
                    <a:pt x="1386" y="7639"/>
                    <a:pt x="1266" y="7333"/>
                  </a:cubicBezTo>
                  <a:cubicBezTo>
                    <a:pt x="1116" y="6925"/>
                    <a:pt x="954" y="6517"/>
                    <a:pt x="786" y="6115"/>
                  </a:cubicBezTo>
                  <a:cubicBezTo>
                    <a:pt x="648" y="5791"/>
                    <a:pt x="408" y="5467"/>
                    <a:pt x="612" y="5149"/>
                  </a:cubicBezTo>
                  <a:close/>
                  <a:moveTo>
                    <a:pt x="8233" y="1"/>
                  </a:moveTo>
                  <a:cubicBezTo>
                    <a:pt x="6648" y="175"/>
                    <a:pt x="5268" y="1147"/>
                    <a:pt x="4572" y="2575"/>
                  </a:cubicBezTo>
                  <a:cubicBezTo>
                    <a:pt x="4209" y="1961"/>
                    <a:pt x="3546" y="1743"/>
                    <a:pt x="2815" y="1743"/>
                  </a:cubicBezTo>
                  <a:cubicBezTo>
                    <a:pt x="1819" y="1743"/>
                    <a:pt x="696" y="2149"/>
                    <a:pt x="42" y="2509"/>
                  </a:cubicBezTo>
                  <a:cubicBezTo>
                    <a:pt x="12" y="2527"/>
                    <a:pt x="0" y="2569"/>
                    <a:pt x="18" y="2605"/>
                  </a:cubicBezTo>
                  <a:cubicBezTo>
                    <a:pt x="276" y="3163"/>
                    <a:pt x="516" y="3733"/>
                    <a:pt x="738" y="4309"/>
                  </a:cubicBezTo>
                  <a:lnTo>
                    <a:pt x="414" y="4483"/>
                  </a:lnTo>
                  <a:cubicBezTo>
                    <a:pt x="390" y="4501"/>
                    <a:pt x="378" y="4531"/>
                    <a:pt x="384" y="4561"/>
                  </a:cubicBezTo>
                  <a:cubicBezTo>
                    <a:pt x="444" y="4705"/>
                    <a:pt x="498" y="4849"/>
                    <a:pt x="558" y="4993"/>
                  </a:cubicBezTo>
                  <a:lnTo>
                    <a:pt x="324" y="5281"/>
                  </a:lnTo>
                  <a:cubicBezTo>
                    <a:pt x="306" y="5305"/>
                    <a:pt x="300" y="5335"/>
                    <a:pt x="312" y="5365"/>
                  </a:cubicBezTo>
                  <a:cubicBezTo>
                    <a:pt x="810" y="6493"/>
                    <a:pt x="1254" y="7639"/>
                    <a:pt x="1650" y="8803"/>
                  </a:cubicBezTo>
                  <a:cubicBezTo>
                    <a:pt x="1661" y="8837"/>
                    <a:pt x="1688" y="8854"/>
                    <a:pt x="1716" y="8854"/>
                  </a:cubicBezTo>
                  <a:cubicBezTo>
                    <a:pt x="1733" y="8854"/>
                    <a:pt x="1750" y="8847"/>
                    <a:pt x="1764" y="8833"/>
                  </a:cubicBezTo>
                  <a:cubicBezTo>
                    <a:pt x="2770" y="7805"/>
                    <a:pt x="4146" y="7233"/>
                    <a:pt x="5577" y="7233"/>
                  </a:cubicBezTo>
                  <a:cubicBezTo>
                    <a:pt x="5648" y="7233"/>
                    <a:pt x="5719" y="7234"/>
                    <a:pt x="5790" y="7237"/>
                  </a:cubicBezTo>
                  <a:cubicBezTo>
                    <a:pt x="5801" y="7266"/>
                    <a:pt x="5828" y="7282"/>
                    <a:pt x="5855" y="7282"/>
                  </a:cubicBezTo>
                  <a:cubicBezTo>
                    <a:pt x="5872" y="7282"/>
                    <a:pt x="5890" y="7275"/>
                    <a:pt x="5904" y="7261"/>
                  </a:cubicBezTo>
                  <a:cubicBezTo>
                    <a:pt x="5915" y="7286"/>
                    <a:pt x="5938" y="7301"/>
                    <a:pt x="5963" y="7301"/>
                  </a:cubicBezTo>
                  <a:cubicBezTo>
                    <a:pt x="5980" y="7301"/>
                    <a:pt x="5998" y="7294"/>
                    <a:pt x="6012" y="7279"/>
                  </a:cubicBezTo>
                  <a:cubicBezTo>
                    <a:pt x="6012" y="7273"/>
                    <a:pt x="6018" y="7267"/>
                    <a:pt x="6018" y="7267"/>
                  </a:cubicBezTo>
                  <a:cubicBezTo>
                    <a:pt x="6028" y="7272"/>
                    <a:pt x="6040" y="7275"/>
                    <a:pt x="6053" y="7275"/>
                  </a:cubicBezTo>
                  <a:cubicBezTo>
                    <a:pt x="6070" y="7275"/>
                    <a:pt x="6088" y="7269"/>
                    <a:pt x="6102" y="7255"/>
                  </a:cubicBezTo>
                  <a:cubicBezTo>
                    <a:pt x="7107" y="6404"/>
                    <a:pt x="8380" y="5943"/>
                    <a:pt x="9687" y="5943"/>
                  </a:cubicBezTo>
                  <a:cubicBezTo>
                    <a:pt x="9910" y="5943"/>
                    <a:pt x="10133" y="5956"/>
                    <a:pt x="10357" y="5983"/>
                  </a:cubicBezTo>
                  <a:cubicBezTo>
                    <a:pt x="10359" y="5984"/>
                    <a:pt x="10362" y="5984"/>
                    <a:pt x="10364" y="5984"/>
                  </a:cubicBezTo>
                  <a:cubicBezTo>
                    <a:pt x="10407" y="5984"/>
                    <a:pt x="10428" y="5933"/>
                    <a:pt x="10423" y="5893"/>
                  </a:cubicBezTo>
                  <a:cubicBezTo>
                    <a:pt x="10255" y="4933"/>
                    <a:pt x="10087" y="3973"/>
                    <a:pt x="9919" y="3007"/>
                  </a:cubicBezTo>
                  <a:cubicBezTo>
                    <a:pt x="9847" y="2629"/>
                    <a:pt x="9829" y="2011"/>
                    <a:pt x="9337" y="1981"/>
                  </a:cubicBezTo>
                  <a:cubicBezTo>
                    <a:pt x="9319" y="1891"/>
                    <a:pt x="9295" y="1801"/>
                    <a:pt x="9277" y="1711"/>
                  </a:cubicBezTo>
                  <a:cubicBezTo>
                    <a:pt x="9271" y="1687"/>
                    <a:pt x="9253" y="1669"/>
                    <a:pt x="9229" y="1663"/>
                  </a:cubicBezTo>
                  <a:cubicBezTo>
                    <a:pt x="9081" y="1634"/>
                    <a:pt x="8934" y="1617"/>
                    <a:pt x="8784" y="1617"/>
                  </a:cubicBezTo>
                  <a:cubicBezTo>
                    <a:pt x="8744" y="1617"/>
                    <a:pt x="8705" y="1618"/>
                    <a:pt x="8665" y="1621"/>
                  </a:cubicBezTo>
                  <a:cubicBezTo>
                    <a:pt x="8539" y="1093"/>
                    <a:pt x="8413" y="577"/>
                    <a:pt x="8299" y="49"/>
                  </a:cubicBezTo>
                  <a:cubicBezTo>
                    <a:pt x="8287" y="19"/>
                    <a:pt x="8263" y="1"/>
                    <a:pt x="8233" y="1"/>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1"/>
            <p:cNvSpPr/>
            <p:nvPr/>
          </p:nvSpPr>
          <p:spPr>
            <a:xfrm>
              <a:off x="632803" y="3955416"/>
              <a:ext cx="103117" cy="86183"/>
            </a:xfrm>
            <a:custGeom>
              <a:rect b="b" l="l" r="r" t="t"/>
              <a:pathLst>
                <a:path extrusionOk="0" h="2051" w="2454">
                  <a:moveTo>
                    <a:pt x="2376" y="0"/>
                  </a:moveTo>
                  <a:cubicBezTo>
                    <a:pt x="1217" y="6"/>
                    <a:pt x="227" y="828"/>
                    <a:pt x="11" y="1962"/>
                  </a:cubicBezTo>
                  <a:cubicBezTo>
                    <a:pt x="1" y="2016"/>
                    <a:pt x="43" y="2050"/>
                    <a:pt x="83" y="2050"/>
                  </a:cubicBezTo>
                  <a:cubicBezTo>
                    <a:pt x="110" y="2050"/>
                    <a:pt x="136" y="2035"/>
                    <a:pt x="143" y="1998"/>
                  </a:cubicBezTo>
                  <a:cubicBezTo>
                    <a:pt x="341" y="924"/>
                    <a:pt x="1277" y="144"/>
                    <a:pt x="2376" y="138"/>
                  </a:cubicBezTo>
                  <a:cubicBezTo>
                    <a:pt x="2454" y="132"/>
                    <a:pt x="2454" y="12"/>
                    <a:pt x="2376" y="0"/>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1"/>
            <p:cNvSpPr/>
            <p:nvPr/>
          </p:nvSpPr>
          <p:spPr>
            <a:xfrm>
              <a:off x="624399" y="3921799"/>
              <a:ext cx="88326" cy="65299"/>
            </a:xfrm>
            <a:custGeom>
              <a:rect b="b" l="l" r="r" t="t"/>
              <a:pathLst>
                <a:path extrusionOk="0" h="1554" w="2102">
                  <a:moveTo>
                    <a:pt x="1997" y="0"/>
                  </a:moveTo>
                  <a:cubicBezTo>
                    <a:pt x="1992" y="0"/>
                    <a:pt x="1987" y="1"/>
                    <a:pt x="1981" y="2"/>
                  </a:cubicBezTo>
                  <a:cubicBezTo>
                    <a:pt x="1123" y="116"/>
                    <a:pt x="385" y="662"/>
                    <a:pt x="25" y="1448"/>
                  </a:cubicBezTo>
                  <a:cubicBezTo>
                    <a:pt x="0" y="1502"/>
                    <a:pt x="51" y="1554"/>
                    <a:pt x="96" y="1554"/>
                  </a:cubicBezTo>
                  <a:cubicBezTo>
                    <a:pt x="116" y="1554"/>
                    <a:pt x="134" y="1544"/>
                    <a:pt x="145" y="1520"/>
                  </a:cubicBezTo>
                  <a:cubicBezTo>
                    <a:pt x="487" y="764"/>
                    <a:pt x="1195" y="242"/>
                    <a:pt x="2017" y="134"/>
                  </a:cubicBezTo>
                  <a:cubicBezTo>
                    <a:pt x="2102" y="123"/>
                    <a:pt x="2075" y="0"/>
                    <a:pt x="1997" y="0"/>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1"/>
            <p:cNvSpPr/>
            <p:nvPr/>
          </p:nvSpPr>
          <p:spPr>
            <a:xfrm>
              <a:off x="614608" y="3885031"/>
              <a:ext cx="88032" cy="63912"/>
            </a:xfrm>
            <a:custGeom>
              <a:rect b="b" l="l" r="r" t="t"/>
              <a:pathLst>
                <a:path extrusionOk="0" h="1521" w="2095">
                  <a:moveTo>
                    <a:pt x="2016" y="1"/>
                  </a:moveTo>
                  <a:cubicBezTo>
                    <a:pt x="2014" y="1"/>
                    <a:pt x="2012" y="1"/>
                    <a:pt x="2010" y="1"/>
                  </a:cubicBezTo>
                  <a:cubicBezTo>
                    <a:pt x="1122" y="61"/>
                    <a:pt x="354" y="619"/>
                    <a:pt x="18" y="1441"/>
                  </a:cubicBezTo>
                  <a:cubicBezTo>
                    <a:pt x="0" y="1489"/>
                    <a:pt x="42" y="1521"/>
                    <a:pt x="84" y="1521"/>
                  </a:cubicBezTo>
                  <a:cubicBezTo>
                    <a:pt x="111" y="1521"/>
                    <a:pt x="139" y="1507"/>
                    <a:pt x="150" y="1477"/>
                  </a:cubicBezTo>
                  <a:cubicBezTo>
                    <a:pt x="468" y="715"/>
                    <a:pt x="1188" y="199"/>
                    <a:pt x="2010" y="139"/>
                  </a:cubicBezTo>
                  <a:cubicBezTo>
                    <a:pt x="2093" y="133"/>
                    <a:pt x="2094" y="1"/>
                    <a:pt x="2016" y="1"/>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1"/>
            <p:cNvSpPr/>
            <p:nvPr/>
          </p:nvSpPr>
          <p:spPr>
            <a:xfrm>
              <a:off x="465435" y="4029709"/>
              <a:ext cx="127657" cy="34162"/>
            </a:xfrm>
            <a:custGeom>
              <a:rect b="b" l="l" r="r" t="t"/>
              <a:pathLst>
                <a:path extrusionOk="0" h="813" w="3038">
                  <a:moveTo>
                    <a:pt x="1856" y="1"/>
                  </a:moveTo>
                  <a:cubicBezTo>
                    <a:pt x="1169" y="1"/>
                    <a:pt x="426" y="272"/>
                    <a:pt x="46" y="692"/>
                  </a:cubicBezTo>
                  <a:cubicBezTo>
                    <a:pt x="1" y="742"/>
                    <a:pt x="45" y="813"/>
                    <a:pt x="95" y="813"/>
                  </a:cubicBezTo>
                  <a:cubicBezTo>
                    <a:pt x="111" y="813"/>
                    <a:pt x="128" y="806"/>
                    <a:pt x="142" y="788"/>
                  </a:cubicBezTo>
                  <a:cubicBezTo>
                    <a:pt x="491" y="409"/>
                    <a:pt x="1222" y="143"/>
                    <a:pt x="1884" y="143"/>
                  </a:cubicBezTo>
                  <a:cubicBezTo>
                    <a:pt x="2271" y="143"/>
                    <a:pt x="2634" y="234"/>
                    <a:pt x="2884" y="446"/>
                  </a:cubicBezTo>
                  <a:cubicBezTo>
                    <a:pt x="2899" y="457"/>
                    <a:pt x="2915" y="462"/>
                    <a:pt x="2931" y="462"/>
                  </a:cubicBezTo>
                  <a:cubicBezTo>
                    <a:pt x="2989" y="462"/>
                    <a:pt x="3037" y="393"/>
                    <a:pt x="2980" y="350"/>
                  </a:cubicBezTo>
                  <a:cubicBezTo>
                    <a:pt x="2696" y="107"/>
                    <a:pt x="2287" y="1"/>
                    <a:pt x="1856" y="1"/>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1"/>
            <p:cNvSpPr/>
            <p:nvPr/>
          </p:nvSpPr>
          <p:spPr>
            <a:xfrm>
              <a:off x="467074" y="4001891"/>
              <a:ext cx="125640" cy="22018"/>
            </a:xfrm>
            <a:custGeom>
              <a:rect b="b" l="l" r="r" t="t"/>
              <a:pathLst>
                <a:path extrusionOk="0" h="524" w="2990">
                  <a:moveTo>
                    <a:pt x="1528" y="0"/>
                  </a:moveTo>
                  <a:cubicBezTo>
                    <a:pt x="1022" y="0"/>
                    <a:pt x="517" y="132"/>
                    <a:pt x="67" y="394"/>
                  </a:cubicBezTo>
                  <a:cubicBezTo>
                    <a:pt x="1" y="435"/>
                    <a:pt x="39" y="523"/>
                    <a:pt x="99" y="523"/>
                  </a:cubicBezTo>
                  <a:cubicBezTo>
                    <a:pt x="110" y="523"/>
                    <a:pt x="121" y="520"/>
                    <a:pt x="133" y="514"/>
                  </a:cubicBezTo>
                  <a:cubicBezTo>
                    <a:pt x="564" y="262"/>
                    <a:pt x="1045" y="136"/>
                    <a:pt x="1525" y="136"/>
                  </a:cubicBezTo>
                  <a:cubicBezTo>
                    <a:pt x="1982" y="136"/>
                    <a:pt x="2439" y="250"/>
                    <a:pt x="2851" y="478"/>
                  </a:cubicBezTo>
                  <a:cubicBezTo>
                    <a:pt x="2863" y="484"/>
                    <a:pt x="2874" y="487"/>
                    <a:pt x="2884" y="487"/>
                  </a:cubicBezTo>
                  <a:cubicBezTo>
                    <a:pt x="2947" y="487"/>
                    <a:pt x="2990" y="394"/>
                    <a:pt x="2923" y="358"/>
                  </a:cubicBezTo>
                  <a:cubicBezTo>
                    <a:pt x="2488" y="119"/>
                    <a:pt x="2008" y="0"/>
                    <a:pt x="1528" y="0"/>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1"/>
            <p:cNvSpPr/>
            <p:nvPr/>
          </p:nvSpPr>
          <p:spPr>
            <a:xfrm>
              <a:off x="452577" y="3958483"/>
              <a:ext cx="124463" cy="20590"/>
            </a:xfrm>
            <a:custGeom>
              <a:rect b="b" l="l" r="r" t="t"/>
              <a:pathLst>
                <a:path extrusionOk="0" h="490" w="2962">
                  <a:moveTo>
                    <a:pt x="1691" y="0"/>
                  </a:moveTo>
                  <a:cubicBezTo>
                    <a:pt x="1152" y="0"/>
                    <a:pt x="601" y="163"/>
                    <a:pt x="76" y="353"/>
                  </a:cubicBezTo>
                  <a:cubicBezTo>
                    <a:pt x="1" y="380"/>
                    <a:pt x="22" y="489"/>
                    <a:pt x="88" y="489"/>
                  </a:cubicBezTo>
                  <a:cubicBezTo>
                    <a:pt x="96" y="489"/>
                    <a:pt x="104" y="488"/>
                    <a:pt x="112" y="485"/>
                  </a:cubicBezTo>
                  <a:cubicBezTo>
                    <a:pt x="625" y="299"/>
                    <a:pt x="1163" y="135"/>
                    <a:pt x="1689" y="135"/>
                  </a:cubicBezTo>
                  <a:cubicBezTo>
                    <a:pt x="2081" y="135"/>
                    <a:pt x="2467" y="226"/>
                    <a:pt x="2830" y="467"/>
                  </a:cubicBezTo>
                  <a:cubicBezTo>
                    <a:pt x="2844" y="477"/>
                    <a:pt x="2858" y="481"/>
                    <a:pt x="2870" y="481"/>
                  </a:cubicBezTo>
                  <a:cubicBezTo>
                    <a:pt x="2927" y="481"/>
                    <a:pt x="2962" y="393"/>
                    <a:pt x="2902" y="353"/>
                  </a:cubicBezTo>
                  <a:cubicBezTo>
                    <a:pt x="2516" y="97"/>
                    <a:pt x="2107" y="0"/>
                    <a:pt x="1691" y="0"/>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1"/>
            <p:cNvSpPr/>
            <p:nvPr/>
          </p:nvSpPr>
          <p:spPr>
            <a:xfrm>
              <a:off x="442576" y="3919993"/>
              <a:ext cx="111395" cy="21178"/>
            </a:xfrm>
            <a:custGeom>
              <a:rect b="b" l="l" r="r" t="t"/>
              <a:pathLst>
                <a:path extrusionOk="0" h="504" w="2651">
                  <a:moveTo>
                    <a:pt x="1514" y="1"/>
                  </a:moveTo>
                  <a:cubicBezTo>
                    <a:pt x="1011" y="1"/>
                    <a:pt x="510" y="127"/>
                    <a:pt x="62" y="375"/>
                  </a:cubicBezTo>
                  <a:cubicBezTo>
                    <a:pt x="1" y="411"/>
                    <a:pt x="40" y="504"/>
                    <a:pt x="101" y="504"/>
                  </a:cubicBezTo>
                  <a:cubicBezTo>
                    <a:pt x="112" y="504"/>
                    <a:pt x="123" y="501"/>
                    <a:pt x="134" y="495"/>
                  </a:cubicBezTo>
                  <a:cubicBezTo>
                    <a:pt x="563" y="258"/>
                    <a:pt x="1041" y="136"/>
                    <a:pt x="1521" y="136"/>
                  </a:cubicBezTo>
                  <a:cubicBezTo>
                    <a:pt x="1866" y="136"/>
                    <a:pt x="2211" y="199"/>
                    <a:pt x="2540" y="327"/>
                  </a:cubicBezTo>
                  <a:cubicBezTo>
                    <a:pt x="2550" y="331"/>
                    <a:pt x="2559" y="333"/>
                    <a:pt x="2568" y="333"/>
                  </a:cubicBezTo>
                  <a:cubicBezTo>
                    <a:pt x="2631" y="333"/>
                    <a:pt x="2650" y="227"/>
                    <a:pt x="2576" y="195"/>
                  </a:cubicBezTo>
                  <a:cubicBezTo>
                    <a:pt x="2234" y="65"/>
                    <a:pt x="1873" y="1"/>
                    <a:pt x="1514" y="1"/>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8" name="Google Shape;538;p21"/>
          <p:cNvSpPr/>
          <p:nvPr/>
        </p:nvSpPr>
        <p:spPr>
          <a:xfrm>
            <a:off x="7086588" y="4566353"/>
            <a:ext cx="641871" cy="548030"/>
          </a:xfrm>
          <a:custGeom>
            <a:rect b="b" l="l" r="r" t="t"/>
            <a:pathLst>
              <a:path extrusionOk="0" h="3690" w="4322">
                <a:moveTo>
                  <a:pt x="2240" y="1035"/>
                </a:moveTo>
                <a:cubicBezTo>
                  <a:pt x="2462" y="1035"/>
                  <a:pt x="2682" y="1137"/>
                  <a:pt x="2839" y="1298"/>
                </a:cubicBezTo>
                <a:cubicBezTo>
                  <a:pt x="2833" y="1574"/>
                  <a:pt x="2815" y="1844"/>
                  <a:pt x="2599" y="2060"/>
                </a:cubicBezTo>
                <a:cubicBezTo>
                  <a:pt x="2454" y="2209"/>
                  <a:pt x="2205" y="2317"/>
                  <a:pt x="1977" y="2317"/>
                </a:cubicBezTo>
                <a:cubicBezTo>
                  <a:pt x="1762" y="2317"/>
                  <a:pt x="1565" y="2221"/>
                  <a:pt x="1489" y="1970"/>
                </a:cubicBezTo>
                <a:cubicBezTo>
                  <a:pt x="1387" y="1634"/>
                  <a:pt x="1633" y="1256"/>
                  <a:pt x="1921" y="1112"/>
                </a:cubicBezTo>
                <a:cubicBezTo>
                  <a:pt x="2023" y="1059"/>
                  <a:pt x="2132" y="1035"/>
                  <a:pt x="2240" y="1035"/>
                </a:cubicBezTo>
                <a:close/>
                <a:moveTo>
                  <a:pt x="2358" y="0"/>
                </a:moveTo>
                <a:cubicBezTo>
                  <a:pt x="1625" y="0"/>
                  <a:pt x="929" y="373"/>
                  <a:pt x="523" y="1010"/>
                </a:cubicBezTo>
                <a:cubicBezTo>
                  <a:pt x="1" y="1826"/>
                  <a:pt x="259" y="2709"/>
                  <a:pt x="1015" y="3267"/>
                </a:cubicBezTo>
                <a:cubicBezTo>
                  <a:pt x="1406" y="3554"/>
                  <a:pt x="1855" y="3690"/>
                  <a:pt x="2305" y="3690"/>
                </a:cubicBezTo>
                <a:cubicBezTo>
                  <a:pt x="2796" y="3690"/>
                  <a:pt x="3287" y="3528"/>
                  <a:pt x="3703" y="3225"/>
                </a:cubicBezTo>
                <a:cubicBezTo>
                  <a:pt x="3763" y="3180"/>
                  <a:pt x="3724" y="3091"/>
                  <a:pt x="3672" y="3091"/>
                </a:cubicBezTo>
                <a:cubicBezTo>
                  <a:pt x="3661" y="3091"/>
                  <a:pt x="3649" y="3095"/>
                  <a:pt x="3637" y="3105"/>
                </a:cubicBezTo>
                <a:cubicBezTo>
                  <a:pt x="3240" y="3393"/>
                  <a:pt x="2770" y="3559"/>
                  <a:pt x="2296" y="3559"/>
                </a:cubicBezTo>
                <a:cubicBezTo>
                  <a:pt x="1990" y="3559"/>
                  <a:pt x="1683" y="3489"/>
                  <a:pt x="1393" y="3339"/>
                </a:cubicBezTo>
                <a:cubicBezTo>
                  <a:pt x="595" y="2925"/>
                  <a:pt x="109" y="2073"/>
                  <a:pt x="565" y="1214"/>
                </a:cubicBezTo>
                <a:cubicBezTo>
                  <a:pt x="901" y="584"/>
                  <a:pt x="1543" y="176"/>
                  <a:pt x="2257" y="140"/>
                </a:cubicBezTo>
                <a:cubicBezTo>
                  <a:pt x="2281" y="139"/>
                  <a:pt x="2304" y="139"/>
                  <a:pt x="2328" y="139"/>
                </a:cubicBezTo>
                <a:cubicBezTo>
                  <a:pt x="3169" y="139"/>
                  <a:pt x="4298" y="750"/>
                  <a:pt x="4105" y="1736"/>
                </a:cubicBezTo>
                <a:cubicBezTo>
                  <a:pt x="4099" y="1748"/>
                  <a:pt x="4099" y="1760"/>
                  <a:pt x="4105" y="1772"/>
                </a:cubicBezTo>
                <a:cubicBezTo>
                  <a:pt x="4002" y="2067"/>
                  <a:pt x="3800" y="2367"/>
                  <a:pt x="3481" y="2367"/>
                </a:cubicBezTo>
                <a:cubicBezTo>
                  <a:pt x="3430" y="2367"/>
                  <a:pt x="3376" y="2359"/>
                  <a:pt x="3319" y="2343"/>
                </a:cubicBezTo>
                <a:cubicBezTo>
                  <a:pt x="3001" y="2253"/>
                  <a:pt x="3001" y="1814"/>
                  <a:pt x="3043" y="1424"/>
                </a:cubicBezTo>
                <a:cubicBezTo>
                  <a:pt x="3067" y="1406"/>
                  <a:pt x="3073" y="1370"/>
                  <a:pt x="3055" y="1346"/>
                </a:cubicBezTo>
                <a:cubicBezTo>
                  <a:pt x="3073" y="1190"/>
                  <a:pt x="3091" y="1052"/>
                  <a:pt x="3103" y="950"/>
                </a:cubicBezTo>
                <a:cubicBezTo>
                  <a:pt x="3106" y="901"/>
                  <a:pt x="3075" y="878"/>
                  <a:pt x="3042" y="878"/>
                </a:cubicBezTo>
                <a:cubicBezTo>
                  <a:pt x="3006" y="878"/>
                  <a:pt x="2968" y="904"/>
                  <a:pt x="2965" y="950"/>
                </a:cubicBezTo>
                <a:lnTo>
                  <a:pt x="2965" y="968"/>
                </a:lnTo>
                <a:cubicBezTo>
                  <a:pt x="2951" y="960"/>
                  <a:pt x="2935" y="955"/>
                  <a:pt x="2920" y="955"/>
                </a:cubicBezTo>
                <a:cubicBezTo>
                  <a:pt x="2883" y="955"/>
                  <a:pt x="2849" y="978"/>
                  <a:pt x="2845" y="1016"/>
                </a:cubicBezTo>
                <a:lnTo>
                  <a:pt x="2845" y="1112"/>
                </a:lnTo>
                <a:cubicBezTo>
                  <a:pt x="2676" y="976"/>
                  <a:pt x="2467" y="904"/>
                  <a:pt x="2255" y="904"/>
                </a:cubicBezTo>
                <a:cubicBezTo>
                  <a:pt x="2150" y="904"/>
                  <a:pt x="2046" y="921"/>
                  <a:pt x="1945" y="956"/>
                </a:cubicBezTo>
                <a:cubicBezTo>
                  <a:pt x="1543" y="1106"/>
                  <a:pt x="1249" y="1580"/>
                  <a:pt x="1363" y="2006"/>
                </a:cubicBezTo>
                <a:cubicBezTo>
                  <a:pt x="1444" y="2311"/>
                  <a:pt x="1737" y="2450"/>
                  <a:pt x="2033" y="2450"/>
                </a:cubicBezTo>
                <a:cubicBezTo>
                  <a:pt x="2152" y="2450"/>
                  <a:pt x="2271" y="2427"/>
                  <a:pt x="2377" y="2385"/>
                </a:cubicBezTo>
                <a:cubicBezTo>
                  <a:pt x="2629" y="2289"/>
                  <a:pt x="2821" y="2079"/>
                  <a:pt x="2899" y="1826"/>
                </a:cubicBezTo>
                <a:cubicBezTo>
                  <a:pt x="2911" y="2151"/>
                  <a:pt x="3007" y="2433"/>
                  <a:pt x="3355" y="2499"/>
                </a:cubicBezTo>
                <a:cubicBezTo>
                  <a:pt x="3400" y="2506"/>
                  <a:pt x="3442" y="2510"/>
                  <a:pt x="3484" y="2510"/>
                </a:cubicBezTo>
                <a:cubicBezTo>
                  <a:pt x="3949" y="2510"/>
                  <a:pt x="4210" y="2036"/>
                  <a:pt x="4309" y="1622"/>
                </a:cubicBezTo>
                <a:cubicBezTo>
                  <a:pt x="4321" y="1580"/>
                  <a:pt x="4297" y="1544"/>
                  <a:pt x="4255" y="1532"/>
                </a:cubicBezTo>
                <a:cubicBezTo>
                  <a:pt x="4255" y="764"/>
                  <a:pt x="3517" y="200"/>
                  <a:pt x="2791" y="44"/>
                </a:cubicBezTo>
                <a:cubicBezTo>
                  <a:pt x="2647" y="15"/>
                  <a:pt x="2501" y="0"/>
                  <a:pt x="2358" y="0"/>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CUSTOM_12">
    <p:spTree>
      <p:nvGrpSpPr>
        <p:cNvPr id="539" name="Shape 539"/>
        <p:cNvGrpSpPr/>
        <p:nvPr/>
      </p:nvGrpSpPr>
      <p:grpSpPr>
        <a:xfrm>
          <a:off x="0" y="0"/>
          <a:ext cx="0" cy="0"/>
          <a:chOff x="0" y="0"/>
          <a:chExt cx="0" cy="0"/>
        </a:xfrm>
      </p:grpSpPr>
      <p:sp>
        <p:nvSpPr>
          <p:cNvPr id="540" name="Google Shape;540;p22"/>
          <p:cNvSpPr txBox="1"/>
          <p:nvPr>
            <p:ph type="title"/>
          </p:nvPr>
        </p:nvSpPr>
        <p:spPr>
          <a:xfrm>
            <a:off x="618091" y="334792"/>
            <a:ext cx="7795800" cy="622500"/>
          </a:xfrm>
          <a:prstGeom prst="rect">
            <a:avLst/>
          </a:prstGeom>
        </p:spPr>
        <p:txBody>
          <a:bodyPr anchorCtr="0" anchor="ctr" bIns="91425" lIns="91425" spcFirstLastPara="1" rIns="91425" wrap="square" tIns="91425">
            <a:noAutofit/>
          </a:bodyPr>
          <a:lstStyle>
            <a:lvl1pPr lvl="0" rtl="0">
              <a:spcBef>
                <a:spcPts val="0"/>
              </a:spcBef>
              <a:spcAft>
                <a:spcPts val="0"/>
              </a:spcAft>
              <a:buSzPts val="4500"/>
              <a:buNone/>
              <a:defRPr sz="4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CUSTOM_13">
    <p:spTree>
      <p:nvGrpSpPr>
        <p:cNvPr id="541" name="Shape 541"/>
        <p:cNvGrpSpPr/>
        <p:nvPr/>
      </p:nvGrpSpPr>
      <p:grpSpPr>
        <a:xfrm>
          <a:off x="0" y="0"/>
          <a:ext cx="0" cy="0"/>
          <a:chOff x="0" y="0"/>
          <a:chExt cx="0" cy="0"/>
        </a:xfrm>
      </p:grpSpPr>
      <p:sp>
        <p:nvSpPr>
          <p:cNvPr id="542" name="Google Shape;542;p23"/>
          <p:cNvSpPr txBox="1"/>
          <p:nvPr>
            <p:ph type="title"/>
          </p:nvPr>
        </p:nvSpPr>
        <p:spPr>
          <a:xfrm>
            <a:off x="622650" y="360850"/>
            <a:ext cx="7886100" cy="512400"/>
          </a:xfrm>
          <a:prstGeom prst="rect">
            <a:avLst/>
          </a:prstGeom>
        </p:spPr>
        <p:txBody>
          <a:bodyPr anchorCtr="0" anchor="ctr" bIns="91425" lIns="91425" spcFirstLastPara="1" rIns="91425" wrap="square" tIns="91425">
            <a:noAutofit/>
          </a:bodyPr>
          <a:lstStyle>
            <a:lvl1pPr lvl="0" rtl="0">
              <a:spcBef>
                <a:spcPts val="0"/>
              </a:spcBef>
              <a:spcAft>
                <a:spcPts val="0"/>
              </a:spcAft>
              <a:buSzPts val="4500"/>
              <a:buNone/>
              <a:defRPr sz="4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1">
  <p:cSld name="CUSTOM_17">
    <p:spTree>
      <p:nvGrpSpPr>
        <p:cNvPr id="543" name="Shape 543"/>
        <p:cNvGrpSpPr/>
        <p:nvPr/>
      </p:nvGrpSpPr>
      <p:grpSpPr>
        <a:xfrm>
          <a:off x="0" y="0"/>
          <a:ext cx="0" cy="0"/>
          <a:chOff x="0" y="0"/>
          <a:chExt cx="0" cy="0"/>
        </a:xfrm>
      </p:grpSpPr>
      <p:sp>
        <p:nvSpPr>
          <p:cNvPr id="544" name="Google Shape;544;p24"/>
          <p:cNvSpPr/>
          <p:nvPr/>
        </p:nvSpPr>
        <p:spPr>
          <a:xfrm rot="-1157416">
            <a:off x="7898647" y="-3207889"/>
            <a:ext cx="5333223" cy="5199055"/>
          </a:xfrm>
          <a:custGeom>
            <a:rect b="b" l="l" r="r" t="t"/>
            <a:pathLst>
              <a:path extrusionOk="0" h="56638" w="55883">
                <a:moveTo>
                  <a:pt x="33039" y="0"/>
                </a:moveTo>
                <a:cubicBezTo>
                  <a:pt x="32363" y="0"/>
                  <a:pt x="31666" y="17"/>
                  <a:pt x="30950" y="51"/>
                </a:cubicBezTo>
                <a:cubicBezTo>
                  <a:pt x="17988" y="627"/>
                  <a:pt x="0" y="13877"/>
                  <a:pt x="0" y="26840"/>
                </a:cubicBezTo>
                <a:cubicBezTo>
                  <a:pt x="0" y="39834"/>
                  <a:pt x="14499" y="56637"/>
                  <a:pt x="27493" y="56637"/>
                </a:cubicBezTo>
                <a:cubicBezTo>
                  <a:pt x="40456" y="56637"/>
                  <a:pt x="55883" y="41690"/>
                  <a:pt x="55883" y="28728"/>
                </a:cubicBezTo>
                <a:cubicBezTo>
                  <a:pt x="55883" y="16137"/>
                  <a:pt x="54140" y="0"/>
                  <a:pt x="330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4"/>
          <p:cNvSpPr/>
          <p:nvPr/>
        </p:nvSpPr>
        <p:spPr>
          <a:xfrm rot="-5400000">
            <a:off x="351925" y="-521775"/>
            <a:ext cx="5143500" cy="6187050"/>
          </a:xfrm>
          <a:prstGeom prst="flowChartDocument">
            <a:avLst/>
          </a:pr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6" name="Google Shape;546;p24"/>
          <p:cNvGrpSpPr/>
          <p:nvPr/>
        </p:nvGrpSpPr>
        <p:grpSpPr>
          <a:xfrm>
            <a:off x="8554385" y="723667"/>
            <a:ext cx="798981" cy="1934279"/>
            <a:chOff x="2867898" y="2261787"/>
            <a:chExt cx="798981" cy="1934279"/>
          </a:xfrm>
        </p:grpSpPr>
        <p:sp>
          <p:nvSpPr>
            <p:cNvPr id="547" name="Google Shape;547;p24"/>
            <p:cNvSpPr/>
            <p:nvPr/>
          </p:nvSpPr>
          <p:spPr>
            <a:xfrm>
              <a:off x="3031648" y="404370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4"/>
            <p:cNvSpPr/>
            <p:nvPr/>
          </p:nvSpPr>
          <p:spPr>
            <a:xfrm>
              <a:off x="3380573" y="28026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4"/>
            <p:cNvSpPr/>
            <p:nvPr/>
          </p:nvSpPr>
          <p:spPr>
            <a:xfrm>
              <a:off x="2867898" y="28670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4"/>
            <p:cNvSpPr/>
            <p:nvPr/>
          </p:nvSpPr>
          <p:spPr>
            <a:xfrm>
              <a:off x="2971173" y="2261787"/>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4"/>
            <p:cNvSpPr/>
            <p:nvPr/>
          </p:nvSpPr>
          <p:spPr>
            <a:xfrm>
              <a:off x="3380573" y="24141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4"/>
            <p:cNvSpPr/>
            <p:nvPr/>
          </p:nvSpPr>
          <p:spPr>
            <a:xfrm>
              <a:off x="3182223" y="32194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4"/>
            <p:cNvSpPr/>
            <p:nvPr/>
          </p:nvSpPr>
          <p:spPr>
            <a:xfrm>
              <a:off x="3483248" y="3595787"/>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4" name="Google Shape;554;p24"/>
          <p:cNvSpPr txBox="1"/>
          <p:nvPr>
            <p:ph type="title"/>
          </p:nvPr>
        </p:nvSpPr>
        <p:spPr>
          <a:xfrm>
            <a:off x="602384" y="335510"/>
            <a:ext cx="8520600" cy="572700"/>
          </a:xfrm>
          <a:prstGeom prst="rect">
            <a:avLst/>
          </a:prstGeom>
        </p:spPr>
        <p:txBody>
          <a:bodyPr anchorCtr="0" anchor="ctr" bIns="91425" lIns="91425" spcFirstLastPara="1" rIns="91425" wrap="square" tIns="91425">
            <a:noAutofit/>
          </a:bodyPr>
          <a:lstStyle>
            <a:lvl1pPr lvl="0">
              <a:spcBef>
                <a:spcPts val="0"/>
              </a:spcBef>
              <a:spcAft>
                <a:spcPts val="0"/>
              </a:spcAft>
              <a:buSzPts val="4500"/>
              <a:buNone/>
              <a:defRPr sz="4500"/>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2">
  <p:cSld name="CUSTOM_13_1">
    <p:spTree>
      <p:nvGrpSpPr>
        <p:cNvPr id="555" name="Shape 555"/>
        <p:cNvGrpSpPr/>
        <p:nvPr/>
      </p:nvGrpSpPr>
      <p:grpSpPr>
        <a:xfrm>
          <a:off x="0" y="0"/>
          <a:ext cx="0" cy="0"/>
          <a:chOff x="0" y="0"/>
          <a:chExt cx="0" cy="0"/>
        </a:xfrm>
      </p:grpSpPr>
      <p:sp>
        <p:nvSpPr>
          <p:cNvPr id="556" name="Google Shape;556;p25"/>
          <p:cNvSpPr/>
          <p:nvPr/>
        </p:nvSpPr>
        <p:spPr>
          <a:xfrm rot="3790940">
            <a:off x="-2469427" y="2105169"/>
            <a:ext cx="5739385" cy="5199012"/>
          </a:xfrm>
          <a:custGeom>
            <a:rect b="b" l="l" r="r" t="t"/>
            <a:pathLst>
              <a:path extrusionOk="0" h="56638" w="55883">
                <a:moveTo>
                  <a:pt x="33039" y="0"/>
                </a:moveTo>
                <a:cubicBezTo>
                  <a:pt x="32363" y="0"/>
                  <a:pt x="31666" y="17"/>
                  <a:pt x="30950" y="51"/>
                </a:cubicBezTo>
                <a:cubicBezTo>
                  <a:pt x="17988" y="627"/>
                  <a:pt x="0" y="13877"/>
                  <a:pt x="0" y="26840"/>
                </a:cubicBezTo>
                <a:cubicBezTo>
                  <a:pt x="0" y="39834"/>
                  <a:pt x="14499" y="56637"/>
                  <a:pt x="27493" y="56637"/>
                </a:cubicBezTo>
                <a:cubicBezTo>
                  <a:pt x="40456" y="56637"/>
                  <a:pt x="55883" y="41690"/>
                  <a:pt x="55883" y="28728"/>
                </a:cubicBezTo>
                <a:cubicBezTo>
                  <a:pt x="55883" y="16137"/>
                  <a:pt x="54140" y="0"/>
                  <a:pt x="33039" y="0"/>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7" name="Google Shape;557;p25"/>
          <p:cNvGrpSpPr/>
          <p:nvPr/>
        </p:nvGrpSpPr>
        <p:grpSpPr>
          <a:xfrm rot="-476965">
            <a:off x="-148763" y="3128751"/>
            <a:ext cx="1098041" cy="1848396"/>
            <a:chOff x="2867898" y="2214162"/>
            <a:chExt cx="1098031" cy="1848379"/>
          </a:xfrm>
        </p:grpSpPr>
        <p:sp>
          <p:nvSpPr>
            <p:cNvPr id="558" name="Google Shape;558;p25"/>
            <p:cNvSpPr/>
            <p:nvPr/>
          </p:nvSpPr>
          <p:spPr>
            <a:xfrm>
              <a:off x="2900273" y="3910175"/>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5"/>
            <p:cNvSpPr/>
            <p:nvPr/>
          </p:nvSpPr>
          <p:spPr>
            <a:xfrm>
              <a:off x="3598673" y="3019425"/>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5"/>
            <p:cNvSpPr/>
            <p:nvPr/>
          </p:nvSpPr>
          <p:spPr>
            <a:xfrm>
              <a:off x="2867898" y="28670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5"/>
            <p:cNvSpPr/>
            <p:nvPr/>
          </p:nvSpPr>
          <p:spPr>
            <a:xfrm>
              <a:off x="3258423" y="22141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5"/>
            <p:cNvSpPr/>
            <p:nvPr/>
          </p:nvSpPr>
          <p:spPr>
            <a:xfrm>
              <a:off x="3782298" y="24955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5"/>
            <p:cNvSpPr/>
            <p:nvPr/>
          </p:nvSpPr>
          <p:spPr>
            <a:xfrm>
              <a:off x="3182223" y="32194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5"/>
            <p:cNvSpPr/>
            <p:nvPr/>
          </p:nvSpPr>
          <p:spPr>
            <a:xfrm>
              <a:off x="3380573" y="3648087"/>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5" name="Google Shape;565;p25"/>
          <p:cNvSpPr txBox="1"/>
          <p:nvPr>
            <p:ph type="title"/>
          </p:nvPr>
        </p:nvSpPr>
        <p:spPr>
          <a:xfrm>
            <a:off x="607863" y="260309"/>
            <a:ext cx="7795800" cy="730800"/>
          </a:xfrm>
          <a:prstGeom prst="rect">
            <a:avLst/>
          </a:prstGeom>
        </p:spPr>
        <p:txBody>
          <a:bodyPr anchorCtr="0" anchor="ctr" bIns="91425" lIns="91425" spcFirstLastPara="1" rIns="91425" wrap="square" tIns="91425">
            <a:noAutofit/>
          </a:bodyPr>
          <a:lstStyle>
            <a:lvl1pPr lvl="0" rtl="0">
              <a:spcBef>
                <a:spcPts val="0"/>
              </a:spcBef>
              <a:spcAft>
                <a:spcPts val="0"/>
              </a:spcAft>
              <a:buSzPts val="4500"/>
              <a:buNone/>
              <a:defRPr sz="4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566" name="Google Shape;566;p25"/>
          <p:cNvGrpSpPr/>
          <p:nvPr/>
        </p:nvGrpSpPr>
        <p:grpSpPr>
          <a:xfrm rot="-476965">
            <a:off x="8330237" y="-604199"/>
            <a:ext cx="1098041" cy="1848396"/>
            <a:chOff x="2867898" y="2214162"/>
            <a:chExt cx="1098031" cy="1848379"/>
          </a:xfrm>
        </p:grpSpPr>
        <p:sp>
          <p:nvSpPr>
            <p:cNvPr id="567" name="Google Shape;567;p25"/>
            <p:cNvSpPr/>
            <p:nvPr/>
          </p:nvSpPr>
          <p:spPr>
            <a:xfrm>
              <a:off x="2900273" y="3910175"/>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5"/>
            <p:cNvSpPr/>
            <p:nvPr/>
          </p:nvSpPr>
          <p:spPr>
            <a:xfrm>
              <a:off x="3598673" y="3019425"/>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5"/>
            <p:cNvSpPr/>
            <p:nvPr/>
          </p:nvSpPr>
          <p:spPr>
            <a:xfrm>
              <a:off x="2867898" y="28670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5"/>
            <p:cNvSpPr/>
            <p:nvPr/>
          </p:nvSpPr>
          <p:spPr>
            <a:xfrm>
              <a:off x="3258423" y="22141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5"/>
            <p:cNvSpPr/>
            <p:nvPr/>
          </p:nvSpPr>
          <p:spPr>
            <a:xfrm>
              <a:off x="3782298" y="24955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5"/>
            <p:cNvSpPr/>
            <p:nvPr/>
          </p:nvSpPr>
          <p:spPr>
            <a:xfrm>
              <a:off x="3182223" y="32194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5"/>
            <p:cNvSpPr/>
            <p:nvPr/>
          </p:nvSpPr>
          <p:spPr>
            <a:xfrm>
              <a:off x="3380573" y="3648087"/>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3">
  <p:cSld name="CUSTOM_18">
    <p:spTree>
      <p:nvGrpSpPr>
        <p:cNvPr id="574" name="Shape 574"/>
        <p:cNvGrpSpPr/>
        <p:nvPr/>
      </p:nvGrpSpPr>
      <p:grpSpPr>
        <a:xfrm>
          <a:off x="0" y="0"/>
          <a:ext cx="0" cy="0"/>
          <a:chOff x="0" y="0"/>
          <a:chExt cx="0" cy="0"/>
        </a:xfrm>
      </p:grpSpPr>
      <p:sp>
        <p:nvSpPr>
          <p:cNvPr id="575" name="Google Shape;575;p26"/>
          <p:cNvSpPr/>
          <p:nvPr/>
        </p:nvSpPr>
        <p:spPr>
          <a:xfrm rot="-7353713">
            <a:off x="5638625" y="-931151"/>
            <a:ext cx="6695034" cy="4451769"/>
          </a:xfrm>
          <a:custGeom>
            <a:rect b="b" l="l" r="r" t="t"/>
            <a:pathLst>
              <a:path extrusionOk="0" h="56638" w="55883">
                <a:moveTo>
                  <a:pt x="33039" y="0"/>
                </a:moveTo>
                <a:cubicBezTo>
                  <a:pt x="32363" y="0"/>
                  <a:pt x="31666" y="17"/>
                  <a:pt x="30950" y="51"/>
                </a:cubicBezTo>
                <a:cubicBezTo>
                  <a:pt x="17988" y="627"/>
                  <a:pt x="0" y="13877"/>
                  <a:pt x="0" y="26840"/>
                </a:cubicBezTo>
                <a:cubicBezTo>
                  <a:pt x="0" y="39834"/>
                  <a:pt x="14499" y="56637"/>
                  <a:pt x="27493" y="56637"/>
                </a:cubicBezTo>
                <a:cubicBezTo>
                  <a:pt x="40456" y="56637"/>
                  <a:pt x="55883" y="41690"/>
                  <a:pt x="55883" y="28728"/>
                </a:cubicBezTo>
                <a:cubicBezTo>
                  <a:pt x="55883" y="16137"/>
                  <a:pt x="54140" y="0"/>
                  <a:pt x="330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6"/>
          <p:cNvSpPr/>
          <p:nvPr/>
        </p:nvSpPr>
        <p:spPr>
          <a:xfrm rot="3790940">
            <a:off x="-2469427" y="2105169"/>
            <a:ext cx="5739385" cy="5199012"/>
          </a:xfrm>
          <a:custGeom>
            <a:rect b="b" l="l" r="r" t="t"/>
            <a:pathLst>
              <a:path extrusionOk="0" h="56638" w="55883">
                <a:moveTo>
                  <a:pt x="33039" y="0"/>
                </a:moveTo>
                <a:cubicBezTo>
                  <a:pt x="32363" y="0"/>
                  <a:pt x="31666" y="17"/>
                  <a:pt x="30950" y="51"/>
                </a:cubicBezTo>
                <a:cubicBezTo>
                  <a:pt x="17988" y="627"/>
                  <a:pt x="0" y="13877"/>
                  <a:pt x="0" y="26840"/>
                </a:cubicBezTo>
                <a:cubicBezTo>
                  <a:pt x="0" y="39834"/>
                  <a:pt x="14499" y="56637"/>
                  <a:pt x="27493" y="56637"/>
                </a:cubicBezTo>
                <a:cubicBezTo>
                  <a:pt x="40456" y="56637"/>
                  <a:pt x="55883" y="41690"/>
                  <a:pt x="55883" y="28728"/>
                </a:cubicBezTo>
                <a:cubicBezTo>
                  <a:pt x="55883" y="16137"/>
                  <a:pt x="54140" y="0"/>
                  <a:pt x="330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7" name="Google Shape;577;p26"/>
          <p:cNvGrpSpPr/>
          <p:nvPr/>
        </p:nvGrpSpPr>
        <p:grpSpPr>
          <a:xfrm rot="-476965">
            <a:off x="-148763" y="3679801"/>
            <a:ext cx="1098041" cy="1848396"/>
            <a:chOff x="2867898" y="2214162"/>
            <a:chExt cx="1098031" cy="1848379"/>
          </a:xfrm>
        </p:grpSpPr>
        <p:sp>
          <p:nvSpPr>
            <p:cNvPr id="578" name="Google Shape;578;p26"/>
            <p:cNvSpPr/>
            <p:nvPr/>
          </p:nvSpPr>
          <p:spPr>
            <a:xfrm>
              <a:off x="2900273" y="3910175"/>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6"/>
            <p:cNvSpPr/>
            <p:nvPr/>
          </p:nvSpPr>
          <p:spPr>
            <a:xfrm>
              <a:off x="3598673" y="3019425"/>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6"/>
            <p:cNvSpPr/>
            <p:nvPr/>
          </p:nvSpPr>
          <p:spPr>
            <a:xfrm>
              <a:off x="2867898" y="28670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6"/>
            <p:cNvSpPr/>
            <p:nvPr/>
          </p:nvSpPr>
          <p:spPr>
            <a:xfrm>
              <a:off x="3258423" y="22141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6"/>
            <p:cNvSpPr/>
            <p:nvPr/>
          </p:nvSpPr>
          <p:spPr>
            <a:xfrm>
              <a:off x="3782298" y="24955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6"/>
            <p:cNvSpPr/>
            <p:nvPr/>
          </p:nvSpPr>
          <p:spPr>
            <a:xfrm>
              <a:off x="3182223" y="32194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6"/>
            <p:cNvSpPr/>
            <p:nvPr/>
          </p:nvSpPr>
          <p:spPr>
            <a:xfrm>
              <a:off x="3380573" y="3648087"/>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5" name="Google Shape;585;p26"/>
          <p:cNvSpPr txBox="1"/>
          <p:nvPr>
            <p:ph type="title"/>
          </p:nvPr>
        </p:nvSpPr>
        <p:spPr>
          <a:xfrm>
            <a:off x="616500" y="362125"/>
            <a:ext cx="78144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500"/>
              <a:buNone/>
              <a:defRPr sz="4500"/>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5">
    <p:bg>
      <p:bgPr>
        <a:solidFill>
          <a:srgbClr val="ADE8F4"/>
        </a:solidFill>
      </p:bgPr>
    </p:bg>
    <p:spTree>
      <p:nvGrpSpPr>
        <p:cNvPr id="586" name="Shape 586"/>
        <p:cNvGrpSpPr/>
        <p:nvPr/>
      </p:nvGrpSpPr>
      <p:grpSpPr>
        <a:xfrm>
          <a:off x="0" y="0"/>
          <a:ext cx="0" cy="0"/>
          <a:chOff x="0" y="0"/>
          <a:chExt cx="0" cy="0"/>
        </a:xfrm>
      </p:grpSpPr>
      <p:grpSp>
        <p:nvGrpSpPr>
          <p:cNvPr id="587" name="Google Shape;587;p27"/>
          <p:cNvGrpSpPr/>
          <p:nvPr/>
        </p:nvGrpSpPr>
        <p:grpSpPr>
          <a:xfrm rot="5400000">
            <a:off x="7777360" y="-567645"/>
            <a:ext cx="798981" cy="1934279"/>
            <a:chOff x="2867898" y="2261787"/>
            <a:chExt cx="798981" cy="1934279"/>
          </a:xfrm>
        </p:grpSpPr>
        <p:sp>
          <p:nvSpPr>
            <p:cNvPr id="588" name="Google Shape;588;p27"/>
            <p:cNvSpPr/>
            <p:nvPr/>
          </p:nvSpPr>
          <p:spPr>
            <a:xfrm>
              <a:off x="3031648" y="404370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589" name="Google Shape;589;p27"/>
            <p:cNvSpPr/>
            <p:nvPr/>
          </p:nvSpPr>
          <p:spPr>
            <a:xfrm>
              <a:off x="3380573" y="28026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590" name="Google Shape;590;p27"/>
            <p:cNvSpPr/>
            <p:nvPr/>
          </p:nvSpPr>
          <p:spPr>
            <a:xfrm>
              <a:off x="2867898" y="28670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591" name="Google Shape;591;p27"/>
            <p:cNvSpPr/>
            <p:nvPr/>
          </p:nvSpPr>
          <p:spPr>
            <a:xfrm>
              <a:off x="2971173" y="2261787"/>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592" name="Google Shape;592;p27"/>
            <p:cNvSpPr/>
            <p:nvPr/>
          </p:nvSpPr>
          <p:spPr>
            <a:xfrm>
              <a:off x="3380573" y="24141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593" name="Google Shape;593;p27"/>
            <p:cNvSpPr/>
            <p:nvPr/>
          </p:nvSpPr>
          <p:spPr>
            <a:xfrm>
              <a:off x="3182223" y="32194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594" name="Google Shape;594;p27"/>
            <p:cNvSpPr/>
            <p:nvPr/>
          </p:nvSpPr>
          <p:spPr>
            <a:xfrm>
              <a:off x="3483248" y="3595787"/>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nvGrpSpPr>
          <p:cNvPr id="595" name="Google Shape;595;p27"/>
          <p:cNvGrpSpPr/>
          <p:nvPr/>
        </p:nvGrpSpPr>
        <p:grpSpPr>
          <a:xfrm rot="5400000">
            <a:off x="478935" y="3817055"/>
            <a:ext cx="798981" cy="1934279"/>
            <a:chOff x="2867898" y="2261787"/>
            <a:chExt cx="798981" cy="1934279"/>
          </a:xfrm>
        </p:grpSpPr>
        <p:sp>
          <p:nvSpPr>
            <p:cNvPr id="596" name="Google Shape;596;p27"/>
            <p:cNvSpPr/>
            <p:nvPr/>
          </p:nvSpPr>
          <p:spPr>
            <a:xfrm>
              <a:off x="3031648" y="404370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597" name="Google Shape;597;p27"/>
            <p:cNvSpPr/>
            <p:nvPr/>
          </p:nvSpPr>
          <p:spPr>
            <a:xfrm>
              <a:off x="3380573" y="28026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598" name="Google Shape;598;p27"/>
            <p:cNvSpPr/>
            <p:nvPr/>
          </p:nvSpPr>
          <p:spPr>
            <a:xfrm>
              <a:off x="2867898" y="28670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599" name="Google Shape;599;p27"/>
            <p:cNvSpPr/>
            <p:nvPr/>
          </p:nvSpPr>
          <p:spPr>
            <a:xfrm>
              <a:off x="2971173" y="2261787"/>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600" name="Google Shape;600;p27"/>
            <p:cNvSpPr/>
            <p:nvPr/>
          </p:nvSpPr>
          <p:spPr>
            <a:xfrm>
              <a:off x="3380573" y="24141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601" name="Google Shape;601;p27"/>
            <p:cNvSpPr/>
            <p:nvPr/>
          </p:nvSpPr>
          <p:spPr>
            <a:xfrm>
              <a:off x="3182223" y="32194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602" name="Google Shape;602;p27"/>
            <p:cNvSpPr/>
            <p:nvPr/>
          </p:nvSpPr>
          <p:spPr>
            <a:xfrm>
              <a:off x="3483248" y="3595787"/>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5_1">
    <p:bg>
      <p:bgPr>
        <a:solidFill>
          <a:schemeClr val="dk2"/>
        </a:solidFill>
      </p:bgPr>
    </p:bg>
    <p:spTree>
      <p:nvGrpSpPr>
        <p:cNvPr id="603" name="Shape 603"/>
        <p:cNvGrpSpPr/>
        <p:nvPr/>
      </p:nvGrpSpPr>
      <p:grpSpPr>
        <a:xfrm>
          <a:off x="0" y="0"/>
          <a:ext cx="0" cy="0"/>
          <a:chOff x="0" y="0"/>
          <a:chExt cx="0" cy="0"/>
        </a:xfrm>
      </p:grpSpPr>
      <p:grpSp>
        <p:nvGrpSpPr>
          <p:cNvPr id="604" name="Google Shape;604;p28"/>
          <p:cNvGrpSpPr/>
          <p:nvPr/>
        </p:nvGrpSpPr>
        <p:grpSpPr>
          <a:xfrm rot="5400000">
            <a:off x="7777360" y="-567645"/>
            <a:ext cx="798981" cy="1934279"/>
            <a:chOff x="2867898" y="2261787"/>
            <a:chExt cx="798981" cy="1934279"/>
          </a:xfrm>
        </p:grpSpPr>
        <p:sp>
          <p:nvSpPr>
            <p:cNvPr id="605" name="Google Shape;605;p28"/>
            <p:cNvSpPr/>
            <p:nvPr/>
          </p:nvSpPr>
          <p:spPr>
            <a:xfrm>
              <a:off x="3031648" y="404370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8"/>
            <p:cNvSpPr/>
            <p:nvPr/>
          </p:nvSpPr>
          <p:spPr>
            <a:xfrm>
              <a:off x="3380573" y="28026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8"/>
            <p:cNvSpPr/>
            <p:nvPr/>
          </p:nvSpPr>
          <p:spPr>
            <a:xfrm>
              <a:off x="2867898" y="28670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8"/>
            <p:cNvSpPr/>
            <p:nvPr/>
          </p:nvSpPr>
          <p:spPr>
            <a:xfrm>
              <a:off x="2971173" y="2261787"/>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8"/>
            <p:cNvSpPr/>
            <p:nvPr/>
          </p:nvSpPr>
          <p:spPr>
            <a:xfrm>
              <a:off x="3380573" y="24141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8"/>
            <p:cNvSpPr/>
            <p:nvPr/>
          </p:nvSpPr>
          <p:spPr>
            <a:xfrm>
              <a:off x="3182223" y="32194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8"/>
            <p:cNvSpPr/>
            <p:nvPr/>
          </p:nvSpPr>
          <p:spPr>
            <a:xfrm>
              <a:off x="3483248" y="3595787"/>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2" name="Google Shape;612;p28"/>
          <p:cNvGrpSpPr/>
          <p:nvPr/>
        </p:nvGrpSpPr>
        <p:grpSpPr>
          <a:xfrm rot="5400000">
            <a:off x="478935" y="3817055"/>
            <a:ext cx="798981" cy="1934279"/>
            <a:chOff x="2867898" y="2261787"/>
            <a:chExt cx="798981" cy="1934279"/>
          </a:xfrm>
        </p:grpSpPr>
        <p:sp>
          <p:nvSpPr>
            <p:cNvPr id="613" name="Google Shape;613;p28"/>
            <p:cNvSpPr/>
            <p:nvPr/>
          </p:nvSpPr>
          <p:spPr>
            <a:xfrm>
              <a:off x="3031648" y="404370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8"/>
            <p:cNvSpPr/>
            <p:nvPr/>
          </p:nvSpPr>
          <p:spPr>
            <a:xfrm>
              <a:off x="3380573" y="28026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8"/>
            <p:cNvSpPr/>
            <p:nvPr/>
          </p:nvSpPr>
          <p:spPr>
            <a:xfrm>
              <a:off x="2867898" y="28670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8"/>
            <p:cNvSpPr/>
            <p:nvPr/>
          </p:nvSpPr>
          <p:spPr>
            <a:xfrm>
              <a:off x="2971173" y="2261787"/>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8"/>
            <p:cNvSpPr/>
            <p:nvPr/>
          </p:nvSpPr>
          <p:spPr>
            <a:xfrm>
              <a:off x="3380573" y="24141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8"/>
            <p:cNvSpPr/>
            <p:nvPr/>
          </p:nvSpPr>
          <p:spPr>
            <a:xfrm>
              <a:off x="3182223" y="32194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8"/>
            <p:cNvSpPr/>
            <p:nvPr/>
          </p:nvSpPr>
          <p:spPr>
            <a:xfrm>
              <a:off x="3483248" y="3595787"/>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15_1_1">
    <p:bg>
      <p:bgPr>
        <a:solidFill>
          <a:schemeClr val="lt1"/>
        </a:solidFill>
      </p:bgPr>
    </p:bg>
    <p:spTree>
      <p:nvGrpSpPr>
        <p:cNvPr id="620" name="Shape 620"/>
        <p:cNvGrpSpPr/>
        <p:nvPr/>
      </p:nvGrpSpPr>
      <p:grpSpPr>
        <a:xfrm>
          <a:off x="0" y="0"/>
          <a:ext cx="0" cy="0"/>
          <a:chOff x="0" y="0"/>
          <a:chExt cx="0" cy="0"/>
        </a:xfrm>
      </p:grpSpPr>
      <p:sp>
        <p:nvSpPr>
          <p:cNvPr id="621" name="Google Shape;621;p29"/>
          <p:cNvSpPr/>
          <p:nvPr/>
        </p:nvSpPr>
        <p:spPr>
          <a:xfrm rot="862924">
            <a:off x="-2452818" y="-2126730"/>
            <a:ext cx="5333243" cy="5199106"/>
          </a:xfrm>
          <a:custGeom>
            <a:rect b="b" l="l" r="r" t="t"/>
            <a:pathLst>
              <a:path extrusionOk="0" h="56638" w="55883">
                <a:moveTo>
                  <a:pt x="33039" y="0"/>
                </a:moveTo>
                <a:cubicBezTo>
                  <a:pt x="32363" y="0"/>
                  <a:pt x="31666" y="17"/>
                  <a:pt x="30950" y="51"/>
                </a:cubicBezTo>
                <a:cubicBezTo>
                  <a:pt x="17988" y="627"/>
                  <a:pt x="0" y="13877"/>
                  <a:pt x="0" y="26840"/>
                </a:cubicBezTo>
                <a:cubicBezTo>
                  <a:pt x="0" y="39834"/>
                  <a:pt x="14499" y="56637"/>
                  <a:pt x="27493" y="56637"/>
                </a:cubicBezTo>
                <a:cubicBezTo>
                  <a:pt x="40456" y="56637"/>
                  <a:pt x="55883" y="41690"/>
                  <a:pt x="55883" y="28728"/>
                </a:cubicBezTo>
                <a:cubicBezTo>
                  <a:pt x="55883" y="16137"/>
                  <a:pt x="54140" y="0"/>
                  <a:pt x="33039" y="0"/>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9"/>
          <p:cNvSpPr/>
          <p:nvPr/>
        </p:nvSpPr>
        <p:spPr>
          <a:xfrm flipH="1" rot="5400000">
            <a:off x="3952845" y="-12855"/>
            <a:ext cx="5177196" cy="5205114"/>
          </a:xfrm>
          <a:prstGeom prst="flowChartDocument">
            <a:avLst/>
          </a:pr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3" name="Google Shape;623;p29"/>
          <p:cNvGrpSpPr/>
          <p:nvPr/>
        </p:nvGrpSpPr>
        <p:grpSpPr>
          <a:xfrm>
            <a:off x="-318140" y="3295117"/>
            <a:ext cx="1098031" cy="1848379"/>
            <a:chOff x="2867898" y="2214162"/>
            <a:chExt cx="1098031" cy="1848379"/>
          </a:xfrm>
        </p:grpSpPr>
        <p:sp>
          <p:nvSpPr>
            <p:cNvPr id="624" name="Google Shape;624;p29"/>
            <p:cNvSpPr/>
            <p:nvPr/>
          </p:nvSpPr>
          <p:spPr>
            <a:xfrm>
              <a:off x="2900273" y="3910175"/>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9"/>
            <p:cNvSpPr/>
            <p:nvPr/>
          </p:nvSpPr>
          <p:spPr>
            <a:xfrm>
              <a:off x="3598673" y="3019425"/>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9"/>
            <p:cNvSpPr/>
            <p:nvPr/>
          </p:nvSpPr>
          <p:spPr>
            <a:xfrm>
              <a:off x="2867898" y="28670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9"/>
            <p:cNvSpPr/>
            <p:nvPr/>
          </p:nvSpPr>
          <p:spPr>
            <a:xfrm>
              <a:off x="3258423" y="22141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9"/>
            <p:cNvSpPr/>
            <p:nvPr/>
          </p:nvSpPr>
          <p:spPr>
            <a:xfrm>
              <a:off x="3782298" y="24955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9"/>
            <p:cNvSpPr/>
            <p:nvPr/>
          </p:nvSpPr>
          <p:spPr>
            <a:xfrm>
              <a:off x="3182223" y="32194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9"/>
            <p:cNvSpPr/>
            <p:nvPr/>
          </p:nvSpPr>
          <p:spPr>
            <a:xfrm>
              <a:off x="3380573" y="3648087"/>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16">
    <p:spTree>
      <p:nvGrpSpPr>
        <p:cNvPr id="631" name="Shape 631"/>
        <p:cNvGrpSpPr/>
        <p:nvPr/>
      </p:nvGrpSpPr>
      <p:grpSpPr>
        <a:xfrm>
          <a:off x="0" y="0"/>
          <a:ext cx="0" cy="0"/>
          <a:chOff x="0" y="0"/>
          <a:chExt cx="0" cy="0"/>
        </a:xfrm>
      </p:grpSpPr>
      <p:sp>
        <p:nvSpPr>
          <p:cNvPr id="632" name="Google Shape;632;p30"/>
          <p:cNvSpPr/>
          <p:nvPr/>
        </p:nvSpPr>
        <p:spPr>
          <a:xfrm rot="-1157424">
            <a:off x="-2824440" y="-1546654"/>
            <a:ext cx="6439069" cy="5394659"/>
          </a:xfrm>
          <a:custGeom>
            <a:rect b="b" l="l" r="r" t="t"/>
            <a:pathLst>
              <a:path extrusionOk="0" h="56638" w="55883">
                <a:moveTo>
                  <a:pt x="33039" y="0"/>
                </a:moveTo>
                <a:cubicBezTo>
                  <a:pt x="32363" y="0"/>
                  <a:pt x="31666" y="17"/>
                  <a:pt x="30950" y="51"/>
                </a:cubicBezTo>
                <a:cubicBezTo>
                  <a:pt x="17988" y="627"/>
                  <a:pt x="0" y="13877"/>
                  <a:pt x="0" y="26840"/>
                </a:cubicBezTo>
                <a:cubicBezTo>
                  <a:pt x="0" y="39834"/>
                  <a:pt x="14499" y="56637"/>
                  <a:pt x="27493" y="56637"/>
                </a:cubicBezTo>
                <a:cubicBezTo>
                  <a:pt x="40456" y="56637"/>
                  <a:pt x="55883" y="41690"/>
                  <a:pt x="55883" y="28728"/>
                </a:cubicBezTo>
                <a:cubicBezTo>
                  <a:pt x="55883" y="16137"/>
                  <a:pt x="54140" y="0"/>
                  <a:pt x="33039" y="0"/>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0"/>
          <p:cNvSpPr/>
          <p:nvPr/>
        </p:nvSpPr>
        <p:spPr>
          <a:xfrm rot="-1157416">
            <a:off x="5367985" y="1426811"/>
            <a:ext cx="5333223" cy="5199055"/>
          </a:xfrm>
          <a:custGeom>
            <a:rect b="b" l="l" r="r" t="t"/>
            <a:pathLst>
              <a:path extrusionOk="0" h="56638" w="55883">
                <a:moveTo>
                  <a:pt x="33039" y="0"/>
                </a:moveTo>
                <a:cubicBezTo>
                  <a:pt x="32363" y="0"/>
                  <a:pt x="31666" y="17"/>
                  <a:pt x="30950" y="51"/>
                </a:cubicBezTo>
                <a:cubicBezTo>
                  <a:pt x="17988" y="627"/>
                  <a:pt x="0" y="13877"/>
                  <a:pt x="0" y="26840"/>
                </a:cubicBezTo>
                <a:cubicBezTo>
                  <a:pt x="0" y="39834"/>
                  <a:pt x="14499" y="56637"/>
                  <a:pt x="27493" y="56637"/>
                </a:cubicBezTo>
                <a:cubicBezTo>
                  <a:pt x="40456" y="56637"/>
                  <a:pt x="55883" y="41690"/>
                  <a:pt x="55883" y="28728"/>
                </a:cubicBezTo>
                <a:cubicBezTo>
                  <a:pt x="55883" y="16137"/>
                  <a:pt x="54140" y="0"/>
                  <a:pt x="330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4" name="Google Shape;634;p30"/>
          <p:cNvGrpSpPr/>
          <p:nvPr/>
        </p:nvGrpSpPr>
        <p:grpSpPr>
          <a:xfrm rot="5400000">
            <a:off x="6114810" y="-1014670"/>
            <a:ext cx="798981" cy="1934279"/>
            <a:chOff x="2867898" y="2261787"/>
            <a:chExt cx="798981" cy="1934279"/>
          </a:xfrm>
        </p:grpSpPr>
        <p:sp>
          <p:nvSpPr>
            <p:cNvPr id="635" name="Google Shape;635;p30"/>
            <p:cNvSpPr/>
            <p:nvPr/>
          </p:nvSpPr>
          <p:spPr>
            <a:xfrm>
              <a:off x="3031648" y="404370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0"/>
            <p:cNvSpPr/>
            <p:nvPr/>
          </p:nvSpPr>
          <p:spPr>
            <a:xfrm>
              <a:off x="3380573" y="28026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0"/>
            <p:cNvSpPr/>
            <p:nvPr/>
          </p:nvSpPr>
          <p:spPr>
            <a:xfrm>
              <a:off x="2867898" y="28670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0"/>
            <p:cNvSpPr/>
            <p:nvPr/>
          </p:nvSpPr>
          <p:spPr>
            <a:xfrm>
              <a:off x="2971173" y="2261787"/>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0"/>
            <p:cNvSpPr/>
            <p:nvPr/>
          </p:nvSpPr>
          <p:spPr>
            <a:xfrm>
              <a:off x="3380573" y="24141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0"/>
            <p:cNvSpPr/>
            <p:nvPr/>
          </p:nvSpPr>
          <p:spPr>
            <a:xfrm>
              <a:off x="3182223" y="32194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0"/>
            <p:cNvSpPr/>
            <p:nvPr/>
          </p:nvSpPr>
          <p:spPr>
            <a:xfrm>
              <a:off x="3483248" y="3595787"/>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 name="Google Shape;642;p30"/>
          <p:cNvGrpSpPr/>
          <p:nvPr/>
        </p:nvGrpSpPr>
        <p:grpSpPr>
          <a:xfrm rot="5400000">
            <a:off x="1741560" y="4036355"/>
            <a:ext cx="798981" cy="1934279"/>
            <a:chOff x="2867898" y="2261787"/>
            <a:chExt cx="798981" cy="1934279"/>
          </a:xfrm>
        </p:grpSpPr>
        <p:sp>
          <p:nvSpPr>
            <p:cNvPr id="643" name="Google Shape;643;p30"/>
            <p:cNvSpPr/>
            <p:nvPr/>
          </p:nvSpPr>
          <p:spPr>
            <a:xfrm>
              <a:off x="3031648" y="404370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0"/>
            <p:cNvSpPr/>
            <p:nvPr/>
          </p:nvSpPr>
          <p:spPr>
            <a:xfrm>
              <a:off x="3380573" y="28026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0"/>
            <p:cNvSpPr/>
            <p:nvPr/>
          </p:nvSpPr>
          <p:spPr>
            <a:xfrm>
              <a:off x="2867898" y="28670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0"/>
            <p:cNvSpPr/>
            <p:nvPr/>
          </p:nvSpPr>
          <p:spPr>
            <a:xfrm>
              <a:off x="2971173" y="2261787"/>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0"/>
            <p:cNvSpPr/>
            <p:nvPr/>
          </p:nvSpPr>
          <p:spPr>
            <a:xfrm>
              <a:off x="3380573" y="24141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0"/>
            <p:cNvSpPr/>
            <p:nvPr/>
          </p:nvSpPr>
          <p:spPr>
            <a:xfrm>
              <a:off x="3182223" y="32194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0"/>
            <p:cNvSpPr/>
            <p:nvPr/>
          </p:nvSpPr>
          <p:spPr>
            <a:xfrm>
              <a:off x="3483248" y="3595787"/>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0" name="Shape 210"/>
        <p:cNvGrpSpPr/>
        <p:nvPr/>
      </p:nvGrpSpPr>
      <p:grpSpPr>
        <a:xfrm>
          <a:off x="0" y="0"/>
          <a:ext cx="0" cy="0"/>
          <a:chOff x="0" y="0"/>
          <a:chExt cx="0" cy="0"/>
        </a:xfrm>
      </p:grpSpPr>
      <p:sp>
        <p:nvSpPr>
          <p:cNvPr id="211" name="Google Shape;211;p4"/>
          <p:cNvSpPr txBox="1"/>
          <p:nvPr>
            <p:ph idx="1" type="body"/>
          </p:nvPr>
        </p:nvSpPr>
        <p:spPr>
          <a:xfrm>
            <a:off x="605550" y="794725"/>
            <a:ext cx="7947900" cy="4181400"/>
          </a:xfrm>
          <a:prstGeom prst="rect">
            <a:avLst/>
          </a:prstGeom>
        </p:spPr>
        <p:txBody>
          <a:bodyPr anchorCtr="0" anchor="ctr" bIns="91425" lIns="91425" spcFirstLastPara="1" rIns="91425" wrap="square" tIns="91425">
            <a:noAutofit/>
          </a:bodyPr>
          <a:lstStyle>
            <a:lvl1pPr indent="-298450" lvl="0" marL="457200" rtl="0">
              <a:lnSpc>
                <a:spcPct val="100000"/>
              </a:lnSpc>
              <a:spcBef>
                <a:spcPts val="0"/>
              </a:spcBef>
              <a:spcAft>
                <a:spcPts val="0"/>
              </a:spcAft>
              <a:buClr>
                <a:schemeClr val="dk1"/>
              </a:buClr>
              <a:buSzPts val="1100"/>
              <a:buAutoNum type="arabicPeriod"/>
              <a:defRPr sz="1200"/>
            </a:lvl1pPr>
            <a:lvl2pPr indent="-298450" lvl="1" marL="914400" rtl="0">
              <a:spcBef>
                <a:spcPts val="0"/>
              </a:spcBef>
              <a:spcAft>
                <a:spcPts val="0"/>
              </a:spcAft>
              <a:buClr>
                <a:schemeClr val="dk1"/>
              </a:buClr>
              <a:buSzPts val="1100"/>
              <a:buAutoNum type="alphaLcPeriod"/>
              <a:defRPr/>
            </a:lvl2pPr>
            <a:lvl3pPr indent="-298450" lvl="2" marL="1371600" rtl="0">
              <a:spcBef>
                <a:spcPts val="1600"/>
              </a:spcBef>
              <a:spcAft>
                <a:spcPts val="0"/>
              </a:spcAft>
              <a:buClr>
                <a:schemeClr val="dk1"/>
              </a:buClr>
              <a:buSzPts val="1100"/>
              <a:buAutoNum type="romanLcPeriod"/>
              <a:defRPr/>
            </a:lvl3pPr>
            <a:lvl4pPr indent="-298450" lvl="3" marL="1828800" rtl="0">
              <a:spcBef>
                <a:spcPts val="1600"/>
              </a:spcBef>
              <a:spcAft>
                <a:spcPts val="0"/>
              </a:spcAft>
              <a:buClr>
                <a:schemeClr val="dk1"/>
              </a:buClr>
              <a:buSzPts val="1100"/>
              <a:buAutoNum type="arabicPeriod"/>
              <a:defRPr/>
            </a:lvl4pPr>
            <a:lvl5pPr indent="-298450" lvl="4" marL="2286000" rtl="0">
              <a:spcBef>
                <a:spcPts val="1600"/>
              </a:spcBef>
              <a:spcAft>
                <a:spcPts val="0"/>
              </a:spcAft>
              <a:buClr>
                <a:schemeClr val="dk1"/>
              </a:buClr>
              <a:buSzPts val="1100"/>
              <a:buAutoNum type="alphaLcPeriod"/>
              <a:defRPr/>
            </a:lvl5pPr>
            <a:lvl6pPr indent="-298450" lvl="5" marL="2743200" rtl="0">
              <a:spcBef>
                <a:spcPts val="1600"/>
              </a:spcBef>
              <a:spcAft>
                <a:spcPts val="0"/>
              </a:spcAft>
              <a:buClr>
                <a:schemeClr val="dk1"/>
              </a:buClr>
              <a:buSzPts val="1100"/>
              <a:buAutoNum type="romanLcPeriod"/>
              <a:defRPr/>
            </a:lvl6pPr>
            <a:lvl7pPr indent="-298450" lvl="6" marL="3200400" rtl="0">
              <a:spcBef>
                <a:spcPts val="1600"/>
              </a:spcBef>
              <a:spcAft>
                <a:spcPts val="0"/>
              </a:spcAft>
              <a:buClr>
                <a:schemeClr val="dk1"/>
              </a:buClr>
              <a:buSzPts val="1100"/>
              <a:buAutoNum type="arabicPeriod"/>
              <a:defRPr/>
            </a:lvl7pPr>
            <a:lvl8pPr indent="-298450" lvl="7" marL="3657600" rtl="0">
              <a:spcBef>
                <a:spcPts val="1600"/>
              </a:spcBef>
              <a:spcAft>
                <a:spcPts val="0"/>
              </a:spcAft>
              <a:buClr>
                <a:schemeClr val="dk1"/>
              </a:buClr>
              <a:buSzPts val="1100"/>
              <a:buAutoNum type="alphaLcPeriod"/>
              <a:defRPr/>
            </a:lvl8pPr>
            <a:lvl9pPr indent="-298450" lvl="8" marL="4114800" rtl="0">
              <a:spcBef>
                <a:spcPts val="1600"/>
              </a:spcBef>
              <a:spcAft>
                <a:spcPts val="1600"/>
              </a:spcAft>
              <a:buClr>
                <a:schemeClr val="dk1"/>
              </a:buClr>
              <a:buSzPts val="1100"/>
              <a:buAutoNum type="romanLcPeriod"/>
              <a:defRPr/>
            </a:lvl9pPr>
          </a:lstStyle>
          <a:p/>
        </p:txBody>
      </p:sp>
      <p:sp>
        <p:nvSpPr>
          <p:cNvPr id="212" name="Google Shape;212;p4"/>
          <p:cNvSpPr txBox="1"/>
          <p:nvPr>
            <p:ph type="title"/>
          </p:nvPr>
        </p:nvSpPr>
        <p:spPr>
          <a:xfrm>
            <a:off x="626625" y="387100"/>
            <a:ext cx="7704300" cy="479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4500">
                <a:latin typeface="Gochi Hand"/>
                <a:ea typeface="Gochi Hand"/>
                <a:cs typeface="Gochi Hand"/>
                <a:sym typeface="Gochi Hand"/>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3" name="Shape 213"/>
        <p:cNvGrpSpPr/>
        <p:nvPr/>
      </p:nvGrpSpPr>
      <p:grpSpPr>
        <a:xfrm>
          <a:off x="0" y="0"/>
          <a:ext cx="0" cy="0"/>
          <a:chOff x="0" y="0"/>
          <a:chExt cx="0" cy="0"/>
        </a:xfrm>
      </p:grpSpPr>
      <p:sp>
        <p:nvSpPr>
          <p:cNvPr id="214" name="Google Shape;214;p5"/>
          <p:cNvSpPr/>
          <p:nvPr/>
        </p:nvSpPr>
        <p:spPr>
          <a:xfrm rot="-1157424">
            <a:off x="-3009790" y="-1399929"/>
            <a:ext cx="6439069" cy="5394659"/>
          </a:xfrm>
          <a:custGeom>
            <a:rect b="b" l="l" r="r" t="t"/>
            <a:pathLst>
              <a:path extrusionOk="0" h="56638" w="55883">
                <a:moveTo>
                  <a:pt x="33039" y="0"/>
                </a:moveTo>
                <a:cubicBezTo>
                  <a:pt x="32363" y="0"/>
                  <a:pt x="31666" y="17"/>
                  <a:pt x="30950" y="51"/>
                </a:cubicBezTo>
                <a:cubicBezTo>
                  <a:pt x="17988" y="627"/>
                  <a:pt x="0" y="13877"/>
                  <a:pt x="0" y="26840"/>
                </a:cubicBezTo>
                <a:cubicBezTo>
                  <a:pt x="0" y="39834"/>
                  <a:pt x="14499" y="56637"/>
                  <a:pt x="27493" y="56637"/>
                </a:cubicBezTo>
                <a:cubicBezTo>
                  <a:pt x="40456" y="56637"/>
                  <a:pt x="55883" y="41690"/>
                  <a:pt x="55883" y="28728"/>
                </a:cubicBezTo>
                <a:cubicBezTo>
                  <a:pt x="55883" y="16137"/>
                  <a:pt x="54140" y="0"/>
                  <a:pt x="33039" y="0"/>
                </a:cubicBezTo>
                <a:close/>
              </a:path>
            </a:pathLst>
          </a:custGeom>
          <a:solidFill>
            <a:srgbClr val="90E0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 name="Google Shape;215;p5"/>
          <p:cNvGrpSpPr/>
          <p:nvPr/>
        </p:nvGrpSpPr>
        <p:grpSpPr>
          <a:xfrm rot="-476965">
            <a:off x="-112138" y="3228051"/>
            <a:ext cx="1098041" cy="1848396"/>
            <a:chOff x="2867898" y="2214162"/>
            <a:chExt cx="1098031" cy="1848379"/>
          </a:xfrm>
        </p:grpSpPr>
        <p:sp>
          <p:nvSpPr>
            <p:cNvPr id="216" name="Google Shape;216;p5"/>
            <p:cNvSpPr/>
            <p:nvPr/>
          </p:nvSpPr>
          <p:spPr>
            <a:xfrm>
              <a:off x="2900273" y="3910175"/>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3598673" y="3019425"/>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2867898" y="28670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3258423" y="22141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a:off x="3782298" y="24955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a:off x="3182223" y="32194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3380573" y="3648087"/>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 name="Google Shape;223;p5"/>
          <p:cNvSpPr txBox="1"/>
          <p:nvPr>
            <p:ph type="ctrTitle"/>
          </p:nvPr>
        </p:nvSpPr>
        <p:spPr>
          <a:xfrm flipH="1">
            <a:off x="791866" y="1952745"/>
            <a:ext cx="23340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24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24" name="Google Shape;224;p5"/>
          <p:cNvSpPr txBox="1"/>
          <p:nvPr>
            <p:ph idx="1" type="subTitle"/>
          </p:nvPr>
        </p:nvSpPr>
        <p:spPr>
          <a:xfrm flipH="1">
            <a:off x="703175" y="2703400"/>
            <a:ext cx="3686700" cy="6363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400"/>
              <a:buChar char="●"/>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225" name="Google Shape;225;p5"/>
          <p:cNvSpPr txBox="1"/>
          <p:nvPr>
            <p:ph idx="2" type="ctrTitle"/>
          </p:nvPr>
        </p:nvSpPr>
        <p:spPr>
          <a:xfrm flipH="1">
            <a:off x="4694985" y="1688850"/>
            <a:ext cx="23340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24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26" name="Google Shape;226;p5"/>
          <p:cNvSpPr txBox="1"/>
          <p:nvPr>
            <p:ph idx="3" type="subTitle"/>
          </p:nvPr>
        </p:nvSpPr>
        <p:spPr>
          <a:xfrm flipH="1">
            <a:off x="4572000" y="2703400"/>
            <a:ext cx="3868800" cy="63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227" name="Google Shape;227;p5"/>
          <p:cNvSpPr txBox="1"/>
          <p:nvPr>
            <p:ph idx="4" type="title"/>
          </p:nvPr>
        </p:nvSpPr>
        <p:spPr>
          <a:xfrm>
            <a:off x="609921" y="445025"/>
            <a:ext cx="77211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4500"/>
              <a:buNone/>
              <a:defRPr sz="4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8" name="Shape 228"/>
        <p:cNvGrpSpPr/>
        <p:nvPr/>
      </p:nvGrpSpPr>
      <p:grpSpPr>
        <a:xfrm>
          <a:off x="0" y="0"/>
          <a:ext cx="0" cy="0"/>
          <a:chOff x="0" y="0"/>
          <a:chExt cx="0" cy="0"/>
        </a:xfrm>
      </p:grpSpPr>
      <p:sp>
        <p:nvSpPr>
          <p:cNvPr id="229" name="Google Shape;229;p6"/>
          <p:cNvSpPr/>
          <p:nvPr/>
        </p:nvSpPr>
        <p:spPr>
          <a:xfrm rot="862924">
            <a:off x="-2734393" y="-2060055"/>
            <a:ext cx="5333243" cy="5199106"/>
          </a:xfrm>
          <a:custGeom>
            <a:rect b="b" l="l" r="r" t="t"/>
            <a:pathLst>
              <a:path extrusionOk="0" h="56638" w="55883">
                <a:moveTo>
                  <a:pt x="33039" y="0"/>
                </a:moveTo>
                <a:cubicBezTo>
                  <a:pt x="32363" y="0"/>
                  <a:pt x="31666" y="17"/>
                  <a:pt x="30950" y="51"/>
                </a:cubicBezTo>
                <a:cubicBezTo>
                  <a:pt x="17988" y="627"/>
                  <a:pt x="0" y="13877"/>
                  <a:pt x="0" y="26840"/>
                </a:cubicBezTo>
                <a:cubicBezTo>
                  <a:pt x="0" y="39834"/>
                  <a:pt x="14499" y="56637"/>
                  <a:pt x="27493" y="56637"/>
                </a:cubicBezTo>
                <a:cubicBezTo>
                  <a:pt x="40456" y="56637"/>
                  <a:pt x="55883" y="41690"/>
                  <a:pt x="55883" y="28728"/>
                </a:cubicBezTo>
                <a:cubicBezTo>
                  <a:pt x="55883" y="16137"/>
                  <a:pt x="54140" y="0"/>
                  <a:pt x="33039" y="0"/>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p:nvPr/>
        </p:nvSpPr>
        <p:spPr>
          <a:xfrm flipH="1" rot="5400000">
            <a:off x="3952845" y="-12855"/>
            <a:ext cx="5177196" cy="5205114"/>
          </a:xfrm>
          <a:prstGeom prst="flowChartDocument">
            <a:avLst/>
          </a:pr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txBox="1"/>
          <p:nvPr>
            <p:ph type="title"/>
          </p:nvPr>
        </p:nvSpPr>
        <p:spPr>
          <a:xfrm>
            <a:off x="1987200" y="326450"/>
            <a:ext cx="5169600" cy="730800"/>
          </a:xfrm>
          <a:prstGeom prst="rect">
            <a:avLst/>
          </a:prstGeom>
        </p:spPr>
        <p:txBody>
          <a:bodyPr anchorCtr="0" anchor="ctr" bIns="91425" lIns="91425" spcFirstLastPara="1" rIns="91425" wrap="square" tIns="91425">
            <a:noAutofit/>
          </a:bodyPr>
          <a:lstStyle>
            <a:lvl1pPr lvl="0" rtl="0">
              <a:spcBef>
                <a:spcPts val="0"/>
              </a:spcBef>
              <a:spcAft>
                <a:spcPts val="0"/>
              </a:spcAft>
              <a:buSzPts val="4500"/>
              <a:buNone/>
              <a:defRPr sz="4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232" name="Google Shape;232;p6"/>
          <p:cNvGrpSpPr/>
          <p:nvPr/>
        </p:nvGrpSpPr>
        <p:grpSpPr>
          <a:xfrm>
            <a:off x="-318140" y="3295117"/>
            <a:ext cx="1098031" cy="1848379"/>
            <a:chOff x="2867898" y="2214162"/>
            <a:chExt cx="1098031" cy="1848379"/>
          </a:xfrm>
        </p:grpSpPr>
        <p:sp>
          <p:nvSpPr>
            <p:cNvPr id="233" name="Google Shape;233;p6"/>
            <p:cNvSpPr/>
            <p:nvPr/>
          </p:nvSpPr>
          <p:spPr>
            <a:xfrm>
              <a:off x="2900273" y="3910175"/>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a:off x="3598673" y="3019425"/>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p:nvPr/>
          </p:nvSpPr>
          <p:spPr>
            <a:xfrm>
              <a:off x="2867898" y="28670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
            <p:cNvSpPr/>
            <p:nvPr/>
          </p:nvSpPr>
          <p:spPr>
            <a:xfrm>
              <a:off x="3258423" y="22141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
            <p:cNvSpPr/>
            <p:nvPr/>
          </p:nvSpPr>
          <p:spPr>
            <a:xfrm>
              <a:off x="3782298" y="24955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a:off x="3182223" y="32194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6"/>
            <p:cNvSpPr/>
            <p:nvPr/>
          </p:nvSpPr>
          <p:spPr>
            <a:xfrm>
              <a:off x="3380573" y="3648087"/>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6"/>
          <p:cNvGrpSpPr/>
          <p:nvPr/>
        </p:nvGrpSpPr>
        <p:grpSpPr>
          <a:xfrm rot="8884924">
            <a:off x="7971065" y="-929560"/>
            <a:ext cx="1364446" cy="2237412"/>
            <a:chOff x="2601473" y="2214162"/>
            <a:chExt cx="1364456" cy="2237429"/>
          </a:xfrm>
        </p:grpSpPr>
        <p:sp>
          <p:nvSpPr>
            <p:cNvPr id="241" name="Google Shape;241;p6"/>
            <p:cNvSpPr/>
            <p:nvPr/>
          </p:nvSpPr>
          <p:spPr>
            <a:xfrm>
              <a:off x="2925048" y="4299225"/>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a:off x="2601473" y="3067075"/>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p:nvPr/>
          </p:nvSpPr>
          <p:spPr>
            <a:xfrm>
              <a:off x="2925048" y="25717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6"/>
            <p:cNvSpPr/>
            <p:nvPr/>
          </p:nvSpPr>
          <p:spPr>
            <a:xfrm>
              <a:off x="3258423" y="22141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6"/>
            <p:cNvSpPr/>
            <p:nvPr/>
          </p:nvSpPr>
          <p:spPr>
            <a:xfrm>
              <a:off x="3782298" y="24955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6"/>
            <p:cNvSpPr/>
            <p:nvPr/>
          </p:nvSpPr>
          <p:spPr>
            <a:xfrm>
              <a:off x="3182223" y="32194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6"/>
            <p:cNvSpPr/>
            <p:nvPr/>
          </p:nvSpPr>
          <p:spPr>
            <a:xfrm>
              <a:off x="3553698" y="400051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8" name="Shape 248"/>
        <p:cNvGrpSpPr/>
        <p:nvPr/>
      </p:nvGrpSpPr>
      <p:grpSpPr>
        <a:xfrm>
          <a:off x="0" y="0"/>
          <a:ext cx="0" cy="0"/>
          <a:chOff x="0" y="0"/>
          <a:chExt cx="0" cy="0"/>
        </a:xfrm>
      </p:grpSpPr>
      <p:sp>
        <p:nvSpPr>
          <p:cNvPr id="249" name="Google Shape;249;p7"/>
          <p:cNvSpPr txBox="1"/>
          <p:nvPr>
            <p:ph type="title"/>
          </p:nvPr>
        </p:nvSpPr>
        <p:spPr>
          <a:xfrm>
            <a:off x="917425" y="1171575"/>
            <a:ext cx="3478500" cy="12108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SzPts val="3500"/>
              <a:buFont typeface="Source Sans Pro SemiBold"/>
              <a:buNone/>
              <a:defRPr b="0" sz="4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50" name="Google Shape;250;p7"/>
          <p:cNvSpPr txBox="1"/>
          <p:nvPr>
            <p:ph idx="1" type="subTitle"/>
          </p:nvPr>
        </p:nvSpPr>
        <p:spPr>
          <a:xfrm flipH="1">
            <a:off x="713100" y="2844350"/>
            <a:ext cx="3858900" cy="112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5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grpSp>
        <p:nvGrpSpPr>
          <p:cNvPr id="251" name="Google Shape;251;p7"/>
          <p:cNvGrpSpPr/>
          <p:nvPr/>
        </p:nvGrpSpPr>
        <p:grpSpPr>
          <a:xfrm>
            <a:off x="-318140" y="3295117"/>
            <a:ext cx="1098031" cy="1848379"/>
            <a:chOff x="2867898" y="2214162"/>
            <a:chExt cx="1098031" cy="1848379"/>
          </a:xfrm>
        </p:grpSpPr>
        <p:sp>
          <p:nvSpPr>
            <p:cNvPr id="252" name="Google Shape;252;p7"/>
            <p:cNvSpPr/>
            <p:nvPr/>
          </p:nvSpPr>
          <p:spPr>
            <a:xfrm>
              <a:off x="2900273" y="3910175"/>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7"/>
            <p:cNvSpPr/>
            <p:nvPr/>
          </p:nvSpPr>
          <p:spPr>
            <a:xfrm>
              <a:off x="3598673" y="3019425"/>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7"/>
            <p:cNvSpPr/>
            <p:nvPr/>
          </p:nvSpPr>
          <p:spPr>
            <a:xfrm>
              <a:off x="2867898" y="28670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7"/>
            <p:cNvSpPr/>
            <p:nvPr/>
          </p:nvSpPr>
          <p:spPr>
            <a:xfrm>
              <a:off x="3258423" y="22141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7"/>
            <p:cNvSpPr/>
            <p:nvPr/>
          </p:nvSpPr>
          <p:spPr>
            <a:xfrm>
              <a:off x="3782298" y="24955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7"/>
            <p:cNvSpPr/>
            <p:nvPr/>
          </p:nvSpPr>
          <p:spPr>
            <a:xfrm>
              <a:off x="3182223" y="32194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7"/>
            <p:cNvSpPr/>
            <p:nvPr/>
          </p:nvSpPr>
          <p:spPr>
            <a:xfrm>
              <a:off x="3380573" y="3648087"/>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9" name="Shape 259"/>
        <p:cNvGrpSpPr/>
        <p:nvPr/>
      </p:nvGrpSpPr>
      <p:grpSpPr>
        <a:xfrm>
          <a:off x="0" y="0"/>
          <a:ext cx="0" cy="0"/>
          <a:chOff x="0" y="0"/>
          <a:chExt cx="0" cy="0"/>
        </a:xfrm>
      </p:grpSpPr>
      <p:sp>
        <p:nvSpPr>
          <p:cNvPr id="260" name="Google Shape;260;p8"/>
          <p:cNvSpPr txBox="1"/>
          <p:nvPr>
            <p:ph type="ctrTitle"/>
          </p:nvPr>
        </p:nvSpPr>
        <p:spPr>
          <a:xfrm flipH="1">
            <a:off x="1093675" y="1254000"/>
            <a:ext cx="3004500" cy="2635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541C1D"/>
              </a:buClr>
              <a:buSzPts val="3500"/>
              <a:buNone/>
              <a:defRPr b="0" sz="4500"/>
            </a:lvl1pPr>
            <a:lvl2pPr lvl="1" rtl="0" algn="ctr">
              <a:spcBef>
                <a:spcPts val="0"/>
              </a:spcBef>
              <a:spcAft>
                <a:spcPts val="0"/>
              </a:spcAft>
              <a:buClr>
                <a:srgbClr val="541C1D"/>
              </a:buClr>
              <a:buSzPts val="12000"/>
              <a:buNone/>
              <a:defRPr sz="12000">
                <a:solidFill>
                  <a:srgbClr val="541C1D"/>
                </a:solidFill>
              </a:defRPr>
            </a:lvl2pPr>
            <a:lvl3pPr lvl="2" rtl="0" algn="ctr">
              <a:spcBef>
                <a:spcPts val="0"/>
              </a:spcBef>
              <a:spcAft>
                <a:spcPts val="0"/>
              </a:spcAft>
              <a:buClr>
                <a:srgbClr val="541C1D"/>
              </a:buClr>
              <a:buSzPts val="12000"/>
              <a:buNone/>
              <a:defRPr sz="12000">
                <a:solidFill>
                  <a:srgbClr val="541C1D"/>
                </a:solidFill>
              </a:defRPr>
            </a:lvl3pPr>
            <a:lvl4pPr lvl="3" rtl="0" algn="ctr">
              <a:spcBef>
                <a:spcPts val="0"/>
              </a:spcBef>
              <a:spcAft>
                <a:spcPts val="0"/>
              </a:spcAft>
              <a:buClr>
                <a:srgbClr val="541C1D"/>
              </a:buClr>
              <a:buSzPts val="12000"/>
              <a:buNone/>
              <a:defRPr sz="12000">
                <a:solidFill>
                  <a:srgbClr val="541C1D"/>
                </a:solidFill>
              </a:defRPr>
            </a:lvl4pPr>
            <a:lvl5pPr lvl="4" rtl="0" algn="ctr">
              <a:spcBef>
                <a:spcPts val="0"/>
              </a:spcBef>
              <a:spcAft>
                <a:spcPts val="0"/>
              </a:spcAft>
              <a:buClr>
                <a:srgbClr val="541C1D"/>
              </a:buClr>
              <a:buSzPts val="12000"/>
              <a:buNone/>
              <a:defRPr sz="12000">
                <a:solidFill>
                  <a:srgbClr val="541C1D"/>
                </a:solidFill>
              </a:defRPr>
            </a:lvl5pPr>
            <a:lvl6pPr lvl="5" rtl="0" algn="ctr">
              <a:spcBef>
                <a:spcPts val="0"/>
              </a:spcBef>
              <a:spcAft>
                <a:spcPts val="0"/>
              </a:spcAft>
              <a:buClr>
                <a:srgbClr val="541C1D"/>
              </a:buClr>
              <a:buSzPts val="12000"/>
              <a:buNone/>
              <a:defRPr sz="12000">
                <a:solidFill>
                  <a:srgbClr val="541C1D"/>
                </a:solidFill>
              </a:defRPr>
            </a:lvl6pPr>
            <a:lvl7pPr lvl="6" rtl="0" algn="ctr">
              <a:spcBef>
                <a:spcPts val="0"/>
              </a:spcBef>
              <a:spcAft>
                <a:spcPts val="0"/>
              </a:spcAft>
              <a:buClr>
                <a:srgbClr val="541C1D"/>
              </a:buClr>
              <a:buSzPts val="12000"/>
              <a:buNone/>
              <a:defRPr sz="12000">
                <a:solidFill>
                  <a:srgbClr val="541C1D"/>
                </a:solidFill>
              </a:defRPr>
            </a:lvl7pPr>
            <a:lvl8pPr lvl="7" rtl="0" algn="ctr">
              <a:spcBef>
                <a:spcPts val="0"/>
              </a:spcBef>
              <a:spcAft>
                <a:spcPts val="0"/>
              </a:spcAft>
              <a:buClr>
                <a:srgbClr val="541C1D"/>
              </a:buClr>
              <a:buSzPts val="12000"/>
              <a:buNone/>
              <a:defRPr sz="12000">
                <a:solidFill>
                  <a:srgbClr val="541C1D"/>
                </a:solidFill>
              </a:defRPr>
            </a:lvl8pPr>
            <a:lvl9pPr lvl="8" rtl="0" algn="ctr">
              <a:spcBef>
                <a:spcPts val="0"/>
              </a:spcBef>
              <a:spcAft>
                <a:spcPts val="0"/>
              </a:spcAft>
              <a:buClr>
                <a:srgbClr val="541C1D"/>
              </a:buClr>
              <a:buSzPts val="12000"/>
              <a:buNone/>
              <a:defRPr sz="12000">
                <a:solidFill>
                  <a:srgbClr val="541C1D"/>
                </a:solidFill>
              </a:defRPr>
            </a:lvl9pPr>
          </a:lstStyle>
          <a:p/>
        </p:txBody>
      </p:sp>
      <p:sp>
        <p:nvSpPr>
          <p:cNvPr id="261" name="Google Shape;261;p8"/>
          <p:cNvSpPr/>
          <p:nvPr/>
        </p:nvSpPr>
        <p:spPr>
          <a:xfrm>
            <a:off x="-3800" y="0"/>
            <a:ext cx="9144000" cy="5153100"/>
          </a:xfrm>
          <a:prstGeom prst="rect">
            <a:avLst/>
          </a:prstGeom>
          <a:solidFill>
            <a:srgbClr val="FFFFFF">
              <a:alpha val="23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62" name="Shape 262"/>
        <p:cNvGrpSpPr/>
        <p:nvPr/>
      </p:nvGrpSpPr>
      <p:grpSpPr>
        <a:xfrm>
          <a:off x="0" y="0"/>
          <a:ext cx="0" cy="0"/>
          <a:chOff x="0" y="0"/>
          <a:chExt cx="0" cy="0"/>
        </a:xfrm>
      </p:grpSpPr>
      <p:sp>
        <p:nvSpPr>
          <p:cNvPr id="263" name="Google Shape;263;p9"/>
          <p:cNvSpPr txBox="1"/>
          <p:nvPr>
            <p:ph type="title"/>
          </p:nvPr>
        </p:nvSpPr>
        <p:spPr>
          <a:xfrm>
            <a:off x="719750" y="2066475"/>
            <a:ext cx="3933600" cy="18204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264" name="Google Shape;264;p9"/>
          <p:cNvSpPr txBox="1"/>
          <p:nvPr>
            <p:ph idx="1" type="subTitle"/>
          </p:nvPr>
        </p:nvSpPr>
        <p:spPr>
          <a:xfrm>
            <a:off x="719750" y="3799913"/>
            <a:ext cx="2768100" cy="46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65" name="Google Shape;265;p9"/>
          <p:cNvSpPr txBox="1"/>
          <p:nvPr>
            <p:ph hasCustomPrompt="1" idx="2" type="title"/>
          </p:nvPr>
        </p:nvSpPr>
        <p:spPr>
          <a:xfrm flipH="1">
            <a:off x="719750" y="1225050"/>
            <a:ext cx="2304300" cy="11397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600"/>
              <a:buNone/>
              <a:defRPr sz="7200"/>
            </a:lvl1pPr>
            <a:lvl2pPr lvl="1"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6" name="Shape 266"/>
        <p:cNvGrpSpPr/>
        <p:nvPr/>
      </p:nvGrpSpPr>
      <p:grpSpPr>
        <a:xfrm>
          <a:off x="0" y="0"/>
          <a:ext cx="0" cy="0"/>
          <a:chOff x="0" y="0"/>
          <a:chExt cx="0" cy="0"/>
        </a:xfrm>
      </p:grpSpPr>
      <p:sp>
        <p:nvSpPr>
          <p:cNvPr id="267" name="Google Shape;267;p10"/>
          <p:cNvSpPr/>
          <p:nvPr/>
        </p:nvSpPr>
        <p:spPr>
          <a:xfrm rot="-1157416">
            <a:off x="7898647" y="-3207889"/>
            <a:ext cx="5333223" cy="5199055"/>
          </a:xfrm>
          <a:custGeom>
            <a:rect b="b" l="l" r="r" t="t"/>
            <a:pathLst>
              <a:path extrusionOk="0" h="56638" w="55883">
                <a:moveTo>
                  <a:pt x="33039" y="0"/>
                </a:moveTo>
                <a:cubicBezTo>
                  <a:pt x="32363" y="0"/>
                  <a:pt x="31666" y="17"/>
                  <a:pt x="30950" y="51"/>
                </a:cubicBezTo>
                <a:cubicBezTo>
                  <a:pt x="17988" y="627"/>
                  <a:pt x="0" y="13877"/>
                  <a:pt x="0" y="26840"/>
                </a:cubicBezTo>
                <a:cubicBezTo>
                  <a:pt x="0" y="39834"/>
                  <a:pt x="14499" y="56637"/>
                  <a:pt x="27493" y="56637"/>
                </a:cubicBezTo>
                <a:cubicBezTo>
                  <a:pt x="40456" y="56637"/>
                  <a:pt x="55883" y="41690"/>
                  <a:pt x="55883" y="28728"/>
                </a:cubicBezTo>
                <a:cubicBezTo>
                  <a:pt x="55883" y="16137"/>
                  <a:pt x="54140" y="0"/>
                  <a:pt x="33039" y="0"/>
                </a:cubicBezTo>
                <a:close/>
              </a:path>
            </a:pathLst>
          </a:custGeom>
          <a:solidFill>
            <a:srgbClr val="ADE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0"/>
          <p:cNvSpPr/>
          <p:nvPr/>
        </p:nvSpPr>
        <p:spPr>
          <a:xfrm rot="-5400000">
            <a:off x="231633" y="-231633"/>
            <a:ext cx="5143500" cy="5606766"/>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 name="Google Shape;269;p10"/>
          <p:cNvGrpSpPr/>
          <p:nvPr/>
        </p:nvGrpSpPr>
        <p:grpSpPr>
          <a:xfrm>
            <a:off x="8554385" y="723667"/>
            <a:ext cx="798981" cy="1934279"/>
            <a:chOff x="2867898" y="2261787"/>
            <a:chExt cx="798981" cy="1934279"/>
          </a:xfrm>
        </p:grpSpPr>
        <p:sp>
          <p:nvSpPr>
            <p:cNvPr id="270" name="Google Shape;270;p10"/>
            <p:cNvSpPr/>
            <p:nvPr/>
          </p:nvSpPr>
          <p:spPr>
            <a:xfrm>
              <a:off x="3031648" y="404370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0"/>
            <p:cNvSpPr/>
            <p:nvPr/>
          </p:nvSpPr>
          <p:spPr>
            <a:xfrm>
              <a:off x="3380573" y="28026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0"/>
            <p:cNvSpPr/>
            <p:nvPr/>
          </p:nvSpPr>
          <p:spPr>
            <a:xfrm>
              <a:off x="2867898" y="28670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0"/>
            <p:cNvSpPr/>
            <p:nvPr/>
          </p:nvSpPr>
          <p:spPr>
            <a:xfrm>
              <a:off x="2971173" y="2261787"/>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0"/>
            <p:cNvSpPr/>
            <p:nvPr/>
          </p:nvSpPr>
          <p:spPr>
            <a:xfrm>
              <a:off x="3380573" y="2414162"/>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0"/>
            <p:cNvSpPr/>
            <p:nvPr/>
          </p:nvSpPr>
          <p:spPr>
            <a:xfrm>
              <a:off x="3182223" y="3219450"/>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0"/>
            <p:cNvSpPr/>
            <p:nvPr/>
          </p:nvSpPr>
          <p:spPr>
            <a:xfrm>
              <a:off x="3483248" y="3595787"/>
              <a:ext cx="183631" cy="152366"/>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 name="Google Shape;277;p10"/>
          <p:cNvSpPr txBox="1"/>
          <p:nvPr>
            <p:ph type="title"/>
          </p:nvPr>
        </p:nvSpPr>
        <p:spPr>
          <a:xfrm>
            <a:off x="596600" y="291850"/>
            <a:ext cx="7834200" cy="617700"/>
          </a:xfrm>
          <a:prstGeom prst="rect">
            <a:avLst/>
          </a:prstGeom>
          <a:noFill/>
        </p:spPr>
        <p:txBody>
          <a:bodyPr anchorCtr="0" anchor="t" bIns="91425" lIns="91425" spcFirstLastPara="1" rIns="91425" wrap="square" tIns="91425">
            <a:noAutofit/>
          </a:bodyPr>
          <a:lstStyle>
            <a:lvl1pPr lvl="0" rtl="0">
              <a:lnSpc>
                <a:spcPct val="80000"/>
              </a:lnSpc>
              <a:spcBef>
                <a:spcPts val="0"/>
              </a:spcBef>
              <a:spcAft>
                <a:spcPts val="0"/>
              </a:spcAft>
              <a:buClr>
                <a:schemeClr val="dk1"/>
              </a:buClr>
              <a:buSzPts val="4500"/>
              <a:buNone/>
              <a:defRPr sz="4500">
                <a:solidFill>
                  <a:schemeClr val="dk1"/>
                </a:solidFill>
              </a:defRPr>
            </a:lvl1pPr>
            <a:lvl2pPr lvl="1" rtl="0" algn="ctr">
              <a:spcBef>
                <a:spcPts val="0"/>
              </a:spcBef>
              <a:spcAft>
                <a:spcPts val="0"/>
              </a:spcAft>
              <a:buClr>
                <a:schemeClr val="dk1"/>
              </a:buClr>
              <a:buSzPts val="4200"/>
              <a:buNone/>
              <a:defRPr sz="4200">
                <a:solidFill>
                  <a:schemeClr val="dk1"/>
                </a:solidFill>
              </a:defRPr>
            </a:lvl2pPr>
            <a:lvl3pPr lvl="2" rtl="0" algn="ctr">
              <a:spcBef>
                <a:spcPts val="0"/>
              </a:spcBef>
              <a:spcAft>
                <a:spcPts val="0"/>
              </a:spcAft>
              <a:buClr>
                <a:schemeClr val="dk1"/>
              </a:buClr>
              <a:buSzPts val="4200"/>
              <a:buNone/>
              <a:defRPr sz="4200">
                <a:solidFill>
                  <a:schemeClr val="dk1"/>
                </a:solidFill>
              </a:defRPr>
            </a:lvl3pPr>
            <a:lvl4pPr lvl="3" rtl="0" algn="ctr">
              <a:spcBef>
                <a:spcPts val="0"/>
              </a:spcBef>
              <a:spcAft>
                <a:spcPts val="0"/>
              </a:spcAft>
              <a:buClr>
                <a:schemeClr val="dk1"/>
              </a:buClr>
              <a:buSzPts val="4200"/>
              <a:buNone/>
              <a:defRPr sz="4200">
                <a:solidFill>
                  <a:schemeClr val="dk1"/>
                </a:solidFill>
              </a:defRPr>
            </a:lvl4pPr>
            <a:lvl5pPr lvl="4" rtl="0" algn="ctr">
              <a:spcBef>
                <a:spcPts val="0"/>
              </a:spcBef>
              <a:spcAft>
                <a:spcPts val="0"/>
              </a:spcAft>
              <a:buClr>
                <a:schemeClr val="dk1"/>
              </a:buClr>
              <a:buSzPts val="4200"/>
              <a:buNone/>
              <a:defRPr sz="4200">
                <a:solidFill>
                  <a:schemeClr val="dk1"/>
                </a:solidFill>
              </a:defRPr>
            </a:lvl5pPr>
            <a:lvl6pPr lvl="5" rtl="0" algn="ctr">
              <a:spcBef>
                <a:spcPts val="0"/>
              </a:spcBef>
              <a:spcAft>
                <a:spcPts val="0"/>
              </a:spcAft>
              <a:buClr>
                <a:schemeClr val="dk1"/>
              </a:buClr>
              <a:buSzPts val="4200"/>
              <a:buNone/>
              <a:defRPr sz="4200">
                <a:solidFill>
                  <a:schemeClr val="dk1"/>
                </a:solidFill>
              </a:defRPr>
            </a:lvl6pPr>
            <a:lvl7pPr lvl="6" rtl="0" algn="ctr">
              <a:spcBef>
                <a:spcPts val="0"/>
              </a:spcBef>
              <a:spcAft>
                <a:spcPts val="0"/>
              </a:spcAft>
              <a:buClr>
                <a:schemeClr val="dk1"/>
              </a:buClr>
              <a:buSzPts val="4200"/>
              <a:buNone/>
              <a:defRPr sz="4200">
                <a:solidFill>
                  <a:schemeClr val="dk1"/>
                </a:solidFill>
              </a:defRPr>
            </a:lvl7pPr>
            <a:lvl8pPr lvl="7" rtl="0" algn="ctr">
              <a:spcBef>
                <a:spcPts val="0"/>
              </a:spcBef>
              <a:spcAft>
                <a:spcPts val="0"/>
              </a:spcAft>
              <a:buClr>
                <a:schemeClr val="dk1"/>
              </a:buClr>
              <a:buSzPts val="4200"/>
              <a:buNone/>
              <a:defRPr sz="4200">
                <a:solidFill>
                  <a:schemeClr val="dk1"/>
                </a:solidFill>
              </a:defRPr>
            </a:lvl8pPr>
            <a:lvl9pPr lvl="8" rtl="0" algn="ctr">
              <a:spcBef>
                <a:spcPts val="0"/>
              </a:spcBef>
              <a:spcAft>
                <a:spcPts val="0"/>
              </a:spcAft>
              <a:buClr>
                <a:schemeClr val="dk1"/>
              </a:buClr>
              <a:buSzPts val="4200"/>
              <a:buNone/>
              <a:defRPr sz="4200">
                <a:solidFill>
                  <a:schemeClr val="dk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lnSpc>
                <a:spcPct val="90000"/>
              </a:lnSpc>
              <a:spcBef>
                <a:spcPts val="0"/>
              </a:spcBef>
              <a:spcAft>
                <a:spcPts val="0"/>
              </a:spcAft>
              <a:buClr>
                <a:srgbClr val="0046C1"/>
              </a:buClr>
              <a:buSzPts val="3500"/>
              <a:buFont typeface="Gochi Hand"/>
              <a:buNone/>
              <a:defRPr sz="3500">
                <a:solidFill>
                  <a:srgbClr val="0046C1"/>
                </a:solidFill>
                <a:latin typeface="Gochi Hand"/>
                <a:ea typeface="Gochi Hand"/>
                <a:cs typeface="Gochi Hand"/>
                <a:sym typeface="Gochi Hand"/>
              </a:defRPr>
            </a:lvl1pPr>
            <a:lvl2pPr lvl="1">
              <a:spcBef>
                <a:spcPts val="0"/>
              </a:spcBef>
              <a:spcAft>
                <a:spcPts val="0"/>
              </a:spcAft>
              <a:buClr>
                <a:srgbClr val="0046C1"/>
              </a:buClr>
              <a:buSzPts val="2800"/>
              <a:buNone/>
              <a:defRPr sz="2800">
                <a:solidFill>
                  <a:srgbClr val="0046C1"/>
                </a:solidFill>
              </a:defRPr>
            </a:lvl2pPr>
            <a:lvl3pPr lvl="2">
              <a:spcBef>
                <a:spcPts val="0"/>
              </a:spcBef>
              <a:spcAft>
                <a:spcPts val="0"/>
              </a:spcAft>
              <a:buClr>
                <a:srgbClr val="0046C1"/>
              </a:buClr>
              <a:buSzPts val="2800"/>
              <a:buNone/>
              <a:defRPr sz="2800">
                <a:solidFill>
                  <a:srgbClr val="0046C1"/>
                </a:solidFill>
              </a:defRPr>
            </a:lvl3pPr>
            <a:lvl4pPr lvl="3">
              <a:spcBef>
                <a:spcPts val="0"/>
              </a:spcBef>
              <a:spcAft>
                <a:spcPts val="0"/>
              </a:spcAft>
              <a:buClr>
                <a:srgbClr val="0046C1"/>
              </a:buClr>
              <a:buSzPts val="2800"/>
              <a:buNone/>
              <a:defRPr sz="2800">
                <a:solidFill>
                  <a:srgbClr val="0046C1"/>
                </a:solidFill>
              </a:defRPr>
            </a:lvl4pPr>
            <a:lvl5pPr lvl="4">
              <a:spcBef>
                <a:spcPts val="0"/>
              </a:spcBef>
              <a:spcAft>
                <a:spcPts val="0"/>
              </a:spcAft>
              <a:buClr>
                <a:srgbClr val="0046C1"/>
              </a:buClr>
              <a:buSzPts val="2800"/>
              <a:buNone/>
              <a:defRPr sz="2800">
                <a:solidFill>
                  <a:srgbClr val="0046C1"/>
                </a:solidFill>
              </a:defRPr>
            </a:lvl5pPr>
            <a:lvl6pPr lvl="5">
              <a:spcBef>
                <a:spcPts val="0"/>
              </a:spcBef>
              <a:spcAft>
                <a:spcPts val="0"/>
              </a:spcAft>
              <a:buClr>
                <a:srgbClr val="0046C1"/>
              </a:buClr>
              <a:buSzPts val="2800"/>
              <a:buNone/>
              <a:defRPr sz="2800">
                <a:solidFill>
                  <a:srgbClr val="0046C1"/>
                </a:solidFill>
              </a:defRPr>
            </a:lvl6pPr>
            <a:lvl7pPr lvl="6">
              <a:spcBef>
                <a:spcPts val="0"/>
              </a:spcBef>
              <a:spcAft>
                <a:spcPts val="0"/>
              </a:spcAft>
              <a:buClr>
                <a:srgbClr val="0046C1"/>
              </a:buClr>
              <a:buSzPts val="2800"/>
              <a:buNone/>
              <a:defRPr sz="2800">
                <a:solidFill>
                  <a:srgbClr val="0046C1"/>
                </a:solidFill>
              </a:defRPr>
            </a:lvl7pPr>
            <a:lvl8pPr lvl="7">
              <a:spcBef>
                <a:spcPts val="0"/>
              </a:spcBef>
              <a:spcAft>
                <a:spcPts val="0"/>
              </a:spcAft>
              <a:buClr>
                <a:srgbClr val="0046C1"/>
              </a:buClr>
              <a:buSzPts val="2800"/>
              <a:buNone/>
              <a:defRPr sz="2800">
                <a:solidFill>
                  <a:srgbClr val="0046C1"/>
                </a:solidFill>
              </a:defRPr>
            </a:lvl8pPr>
            <a:lvl9pPr lvl="8">
              <a:spcBef>
                <a:spcPts val="0"/>
              </a:spcBef>
              <a:spcAft>
                <a:spcPts val="0"/>
              </a:spcAft>
              <a:buClr>
                <a:srgbClr val="0046C1"/>
              </a:buClr>
              <a:buSzPts val="2800"/>
              <a:buNone/>
              <a:defRPr sz="2800">
                <a:solidFill>
                  <a:srgbClr val="0046C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rgbClr val="0046C1"/>
              </a:buClr>
              <a:buSzPts val="1400"/>
              <a:buFont typeface="Roboto"/>
              <a:buChar char="●"/>
              <a:defRPr>
                <a:solidFill>
                  <a:srgbClr val="0046C1"/>
                </a:solidFill>
                <a:latin typeface="Roboto"/>
                <a:ea typeface="Roboto"/>
                <a:cs typeface="Roboto"/>
                <a:sym typeface="Roboto"/>
              </a:defRPr>
            </a:lvl1pPr>
            <a:lvl2pPr indent="-317500" lvl="1" marL="914400">
              <a:lnSpc>
                <a:spcPct val="115000"/>
              </a:lnSpc>
              <a:spcBef>
                <a:spcPts val="1600"/>
              </a:spcBef>
              <a:spcAft>
                <a:spcPts val="0"/>
              </a:spcAft>
              <a:buClr>
                <a:srgbClr val="0046C1"/>
              </a:buClr>
              <a:buSzPts val="1400"/>
              <a:buFont typeface="Roboto"/>
              <a:buChar char="○"/>
              <a:defRPr>
                <a:solidFill>
                  <a:srgbClr val="0046C1"/>
                </a:solidFill>
                <a:latin typeface="Roboto"/>
                <a:ea typeface="Roboto"/>
                <a:cs typeface="Roboto"/>
                <a:sym typeface="Roboto"/>
              </a:defRPr>
            </a:lvl2pPr>
            <a:lvl3pPr indent="-317500" lvl="2" marL="1371600">
              <a:lnSpc>
                <a:spcPct val="115000"/>
              </a:lnSpc>
              <a:spcBef>
                <a:spcPts val="1600"/>
              </a:spcBef>
              <a:spcAft>
                <a:spcPts val="0"/>
              </a:spcAft>
              <a:buClr>
                <a:srgbClr val="0046C1"/>
              </a:buClr>
              <a:buSzPts val="1400"/>
              <a:buFont typeface="Roboto"/>
              <a:buChar char="■"/>
              <a:defRPr>
                <a:solidFill>
                  <a:srgbClr val="0046C1"/>
                </a:solidFill>
                <a:latin typeface="Roboto"/>
                <a:ea typeface="Roboto"/>
                <a:cs typeface="Roboto"/>
                <a:sym typeface="Roboto"/>
              </a:defRPr>
            </a:lvl3pPr>
            <a:lvl4pPr indent="-317500" lvl="3" marL="1828800">
              <a:lnSpc>
                <a:spcPct val="115000"/>
              </a:lnSpc>
              <a:spcBef>
                <a:spcPts val="1600"/>
              </a:spcBef>
              <a:spcAft>
                <a:spcPts val="0"/>
              </a:spcAft>
              <a:buClr>
                <a:srgbClr val="0046C1"/>
              </a:buClr>
              <a:buSzPts val="1400"/>
              <a:buFont typeface="Roboto"/>
              <a:buChar char="●"/>
              <a:defRPr>
                <a:solidFill>
                  <a:srgbClr val="0046C1"/>
                </a:solidFill>
                <a:latin typeface="Roboto"/>
                <a:ea typeface="Roboto"/>
                <a:cs typeface="Roboto"/>
                <a:sym typeface="Roboto"/>
              </a:defRPr>
            </a:lvl4pPr>
            <a:lvl5pPr indent="-317500" lvl="4" marL="2286000">
              <a:lnSpc>
                <a:spcPct val="115000"/>
              </a:lnSpc>
              <a:spcBef>
                <a:spcPts val="1600"/>
              </a:spcBef>
              <a:spcAft>
                <a:spcPts val="0"/>
              </a:spcAft>
              <a:buClr>
                <a:srgbClr val="0046C1"/>
              </a:buClr>
              <a:buSzPts val="1400"/>
              <a:buFont typeface="Roboto"/>
              <a:buChar char="○"/>
              <a:defRPr>
                <a:solidFill>
                  <a:srgbClr val="0046C1"/>
                </a:solidFill>
                <a:latin typeface="Roboto"/>
                <a:ea typeface="Roboto"/>
                <a:cs typeface="Roboto"/>
                <a:sym typeface="Roboto"/>
              </a:defRPr>
            </a:lvl5pPr>
            <a:lvl6pPr indent="-317500" lvl="5" marL="2743200">
              <a:lnSpc>
                <a:spcPct val="115000"/>
              </a:lnSpc>
              <a:spcBef>
                <a:spcPts val="1600"/>
              </a:spcBef>
              <a:spcAft>
                <a:spcPts val="0"/>
              </a:spcAft>
              <a:buClr>
                <a:srgbClr val="0046C1"/>
              </a:buClr>
              <a:buSzPts val="1400"/>
              <a:buFont typeface="Roboto"/>
              <a:buChar char="■"/>
              <a:defRPr>
                <a:solidFill>
                  <a:srgbClr val="0046C1"/>
                </a:solidFill>
                <a:latin typeface="Roboto"/>
                <a:ea typeface="Roboto"/>
                <a:cs typeface="Roboto"/>
                <a:sym typeface="Roboto"/>
              </a:defRPr>
            </a:lvl6pPr>
            <a:lvl7pPr indent="-317500" lvl="6" marL="3200400">
              <a:lnSpc>
                <a:spcPct val="115000"/>
              </a:lnSpc>
              <a:spcBef>
                <a:spcPts val="1600"/>
              </a:spcBef>
              <a:spcAft>
                <a:spcPts val="0"/>
              </a:spcAft>
              <a:buClr>
                <a:srgbClr val="0046C1"/>
              </a:buClr>
              <a:buSzPts val="1400"/>
              <a:buFont typeface="Roboto"/>
              <a:buChar char="●"/>
              <a:defRPr>
                <a:solidFill>
                  <a:srgbClr val="0046C1"/>
                </a:solidFill>
                <a:latin typeface="Roboto"/>
                <a:ea typeface="Roboto"/>
                <a:cs typeface="Roboto"/>
                <a:sym typeface="Roboto"/>
              </a:defRPr>
            </a:lvl7pPr>
            <a:lvl8pPr indent="-317500" lvl="7" marL="3657600">
              <a:lnSpc>
                <a:spcPct val="115000"/>
              </a:lnSpc>
              <a:spcBef>
                <a:spcPts val="1600"/>
              </a:spcBef>
              <a:spcAft>
                <a:spcPts val="0"/>
              </a:spcAft>
              <a:buClr>
                <a:srgbClr val="0046C1"/>
              </a:buClr>
              <a:buSzPts val="1400"/>
              <a:buFont typeface="Roboto"/>
              <a:buChar char="○"/>
              <a:defRPr>
                <a:solidFill>
                  <a:srgbClr val="0046C1"/>
                </a:solidFill>
                <a:latin typeface="Roboto"/>
                <a:ea typeface="Roboto"/>
                <a:cs typeface="Roboto"/>
                <a:sym typeface="Roboto"/>
              </a:defRPr>
            </a:lvl8pPr>
            <a:lvl9pPr indent="-317500" lvl="8" marL="4114800">
              <a:lnSpc>
                <a:spcPct val="115000"/>
              </a:lnSpc>
              <a:spcBef>
                <a:spcPts val="1600"/>
              </a:spcBef>
              <a:spcAft>
                <a:spcPts val="1600"/>
              </a:spcAft>
              <a:buClr>
                <a:srgbClr val="0046C1"/>
              </a:buClr>
              <a:buSzPts val="1400"/>
              <a:buFont typeface="Roboto"/>
              <a:buChar char="■"/>
              <a:defRPr>
                <a:solidFill>
                  <a:srgbClr val="0046C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000000"/>
          </p15:clr>
        </p15:guide>
        <p15:guide id="2" orient="horz" pos="340">
          <p15:clr>
            <a:srgbClr val="000000"/>
          </p15:clr>
        </p15:guide>
        <p15:guide id="3" orient="horz" pos="2900">
          <p15:clr>
            <a:srgbClr val="000000"/>
          </p15:clr>
        </p15:guide>
        <p15:guide id="4" pos="5311">
          <p15:clr>
            <a:srgbClr val="000000"/>
          </p15:clr>
        </p15:guide>
        <p15:guide id="5" pos="2880">
          <p15:clr>
            <a:srgbClr val="000000"/>
          </p15:clr>
        </p15:guide>
        <p15:guide id="6" orient="horz" pos="1620">
          <p15:clr>
            <a:schemeClr val="dk1"/>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 Id="rId3" Type="http://schemas.openxmlformats.org/officeDocument/2006/relationships/image" Target="../media/image2.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31"/>
          <p:cNvSpPr txBox="1"/>
          <p:nvPr>
            <p:ph type="ctrTitle"/>
          </p:nvPr>
        </p:nvSpPr>
        <p:spPr>
          <a:xfrm flipH="1">
            <a:off x="2642550" y="696300"/>
            <a:ext cx="3858900" cy="22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Mi</a:t>
            </a:r>
            <a:endParaRPr/>
          </a:p>
          <a:p>
            <a:pPr indent="0" lvl="0" marL="0" rtl="0" algn="ctr">
              <a:spcBef>
                <a:spcPts val="0"/>
              </a:spcBef>
              <a:spcAft>
                <a:spcPts val="0"/>
              </a:spcAft>
              <a:buClr>
                <a:schemeClr val="dk1"/>
              </a:buClr>
              <a:buSzPts val="1100"/>
              <a:buFont typeface="Arial"/>
              <a:buNone/>
            </a:pPr>
            <a:r>
              <a:rPr lang="en"/>
              <a:t>Local</a:t>
            </a:r>
            <a:endParaRPr/>
          </a:p>
        </p:txBody>
      </p:sp>
      <p:sp>
        <p:nvSpPr>
          <p:cNvPr id="655" name="Google Shape;655;p31"/>
          <p:cNvSpPr txBox="1"/>
          <p:nvPr>
            <p:ph idx="1" type="subTitle"/>
          </p:nvPr>
        </p:nvSpPr>
        <p:spPr>
          <a:xfrm flipH="1">
            <a:off x="3323850" y="3130253"/>
            <a:ext cx="2496300" cy="62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Reto Blue Yonder</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Equipo 17</a:t>
            </a:r>
            <a:endParaRPr/>
          </a:p>
          <a:p>
            <a:pPr indent="0" lvl="0" marL="0" rtl="0" algn="ctr">
              <a:spcBef>
                <a:spcPts val="0"/>
              </a:spcBef>
              <a:spcAft>
                <a:spcPts val="0"/>
              </a:spcAft>
              <a:buNone/>
            </a:pPr>
            <a:r>
              <a:rPr lang="en"/>
              <a:t>Los Arigatitos uwu</a:t>
            </a:r>
            <a:endParaRPr/>
          </a:p>
        </p:txBody>
      </p:sp>
      <p:grpSp>
        <p:nvGrpSpPr>
          <p:cNvPr id="656" name="Google Shape;656;p31"/>
          <p:cNvGrpSpPr/>
          <p:nvPr/>
        </p:nvGrpSpPr>
        <p:grpSpPr>
          <a:xfrm>
            <a:off x="5906893" y="1189470"/>
            <a:ext cx="2523892" cy="3414539"/>
            <a:chOff x="1113287" y="2153261"/>
            <a:chExt cx="1965189" cy="2658677"/>
          </a:xfrm>
        </p:grpSpPr>
        <p:grpSp>
          <p:nvGrpSpPr>
            <p:cNvPr id="657" name="Google Shape;657;p31"/>
            <p:cNvGrpSpPr/>
            <p:nvPr/>
          </p:nvGrpSpPr>
          <p:grpSpPr>
            <a:xfrm>
              <a:off x="1911933" y="2153261"/>
              <a:ext cx="1166543" cy="460687"/>
              <a:chOff x="7889508" y="2162786"/>
              <a:chExt cx="1166543" cy="460687"/>
            </a:xfrm>
          </p:grpSpPr>
          <p:sp>
            <p:nvSpPr>
              <p:cNvPr id="658" name="Google Shape;658;p31"/>
              <p:cNvSpPr/>
              <p:nvPr/>
            </p:nvSpPr>
            <p:spPr>
              <a:xfrm>
                <a:off x="7896158" y="2169435"/>
                <a:ext cx="1153289" cy="77096"/>
              </a:xfrm>
              <a:custGeom>
                <a:rect b="b" l="l" r="r" t="t"/>
                <a:pathLst>
                  <a:path extrusionOk="0" h="1716" w="25670">
                    <a:moveTo>
                      <a:pt x="1682" y="0"/>
                    </a:moveTo>
                    <a:cubicBezTo>
                      <a:pt x="757" y="0"/>
                      <a:pt x="0" y="768"/>
                      <a:pt x="0" y="1715"/>
                    </a:cubicBezTo>
                    <a:lnTo>
                      <a:pt x="25669" y="1715"/>
                    </a:lnTo>
                    <a:cubicBezTo>
                      <a:pt x="25669" y="757"/>
                      <a:pt x="24895" y="0"/>
                      <a:pt x="23954" y="0"/>
                    </a:cubicBezTo>
                    <a:lnTo>
                      <a:pt x="1715" y="0"/>
                    </a:lnTo>
                    <a:cubicBezTo>
                      <a:pt x="1704" y="0"/>
                      <a:pt x="1693" y="0"/>
                      <a:pt x="1682" y="0"/>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1"/>
              <p:cNvSpPr/>
              <p:nvPr/>
            </p:nvSpPr>
            <p:spPr>
              <a:xfrm>
                <a:off x="7962427" y="2312757"/>
                <a:ext cx="227064" cy="227064"/>
              </a:xfrm>
              <a:custGeom>
                <a:rect b="b" l="l" r="r" t="t"/>
                <a:pathLst>
                  <a:path extrusionOk="0" h="5054" w="5054">
                    <a:moveTo>
                      <a:pt x="4242" y="296"/>
                    </a:moveTo>
                    <a:cubicBezTo>
                      <a:pt x="4518" y="296"/>
                      <a:pt x="4758" y="535"/>
                      <a:pt x="4758" y="830"/>
                    </a:cubicBezTo>
                    <a:lnTo>
                      <a:pt x="4758" y="4242"/>
                    </a:lnTo>
                    <a:cubicBezTo>
                      <a:pt x="4758" y="4518"/>
                      <a:pt x="4518" y="4758"/>
                      <a:pt x="4242" y="4758"/>
                    </a:cubicBezTo>
                    <a:lnTo>
                      <a:pt x="849" y="4758"/>
                    </a:lnTo>
                    <a:cubicBezTo>
                      <a:pt x="554" y="4758"/>
                      <a:pt x="314" y="4518"/>
                      <a:pt x="314" y="4242"/>
                    </a:cubicBezTo>
                    <a:lnTo>
                      <a:pt x="314" y="830"/>
                    </a:lnTo>
                    <a:cubicBezTo>
                      <a:pt x="314" y="535"/>
                      <a:pt x="535" y="314"/>
                      <a:pt x="830" y="296"/>
                    </a:cubicBezTo>
                    <a:close/>
                    <a:moveTo>
                      <a:pt x="830" y="1"/>
                    </a:moveTo>
                    <a:cubicBezTo>
                      <a:pt x="369" y="1"/>
                      <a:pt x="1" y="369"/>
                      <a:pt x="1" y="830"/>
                    </a:cubicBezTo>
                    <a:lnTo>
                      <a:pt x="1" y="4242"/>
                    </a:lnTo>
                    <a:cubicBezTo>
                      <a:pt x="1" y="4684"/>
                      <a:pt x="369" y="5053"/>
                      <a:pt x="830" y="5053"/>
                    </a:cubicBezTo>
                    <a:lnTo>
                      <a:pt x="4242" y="5053"/>
                    </a:lnTo>
                    <a:cubicBezTo>
                      <a:pt x="4684" y="5053"/>
                      <a:pt x="5053" y="4684"/>
                      <a:pt x="5053" y="4242"/>
                    </a:cubicBezTo>
                    <a:lnTo>
                      <a:pt x="5053" y="830"/>
                    </a:lnTo>
                    <a:cubicBezTo>
                      <a:pt x="5053" y="369"/>
                      <a:pt x="4684" y="1"/>
                      <a:pt x="4242"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1"/>
              <p:cNvSpPr/>
              <p:nvPr/>
            </p:nvSpPr>
            <p:spPr>
              <a:xfrm>
                <a:off x="8331109" y="2340927"/>
                <a:ext cx="433326" cy="30685"/>
              </a:xfrm>
              <a:custGeom>
                <a:rect b="b" l="l" r="r" t="t"/>
                <a:pathLst>
                  <a:path extrusionOk="0" h="683" w="9645">
                    <a:moveTo>
                      <a:pt x="462" y="1"/>
                    </a:moveTo>
                    <a:cubicBezTo>
                      <a:pt x="1" y="1"/>
                      <a:pt x="1" y="683"/>
                      <a:pt x="462" y="683"/>
                    </a:cubicBezTo>
                    <a:lnTo>
                      <a:pt x="9202" y="683"/>
                    </a:lnTo>
                    <a:cubicBezTo>
                      <a:pt x="9645" y="683"/>
                      <a:pt x="9645" y="1"/>
                      <a:pt x="9202"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1"/>
              <p:cNvSpPr/>
              <p:nvPr/>
            </p:nvSpPr>
            <p:spPr>
              <a:xfrm>
                <a:off x="8342700" y="2442016"/>
                <a:ext cx="517026" cy="13299"/>
              </a:xfrm>
              <a:custGeom>
                <a:rect b="b" l="l" r="r" t="t"/>
                <a:pathLst>
                  <a:path extrusionOk="0" h="296" w="11508">
                    <a:moveTo>
                      <a:pt x="204" y="0"/>
                    </a:moveTo>
                    <a:cubicBezTo>
                      <a:pt x="1" y="0"/>
                      <a:pt x="1" y="295"/>
                      <a:pt x="204" y="295"/>
                    </a:cubicBezTo>
                    <a:lnTo>
                      <a:pt x="11305" y="295"/>
                    </a:lnTo>
                    <a:cubicBezTo>
                      <a:pt x="11507" y="295"/>
                      <a:pt x="11507" y="0"/>
                      <a:pt x="11305"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1"/>
              <p:cNvSpPr/>
              <p:nvPr/>
            </p:nvSpPr>
            <p:spPr>
              <a:xfrm>
                <a:off x="8342700" y="2496693"/>
                <a:ext cx="351333" cy="13299"/>
              </a:xfrm>
              <a:custGeom>
                <a:rect b="b" l="l" r="r" t="t"/>
                <a:pathLst>
                  <a:path extrusionOk="0" h="296" w="7820">
                    <a:moveTo>
                      <a:pt x="204" y="0"/>
                    </a:moveTo>
                    <a:cubicBezTo>
                      <a:pt x="1" y="0"/>
                      <a:pt x="1" y="295"/>
                      <a:pt x="204" y="295"/>
                    </a:cubicBezTo>
                    <a:lnTo>
                      <a:pt x="7635" y="295"/>
                    </a:lnTo>
                    <a:cubicBezTo>
                      <a:pt x="7819" y="295"/>
                      <a:pt x="7819" y="0"/>
                      <a:pt x="7635"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1"/>
              <p:cNvSpPr/>
              <p:nvPr/>
            </p:nvSpPr>
            <p:spPr>
              <a:xfrm>
                <a:off x="7889508" y="2162786"/>
                <a:ext cx="1166543" cy="460687"/>
              </a:xfrm>
              <a:custGeom>
                <a:rect b="b" l="l" r="r" t="t"/>
                <a:pathLst>
                  <a:path extrusionOk="0" h="10254" w="25965">
                    <a:moveTo>
                      <a:pt x="24250" y="296"/>
                    </a:moveTo>
                    <a:cubicBezTo>
                      <a:pt x="25024" y="296"/>
                      <a:pt x="25670" y="923"/>
                      <a:pt x="25670" y="1716"/>
                    </a:cubicBezTo>
                    <a:lnTo>
                      <a:pt x="25670" y="8539"/>
                    </a:lnTo>
                    <a:cubicBezTo>
                      <a:pt x="25670" y="9332"/>
                      <a:pt x="25024" y="9959"/>
                      <a:pt x="24250" y="9959"/>
                    </a:cubicBezTo>
                    <a:lnTo>
                      <a:pt x="1716" y="9959"/>
                    </a:lnTo>
                    <a:cubicBezTo>
                      <a:pt x="941" y="9959"/>
                      <a:pt x="296" y="9332"/>
                      <a:pt x="296" y="8539"/>
                    </a:cubicBezTo>
                    <a:lnTo>
                      <a:pt x="296" y="1716"/>
                    </a:lnTo>
                    <a:cubicBezTo>
                      <a:pt x="296" y="923"/>
                      <a:pt x="941" y="296"/>
                      <a:pt x="1716" y="296"/>
                    </a:cubicBezTo>
                    <a:close/>
                    <a:moveTo>
                      <a:pt x="1716" y="1"/>
                    </a:moveTo>
                    <a:cubicBezTo>
                      <a:pt x="775" y="1"/>
                      <a:pt x="1" y="757"/>
                      <a:pt x="1" y="1716"/>
                    </a:cubicBezTo>
                    <a:lnTo>
                      <a:pt x="1" y="8539"/>
                    </a:lnTo>
                    <a:cubicBezTo>
                      <a:pt x="1" y="9498"/>
                      <a:pt x="775" y="10254"/>
                      <a:pt x="1716" y="10254"/>
                    </a:cubicBezTo>
                    <a:lnTo>
                      <a:pt x="24250" y="10254"/>
                    </a:lnTo>
                    <a:cubicBezTo>
                      <a:pt x="25190" y="10254"/>
                      <a:pt x="25965" y="9479"/>
                      <a:pt x="25965" y="8539"/>
                    </a:cubicBezTo>
                    <a:lnTo>
                      <a:pt x="25965" y="1716"/>
                    </a:lnTo>
                    <a:cubicBezTo>
                      <a:pt x="25965" y="757"/>
                      <a:pt x="25190" y="1"/>
                      <a:pt x="24250"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4" name="Google Shape;664;p31"/>
            <p:cNvSpPr/>
            <p:nvPr/>
          </p:nvSpPr>
          <p:spPr>
            <a:xfrm>
              <a:off x="2016886" y="2952671"/>
              <a:ext cx="69907" cy="56474"/>
            </a:xfrm>
            <a:custGeom>
              <a:rect b="b" l="l" r="r" t="t"/>
              <a:pathLst>
                <a:path extrusionOk="0" h="1257" w="1556">
                  <a:moveTo>
                    <a:pt x="516" y="1"/>
                  </a:moveTo>
                  <a:cubicBezTo>
                    <a:pt x="250" y="1"/>
                    <a:pt x="0" y="311"/>
                    <a:pt x="228" y="593"/>
                  </a:cubicBezTo>
                  <a:lnTo>
                    <a:pt x="726" y="1257"/>
                  </a:lnTo>
                  <a:lnTo>
                    <a:pt x="1556" y="1128"/>
                  </a:lnTo>
                  <a:lnTo>
                    <a:pt x="800" y="150"/>
                  </a:lnTo>
                  <a:cubicBezTo>
                    <a:pt x="719" y="44"/>
                    <a:pt x="617" y="1"/>
                    <a:pt x="516"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5" name="Google Shape;665;p31"/>
            <p:cNvGrpSpPr/>
            <p:nvPr/>
          </p:nvGrpSpPr>
          <p:grpSpPr>
            <a:xfrm>
              <a:off x="1911933" y="2715000"/>
              <a:ext cx="1166543" cy="460687"/>
              <a:chOff x="7889508" y="2724525"/>
              <a:chExt cx="1166543" cy="460687"/>
            </a:xfrm>
          </p:grpSpPr>
          <p:sp>
            <p:nvSpPr>
              <p:cNvPr id="666" name="Google Shape;666;p31"/>
              <p:cNvSpPr/>
              <p:nvPr/>
            </p:nvSpPr>
            <p:spPr>
              <a:xfrm>
                <a:off x="7896158" y="2731129"/>
                <a:ext cx="1153289" cy="77096"/>
              </a:xfrm>
              <a:custGeom>
                <a:rect b="b" l="l" r="r" t="t"/>
                <a:pathLst>
                  <a:path extrusionOk="0" h="1716" w="25670">
                    <a:moveTo>
                      <a:pt x="1715" y="1"/>
                    </a:moveTo>
                    <a:cubicBezTo>
                      <a:pt x="775" y="1"/>
                      <a:pt x="0" y="757"/>
                      <a:pt x="0" y="1716"/>
                    </a:cubicBezTo>
                    <a:lnTo>
                      <a:pt x="25669" y="1716"/>
                    </a:lnTo>
                    <a:cubicBezTo>
                      <a:pt x="25669" y="757"/>
                      <a:pt x="24895" y="1"/>
                      <a:pt x="23954"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1"/>
              <p:cNvSpPr/>
              <p:nvPr/>
            </p:nvSpPr>
            <p:spPr>
              <a:xfrm>
                <a:off x="8332771" y="2903340"/>
                <a:ext cx="432832" cy="30056"/>
              </a:xfrm>
              <a:custGeom>
                <a:rect b="b" l="l" r="r" t="t"/>
                <a:pathLst>
                  <a:path extrusionOk="0" h="669" w="9634">
                    <a:moveTo>
                      <a:pt x="9214" y="1"/>
                    </a:moveTo>
                    <a:cubicBezTo>
                      <a:pt x="9198" y="1"/>
                      <a:pt x="9182" y="1"/>
                      <a:pt x="9165" y="3"/>
                    </a:cubicBezTo>
                    <a:lnTo>
                      <a:pt x="425" y="3"/>
                    </a:lnTo>
                    <a:cubicBezTo>
                      <a:pt x="0" y="22"/>
                      <a:pt x="0" y="630"/>
                      <a:pt x="425" y="667"/>
                    </a:cubicBezTo>
                    <a:lnTo>
                      <a:pt x="9165" y="667"/>
                    </a:lnTo>
                    <a:cubicBezTo>
                      <a:pt x="9177" y="668"/>
                      <a:pt x="9188" y="669"/>
                      <a:pt x="9199" y="669"/>
                    </a:cubicBezTo>
                    <a:cubicBezTo>
                      <a:pt x="9628" y="669"/>
                      <a:pt x="9633" y="1"/>
                      <a:pt x="9214"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1"/>
              <p:cNvSpPr/>
              <p:nvPr/>
            </p:nvSpPr>
            <p:spPr>
              <a:xfrm>
                <a:off x="8343554" y="3003665"/>
                <a:ext cx="432292" cy="13388"/>
              </a:xfrm>
              <a:custGeom>
                <a:rect b="b" l="l" r="r" t="t"/>
                <a:pathLst>
                  <a:path extrusionOk="0" h="298" w="9622">
                    <a:moveTo>
                      <a:pt x="9473" y="1"/>
                    </a:moveTo>
                    <a:cubicBezTo>
                      <a:pt x="9469" y="1"/>
                      <a:pt x="9464" y="1"/>
                      <a:pt x="9460" y="2"/>
                    </a:cubicBezTo>
                    <a:lnTo>
                      <a:pt x="185" y="2"/>
                    </a:lnTo>
                    <a:cubicBezTo>
                      <a:pt x="0" y="20"/>
                      <a:pt x="0" y="278"/>
                      <a:pt x="185" y="297"/>
                    </a:cubicBezTo>
                    <a:lnTo>
                      <a:pt x="9460" y="297"/>
                    </a:lnTo>
                    <a:cubicBezTo>
                      <a:pt x="9464" y="297"/>
                      <a:pt x="9469" y="297"/>
                      <a:pt x="9473" y="297"/>
                    </a:cubicBezTo>
                    <a:cubicBezTo>
                      <a:pt x="9622" y="297"/>
                      <a:pt x="9622" y="1"/>
                      <a:pt x="9473"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1"/>
              <p:cNvSpPr/>
              <p:nvPr/>
            </p:nvSpPr>
            <p:spPr>
              <a:xfrm>
                <a:off x="8345216" y="3058388"/>
                <a:ext cx="469762" cy="13299"/>
              </a:xfrm>
              <a:custGeom>
                <a:rect b="b" l="l" r="r" t="t"/>
                <a:pathLst>
                  <a:path extrusionOk="0" h="296" w="10456">
                    <a:moveTo>
                      <a:pt x="148" y="1"/>
                    </a:moveTo>
                    <a:cubicBezTo>
                      <a:pt x="55" y="1"/>
                      <a:pt x="0" y="75"/>
                      <a:pt x="0" y="148"/>
                    </a:cubicBezTo>
                    <a:cubicBezTo>
                      <a:pt x="0" y="240"/>
                      <a:pt x="55" y="296"/>
                      <a:pt x="148" y="296"/>
                    </a:cubicBezTo>
                    <a:lnTo>
                      <a:pt x="10308" y="296"/>
                    </a:lnTo>
                    <a:cubicBezTo>
                      <a:pt x="10400" y="296"/>
                      <a:pt x="10456" y="240"/>
                      <a:pt x="10456" y="148"/>
                    </a:cubicBezTo>
                    <a:cubicBezTo>
                      <a:pt x="10456" y="75"/>
                      <a:pt x="10400" y="1"/>
                      <a:pt x="10308"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1"/>
              <p:cNvSpPr/>
              <p:nvPr/>
            </p:nvSpPr>
            <p:spPr>
              <a:xfrm>
                <a:off x="7963281" y="2875260"/>
                <a:ext cx="226210" cy="226255"/>
              </a:xfrm>
              <a:custGeom>
                <a:rect b="b" l="l" r="r" t="t"/>
                <a:pathLst>
                  <a:path extrusionOk="0" h="5036" w="5035">
                    <a:moveTo>
                      <a:pt x="4199" y="1"/>
                    </a:moveTo>
                    <a:cubicBezTo>
                      <a:pt x="4189" y="1"/>
                      <a:pt x="4178" y="1"/>
                      <a:pt x="4168" y="1"/>
                    </a:cubicBezTo>
                    <a:lnTo>
                      <a:pt x="885" y="1"/>
                    </a:lnTo>
                    <a:cubicBezTo>
                      <a:pt x="387" y="1"/>
                      <a:pt x="0" y="389"/>
                      <a:pt x="0" y="868"/>
                    </a:cubicBezTo>
                    <a:lnTo>
                      <a:pt x="0" y="4151"/>
                    </a:lnTo>
                    <a:cubicBezTo>
                      <a:pt x="0" y="4648"/>
                      <a:pt x="387" y="5036"/>
                      <a:pt x="885" y="5036"/>
                    </a:cubicBezTo>
                    <a:cubicBezTo>
                      <a:pt x="1051" y="5017"/>
                      <a:pt x="1051" y="4759"/>
                      <a:pt x="885" y="4741"/>
                    </a:cubicBezTo>
                    <a:cubicBezTo>
                      <a:pt x="553" y="4741"/>
                      <a:pt x="295" y="4482"/>
                      <a:pt x="295" y="4151"/>
                    </a:cubicBezTo>
                    <a:lnTo>
                      <a:pt x="295" y="868"/>
                    </a:lnTo>
                    <a:cubicBezTo>
                      <a:pt x="295" y="555"/>
                      <a:pt x="553" y="278"/>
                      <a:pt x="885" y="278"/>
                    </a:cubicBezTo>
                    <a:lnTo>
                      <a:pt x="4168" y="278"/>
                    </a:lnTo>
                    <a:cubicBezTo>
                      <a:pt x="4481" y="278"/>
                      <a:pt x="4758" y="555"/>
                      <a:pt x="4758" y="868"/>
                    </a:cubicBezTo>
                    <a:lnTo>
                      <a:pt x="4758" y="4151"/>
                    </a:lnTo>
                    <a:cubicBezTo>
                      <a:pt x="4758" y="4482"/>
                      <a:pt x="4481" y="4741"/>
                      <a:pt x="4168" y="4741"/>
                    </a:cubicBezTo>
                    <a:cubicBezTo>
                      <a:pt x="3983" y="4759"/>
                      <a:pt x="3983" y="5017"/>
                      <a:pt x="4168" y="5036"/>
                    </a:cubicBezTo>
                    <a:cubicBezTo>
                      <a:pt x="4647" y="5036"/>
                      <a:pt x="5034" y="4648"/>
                      <a:pt x="5034" y="4151"/>
                    </a:cubicBezTo>
                    <a:lnTo>
                      <a:pt x="5034" y="868"/>
                    </a:lnTo>
                    <a:cubicBezTo>
                      <a:pt x="5034" y="399"/>
                      <a:pt x="4664" y="1"/>
                      <a:pt x="4199"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1"/>
              <p:cNvSpPr/>
              <p:nvPr/>
            </p:nvSpPr>
            <p:spPr>
              <a:xfrm>
                <a:off x="8095010" y="2927961"/>
                <a:ext cx="176835" cy="207520"/>
              </a:xfrm>
              <a:custGeom>
                <a:rect b="b" l="l" r="r" t="t"/>
                <a:pathLst>
                  <a:path extrusionOk="0" h="4619" w="3936">
                    <a:moveTo>
                      <a:pt x="3449" y="1"/>
                    </a:moveTo>
                    <a:cubicBezTo>
                      <a:pt x="3352" y="1"/>
                      <a:pt x="3253" y="41"/>
                      <a:pt x="3172" y="138"/>
                    </a:cubicBezTo>
                    <a:lnTo>
                      <a:pt x="645" y="3623"/>
                    </a:lnTo>
                    <a:lnTo>
                      <a:pt x="516" y="3475"/>
                    </a:lnTo>
                    <a:lnTo>
                      <a:pt x="0" y="4010"/>
                    </a:lnTo>
                    <a:lnTo>
                      <a:pt x="350" y="4471"/>
                    </a:lnTo>
                    <a:cubicBezTo>
                      <a:pt x="406" y="4563"/>
                      <a:pt x="516" y="4619"/>
                      <a:pt x="645" y="4619"/>
                    </a:cubicBezTo>
                    <a:cubicBezTo>
                      <a:pt x="756" y="4619"/>
                      <a:pt x="867" y="4545"/>
                      <a:pt x="922" y="4453"/>
                    </a:cubicBezTo>
                    <a:lnTo>
                      <a:pt x="3762" y="562"/>
                    </a:lnTo>
                    <a:cubicBezTo>
                      <a:pt x="3936" y="281"/>
                      <a:pt x="3703" y="1"/>
                      <a:pt x="3449"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1"/>
              <p:cNvSpPr/>
              <p:nvPr/>
            </p:nvSpPr>
            <p:spPr>
              <a:xfrm>
                <a:off x="7889508" y="2724525"/>
                <a:ext cx="1166543" cy="460687"/>
              </a:xfrm>
              <a:custGeom>
                <a:rect b="b" l="l" r="r" t="t"/>
                <a:pathLst>
                  <a:path extrusionOk="0" h="10254" w="25965">
                    <a:moveTo>
                      <a:pt x="1863" y="0"/>
                    </a:moveTo>
                    <a:cubicBezTo>
                      <a:pt x="831" y="0"/>
                      <a:pt x="1" y="830"/>
                      <a:pt x="1" y="1863"/>
                    </a:cubicBezTo>
                    <a:lnTo>
                      <a:pt x="1" y="8391"/>
                    </a:lnTo>
                    <a:cubicBezTo>
                      <a:pt x="1" y="9423"/>
                      <a:pt x="831" y="10253"/>
                      <a:pt x="1863" y="10253"/>
                    </a:cubicBezTo>
                    <a:cubicBezTo>
                      <a:pt x="2066" y="10253"/>
                      <a:pt x="2066" y="9976"/>
                      <a:pt x="1863" y="9976"/>
                    </a:cubicBezTo>
                    <a:cubicBezTo>
                      <a:pt x="997" y="9958"/>
                      <a:pt x="296" y="9257"/>
                      <a:pt x="296" y="8391"/>
                    </a:cubicBezTo>
                    <a:lnTo>
                      <a:pt x="296" y="1863"/>
                    </a:lnTo>
                    <a:cubicBezTo>
                      <a:pt x="296" y="996"/>
                      <a:pt x="997" y="295"/>
                      <a:pt x="1863" y="295"/>
                    </a:cubicBezTo>
                    <a:lnTo>
                      <a:pt x="24102" y="295"/>
                    </a:lnTo>
                    <a:cubicBezTo>
                      <a:pt x="24969" y="295"/>
                      <a:pt x="25670" y="996"/>
                      <a:pt x="25670" y="1863"/>
                    </a:cubicBezTo>
                    <a:lnTo>
                      <a:pt x="25670" y="8391"/>
                    </a:lnTo>
                    <a:cubicBezTo>
                      <a:pt x="25670" y="9257"/>
                      <a:pt x="24969" y="9958"/>
                      <a:pt x="24102" y="9976"/>
                    </a:cubicBezTo>
                    <a:lnTo>
                      <a:pt x="2896" y="9976"/>
                    </a:lnTo>
                    <a:cubicBezTo>
                      <a:pt x="2693" y="9976"/>
                      <a:pt x="2693" y="10253"/>
                      <a:pt x="2896" y="10253"/>
                    </a:cubicBezTo>
                    <a:lnTo>
                      <a:pt x="24102" y="10253"/>
                    </a:lnTo>
                    <a:cubicBezTo>
                      <a:pt x="25116" y="10253"/>
                      <a:pt x="25965" y="9423"/>
                      <a:pt x="25965" y="8391"/>
                    </a:cubicBezTo>
                    <a:lnTo>
                      <a:pt x="25965" y="1863"/>
                    </a:lnTo>
                    <a:cubicBezTo>
                      <a:pt x="25946" y="830"/>
                      <a:pt x="25116" y="0"/>
                      <a:pt x="24102"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3" name="Google Shape;673;p31"/>
            <p:cNvSpPr/>
            <p:nvPr/>
          </p:nvSpPr>
          <p:spPr>
            <a:xfrm>
              <a:off x="1878821" y="3047200"/>
              <a:ext cx="202174" cy="130110"/>
            </a:xfrm>
            <a:custGeom>
              <a:rect b="b" l="l" r="r" t="t"/>
              <a:pathLst>
                <a:path extrusionOk="0" h="2896" w="4500">
                  <a:moveTo>
                    <a:pt x="3983" y="1"/>
                  </a:moveTo>
                  <a:lnTo>
                    <a:pt x="0" y="2048"/>
                  </a:lnTo>
                  <a:lnTo>
                    <a:pt x="793" y="2896"/>
                  </a:lnTo>
                  <a:lnTo>
                    <a:pt x="4500" y="978"/>
                  </a:lnTo>
                  <a:lnTo>
                    <a:pt x="4242" y="462"/>
                  </a:lnTo>
                  <a:lnTo>
                    <a:pt x="3983" y="1"/>
                  </a:lnTo>
                  <a:close/>
                </a:path>
              </a:pathLst>
            </a:custGeom>
            <a:solidFill>
              <a:srgbClr val="3B4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1"/>
            <p:cNvSpPr/>
            <p:nvPr/>
          </p:nvSpPr>
          <p:spPr>
            <a:xfrm>
              <a:off x="2176247" y="2989961"/>
              <a:ext cx="40435" cy="33291"/>
            </a:xfrm>
            <a:custGeom>
              <a:rect b="b" l="l" r="r" t="t"/>
              <a:pathLst>
                <a:path extrusionOk="0" h="741" w="900">
                  <a:moveTo>
                    <a:pt x="723" y="1"/>
                  </a:moveTo>
                  <a:cubicBezTo>
                    <a:pt x="716" y="1"/>
                    <a:pt x="709" y="1"/>
                    <a:pt x="701" y="3"/>
                  </a:cubicBezTo>
                  <a:lnTo>
                    <a:pt x="0" y="95"/>
                  </a:lnTo>
                  <a:lnTo>
                    <a:pt x="332" y="740"/>
                  </a:lnTo>
                  <a:lnTo>
                    <a:pt x="830" y="224"/>
                  </a:lnTo>
                  <a:cubicBezTo>
                    <a:pt x="900" y="137"/>
                    <a:pt x="838" y="1"/>
                    <a:pt x="723" y="1"/>
                  </a:cubicBezTo>
                  <a:close/>
                </a:path>
              </a:pathLst>
            </a:custGeom>
            <a:solidFill>
              <a:srgbClr val="3B4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5" name="Google Shape;675;p31"/>
            <p:cNvGrpSpPr/>
            <p:nvPr/>
          </p:nvGrpSpPr>
          <p:grpSpPr>
            <a:xfrm>
              <a:off x="1113287" y="2522707"/>
              <a:ext cx="1111257" cy="2289231"/>
              <a:chOff x="7090862" y="2532232"/>
              <a:chExt cx="1111257" cy="2289231"/>
            </a:xfrm>
          </p:grpSpPr>
          <p:sp>
            <p:nvSpPr>
              <p:cNvPr id="676" name="Google Shape;676;p31"/>
              <p:cNvSpPr/>
              <p:nvPr/>
            </p:nvSpPr>
            <p:spPr>
              <a:xfrm>
                <a:off x="7423107" y="3449444"/>
                <a:ext cx="68784" cy="74625"/>
              </a:xfrm>
              <a:custGeom>
                <a:rect b="b" l="l" r="r" t="t"/>
                <a:pathLst>
                  <a:path extrusionOk="0" h="1661" w="1531">
                    <a:moveTo>
                      <a:pt x="1346" y="0"/>
                    </a:moveTo>
                    <a:cubicBezTo>
                      <a:pt x="1254" y="19"/>
                      <a:pt x="1162" y="56"/>
                      <a:pt x="1106" y="111"/>
                    </a:cubicBezTo>
                    <a:cubicBezTo>
                      <a:pt x="940" y="296"/>
                      <a:pt x="940" y="720"/>
                      <a:pt x="959" y="1052"/>
                    </a:cubicBezTo>
                    <a:cubicBezTo>
                      <a:pt x="977" y="1144"/>
                      <a:pt x="977" y="1236"/>
                      <a:pt x="959" y="1328"/>
                    </a:cubicBezTo>
                    <a:cubicBezTo>
                      <a:pt x="959" y="1347"/>
                      <a:pt x="959" y="1347"/>
                      <a:pt x="940" y="1347"/>
                    </a:cubicBezTo>
                    <a:cubicBezTo>
                      <a:pt x="905" y="1355"/>
                      <a:pt x="870" y="1358"/>
                      <a:pt x="834" y="1358"/>
                    </a:cubicBezTo>
                    <a:cubicBezTo>
                      <a:pt x="705" y="1358"/>
                      <a:pt x="581" y="1308"/>
                      <a:pt x="479" y="1236"/>
                    </a:cubicBezTo>
                    <a:cubicBezTo>
                      <a:pt x="387" y="1181"/>
                      <a:pt x="424" y="664"/>
                      <a:pt x="535" y="185"/>
                    </a:cubicBezTo>
                    <a:cubicBezTo>
                      <a:pt x="553" y="111"/>
                      <a:pt x="516" y="37"/>
                      <a:pt x="443" y="19"/>
                    </a:cubicBezTo>
                    <a:cubicBezTo>
                      <a:pt x="427" y="16"/>
                      <a:pt x="411" y="14"/>
                      <a:pt x="397" y="14"/>
                    </a:cubicBezTo>
                    <a:cubicBezTo>
                      <a:pt x="327" y="14"/>
                      <a:pt x="273" y="50"/>
                      <a:pt x="258" y="111"/>
                    </a:cubicBezTo>
                    <a:cubicBezTo>
                      <a:pt x="166" y="461"/>
                      <a:pt x="0" y="1254"/>
                      <a:pt x="314" y="1476"/>
                    </a:cubicBezTo>
                    <a:cubicBezTo>
                      <a:pt x="479" y="1586"/>
                      <a:pt x="664" y="1642"/>
                      <a:pt x="848" y="1660"/>
                    </a:cubicBezTo>
                    <a:cubicBezTo>
                      <a:pt x="922" y="1642"/>
                      <a:pt x="996" y="1623"/>
                      <a:pt x="1051" y="1605"/>
                    </a:cubicBezTo>
                    <a:cubicBezTo>
                      <a:pt x="1143" y="1568"/>
                      <a:pt x="1217" y="1476"/>
                      <a:pt x="1254" y="1365"/>
                    </a:cubicBezTo>
                    <a:cubicBezTo>
                      <a:pt x="1254" y="1254"/>
                      <a:pt x="1254" y="1144"/>
                      <a:pt x="1254" y="1033"/>
                    </a:cubicBezTo>
                    <a:cubicBezTo>
                      <a:pt x="1236" y="812"/>
                      <a:pt x="1217" y="406"/>
                      <a:pt x="1309" y="296"/>
                    </a:cubicBezTo>
                    <a:lnTo>
                      <a:pt x="1346" y="296"/>
                    </a:lnTo>
                    <a:cubicBezTo>
                      <a:pt x="1531" y="296"/>
                      <a:pt x="1531" y="19"/>
                      <a:pt x="1346"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1"/>
              <p:cNvSpPr/>
              <p:nvPr/>
            </p:nvSpPr>
            <p:spPr>
              <a:xfrm>
                <a:off x="7350997" y="3458340"/>
                <a:ext cx="260355" cy="1170901"/>
              </a:xfrm>
              <a:custGeom>
                <a:rect b="b" l="l" r="r" t="t"/>
                <a:pathLst>
                  <a:path extrusionOk="0" h="26062" w="5795">
                    <a:moveTo>
                      <a:pt x="1783" y="1"/>
                    </a:moveTo>
                    <a:cubicBezTo>
                      <a:pt x="1743" y="1"/>
                      <a:pt x="1706" y="15"/>
                      <a:pt x="1679" y="42"/>
                    </a:cubicBezTo>
                    <a:cubicBezTo>
                      <a:pt x="1623" y="116"/>
                      <a:pt x="1" y="1886"/>
                      <a:pt x="130" y="3804"/>
                    </a:cubicBezTo>
                    <a:cubicBezTo>
                      <a:pt x="222" y="4763"/>
                      <a:pt x="535" y="5685"/>
                      <a:pt x="1015" y="6515"/>
                    </a:cubicBezTo>
                    <a:cubicBezTo>
                      <a:pt x="1236" y="6920"/>
                      <a:pt x="1402" y="7252"/>
                      <a:pt x="1402" y="7474"/>
                    </a:cubicBezTo>
                    <a:cubicBezTo>
                      <a:pt x="1402" y="8230"/>
                      <a:pt x="1734" y="13153"/>
                      <a:pt x="1937" y="14057"/>
                    </a:cubicBezTo>
                    <a:cubicBezTo>
                      <a:pt x="2029" y="14389"/>
                      <a:pt x="2140" y="14721"/>
                      <a:pt x="2269" y="15034"/>
                    </a:cubicBezTo>
                    <a:cubicBezTo>
                      <a:pt x="2398" y="15384"/>
                      <a:pt x="2509" y="15679"/>
                      <a:pt x="2453" y="15845"/>
                    </a:cubicBezTo>
                    <a:cubicBezTo>
                      <a:pt x="2250" y="16380"/>
                      <a:pt x="1679" y="18372"/>
                      <a:pt x="2195" y="21064"/>
                    </a:cubicBezTo>
                    <a:cubicBezTo>
                      <a:pt x="2711" y="23756"/>
                      <a:pt x="2970" y="25250"/>
                      <a:pt x="3006" y="25619"/>
                    </a:cubicBezTo>
                    <a:cubicBezTo>
                      <a:pt x="3025" y="25840"/>
                      <a:pt x="3302" y="25932"/>
                      <a:pt x="3394" y="25951"/>
                    </a:cubicBezTo>
                    <a:cubicBezTo>
                      <a:pt x="3707" y="26024"/>
                      <a:pt x="4021" y="26061"/>
                      <a:pt x="4353" y="26061"/>
                    </a:cubicBezTo>
                    <a:cubicBezTo>
                      <a:pt x="4906" y="26061"/>
                      <a:pt x="5496" y="25969"/>
                      <a:pt x="5699" y="25711"/>
                    </a:cubicBezTo>
                    <a:cubicBezTo>
                      <a:pt x="5794" y="25602"/>
                      <a:pt x="5688" y="25472"/>
                      <a:pt x="5581" y="25472"/>
                    </a:cubicBezTo>
                    <a:cubicBezTo>
                      <a:pt x="5544" y="25472"/>
                      <a:pt x="5506" y="25488"/>
                      <a:pt x="5477" y="25526"/>
                    </a:cubicBezTo>
                    <a:cubicBezTo>
                      <a:pt x="5349" y="25687"/>
                      <a:pt x="4871" y="25792"/>
                      <a:pt x="4336" y="25792"/>
                    </a:cubicBezTo>
                    <a:cubicBezTo>
                      <a:pt x="4256" y="25792"/>
                      <a:pt x="4175" y="25789"/>
                      <a:pt x="4094" y="25785"/>
                    </a:cubicBezTo>
                    <a:cubicBezTo>
                      <a:pt x="3560" y="25748"/>
                      <a:pt x="3302" y="25637"/>
                      <a:pt x="3283" y="25619"/>
                    </a:cubicBezTo>
                    <a:cubicBezTo>
                      <a:pt x="3246" y="25231"/>
                      <a:pt x="2970" y="23719"/>
                      <a:pt x="2453" y="21027"/>
                    </a:cubicBezTo>
                    <a:cubicBezTo>
                      <a:pt x="1955" y="18390"/>
                      <a:pt x="2527" y="16472"/>
                      <a:pt x="2711" y="15956"/>
                    </a:cubicBezTo>
                    <a:cubicBezTo>
                      <a:pt x="2804" y="15679"/>
                      <a:pt x="2675" y="15366"/>
                      <a:pt x="2527" y="14942"/>
                    </a:cubicBezTo>
                    <a:cubicBezTo>
                      <a:pt x="2398" y="14628"/>
                      <a:pt x="2287" y="14315"/>
                      <a:pt x="2214" y="13983"/>
                    </a:cubicBezTo>
                    <a:cubicBezTo>
                      <a:pt x="2011" y="13135"/>
                      <a:pt x="1679" y="8211"/>
                      <a:pt x="1679" y="7492"/>
                    </a:cubicBezTo>
                    <a:cubicBezTo>
                      <a:pt x="1679" y="7179"/>
                      <a:pt x="1494" y="6828"/>
                      <a:pt x="1273" y="6386"/>
                    </a:cubicBezTo>
                    <a:cubicBezTo>
                      <a:pt x="923" y="5722"/>
                      <a:pt x="480" y="4910"/>
                      <a:pt x="406" y="3804"/>
                    </a:cubicBezTo>
                    <a:cubicBezTo>
                      <a:pt x="277" y="1997"/>
                      <a:pt x="1882" y="263"/>
                      <a:pt x="1900" y="245"/>
                    </a:cubicBezTo>
                    <a:cubicBezTo>
                      <a:pt x="1955" y="190"/>
                      <a:pt x="1955" y="98"/>
                      <a:pt x="1900" y="42"/>
                    </a:cubicBezTo>
                    <a:cubicBezTo>
                      <a:pt x="1863" y="15"/>
                      <a:pt x="1822" y="1"/>
                      <a:pt x="1783"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1"/>
              <p:cNvSpPr/>
              <p:nvPr/>
            </p:nvSpPr>
            <p:spPr>
              <a:xfrm>
                <a:off x="7286390" y="2532232"/>
                <a:ext cx="386916" cy="624807"/>
              </a:xfrm>
              <a:custGeom>
                <a:rect b="b" l="l" r="r" t="t"/>
                <a:pathLst>
                  <a:path extrusionOk="0" h="13907" w="8612">
                    <a:moveTo>
                      <a:pt x="4259" y="1"/>
                    </a:moveTo>
                    <a:cubicBezTo>
                      <a:pt x="4074" y="1"/>
                      <a:pt x="3878" y="7"/>
                      <a:pt x="3670" y="21"/>
                    </a:cubicBezTo>
                    <a:cubicBezTo>
                      <a:pt x="1439" y="150"/>
                      <a:pt x="1162" y="2510"/>
                      <a:pt x="1291" y="3229"/>
                    </a:cubicBezTo>
                    <a:cubicBezTo>
                      <a:pt x="1402" y="3930"/>
                      <a:pt x="1347" y="5036"/>
                      <a:pt x="1217" y="6124"/>
                    </a:cubicBezTo>
                    <a:cubicBezTo>
                      <a:pt x="1107" y="7231"/>
                      <a:pt x="0" y="8485"/>
                      <a:pt x="37" y="10366"/>
                    </a:cubicBezTo>
                    <a:cubicBezTo>
                      <a:pt x="56" y="12228"/>
                      <a:pt x="1476" y="12744"/>
                      <a:pt x="1715" y="12966"/>
                    </a:cubicBezTo>
                    <a:cubicBezTo>
                      <a:pt x="2379" y="13464"/>
                      <a:pt x="3172" y="13777"/>
                      <a:pt x="3983" y="13888"/>
                    </a:cubicBezTo>
                    <a:cubicBezTo>
                      <a:pt x="4079" y="13900"/>
                      <a:pt x="4167" y="13906"/>
                      <a:pt x="4247" y="13906"/>
                    </a:cubicBezTo>
                    <a:cubicBezTo>
                      <a:pt x="5091" y="13906"/>
                      <a:pt x="5098" y="13239"/>
                      <a:pt x="5182" y="12818"/>
                    </a:cubicBezTo>
                    <a:cubicBezTo>
                      <a:pt x="5274" y="12357"/>
                      <a:pt x="5366" y="11933"/>
                      <a:pt x="6307" y="11269"/>
                    </a:cubicBezTo>
                    <a:cubicBezTo>
                      <a:pt x="7266" y="10605"/>
                      <a:pt x="6602" y="9665"/>
                      <a:pt x="6473" y="9019"/>
                    </a:cubicBezTo>
                    <a:cubicBezTo>
                      <a:pt x="6393" y="8552"/>
                      <a:pt x="6632" y="8298"/>
                      <a:pt x="7015" y="8298"/>
                    </a:cubicBezTo>
                    <a:cubicBezTo>
                      <a:pt x="7161" y="8298"/>
                      <a:pt x="7327" y="8335"/>
                      <a:pt x="7506" y="8411"/>
                    </a:cubicBezTo>
                    <a:cubicBezTo>
                      <a:pt x="7683" y="8487"/>
                      <a:pt x="7817" y="8518"/>
                      <a:pt x="7918" y="8518"/>
                    </a:cubicBezTo>
                    <a:cubicBezTo>
                      <a:pt x="8187" y="8518"/>
                      <a:pt x="8230" y="8298"/>
                      <a:pt x="8243" y="8097"/>
                    </a:cubicBezTo>
                    <a:cubicBezTo>
                      <a:pt x="8280" y="7821"/>
                      <a:pt x="7376" y="6530"/>
                      <a:pt x="6860" y="6143"/>
                    </a:cubicBezTo>
                    <a:cubicBezTo>
                      <a:pt x="6344" y="5737"/>
                      <a:pt x="6399" y="5036"/>
                      <a:pt x="6307" y="4723"/>
                    </a:cubicBezTo>
                    <a:cubicBezTo>
                      <a:pt x="6215" y="4409"/>
                      <a:pt x="5975" y="4428"/>
                      <a:pt x="5330" y="4188"/>
                    </a:cubicBezTo>
                    <a:cubicBezTo>
                      <a:pt x="4684" y="3948"/>
                      <a:pt x="4444" y="3414"/>
                      <a:pt x="5053" y="3229"/>
                    </a:cubicBezTo>
                    <a:cubicBezTo>
                      <a:pt x="5119" y="3209"/>
                      <a:pt x="5182" y="3200"/>
                      <a:pt x="5243" y="3200"/>
                    </a:cubicBezTo>
                    <a:cubicBezTo>
                      <a:pt x="5742" y="3200"/>
                      <a:pt x="6074" y="3818"/>
                      <a:pt x="6436" y="4114"/>
                    </a:cubicBezTo>
                    <a:cubicBezTo>
                      <a:pt x="6495" y="4165"/>
                      <a:pt x="6540" y="4188"/>
                      <a:pt x="6573" y="4188"/>
                    </a:cubicBezTo>
                    <a:cubicBezTo>
                      <a:pt x="6769" y="4188"/>
                      <a:pt x="6565" y="3413"/>
                      <a:pt x="6454" y="3082"/>
                    </a:cubicBezTo>
                    <a:cubicBezTo>
                      <a:pt x="6325" y="2676"/>
                      <a:pt x="6860" y="2639"/>
                      <a:pt x="6860" y="2639"/>
                    </a:cubicBezTo>
                    <a:cubicBezTo>
                      <a:pt x="7081" y="2584"/>
                      <a:pt x="8483" y="2695"/>
                      <a:pt x="8557" y="1883"/>
                    </a:cubicBezTo>
                    <a:cubicBezTo>
                      <a:pt x="8612" y="1072"/>
                      <a:pt x="7727" y="832"/>
                      <a:pt x="7266" y="703"/>
                    </a:cubicBezTo>
                    <a:cubicBezTo>
                      <a:pt x="6847" y="603"/>
                      <a:pt x="6080" y="1"/>
                      <a:pt x="4259"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1"/>
              <p:cNvSpPr/>
              <p:nvPr/>
            </p:nvSpPr>
            <p:spPr>
              <a:xfrm>
                <a:off x="7632698" y="2638981"/>
                <a:ext cx="29877" cy="56564"/>
              </a:xfrm>
              <a:custGeom>
                <a:rect b="b" l="l" r="r" t="t"/>
                <a:pathLst>
                  <a:path extrusionOk="0" h="1259" w="665">
                    <a:moveTo>
                      <a:pt x="150" y="0"/>
                    </a:moveTo>
                    <a:cubicBezTo>
                      <a:pt x="137" y="0"/>
                      <a:pt x="124" y="2"/>
                      <a:pt x="111" y="5"/>
                    </a:cubicBezTo>
                    <a:cubicBezTo>
                      <a:pt x="37" y="42"/>
                      <a:pt x="0" y="116"/>
                      <a:pt x="19" y="189"/>
                    </a:cubicBezTo>
                    <a:cubicBezTo>
                      <a:pt x="74" y="337"/>
                      <a:pt x="295" y="1038"/>
                      <a:pt x="369" y="1167"/>
                    </a:cubicBezTo>
                    <a:cubicBezTo>
                      <a:pt x="388" y="1222"/>
                      <a:pt x="443" y="1259"/>
                      <a:pt x="498" y="1259"/>
                    </a:cubicBezTo>
                    <a:cubicBezTo>
                      <a:pt x="517" y="1259"/>
                      <a:pt x="535" y="1241"/>
                      <a:pt x="554" y="1241"/>
                    </a:cubicBezTo>
                    <a:cubicBezTo>
                      <a:pt x="627" y="1204"/>
                      <a:pt x="664" y="1111"/>
                      <a:pt x="627" y="1038"/>
                    </a:cubicBezTo>
                    <a:cubicBezTo>
                      <a:pt x="590" y="964"/>
                      <a:pt x="406" y="429"/>
                      <a:pt x="295" y="97"/>
                    </a:cubicBezTo>
                    <a:cubicBezTo>
                      <a:pt x="280" y="36"/>
                      <a:pt x="214" y="0"/>
                      <a:pt x="150"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1"/>
              <p:cNvSpPr/>
              <p:nvPr/>
            </p:nvSpPr>
            <p:spPr>
              <a:xfrm>
                <a:off x="7644289" y="2681034"/>
                <a:ext cx="47264" cy="83296"/>
              </a:xfrm>
              <a:custGeom>
                <a:rect b="b" l="l" r="r" t="t"/>
                <a:pathLst>
                  <a:path extrusionOk="0" h="1854" w="1052">
                    <a:moveTo>
                      <a:pt x="332" y="305"/>
                    </a:moveTo>
                    <a:cubicBezTo>
                      <a:pt x="535" y="784"/>
                      <a:pt x="738" y="1356"/>
                      <a:pt x="720" y="1466"/>
                    </a:cubicBezTo>
                    <a:cubicBezTo>
                      <a:pt x="701" y="1485"/>
                      <a:pt x="701" y="1522"/>
                      <a:pt x="664" y="1540"/>
                    </a:cubicBezTo>
                    <a:cubicBezTo>
                      <a:pt x="517" y="1153"/>
                      <a:pt x="388" y="747"/>
                      <a:pt x="332" y="323"/>
                    </a:cubicBezTo>
                    <a:cubicBezTo>
                      <a:pt x="314" y="323"/>
                      <a:pt x="314" y="305"/>
                      <a:pt x="332" y="305"/>
                    </a:cubicBezTo>
                    <a:close/>
                    <a:moveTo>
                      <a:pt x="349" y="0"/>
                    </a:moveTo>
                    <a:cubicBezTo>
                      <a:pt x="296" y="0"/>
                      <a:pt x="240" y="9"/>
                      <a:pt x="185" y="28"/>
                    </a:cubicBezTo>
                    <a:cubicBezTo>
                      <a:pt x="111" y="83"/>
                      <a:pt x="37" y="157"/>
                      <a:pt x="37" y="268"/>
                    </a:cubicBezTo>
                    <a:cubicBezTo>
                      <a:pt x="19" y="305"/>
                      <a:pt x="1" y="434"/>
                      <a:pt x="203" y="1116"/>
                    </a:cubicBezTo>
                    <a:cubicBezTo>
                      <a:pt x="425" y="1780"/>
                      <a:pt x="462" y="1798"/>
                      <a:pt x="535" y="1835"/>
                    </a:cubicBezTo>
                    <a:cubicBezTo>
                      <a:pt x="572" y="1835"/>
                      <a:pt x="609" y="1854"/>
                      <a:pt x="646" y="1854"/>
                    </a:cubicBezTo>
                    <a:cubicBezTo>
                      <a:pt x="701" y="1835"/>
                      <a:pt x="757" y="1817"/>
                      <a:pt x="812" y="1780"/>
                    </a:cubicBezTo>
                    <a:cubicBezTo>
                      <a:pt x="904" y="1706"/>
                      <a:pt x="978" y="1614"/>
                      <a:pt x="996" y="1485"/>
                    </a:cubicBezTo>
                    <a:cubicBezTo>
                      <a:pt x="1052" y="1227"/>
                      <a:pt x="683" y="360"/>
                      <a:pt x="572" y="102"/>
                    </a:cubicBezTo>
                    <a:cubicBezTo>
                      <a:pt x="554" y="83"/>
                      <a:pt x="535" y="46"/>
                      <a:pt x="498" y="28"/>
                    </a:cubicBezTo>
                    <a:cubicBezTo>
                      <a:pt x="452" y="9"/>
                      <a:pt x="402" y="0"/>
                      <a:pt x="349"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1"/>
              <p:cNvSpPr/>
              <p:nvPr/>
            </p:nvSpPr>
            <p:spPr>
              <a:xfrm>
                <a:off x="7621106" y="2753369"/>
                <a:ext cx="66313" cy="97942"/>
              </a:xfrm>
              <a:custGeom>
                <a:rect b="b" l="l" r="r" t="t"/>
                <a:pathLst>
                  <a:path extrusionOk="0" h="2180" w="1476">
                    <a:moveTo>
                      <a:pt x="1173" y="0"/>
                    </a:moveTo>
                    <a:cubicBezTo>
                      <a:pt x="1163" y="0"/>
                      <a:pt x="1153" y="1"/>
                      <a:pt x="1144" y="4"/>
                    </a:cubicBezTo>
                    <a:cubicBezTo>
                      <a:pt x="1051" y="22"/>
                      <a:pt x="1014" y="96"/>
                      <a:pt x="1033" y="170"/>
                    </a:cubicBezTo>
                    <a:cubicBezTo>
                      <a:pt x="1162" y="907"/>
                      <a:pt x="1070" y="1405"/>
                      <a:pt x="719" y="1682"/>
                    </a:cubicBezTo>
                    <a:cubicBezTo>
                      <a:pt x="553" y="1792"/>
                      <a:pt x="351" y="1866"/>
                      <a:pt x="129" y="1885"/>
                    </a:cubicBezTo>
                    <a:cubicBezTo>
                      <a:pt x="56" y="1903"/>
                      <a:pt x="0" y="1977"/>
                      <a:pt x="0" y="2051"/>
                    </a:cubicBezTo>
                    <a:cubicBezTo>
                      <a:pt x="19" y="2124"/>
                      <a:pt x="74" y="2180"/>
                      <a:pt x="148" y="2180"/>
                    </a:cubicBezTo>
                    <a:lnTo>
                      <a:pt x="166" y="2180"/>
                    </a:lnTo>
                    <a:cubicBezTo>
                      <a:pt x="424" y="2161"/>
                      <a:pt x="683" y="2069"/>
                      <a:pt x="904" y="1903"/>
                    </a:cubicBezTo>
                    <a:cubicBezTo>
                      <a:pt x="1346" y="1553"/>
                      <a:pt x="1475" y="963"/>
                      <a:pt x="1309" y="114"/>
                    </a:cubicBezTo>
                    <a:cubicBezTo>
                      <a:pt x="1293" y="50"/>
                      <a:pt x="1236" y="0"/>
                      <a:pt x="1173"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1"/>
              <p:cNvSpPr/>
              <p:nvPr/>
            </p:nvSpPr>
            <p:spPr>
              <a:xfrm>
                <a:off x="7617782" y="2685797"/>
                <a:ext cx="29877" cy="17207"/>
              </a:xfrm>
              <a:custGeom>
                <a:rect b="b" l="l" r="r" t="t"/>
                <a:pathLst>
                  <a:path extrusionOk="0" h="383" w="665">
                    <a:moveTo>
                      <a:pt x="360" y="0"/>
                    </a:moveTo>
                    <a:cubicBezTo>
                      <a:pt x="319" y="0"/>
                      <a:pt x="277" y="5"/>
                      <a:pt x="240" y="14"/>
                    </a:cubicBezTo>
                    <a:cubicBezTo>
                      <a:pt x="93" y="69"/>
                      <a:pt x="0" y="217"/>
                      <a:pt x="0" y="383"/>
                    </a:cubicBezTo>
                    <a:cubicBezTo>
                      <a:pt x="148" y="328"/>
                      <a:pt x="240" y="291"/>
                      <a:pt x="332" y="254"/>
                    </a:cubicBezTo>
                    <a:cubicBezTo>
                      <a:pt x="369" y="235"/>
                      <a:pt x="425" y="217"/>
                      <a:pt x="461" y="217"/>
                    </a:cubicBezTo>
                    <a:cubicBezTo>
                      <a:pt x="517" y="199"/>
                      <a:pt x="572" y="199"/>
                      <a:pt x="664" y="162"/>
                    </a:cubicBezTo>
                    <a:cubicBezTo>
                      <a:pt x="609" y="88"/>
                      <a:pt x="554" y="51"/>
                      <a:pt x="480" y="14"/>
                    </a:cubicBezTo>
                    <a:cubicBezTo>
                      <a:pt x="443" y="5"/>
                      <a:pt x="402" y="0"/>
                      <a:pt x="360"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1"/>
              <p:cNvSpPr/>
              <p:nvPr/>
            </p:nvSpPr>
            <p:spPr>
              <a:xfrm>
                <a:off x="7636023" y="2773407"/>
                <a:ext cx="39806" cy="18555"/>
              </a:xfrm>
              <a:custGeom>
                <a:rect b="b" l="l" r="r" t="t"/>
                <a:pathLst>
                  <a:path extrusionOk="0" h="413" w="886">
                    <a:moveTo>
                      <a:pt x="0" y="0"/>
                    </a:moveTo>
                    <a:cubicBezTo>
                      <a:pt x="19" y="93"/>
                      <a:pt x="55" y="185"/>
                      <a:pt x="129" y="240"/>
                    </a:cubicBezTo>
                    <a:cubicBezTo>
                      <a:pt x="203" y="314"/>
                      <a:pt x="277" y="351"/>
                      <a:pt x="369" y="388"/>
                    </a:cubicBezTo>
                    <a:cubicBezTo>
                      <a:pt x="424" y="404"/>
                      <a:pt x="480" y="412"/>
                      <a:pt x="534" y="412"/>
                    </a:cubicBezTo>
                    <a:cubicBezTo>
                      <a:pt x="661" y="412"/>
                      <a:pt x="782" y="367"/>
                      <a:pt x="885" y="277"/>
                    </a:cubicBezTo>
                    <a:cubicBezTo>
                      <a:pt x="812" y="240"/>
                      <a:pt x="738" y="203"/>
                      <a:pt x="664" y="185"/>
                    </a:cubicBezTo>
                    <a:lnTo>
                      <a:pt x="443" y="129"/>
                    </a:lnTo>
                    <a:cubicBezTo>
                      <a:pt x="387" y="111"/>
                      <a:pt x="314" y="74"/>
                      <a:pt x="240" y="74"/>
                    </a:cubicBezTo>
                    <a:lnTo>
                      <a:pt x="0" y="0"/>
                    </a:ln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1"/>
              <p:cNvSpPr/>
              <p:nvPr/>
            </p:nvSpPr>
            <p:spPr>
              <a:xfrm>
                <a:off x="7592757" y="2712933"/>
                <a:ext cx="59035" cy="36796"/>
              </a:xfrm>
              <a:custGeom>
                <a:rect b="b" l="l" r="r" t="t"/>
                <a:pathLst>
                  <a:path extrusionOk="0" h="819" w="1314">
                    <a:moveTo>
                      <a:pt x="721" y="0"/>
                    </a:moveTo>
                    <a:cubicBezTo>
                      <a:pt x="358" y="0"/>
                      <a:pt x="0" y="312"/>
                      <a:pt x="96" y="756"/>
                    </a:cubicBezTo>
                    <a:cubicBezTo>
                      <a:pt x="111" y="801"/>
                      <a:pt x="138" y="819"/>
                      <a:pt x="176" y="819"/>
                    </a:cubicBezTo>
                    <a:cubicBezTo>
                      <a:pt x="278" y="819"/>
                      <a:pt x="462" y="685"/>
                      <a:pt x="705" y="590"/>
                    </a:cubicBezTo>
                    <a:cubicBezTo>
                      <a:pt x="1018" y="461"/>
                      <a:pt x="1314" y="443"/>
                      <a:pt x="1240" y="295"/>
                    </a:cubicBezTo>
                    <a:cubicBezTo>
                      <a:pt x="1111" y="90"/>
                      <a:pt x="915" y="0"/>
                      <a:pt x="721"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1"/>
              <p:cNvSpPr/>
              <p:nvPr/>
            </p:nvSpPr>
            <p:spPr>
              <a:xfrm>
                <a:off x="7264016" y="2998543"/>
                <a:ext cx="106927" cy="243822"/>
              </a:xfrm>
              <a:custGeom>
                <a:rect b="b" l="l" r="r" t="t"/>
                <a:pathLst>
                  <a:path extrusionOk="0" h="5427" w="2380">
                    <a:moveTo>
                      <a:pt x="517" y="0"/>
                    </a:moveTo>
                    <a:cubicBezTo>
                      <a:pt x="480" y="0"/>
                      <a:pt x="443" y="14"/>
                      <a:pt x="406" y="42"/>
                    </a:cubicBezTo>
                    <a:cubicBezTo>
                      <a:pt x="388" y="60"/>
                      <a:pt x="111" y="374"/>
                      <a:pt x="74" y="1407"/>
                    </a:cubicBezTo>
                    <a:cubicBezTo>
                      <a:pt x="0" y="3914"/>
                      <a:pt x="93" y="4504"/>
                      <a:pt x="277" y="4652"/>
                    </a:cubicBezTo>
                    <a:cubicBezTo>
                      <a:pt x="461" y="4799"/>
                      <a:pt x="1513" y="5426"/>
                      <a:pt x="2084" y="5426"/>
                    </a:cubicBezTo>
                    <a:cubicBezTo>
                      <a:pt x="2140" y="5426"/>
                      <a:pt x="2195" y="5408"/>
                      <a:pt x="2250" y="5408"/>
                    </a:cubicBezTo>
                    <a:cubicBezTo>
                      <a:pt x="2342" y="5371"/>
                      <a:pt x="2379" y="5297"/>
                      <a:pt x="2361" y="5224"/>
                    </a:cubicBezTo>
                    <a:cubicBezTo>
                      <a:pt x="2332" y="5166"/>
                      <a:pt x="2281" y="5120"/>
                      <a:pt x="2225" y="5120"/>
                    </a:cubicBezTo>
                    <a:cubicBezTo>
                      <a:pt x="2209" y="5120"/>
                      <a:pt x="2193" y="5123"/>
                      <a:pt x="2176" y="5131"/>
                    </a:cubicBezTo>
                    <a:cubicBezTo>
                      <a:pt x="2153" y="5138"/>
                      <a:pt x="2125" y="5141"/>
                      <a:pt x="2094" y="5141"/>
                    </a:cubicBezTo>
                    <a:cubicBezTo>
                      <a:pt x="1688" y="5141"/>
                      <a:pt x="701" y="4619"/>
                      <a:pt x="461" y="4431"/>
                    </a:cubicBezTo>
                    <a:cubicBezTo>
                      <a:pt x="406" y="4338"/>
                      <a:pt x="296" y="3841"/>
                      <a:pt x="369" y="1425"/>
                    </a:cubicBezTo>
                    <a:cubicBezTo>
                      <a:pt x="388" y="521"/>
                      <a:pt x="627" y="245"/>
                      <a:pt x="627" y="245"/>
                    </a:cubicBezTo>
                    <a:cubicBezTo>
                      <a:pt x="683" y="189"/>
                      <a:pt x="683" y="97"/>
                      <a:pt x="627" y="42"/>
                    </a:cubicBezTo>
                    <a:cubicBezTo>
                      <a:pt x="591" y="14"/>
                      <a:pt x="554" y="0"/>
                      <a:pt x="517"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1"/>
              <p:cNvSpPr/>
              <p:nvPr/>
            </p:nvSpPr>
            <p:spPr>
              <a:xfrm>
                <a:off x="7324489" y="3135215"/>
                <a:ext cx="69638" cy="208239"/>
              </a:xfrm>
              <a:custGeom>
                <a:rect b="b" l="l" r="r" t="t"/>
                <a:pathLst>
                  <a:path extrusionOk="0" h="4635" w="1550">
                    <a:moveTo>
                      <a:pt x="150" y="1"/>
                    </a:moveTo>
                    <a:cubicBezTo>
                      <a:pt x="137" y="1"/>
                      <a:pt x="124" y="3"/>
                      <a:pt x="111" y="6"/>
                    </a:cubicBezTo>
                    <a:cubicBezTo>
                      <a:pt x="38" y="43"/>
                      <a:pt x="1" y="135"/>
                      <a:pt x="38" y="209"/>
                    </a:cubicBezTo>
                    <a:cubicBezTo>
                      <a:pt x="38" y="227"/>
                      <a:pt x="775" y="2071"/>
                      <a:pt x="923" y="2661"/>
                    </a:cubicBezTo>
                    <a:cubicBezTo>
                      <a:pt x="1052" y="3270"/>
                      <a:pt x="1255" y="4505"/>
                      <a:pt x="1255" y="4505"/>
                    </a:cubicBezTo>
                    <a:cubicBezTo>
                      <a:pt x="1255" y="4579"/>
                      <a:pt x="1328" y="4634"/>
                      <a:pt x="1402" y="4634"/>
                    </a:cubicBezTo>
                    <a:lnTo>
                      <a:pt x="1421" y="4634"/>
                    </a:lnTo>
                    <a:cubicBezTo>
                      <a:pt x="1494" y="4616"/>
                      <a:pt x="1550" y="4542"/>
                      <a:pt x="1531" y="4468"/>
                    </a:cubicBezTo>
                    <a:cubicBezTo>
                      <a:pt x="1531" y="4413"/>
                      <a:pt x="1347" y="3214"/>
                      <a:pt x="1199" y="2606"/>
                    </a:cubicBezTo>
                    <a:cubicBezTo>
                      <a:pt x="1052" y="1979"/>
                      <a:pt x="333" y="172"/>
                      <a:pt x="296" y="98"/>
                    </a:cubicBezTo>
                    <a:cubicBezTo>
                      <a:pt x="280" y="37"/>
                      <a:pt x="215" y="1"/>
                      <a:pt x="150"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1"/>
              <p:cNvSpPr/>
              <p:nvPr/>
            </p:nvSpPr>
            <p:spPr>
              <a:xfrm>
                <a:off x="7303328" y="3214019"/>
                <a:ext cx="86665" cy="137703"/>
              </a:xfrm>
              <a:custGeom>
                <a:rect b="b" l="l" r="r" t="t"/>
                <a:pathLst>
                  <a:path extrusionOk="0" h="3065" w="1929">
                    <a:moveTo>
                      <a:pt x="191" y="1"/>
                    </a:moveTo>
                    <a:cubicBezTo>
                      <a:pt x="96" y="1"/>
                      <a:pt x="0" y="89"/>
                      <a:pt x="48" y="206"/>
                    </a:cubicBezTo>
                    <a:cubicBezTo>
                      <a:pt x="140" y="428"/>
                      <a:pt x="896" y="2309"/>
                      <a:pt x="1135" y="2640"/>
                    </a:cubicBezTo>
                    <a:cubicBezTo>
                      <a:pt x="1265" y="2843"/>
                      <a:pt x="1467" y="2991"/>
                      <a:pt x="1707" y="3065"/>
                    </a:cubicBezTo>
                    <a:lnTo>
                      <a:pt x="1726" y="3065"/>
                    </a:lnTo>
                    <a:cubicBezTo>
                      <a:pt x="1910" y="3065"/>
                      <a:pt x="1928" y="2806"/>
                      <a:pt x="1762" y="2770"/>
                    </a:cubicBezTo>
                    <a:cubicBezTo>
                      <a:pt x="1596" y="2714"/>
                      <a:pt x="1467" y="2604"/>
                      <a:pt x="1375" y="2474"/>
                    </a:cubicBezTo>
                    <a:cubicBezTo>
                      <a:pt x="1191" y="2216"/>
                      <a:pt x="564" y="667"/>
                      <a:pt x="324" y="96"/>
                    </a:cubicBezTo>
                    <a:cubicBezTo>
                      <a:pt x="297" y="29"/>
                      <a:pt x="244" y="1"/>
                      <a:pt x="191"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1"/>
              <p:cNvSpPr/>
              <p:nvPr/>
            </p:nvSpPr>
            <p:spPr>
              <a:xfrm>
                <a:off x="7557308" y="2904283"/>
                <a:ext cx="272620" cy="290861"/>
              </a:xfrm>
              <a:custGeom>
                <a:rect b="b" l="l" r="r" t="t"/>
                <a:pathLst>
                  <a:path extrusionOk="0" h="6474" w="6068">
                    <a:moveTo>
                      <a:pt x="2122" y="0"/>
                    </a:moveTo>
                    <a:cubicBezTo>
                      <a:pt x="1953" y="0"/>
                      <a:pt x="1924" y="260"/>
                      <a:pt x="2103" y="277"/>
                    </a:cubicBezTo>
                    <a:cubicBezTo>
                      <a:pt x="2471" y="314"/>
                      <a:pt x="3338" y="738"/>
                      <a:pt x="5330" y="2564"/>
                    </a:cubicBezTo>
                    <a:lnTo>
                      <a:pt x="5403" y="2619"/>
                    </a:lnTo>
                    <a:cubicBezTo>
                      <a:pt x="5754" y="2933"/>
                      <a:pt x="5754" y="2951"/>
                      <a:pt x="5643" y="3246"/>
                    </a:cubicBezTo>
                    <a:cubicBezTo>
                      <a:pt x="5606" y="3339"/>
                      <a:pt x="5348" y="3449"/>
                      <a:pt x="5053" y="3560"/>
                    </a:cubicBezTo>
                    <a:cubicBezTo>
                      <a:pt x="4555" y="3744"/>
                      <a:pt x="4057" y="3984"/>
                      <a:pt x="3615" y="4297"/>
                    </a:cubicBezTo>
                    <a:cubicBezTo>
                      <a:pt x="3135" y="4666"/>
                      <a:pt x="2766" y="5146"/>
                      <a:pt x="2508" y="5699"/>
                    </a:cubicBezTo>
                    <a:cubicBezTo>
                      <a:pt x="2383" y="5913"/>
                      <a:pt x="2241" y="6179"/>
                      <a:pt x="2165" y="6179"/>
                    </a:cubicBezTo>
                    <a:cubicBezTo>
                      <a:pt x="2163" y="6179"/>
                      <a:pt x="2160" y="6179"/>
                      <a:pt x="2158" y="6178"/>
                    </a:cubicBezTo>
                    <a:cubicBezTo>
                      <a:pt x="1881" y="6123"/>
                      <a:pt x="849" y="5238"/>
                      <a:pt x="259" y="4703"/>
                    </a:cubicBezTo>
                    <a:cubicBezTo>
                      <a:pt x="235" y="4680"/>
                      <a:pt x="206" y="4670"/>
                      <a:pt x="175" y="4670"/>
                    </a:cubicBezTo>
                    <a:cubicBezTo>
                      <a:pt x="132" y="4670"/>
                      <a:pt x="88" y="4689"/>
                      <a:pt x="56" y="4722"/>
                    </a:cubicBezTo>
                    <a:cubicBezTo>
                      <a:pt x="0" y="4777"/>
                      <a:pt x="0" y="4869"/>
                      <a:pt x="56" y="4924"/>
                    </a:cubicBezTo>
                    <a:cubicBezTo>
                      <a:pt x="314" y="5164"/>
                      <a:pt x="1660" y="6363"/>
                      <a:pt x="2084" y="6473"/>
                    </a:cubicBezTo>
                    <a:lnTo>
                      <a:pt x="2158" y="6473"/>
                    </a:lnTo>
                    <a:cubicBezTo>
                      <a:pt x="2398" y="6473"/>
                      <a:pt x="2564" y="6178"/>
                      <a:pt x="2766" y="5846"/>
                    </a:cubicBezTo>
                    <a:cubicBezTo>
                      <a:pt x="2988" y="5330"/>
                      <a:pt x="3338" y="4888"/>
                      <a:pt x="3781" y="4537"/>
                    </a:cubicBezTo>
                    <a:cubicBezTo>
                      <a:pt x="4205" y="4242"/>
                      <a:pt x="4684" y="4002"/>
                      <a:pt x="5164" y="3836"/>
                    </a:cubicBezTo>
                    <a:cubicBezTo>
                      <a:pt x="5569" y="3670"/>
                      <a:pt x="5846" y="3578"/>
                      <a:pt x="5920" y="3339"/>
                    </a:cubicBezTo>
                    <a:cubicBezTo>
                      <a:pt x="6067" y="2933"/>
                      <a:pt x="6049" y="2822"/>
                      <a:pt x="5588" y="2398"/>
                    </a:cubicBezTo>
                    <a:lnTo>
                      <a:pt x="5532" y="2343"/>
                    </a:lnTo>
                    <a:cubicBezTo>
                      <a:pt x="3854" y="831"/>
                      <a:pt x="2748" y="56"/>
                      <a:pt x="2139" y="1"/>
                    </a:cubicBezTo>
                    <a:cubicBezTo>
                      <a:pt x="2133" y="0"/>
                      <a:pt x="2128" y="0"/>
                      <a:pt x="2122"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1"/>
              <p:cNvSpPr/>
              <p:nvPr/>
            </p:nvSpPr>
            <p:spPr>
              <a:xfrm>
                <a:off x="7458151" y="3292869"/>
                <a:ext cx="349401" cy="169871"/>
              </a:xfrm>
              <a:custGeom>
                <a:rect b="b" l="l" r="r" t="t"/>
                <a:pathLst>
                  <a:path extrusionOk="0" h="3781" w="7777">
                    <a:moveTo>
                      <a:pt x="7085" y="0"/>
                    </a:moveTo>
                    <a:cubicBezTo>
                      <a:pt x="7048" y="0"/>
                      <a:pt x="7011" y="19"/>
                      <a:pt x="6983" y="56"/>
                    </a:cubicBezTo>
                    <a:cubicBezTo>
                      <a:pt x="6928" y="111"/>
                      <a:pt x="6928" y="203"/>
                      <a:pt x="6983" y="258"/>
                    </a:cubicBezTo>
                    <a:cubicBezTo>
                      <a:pt x="7186" y="461"/>
                      <a:pt x="7315" y="719"/>
                      <a:pt x="7389" y="996"/>
                    </a:cubicBezTo>
                    <a:cubicBezTo>
                      <a:pt x="7463" y="1328"/>
                      <a:pt x="6928" y="2434"/>
                      <a:pt x="4623" y="3080"/>
                    </a:cubicBezTo>
                    <a:cubicBezTo>
                      <a:pt x="3575" y="3348"/>
                      <a:pt x="2498" y="3490"/>
                      <a:pt x="1420" y="3490"/>
                    </a:cubicBezTo>
                    <a:cubicBezTo>
                      <a:pt x="1018" y="3490"/>
                      <a:pt x="616" y="3470"/>
                      <a:pt x="216" y="3430"/>
                    </a:cubicBezTo>
                    <a:cubicBezTo>
                      <a:pt x="210" y="3430"/>
                      <a:pt x="205" y="3429"/>
                      <a:pt x="199" y="3429"/>
                    </a:cubicBezTo>
                    <a:cubicBezTo>
                      <a:pt x="29" y="3429"/>
                      <a:pt x="0" y="3707"/>
                      <a:pt x="179" y="3725"/>
                    </a:cubicBezTo>
                    <a:cubicBezTo>
                      <a:pt x="566" y="3762"/>
                      <a:pt x="972" y="3781"/>
                      <a:pt x="1359" y="3781"/>
                    </a:cubicBezTo>
                    <a:cubicBezTo>
                      <a:pt x="2484" y="3781"/>
                      <a:pt x="3609" y="3633"/>
                      <a:pt x="4697" y="3338"/>
                    </a:cubicBezTo>
                    <a:cubicBezTo>
                      <a:pt x="7168" y="2656"/>
                      <a:pt x="7776" y="1420"/>
                      <a:pt x="7666" y="941"/>
                    </a:cubicBezTo>
                    <a:cubicBezTo>
                      <a:pt x="7592" y="609"/>
                      <a:pt x="7426" y="295"/>
                      <a:pt x="7186" y="56"/>
                    </a:cubicBezTo>
                    <a:cubicBezTo>
                      <a:pt x="7159" y="19"/>
                      <a:pt x="7122" y="0"/>
                      <a:pt x="7085"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1"/>
              <p:cNvSpPr/>
              <p:nvPr/>
            </p:nvSpPr>
            <p:spPr>
              <a:xfrm>
                <a:off x="7241641" y="3190971"/>
                <a:ext cx="531088" cy="347155"/>
              </a:xfrm>
              <a:custGeom>
                <a:rect b="b" l="l" r="r" t="t"/>
                <a:pathLst>
                  <a:path extrusionOk="0" h="7727" w="11821">
                    <a:moveTo>
                      <a:pt x="9719" y="0"/>
                    </a:moveTo>
                    <a:lnTo>
                      <a:pt x="1" y="5016"/>
                    </a:lnTo>
                    <a:cubicBezTo>
                      <a:pt x="720" y="5753"/>
                      <a:pt x="1218" y="6694"/>
                      <a:pt x="1384" y="7727"/>
                    </a:cubicBezTo>
                    <a:lnTo>
                      <a:pt x="11821" y="2342"/>
                    </a:lnTo>
                    <a:lnTo>
                      <a:pt x="9719" y="0"/>
                    </a:ln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1"/>
              <p:cNvSpPr/>
              <p:nvPr/>
            </p:nvSpPr>
            <p:spPr>
              <a:xfrm>
                <a:off x="7824901" y="3026938"/>
                <a:ext cx="233668" cy="192245"/>
              </a:xfrm>
              <a:custGeom>
                <a:rect b="b" l="l" r="r" t="t"/>
                <a:pathLst>
                  <a:path extrusionOk="0" h="4279" w="5201">
                    <a:moveTo>
                      <a:pt x="3818" y="0"/>
                    </a:moveTo>
                    <a:lnTo>
                      <a:pt x="1" y="1973"/>
                    </a:lnTo>
                    <a:lnTo>
                      <a:pt x="2140" y="4278"/>
                    </a:lnTo>
                    <a:lnTo>
                      <a:pt x="5201" y="2711"/>
                    </a:lnTo>
                    <a:lnTo>
                      <a:pt x="5201" y="1641"/>
                    </a:lnTo>
                    <a:lnTo>
                      <a:pt x="4684" y="664"/>
                    </a:lnTo>
                    <a:lnTo>
                      <a:pt x="3818" y="0"/>
                    </a:ln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1"/>
              <p:cNvSpPr/>
              <p:nvPr/>
            </p:nvSpPr>
            <p:spPr>
              <a:xfrm>
                <a:off x="7241641" y="3224937"/>
                <a:ext cx="502110" cy="285020"/>
              </a:xfrm>
              <a:custGeom>
                <a:rect b="b" l="l" r="r" t="t"/>
                <a:pathLst>
                  <a:path extrusionOk="0" h="6344" w="11176">
                    <a:moveTo>
                      <a:pt x="10401" y="0"/>
                    </a:moveTo>
                    <a:lnTo>
                      <a:pt x="1" y="5366"/>
                    </a:lnTo>
                    <a:cubicBezTo>
                      <a:pt x="222" y="5661"/>
                      <a:pt x="388" y="5993"/>
                      <a:pt x="517" y="6344"/>
                    </a:cubicBezTo>
                    <a:lnTo>
                      <a:pt x="11175" y="848"/>
                    </a:lnTo>
                    <a:lnTo>
                      <a:pt x="104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1"/>
              <p:cNvSpPr/>
              <p:nvPr/>
            </p:nvSpPr>
            <p:spPr>
              <a:xfrm>
                <a:off x="7090862" y="3441986"/>
                <a:ext cx="164929" cy="156842"/>
              </a:xfrm>
              <a:custGeom>
                <a:rect b="b" l="l" r="r" t="t"/>
                <a:pathLst>
                  <a:path extrusionOk="0" h="3491" w="3671">
                    <a:moveTo>
                      <a:pt x="2269" y="1"/>
                    </a:moveTo>
                    <a:lnTo>
                      <a:pt x="1052" y="627"/>
                    </a:lnTo>
                    <a:cubicBezTo>
                      <a:pt x="296" y="1015"/>
                      <a:pt x="0" y="1918"/>
                      <a:pt x="388" y="2674"/>
                    </a:cubicBezTo>
                    <a:cubicBezTo>
                      <a:pt x="659" y="3191"/>
                      <a:pt x="1193" y="3491"/>
                      <a:pt x="1741" y="3491"/>
                    </a:cubicBezTo>
                    <a:cubicBezTo>
                      <a:pt x="1976" y="3491"/>
                      <a:pt x="2214" y="3436"/>
                      <a:pt x="2435" y="3320"/>
                    </a:cubicBezTo>
                    <a:lnTo>
                      <a:pt x="3670" y="2693"/>
                    </a:lnTo>
                    <a:cubicBezTo>
                      <a:pt x="3486" y="1679"/>
                      <a:pt x="3006" y="720"/>
                      <a:pt x="2269"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1"/>
              <p:cNvSpPr/>
              <p:nvPr/>
            </p:nvSpPr>
            <p:spPr>
              <a:xfrm>
                <a:off x="7192759" y="3416287"/>
                <a:ext cx="111061" cy="146688"/>
              </a:xfrm>
              <a:custGeom>
                <a:rect b="b" l="l" r="r" t="t"/>
                <a:pathLst>
                  <a:path extrusionOk="0" h="3265" w="2472">
                    <a:moveTo>
                      <a:pt x="1089" y="1"/>
                    </a:moveTo>
                    <a:lnTo>
                      <a:pt x="1" y="554"/>
                    </a:lnTo>
                    <a:cubicBezTo>
                      <a:pt x="738" y="1292"/>
                      <a:pt x="1236" y="2232"/>
                      <a:pt x="1402" y="3265"/>
                    </a:cubicBezTo>
                    <a:lnTo>
                      <a:pt x="2472" y="2712"/>
                    </a:lnTo>
                    <a:cubicBezTo>
                      <a:pt x="2306" y="1679"/>
                      <a:pt x="1808" y="738"/>
                      <a:pt x="1089"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1"/>
              <p:cNvSpPr/>
              <p:nvPr/>
            </p:nvSpPr>
            <p:spPr>
              <a:xfrm>
                <a:off x="7988935" y="2992792"/>
                <a:ext cx="212956" cy="162593"/>
              </a:xfrm>
              <a:custGeom>
                <a:rect b="b" l="l" r="r" t="t"/>
                <a:pathLst>
                  <a:path extrusionOk="0" h="3619" w="4740">
                    <a:moveTo>
                      <a:pt x="4371" y="281"/>
                    </a:moveTo>
                    <a:lnTo>
                      <a:pt x="1697" y="3102"/>
                    </a:lnTo>
                    <a:lnTo>
                      <a:pt x="1697" y="2383"/>
                    </a:lnTo>
                    <a:cubicBezTo>
                      <a:pt x="1697" y="2364"/>
                      <a:pt x="1679" y="2346"/>
                      <a:pt x="1679" y="2327"/>
                    </a:cubicBezTo>
                    <a:lnTo>
                      <a:pt x="1162" y="1332"/>
                    </a:lnTo>
                    <a:cubicBezTo>
                      <a:pt x="1162" y="1313"/>
                      <a:pt x="1144" y="1295"/>
                      <a:pt x="1126" y="1295"/>
                    </a:cubicBezTo>
                    <a:lnTo>
                      <a:pt x="535" y="852"/>
                    </a:lnTo>
                    <a:lnTo>
                      <a:pt x="4371" y="281"/>
                    </a:lnTo>
                    <a:close/>
                    <a:moveTo>
                      <a:pt x="4451" y="0"/>
                    </a:moveTo>
                    <a:cubicBezTo>
                      <a:pt x="4437" y="0"/>
                      <a:pt x="4422" y="2"/>
                      <a:pt x="4408" y="4"/>
                    </a:cubicBezTo>
                    <a:lnTo>
                      <a:pt x="148" y="613"/>
                    </a:lnTo>
                    <a:cubicBezTo>
                      <a:pt x="74" y="631"/>
                      <a:pt x="38" y="668"/>
                      <a:pt x="19" y="723"/>
                    </a:cubicBezTo>
                    <a:cubicBezTo>
                      <a:pt x="1" y="778"/>
                      <a:pt x="38" y="852"/>
                      <a:pt x="74" y="889"/>
                    </a:cubicBezTo>
                    <a:lnTo>
                      <a:pt x="923" y="1516"/>
                    </a:lnTo>
                    <a:lnTo>
                      <a:pt x="1402" y="2438"/>
                    </a:lnTo>
                    <a:lnTo>
                      <a:pt x="1402" y="3471"/>
                    </a:lnTo>
                    <a:cubicBezTo>
                      <a:pt x="1402" y="3526"/>
                      <a:pt x="1439" y="3581"/>
                      <a:pt x="1494" y="3600"/>
                    </a:cubicBezTo>
                    <a:cubicBezTo>
                      <a:pt x="1513" y="3600"/>
                      <a:pt x="1531" y="3600"/>
                      <a:pt x="1550" y="3618"/>
                    </a:cubicBezTo>
                    <a:cubicBezTo>
                      <a:pt x="1587" y="3618"/>
                      <a:pt x="1642" y="3600"/>
                      <a:pt x="1660" y="3563"/>
                    </a:cubicBezTo>
                    <a:lnTo>
                      <a:pt x="4629" y="447"/>
                    </a:lnTo>
                    <a:cubicBezTo>
                      <a:pt x="4721" y="373"/>
                      <a:pt x="4740" y="244"/>
                      <a:pt x="4685" y="133"/>
                    </a:cubicBezTo>
                    <a:cubicBezTo>
                      <a:pt x="4636" y="53"/>
                      <a:pt x="4546" y="0"/>
                      <a:pt x="4451"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1"/>
              <p:cNvSpPr/>
              <p:nvPr/>
            </p:nvSpPr>
            <p:spPr>
              <a:xfrm>
                <a:off x="8148026" y="2994320"/>
                <a:ext cx="54093" cy="44254"/>
              </a:xfrm>
              <a:custGeom>
                <a:rect b="b" l="l" r="r" t="t"/>
                <a:pathLst>
                  <a:path extrusionOk="0" h="985" w="1204">
                    <a:moveTo>
                      <a:pt x="846" y="221"/>
                    </a:moveTo>
                    <a:cubicBezTo>
                      <a:pt x="858" y="221"/>
                      <a:pt x="867" y="234"/>
                      <a:pt x="867" y="247"/>
                    </a:cubicBezTo>
                    <a:cubicBezTo>
                      <a:pt x="885" y="247"/>
                      <a:pt x="885" y="265"/>
                      <a:pt x="867" y="265"/>
                    </a:cubicBezTo>
                    <a:lnTo>
                      <a:pt x="498" y="671"/>
                    </a:lnTo>
                    <a:lnTo>
                      <a:pt x="314" y="302"/>
                    </a:lnTo>
                    <a:lnTo>
                      <a:pt x="830" y="228"/>
                    </a:lnTo>
                    <a:cubicBezTo>
                      <a:pt x="835" y="223"/>
                      <a:pt x="841" y="221"/>
                      <a:pt x="846" y="221"/>
                    </a:cubicBezTo>
                    <a:close/>
                    <a:moveTo>
                      <a:pt x="870" y="0"/>
                    </a:moveTo>
                    <a:cubicBezTo>
                      <a:pt x="851" y="0"/>
                      <a:pt x="832" y="2"/>
                      <a:pt x="812" y="7"/>
                    </a:cubicBezTo>
                    <a:lnTo>
                      <a:pt x="129" y="99"/>
                    </a:lnTo>
                    <a:cubicBezTo>
                      <a:pt x="37" y="118"/>
                      <a:pt x="0" y="191"/>
                      <a:pt x="37" y="265"/>
                    </a:cubicBezTo>
                    <a:lnTo>
                      <a:pt x="369" y="910"/>
                    </a:lnTo>
                    <a:cubicBezTo>
                      <a:pt x="387" y="947"/>
                      <a:pt x="406" y="966"/>
                      <a:pt x="443" y="984"/>
                    </a:cubicBezTo>
                    <a:lnTo>
                      <a:pt x="461" y="984"/>
                    </a:lnTo>
                    <a:cubicBezTo>
                      <a:pt x="498" y="984"/>
                      <a:pt x="535" y="966"/>
                      <a:pt x="553" y="947"/>
                    </a:cubicBezTo>
                    <a:lnTo>
                      <a:pt x="1051" y="431"/>
                    </a:lnTo>
                    <a:cubicBezTo>
                      <a:pt x="1203" y="262"/>
                      <a:pt x="1077" y="0"/>
                      <a:pt x="870"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1"/>
              <p:cNvSpPr/>
              <p:nvPr/>
            </p:nvSpPr>
            <p:spPr>
              <a:xfrm>
                <a:off x="7776873" y="3067283"/>
                <a:ext cx="164884" cy="175082"/>
              </a:xfrm>
              <a:custGeom>
                <a:rect b="b" l="l" r="r" t="t"/>
                <a:pathLst>
                  <a:path extrusionOk="0" h="3897" w="3670">
                    <a:moveTo>
                      <a:pt x="166" y="1"/>
                    </a:moveTo>
                    <a:cubicBezTo>
                      <a:pt x="124" y="1"/>
                      <a:pt x="83" y="15"/>
                      <a:pt x="55" y="42"/>
                    </a:cubicBezTo>
                    <a:cubicBezTo>
                      <a:pt x="0" y="98"/>
                      <a:pt x="0" y="190"/>
                      <a:pt x="55" y="245"/>
                    </a:cubicBezTo>
                    <a:cubicBezTo>
                      <a:pt x="92" y="264"/>
                      <a:pt x="2582" y="2808"/>
                      <a:pt x="3393" y="3841"/>
                    </a:cubicBezTo>
                    <a:cubicBezTo>
                      <a:pt x="3411" y="3878"/>
                      <a:pt x="3467" y="3896"/>
                      <a:pt x="3504" y="3896"/>
                    </a:cubicBezTo>
                    <a:cubicBezTo>
                      <a:pt x="3541" y="3896"/>
                      <a:pt x="3577" y="3878"/>
                      <a:pt x="3596" y="3860"/>
                    </a:cubicBezTo>
                    <a:cubicBezTo>
                      <a:pt x="3651" y="3804"/>
                      <a:pt x="3670" y="3712"/>
                      <a:pt x="3614" y="3657"/>
                    </a:cubicBezTo>
                    <a:cubicBezTo>
                      <a:pt x="2803" y="2606"/>
                      <a:pt x="369" y="135"/>
                      <a:pt x="277" y="42"/>
                    </a:cubicBezTo>
                    <a:cubicBezTo>
                      <a:pt x="249" y="15"/>
                      <a:pt x="207" y="1"/>
                      <a:pt x="166"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1"/>
              <p:cNvSpPr/>
              <p:nvPr/>
            </p:nvSpPr>
            <p:spPr>
              <a:xfrm>
                <a:off x="7663339" y="3164463"/>
                <a:ext cx="363733" cy="202174"/>
              </a:xfrm>
              <a:custGeom>
                <a:rect b="b" l="l" r="r" t="t"/>
                <a:pathLst>
                  <a:path extrusionOk="0" h="4500" w="8096">
                    <a:moveTo>
                      <a:pt x="8096" y="0"/>
                    </a:moveTo>
                    <a:lnTo>
                      <a:pt x="7819" y="148"/>
                    </a:lnTo>
                    <a:cubicBezTo>
                      <a:pt x="6768" y="3080"/>
                      <a:pt x="6233" y="3485"/>
                      <a:pt x="5809" y="3817"/>
                    </a:cubicBezTo>
                    <a:lnTo>
                      <a:pt x="5680" y="3928"/>
                    </a:lnTo>
                    <a:cubicBezTo>
                      <a:pt x="5398" y="4152"/>
                      <a:pt x="5088" y="4243"/>
                      <a:pt x="4779" y="4243"/>
                    </a:cubicBezTo>
                    <a:cubicBezTo>
                      <a:pt x="4298" y="4243"/>
                      <a:pt x="3819" y="4024"/>
                      <a:pt x="3449" y="3743"/>
                    </a:cubicBezTo>
                    <a:cubicBezTo>
                      <a:pt x="2785" y="3227"/>
                      <a:pt x="204" y="277"/>
                      <a:pt x="185" y="240"/>
                    </a:cubicBezTo>
                    <a:lnTo>
                      <a:pt x="1" y="406"/>
                    </a:lnTo>
                    <a:cubicBezTo>
                      <a:pt x="111" y="516"/>
                      <a:pt x="2619" y="3412"/>
                      <a:pt x="3301" y="3928"/>
                    </a:cubicBezTo>
                    <a:cubicBezTo>
                      <a:pt x="3707" y="4278"/>
                      <a:pt x="4242" y="4463"/>
                      <a:pt x="4777" y="4499"/>
                    </a:cubicBezTo>
                    <a:cubicBezTo>
                      <a:pt x="5164" y="4499"/>
                      <a:pt x="5533" y="4352"/>
                      <a:pt x="5828" y="4112"/>
                    </a:cubicBezTo>
                    <a:lnTo>
                      <a:pt x="5957" y="4020"/>
                    </a:lnTo>
                    <a:cubicBezTo>
                      <a:pt x="6418" y="3670"/>
                      <a:pt x="7026" y="3006"/>
                      <a:pt x="8096"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1"/>
              <p:cNvSpPr/>
              <p:nvPr/>
            </p:nvSpPr>
            <p:spPr>
              <a:xfrm>
                <a:off x="7545267" y="3409727"/>
                <a:ext cx="275540" cy="1225353"/>
              </a:xfrm>
              <a:custGeom>
                <a:rect b="b" l="l" r="r" t="t"/>
                <a:pathLst>
                  <a:path extrusionOk="0" h="27274" w="6133">
                    <a:moveTo>
                      <a:pt x="3949" y="0"/>
                    </a:moveTo>
                    <a:cubicBezTo>
                      <a:pt x="3850" y="0"/>
                      <a:pt x="3751" y="106"/>
                      <a:pt x="3827" y="221"/>
                    </a:cubicBezTo>
                    <a:cubicBezTo>
                      <a:pt x="3827" y="239"/>
                      <a:pt x="5100" y="2544"/>
                      <a:pt x="5468" y="4241"/>
                    </a:cubicBezTo>
                    <a:cubicBezTo>
                      <a:pt x="5819" y="5919"/>
                      <a:pt x="4805" y="15194"/>
                      <a:pt x="4639" y="16208"/>
                    </a:cubicBezTo>
                    <a:cubicBezTo>
                      <a:pt x="4454" y="17186"/>
                      <a:pt x="4325" y="18163"/>
                      <a:pt x="4251" y="19159"/>
                    </a:cubicBezTo>
                    <a:lnTo>
                      <a:pt x="4251" y="19362"/>
                    </a:lnTo>
                    <a:cubicBezTo>
                      <a:pt x="4233" y="20320"/>
                      <a:pt x="4159" y="22552"/>
                      <a:pt x="3809" y="23658"/>
                    </a:cubicBezTo>
                    <a:cubicBezTo>
                      <a:pt x="3532" y="24580"/>
                      <a:pt x="3385" y="25557"/>
                      <a:pt x="3385" y="26516"/>
                    </a:cubicBezTo>
                    <a:cubicBezTo>
                      <a:pt x="3312" y="26618"/>
                      <a:pt x="2900" y="26980"/>
                      <a:pt x="2164" y="26980"/>
                    </a:cubicBezTo>
                    <a:cubicBezTo>
                      <a:pt x="1962" y="26980"/>
                      <a:pt x="1736" y="26953"/>
                      <a:pt x="1485" y="26885"/>
                    </a:cubicBezTo>
                    <a:cubicBezTo>
                      <a:pt x="1393" y="26258"/>
                      <a:pt x="858" y="22662"/>
                      <a:pt x="803" y="21040"/>
                    </a:cubicBezTo>
                    <a:cubicBezTo>
                      <a:pt x="785" y="19896"/>
                      <a:pt x="858" y="18753"/>
                      <a:pt x="1006" y="17610"/>
                    </a:cubicBezTo>
                    <a:cubicBezTo>
                      <a:pt x="1043" y="17370"/>
                      <a:pt x="1061" y="17130"/>
                      <a:pt x="1080" y="16927"/>
                    </a:cubicBezTo>
                    <a:cubicBezTo>
                      <a:pt x="1172" y="16153"/>
                      <a:pt x="619" y="11543"/>
                      <a:pt x="397" y="9570"/>
                    </a:cubicBezTo>
                    <a:cubicBezTo>
                      <a:pt x="342" y="9090"/>
                      <a:pt x="287" y="8758"/>
                      <a:pt x="287" y="8685"/>
                    </a:cubicBezTo>
                    <a:cubicBezTo>
                      <a:pt x="287" y="8599"/>
                      <a:pt x="223" y="8557"/>
                      <a:pt x="157" y="8557"/>
                    </a:cubicBezTo>
                    <a:cubicBezTo>
                      <a:pt x="80" y="8557"/>
                      <a:pt x="0" y="8613"/>
                      <a:pt x="10" y="8722"/>
                    </a:cubicBezTo>
                    <a:cubicBezTo>
                      <a:pt x="10" y="8777"/>
                      <a:pt x="47" y="9109"/>
                      <a:pt x="102" y="9607"/>
                    </a:cubicBezTo>
                    <a:cubicBezTo>
                      <a:pt x="342" y="11561"/>
                      <a:pt x="877" y="16153"/>
                      <a:pt x="803" y="16891"/>
                    </a:cubicBezTo>
                    <a:cubicBezTo>
                      <a:pt x="785" y="17112"/>
                      <a:pt x="748" y="17333"/>
                      <a:pt x="711" y="17591"/>
                    </a:cubicBezTo>
                    <a:cubicBezTo>
                      <a:pt x="563" y="18735"/>
                      <a:pt x="490" y="19896"/>
                      <a:pt x="527" y="21058"/>
                    </a:cubicBezTo>
                    <a:cubicBezTo>
                      <a:pt x="582" y="22828"/>
                      <a:pt x="1209" y="26977"/>
                      <a:pt x="1209" y="27014"/>
                    </a:cubicBezTo>
                    <a:cubicBezTo>
                      <a:pt x="1227" y="27069"/>
                      <a:pt x="1264" y="27125"/>
                      <a:pt x="1319" y="27143"/>
                    </a:cubicBezTo>
                    <a:cubicBezTo>
                      <a:pt x="1596" y="27217"/>
                      <a:pt x="1873" y="27272"/>
                      <a:pt x="2168" y="27272"/>
                    </a:cubicBezTo>
                    <a:cubicBezTo>
                      <a:pt x="2190" y="27273"/>
                      <a:pt x="2213" y="27274"/>
                      <a:pt x="2236" y="27274"/>
                    </a:cubicBezTo>
                    <a:cubicBezTo>
                      <a:pt x="2711" y="27274"/>
                      <a:pt x="3181" y="27091"/>
                      <a:pt x="3551" y="26774"/>
                    </a:cubicBezTo>
                    <a:cubicBezTo>
                      <a:pt x="3661" y="26664"/>
                      <a:pt x="3698" y="26572"/>
                      <a:pt x="3661" y="26479"/>
                    </a:cubicBezTo>
                    <a:cubicBezTo>
                      <a:pt x="3680" y="25557"/>
                      <a:pt x="3827" y="24635"/>
                      <a:pt x="4085" y="23750"/>
                    </a:cubicBezTo>
                    <a:cubicBezTo>
                      <a:pt x="4454" y="22589"/>
                      <a:pt x="4528" y="20339"/>
                      <a:pt x="4546" y="19380"/>
                    </a:cubicBezTo>
                    <a:lnTo>
                      <a:pt x="4546" y="19177"/>
                    </a:lnTo>
                    <a:cubicBezTo>
                      <a:pt x="4620" y="18200"/>
                      <a:pt x="4749" y="17222"/>
                      <a:pt x="4915" y="16245"/>
                    </a:cubicBezTo>
                    <a:cubicBezTo>
                      <a:pt x="5044" y="15544"/>
                      <a:pt x="6132" y="5956"/>
                      <a:pt x="5745" y="4185"/>
                    </a:cubicBezTo>
                    <a:cubicBezTo>
                      <a:pt x="5376" y="2452"/>
                      <a:pt x="4122" y="184"/>
                      <a:pt x="4067" y="73"/>
                    </a:cubicBezTo>
                    <a:cubicBezTo>
                      <a:pt x="4038" y="22"/>
                      <a:pt x="3994" y="0"/>
                      <a:pt x="3949"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1"/>
              <p:cNvSpPr/>
              <p:nvPr/>
            </p:nvSpPr>
            <p:spPr>
              <a:xfrm>
                <a:off x="7498497" y="3748756"/>
                <a:ext cx="81229" cy="58630"/>
              </a:xfrm>
              <a:custGeom>
                <a:rect b="b" l="l" r="r" t="t"/>
                <a:pathLst>
                  <a:path extrusionOk="0" h="1305" w="1808">
                    <a:moveTo>
                      <a:pt x="172" y="0"/>
                    </a:moveTo>
                    <a:cubicBezTo>
                      <a:pt x="129" y="0"/>
                      <a:pt x="89" y="24"/>
                      <a:pt x="55" y="69"/>
                    </a:cubicBezTo>
                    <a:cubicBezTo>
                      <a:pt x="0" y="124"/>
                      <a:pt x="19" y="217"/>
                      <a:pt x="92" y="272"/>
                    </a:cubicBezTo>
                    <a:cubicBezTo>
                      <a:pt x="92" y="272"/>
                      <a:pt x="535" y="604"/>
                      <a:pt x="756" y="788"/>
                    </a:cubicBezTo>
                    <a:cubicBezTo>
                      <a:pt x="793" y="825"/>
                      <a:pt x="830" y="862"/>
                      <a:pt x="867" y="899"/>
                    </a:cubicBezTo>
                    <a:cubicBezTo>
                      <a:pt x="1051" y="1120"/>
                      <a:pt x="1291" y="1268"/>
                      <a:pt x="1568" y="1305"/>
                    </a:cubicBezTo>
                    <a:lnTo>
                      <a:pt x="1623" y="1305"/>
                    </a:lnTo>
                    <a:cubicBezTo>
                      <a:pt x="1789" y="1305"/>
                      <a:pt x="1807" y="1065"/>
                      <a:pt x="1660" y="1028"/>
                    </a:cubicBezTo>
                    <a:cubicBezTo>
                      <a:pt x="1272" y="917"/>
                      <a:pt x="1199" y="825"/>
                      <a:pt x="1106" y="715"/>
                    </a:cubicBezTo>
                    <a:cubicBezTo>
                      <a:pt x="1051" y="659"/>
                      <a:pt x="996" y="604"/>
                      <a:pt x="959" y="567"/>
                    </a:cubicBezTo>
                    <a:cubicBezTo>
                      <a:pt x="719" y="383"/>
                      <a:pt x="277" y="51"/>
                      <a:pt x="258" y="32"/>
                    </a:cubicBezTo>
                    <a:cubicBezTo>
                      <a:pt x="229" y="10"/>
                      <a:pt x="200" y="0"/>
                      <a:pt x="172"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1"/>
              <p:cNvSpPr/>
              <p:nvPr/>
            </p:nvSpPr>
            <p:spPr>
              <a:xfrm>
                <a:off x="7360971" y="3569358"/>
                <a:ext cx="93629" cy="145251"/>
              </a:xfrm>
              <a:custGeom>
                <a:rect b="b" l="l" r="r" t="t"/>
                <a:pathLst>
                  <a:path extrusionOk="0" h="3233" w="2084">
                    <a:moveTo>
                      <a:pt x="182" y="1"/>
                    </a:moveTo>
                    <a:cubicBezTo>
                      <a:pt x="118" y="1"/>
                      <a:pt x="52" y="36"/>
                      <a:pt x="37" y="98"/>
                    </a:cubicBezTo>
                    <a:cubicBezTo>
                      <a:pt x="0" y="171"/>
                      <a:pt x="37" y="263"/>
                      <a:pt x="111" y="282"/>
                    </a:cubicBezTo>
                    <a:cubicBezTo>
                      <a:pt x="148" y="300"/>
                      <a:pt x="1014" y="595"/>
                      <a:pt x="1401" y="688"/>
                    </a:cubicBezTo>
                    <a:cubicBezTo>
                      <a:pt x="1567" y="724"/>
                      <a:pt x="1770" y="835"/>
                      <a:pt x="1733" y="1333"/>
                    </a:cubicBezTo>
                    <a:lnTo>
                      <a:pt x="1733" y="1610"/>
                    </a:lnTo>
                    <a:cubicBezTo>
                      <a:pt x="1715" y="1978"/>
                      <a:pt x="1715" y="2827"/>
                      <a:pt x="1438" y="2864"/>
                    </a:cubicBezTo>
                    <a:lnTo>
                      <a:pt x="1272" y="2882"/>
                    </a:lnTo>
                    <a:cubicBezTo>
                      <a:pt x="1110" y="2909"/>
                      <a:pt x="939" y="2926"/>
                      <a:pt x="771" y="2926"/>
                    </a:cubicBezTo>
                    <a:cubicBezTo>
                      <a:pt x="710" y="2926"/>
                      <a:pt x="649" y="2924"/>
                      <a:pt x="590" y="2919"/>
                    </a:cubicBezTo>
                    <a:cubicBezTo>
                      <a:pt x="558" y="2861"/>
                      <a:pt x="508" y="2837"/>
                      <a:pt x="459" y="2837"/>
                    </a:cubicBezTo>
                    <a:cubicBezTo>
                      <a:pt x="367" y="2837"/>
                      <a:pt x="277" y="2921"/>
                      <a:pt x="313" y="3029"/>
                    </a:cubicBezTo>
                    <a:cubicBezTo>
                      <a:pt x="369" y="3177"/>
                      <a:pt x="516" y="3232"/>
                      <a:pt x="738" y="3232"/>
                    </a:cubicBezTo>
                    <a:cubicBezTo>
                      <a:pt x="922" y="3214"/>
                      <a:pt x="1125" y="3195"/>
                      <a:pt x="1309" y="3177"/>
                    </a:cubicBezTo>
                    <a:lnTo>
                      <a:pt x="1475" y="3140"/>
                    </a:lnTo>
                    <a:cubicBezTo>
                      <a:pt x="1992" y="3085"/>
                      <a:pt x="2010" y="2200"/>
                      <a:pt x="2010" y="1628"/>
                    </a:cubicBezTo>
                    <a:lnTo>
                      <a:pt x="2010" y="1370"/>
                    </a:lnTo>
                    <a:cubicBezTo>
                      <a:pt x="2084" y="651"/>
                      <a:pt x="1697" y="466"/>
                      <a:pt x="1475" y="411"/>
                    </a:cubicBezTo>
                    <a:cubicBezTo>
                      <a:pt x="1088" y="319"/>
                      <a:pt x="221" y="5"/>
                      <a:pt x="221" y="5"/>
                    </a:cubicBezTo>
                    <a:cubicBezTo>
                      <a:pt x="209" y="2"/>
                      <a:pt x="195" y="1"/>
                      <a:pt x="182"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1"/>
              <p:cNvSpPr/>
              <p:nvPr/>
            </p:nvSpPr>
            <p:spPr>
              <a:xfrm>
                <a:off x="7523342" y="3579511"/>
                <a:ext cx="202174" cy="161604"/>
              </a:xfrm>
              <a:custGeom>
                <a:rect b="b" l="l" r="r" t="t"/>
                <a:pathLst>
                  <a:path extrusionOk="0" h="3597" w="4500">
                    <a:moveTo>
                      <a:pt x="3812" y="295"/>
                    </a:moveTo>
                    <a:cubicBezTo>
                      <a:pt x="3869" y="295"/>
                      <a:pt x="3904" y="308"/>
                      <a:pt x="3928" y="333"/>
                    </a:cubicBezTo>
                    <a:cubicBezTo>
                      <a:pt x="4002" y="369"/>
                      <a:pt x="4039" y="480"/>
                      <a:pt x="4039" y="683"/>
                    </a:cubicBezTo>
                    <a:cubicBezTo>
                      <a:pt x="4057" y="757"/>
                      <a:pt x="4057" y="849"/>
                      <a:pt x="4076" y="941"/>
                    </a:cubicBezTo>
                    <a:cubicBezTo>
                      <a:pt x="4131" y="1420"/>
                      <a:pt x="4223" y="2066"/>
                      <a:pt x="3762" y="2416"/>
                    </a:cubicBezTo>
                    <a:cubicBezTo>
                      <a:pt x="3615" y="2545"/>
                      <a:pt x="3467" y="2693"/>
                      <a:pt x="3320" y="2822"/>
                    </a:cubicBezTo>
                    <a:cubicBezTo>
                      <a:pt x="3050" y="3107"/>
                      <a:pt x="2853" y="3318"/>
                      <a:pt x="2522" y="3318"/>
                    </a:cubicBezTo>
                    <a:cubicBezTo>
                      <a:pt x="2445" y="3318"/>
                      <a:pt x="2362" y="3307"/>
                      <a:pt x="2268" y="3283"/>
                    </a:cubicBezTo>
                    <a:cubicBezTo>
                      <a:pt x="1549" y="3117"/>
                      <a:pt x="683" y="2859"/>
                      <a:pt x="480" y="2361"/>
                    </a:cubicBezTo>
                    <a:cubicBezTo>
                      <a:pt x="351" y="1992"/>
                      <a:pt x="295" y="1605"/>
                      <a:pt x="351" y="1218"/>
                    </a:cubicBezTo>
                    <a:lnTo>
                      <a:pt x="351" y="1107"/>
                    </a:lnTo>
                    <a:lnTo>
                      <a:pt x="351" y="1089"/>
                    </a:lnTo>
                    <a:cubicBezTo>
                      <a:pt x="332" y="923"/>
                      <a:pt x="369" y="757"/>
                      <a:pt x="461" y="628"/>
                    </a:cubicBezTo>
                    <a:cubicBezTo>
                      <a:pt x="480" y="591"/>
                      <a:pt x="535" y="572"/>
                      <a:pt x="590" y="572"/>
                    </a:cubicBezTo>
                    <a:lnTo>
                      <a:pt x="627" y="591"/>
                    </a:lnTo>
                    <a:cubicBezTo>
                      <a:pt x="740" y="600"/>
                      <a:pt x="928" y="605"/>
                      <a:pt x="1157" y="605"/>
                    </a:cubicBezTo>
                    <a:cubicBezTo>
                      <a:pt x="1868" y="605"/>
                      <a:pt x="2975" y="551"/>
                      <a:pt x="3449" y="369"/>
                    </a:cubicBezTo>
                    <a:cubicBezTo>
                      <a:pt x="3625" y="317"/>
                      <a:pt x="3738" y="295"/>
                      <a:pt x="3812" y="295"/>
                    </a:cubicBezTo>
                    <a:close/>
                    <a:moveTo>
                      <a:pt x="3805" y="0"/>
                    </a:moveTo>
                    <a:cubicBezTo>
                      <a:pt x="3680" y="0"/>
                      <a:pt x="3528" y="33"/>
                      <a:pt x="3338" y="93"/>
                    </a:cubicBezTo>
                    <a:cubicBezTo>
                      <a:pt x="2906" y="251"/>
                      <a:pt x="1812" y="308"/>
                      <a:pt x="1116" y="308"/>
                    </a:cubicBezTo>
                    <a:cubicBezTo>
                      <a:pt x="920" y="308"/>
                      <a:pt x="755" y="304"/>
                      <a:pt x="646" y="296"/>
                    </a:cubicBezTo>
                    <a:cubicBezTo>
                      <a:pt x="622" y="293"/>
                      <a:pt x="598" y="291"/>
                      <a:pt x="574" y="291"/>
                    </a:cubicBezTo>
                    <a:cubicBezTo>
                      <a:pt x="451" y="291"/>
                      <a:pt x="333" y="332"/>
                      <a:pt x="240" y="425"/>
                    </a:cubicBezTo>
                    <a:cubicBezTo>
                      <a:pt x="92" y="609"/>
                      <a:pt x="19" y="849"/>
                      <a:pt x="56" y="1107"/>
                    </a:cubicBezTo>
                    <a:lnTo>
                      <a:pt x="56" y="1199"/>
                    </a:lnTo>
                    <a:cubicBezTo>
                      <a:pt x="0" y="1623"/>
                      <a:pt x="56" y="2066"/>
                      <a:pt x="203" y="2472"/>
                    </a:cubicBezTo>
                    <a:cubicBezTo>
                      <a:pt x="461" y="3080"/>
                      <a:pt x="1346" y="3357"/>
                      <a:pt x="2195" y="3560"/>
                    </a:cubicBezTo>
                    <a:cubicBezTo>
                      <a:pt x="2287" y="3596"/>
                      <a:pt x="2398" y="3596"/>
                      <a:pt x="2508" y="3596"/>
                    </a:cubicBezTo>
                    <a:cubicBezTo>
                      <a:pt x="2951" y="3596"/>
                      <a:pt x="3227" y="3320"/>
                      <a:pt x="3522" y="3025"/>
                    </a:cubicBezTo>
                    <a:cubicBezTo>
                      <a:pt x="3651" y="2896"/>
                      <a:pt x="3781" y="2767"/>
                      <a:pt x="3928" y="2638"/>
                    </a:cubicBezTo>
                    <a:cubicBezTo>
                      <a:pt x="4500" y="2177"/>
                      <a:pt x="4408" y="1420"/>
                      <a:pt x="4352" y="904"/>
                    </a:cubicBezTo>
                    <a:cubicBezTo>
                      <a:pt x="4334" y="812"/>
                      <a:pt x="4315" y="720"/>
                      <a:pt x="4315" y="646"/>
                    </a:cubicBezTo>
                    <a:cubicBezTo>
                      <a:pt x="4334" y="425"/>
                      <a:pt x="4242" y="222"/>
                      <a:pt x="4076" y="74"/>
                    </a:cubicBezTo>
                    <a:cubicBezTo>
                      <a:pt x="3999" y="24"/>
                      <a:pt x="3912" y="0"/>
                      <a:pt x="3805"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1"/>
              <p:cNvSpPr/>
              <p:nvPr/>
            </p:nvSpPr>
            <p:spPr>
              <a:xfrm>
                <a:off x="7536596" y="3436684"/>
                <a:ext cx="115194" cy="98256"/>
              </a:xfrm>
              <a:custGeom>
                <a:rect b="b" l="l" r="r" t="t"/>
                <a:pathLst>
                  <a:path extrusionOk="0" h="2187" w="2564">
                    <a:moveTo>
                      <a:pt x="2268" y="321"/>
                    </a:moveTo>
                    <a:lnTo>
                      <a:pt x="2268" y="1520"/>
                    </a:lnTo>
                    <a:cubicBezTo>
                      <a:pt x="2268" y="1594"/>
                      <a:pt x="2213" y="1668"/>
                      <a:pt x="2139" y="1704"/>
                    </a:cubicBezTo>
                    <a:cubicBezTo>
                      <a:pt x="1710" y="1838"/>
                      <a:pt x="1256" y="1900"/>
                      <a:pt x="797" y="1900"/>
                    </a:cubicBezTo>
                    <a:cubicBezTo>
                      <a:pt x="686" y="1900"/>
                      <a:pt x="573" y="1896"/>
                      <a:pt x="461" y="1889"/>
                    </a:cubicBezTo>
                    <a:cubicBezTo>
                      <a:pt x="351" y="1870"/>
                      <a:pt x="277" y="1797"/>
                      <a:pt x="295" y="1704"/>
                    </a:cubicBezTo>
                    <a:lnTo>
                      <a:pt x="295" y="598"/>
                    </a:lnTo>
                    <a:cubicBezTo>
                      <a:pt x="959" y="598"/>
                      <a:pt x="1623" y="506"/>
                      <a:pt x="2268" y="321"/>
                    </a:cubicBezTo>
                    <a:close/>
                    <a:moveTo>
                      <a:pt x="2405" y="0"/>
                    </a:moveTo>
                    <a:cubicBezTo>
                      <a:pt x="2392" y="0"/>
                      <a:pt x="2377" y="2"/>
                      <a:pt x="2361" y="8"/>
                    </a:cubicBezTo>
                    <a:cubicBezTo>
                      <a:pt x="2361" y="8"/>
                      <a:pt x="1290" y="322"/>
                      <a:pt x="480" y="322"/>
                    </a:cubicBezTo>
                    <a:cubicBezTo>
                      <a:pt x="369" y="322"/>
                      <a:pt x="264" y="316"/>
                      <a:pt x="166" y="303"/>
                    </a:cubicBezTo>
                    <a:cubicBezTo>
                      <a:pt x="111" y="303"/>
                      <a:pt x="74" y="321"/>
                      <a:pt x="37" y="340"/>
                    </a:cubicBezTo>
                    <a:cubicBezTo>
                      <a:pt x="19" y="377"/>
                      <a:pt x="0" y="414"/>
                      <a:pt x="0" y="450"/>
                    </a:cubicBezTo>
                    <a:lnTo>
                      <a:pt x="0" y="1723"/>
                    </a:lnTo>
                    <a:cubicBezTo>
                      <a:pt x="0" y="1963"/>
                      <a:pt x="185" y="2165"/>
                      <a:pt x="443" y="2184"/>
                    </a:cubicBezTo>
                    <a:lnTo>
                      <a:pt x="812" y="2184"/>
                    </a:lnTo>
                    <a:cubicBezTo>
                      <a:pt x="862" y="2186"/>
                      <a:pt x="912" y="2187"/>
                      <a:pt x="962" y="2187"/>
                    </a:cubicBezTo>
                    <a:cubicBezTo>
                      <a:pt x="1406" y="2187"/>
                      <a:pt x="1836" y="2114"/>
                      <a:pt x="2250" y="1981"/>
                    </a:cubicBezTo>
                    <a:cubicBezTo>
                      <a:pt x="2434" y="1907"/>
                      <a:pt x="2545" y="1723"/>
                      <a:pt x="2564" y="1538"/>
                    </a:cubicBezTo>
                    <a:lnTo>
                      <a:pt x="2564" y="155"/>
                    </a:lnTo>
                    <a:cubicBezTo>
                      <a:pt x="2545" y="100"/>
                      <a:pt x="2527" y="63"/>
                      <a:pt x="2490" y="26"/>
                    </a:cubicBezTo>
                    <a:cubicBezTo>
                      <a:pt x="2464" y="13"/>
                      <a:pt x="2438" y="0"/>
                      <a:pt x="2405"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1"/>
              <p:cNvSpPr/>
              <p:nvPr/>
            </p:nvSpPr>
            <p:spPr>
              <a:xfrm>
                <a:off x="7637685" y="3427699"/>
                <a:ext cx="62180" cy="98840"/>
              </a:xfrm>
              <a:custGeom>
                <a:rect b="b" l="l" r="r" t="t"/>
                <a:pathLst>
                  <a:path extrusionOk="0" h="2200" w="1384">
                    <a:moveTo>
                      <a:pt x="858" y="0"/>
                    </a:moveTo>
                    <a:cubicBezTo>
                      <a:pt x="821" y="0"/>
                      <a:pt x="784" y="14"/>
                      <a:pt x="756" y="42"/>
                    </a:cubicBezTo>
                    <a:cubicBezTo>
                      <a:pt x="701" y="97"/>
                      <a:pt x="701" y="189"/>
                      <a:pt x="738" y="245"/>
                    </a:cubicBezTo>
                    <a:cubicBezTo>
                      <a:pt x="1014" y="540"/>
                      <a:pt x="1088" y="1407"/>
                      <a:pt x="1070" y="1702"/>
                    </a:cubicBezTo>
                    <a:cubicBezTo>
                      <a:pt x="1051" y="1720"/>
                      <a:pt x="1033" y="1757"/>
                      <a:pt x="996" y="1775"/>
                    </a:cubicBezTo>
                    <a:cubicBezTo>
                      <a:pt x="867" y="1849"/>
                      <a:pt x="701" y="1904"/>
                      <a:pt x="553" y="1904"/>
                    </a:cubicBezTo>
                    <a:cubicBezTo>
                      <a:pt x="498" y="1370"/>
                      <a:pt x="406" y="835"/>
                      <a:pt x="295" y="319"/>
                    </a:cubicBezTo>
                    <a:cubicBezTo>
                      <a:pt x="295" y="238"/>
                      <a:pt x="225" y="186"/>
                      <a:pt x="158" y="186"/>
                    </a:cubicBezTo>
                    <a:cubicBezTo>
                      <a:pt x="148" y="186"/>
                      <a:pt x="139" y="187"/>
                      <a:pt x="129" y="189"/>
                    </a:cubicBezTo>
                    <a:cubicBezTo>
                      <a:pt x="55" y="208"/>
                      <a:pt x="0" y="282"/>
                      <a:pt x="18" y="374"/>
                    </a:cubicBezTo>
                    <a:cubicBezTo>
                      <a:pt x="129" y="890"/>
                      <a:pt x="203" y="1425"/>
                      <a:pt x="258" y="1960"/>
                    </a:cubicBezTo>
                    <a:cubicBezTo>
                      <a:pt x="240" y="2015"/>
                      <a:pt x="258" y="2089"/>
                      <a:pt x="314" y="2144"/>
                    </a:cubicBezTo>
                    <a:cubicBezTo>
                      <a:pt x="369" y="2181"/>
                      <a:pt x="461" y="2199"/>
                      <a:pt x="535" y="2199"/>
                    </a:cubicBezTo>
                    <a:cubicBezTo>
                      <a:pt x="682" y="2181"/>
                      <a:pt x="830" y="2163"/>
                      <a:pt x="959" y="2107"/>
                    </a:cubicBezTo>
                    <a:cubicBezTo>
                      <a:pt x="1199" y="2015"/>
                      <a:pt x="1328" y="1886"/>
                      <a:pt x="1346" y="1720"/>
                    </a:cubicBezTo>
                    <a:cubicBezTo>
                      <a:pt x="1383" y="1462"/>
                      <a:pt x="1328" y="448"/>
                      <a:pt x="959" y="42"/>
                    </a:cubicBezTo>
                    <a:cubicBezTo>
                      <a:pt x="931" y="14"/>
                      <a:pt x="894" y="0"/>
                      <a:pt x="858"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1"/>
              <p:cNvSpPr/>
              <p:nvPr/>
            </p:nvSpPr>
            <p:spPr>
              <a:xfrm>
                <a:off x="7465340" y="3492350"/>
                <a:ext cx="84554" cy="18465"/>
              </a:xfrm>
              <a:custGeom>
                <a:rect b="b" l="l" r="r" t="t"/>
                <a:pathLst>
                  <a:path extrusionOk="0" h="411" w="1882">
                    <a:moveTo>
                      <a:pt x="156" y="1"/>
                    </a:moveTo>
                    <a:cubicBezTo>
                      <a:pt x="93" y="1"/>
                      <a:pt x="35" y="51"/>
                      <a:pt x="19" y="115"/>
                    </a:cubicBezTo>
                    <a:cubicBezTo>
                      <a:pt x="0" y="189"/>
                      <a:pt x="37" y="281"/>
                      <a:pt x="130" y="299"/>
                    </a:cubicBezTo>
                    <a:cubicBezTo>
                      <a:pt x="517" y="373"/>
                      <a:pt x="922" y="410"/>
                      <a:pt x="1310" y="410"/>
                    </a:cubicBezTo>
                    <a:cubicBezTo>
                      <a:pt x="1457" y="410"/>
                      <a:pt x="1586" y="410"/>
                      <a:pt x="1734" y="392"/>
                    </a:cubicBezTo>
                    <a:cubicBezTo>
                      <a:pt x="1808" y="392"/>
                      <a:pt x="1881" y="318"/>
                      <a:pt x="1881" y="244"/>
                    </a:cubicBezTo>
                    <a:cubicBezTo>
                      <a:pt x="1865" y="178"/>
                      <a:pt x="1804" y="112"/>
                      <a:pt x="1739" y="112"/>
                    </a:cubicBezTo>
                    <a:cubicBezTo>
                      <a:pt x="1731" y="112"/>
                      <a:pt x="1723" y="113"/>
                      <a:pt x="1715" y="115"/>
                    </a:cubicBezTo>
                    <a:cubicBezTo>
                      <a:pt x="1586" y="124"/>
                      <a:pt x="1458" y="129"/>
                      <a:pt x="1331" y="129"/>
                    </a:cubicBezTo>
                    <a:cubicBezTo>
                      <a:pt x="949" y="129"/>
                      <a:pt x="572" y="87"/>
                      <a:pt x="185" y="4"/>
                    </a:cubicBezTo>
                    <a:cubicBezTo>
                      <a:pt x="175" y="2"/>
                      <a:pt x="165" y="1"/>
                      <a:pt x="156"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1"/>
              <p:cNvSpPr/>
              <p:nvPr/>
            </p:nvSpPr>
            <p:spPr>
              <a:xfrm>
                <a:off x="7684905" y="3461215"/>
                <a:ext cx="66313" cy="31359"/>
              </a:xfrm>
              <a:custGeom>
                <a:rect b="b" l="l" r="r" t="t"/>
                <a:pathLst>
                  <a:path extrusionOk="0" h="698" w="1476">
                    <a:moveTo>
                      <a:pt x="1297" y="1"/>
                    </a:moveTo>
                    <a:cubicBezTo>
                      <a:pt x="1276" y="1"/>
                      <a:pt x="1255" y="5"/>
                      <a:pt x="1236" y="15"/>
                    </a:cubicBezTo>
                    <a:cubicBezTo>
                      <a:pt x="885" y="199"/>
                      <a:pt x="516" y="310"/>
                      <a:pt x="129" y="402"/>
                    </a:cubicBezTo>
                    <a:cubicBezTo>
                      <a:pt x="55" y="421"/>
                      <a:pt x="0" y="495"/>
                      <a:pt x="19" y="568"/>
                    </a:cubicBezTo>
                    <a:cubicBezTo>
                      <a:pt x="37" y="642"/>
                      <a:pt x="92" y="697"/>
                      <a:pt x="166" y="697"/>
                    </a:cubicBezTo>
                    <a:lnTo>
                      <a:pt x="203" y="679"/>
                    </a:lnTo>
                    <a:cubicBezTo>
                      <a:pt x="609" y="605"/>
                      <a:pt x="996" y="458"/>
                      <a:pt x="1365" y="273"/>
                    </a:cubicBezTo>
                    <a:cubicBezTo>
                      <a:pt x="1438" y="236"/>
                      <a:pt x="1475" y="144"/>
                      <a:pt x="1438" y="89"/>
                    </a:cubicBezTo>
                    <a:cubicBezTo>
                      <a:pt x="1411" y="35"/>
                      <a:pt x="1355" y="1"/>
                      <a:pt x="1297"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1"/>
              <p:cNvSpPr/>
              <p:nvPr/>
            </p:nvSpPr>
            <p:spPr>
              <a:xfrm>
                <a:off x="7406484" y="3480984"/>
                <a:ext cx="38997" cy="21520"/>
              </a:xfrm>
              <a:custGeom>
                <a:rect b="b" l="l" r="r" t="t"/>
                <a:pathLst>
                  <a:path extrusionOk="0" h="479" w="868">
                    <a:moveTo>
                      <a:pt x="191" y="1"/>
                    </a:moveTo>
                    <a:cubicBezTo>
                      <a:pt x="77" y="1"/>
                      <a:pt x="0" y="146"/>
                      <a:pt x="93" y="239"/>
                    </a:cubicBezTo>
                    <a:cubicBezTo>
                      <a:pt x="259" y="368"/>
                      <a:pt x="444" y="442"/>
                      <a:pt x="647" y="479"/>
                    </a:cubicBezTo>
                    <a:lnTo>
                      <a:pt x="665" y="460"/>
                    </a:lnTo>
                    <a:cubicBezTo>
                      <a:pt x="868" y="460"/>
                      <a:pt x="868" y="184"/>
                      <a:pt x="665" y="184"/>
                    </a:cubicBezTo>
                    <a:cubicBezTo>
                      <a:pt x="518" y="147"/>
                      <a:pt x="388" y="91"/>
                      <a:pt x="259" y="18"/>
                    </a:cubicBezTo>
                    <a:cubicBezTo>
                      <a:pt x="236" y="6"/>
                      <a:pt x="213" y="1"/>
                      <a:pt x="191"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1"/>
              <p:cNvSpPr/>
              <p:nvPr/>
            </p:nvSpPr>
            <p:spPr>
              <a:xfrm>
                <a:off x="7723812" y="3481523"/>
                <a:ext cx="12490" cy="15185"/>
              </a:xfrm>
              <a:custGeom>
                <a:rect b="b" l="l" r="r" t="t"/>
                <a:pathLst>
                  <a:path extrusionOk="0" h="338" w="278">
                    <a:moveTo>
                      <a:pt x="105" y="1"/>
                    </a:moveTo>
                    <a:cubicBezTo>
                      <a:pt x="95" y="1"/>
                      <a:pt x="84" y="2"/>
                      <a:pt x="75" y="6"/>
                    </a:cubicBezTo>
                    <a:cubicBezTo>
                      <a:pt x="19" y="43"/>
                      <a:pt x="1" y="98"/>
                      <a:pt x="19" y="153"/>
                    </a:cubicBezTo>
                    <a:lnTo>
                      <a:pt x="56" y="264"/>
                    </a:lnTo>
                    <a:cubicBezTo>
                      <a:pt x="75" y="301"/>
                      <a:pt x="111" y="338"/>
                      <a:pt x="167" y="338"/>
                    </a:cubicBezTo>
                    <a:lnTo>
                      <a:pt x="185" y="338"/>
                    </a:lnTo>
                    <a:cubicBezTo>
                      <a:pt x="259" y="301"/>
                      <a:pt x="277" y="245"/>
                      <a:pt x="259" y="190"/>
                    </a:cubicBezTo>
                    <a:lnTo>
                      <a:pt x="222" y="79"/>
                    </a:lnTo>
                    <a:cubicBezTo>
                      <a:pt x="207" y="34"/>
                      <a:pt x="154" y="1"/>
                      <a:pt x="105"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1"/>
              <p:cNvSpPr/>
              <p:nvPr/>
            </p:nvSpPr>
            <p:spPr>
              <a:xfrm>
                <a:off x="7671651" y="3505559"/>
                <a:ext cx="96954" cy="1048293"/>
              </a:xfrm>
              <a:custGeom>
                <a:rect b="b" l="l" r="r" t="t"/>
                <a:pathLst>
                  <a:path extrusionOk="0" h="23333" w="2158">
                    <a:moveTo>
                      <a:pt x="1451" y="1"/>
                    </a:moveTo>
                    <a:cubicBezTo>
                      <a:pt x="1440" y="1"/>
                      <a:pt x="1430" y="2"/>
                      <a:pt x="1420" y="5"/>
                    </a:cubicBezTo>
                    <a:cubicBezTo>
                      <a:pt x="1365" y="24"/>
                      <a:pt x="1328" y="79"/>
                      <a:pt x="1346" y="135"/>
                    </a:cubicBezTo>
                    <a:cubicBezTo>
                      <a:pt x="1365" y="208"/>
                      <a:pt x="1383" y="282"/>
                      <a:pt x="1402" y="356"/>
                    </a:cubicBezTo>
                    <a:cubicBezTo>
                      <a:pt x="1420" y="411"/>
                      <a:pt x="1457" y="448"/>
                      <a:pt x="1512" y="448"/>
                    </a:cubicBezTo>
                    <a:lnTo>
                      <a:pt x="1531" y="448"/>
                    </a:lnTo>
                    <a:cubicBezTo>
                      <a:pt x="1586" y="430"/>
                      <a:pt x="1623" y="374"/>
                      <a:pt x="1623" y="319"/>
                    </a:cubicBezTo>
                    <a:cubicBezTo>
                      <a:pt x="1604" y="227"/>
                      <a:pt x="1586" y="153"/>
                      <a:pt x="1568" y="79"/>
                    </a:cubicBezTo>
                    <a:cubicBezTo>
                      <a:pt x="1552" y="34"/>
                      <a:pt x="1500" y="1"/>
                      <a:pt x="1451" y="1"/>
                    </a:cubicBezTo>
                    <a:close/>
                    <a:moveTo>
                      <a:pt x="1616" y="646"/>
                    </a:moveTo>
                    <a:cubicBezTo>
                      <a:pt x="1605" y="646"/>
                      <a:pt x="1595" y="648"/>
                      <a:pt x="1586" y="651"/>
                    </a:cubicBezTo>
                    <a:cubicBezTo>
                      <a:pt x="1531" y="669"/>
                      <a:pt x="1494" y="725"/>
                      <a:pt x="1494" y="780"/>
                    </a:cubicBezTo>
                    <a:cubicBezTo>
                      <a:pt x="1512" y="872"/>
                      <a:pt x="1531" y="946"/>
                      <a:pt x="1549" y="1020"/>
                    </a:cubicBezTo>
                    <a:cubicBezTo>
                      <a:pt x="1549" y="1057"/>
                      <a:pt x="1604" y="1093"/>
                      <a:pt x="1660" y="1112"/>
                    </a:cubicBezTo>
                    <a:lnTo>
                      <a:pt x="1678" y="1093"/>
                    </a:lnTo>
                    <a:cubicBezTo>
                      <a:pt x="1733" y="1093"/>
                      <a:pt x="1789" y="1020"/>
                      <a:pt x="1770" y="964"/>
                    </a:cubicBezTo>
                    <a:cubicBezTo>
                      <a:pt x="1752" y="891"/>
                      <a:pt x="1733" y="817"/>
                      <a:pt x="1715" y="743"/>
                    </a:cubicBezTo>
                    <a:cubicBezTo>
                      <a:pt x="1715" y="682"/>
                      <a:pt x="1664" y="646"/>
                      <a:pt x="1616" y="646"/>
                    </a:cubicBezTo>
                    <a:close/>
                    <a:moveTo>
                      <a:pt x="1744" y="1311"/>
                    </a:moveTo>
                    <a:cubicBezTo>
                      <a:pt x="1734" y="1311"/>
                      <a:pt x="1725" y="1312"/>
                      <a:pt x="1715" y="1315"/>
                    </a:cubicBezTo>
                    <a:cubicBezTo>
                      <a:pt x="1660" y="1333"/>
                      <a:pt x="1623" y="1388"/>
                      <a:pt x="1623" y="1444"/>
                    </a:cubicBezTo>
                    <a:cubicBezTo>
                      <a:pt x="1641" y="1518"/>
                      <a:pt x="1660" y="1591"/>
                      <a:pt x="1660" y="1683"/>
                    </a:cubicBezTo>
                    <a:cubicBezTo>
                      <a:pt x="1678" y="1720"/>
                      <a:pt x="1715" y="1776"/>
                      <a:pt x="1770" y="1776"/>
                    </a:cubicBezTo>
                    <a:lnTo>
                      <a:pt x="1789" y="1776"/>
                    </a:lnTo>
                    <a:cubicBezTo>
                      <a:pt x="1863" y="1757"/>
                      <a:pt x="1899" y="1702"/>
                      <a:pt x="1881" y="1647"/>
                    </a:cubicBezTo>
                    <a:cubicBezTo>
                      <a:pt x="1881" y="1554"/>
                      <a:pt x="1863" y="1481"/>
                      <a:pt x="1844" y="1407"/>
                    </a:cubicBezTo>
                    <a:cubicBezTo>
                      <a:pt x="1844" y="1359"/>
                      <a:pt x="1803" y="1311"/>
                      <a:pt x="1744" y="1311"/>
                    </a:cubicBezTo>
                    <a:close/>
                    <a:moveTo>
                      <a:pt x="1826" y="1979"/>
                    </a:moveTo>
                    <a:cubicBezTo>
                      <a:pt x="1770" y="1997"/>
                      <a:pt x="1715" y="2052"/>
                      <a:pt x="1733" y="2108"/>
                    </a:cubicBezTo>
                    <a:cubicBezTo>
                      <a:pt x="1752" y="2200"/>
                      <a:pt x="1770" y="2274"/>
                      <a:pt x="1770" y="2347"/>
                    </a:cubicBezTo>
                    <a:cubicBezTo>
                      <a:pt x="1770" y="2403"/>
                      <a:pt x="1807" y="2440"/>
                      <a:pt x="1881" y="2440"/>
                    </a:cubicBezTo>
                    <a:cubicBezTo>
                      <a:pt x="1955" y="2421"/>
                      <a:pt x="1992" y="2366"/>
                      <a:pt x="1992" y="2310"/>
                    </a:cubicBezTo>
                    <a:lnTo>
                      <a:pt x="1955" y="2089"/>
                    </a:lnTo>
                    <a:cubicBezTo>
                      <a:pt x="1936" y="2015"/>
                      <a:pt x="1881" y="1979"/>
                      <a:pt x="1826" y="1979"/>
                    </a:cubicBezTo>
                    <a:close/>
                    <a:moveTo>
                      <a:pt x="1918" y="2661"/>
                    </a:moveTo>
                    <a:cubicBezTo>
                      <a:pt x="1844" y="2661"/>
                      <a:pt x="1807" y="2716"/>
                      <a:pt x="1807" y="2790"/>
                    </a:cubicBezTo>
                    <a:lnTo>
                      <a:pt x="1826" y="3011"/>
                    </a:lnTo>
                    <a:cubicBezTo>
                      <a:pt x="1844" y="3066"/>
                      <a:pt x="1881" y="3122"/>
                      <a:pt x="1955" y="3122"/>
                    </a:cubicBezTo>
                    <a:lnTo>
                      <a:pt x="1955" y="3103"/>
                    </a:lnTo>
                    <a:cubicBezTo>
                      <a:pt x="2010" y="3103"/>
                      <a:pt x="2065" y="3048"/>
                      <a:pt x="2065" y="2993"/>
                    </a:cubicBezTo>
                    <a:lnTo>
                      <a:pt x="2029" y="2753"/>
                    </a:lnTo>
                    <a:cubicBezTo>
                      <a:pt x="2029" y="2698"/>
                      <a:pt x="1973" y="2661"/>
                      <a:pt x="1918" y="2661"/>
                    </a:cubicBezTo>
                    <a:close/>
                    <a:moveTo>
                      <a:pt x="1995" y="3339"/>
                    </a:moveTo>
                    <a:cubicBezTo>
                      <a:pt x="1988" y="3339"/>
                      <a:pt x="1981" y="3341"/>
                      <a:pt x="1973" y="3343"/>
                    </a:cubicBezTo>
                    <a:cubicBezTo>
                      <a:pt x="1918" y="3343"/>
                      <a:pt x="1863" y="3398"/>
                      <a:pt x="1863" y="3454"/>
                    </a:cubicBezTo>
                    <a:lnTo>
                      <a:pt x="1881" y="3693"/>
                    </a:lnTo>
                    <a:cubicBezTo>
                      <a:pt x="1881" y="3749"/>
                      <a:pt x="1936" y="3786"/>
                      <a:pt x="1992" y="3786"/>
                    </a:cubicBezTo>
                    <a:lnTo>
                      <a:pt x="2010" y="3786"/>
                    </a:lnTo>
                    <a:cubicBezTo>
                      <a:pt x="2065" y="3786"/>
                      <a:pt x="2121" y="3730"/>
                      <a:pt x="2102" y="3675"/>
                    </a:cubicBezTo>
                    <a:lnTo>
                      <a:pt x="2102" y="3435"/>
                    </a:lnTo>
                    <a:cubicBezTo>
                      <a:pt x="2086" y="3387"/>
                      <a:pt x="2043" y="3339"/>
                      <a:pt x="1995" y="3339"/>
                    </a:cubicBezTo>
                    <a:close/>
                    <a:moveTo>
                      <a:pt x="2029" y="4007"/>
                    </a:moveTo>
                    <a:cubicBezTo>
                      <a:pt x="1955" y="4007"/>
                      <a:pt x="1918" y="4062"/>
                      <a:pt x="1918" y="4136"/>
                    </a:cubicBezTo>
                    <a:lnTo>
                      <a:pt x="1918" y="4357"/>
                    </a:lnTo>
                    <a:cubicBezTo>
                      <a:pt x="1918" y="4413"/>
                      <a:pt x="1973" y="4468"/>
                      <a:pt x="2029" y="4468"/>
                    </a:cubicBezTo>
                    <a:cubicBezTo>
                      <a:pt x="2102" y="4468"/>
                      <a:pt x="2139" y="4413"/>
                      <a:pt x="2139" y="4339"/>
                    </a:cubicBezTo>
                    <a:lnTo>
                      <a:pt x="2139" y="4118"/>
                    </a:lnTo>
                    <a:cubicBezTo>
                      <a:pt x="2139" y="4062"/>
                      <a:pt x="2084" y="4007"/>
                      <a:pt x="2029" y="4007"/>
                    </a:cubicBezTo>
                    <a:close/>
                    <a:moveTo>
                      <a:pt x="2047" y="4689"/>
                    </a:moveTo>
                    <a:cubicBezTo>
                      <a:pt x="1973" y="4689"/>
                      <a:pt x="1936" y="4745"/>
                      <a:pt x="1936" y="4800"/>
                    </a:cubicBezTo>
                    <a:lnTo>
                      <a:pt x="1936" y="5040"/>
                    </a:lnTo>
                    <a:cubicBezTo>
                      <a:pt x="1936" y="5095"/>
                      <a:pt x="1973" y="5150"/>
                      <a:pt x="2047" y="5150"/>
                    </a:cubicBezTo>
                    <a:cubicBezTo>
                      <a:pt x="2102" y="5150"/>
                      <a:pt x="2158" y="5095"/>
                      <a:pt x="2158" y="5040"/>
                    </a:cubicBezTo>
                    <a:lnTo>
                      <a:pt x="2158" y="4800"/>
                    </a:lnTo>
                    <a:cubicBezTo>
                      <a:pt x="2158" y="4745"/>
                      <a:pt x="2102" y="4689"/>
                      <a:pt x="2047" y="4689"/>
                    </a:cubicBezTo>
                    <a:close/>
                    <a:moveTo>
                      <a:pt x="2047" y="5372"/>
                    </a:moveTo>
                    <a:cubicBezTo>
                      <a:pt x="1992" y="5372"/>
                      <a:pt x="1936" y="5408"/>
                      <a:pt x="1936" y="5482"/>
                    </a:cubicBezTo>
                    <a:lnTo>
                      <a:pt x="1936" y="5703"/>
                    </a:lnTo>
                    <a:cubicBezTo>
                      <a:pt x="1936" y="5777"/>
                      <a:pt x="1973" y="5814"/>
                      <a:pt x="2047" y="5814"/>
                    </a:cubicBezTo>
                    <a:lnTo>
                      <a:pt x="2029" y="5833"/>
                    </a:lnTo>
                    <a:cubicBezTo>
                      <a:pt x="2102" y="5833"/>
                      <a:pt x="2158" y="5777"/>
                      <a:pt x="2158" y="5703"/>
                    </a:cubicBezTo>
                    <a:lnTo>
                      <a:pt x="2158" y="5482"/>
                    </a:lnTo>
                    <a:cubicBezTo>
                      <a:pt x="2158" y="5427"/>
                      <a:pt x="2102" y="5372"/>
                      <a:pt x="2047" y="5372"/>
                    </a:cubicBezTo>
                    <a:close/>
                    <a:moveTo>
                      <a:pt x="2029" y="6035"/>
                    </a:moveTo>
                    <a:cubicBezTo>
                      <a:pt x="1973" y="6035"/>
                      <a:pt x="1918" y="6091"/>
                      <a:pt x="1918" y="6146"/>
                    </a:cubicBezTo>
                    <a:lnTo>
                      <a:pt x="1918" y="6386"/>
                    </a:lnTo>
                    <a:cubicBezTo>
                      <a:pt x="1918" y="6441"/>
                      <a:pt x="1955" y="6496"/>
                      <a:pt x="2029" y="6496"/>
                    </a:cubicBezTo>
                    <a:lnTo>
                      <a:pt x="2010" y="6515"/>
                    </a:lnTo>
                    <a:cubicBezTo>
                      <a:pt x="2084" y="6515"/>
                      <a:pt x="2139" y="6459"/>
                      <a:pt x="2139" y="6386"/>
                    </a:cubicBezTo>
                    <a:lnTo>
                      <a:pt x="2139" y="6164"/>
                    </a:lnTo>
                    <a:cubicBezTo>
                      <a:pt x="2139" y="6091"/>
                      <a:pt x="2084" y="6035"/>
                      <a:pt x="2029" y="6035"/>
                    </a:cubicBezTo>
                    <a:close/>
                    <a:moveTo>
                      <a:pt x="2010" y="6718"/>
                    </a:moveTo>
                    <a:cubicBezTo>
                      <a:pt x="1955" y="6718"/>
                      <a:pt x="1899" y="6755"/>
                      <a:pt x="1899" y="6828"/>
                    </a:cubicBezTo>
                    <a:lnTo>
                      <a:pt x="1881" y="7050"/>
                    </a:lnTo>
                    <a:cubicBezTo>
                      <a:pt x="1881" y="7123"/>
                      <a:pt x="1918" y="7179"/>
                      <a:pt x="1992" y="7179"/>
                    </a:cubicBezTo>
                    <a:lnTo>
                      <a:pt x="1973" y="7179"/>
                    </a:lnTo>
                    <a:cubicBezTo>
                      <a:pt x="1983" y="7181"/>
                      <a:pt x="1992" y="7182"/>
                      <a:pt x="2001" y="7182"/>
                    </a:cubicBezTo>
                    <a:cubicBezTo>
                      <a:pt x="2061" y="7182"/>
                      <a:pt x="2102" y="7132"/>
                      <a:pt x="2102" y="7068"/>
                    </a:cubicBezTo>
                    <a:lnTo>
                      <a:pt x="2121" y="6847"/>
                    </a:lnTo>
                    <a:cubicBezTo>
                      <a:pt x="2121" y="6773"/>
                      <a:pt x="2065" y="6718"/>
                      <a:pt x="2010" y="6718"/>
                    </a:cubicBezTo>
                    <a:close/>
                    <a:moveTo>
                      <a:pt x="1960" y="7390"/>
                    </a:moveTo>
                    <a:cubicBezTo>
                      <a:pt x="1906" y="7390"/>
                      <a:pt x="1853" y="7423"/>
                      <a:pt x="1844" y="7492"/>
                    </a:cubicBezTo>
                    <a:lnTo>
                      <a:pt x="1826" y="7732"/>
                    </a:lnTo>
                    <a:cubicBezTo>
                      <a:pt x="1826" y="7787"/>
                      <a:pt x="1863" y="7842"/>
                      <a:pt x="1936" y="7842"/>
                    </a:cubicBezTo>
                    <a:lnTo>
                      <a:pt x="1918" y="7861"/>
                    </a:lnTo>
                    <a:cubicBezTo>
                      <a:pt x="1928" y="7863"/>
                      <a:pt x="1937" y="7864"/>
                      <a:pt x="1947" y="7864"/>
                    </a:cubicBezTo>
                    <a:cubicBezTo>
                      <a:pt x="2010" y="7864"/>
                      <a:pt x="2065" y="7814"/>
                      <a:pt x="2065" y="7750"/>
                    </a:cubicBezTo>
                    <a:lnTo>
                      <a:pt x="2084" y="7511"/>
                    </a:lnTo>
                    <a:cubicBezTo>
                      <a:pt x="2084" y="7432"/>
                      <a:pt x="2021" y="7390"/>
                      <a:pt x="1960" y="7390"/>
                    </a:cubicBezTo>
                    <a:close/>
                    <a:moveTo>
                      <a:pt x="1899" y="8064"/>
                    </a:moveTo>
                    <a:cubicBezTo>
                      <a:pt x="1844" y="8064"/>
                      <a:pt x="1789" y="8101"/>
                      <a:pt x="1770" y="8174"/>
                    </a:cubicBezTo>
                    <a:lnTo>
                      <a:pt x="1752" y="8396"/>
                    </a:lnTo>
                    <a:cubicBezTo>
                      <a:pt x="1752" y="8469"/>
                      <a:pt x="1789" y="8525"/>
                      <a:pt x="1844" y="8525"/>
                    </a:cubicBezTo>
                    <a:lnTo>
                      <a:pt x="1863" y="8525"/>
                    </a:lnTo>
                    <a:lnTo>
                      <a:pt x="1863" y="8543"/>
                    </a:lnTo>
                    <a:cubicBezTo>
                      <a:pt x="1918" y="8543"/>
                      <a:pt x="1973" y="8488"/>
                      <a:pt x="1973" y="8433"/>
                    </a:cubicBezTo>
                    <a:lnTo>
                      <a:pt x="1992" y="8193"/>
                    </a:lnTo>
                    <a:cubicBezTo>
                      <a:pt x="2010" y="8138"/>
                      <a:pt x="1955" y="8082"/>
                      <a:pt x="1899" y="8064"/>
                    </a:cubicBezTo>
                    <a:close/>
                    <a:moveTo>
                      <a:pt x="1826" y="8746"/>
                    </a:moveTo>
                    <a:cubicBezTo>
                      <a:pt x="1752" y="8746"/>
                      <a:pt x="1697" y="8783"/>
                      <a:pt x="1697" y="8838"/>
                    </a:cubicBezTo>
                    <a:lnTo>
                      <a:pt x="1660" y="9078"/>
                    </a:lnTo>
                    <a:cubicBezTo>
                      <a:pt x="1660" y="9133"/>
                      <a:pt x="1697" y="9189"/>
                      <a:pt x="1770" y="9189"/>
                    </a:cubicBezTo>
                    <a:cubicBezTo>
                      <a:pt x="1826" y="9189"/>
                      <a:pt x="1881" y="9133"/>
                      <a:pt x="1899" y="9078"/>
                    </a:cubicBezTo>
                    <a:lnTo>
                      <a:pt x="1918" y="8875"/>
                    </a:lnTo>
                    <a:cubicBezTo>
                      <a:pt x="1918" y="8820"/>
                      <a:pt x="1881" y="8746"/>
                      <a:pt x="1826" y="8746"/>
                    </a:cubicBezTo>
                    <a:close/>
                    <a:moveTo>
                      <a:pt x="1710" y="9425"/>
                    </a:moveTo>
                    <a:cubicBezTo>
                      <a:pt x="1660" y="9425"/>
                      <a:pt x="1604" y="9473"/>
                      <a:pt x="1604" y="9521"/>
                    </a:cubicBezTo>
                    <a:lnTo>
                      <a:pt x="1568" y="9760"/>
                    </a:lnTo>
                    <a:cubicBezTo>
                      <a:pt x="1568" y="9816"/>
                      <a:pt x="1604" y="9871"/>
                      <a:pt x="1678" y="9871"/>
                    </a:cubicBezTo>
                    <a:cubicBezTo>
                      <a:pt x="1686" y="9873"/>
                      <a:pt x="1693" y="9875"/>
                      <a:pt x="1700" y="9875"/>
                    </a:cubicBezTo>
                    <a:cubicBezTo>
                      <a:pt x="1748" y="9875"/>
                      <a:pt x="1791" y="9827"/>
                      <a:pt x="1807" y="9779"/>
                    </a:cubicBezTo>
                    <a:lnTo>
                      <a:pt x="1826" y="9557"/>
                    </a:lnTo>
                    <a:cubicBezTo>
                      <a:pt x="1826" y="9484"/>
                      <a:pt x="1789" y="9428"/>
                      <a:pt x="1733" y="9428"/>
                    </a:cubicBezTo>
                    <a:cubicBezTo>
                      <a:pt x="1726" y="9426"/>
                      <a:pt x="1718" y="9425"/>
                      <a:pt x="1710" y="9425"/>
                    </a:cubicBezTo>
                    <a:close/>
                    <a:moveTo>
                      <a:pt x="1641" y="10092"/>
                    </a:moveTo>
                    <a:cubicBezTo>
                      <a:pt x="1586" y="10092"/>
                      <a:pt x="1531" y="10129"/>
                      <a:pt x="1512" y="10184"/>
                    </a:cubicBezTo>
                    <a:lnTo>
                      <a:pt x="1494" y="10424"/>
                    </a:lnTo>
                    <a:cubicBezTo>
                      <a:pt x="1475" y="10479"/>
                      <a:pt x="1512" y="10535"/>
                      <a:pt x="1586" y="10553"/>
                    </a:cubicBezTo>
                    <a:cubicBezTo>
                      <a:pt x="1641" y="10553"/>
                      <a:pt x="1697" y="10516"/>
                      <a:pt x="1715" y="10461"/>
                    </a:cubicBezTo>
                    <a:lnTo>
                      <a:pt x="1733" y="10221"/>
                    </a:lnTo>
                    <a:cubicBezTo>
                      <a:pt x="1752" y="10166"/>
                      <a:pt x="1697" y="10111"/>
                      <a:pt x="1641" y="10092"/>
                    </a:cubicBezTo>
                    <a:close/>
                    <a:moveTo>
                      <a:pt x="1521" y="10771"/>
                    </a:moveTo>
                    <a:cubicBezTo>
                      <a:pt x="1461" y="10771"/>
                      <a:pt x="1420" y="10819"/>
                      <a:pt x="1420" y="10867"/>
                    </a:cubicBezTo>
                    <a:lnTo>
                      <a:pt x="1383" y="11106"/>
                    </a:lnTo>
                    <a:cubicBezTo>
                      <a:pt x="1383" y="11162"/>
                      <a:pt x="1420" y="11217"/>
                      <a:pt x="1494" y="11217"/>
                    </a:cubicBezTo>
                    <a:lnTo>
                      <a:pt x="1512" y="11217"/>
                    </a:lnTo>
                    <a:cubicBezTo>
                      <a:pt x="1549" y="11217"/>
                      <a:pt x="1604" y="11180"/>
                      <a:pt x="1604" y="11125"/>
                    </a:cubicBezTo>
                    <a:lnTo>
                      <a:pt x="1641" y="10904"/>
                    </a:lnTo>
                    <a:cubicBezTo>
                      <a:pt x="1641" y="10830"/>
                      <a:pt x="1604" y="10774"/>
                      <a:pt x="1549" y="10774"/>
                    </a:cubicBezTo>
                    <a:cubicBezTo>
                      <a:pt x="1539" y="10772"/>
                      <a:pt x="1530" y="10771"/>
                      <a:pt x="1521" y="10771"/>
                    </a:cubicBezTo>
                    <a:close/>
                    <a:moveTo>
                      <a:pt x="1450" y="11437"/>
                    </a:moveTo>
                    <a:cubicBezTo>
                      <a:pt x="1401" y="11437"/>
                      <a:pt x="1354" y="11466"/>
                      <a:pt x="1346" y="11531"/>
                    </a:cubicBezTo>
                    <a:lnTo>
                      <a:pt x="1309" y="11770"/>
                    </a:lnTo>
                    <a:cubicBezTo>
                      <a:pt x="1309" y="11826"/>
                      <a:pt x="1346" y="11881"/>
                      <a:pt x="1402" y="11899"/>
                    </a:cubicBezTo>
                    <a:lnTo>
                      <a:pt x="1420" y="11899"/>
                    </a:lnTo>
                    <a:cubicBezTo>
                      <a:pt x="1475" y="11899"/>
                      <a:pt x="1531" y="11862"/>
                      <a:pt x="1549" y="11807"/>
                    </a:cubicBezTo>
                    <a:lnTo>
                      <a:pt x="1568" y="11567"/>
                    </a:lnTo>
                    <a:cubicBezTo>
                      <a:pt x="1578" y="11485"/>
                      <a:pt x="1513" y="11437"/>
                      <a:pt x="1450" y="11437"/>
                    </a:cubicBezTo>
                    <a:close/>
                    <a:moveTo>
                      <a:pt x="1355" y="12116"/>
                    </a:moveTo>
                    <a:cubicBezTo>
                      <a:pt x="1310" y="12116"/>
                      <a:pt x="1269" y="12152"/>
                      <a:pt x="1254" y="12213"/>
                    </a:cubicBezTo>
                    <a:lnTo>
                      <a:pt x="1236" y="12434"/>
                    </a:lnTo>
                    <a:cubicBezTo>
                      <a:pt x="1217" y="12508"/>
                      <a:pt x="1272" y="12563"/>
                      <a:pt x="1328" y="12563"/>
                    </a:cubicBezTo>
                    <a:cubicBezTo>
                      <a:pt x="1383" y="12563"/>
                      <a:pt x="1438" y="12526"/>
                      <a:pt x="1457" y="12471"/>
                    </a:cubicBezTo>
                    <a:lnTo>
                      <a:pt x="1475" y="12231"/>
                    </a:lnTo>
                    <a:cubicBezTo>
                      <a:pt x="1494" y="12176"/>
                      <a:pt x="1438" y="12121"/>
                      <a:pt x="1383" y="12121"/>
                    </a:cubicBezTo>
                    <a:cubicBezTo>
                      <a:pt x="1374" y="12117"/>
                      <a:pt x="1364" y="12116"/>
                      <a:pt x="1355" y="12116"/>
                    </a:cubicBezTo>
                    <a:close/>
                    <a:moveTo>
                      <a:pt x="1291" y="12784"/>
                    </a:moveTo>
                    <a:cubicBezTo>
                      <a:pt x="1236" y="12784"/>
                      <a:pt x="1180" y="12821"/>
                      <a:pt x="1180" y="12877"/>
                    </a:cubicBezTo>
                    <a:lnTo>
                      <a:pt x="1143" y="13116"/>
                    </a:lnTo>
                    <a:cubicBezTo>
                      <a:pt x="1143" y="13172"/>
                      <a:pt x="1180" y="13227"/>
                      <a:pt x="1254" y="13245"/>
                    </a:cubicBezTo>
                    <a:cubicBezTo>
                      <a:pt x="1309" y="13245"/>
                      <a:pt x="1365" y="13190"/>
                      <a:pt x="1365" y="13135"/>
                    </a:cubicBezTo>
                    <a:lnTo>
                      <a:pt x="1402" y="12914"/>
                    </a:lnTo>
                    <a:cubicBezTo>
                      <a:pt x="1402" y="12858"/>
                      <a:pt x="1365" y="12784"/>
                      <a:pt x="1291" y="12784"/>
                    </a:cubicBezTo>
                    <a:close/>
                    <a:moveTo>
                      <a:pt x="1211" y="13457"/>
                    </a:moveTo>
                    <a:cubicBezTo>
                      <a:pt x="1154" y="13457"/>
                      <a:pt x="1097" y="13490"/>
                      <a:pt x="1088" y="13559"/>
                    </a:cubicBezTo>
                    <a:lnTo>
                      <a:pt x="1070" y="13780"/>
                    </a:lnTo>
                    <a:cubicBezTo>
                      <a:pt x="1070" y="13854"/>
                      <a:pt x="1107" y="13909"/>
                      <a:pt x="1162" y="13909"/>
                    </a:cubicBezTo>
                    <a:lnTo>
                      <a:pt x="1180" y="13909"/>
                    </a:lnTo>
                    <a:lnTo>
                      <a:pt x="1180" y="13928"/>
                    </a:lnTo>
                    <a:cubicBezTo>
                      <a:pt x="1236" y="13928"/>
                      <a:pt x="1291" y="13872"/>
                      <a:pt x="1291" y="13817"/>
                    </a:cubicBezTo>
                    <a:lnTo>
                      <a:pt x="1328" y="13577"/>
                    </a:lnTo>
                    <a:cubicBezTo>
                      <a:pt x="1338" y="13499"/>
                      <a:pt x="1275" y="13457"/>
                      <a:pt x="1211" y="13457"/>
                    </a:cubicBezTo>
                    <a:close/>
                    <a:moveTo>
                      <a:pt x="1143" y="14131"/>
                    </a:moveTo>
                    <a:cubicBezTo>
                      <a:pt x="1070" y="14131"/>
                      <a:pt x="1014" y="14167"/>
                      <a:pt x="1014" y="14223"/>
                    </a:cubicBezTo>
                    <a:lnTo>
                      <a:pt x="996" y="14462"/>
                    </a:lnTo>
                    <a:cubicBezTo>
                      <a:pt x="977" y="14518"/>
                      <a:pt x="1033" y="14573"/>
                      <a:pt x="1088" y="14592"/>
                    </a:cubicBezTo>
                    <a:cubicBezTo>
                      <a:pt x="1162" y="14592"/>
                      <a:pt x="1199" y="14536"/>
                      <a:pt x="1217" y="14481"/>
                    </a:cubicBezTo>
                    <a:lnTo>
                      <a:pt x="1236" y="14260"/>
                    </a:lnTo>
                    <a:cubicBezTo>
                      <a:pt x="1236" y="14186"/>
                      <a:pt x="1199" y="14131"/>
                      <a:pt x="1143" y="14131"/>
                    </a:cubicBezTo>
                    <a:close/>
                    <a:moveTo>
                      <a:pt x="1073" y="14803"/>
                    </a:moveTo>
                    <a:cubicBezTo>
                      <a:pt x="1021" y="14803"/>
                      <a:pt x="968" y="14836"/>
                      <a:pt x="959" y="14905"/>
                    </a:cubicBezTo>
                    <a:lnTo>
                      <a:pt x="922" y="15145"/>
                    </a:lnTo>
                    <a:cubicBezTo>
                      <a:pt x="922" y="15200"/>
                      <a:pt x="959" y="15255"/>
                      <a:pt x="1033" y="15255"/>
                    </a:cubicBezTo>
                    <a:cubicBezTo>
                      <a:pt x="1040" y="15258"/>
                      <a:pt x="1048" y="15259"/>
                      <a:pt x="1055" y="15259"/>
                    </a:cubicBezTo>
                    <a:cubicBezTo>
                      <a:pt x="1102" y="15259"/>
                      <a:pt x="1146" y="15211"/>
                      <a:pt x="1162" y="15163"/>
                    </a:cubicBezTo>
                    <a:lnTo>
                      <a:pt x="1180" y="14923"/>
                    </a:lnTo>
                    <a:cubicBezTo>
                      <a:pt x="1190" y="14845"/>
                      <a:pt x="1132" y="14803"/>
                      <a:pt x="1073" y="14803"/>
                    </a:cubicBezTo>
                    <a:close/>
                    <a:moveTo>
                      <a:pt x="984" y="15472"/>
                    </a:moveTo>
                    <a:cubicBezTo>
                      <a:pt x="929" y="15472"/>
                      <a:pt x="875" y="15509"/>
                      <a:pt x="867" y="15587"/>
                    </a:cubicBezTo>
                    <a:lnTo>
                      <a:pt x="848" y="15809"/>
                    </a:lnTo>
                    <a:cubicBezTo>
                      <a:pt x="848" y="15864"/>
                      <a:pt x="885" y="15919"/>
                      <a:pt x="941" y="15938"/>
                    </a:cubicBezTo>
                    <a:lnTo>
                      <a:pt x="959" y="15938"/>
                    </a:lnTo>
                    <a:cubicBezTo>
                      <a:pt x="1014" y="15938"/>
                      <a:pt x="1070" y="15901"/>
                      <a:pt x="1070" y="15827"/>
                    </a:cubicBezTo>
                    <a:lnTo>
                      <a:pt x="1107" y="15606"/>
                    </a:lnTo>
                    <a:cubicBezTo>
                      <a:pt x="1107" y="15518"/>
                      <a:pt x="1045" y="15472"/>
                      <a:pt x="984" y="15472"/>
                    </a:cubicBezTo>
                    <a:close/>
                    <a:moveTo>
                      <a:pt x="913" y="16155"/>
                    </a:moveTo>
                    <a:cubicBezTo>
                      <a:pt x="857" y="16155"/>
                      <a:pt x="827" y="16203"/>
                      <a:pt x="811" y="16251"/>
                    </a:cubicBezTo>
                    <a:lnTo>
                      <a:pt x="793" y="16491"/>
                    </a:lnTo>
                    <a:cubicBezTo>
                      <a:pt x="793" y="16546"/>
                      <a:pt x="830" y="16602"/>
                      <a:pt x="904" y="16602"/>
                    </a:cubicBezTo>
                    <a:lnTo>
                      <a:pt x="885" y="16602"/>
                    </a:lnTo>
                    <a:cubicBezTo>
                      <a:pt x="895" y="16604"/>
                      <a:pt x="905" y="16605"/>
                      <a:pt x="914" y="16605"/>
                    </a:cubicBezTo>
                    <a:cubicBezTo>
                      <a:pt x="973" y="16605"/>
                      <a:pt x="1014" y="16557"/>
                      <a:pt x="1014" y="16509"/>
                    </a:cubicBezTo>
                    <a:lnTo>
                      <a:pt x="1033" y="16270"/>
                    </a:lnTo>
                    <a:cubicBezTo>
                      <a:pt x="1033" y="16214"/>
                      <a:pt x="996" y="16159"/>
                      <a:pt x="941" y="16159"/>
                    </a:cubicBezTo>
                    <a:cubicBezTo>
                      <a:pt x="931" y="16157"/>
                      <a:pt x="921" y="16155"/>
                      <a:pt x="913" y="16155"/>
                    </a:cubicBezTo>
                    <a:close/>
                    <a:moveTo>
                      <a:pt x="885" y="16823"/>
                    </a:moveTo>
                    <a:cubicBezTo>
                      <a:pt x="811" y="16823"/>
                      <a:pt x="756" y="16860"/>
                      <a:pt x="756" y="16933"/>
                    </a:cubicBezTo>
                    <a:lnTo>
                      <a:pt x="738" y="17155"/>
                    </a:lnTo>
                    <a:cubicBezTo>
                      <a:pt x="738" y="17228"/>
                      <a:pt x="774" y="17265"/>
                      <a:pt x="846" y="17283"/>
                    </a:cubicBezTo>
                    <a:lnTo>
                      <a:pt x="846" y="17283"/>
                    </a:lnTo>
                    <a:cubicBezTo>
                      <a:pt x="912" y="17278"/>
                      <a:pt x="959" y="17241"/>
                      <a:pt x="959" y="17173"/>
                    </a:cubicBezTo>
                    <a:lnTo>
                      <a:pt x="977" y="16952"/>
                    </a:lnTo>
                    <a:cubicBezTo>
                      <a:pt x="977" y="16878"/>
                      <a:pt x="941" y="16841"/>
                      <a:pt x="885" y="16823"/>
                    </a:cubicBezTo>
                    <a:close/>
                    <a:moveTo>
                      <a:pt x="846" y="17283"/>
                    </a:moveTo>
                    <a:lnTo>
                      <a:pt x="846" y="17283"/>
                    </a:lnTo>
                    <a:cubicBezTo>
                      <a:pt x="841" y="17284"/>
                      <a:pt x="835" y="17284"/>
                      <a:pt x="830" y="17284"/>
                    </a:cubicBezTo>
                    <a:lnTo>
                      <a:pt x="848" y="17284"/>
                    </a:lnTo>
                    <a:cubicBezTo>
                      <a:pt x="848" y="17284"/>
                      <a:pt x="847" y="17283"/>
                      <a:pt x="846" y="17283"/>
                    </a:cubicBezTo>
                    <a:close/>
                    <a:moveTo>
                      <a:pt x="823" y="17498"/>
                    </a:moveTo>
                    <a:cubicBezTo>
                      <a:pt x="766" y="17498"/>
                      <a:pt x="710" y="17535"/>
                      <a:pt x="701" y="17616"/>
                    </a:cubicBezTo>
                    <a:lnTo>
                      <a:pt x="682" y="17837"/>
                    </a:lnTo>
                    <a:cubicBezTo>
                      <a:pt x="682" y="17892"/>
                      <a:pt x="738" y="17948"/>
                      <a:pt x="793" y="17966"/>
                    </a:cubicBezTo>
                    <a:cubicBezTo>
                      <a:pt x="867" y="17966"/>
                      <a:pt x="922" y="17911"/>
                      <a:pt x="922" y="17855"/>
                    </a:cubicBezTo>
                    <a:lnTo>
                      <a:pt x="941" y="17616"/>
                    </a:lnTo>
                    <a:cubicBezTo>
                      <a:pt x="941" y="17540"/>
                      <a:pt x="882" y="17498"/>
                      <a:pt x="823" y="17498"/>
                    </a:cubicBezTo>
                    <a:close/>
                    <a:moveTo>
                      <a:pt x="746" y="18184"/>
                    </a:moveTo>
                    <a:cubicBezTo>
                      <a:pt x="687" y="18184"/>
                      <a:pt x="648" y="18232"/>
                      <a:pt x="664" y="18280"/>
                    </a:cubicBezTo>
                    <a:lnTo>
                      <a:pt x="664" y="18519"/>
                    </a:lnTo>
                    <a:cubicBezTo>
                      <a:pt x="646" y="18575"/>
                      <a:pt x="701" y="18630"/>
                      <a:pt x="756" y="18630"/>
                    </a:cubicBezTo>
                    <a:cubicBezTo>
                      <a:pt x="811" y="18630"/>
                      <a:pt x="867" y="18593"/>
                      <a:pt x="885" y="18519"/>
                    </a:cubicBezTo>
                    <a:lnTo>
                      <a:pt x="885" y="18298"/>
                    </a:lnTo>
                    <a:cubicBezTo>
                      <a:pt x="885" y="18224"/>
                      <a:pt x="830" y="18187"/>
                      <a:pt x="775" y="18187"/>
                    </a:cubicBezTo>
                    <a:cubicBezTo>
                      <a:pt x="765" y="18185"/>
                      <a:pt x="755" y="18184"/>
                      <a:pt x="746" y="18184"/>
                    </a:cubicBezTo>
                    <a:close/>
                    <a:moveTo>
                      <a:pt x="756" y="18851"/>
                    </a:moveTo>
                    <a:cubicBezTo>
                      <a:pt x="701" y="18851"/>
                      <a:pt x="664" y="18907"/>
                      <a:pt x="646" y="18962"/>
                    </a:cubicBezTo>
                    <a:cubicBezTo>
                      <a:pt x="646" y="19036"/>
                      <a:pt x="646" y="19109"/>
                      <a:pt x="646" y="19183"/>
                    </a:cubicBezTo>
                    <a:cubicBezTo>
                      <a:pt x="646" y="19257"/>
                      <a:pt x="682" y="19312"/>
                      <a:pt x="756" y="19312"/>
                    </a:cubicBezTo>
                    <a:lnTo>
                      <a:pt x="738" y="19312"/>
                    </a:lnTo>
                    <a:cubicBezTo>
                      <a:pt x="747" y="19315"/>
                      <a:pt x="757" y="19316"/>
                      <a:pt x="767" y="19316"/>
                    </a:cubicBezTo>
                    <a:cubicBezTo>
                      <a:pt x="829" y="19316"/>
                      <a:pt x="883" y="19266"/>
                      <a:pt x="867" y="19202"/>
                    </a:cubicBezTo>
                    <a:lnTo>
                      <a:pt x="867" y="18962"/>
                    </a:lnTo>
                    <a:cubicBezTo>
                      <a:pt x="885" y="18907"/>
                      <a:pt x="830" y="18851"/>
                      <a:pt x="756" y="18851"/>
                    </a:cubicBezTo>
                    <a:close/>
                    <a:moveTo>
                      <a:pt x="691" y="19530"/>
                    </a:moveTo>
                    <a:cubicBezTo>
                      <a:pt x="632" y="19530"/>
                      <a:pt x="590" y="19578"/>
                      <a:pt x="590" y="19626"/>
                    </a:cubicBezTo>
                    <a:cubicBezTo>
                      <a:pt x="572" y="19699"/>
                      <a:pt x="553" y="19773"/>
                      <a:pt x="553" y="19865"/>
                    </a:cubicBezTo>
                    <a:cubicBezTo>
                      <a:pt x="553" y="19921"/>
                      <a:pt x="590" y="19976"/>
                      <a:pt x="646" y="19976"/>
                    </a:cubicBezTo>
                    <a:lnTo>
                      <a:pt x="664" y="19976"/>
                    </a:lnTo>
                    <a:cubicBezTo>
                      <a:pt x="671" y="19979"/>
                      <a:pt x="679" y="19980"/>
                      <a:pt x="686" y="19980"/>
                    </a:cubicBezTo>
                    <a:cubicBezTo>
                      <a:pt x="733" y="19980"/>
                      <a:pt x="775" y="19932"/>
                      <a:pt x="775" y="19884"/>
                    </a:cubicBezTo>
                    <a:cubicBezTo>
                      <a:pt x="793" y="19810"/>
                      <a:pt x="811" y="19736"/>
                      <a:pt x="811" y="19663"/>
                    </a:cubicBezTo>
                    <a:cubicBezTo>
                      <a:pt x="811" y="19589"/>
                      <a:pt x="775" y="19534"/>
                      <a:pt x="719" y="19534"/>
                    </a:cubicBezTo>
                    <a:cubicBezTo>
                      <a:pt x="709" y="19531"/>
                      <a:pt x="700" y="19530"/>
                      <a:pt x="691" y="19530"/>
                    </a:cubicBezTo>
                    <a:close/>
                    <a:moveTo>
                      <a:pt x="599" y="20196"/>
                    </a:moveTo>
                    <a:cubicBezTo>
                      <a:pt x="547" y="20196"/>
                      <a:pt x="496" y="20225"/>
                      <a:pt x="480" y="20290"/>
                    </a:cubicBezTo>
                    <a:lnTo>
                      <a:pt x="443" y="20529"/>
                    </a:lnTo>
                    <a:cubicBezTo>
                      <a:pt x="424" y="20585"/>
                      <a:pt x="480" y="20640"/>
                      <a:pt x="535" y="20658"/>
                    </a:cubicBezTo>
                    <a:lnTo>
                      <a:pt x="553" y="20658"/>
                    </a:lnTo>
                    <a:cubicBezTo>
                      <a:pt x="609" y="20658"/>
                      <a:pt x="664" y="20621"/>
                      <a:pt x="682" y="20566"/>
                    </a:cubicBezTo>
                    <a:lnTo>
                      <a:pt x="719" y="20326"/>
                    </a:lnTo>
                    <a:cubicBezTo>
                      <a:pt x="730" y="20244"/>
                      <a:pt x="664" y="20196"/>
                      <a:pt x="599" y="20196"/>
                    </a:cubicBezTo>
                    <a:close/>
                    <a:moveTo>
                      <a:pt x="498" y="20861"/>
                    </a:moveTo>
                    <a:cubicBezTo>
                      <a:pt x="424" y="20861"/>
                      <a:pt x="369" y="20898"/>
                      <a:pt x="350" y="20953"/>
                    </a:cubicBezTo>
                    <a:lnTo>
                      <a:pt x="314" y="21193"/>
                    </a:lnTo>
                    <a:cubicBezTo>
                      <a:pt x="314" y="21248"/>
                      <a:pt x="350" y="21304"/>
                      <a:pt x="406" y="21322"/>
                    </a:cubicBezTo>
                    <a:lnTo>
                      <a:pt x="424" y="21322"/>
                    </a:lnTo>
                    <a:cubicBezTo>
                      <a:pt x="480" y="21322"/>
                      <a:pt x="516" y="21285"/>
                      <a:pt x="535" y="21230"/>
                    </a:cubicBezTo>
                    <a:lnTo>
                      <a:pt x="572" y="20990"/>
                    </a:lnTo>
                    <a:cubicBezTo>
                      <a:pt x="590" y="20935"/>
                      <a:pt x="553" y="20880"/>
                      <a:pt x="498" y="20861"/>
                    </a:cubicBezTo>
                    <a:close/>
                    <a:moveTo>
                      <a:pt x="340" y="21523"/>
                    </a:moveTo>
                    <a:cubicBezTo>
                      <a:pt x="289" y="21523"/>
                      <a:pt x="238" y="21553"/>
                      <a:pt x="221" y="21617"/>
                    </a:cubicBezTo>
                    <a:lnTo>
                      <a:pt x="184" y="21857"/>
                    </a:lnTo>
                    <a:cubicBezTo>
                      <a:pt x="184" y="21912"/>
                      <a:pt x="221" y="21968"/>
                      <a:pt x="277" y="21986"/>
                    </a:cubicBezTo>
                    <a:lnTo>
                      <a:pt x="295" y="21986"/>
                    </a:lnTo>
                    <a:cubicBezTo>
                      <a:pt x="350" y="21986"/>
                      <a:pt x="406" y="21949"/>
                      <a:pt x="424" y="21894"/>
                    </a:cubicBezTo>
                    <a:lnTo>
                      <a:pt x="461" y="21654"/>
                    </a:lnTo>
                    <a:cubicBezTo>
                      <a:pt x="471" y="21571"/>
                      <a:pt x="406" y="21523"/>
                      <a:pt x="340" y="21523"/>
                    </a:cubicBezTo>
                    <a:close/>
                    <a:moveTo>
                      <a:pt x="210" y="22203"/>
                    </a:moveTo>
                    <a:cubicBezTo>
                      <a:pt x="161" y="22203"/>
                      <a:pt x="111" y="22238"/>
                      <a:pt x="111" y="22300"/>
                    </a:cubicBezTo>
                    <a:cubicBezTo>
                      <a:pt x="92" y="22373"/>
                      <a:pt x="74" y="22447"/>
                      <a:pt x="74" y="22521"/>
                    </a:cubicBezTo>
                    <a:cubicBezTo>
                      <a:pt x="55" y="22595"/>
                      <a:pt x="111" y="22650"/>
                      <a:pt x="166" y="22650"/>
                    </a:cubicBezTo>
                    <a:lnTo>
                      <a:pt x="184" y="22650"/>
                    </a:lnTo>
                    <a:cubicBezTo>
                      <a:pt x="240" y="22650"/>
                      <a:pt x="277" y="22613"/>
                      <a:pt x="295" y="22558"/>
                    </a:cubicBezTo>
                    <a:lnTo>
                      <a:pt x="332" y="22336"/>
                    </a:lnTo>
                    <a:cubicBezTo>
                      <a:pt x="332" y="22263"/>
                      <a:pt x="295" y="22207"/>
                      <a:pt x="240" y="22207"/>
                    </a:cubicBezTo>
                    <a:cubicBezTo>
                      <a:pt x="230" y="22204"/>
                      <a:pt x="220" y="22203"/>
                      <a:pt x="210" y="22203"/>
                    </a:cubicBezTo>
                    <a:close/>
                    <a:moveTo>
                      <a:pt x="136" y="22873"/>
                    </a:moveTo>
                    <a:cubicBezTo>
                      <a:pt x="81" y="22873"/>
                      <a:pt x="27" y="22906"/>
                      <a:pt x="19" y="22982"/>
                    </a:cubicBezTo>
                    <a:cubicBezTo>
                      <a:pt x="19" y="23056"/>
                      <a:pt x="0" y="23129"/>
                      <a:pt x="0" y="23203"/>
                    </a:cubicBezTo>
                    <a:cubicBezTo>
                      <a:pt x="0" y="23258"/>
                      <a:pt x="37" y="23314"/>
                      <a:pt x="111" y="23332"/>
                    </a:cubicBezTo>
                    <a:cubicBezTo>
                      <a:pt x="166" y="23332"/>
                      <a:pt x="221" y="23295"/>
                      <a:pt x="240" y="23240"/>
                    </a:cubicBezTo>
                    <a:cubicBezTo>
                      <a:pt x="240" y="23148"/>
                      <a:pt x="258" y="23074"/>
                      <a:pt x="258" y="23000"/>
                    </a:cubicBezTo>
                    <a:cubicBezTo>
                      <a:pt x="268" y="22920"/>
                      <a:pt x="202" y="22873"/>
                      <a:pt x="136" y="22873"/>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1"/>
              <p:cNvSpPr/>
              <p:nvPr/>
            </p:nvSpPr>
            <p:spPr>
              <a:xfrm>
                <a:off x="7670797" y="4563757"/>
                <a:ext cx="10828" cy="14961"/>
              </a:xfrm>
              <a:custGeom>
                <a:rect b="b" l="l" r="r" t="t"/>
                <a:pathLst>
                  <a:path extrusionOk="0" h="333" w="241">
                    <a:moveTo>
                      <a:pt x="111" y="0"/>
                    </a:moveTo>
                    <a:cubicBezTo>
                      <a:pt x="56" y="19"/>
                      <a:pt x="1" y="56"/>
                      <a:pt x="19" y="130"/>
                    </a:cubicBezTo>
                    <a:lnTo>
                      <a:pt x="19" y="240"/>
                    </a:lnTo>
                    <a:cubicBezTo>
                      <a:pt x="19" y="296"/>
                      <a:pt x="56" y="332"/>
                      <a:pt x="130" y="332"/>
                    </a:cubicBezTo>
                    <a:lnTo>
                      <a:pt x="148" y="332"/>
                    </a:lnTo>
                    <a:cubicBezTo>
                      <a:pt x="203" y="332"/>
                      <a:pt x="240" y="277"/>
                      <a:pt x="240" y="222"/>
                    </a:cubicBezTo>
                    <a:lnTo>
                      <a:pt x="240" y="111"/>
                    </a:lnTo>
                    <a:cubicBezTo>
                      <a:pt x="222" y="56"/>
                      <a:pt x="167" y="0"/>
                      <a:pt x="111"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1"/>
              <p:cNvSpPr/>
              <p:nvPr/>
            </p:nvSpPr>
            <p:spPr>
              <a:xfrm>
                <a:off x="7565575" y="4431038"/>
                <a:ext cx="21610" cy="164255"/>
              </a:xfrm>
              <a:custGeom>
                <a:rect b="b" l="l" r="r" t="t"/>
                <a:pathLst>
                  <a:path extrusionOk="0" h="3656" w="481">
                    <a:moveTo>
                      <a:pt x="347" y="0"/>
                    </a:moveTo>
                    <a:cubicBezTo>
                      <a:pt x="300" y="0"/>
                      <a:pt x="256" y="48"/>
                      <a:pt x="240" y="96"/>
                    </a:cubicBezTo>
                    <a:lnTo>
                      <a:pt x="240" y="170"/>
                    </a:lnTo>
                    <a:cubicBezTo>
                      <a:pt x="222" y="225"/>
                      <a:pt x="259" y="281"/>
                      <a:pt x="314" y="299"/>
                    </a:cubicBezTo>
                    <a:lnTo>
                      <a:pt x="351" y="299"/>
                    </a:lnTo>
                    <a:cubicBezTo>
                      <a:pt x="406" y="299"/>
                      <a:pt x="443" y="262"/>
                      <a:pt x="462" y="207"/>
                    </a:cubicBezTo>
                    <a:lnTo>
                      <a:pt x="462" y="133"/>
                    </a:lnTo>
                    <a:cubicBezTo>
                      <a:pt x="480" y="78"/>
                      <a:pt x="443" y="22"/>
                      <a:pt x="370" y="4"/>
                    </a:cubicBezTo>
                    <a:cubicBezTo>
                      <a:pt x="362" y="2"/>
                      <a:pt x="355" y="0"/>
                      <a:pt x="347" y="0"/>
                    </a:cubicBezTo>
                    <a:close/>
                    <a:moveTo>
                      <a:pt x="286" y="517"/>
                    </a:moveTo>
                    <a:cubicBezTo>
                      <a:pt x="227" y="517"/>
                      <a:pt x="185" y="565"/>
                      <a:pt x="185" y="613"/>
                    </a:cubicBezTo>
                    <a:cubicBezTo>
                      <a:pt x="167" y="705"/>
                      <a:pt x="148" y="779"/>
                      <a:pt x="148" y="852"/>
                    </a:cubicBezTo>
                    <a:cubicBezTo>
                      <a:pt x="148" y="908"/>
                      <a:pt x="185" y="963"/>
                      <a:pt x="259" y="963"/>
                    </a:cubicBezTo>
                    <a:lnTo>
                      <a:pt x="259" y="981"/>
                    </a:lnTo>
                    <a:cubicBezTo>
                      <a:pt x="314" y="981"/>
                      <a:pt x="370" y="926"/>
                      <a:pt x="370" y="871"/>
                    </a:cubicBezTo>
                    <a:cubicBezTo>
                      <a:pt x="388" y="797"/>
                      <a:pt x="406" y="723"/>
                      <a:pt x="406" y="649"/>
                    </a:cubicBezTo>
                    <a:cubicBezTo>
                      <a:pt x="406" y="576"/>
                      <a:pt x="370" y="520"/>
                      <a:pt x="314" y="520"/>
                    </a:cubicBezTo>
                    <a:cubicBezTo>
                      <a:pt x="304" y="518"/>
                      <a:pt x="295" y="517"/>
                      <a:pt x="286" y="517"/>
                    </a:cubicBezTo>
                    <a:close/>
                    <a:moveTo>
                      <a:pt x="227" y="1179"/>
                    </a:moveTo>
                    <a:cubicBezTo>
                      <a:pt x="174" y="1179"/>
                      <a:pt x="120" y="1216"/>
                      <a:pt x="111" y="1295"/>
                    </a:cubicBezTo>
                    <a:lnTo>
                      <a:pt x="93" y="1516"/>
                    </a:lnTo>
                    <a:cubicBezTo>
                      <a:pt x="93" y="1590"/>
                      <a:pt x="130" y="1627"/>
                      <a:pt x="204" y="1645"/>
                    </a:cubicBezTo>
                    <a:cubicBezTo>
                      <a:pt x="259" y="1645"/>
                      <a:pt x="314" y="1608"/>
                      <a:pt x="314" y="1535"/>
                    </a:cubicBezTo>
                    <a:lnTo>
                      <a:pt x="333" y="1313"/>
                    </a:lnTo>
                    <a:cubicBezTo>
                      <a:pt x="342" y="1226"/>
                      <a:pt x="285" y="1179"/>
                      <a:pt x="227" y="1179"/>
                    </a:cubicBezTo>
                    <a:close/>
                    <a:moveTo>
                      <a:pt x="185" y="1848"/>
                    </a:moveTo>
                    <a:cubicBezTo>
                      <a:pt x="111" y="1848"/>
                      <a:pt x="56" y="1903"/>
                      <a:pt x="56" y="1959"/>
                    </a:cubicBezTo>
                    <a:lnTo>
                      <a:pt x="56" y="2198"/>
                    </a:lnTo>
                    <a:cubicBezTo>
                      <a:pt x="56" y="2254"/>
                      <a:pt x="93" y="2309"/>
                      <a:pt x="167" y="2309"/>
                    </a:cubicBezTo>
                    <a:cubicBezTo>
                      <a:pt x="174" y="2311"/>
                      <a:pt x="181" y="2313"/>
                      <a:pt x="188" y="2313"/>
                    </a:cubicBezTo>
                    <a:cubicBezTo>
                      <a:pt x="236" y="2313"/>
                      <a:pt x="280" y="2262"/>
                      <a:pt x="296" y="2198"/>
                    </a:cubicBezTo>
                    <a:lnTo>
                      <a:pt x="296" y="1977"/>
                    </a:lnTo>
                    <a:cubicBezTo>
                      <a:pt x="296" y="1922"/>
                      <a:pt x="240" y="1867"/>
                      <a:pt x="185" y="1848"/>
                    </a:cubicBezTo>
                    <a:close/>
                    <a:moveTo>
                      <a:pt x="139" y="2530"/>
                    </a:moveTo>
                    <a:cubicBezTo>
                      <a:pt x="79" y="2530"/>
                      <a:pt x="19" y="2567"/>
                      <a:pt x="19" y="2641"/>
                    </a:cubicBezTo>
                    <a:lnTo>
                      <a:pt x="19" y="2881"/>
                    </a:lnTo>
                    <a:cubicBezTo>
                      <a:pt x="19" y="2936"/>
                      <a:pt x="75" y="2991"/>
                      <a:pt x="130" y="2991"/>
                    </a:cubicBezTo>
                    <a:lnTo>
                      <a:pt x="130" y="3010"/>
                    </a:lnTo>
                    <a:cubicBezTo>
                      <a:pt x="204" y="3010"/>
                      <a:pt x="277" y="2936"/>
                      <a:pt x="259" y="2881"/>
                    </a:cubicBezTo>
                    <a:lnTo>
                      <a:pt x="259" y="2641"/>
                    </a:lnTo>
                    <a:cubicBezTo>
                      <a:pt x="259" y="2567"/>
                      <a:pt x="199" y="2530"/>
                      <a:pt x="139" y="2530"/>
                    </a:cubicBezTo>
                    <a:close/>
                    <a:moveTo>
                      <a:pt x="102" y="3209"/>
                    </a:moveTo>
                    <a:cubicBezTo>
                      <a:pt x="42" y="3209"/>
                      <a:pt x="1" y="3259"/>
                      <a:pt x="1" y="3323"/>
                    </a:cubicBezTo>
                    <a:lnTo>
                      <a:pt x="1" y="3545"/>
                    </a:lnTo>
                    <a:cubicBezTo>
                      <a:pt x="1" y="3618"/>
                      <a:pt x="56" y="3655"/>
                      <a:pt x="111" y="3655"/>
                    </a:cubicBezTo>
                    <a:cubicBezTo>
                      <a:pt x="185" y="3655"/>
                      <a:pt x="222" y="3618"/>
                      <a:pt x="222" y="3563"/>
                    </a:cubicBezTo>
                    <a:lnTo>
                      <a:pt x="222" y="3323"/>
                    </a:lnTo>
                    <a:cubicBezTo>
                      <a:pt x="222" y="3268"/>
                      <a:pt x="185" y="3213"/>
                      <a:pt x="130" y="3213"/>
                    </a:cubicBezTo>
                    <a:cubicBezTo>
                      <a:pt x="120" y="3210"/>
                      <a:pt x="111" y="3209"/>
                      <a:pt x="102" y="3209"/>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1"/>
              <p:cNvSpPr/>
              <p:nvPr/>
            </p:nvSpPr>
            <p:spPr>
              <a:xfrm>
                <a:off x="7584624" y="4633081"/>
                <a:ext cx="299981" cy="141432"/>
              </a:xfrm>
              <a:custGeom>
                <a:rect b="b" l="l" r="r" t="t"/>
                <a:pathLst>
                  <a:path extrusionOk="0" h="3148" w="6677">
                    <a:moveTo>
                      <a:pt x="5787" y="1"/>
                    </a:moveTo>
                    <a:cubicBezTo>
                      <a:pt x="5152" y="1"/>
                      <a:pt x="4613" y="301"/>
                      <a:pt x="4168" y="301"/>
                    </a:cubicBezTo>
                    <a:cubicBezTo>
                      <a:pt x="3929" y="301"/>
                      <a:pt x="3749" y="278"/>
                      <a:pt x="3624" y="278"/>
                    </a:cubicBezTo>
                    <a:cubicBezTo>
                      <a:pt x="3500" y="278"/>
                      <a:pt x="3431" y="301"/>
                      <a:pt x="3412" y="394"/>
                    </a:cubicBezTo>
                    <a:cubicBezTo>
                      <a:pt x="3394" y="578"/>
                      <a:pt x="3670" y="1002"/>
                      <a:pt x="3486" y="1113"/>
                    </a:cubicBezTo>
                    <a:cubicBezTo>
                      <a:pt x="3471" y="1122"/>
                      <a:pt x="3454" y="1126"/>
                      <a:pt x="3435" y="1126"/>
                    </a:cubicBezTo>
                    <a:cubicBezTo>
                      <a:pt x="3215" y="1126"/>
                      <a:pt x="2729" y="589"/>
                      <a:pt x="2509" y="504"/>
                    </a:cubicBezTo>
                    <a:cubicBezTo>
                      <a:pt x="2493" y="500"/>
                      <a:pt x="2473" y="498"/>
                      <a:pt x="2450" y="498"/>
                    </a:cubicBezTo>
                    <a:cubicBezTo>
                      <a:pt x="2242" y="498"/>
                      <a:pt x="1754" y="663"/>
                      <a:pt x="1281" y="663"/>
                    </a:cubicBezTo>
                    <a:cubicBezTo>
                      <a:pt x="947" y="663"/>
                      <a:pt x="621" y="581"/>
                      <a:pt x="407" y="301"/>
                    </a:cubicBezTo>
                    <a:cubicBezTo>
                      <a:pt x="148" y="689"/>
                      <a:pt x="19" y="1131"/>
                      <a:pt x="1" y="1592"/>
                    </a:cubicBezTo>
                    <a:cubicBezTo>
                      <a:pt x="1" y="2293"/>
                      <a:pt x="19" y="2588"/>
                      <a:pt x="407" y="2828"/>
                    </a:cubicBezTo>
                    <a:cubicBezTo>
                      <a:pt x="838" y="3044"/>
                      <a:pt x="1326" y="3147"/>
                      <a:pt x="1818" y="3147"/>
                    </a:cubicBezTo>
                    <a:cubicBezTo>
                      <a:pt x="1956" y="3147"/>
                      <a:pt x="2094" y="3139"/>
                      <a:pt x="2232" y="3123"/>
                    </a:cubicBezTo>
                    <a:cubicBezTo>
                      <a:pt x="2693" y="3012"/>
                      <a:pt x="3892" y="2201"/>
                      <a:pt x="4629" y="2016"/>
                    </a:cubicBezTo>
                    <a:cubicBezTo>
                      <a:pt x="5367" y="1832"/>
                      <a:pt x="6566" y="1279"/>
                      <a:pt x="6621" y="984"/>
                    </a:cubicBezTo>
                    <a:cubicBezTo>
                      <a:pt x="6676" y="689"/>
                      <a:pt x="6658" y="62"/>
                      <a:pt x="5939" y="6"/>
                    </a:cubicBezTo>
                    <a:cubicBezTo>
                      <a:pt x="5887" y="2"/>
                      <a:pt x="5837" y="1"/>
                      <a:pt x="5787"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1"/>
              <p:cNvSpPr/>
              <p:nvPr/>
            </p:nvSpPr>
            <p:spPr>
              <a:xfrm>
                <a:off x="7597070" y="4617626"/>
                <a:ext cx="24081" cy="39806"/>
              </a:xfrm>
              <a:custGeom>
                <a:rect b="b" l="l" r="r" t="t"/>
                <a:pathLst>
                  <a:path extrusionOk="0" h="886" w="536">
                    <a:moveTo>
                      <a:pt x="328" y="0"/>
                    </a:moveTo>
                    <a:cubicBezTo>
                      <a:pt x="247" y="0"/>
                      <a:pt x="164" y="63"/>
                      <a:pt x="185" y="166"/>
                    </a:cubicBezTo>
                    <a:cubicBezTo>
                      <a:pt x="203" y="350"/>
                      <a:pt x="185" y="590"/>
                      <a:pt x="130" y="609"/>
                    </a:cubicBezTo>
                    <a:cubicBezTo>
                      <a:pt x="0" y="682"/>
                      <a:pt x="56" y="885"/>
                      <a:pt x="203" y="885"/>
                    </a:cubicBezTo>
                    <a:cubicBezTo>
                      <a:pt x="222" y="885"/>
                      <a:pt x="259" y="885"/>
                      <a:pt x="277" y="867"/>
                    </a:cubicBezTo>
                    <a:cubicBezTo>
                      <a:pt x="535" y="719"/>
                      <a:pt x="480" y="221"/>
                      <a:pt x="461" y="129"/>
                    </a:cubicBezTo>
                    <a:cubicBezTo>
                      <a:pt x="453" y="40"/>
                      <a:pt x="391" y="0"/>
                      <a:pt x="328"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1"/>
              <p:cNvSpPr/>
              <p:nvPr/>
            </p:nvSpPr>
            <p:spPr>
              <a:xfrm>
                <a:off x="7688589" y="4604237"/>
                <a:ext cx="58496" cy="53194"/>
              </a:xfrm>
              <a:custGeom>
                <a:rect b="b" l="l" r="r" t="t"/>
                <a:pathLst>
                  <a:path extrusionOk="0" h="1184" w="1302">
                    <a:moveTo>
                      <a:pt x="190" y="0"/>
                    </a:moveTo>
                    <a:cubicBezTo>
                      <a:pt x="96" y="0"/>
                      <a:pt x="0" y="88"/>
                      <a:pt x="47" y="206"/>
                    </a:cubicBezTo>
                    <a:cubicBezTo>
                      <a:pt x="66" y="243"/>
                      <a:pt x="434" y="1073"/>
                      <a:pt x="1080" y="1183"/>
                    </a:cubicBezTo>
                    <a:lnTo>
                      <a:pt x="1098" y="1183"/>
                    </a:lnTo>
                    <a:cubicBezTo>
                      <a:pt x="1283" y="1183"/>
                      <a:pt x="1301" y="925"/>
                      <a:pt x="1135" y="907"/>
                    </a:cubicBezTo>
                    <a:cubicBezTo>
                      <a:pt x="637" y="814"/>
                      <a:pt x="324" y="95"/>
                      <a:pt x="324" y="95"/>
                    </a:cubicBezTo>
                    <a:cubicBezTo>
                      <a:pt x="297" y="29"/>
                      <a:pt x="244" y="0"/>
                      <a:pt x="190"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1"/>
              <p:cNvSpPr/>
              <p:nvPr/>
            </p:nvSpPr>
            <p:spPr>
              <a:xfrm>
                <a:off x="7564766" y="4674999"/>
                <a:ext cx="337226" cy="146464"/>
              </a:xfrm>
              <a:custGeom>
                <a:rect b="b" l="l" r="r" t="t"/>
                <a:pathLst>
                  <a:path extrusionOk="0" h="3260" w="7506">
                    <a:moveTo>
                      <a:pt x="7089" y="0"/>
                    </a:moveTo>
                    <a:cubicBezTo>
                      <a:pt x="6982" y="0"/>
                      <a:pt x="6879" y="118"/>
                      <a:pt x="6971" y="235"/>
                    </a:cubicBezTo>
                    <a:cubicBezTo>
                      <a:pt x="7063" y="401"/>
                      <a:pt x="7100" y="604"/>
                      <a:pt x="7044" y="788"/>
                    </a:cubicBezTo>
                    <a:cubicBezTo>
                      <a:pt x="6934" y="1028"/>
                      <a:pt x="5791" y="1637"/>
                      <a:pt x="5071" y="1655"/>
                    </a:cubicBezTo>
                    <a:cubicBezTo>
                      <a:pt x="4629" y="1674"/>
                      <a:pt x="4076" y="2024"/>
                      <a:pt x="3541" y="2356"/>
                    </a:cubicBezTo>
                    <a:cubicBezTo>
                      <a:pt x="3190" y="2596"/>
                      <a:pt x="2822" y="2780"/>
                      <a:pt x="2434" y="2927"/>
                    </a:cubicBezTo>
                    <a:cubicBezTo>
                      <a:pt x="2298" y="2960"/>
                      <a:pt x="2147" y="2974"/>
                      <a:pt x="1992" y="2974"/>
                    </a:cubicBezTo>
                    <a:cubicBezTo>
                      <a:pt x="1351" y="2974"/>
                      <a:pt x="632" y="2733"/>
                      <a:pt x="498" y="2540"/>
                    </a:cubicBezTo>
                    <a:cubicBezTo>
                      <a:pt x="388" y="2393"/>
                      <a:pt x="517" y="1895"/>
                      <a:pt x="664" y="1581"/>
                    </a:cubicBezTo>
                    <a:cubicBezTo>
                      <a:pt x="701" y="1508"/>
                      <a:pt x="664" y="1434"/>
                      <a:pt x="590" y="1397"/>
                    </a:cubicBezTo>
                    <a:cubicBezTo>
                      <a:pt x="571" y="1387"/>
                      <a:pt x="550" y="1382"/>
                      <a:pt x="529" y="1382"/>
                    </a:cubicBezTo>
                    <a:cubicBezTo>
                      <a:pt x="471" y="1382"/>
                      <a:pt x="415" y="1417"/>
                      <a:pt x="388" y="1471"/>
                    </a:cubicBezTo>
                    <a:cubicBezTo>
                      <a:pt x="332" y="1618"/>
                      <a:pt x="0" y="2374"/>
                      <a:pt x="258" y="2725"/>
                    </a:cubicBezTo>
                    <a:cubicBezTo>
                      <a:pt x="480" y="3001"/>
                      <a:pt x="1291" y="3259"/>
                      <a:pt x="1992" y="3259"/>
                    </a:cubicBezTo>
                    <a:cubicBezTo>
                      <a:pt x="2158" y="3259"/>
                      <a:pt x="2342" y="3241"/>
                      <a:pt x="2508" y="3204"/>
                    </a:cubicBezTo>
                    <a:cubicBezTo>
                      <a:pt x="2932" y="3057"/>
                      <a:pt x="3320" y="2854"/>
                      <a:pt x="3688" y="2596"/>
                    </a:cubicBezTo>
                    <a:cubicBezTo>
                      <a:pt x="4186" y="2282"/>
                      <a:pt x="4721" y="1969"/>
                      <a:pt x="5071" y="1950"/>
                    </a:cubicBezTo>
                    <a:cubicBezTo>
                      <a:pt x="5791" y="1932"/>
                      <a:pt x="7118" y="1305"/>
                      <a:pt x="7321" y="917"/>
                    </a:cubicBezTo>
                    <a:cubicBezTo>
                      <a:pt x="7505" y="530"/>
                      <a:pt x="7210" y="88"/>
                      <a:pt x="7210" y="69"/>
                    </a:cubicBezTo>
                    <a:cubicBezTo>
                      <a:pt x="7178" y="21"/>
                      <a:pt x="7133" y="0"/>
                      <a:pt x="7089"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1"/>
              <p:cNvSpPr/>
              <p:nvPr/>
            </p:nvSpPr>
            <p:spPr>
              <a:xfrm>
                <a:off x="7452895" y="4648447"/>
                <a:ext cx="140084" cy="116272"/>
              </a:xfrm>
              <a:custGeom>
                <a:rect b="b" l="l" r="r" t="t"/>
                <a:pathLst>
                  <a:path extrusionOk="0" h="2588" w="3118">
                    <a:moveTo>
                      <a:pt x="799" y="0"/>
                    </a:moveTo>
                    <a:cubicBezTo>
                      <a:pt x="685" y="0"/>
                      <a:pt x="718" y="254"/>
                      <a:pt x="665" y="347"/>
                    </a:cubicBezTo>
                    <a:cubicBezTo>
                      <a:pt x="609" y="476"/>
                      <a:pt x="1" y="1730"/>
                      <a:pt x="425" y="2228"/>
                    </a:cubicBezTo>
                    <a:cubicBezTo>
                      <a:pt x="624" y="2472"/>
                      <a:pt x="1116" y="2587"/>
                      <a:pt x="1626" y="2587"/>
                    </a:cubicBezTo>
                    <a:cubicBezTo>
                      <a:pt x="2156" y="2587"/>
                      <a:pt x="2707" y="2463"/>
                      <a:pt x="2970" y="2228"/>
                    </a:cubicBezTo>
                    <a:cubicBezTo>
                      <a:pt x="2970" y="2228"/>
                      <a:pt x="2896" y="845"/>
                      <a:pt x="3117" y="402"/>
                    </a:cubicBezTo>
                    <a:lnTo>
                      <a:pt x="3117" y="402"/>
                    </a:lnTo>
                    <a:cubicBezTo>
                      <a:pt x="3117" y="402"/>
                      <a:pt x="2873" y="418"/>
                      <a:pt x="2549" y="418"/>
                    </a:cubicBezTo>
                    <a:cubicBezTo>
                      <a:pt x="2009" y="418"/>
                      <a:pt x="1246" y="374"/>
                      <a:pt x="1015" y="144"/>
                    </a:cubicBezTo>
                    <a:cubicBezTo>
                      <a:pt x="911" y="40"/>
                      <a:pt x="843" y="0"/>
                      <a:pt x="799"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1"/>
              <p:cNvSpPr/>
              <p:nvPr/>
            </p:nvSpPr>
            <p:spPr>
              <a:xfrm>
                <a:off x="7437170" y="4737899"/>
                <a:ext cx="151675" cy="75254"/>
              </a:xfrm>
              <a:custGeom>
                <a:rect b="b" l="l" r="r" t="t"/>
                <a:pathLst>
                  <a:path extrusionOk="0" h="1675" w="3376">
                    <a:moveTo>
                      <a:pt x="637" y="0"/>
                    </a:moveTo>
                    <a:cubicBezTo>
                      <a:pt x="580" y="0"/>
                      <a:pt x="525" y="31"/>
                      <a:pt x="498" y="71"/>
                    </a:cubicBezTo>
                    <a:cubicBezTo>
                      <a:pt x="259" y="532"/>
                      <a:pt x="1" y="1103"/>
                      <a:pt x="240" y="1306"/>
                    </a:cubicBezTo>
                    <a:cubicBezTo>
                      <a:pt x="757" y="1564"/>
                      <a:pt x="1347" y="1675"/>
                      <a:pt x="1937" y="1675"/>
                    </a:cubicBezTo>
                    <a:cubicBezTo>
                      <a:pt x="2398" y="1675"/>
                      <a:pt x="2859" y="1583"/>
                      <a:pt x="3283" y="1361"/>
                    </a:cubicBezTo>
                    <a:cubicBezTo>
                      <a:pt x="3357" y="1325"/>
                      <a:pt x="3375" y="1232"/>
                      <a:pt x="3338" y="1159"/>
                    </a:cubicBezTo>
                    <a:cubicBezTo>
                      <a:pt x="3312" y="1119"/>
                      <a:pt x="3256" y="1088"/>
                      <a:pt x="3207" y="1088"/>
                    </a:cubicBezTo>
                    <a:cubicBezTo>
                      <a:pt x="3188" y="1088"/>
                      <a:pt x="3169" y="1093"/>
                      <a:pt x="3154" y="1103"/>
                    </a:cubicBezTo>
                    <a:cubicBezTo>
                      <a:pt x="2780" y="1307"/>
                      <a:pt x="2335" y="1376"/>
                      <a:pt x="1912" y="1376"/>
                    </a:cubicBezTo>
                    <a:cubicBezTo>
                      <a:pt x="1187" y="1376"/>
                      <a:pt x="529" y="1173"/>
                      <a:pt x="425" y="1103"/>
                    </a:cubicBezTo>
                    <a:cubicBezTo>
                      <a:pt x="406" y="1011"/>
                      <a:pt x="554" y="587"/>
                      <a:pt x="757" y="218"/>
                    </a:cubicBezTo>
                    <a:cubicBezTo>
                      <a:pt x="793" y="144"/>
                      <a:pt x="757" y="52"/>
                      <a:pt x="701" y="15"/>
                    </a:cubicBezTo>
                    <a:cubicBezTo>
                      <a:pt x="681" y="5"/>
                      <a:pt x="659" y="0"/>
                      <a:pt x="637"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1"/>
              <p:cNvSpPr/>
              <p:nvPr/>
            </p:nvSpPr>
            <p:spPr>
              <a:xfrm>
                <a:off x="7490185" y="4612639"/>
                <a:ext cx="26552" cy="48926"/>
              </a:xfrm>
              <a:custGeom>
                <a:rect b="b" l="l" r="r" t="t"/>
                <a:pathLst>
                  <a:path extrusionOk="0" h="1089" w="591">
                    <a:moveTo>
                      <a:pt x="406" y="0"/>
                    </a:moveTo>
                    <a:cubicBezTo>
                      <a:pt x="333" y="0"/>
                      <a:pt x="259" y="74"/>
                      <a:pt x="259" y="148"/>
                    </a:cubicBezTo>
                    <a:cubicBezTo>
                      <a:pt x="277" y="406"/>
                      <a:pt x="222" y="646"/>
                      <a:pt x="74" y="867"/>
                    </a:cubicBezTo>
                    <a:cubicBezTo>
                      <a:pt x="1" y="959"/>
                      <a:pt x="74" y="1088"/>
                      <a:pt x="185" y="1088"/>
                    </a:cubicBezTo>
                    <a:cubicBezTo>
                      <a:pt x="222" y="1088"/>
                      <a:pt x="277" y="1070"/>
                      <a:pt x="296" y="1052"/>
                    </a:cubicBezTo>
                    <a:cubicBezTo>
                      <a:pt x="499" y="793"/>
                      <a:pt x="591" y="461"/>
                      <a:pt x="554" y="148"/>
                    </a:cubicBezTo>
                    <a:cubicBezTo>
                      <a:pt x="554" y="56"/>
                      <a:pt x="480" y="0"/>
                      <a:pt x="406"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1"/>
              <p:cNvSpPr/>
              <p:nvPr/>
            </p:nvSpPr>
            <p:spPr>
              <a:xfrm>
                <a:off x="7583816" y="4608910"/>
                <a:ext cx="25743" cy="44343"/>
              </a:xfrm>
              <a:custGeom>
                <a:rect b="b" l="l" r="r" t="t"/>
                <a:pathLst>
                  <a:path extrusionOk="0" h="987" w="573">
                    <a:moveTo>
                      <a:pt x="199" y="1"/>
                    </a:moveTo>
                    <a:cubicBezTo>
                      <a:pt x="135" y="1"/>
                      <a:pt x="72" y="39"/>
                      <a:pt x="56" y="120"/>
                    </a:cubicBezTo>
                    <a:cubicBezTo>
                      <a:pt x="0" y="434"/>
                      <a:pt x="111" y="747"/>
                      <a:pt x="332" y="950"/>
                    </a:cubicBezTo>
                    <a:cubicBezTo>
                      <a:pt x="351" y="969"/>
                      <a:pt x="388" y="987"/>
                      <a:pt x="425" y="987"/>
                    </a:cubicBezTo>
                    <a:cubicBezTo>
                      <a:pt x="461" y="987"/>
                      <a:pt x="498" y="969"/>
                      <a:pt x="535" y="932"/>
                    </a:cubicBezTo>
                    <a:cubicBezTo>
                      <a:pt x="572" y="876"/>
                      <a:pt x="572" y="784"/>
                      <a:pt x="517" y="729"/>
                    </a:cubicBezTo>
                    <a:cubicBezTo>
                      <a:pt x="369" y="581"/>
                      <a:pt x="314" y="378"/>
                      <a:pt x="351" y="176"/>
                    </a:cubicBezTo>
                    <a:cubicBezTo>
                      <a:pt x="361" y="62"/>
                      <a:pt x="279" y="1"/>
                      <a:pt x="199"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0" name="Google Shape;720;p31"/>
          <p:cNvGrpSpPr/>
          <p:nvPr/>
        </p:nvGrpSpPr>
        <p:grpSpPr>
          <a:xfrm>
            <a:off x="581898" y="1627879"/>
            <a:ext cx="2655205" cy="2976122"/>
            <a:chOff x="2961651" y="2323945"/>
            <a:chExt cx="2067434" cy="2317311"/>
          </a:xfrm>
        </p:grpSpPr>
        <p:grpSp>
          <p:nvGrpSpPr>
            <p:cNvPr id="721" name="Google Shape;721;p31"/>
            <p:cNvGrpSpPr/>
            <p:nvPr/>
          </p:nvGrpSpPr>
          <p:grpSpPr>
            <a:xfrm>
              <a:off x="2961651" y="3248879"/>
              <a:ext cx="976207" cy="908659"/>
              <a:chOff x="7988701" y="3513691"/>
              <a:chExt cx="976207" cy="908659"/>
            </a:xfrm>
          </p:grpSpPr>
          <p:sp>
            <p:nvSpPr>
              <p:cNvPr id="722" name="Google Shape;722;p31"/>
              <p:cNvSpPr/>
              <p:nvPr/>
            </p:nvSpPr>
            <p:spPr>
              <a:xfrm>
                <a:off x="7988701" y="3513691"/>
                <a:ext cx="943702" cy="908659"/>
              </a:xfrm>
              <a:custGeom>
                <a:rect b="b" l="l" r="r" t="t"/>
                <a:pathLst>
                  <a:path extrusionOk="0" h="20225" w="21005">
                    <a:moveTo>
                      <a:pt x="10884" y="1"/>
                    </a:moveTo>
                    <a:cubicBezTo>
                      <a:pt x="7255" y="1"/>
                      <a:pt x="3860" y="1960"/>
                      <a:pt x="2066" y="5209"/>
                    </a:cubicBezTo>
                    <a:cubicBezTo>
                      <a:pt x="1" y="8897"/>
                      <a:pt x="480" y="13489"/>
                      <a:pt x="3228" y="16697"/>
                    </a:cubicBezTo>
                    <a:cubicBezTo>
                      <a:pt x="5181" y="18978"/>
                      <a:pt x="8001" y="20225"/>
                      <a:pt x="10893" y="20225"/>
                    </a:cubicBezTo>
                    <a:cubicBezTo>
                      <a:pt x="12069" y="20225"/>
                      <a:pt x="13256" y="20019"/>
                      <a:pt x="14402" y="19592"/>
                    </a:cubicBezTo>
                    <a:cubicBezTo>
                      <a:pt x="18367" y="18135"/>
                      <a:pt x="21004" y="14337"/>
                      <a:pt x="21004" y="10114"/>
                    </a:cubicBezTo>
                    <a:cubicBezTo>
                      <a:pt x="21004" y="8639"/>
                      <a:pt x="20691" y="7182"/>
                      <a:pt x="20064" y="5836"/>
                    </a:cubicBezTo>
                    <a:lnTo>
                      <a:pt x="18146" y="5652"/>
                    </a:lnTo>
                    <a:lnTo>
                      <a:pt x="18146" y="5652"/>
                    </a:lnTo>
                    <a:cubicBezTo>
                      <a:pt x="20174" y="8952"/>
                      <a:pt x="19713" y="13212"/>
                      <a:pt x="17039" y="15996"/>
                    </a:cubicBezTo>
                    <a:cubicBezTo>
                      <a:pt x="15394" y="17721"/>
                      <a:pt x="13156" y="18622"/>
                      <a:pt x="10892" y="18622"/>
                    </a:cubicBezTo>
                    <a:cubicBezTo>
                      <a:pt x="9475" y="18622"/>
                      <a:pt x="8048" y="18269"/>
                      <a:pt x="6750" y="17545"/>
                    </a:cubicBezTo>
                    <a:cubicBezTo>
                      <a:pt x="3375" y="15646"/>
                      <a:pt x="1697" y="11718"/>
                      <a:pt x="2674" y="7975"/>
                    </a:cubicBezTo>
                    <a:cubicBezTo>
                      <a:pt x="3633" y="4232"/>
                      <a:pt x="7026" y="1613"/>
                      <a:pt x="10899" y="1613"/>
                    </a:cubicBezTo>
                    <a:cubicBezTo>
                      <a:pt x="11360" y="1613"/>
                      <a:pt x="11802" y="1650"/>
                      <a:pt x="12263" y="1724"/>
                    </a:cubicBezTo>
                    <a:lnTo>
                      <a:pt x="12429" y="119"/>
                    </a:lnTo>
                    <a:cubicBezTo>
                      <a:pt x="11912" y="40"/>
                      <a:pt x="11396" y="1"/>
                      <a:pt x="10884"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1"/>
              <p:cNvSpPr/>
              <p:nvPr/>
            </p:nvSpPr>
            <p:spPr>
              <a:xfrm>
                <a:off x="8068695" y="3583085"/>
                <a:ext cx="896214" cy="777291"/>
              </a:xfrm>
              <a:custGeom>
                <a:rect b="b" l="l" r="r" t="t"/>
                <a:pathLst>
                  <a:path extrusionOk="0" h="17301" w="19948">
                    <a:moveTo>
                      <a:pt x="9013" y="0"/>
                    </a:moveTo>
                    <a:cubicBezTo>
                      <a:pt x="4586" y="0"/>
                      <a:pt x="773" y="3394"/>
                      <a:pt x="406" y="7951"/>
                    </a:cubicBezTo>
                    <a:cubicBezTo>
                      <a:pt x="0" y="13004"/>
                      <a:pt x="3983" y="17300"/>
                      <a:pt x="9036" y="17300"/>
                    </a:cubicBezTo>
                    <a:lnTo>
                      <a:pt x="9017" y="17300"/>
                    </a:lnTo>
                    <a:cubicBezTo>
                      <a:pt x="9026" y="17300"/>
                      <a:pt x="9034" y="17300"/>
                      <a:pt x="9043" y="17300"/>
                    </a:cubicBezTo>
                    <a:cubicBezTo>
                      <a:pt x="15795" y="17300"/>
                      <a:pt x="19948" y="9880"/>
                      <a:pt x="16393" y="4116"/>
                    </a:cubicBezTo>
                    <a:cubicBezTo>
                      <a:pt x="16369" y="4080"/>
                      <a:pt x="16322" y="4051"/>
                      <a:pt x="16271" y="4051"/>
                    </a:cubicBezTo>
                    <a:cubicBezTo>
                      <a:pt x="16244" y="4051"/>
                      <a:pt x="16216" y="4060"/>
                      <a:pt x="16191" y="4079"/>
                    </a:cubicBezTo>
                    <a:cubicBezTo>
                      <a:pt x="16117" y="4116"/>
                      <a:pt x="16098" y="4208"/>
                      <a:pt x="16154" y="4282"/>
                    </a:cubicBezTo>
                    <a:cubicBezTo>
                      <a:pt x="19049" y="9002"/>
                      <a:pt x="16652" y="15198"/>
                      <a:pt x="11304" y="16710"/>
                    </a:cubicBezTo>
                    <a:cubicBezTo>
                      <a:pt x="10540" y="16924"/>
                      <a:pt x="9777" y="17026"/>
                      <a:pt x="9030" y="17026"/>
                    </a:cubicBezTo>
                    <a:cubicBezTo>
                      <a:pt x="4562" y="17026"/>
                      <a:pt x="664" y="13407"/>
                      <a:pt x="664" y="8652"/>
                    </a:cubicBezTo>
                    <a:cubicBezTo>
                      <a:pt x="681" y="3971"/>
                      <a:pt x="4498" y="298"/>
                      <a:pt x="9005" y="298"/>
                    </a:cubicBezTo>
                    <a:cubicBezTo>
                      <a:pt x="9452" y="298"/>
                      <a:pt x="9906" y="334"/>
                      <a:pt x="10364" y="409"/>
                    </a:cubicBezTo>
                    <a:cubicBezTo>
                      <a:pt x="10375" y="411"/>
                      <a:pt x="10386" y="412"/>
                      <a:pt x="10396" y="412"/>
                    </a:cubicBezTo>
                    <a:cubicBezTo>
                      <a:pt x="10572" y="412"/>
                      <a:pt x="10610" y="132"/>
                      <a:pt x="10419" y="114"/>
                    </a:cubicBezTo>
                    <a:cubicBezTo>
                      <a:pt x="9946" y="37"/>
                      <a:pt x="9476" y="0"/>
                      <a:pt x="9013"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1"/>
              <p:cNvSpPr/>
              <p:nvPr/>
            </p:nvSpPr>
            <p:spPr>
              <a:xfrm>
                <a:off x="8457852" y="3726158"/>
                <a:ext cx="122697" cy="347155"/>
              </a:xfrm>
              <a:custGeom>
                <a:rect b="b" l="l" r="r" t="t"/>
                <a:pathLst>
                  <a:path extrusionOk="0" h="7727" w="2731">
                    <a:moveTo>
                      <a:pt x="333" y="0"/>
                    </a:moveTo>
                    <a:cubicBezTo>
                      <a:pt x="148" y="0"/>
                      <a:pt x="1" y="148"/>
                      <a:pt x="1" y="332"/>
                    </a:cubicBezTo>
                    <a:lnTo>
                      <a:pt x="1" y="5385"/>
                    </a:lnTo>
                    <a:cubicBezTo>
                      <a:pt x="1" y="5477"/>
                      <a:pt x="38" y="5551"/>
                      <a:pt x="93" y="5625"/>
                    </a:cubicBezTo>
                    <a:lnTo>
                      <a:pt x="2048" y="7616"/>
                    </a:lnTo>
                    <a:cubicBezTo>
                      <a:pt x="2103" y="7690"/>
                      <a:pt x="2177" y="7727"/>
                      <a:pt x="2269" y="7727"/>
                    </a:cubicBezTo>
                    <a:cubicBezTo>
                      <a:pt x="2583" y="7727"/>
                      <a:pt x="2730" y="7377"/>
                      <a:pt x="2527" y="7155"/>
                    </a:cubicBezTo>
                    <a:lnTo>
                      <a:pt x="683" y="5256"/>
                    </a:lnTo>
                    <a:lnTo>
                      <a:pt x="683" y="332"/>
                    </a:lnTo>
                    <a:cubicBezTo>
                      <a:pt x="683" y="148"/>
                      <a:pt x="517" y="0"/>
                      <a:pt x="333"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1"/>
              <p:cNvSpPr/>
              <p:nvPr/>
            </p:nvSpPr>
            <p:spPr>
              <a:xfrm>
                <a:off x="8463648" y="3604177"/>
                <a:ext cx="18285" cy="73142"/>
              </a:xfrm>
              <a:custGeom>
                <a:rect b="b" l="l" r="r" t="t"/>
                <a:pathLst>
                  <a:path extrusionOk="0" h="1628" w="407">
                    <a:moveTo>
                      <a:pt x="204" y="0"/>
                    </a:moveTo>
                    <a:cubicBezTo>
                      <a:pt x="102" y="0"/>
                      <a:pt x="1" y="69"/>
                      <a:pt x="19" y="208"/>
                    </a:cubicBezTo>
                    <a:lnTo>
                      <a:pt x="19" y="1425"/>
                    </a:lnTo>
                    <a:cubicBezTo>
                      <a:pt x="19" y="1535"/>
                      <a:pt x="93" y="1628"/>
                      <a:pt x="204" y="1628"/>
                    </a:cubicBezTo>
                    <a:cubicBezTo>
                      <a:pt x="314" y="1628"/>
                      <a:pt x="388" y="1535"/>
                      <a:pt x="388" y="1425"/>
                    </a:cubicBezTo>
                    <a:lnTo>
                      <a:pt x="388" y="208"/>
                    </a:lnTo>
                    <a:cubicBezTo>
                      <a:pt x="407" y="69"/>
                      <a:pt x="305" y="0"/>
                      <a:pt x="204"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1"/>
              <p:cNvSpPr/>
              <p:nvPr/>
            </p:nvSpPr>
            <p:spPr>
              <a:xfrm>
                <a:off x="8763589" y="3959785"/>
                <a:ext cx="72109" cy="16623"/>
              </a:xfrm>
              <a:custGeom>
                <a:rect b="b" l="l" r="r" t="t"/>
                <a:pathLst>
                  <a:path extrusionOk="0" h="370" w="1605">
                    <a:moveTo>
                      <a:pt x="185" y="1"/>
                    </a:moveTo>
                    <a:cubicBezTo>
                      <a:pt x="93" y="1"/>
                      <a:pt x="0" y="74"/>
                      <a:pt x="0" y="185"/>
                    </a:cubicBezTo>
                    <a:cubicBezTo>
                      <a:pt x="0" y="296"/>
                      <a:pt x="93" y="369"/>
                      <a:pt x="185" y="369"/>
                    </a:cubicBezTo>
                    <a:lnTo>
                      <a:pt x="1402" y="369"/>
                    </a:lnTo>
                    <a:cubicBezTo>
                      <a:pt x="1512" y="369"/>
                      <a:pt x="1605" y="296"/>
                      <a:pt x="1605" y="185"/>
                    </a:cubicBezTo>
                    <a:cubicBezTo>
                      <a:pt x="1605" y="74"/>
                      <a:pt x="1512" y="1"/>
                      <a:pt x="1402"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1"/>
              <p:cNvSpPr/>
              <p:nvPr/>
            </p:nvSpPr>
            <p:spPr>
              <a:xfrm>
                <a:off x="8463648" y="4258064"/>
                <a:ext cx="18285" cy="72917"/>
              </a:xfrm>
              <a:custGeom>
                <a:rect b="b" l="l" r="r" t="t"/>
                <a:pathLst>
                  <a:path extrusionOk="0" h="1623" w="407">
                    <a:moveTo>
                      <a:pt x="204" y="0"/>
                    </a:moveTo>
                    <a:cubicBezTo>
                      <a:pt x="102" y="0"/>
                      <a:pt x="1" y="74"/>
                      <a:pt x="19" y="221"/>
                    </a:cubicBezTo>
                    <a:lnTo>
                      <a:pt x="19" y="1420"/>
                    </a:lnTo>
                    <a:cubicBezTo>
                      <a:pt x="19" y="1531"/>
                      <a:pt x="93" y="1623"/>
                      <a:pt x="204" y="1623"/>
                    </a:cubicBezTo>
                    <a:cubicBezTo>
                      <a:pt x="314" y="1623"/>
                      <a:pt x="388" y="1531"/>
                      <a:pt x="388" y="1420"/>
                    </a:cubicBezTo>
                    <a:lnTo>
                      <a:pt x="388" y="221"/>
                    </a:lnTo>
                    <a:cubicBezTo>
                      <a:pt x="407" y="74"/>
                      <a:pt x="305" y="0"/>
                      <a:pt x="204"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1"/>
              <p:cNvSpPr/>
              <p:nvPr/>
            </p:nvSpPr>
            <p:spPr>
              <a:xfrm>
                <a:off x="8109882" y="3959785"/>
                <a:ext cx="72154" cy="16623"/>
              </a:xfrm>
              <a:custGeom>
                <a:rect b="b" l="l" r="r" t="t"/>
                <a:pathLst>
                  <a:path extrusionOk="0" h="370" w="1606">
                    <a:moveTo>
                      <a:pt x="204" y="1"/>
                    </a:moveTo>
                    <a:cubicBezTo>
                      <a:pt x="93" y="1"/>
                      <a:pt x="1" y="74"/>
                      <a:pt x="1" y="185"/>
                    </a:cubicBezTo>
                    <a:cubicBezTo>
                      <a:pt x="1" y="296"/>
                      <a:pt x="93" y="369"/>
                      <a:pt x="204" y="369"/>
                    </a:cubicBezTo>
                    <a:lnTo>
                      <a:pt x="1421" y="369"/>
                    </a:lnTo>
                    <a:cubicBezTo>
                      <a:pt x="1513" y="369"/>
                      <a:pt x="1605" y="296"/>
                      <a:pt x="1605" y="185"/>
                    </a:cubicBezTo>
                    <a:cubicBezTo>
                      <a:pt x="1605" y="74"/>
                      <a:pt x="1513" y="1"/>
                      <a:pt x="1421"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1"/>
              <p:cNvSpPr/>
              <p:nvPr/>
            </p:nvSpPr>
            <p:spPr>
              <a:xfrm>
                <a:off x="8212543" y="3710702"/>
                <a:ext cx="43220" cy="39536"/>
              </a:xfrm>
              <a:custGeom>
                <a:rect b="b" l="l" r="r" t="t"/>
                <a:pathLst>
                  <a:path extrusionOk="0" h="880" w="962">
                    <a:moveTo>
                      <a:pt x="216" y="1"/>
                    </a:moveTo>
                    <a:cubicBezTo>
                      <a:pt x="104" y="1"/>
                      <a:pt x="0" y="153"/>
                      <a:pt x="113" y="252"/>
                    </a:cubicBezTo>
                    <a:lnTo>
                      <a:pt x="703" y="842"/>
                    </a:lnTo>
                    <a:cubicBezTo>
                      <a:pt x="722" y="879"/>
                      <a:pt x="759" y="879"/>
                      <a:pt x="796" y="879"/>
                    </a:cubicBezTo>
                    <a:cubicBezTo>
                      <a:pt x="832" y="879"/>
                      <a:pt x="888" y="879"/>
                      <a:pt x="906" y="842"/>
                    </a:cubicBezTo>
                    <a:cubicBezTo>
                      <a:pt x="961" y="787"/>
                      <a:pt x="961" y="695"/>
                      <a:pt x="906" y="640"/>
                    </a:cubicBezTo>
                    <a:lnTo>
                      <a:pt x="316" y="49"/>
                    </a:lnTo>
                    <a:cubicBezTo>
                      <a:pt x="286" y="15"/>
                      <a:pt x="251" y="1"/>
                      <a:pt x="216"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1"/>
              <p:cNvSpPr/>
              <p:nvPr/>
            </p:nvSpPr>
            <p:spPr>
              <a:xfrm>
                <a:off x="8285417" y="3655395"/>
                <a:ext cx="35807" cy="45961"/>
              </a:xfrm>
              <a:custGeom>
                <a:rect b="b" l="l" r="r" t="t"/>
                <a:pathLst>
                  <a:path extrusionOk="0" h="1023" w="797">
                    <a:moveTo>
                      <a:pt x="198" y="1"/>
                    </a:moveTo>
                    <a:cubicBezTo>
                      <a:pt x="99" y="1"/>
                      <a:pt x="1" y="115"/>
                      <a:pt x="77" y="229"/>
                    </a:cubicBezTo>
                    <a:lnTo>
                      <a:pt x="501" y="949"/>
                    </a:lnTo>
                    <a:cubicBezTo>
                      <a:pt x="520" y="1004"/>
                      <a:pt x="575" y="1022"/>
                      <a:pt x="612" y="1022"/>
                    </a:cubicBezTo>
                    <a:cubicBezTo>
                      <a:pt x="722" y="1022"/>
                      <a:pt x="796" y="893"/>
                      <a:pt x="741" y="801"/>
                    </a:cubicBezTo>
                    <a:lnTo>
                      <a:pt x="317" y="82"/>
                    </a:lnTo>
                    <a:cubicBezTo>
                      <a:pt x="288" y="24"/>
                      <a:pt x="243" y="1"/>
                      <a:pt x="198"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1"/>
              <p:cNvSpPr/>
              <p:nvPr/>
            </p:nvSpPr>
            <p:spPr>
              <a:xfrm>
                <a:off x="8367546" y="3621250"/>
                <a:ext cx="24935" cy="49420"/>
              </a:xfrm>
              <a:custGeom>
                <a:rect b="b" l="l" r="r" t="t"/>
                <a:pathLst>
                  <a:path extrusionOk="0" h="1100" w="555">
                    <a:moveTo>
                      <a:pt x="162" y="0"/>
                    </a:moveTo>
                    <a:cubicBezTo>
                      <a:pt x="145" y="0"/>
                      <a:pt x="128" y="4"/>
                      <a:pt x="112" y="12"/>
                    </a:cubicBezTo>
                    <a:cubicBezTo>
                      <a:pt x="38" y="30"/>
                      <a:pt x="1" y="104"/>
                      <a:pt x="19" y="178"/>
                    </a:cubicBezTo>
                    <a:lnTo>
                      <a:pt x="241" y="989"/>
                    </a:lnTo>
                    <a:cubicBezTo>
                      <a:pt x="259" y="1063"/>
                      <a:pt x="314" y="1100"/>
                      <a:pt x="388" y="1100"/>
                    </a:cubicBezTo>
                    <a:lnTo>
                      <a:pt x="425" y="1100"/>
                    </a:lnTo>
                    <a:cubicBezTo>
                      <a:pt x="499" y="1082"/>
                      <a:pt x="554" y="989"/>
                      <a:pt x="517" y="916"/>
                    </a:cubicBezTo>
                    <a:lnTo>
                      <a:pt x="296" y="104"/>
                    </a:lnTo>
                    <a:cubicBezTo>
                      <a:pt x="282" y="47"/>
                      <a:pt x="222" y="0"/>
                      <a:pt x="162"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1"/>
              <p:cNvSpPr/>
              <p:nvPr/>
            </p:nvSpPr>
            <p:spPr>
              <a:xfrm>
                <a:off x="8121473" y="3867502"/>
                <a:ext cx="53104" cy="22733"/>
              </a:xfrm>
              <a:custGeom>
                <a:rect b="b" l="l" r="r" t="t"/>
                <a:pathLst>
                  <a:path extrusionOk="0" h="506" w="1182">
                    <a:moveTo>
                      <a:pt x="212" y="0"/>
                    </a:moveTo>
                    <a:cubicBezTo>
                      <a:pt x="61" y="0"/>
                      <a:pt x="1" y="234"/>
                      <a:pt x="186" y="284"/>
                    </a:cubicBezTo>
                    <a:lnTo>
                      <a:pt x="997" y="506"/>
                    </a:lnTo>
                    <a:lnTo>
                      <a:pt x="1034" y="506"/>
                    </a:lnTo>
                    <a:cubicBezTo>
                      <a:pt x="1089" y="506"/>
                      <a:pt x="1144" y="469"/>
                      <a:pt x="1163" y="413"/>
                    </a:cubicBezTo>
                    <a:cubicBezTo>
                      <a:pt x="1181" y="340"/>
                      <a:pt x="1144" y="247"/>
                      <a:pt x="1071" y="229"/>
                    </a:cubicBezTo>
                    <a:lnTo>
                      <a:pt x="259" y="8"/>
                    </a:lnTo>
                    <a:cubicBezTo>
                      <a:pt x="243" y="3"/>
                      <a:pt x="227" y="0"/>
                      <a:pt x="212"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1"/>
              <p:cNvSpPr/>
              <p:nvPr/>
            </p:nvSpPr>
            <p:spPr>
              <a:xfrm>
                <a:off x="8157146" y="3786631"/>
                <a:ext cx="48072" cy="32348"/>
              </a:xfrm>
              <a:custGeom>
                <a:rect b="b" l="l" r="r" t="t"/>
                <a:pathLst>
                  <a:path extrusionOk="0" h="720" w="1070">
                    <a:moveTo>
                      <a:pt x="163" y="1"/>
                    </a:moveTo>
                    <a:cubicBezTo>
                      <a:pt x="111" y="1"/>
                      <a:pt x="62" y="25"/>
                      <a:pt x="37" y="74"/>
                    </a:cubicBezTo>
                    <a:cubicBezTo>
                      <a:pt x="0" y="148"/>
                      <a:pt x="19" y="240"/>
                      <a:pt x="92" y="277"/>
                    </a:cubicBezTo>
                    <a:lnTo>
                      <a:pt x="830" y="701"/>
                    </a:lnTo>
                    <a:cubicBezTo>
                      <a:pt x="848" y="701"/>
                      <a:pt x="867" y="701"/>
                      <a:pt x="904" y="720"/>
                    </a:cubicBezTo>
                    <a:cubicBezTo>
                      <a:pt x="959" y="701"/>
                      <a:pt x="996" y="683"/>
                      <a:pt x="1033" y="646"/>
                    </a:cubicBezTo>
                    <a:cubicBezTo>
                      <a:pt x="1070" y="572"/>
                      <a:pt x="1033" y="480"/>
                      <a:pt x="977" y="443"/>
                    </a:cubicBezTo>
                    <a:lnTo>
                      <a:pt x="240" y="19"/>
                    </a:lnTo>
                    <a:cubicBezTo>
                      <a:pt x="215" y="7"/>
                      <a:pt x="189" y="1"/>
                      <a:pt x="163"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1"/>
              <p:cNvSpPr/>
              <p:nvPr/>
            </p:nvSpPr>
            <p:spPr>
              <a:xfrm>
                <a:off x="8738744" y="3782902"/>
                <a:ext cx="47264" cy="31943"/>
              </a:xfrm>
              <a:custGeom>
                <a:rect b="b" l="l" r="r" t="t"/>
                <a:pathLst>
                  <a:path extrusionOk="0" h="711" w="1052">
                    <a:moveTo>
                      <a:pt x="892" y="1"/>
                    </a:moveTo>
                    <a:cubicBezTo>
                      <a:pt x="865" y="1"/>
                      <a:pt x="837" y="9"/>
                      <a:pt x="812" y="28"/>
                    </a:cubicBezTo>
                    <a:lnTo>
                      <a:pt x="92" y="452"/>
                    </a:lnTo>
                    <a:cubicBezTo>
                      <a:pt x="19" y="489"/>
                      <a:pt x="0" y="582"/>
                      <a:pt x="37" y="637"/>
                    </a:cubicBezTo>
                    <a:cubicBezTo>
                      <a:pt x="55" y="692"/>
                      <a:pt x="111" y="711"/>
                      <a:pt x="166" y="711"/>
                    </a:cubicBezTo>
                    <a:cubicBezTo>
                      <a:pt x="185" y="711"/>
                      <a:pt x="203" y="711"/>
                      <a:pt x="240" y="692"/>
                    </a:cubicBezTo>
                    <a:lnTo>
                      <a:pt x="959" y="268"/>
                    </a:lnTo>
                    <a:cubicBezTo>
                      <a:pt x="1033" y="231"/>
                      <a:pt x="1051" y="139"/>
                      <a:pt x="1014" y="65"/>
                    </a:cubicBezTo>
                    <a:cubicBezTo>
                      <a:pt x="990" y="29"/>
                      <a:pt x="943" y="1"/>
                      <a:pt x="892"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1"/>
              <p:cNvSpPr/>
              <p:nvPr/>
            </p:nvSpPr>
            <p:spPr>
              <a:xfrm>
                <a:off x="8769385" y="3863144"/>
                <a:ext cx="52970" cy="23767"/>
              </a:xfrm>
              <a:custGeom>
                <a:rect b="b" l="l" r="r" t="t"/>
                <a:pathLst>
                  <a:path extrusionOk="0" h="529" w="1179">
                    <a:moveTo>
                      <a:pt x="985" y="1"/>
                    </a:moveTo>
                    <a:cubicBezTo>
                      <a:pt x="965" y="1"/>
                      <a:pt x="945" y="4"/>
                      <a:pt x="922" y="13"/>
                    </a:cubicBezTo>
                    <a:lnTo>
                      <a:pt x="130" y="234"/>
                    </a:lnTo>
                    <a:cubicBezTo>
                      <a:pt x="37" y="252"/>
                      <a:pt x="0" y="344"/>
                      <a:pt x="19" y="418"/>
                    </a:cubicBezTo>
                    <a:cubicBezTo>
                      <a:pt x="37" y="474"/>
                      <a:pt x="93" y="529"/>
                      <a:pt x="166" y="529"/>
                    </a:cubicBezTo>
                    <a:lnTo>
                      <a:pt x="203" y="510"/>
                    </a:lnTo>
                    <a:lnTo>
                      <a:pt x="1015" y="289"/>
                    </a:lnTo>
                    <a:cubicBezTo>
                      <a:pt x="1179" y="240"/>
                      <a:pt x="1138" y="1"/>
                      <a:pt x="985"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1"/>
              <p:cNvSpPr/>
              <p:nvPr/>
            </p:nvSpPr>
            <p:spPr>
              <a:xfrm>
                <a:off x="8687256" y="4185415"/>
                <a:ext cx="43220" cy="39536"/>
              </a:xfrm>
              <a:custGeom>
                <a:rect b="b" l="l" r="r" t="t"/>
                <a:pathLst>
                  <a:path extrusionOk="0" h="880" w="962">
                    <a:moveTo>
                      <a:pt x="216" y="1"/>
                    </a:moveTo>
                    <a:cubicBezTo>
                      <a:pt x="104" y="1"/>
                      <a:pt x="1" y="154"/>
                      <a:pt x="113" y="252"/>
                    </a:cubicBezTo>
                    <a:lnTo>
                      <a:pt x="704" y="843"/>
                    </a:lnTo>
                    <a:cubicBezTo>
                      <a:pt x="722" y="861"/>
                      <a:pt x="759" y="879"/>
                      <a:pt x="796" y="879"/>
                    </a:cubicBezTo>
                    <a:cubicBezTo>
                      <a:pt x="833" y="879"/>
                      <a:pt x="870" y="861"/>
                      <a:pt x="906" y="843"/>
                    </a:cubicBezTo>
                    <a:cubicBezTo>
                      <a:pt x="962" y="787"/>
                      <a:pt x="962" y="695"/>
                      <a:pt x="906" y="640"/>
                    </a:cubicBezTo>
                    <a:lnTo>
                      <a:pt x="316" y="50"/>
                    </a:lnTo>
                    <a:cubicBezTo>
                      <a:pt x="286" y="15"/>
                      <a:pt x="251" y="1"/>
                      <a:pt x="216"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1"/>
              <p:cNvSpPr/>
              <p:nvPr/>
            </p:nvSpPr>
            <p:spPr>
              <a:xfrm>
                <a:off x="8623458" y="4234881"/>
                <a:ext cx="35762" cy="45556"/>
              </a:xfrm>
              <a:custGeom>
                <a:rect b="b" l="l" r="r" t="t"/>
                <a:pathLst>
                  <a:path extrusionOk="0" h="1014" w="796">
                    <a:moveTo>
                      <a:pt x="199" y="1"/>
                    </a:moveTo>
                    <a:cubicBezTo>
                      <a:pt x="100" y="1"/>
                      <a:pt x="0" y="106"/>
                      <a:pt x="77" y="221"/>
                    </a:cubicBezTo>
                    <a:lnTo>
                      <a:pt x="501" y="940"/>
                    </a:lnTo>
                    <a:cubicBezTo>
                      <a:pt x="519" y="996"/>
                      <a:pt x="575" y="1014"/>
                      <a:pt x="630" y="1014"/>
                    </a:cubicBezTo>
                    <a:cubicBezTo>
                      <a:pt x="648" y="1014"/>
                      <a:pt x="667" y="1014"/>
                      <a:pt x="704" y="996"/>
                    </a:cubicBezTo>
                    <a:cubicBezTo>
                      <a:pt x="759" y="959"/>
                      <a:pt x="796" y="866"/>
                      <a:pt x="741" y="793"/>
                    </a:cubicBezTo>
                    <a:lnTo>
                      <a:pt x="316" y="74"/>
                    </a:lnTo>
                    <a:cubicBezTo>
                      <a:pt x="288" y="22"/>
                      <a:pt x="243" y="1"/>
                      <a:pt x="199"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1"/>
              <p:cNvSpPr/>
              <p:nvPr/>
            </p:nvSpPr>
            <p:spPr>
              <a:xfrm>
                <a:off x="8553325" y="4265657"/>
                <a:ext cx="25564" cy="49600"/>
              </a:xfrm>
              <a:custGeom>
                <a:rect b="b" l="l" r="r" t="t"/>
                <a:pathLst>
                  <a:path extrusionOk="0" h="1104" w="569">
                    <a:moveTo>
                      <a:pt x="171" y="1"/>
                    </a:moveTo>
                    <a:cubicBezTo>
                      <a:pt x="85" y="1"/>
                      <a:pt x="0" y="71"/>
                      <a:pt x="33" y="181"/>
                    </a:cubicBezTo>
                    <a:lnTo>
                      <a:pt x="255" y="993"/>
                    </a:lnTo>
                    <a:cubicBezTo>
                      <a:pt x="273" y="1048"/>
                      <a:pt x="328" y="1103"/>
                      <a:pt x="402" y="1103"/>
                    </a:cubicBezTo>
                    <a:cubicBezTo>
                      <a:pt x="402" y="1103"/>
                      <a:pt x="421" y="1103"/>
                      <a:pt x="439" y="1085"/>
                    </a:cubicBezTo>
                    <a:cubicBezTo>
                      <a:pt x="513" y="1067"/>
                      <a:pt x="568" y="993"/>
                      <a:pt x="531" y="901"/>
                    </a:cubicBezTo>
                    <a:lnTo>
                      <a:pt x="310" y="108"/>
                    </a:lnTo>
                    <a:cubicBezTo>
                      <a:pt x="288" y="33"/>
                      <a:pt x="229" y="1"/>
                      <a:pt x="171"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1"/>
              <p:cNvSpPr/>
              <p:nvPr/>
            </p:nvSpPr>
            <p:spPr>
              <a:xfrm>
                <a:off x="8770194" y="4045733"/>
                <a:ext cx="53104" cy="23452"/>
              </a:xfrm>
              <a:custGeom>
                <a:rect b="b" l="l" r="r" t="t"/>
                <a:pathLst>
                  <a:path extrusionOk="0" h="522" w="1182">
                    <a:moveTo>
                      <a:pt x="166" y="1"/>
                    </a:moveTo>
                    <a:cubicBezTo>
                      <a:pt x="106" y="1"/>
                      <a:pt x="53" y="36"/>
                      <a:pt x="38" y="98"/>
                    </a:cubicBezTo>
                    <a:cubicBezTo>
                      <a:pt x="1" y="171"/>
                      <a:pt x="56" y="264"/>
                      <a:pt x="130" y="282"/>
                    </a:cubicBezTo>
                    <a:lnTo>
                      <a:pt x="941" y="522"/>
                    </a:lnTo>
                    <a:lnTo>
                      <a:pt x="978" y="522"/>
                    </a:lnTo>
                    <a:cubicBezTo>
                      <a:pt x="1144" y="522"/>
                      <a:pt x="1181" y="282"/>
                      <a:pt x="1015" y="227"/>
                    </a:cubicBezTo>
                    <a:lnTo>
                      <a:pt x="204" y="5"/>
                    </a:lnTo>
                    <a:cubicBezTo>
                      <a:pt x="191" y="2"/>
                      <a:pt x="178" y="1"/>
                      <a:pt x="166"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1"/>
              <p:cNvSpPr/>
              <p:nvPr/>
            </p:nvSpPr>
            <p:spPr>
              <a:xfrm>
                <a:off x="8740406" y="4117394"/>
                <a:ext cx="48072" cy="32168"/>
              </a:xfrm>
              <a:custGeom>
                <a:rect b="b" l="l" r="r" t="t"/>
                <a:pathLst>
                  <a:path extrusionOk="0" h="716" w="1070">
                    <a:moveTo>
                      <a:pt x="178" y="0"/>
                    </a:moveTo>
                    <a:cubicBezTo>
                      <a:pt x="121" y="0"/>
                      <a:pt x="64" y="34"/>
                      <a:pt x="37" y="88"/>
                    </a:cubicBezTo>
                    <a:cubicBezTo>
                      <a:pt x="0" y="144"/>
                      <a:pt x="18" y="236"/>
                      <a:pt x="92" y="273"/>
                    </a:cubicBezTo>
                    <a:lnTo>
                      <a:pt x="830" y="697"/>
                    </a:lnTo>
                    <a:cubicBezTo>
                      <a:pt x="848" y="697"/>
                      <a:pt x="867" y="715"/>
                      <a:pt x="904" y="715"/>
                    </a:cubicBezTo>
                    <a:cubicBezTo>
                      <a:pt x="959" y="715"/>
                      <a:pt x="996" y="679"/>
                      <a:pt x="1033" y="642"/>
                    </a:cubicBezTo>
                    <a:cubicBezTo>
                      <a:pt x="1070" y="568"/>
                      <a:pt x="1051" y="476"/>
                      <a:pt x="977" y="439"/>
                    </a:cubicBezTo>
                    <a:lnTo>
                      <a:pt x="240" y="15"/>
                    </a:lnTo>
                    <a:cubicBezTo>
                      <a:pt x="220" y="5"/>
                      <a:pt x="199" y="0"/>
                      <a:pt x="178"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1"/>
              <p:cNvSpPr/>
              <p:nvPr/>
            </p:nvSpPr>
            <p:spPr>
              <a:xfrm>
                <a:off x="8215104" y="4185774"/>
                <a:ext cx="42681" cy="39177"/>
              </a:xfrm>
              <a:custGeom>
                <a:rect b="b" l="l" r="r" t="t"/>
                <a:pathLst>
                  <a:path extrusionOk="0" h="872" w="950">
                    <a:moveTo>
                      <a:pt x="740" y="0"/>
                    </a:moveTo>
                    <a:cubicBezTo>
                      <a:pt x="708" y="0"/>
                      <a:pt x="675" y="13"/>
                      <a:pt x="646" y="42"/>
                    </a:cubicBezTo>
                    <a:lnTo>
                      <a:pt x="56" y="632"/>
                    </a:lnTo>
                    <a:cubicBezTo>
                      <a:pt x="1" y="687"/>
                      <a:pt x="1" y="779"/>
                      <a:pt x="56" y="835"/>
                    </a:cubicBezTo>
                    <a:cubicBezTo>
                      <a:pt x="75" y="853"/>
                      <a:pt x="130" y="871"/>
                      <a:pt x="167" y="871"/>
                    </a:cubicBezTo>
                    <a:cubicBezTo>
                      <a:pt x="204" y="871"/>
                      <a:pt x="241" y="853"/>
                      <a:pt x="259" y="835"/>
                    </a:cubicBezTo>
                    <a:lnTo>
                      <a:pt x="849" y="244"/>
                    </a:lnTo>
                    <a:cubicBezTo>
                      <a:pt x="949" y="145"/>
                      <a:pt x="850" y="0"/>
                      <a:pt x="740"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1"/>
              <p:cNvSpPr/>
              <p:nvPr/>
            </p:nvSpPr>
            <p:spPr>
              <a:xfrm>
                <a:off x="8159617" y="4121347"/>
                <a:ext cx="47264" cy="32348"/>
              </a:xfrm>
              <a:custGeom>
                <a:rect b="b" l="l" r="r" t="t"/>
                <a:pathLst>
                  <a:path extrusionOk="0" h="720" w="1052">
                    <a:moveTo>
                      <a:pt x="889" y="0"/>
                    </a:moveTo>
                    <a:cubicBezTo>
                      <a:pt x="863" y="0"/>
                      <a:pt x="836" y="7"/>
                      <a:pt x="812" y="19"/>
                    </a:cubicBezTo>
                    <a:lnTo>
                      <a:pt x="93" y="443"/>
                    </a:lnTo>
                    <a:cubicBezTo>
                      <a:pt x="19" y="480"/>
                      <a:pt x="0" y="572"/>
                      <a:pt x="37" y="646"/>
                    </a:cubicBezTo>
                    <a:cubicBezTo>
                      <a:pt x="56" y="683"/>
                      <a:pt x="111" y="720"/>
                      <a:pt x="166" y="720"/>
                    </a:cubicBezTo>
                    <a:cubicBezTo>
                      <a:pt x="185" y="701"/>
                      <a:pt x="222" y="701"/>
                      <a:pt x="240" y="683"/>
                    </a:cubicBezTo>
                    <a:lnTo>
                      <a:pt x="959" y="259"/>
                    </a:lnTo>
                    <a:cubicBezTo>
                      <a:pt x="1033" y="222"/>
                      <a:pt x="1051" y="130"/>
                      <a:pt x="1015" y="74"/>
                    </a:cubicBezTo>
                    <a:cubicBezTo>
                      <a:pt x="990" y="25"/>
                      <a:pt x="941" y="0"/>
                      <a:pt x="889"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1"/>
              <p:cNvSpPr/>
              <p:nvPr/>
            </p:nvSpPr>
            <p:spPr>
              <a:xfrm>
                <a:off x="8123181" y="4049776"/>
                <a:ext cx="54767" cy="23542"/>
              </a:xfrm>
              <a:custGeom>
                <a:rect b="b" l="l" r="r" t="t"/>
                <a:pathLst>
                  <a:path extrusionOk="0" h="524" w="1219">
                    <a:moveTo>
                      <a:pt x="1024" y="0"/>
                    </a:moveTo>
                    <a:cubicBezTo>
                      <a:pt x="1010" y="0"/>
                      <a:pt x="994" y="3"/>
                      <a:pt x="977" y="8"/>
                    </a:cubicBezTo>
                    <a:lnTo>
                      <a:pt x="166" y="229"/>
                    </a:lnTo>
                    <a:cubicBezTo>
                      <a:pt x="0" y="284"/>
                      <a:pt x="37" y="524"/>
                      <a:pt x="203" y="524"/>
                    </a:cubicBezTo>
                    <a:lnTo>
                      <a:pt x="240" y="524"/>
                    </a:lnTo>
                    <a:lnTo>
                      <a:pt x="1051" y="284"/>
                    </a:lnTo>
                    <a:cubicBezTo>
                      <a:pt x="1219" y="234"/>
                      <a:pt x="1173" y="0"/>
                      <a:pt x="1024"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1"/>
              <p:cNvSpPr/>
              <p:nvPr/>
            </p:nvSpPr>
            <p:spPr>
              <a:xfrm>
                <a:off x="8371724" y="4266735"/>
                <a:ext cx="24665" cy="49330"/>
              </a:xfrm>
              <a:custGeom>
                <a:rect b="b" l="l" r="r" t="t"/>
                <a:pathLst>
                  <a:path extrusionOk="0" h="1098" w="549">
                    <a:moveTo>
                      <a:pt x="382" y="0"/>
                    </a:moveTo>
                    <a:cubicBezTo>
                      <a:pt x="323" y="0"/>
                      <a:pt x="263" y="37"/>
                      <a:pt x="240" y="121"/>
                    </a:cubicBezTo>
                    <a:lnTo>
                      <a:pt x="19" y="932"/>
                    </a:lnTo>
                    <a:cubicBezTo>
                      <a:pt x="0" y="1006"/>
                      <a:pt x="37" y="1079"/>
                      <a:pt x="111" y="1098"/>
                    </a:cubicBezTo>
                    <a:lnTo>
                      <a:pt x="148" y="1098"/>
                    </a:lnTo>
                    <a:cubicBezTo>
                      <a:pt x="221" y="1098"/>
                      <a:pt x="277" y="1061"/>
                      <a:pt x="295" y="1006"/>
                    </a:cubicBezTo>
                    <a:lnTo>
                      <a:pt x="516" y="194"/>
                    </a:lnTo>
                    <a:cubicBezTo>
                      <a:pt x="549" y="75"/>
                      <a:pt x="467" y="0"/>
                      <a:pt x="382"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1"/>
              <p:cNvSpPr/>
              <p:nvPr/>
            </p:nvSpPr>
            <p:spPr>
              <a:xfrm>
                <a:off x="8289685" y="4236499"/>
                <a:ext cx="34010" cy="46455"/>
              </a:xfrm>
              <a:custGeom>
                <a:rect b="b" l="l" r="r" t="t"/>
                <a:pathLst>
                  <a:path extrusionOk="0" h="1034" w="757">
                    <a:moveTo>
                      <a:pt x="587" y="1"/>
                    </a:moveTo>
                    <a:cubicBezTo>
                      <a:pt x="535" y="1"/>
                      <a:pt x="486" y="25"/>
                      <a:pt x="462" y="74"/>
                    </a:cubicBezTo>
                    <a:lnTo>
                      <a:pt x="56" y="812"/>
                    </a:lnTo>
                    <a:cubicBezTo>
                      <a:pt x="1" y="886"/>
                      <a:pt x="37" y="978"/>
                      <a:pt x="111" y="1015"/>
                    </a:cubicBezTo>
                    <a:cubicBezTo>
                      <a:pt x="130" y="1015"/>
                      <a:pt x="148" y="1033"/>
                      <a:pt x="185" y="1033"/>
                    </a:cubicBezTo>
                    <a:cubicBezTo>
                      <a:pt x="222" y="1033"/>
                      <a:pt x="277" y="996"/>
                      <a:pt x="296" y="960"/>
                    </a:cubicBezTo>
                    <a:lnTo>
                      <a:pt x="720" y="222"/>
                    </a:lnTo>
                    <a:cubicBezTo>
                      <a:pt x="757" y="148"/>
                      <a:pt x="738" y="74"/>
                      <a:pt x="664" y="19"/>
                    </a:cubicBezTo>
                    <a:cubicBezTo>
                      <a:pt x="640" y="7"/>
                      <a:pt x="613" y="1"/>
                      <a:pt x="587"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31"/>
            <p:cNvGrpSpPr/>
            <p:nvPr/>
          </p:nvGrpSpPr>
          <p:grpSpPr>
            <a:xfrm>
              <a:off x="3500495" y="2323945"/>
              <a:ext cx="1528590" cy="2317311"/>
              <a:chOff x="3043295" y="716520"/>
              <a:chExt cx="1528590" cy="2317311"/>
            </a:xfrm>
          </p:grpSpPr>
          <p:sp>
            <p:nvSpPr>
              <p:cNvPr id="747" name="Google Shape;747;p31"/>
              <p:cNvSpPr/>
              <p:nvPr/>
            </p:nvSpPr>
            <p:spPr>
              <a:xfrm>
                <a:off x="3079732" y="1426747"/>
                <a:ext cx="543533" cy="116407"/>
              </a:xfrm>
              <a:custGeom>
                <a:rect b="b" l="l" r="r" t="t"/>
                <a:pathLst>
                  <a:path extrusionOk="0" h="2591" w="12098">
                    <a:moveTo>
                      <a:pt x="1678" y="1"/>
                    </a:moveTo>
                    <a:cubicBezTo>
                      <a:pt x="808" y="1"/>
                      <a:pt x="70" y="673"/>
                      <a:pt x="0" y="1558"/>
                    </a:cubicBezTo>
                    <a:lnTo>
                      <a:pt x="11341" y="2591"/>
                    </a:lnTo>
                    <a:lnTo>
                      <a:pt x="12097" y="931"/>
                    </a:lnTo>
                    <a:lnTo>
                      <a:pt x="1844" y="9"/>
                    </a:lnTo>
                    <a:cubicBezTo>
                      <a:pt x="1789" y="4"/>
                      <a:pt x="1733" y="1"/>
                      <a:pt x="1678"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1"/>
              <p:cNvSpPr/>
              <p:nvPr/>
            </p:nvSpPr>
            <p:spPr>
              <a:xfrm>
                <a:off x="3540382" y="2722031"/>
                <a:ext cx="63842" cy="97807"/>
              </a:xfrm>
              <a:custGeom>
                <a:rect b="b" l="l" r="r" t="t"/>
                <a:pathLst>
                  <a:path extrusionOk="0" h="2177" w="1421">
                    <a:moveTo>
                      <a:pt x="1217" y="1"/>
                    </a:moveTo>
                    <a:cubicBezTo>
                      <a:pt x="1143" y="1"/>
                      <a:pt x="1088" y="75"/>
                      <a:pt x="1088" y="148"/>
                    </a:cubicBezTo>
                    <a:cubicBezTo>
                      <a:pt x="1107" y="923"/>
                      <a:pt x="55" y="1919"/>
                      <a:pt x="55" y="1919"/>
                    </a:cubicBezTo>
                    <a:cubicBezTo>
                      <a:pt x="0" y="1992"/>
                      <a:pt x="0" y="2066"/>
                      <a:pt x="55" y="2140"/>
                    </a:cubicBezTo>
                    <a:cubicBezTo>
                      <a:pt x="74" y="2158"/>
                      <a:pt x="111" y="2177"/>
                      <a:pt x="166" y="2177"/>
                    </a:cubicBezTo>
                    <a:cubicBezTo>
                      <a:pt x="185" y="2177"/>
                      <a:pt x="221" y="2158"/>
                      <a:pt x="258" y="2140"/>
                    </a:cubicBezTo>
                    <a:cubicBezTo>
                      <a:pt x="295" y="2103"/>
                      <a:pt x="1420" y="1034"/>
                      <a:pt x="1383" y="148"/>
                    </a:cubicBezTo>
                    <a:cubicBezTo>
                      <a:pt x="1365" y="56"/>
                      <a:pt x="1309" y="1"/>
                      <a:pt x="1217" y="1"/>
                    </a:cubicBezTo>
                    <a:close/>
                  </a:path>
                </a:pathLst>
              </a:custGeom>
              <a:solidFill>
                <a:srgbClr val="3B4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1"/>
              <p:cNvSpPr/>
              <p:nvPr/>
            </p:nvSpPr>
            <p:spPr>
              <a:xfrm>
                <a:off x="3641426" y="2750740"/>
                <a:ext cx="31225" cy="104726"/>
              </a:xfrm>
              <a:custGeom>
                <a:rect b="b" l="l" r="r" t="t"/>
                <a:pathLst>
                  <a:path extrusionOk="0" h="2331" w="695">
                    <a:moveTo>
                      <a:pt x="533" y="1"/>
                    </a:moveTo>
                    <a:cubicBezTo>
                      <a:pt x="477" y="1"/>
                      <a:pt x="418" y="32"/>
                      <a:pt x="388" y="100"/>
                    </a:cubicBezTo>
                    <a:cubicBezTo>
                      <a:pt x="388" y="155"/>
                      <a:pt x="1" y="1612"/>
                      <a:pt x="241" y="2220"/>
                    </a:cubicBezTo>
                    <a:cubicBezTo>
                      <a:pt x="259" y="2275"/>
                      <a:pt x="314" y="2312"/>
                      <a:pt x="370" y="2331"/>
                    </a:cubicBezTo>
                    <a:cubicBezTo>
                      <a:pt x="388" y="2312"/>
                      <a:pt x="407" y="2312"/>
                      <a:pt x="425" y="2312"/>
                    </a:cubicBezTo>
                    <a:cubicBezTo>
                      <a:pt x="499" y="2275"/>
                      <a:pt x="536" y="2202"/>
                      <a:pt x="517" y="2128"/>
                    </a:cubicBezTo>
                    <a:cubicBezTo>
                      <a:pt x="351" y="1685"/>
                      <a:pt x="573" y="561"/>
                      <a:pt x="683" y="173"/>
                    </a:cubicBezTo>
                    <a:cubicBezTo>
                      <a:pt x="694" y="65"/>
                      <a:pt x="615" y="1"/>
                      <a:pt x="533" y="1"/>
                    </a:cubicBezTo>
                    <a:close/>
                  </a:path>
                </a:pathLst>
              </a:custGeom>
              <a:solidFill>
                <a:srgbClr val="3B4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0" name="Google Shape;750;p31"/>
              <p:cNvGrpSpPr/>
              <p:nvPr/>
            </p:nvGrpSpPr>
            <p:grpSpPr>
              <a:xfrm>
                <a:off x="3043295" y="716520"/>
                <a:ext cx="1528590" cy="2317311"/>
                <a:chOff x="8518370" y="2593020"/>
                <a:chExt cx="1528590" cy="2317311"/>
              </a:xfrm>
            </p:grpSpPr>
            <p:sp>
              <p:nvSpPr>
                <p:cNvPr id="751" name="Google Shape;751;p31"/>
                <p:cNvSpPr/>
                <p:nvPr/>
              </p:nvSpPr>
              <p:spPr>
                <a:xfrm>
                  <a:off x="9094127" y="3618464"/>
                  <a:ext cx="269295" cy="36481"/>
                </a:xfrm>
                <a:custGeom>
                  <a:rect b="b" l="l" r="r" t="t"/>
                  <a:pathLst>
                    <a:path extrusionOk="0" h="812" w="5994">
                      <a:moveTo>
                        <a:pt x="167" y="0"/>
                      </a:moveTo>
                      <a:cubicBezTo>
                        <a:pt x="93" y="0"/>
                        <a:pt x="19" y="56"/>
                        <a:pt x="19" y="129"/>
                      </a:cubicBezTo>
                      <a:cubicBezTo>
                        <a:pt x="1" y="222"/>
                        <a:pt x="56" y="295"/>
                        <a:pt x="149" y="295"/>
                      </a:cubicBezTo>
                      <a:lnTo>
                        <a:pt x="5791" y="812"/>
                      </a:lnTo>
                      <a:lnTo>
                        <a:pt x="5810" y="793"/>
                      </a:lnTo>
                      <a:cubicBezTo>
                        <a:pt x="5815" y="794"/>
                        <a:pt x="5821" y="794"/>
                        <a:pt x="5826" y="794"/>
                      </a:cubicBezTo>
                      <a:cubicBezTo>
                        <a:pt x="5994" y="794"/>
                        <a:pt x="5988" y="517"/>
                        <a:pt x="5810" y="517"/>
                      </a:cubicBezTo>
                      <a:lnTo>
                        <a:pt x="167" y="0"/>
                      </a:ln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1"/>
                <p:cNvSpPr/>
                <p:nvPr/>
              </p:nvSpPr>
              <p:spPr>
                <a:xfrm>
                  <a:off x="9094981" y="3674625"/>
                  <a:ext cx="300790" cy="38458"/>
                </a:xfrm>
                <a:custGeom>
                  <a:rect b="b" l="l" r="r" t="t"/>
                  <a:pathLst>
                    <a:path extrusionOk="0" h="856" w="6695">
                      <a:moveTo>
                        <a:pt x="133" y="1"/>
                      </a:moveTo>
                      <a:cubicBezTo>
                        <a:pt x="61" y="1"/>
                        <a:pt x="16" y="53"/>
                        <a:pt x="0" y="133"/>
                      </a:cubicBezTo>
                      <a:cubicBezTo>
                        <a:pt x="0" y="207"/>
                        <a:pt x="56" y="281"/>
                        <a:pt x="130" y="281"/>
                      </a:cubicBezTo>
                      <a:lnTo>
                        <a:pt x="6528" y="852"/>
                      </a:lnTo>
                      <a:cubicBezTo>
                        <a:pt x="6540" y="855"/>
                        <a:pt x="6552" y="856"/>
                        <a:pt x="6563" y="856"/>
                      </a:cubicBezTo>
                      <a:cubicBezTo>
                        <a:pt x="6638" y="856"/>
                        <a:pt x="6694" y="804"/>
                        <a:pt x="6694" y="723"/>
                      </a:cubicBezTo>
                      <a:cubicBezTo>
                        <a:pt x="6694" y="650"/>
                        <a:pt x="6639" y="576"/>
                        <a:pt x="6565" y="576"/>
                      </a:cubicBezTo>
                      <a:lnTo>
                        <a:pt x="166" y="4"/>
                      </a:lnTo>
                      <a:cubicBezTo>
                        <a:pt x="154" y="2"/>
                        <a:pt x="143" y="1"/>
                        <a:pt x="133"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1"/>
                <p:cNvSpPr/>
                <p:nvPr/>
              </p:nvSpPr>
              <p:spPr>
                <a:xfrm>
                  <a:off x="8596231" y="3449309"/>
                  <a:ext cx="242788" cy="239598"/>
                </a:xfrm>
                <a:custGeom>
                  <a:rect b="b" l="l" r="r" t="t"/>
                  <a:pathLst>
                    <a:path extrusionOk="0" h="5333" w="5404">
                      <a:moveTo>
                        <a:pt x="1206" y="295"/>
                      </a:moveTo>
                      <a:cubicBezTo>
                        <a:pt x="1228" y="295"/>
                        <a:pt x="1250" y="296"/>
                        <a:pt x="1273" y="299"/>
                      </a:cubicBezTo>
                      <a:lnTo>
                        <a:pt x="4537" y="594"/>
                      </a:lnTo>
                      <a:cubicBezTo>
                        <a:pt x="4850" y="612"/>
                        <a:pt x="5090" y="907"/>
                        <a:pt x="5071" y="1239"/>
                      </a:cubicBezTo>
                      <a:lnTo>
                        <a:pt x="4776" y="4503"/>
                      </a:lnTo>
                      <a:cubicBezTo>
                        <a:pt x="4741" y="4805"/>
                        <a:pt x="4483" y="5039"/>
                        <a:pt x="4167" y="5039"/>
                      </a:cubicBezTo>
                      <a:cubicBezTo>
                        <a:pt x="4155" y="5039"/>
                        <a:pt x="4143" y="5038"/>
                        <a:pt x="4131" y="5038"/>
                      </a:cubicBezTo>
                      <a:lnTo>
                        <a:pt x="867" y="4743"/>
                      </a:lnTo>
                      <a:cubicBezTo>
                        <a:pt x="554" y="4724"/>
                        <a:pt x="314" y="4429"/>
                        <a:pt x="332" y="4116"/>
                      </a:cubicBezTo>
                      <a:lnTo>
                        <a:pt x="627" y="833"/>
                      </a:lnTo>
                      <a:cubicBezTo>
                        <a:pt x="662" y="524"/>
                        <a:pt x="904" y="295"/>
                        <a:pt x="1206" y="295"/>
                      </a:cubicBezTo>
                      <a:close/>
                      <a:moveTo>
                        <a:pt x="1222" y="1"/>
                      </a:moveTo>
                      <a:cubicBezTo>
                        <a:pt x="772" y="1"/>
                        <a:pt x="385" y="340"/>
                        <a:pt x="332" y="796"/>
                      </a:cubicBezTo>
                      <a:lnTo>
                        <a:pt x="56" y="4079"/>
                      </a:lnTo>
                      <a:cubicBezTo>
                        <a:pt x="0" y="4558"/>
                        <a:pt x="369" y="4982"/>
                        <a:pt x="849" y="5038"/>
                      </a:cubicBezTo>
                      <a:lnTo>
                        <a:pt x="4113" y="5333"/>
                      </a:lnTo>
                      <a:lnTo>
                        <a:pt x="4186" y="5333"/>
                      </a:lnTo>
                      <a:cubicBezTo>
                        <a:pt x="4647" y="5333"/>
                        <a:pt x="5035" y="4982"/>
                        <a:pt x="5071" y="4521"/>
                      </a:cubicBezTo>
                      <a:lnTo>
                        <a:pt x="5367" y="1257"/>
                      </a:lnTo>
                      <a:cubicBezTo>
                        <a:pt x="5403" y="778"/>
                        <a:pt x="5053" y="335"/>
                        <a:pt x="4574" y="299"/>
                      </a:cubicBezTo>
                      <a:lnTo>
                        <a:pt x="1291" y="3"/>
                      </a:lnTo>
                      <a:cubicBezTo>
                        <a:pt x="1268" y="2"/>
                        <a:pt x="1245" y="1"/>
                        <a:pt x="1222"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1"/>
                <p:cNvSpPr/>
                <p:nvPr/>
              </p:nvSpPr>
              <p:spPr>
                <a:xfrm>
                  <a:off x="9398202" y="2593020"/>
                  <a:ext cx="373842" cy="314223"/>
                </a:xfrm>
                <a:custGeom>
                  <a:rect b="b" l="l" r="r" t="t"/>
                  <a:pathLst>
                    <a:path extrusionOk="0" h="6994" w="8321">
                      <a:moveTo>
                        <a:pt x="4811" y="1"/>
                      </a:moveTo>
                      <a:cubicBezTo>
                        <a:pt x="3761" y="1"/>
                        <a:pt x="3495" y="772"/>
                        <a:pt x="3117" y="807"/>
                      </a:cubicBezTo>
                      <a:cubicBezTo>
                        <a:pt x="3112" y="807"/>
                        <a:pt x="3107" y="807"/>
                        <a:pt x="3101" y="807"/>
                      </a:cubicBezTo>
                      <a:cubicBezTo>
                        <a:pt x="2864" y="807"/>
                        <a:pt x="2309" y="581"/>
                        <a:pt x="1868" y="581"/>
                      </a:cubicBezTo>
                      <a:cubicBezTo>
                        <a:pt x="1551" y="581"/>
                        <a:pt x="1293" y="698"/>
                        <a:pt x="1255" y="1102"/>
                      </a:cubicBezTo>
                      <a:cubicBezTo>
                        <a:pt x="1162" y="2098"/>
                        <a:pt x="1033" y="2429"/>
                        <a:pt x="554" y="2854"/>
                      </a:cubicBezTo>
                      <a:cubicBezTo>
                        <a:pt x="56" y="3278"/>
                        <a:pt x="1" y="4237"/>
                        <a:pt x="554" y="4790"/>
                      </a:cubicBezTo>
                      <a:cubicBezTo>
                        <a:pt x="1107" y="5343"/>
                        <a:pt x="812" y="5361"/>
                        <a:pt x="1015" y="6283"/>
                      </a:cubicBezTo>
                      <a:cubicBezTo>
                        <a:pt x="1136" y="6890"/>
                        <a:pt x="1680" y="6994"/>
                        <a:pt x="2039" y="6994"/>
                      </a:cubicBezTo>
                      <a:cubicBezTo>
                        <a:pt x="2225" y="6994"/>
                        <a:pt x="2361" y="6966"/>
                        <a:pt x="2361" y="6966"/>
                      </a:cubicBezTo>
                      <a:cubicBezTo>
                        <a:pt x="2158" y="6542"/>
                        <a:pt x="2047" y="6081"/>
                        <a:pt x="2011" y="5620"/>
                      </a:cubicBezTo>
                      <a:cubicBezTo>
                        <a:pt x="1992" y="5343"/>
                        <a:pt x="1992" y="5066"/>
                        <a:pt x="2011" y="4790"/>
                      </a:cubicBezTo>
                      <a:cubicBezTo>
                        <a:pt x="2011" y="4790"/>
                        <a:pt x="554" y="4237"/>
                        <a:pt x="886" y="3647"/>
                      </a:cubicBezTo>
                      <a:cubicBezTo>
                        <a:pt x="953" y="3531"/>
                        <a:pt x="1055" y="3484"/>
                        <a:pt x="1177" y="3484"/>
                      </a:cubicBezTo>
                      <a:cubicBezTo>
                        <a:pt x="1659" y="3484"/>
                        <a:pt x="2446" y="4219"/>
                        <a:pt x="2564" y="4366"/>
                      </a:cubicBezTo>
                      <a:cubicBezTo>
                        <a:pt x="2730" y="4550"/>
                        <a:pt x="2638" y="4993"/>
                        <a:pt x="3006" y="5066"/>
                      </a:cubicBezTo>
                      <a:cubicBezTo>
                        <a:pt x="3020" y="5069"/>
                        <a:pt x="3033" y="5070"/>
                        <a:pt x="3046" y="5070"/>
                      </a:cubicBezTo>
                      <a:cubicBezTo>
                        <a:pt x="3355" y="5070"/>
                        <a:pt x="3332" y="4444"/>
                        <a:pt x="3172" y="4108"/>
                      </a:cubicBezTo>
                      <a:cubicBezTo>
                        <a:pt x="3025" y="3776"/>
                        <a:pt x="2933" y="3388"/>
                        <a:pt x="3301" y="3075"/>
                      </a:cubicBezTo>
                      <a:cubicBezTo>
                        <a:pt x="3380" y="3008"/>
                        <a:pt x="3452" y="2981"/>
                        <a:pt x="3521" y="2981"/>
                      </a:cubicBezTo>
                      <a:cubicBezTo>
                        <a:pt x="3778" y="2981"/>
                        <a:pt x="4002" y="3354"/>
                        <a:pt x="4408" y="3499"/>
                      </a:cubicBezTo>
                      <a:cubicBezTo>
                        <a:pt x="4492" y="3526"/>
                        <a:pt x="4568" y="3538"/>
                        <a:pt x="4635" y="3538"/>
                      </a:cubicBezTo>
                      <a:cubicBezTo>
                        <a:pt x="4977" y="3538"/>
                        <a:pt x="5090" y="3229"/>
                        <a:pt x="4998" y="3075"/>
                      </a:cubicBezTo>
                      <a:cubicBezTo>
                        <a:pt x="4869" y="2890"/>
                        <a:pt x="4795" y="2190"/>
                        <a:pt x="5238" y="2171"/>
                      </a:cubicBezTo>
                      <a:cubicBezTo>
                        <a:pt x="5243" y="2171"/>
                        <a:pt x="5249" y="2171"/>
                        <a:pt x="5254" y="2171"/>
                      </a:cubicBezTo>
                      <a:cubicBezTo>
                        <a:pt x="5665" y="2171"/>
                        <a:pt x="5797" y="2837"/>
                        <a:pt x="6252" y="2946"/>
                      </a:cubicBezTo>
                      <a:cubicBezTo>
                        <a:pt x="6301" y="2960"/>
                        <a:pt x="6347" y="2966"/>
                        <a:pt x="6388" y="2966"/>
                      </a:cubicBezTo>
                      <a:cubicBezTo>
                        <a:pt x="6727" y="2966"/>
                        <a:pt x="6786" y="2542"/>
                        <a:pt x="6787" y="2540"/>
                      </a:cubicBezTo>
                      <a:lnTo>
                        <a:pt x="6787" y="2540"/>
                      </a:lnTo>
                      <a:cubicBezTo>
                        <a:pt x="6786" y="2542"/>
                        <a:pt x="6733" y="2946"/>
                        <a:pt x="7432" y="3075"/>
                      </a:cubicBezTo>
                      <a:cubicBezTo>
                        <a:pt x="7470" y="3082"/>
                        <a:pt x="7507" y="3085"/>
                        <a:pt x="7542" y="3085"/>
                      </a:cubicBezTo>
                      <a:cubicBezTo>
                        <a:pt x="8169" y="3085"/>
                        <a:pt x="8321" y="2038"/>
                        <a:pt x="8059" y="1637"/>
                      </a:cubicBezTo>
                      <a:cubicBezTo>
                        <a:pt x="7782" y="1194"/>
                        <a:pt x="7414" y="1452"/>
                        <a:pt x="6989" y="1176"/>
                      </a:cubicBezTo>
                      <a:cubicBezTo>
                        <a:pt x="6547" y="899"/>
                        <a:pt x="6307" y="124"/>
                        <a:pt x="5053" y="14"/>
                      </a:cubicBezTo>
                      <a:cubicBezTo>
                        <a:pt x="4968" y="5"/>
                        <a:pt x="4887" y="1"/>
                        <a:pt x="4811"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1"/>
                <p:cNvSpPr/>
                <p:nvPr/>
              </p:nvSpPr>
              <p:spPr>
                <a:xfrm>
                  <a:off x="9547319" y="2734903"/>
                  <a:ext cx="73771" cy="46006"/>
                </a:xfrm>
                <a:custGeom>
                  <a:rect b="b" l="l" r="r" t="t"/>
                  <a:pathLst>
                    <a:path extrusionOk="0" h="1024" w="1642">
                      <a:moveTo>
                        <a:pt x="587" y="0"/>
                      </a:moveTo>
                      <a:cubicBezTo>
                        <a:pt x="560" y="0"/>
                        <a:pt x="530" y="9"/>
                        <a:pt x="499" y="28"/>
                      </a:cubicBezTo>
                      <a:cubicBezTo>
                        <a:pt x="19" y="286"/>
                        <a:pt x="1" y="433"/>
                        <a:pt x="1" y="489"/>
                      </a:cubicBezTo>
                      <a:cubicBezTo>
                        <a:pt x="1" y="636"/>
                        <a:pt x="38" y="784"/>
                        <a:pt x="148" y="913"/>
                      </a:cubicBezTo>
                      <a:cubicBezTo>
                        <a:pt x="185" y="986"/>
                        <a:pt x="277" y="1023"/>
                        <a:pt x="351" y="1023"/>
                      </a:cubicBezTo>
                      <a:cubicBezTo>
                        <a:pt x="591" y="1023"/>
                        <a:pt x="1458" y="544"/>
                        <a:pt x="1587" y="470"/>
                      </a:cubicBezTo>
                      <a:cubicBezTo>
                        <a:pt x="1642" y="415"/>
                        <a:pt x="1642" y="323"/>
                        <a:pt x="1587" y="267"/>
                      </a:cubicBezTo>
                      <a:cubicBezTo>
                        <a:pt x="1567" y="228"/>
                        <a:pt x="1531" y="209"/>
                        <a:pt x="1491" y="209"/>
                      </a:cubicBezTo>
                      <a:cubicBezTo>
                        <a:pt x="1456" y="209"/>
                        <a:pt x="1418" y="223"/>
                        <a:pt x="1384" y="249"/>
                      </a:cubicBezTo>
                      <a:cubicBezTo>
                        <a:pt x="1070" y="452"/>
                        <a:pt x="738" y="618"/>
                        <a:pt x="370" y="747"/>
                      </a:cubicBezTo>
                      <a:cubicBezTo>
                        <a:pt x="314" y="673"/>
                        <a:pt x="296" y="599"/>
                        <a:pt x="296" y="525"/>
                      </a:cubicBezTo>
                      <a:cubicBezTo>
                        <a:pt x="406" y="433"/>
                        <a:pt x="517" y="341"/>
                        <a:pt x="646" y="267"/>
                      </a:cubicBezTo>
                      <a:cubicBezTo>
                        <a:pt x="784" y="191"/>
                        <a:pt x="719" y="0"/>
                        <a:pt x="587"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1"/>
                <p:cNvSpPr/>
                <p:nvPr/>
              </p:nvSpPr>
              <p:spPr>
                <a:xfrm>
                  <a:off x="9683227" y="2737105"/>
                  <a:ext cx="54542" cy="47938"/>
                </a:xfrm>
                <a:custGeom>
                  <a:rect b="b" l="l" r="r" t="t"/>
                  <a:pathLst>
                    <a:path extrusionOk="0" h="1067" w="1214">
                      <a:moveTo>
                        <a:pt x="388" y="1"/>
                      </a:moveTo>
                      <a:cubicBezTo>
                        <a:pt x="302" y="1"/>
                        <a:pt x="215" y="35"/>
                        <a:pt x="148" y="89"/>
                      </a:cubicBezTo>
                      <a:cubicBezTo>
                        <a:pt x="37" y="181"/>
                        <a:pt x="0" y="329"/>
                        <a:pt x="18" y="495"/>
                      </a:cubicBezTo>
                      <a:cubicBezTo>
                        <a:pt x="37" y="550"/>
                        <a:pt x="55" y="753"/>
                        <a:pt x="940" y="1067"/>
                      </a:cubicBezTo>
                      <a:lnTo>
                        <a:pt x="996" y="1067"/>
                      </a:lnTo>
                      <a:cubicBezTo>
                        <a:pt x="1051" y="1067"/>
                        <a:pt x="1106" y="1030"/>
                        <a:pt x="1125" y="974"/>
                      </a:cubicBezTo>
                      <a:cubicBezTo>
                        <a:pt x="1143" y="901"/>
                        <a:pt x="1106" y="808"/>
                        <a:pt x="1033" y="790"/>
                      </a:cubicBezTo>
                      <a:cubicBezTo>
                        <a:pt x="774" y="698"/>
                        <a:pt x="535" y="587"/>
                        <a:pt x="295" y="421"/>
                      </a:cubicBezTo>
                      <a:cubicBezTo>
                        <a:pt x="295" y="384"/>
                        <a:pt x="313" y="329"/>
                        <a:pt x="350" y="292"/>
                      </a:cubicBezTo>
                      <a:lnTo>
                        <a:pt x="406" y="292"/>
                      </a:lnTo>
                      <a:cubicBezTo>
                        <a:pt x="590" y="347"/>
                        <a:pt x="774" y="440"/>
                        <a:pt x="940" y="513"/>
                      </a:cubicBezTo>
                      <a:cubicBezTo>
                        <a:pt x="960" y="526"/>
                        <a:pt x="980" y="531"/>
                        <a:pt x="999" y="531"/>
                      </a:cubicBezTo>
                      <a:cubicBezTo>
                        <a:pt x="1122" y="531"/>
                        <a:pt x="1213" y="303"/>
                        <a:pt x="1070" y="255"/>
                      </a:cubicBezTo>
                      <a:cubicBezTo>
                        <a:pt x="885" y="163"/>
                        <a:pt x="682" y="89"/>
                        <a:pt x="479" y="15"/>
                      </a:cubicBezTo>
                      <a:cubicBezTo>
                        <a:pt x="450" y="6"/>
                        <a:pt x="419" y="1"/>
                        <a:pt x="388"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1"/>
                <p:cNvSpPr/>
                <p:nvPr/>
              </p:nvSpPr>
              <p:spPr>
                <a:xfrm>
                  <a:off x="9562235" y="2795781"/>
                  <a:ext cx="48117" cy="12445"/>
                </a:xfrm>
                <a:custGeom>
                  <a:rect b="b" l="l" r="r" t="t"/>
                  <a:pathLst>
                    <a:path extrusionOk="0" h="277" w="1071">
                      <a:moveTo>
                        <a:pt x="536" y="0"/>
                      </a:moveTo>
                      <a:cubicBezTo>
                        <a:pt x="425" y="0"/>
                        <a:pt x="333" y="19"/>
                        <a:pt x="222" y="74"/>
                      </a:cubicBezTo>
                      <a:cubicBezTo>
                        <a:pt x="130" y="111"/>
                        <a:pt x="56" y="185"/>
                        <a:pt x="1" y="277"/>
                      </a:cubicBezTo>
                      <a:cubicBezTo>
                        <a:pt x="204" y="277"/>
                        <a:pt x="370" y="240"/>
                        <a:pt x="536" y="240"/>
                      </a:cubicBezTo>
                      <a:lnTo>
                        <a:pt x="794" y="240"/>
                      </a:lnTo>
                      <a:cubicBezTo>
                        <a:pt x="867" y="258"/>
                        <a:pt x="960" y="277"/>
                        <a:pt x="1070" y="277"/>
                      </a:cubicBezTo>
                      <a:cubicBezTo>
                        <a:pt x="1015" y="185"/>
                        <a:pt x="923" y="111"/>
                        <a:pt x="831" y="56"/>
                      </a:cubicBezTo>
                      <a:cubicBezTo>
                        <a:pt x="738" y="19"/>
                        <a:pt x="628" y="0"/>
                        <a:pt x="536"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1"/>
                <p:cNvSpPr/>
                <p:nvPr/>
              </p:nvSpPr>
              <p:spPr>
                <a:xfrm>
                  <a:off x="9690641" y="2799600"/>
                  <a:ext cx="38188" cy="13613"/>
                </a:xfrm>
                <a:custGeom>
                  <a:rect b="b" l="l" r="r" t="t"/>
                  <a:pathLst>
                    <a:path extrusionOk="0" h="303" w="850">
                      <a:moveTo>
                        <a:pt x="370" y="0"/>
                      </a:moveTo>
                      <a:cubicBezTo>
                        <a:pt x="303" y="0"/>
                        <a:pt x="239" y="17"/>
                        <a:pt x="185" y="44"/>
                      </a:cubicBezTo>
                      <a:cubicBezTo>
                        <a:pt x="112" y="81"/>
                        <a:pt x="38" y="137"/>
                        <a:pt x="1" y="229"/>
                      </a:cubicBezTo>
                      <a:cubicBezTo>
                        <a:pt x="93" y="247"/>
                        <a:pt x="167" y="247"/>
                        <a:pt x="241" y="284"/>
                      </a:cubicBezTo>
                      <a:cubicBezTo>
                        <a:pt x="296" y="302"/>
                        <a:pt x="370" y="302"/>
                        <a:pt x="425" y="302"/>
                      </a:cubicBezTo>
                      <a:lnTo>
                        <a:pt x="609" y="302"/>
                      </a:lnTo>
                      <a:cubicBezTo>
                        <a:pt x="702" y="302"/>
                        <a:pt x="775" y="284"/>
                        <a:pt x="849" y="284"/>
                      </a:cubicBezTo>
                      <a:cubicBezTo>
                        <a:pt x="775" y="118"/>
                        <a:pt x="628" y="7"/>
                        <a:pt x="444" y="7"/>
                      </a:cubicBezTo>
                      <a:cubicBezTo>
                        <a:pt x="419" y="2"/>
                        <a:pt x="394" y="0"/>
                        <a:pt x="370"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1"/>
                <p:cNvSpPr/>
                <p:nvPr/>
              </p:nvSpPr>
              <p:spPr>
                <a:xfrm>
                  <a:off x="9627696" y="2802296"/>
                  <a:ext cx="43130" cy="90439"/>
                </a:xfrm>
                <a:custGeom>
                  <a:rect b="b" l="l" r="r" t="t"/>
                  <a:pathLst>
                    <a:path extrusionOk="0" h="2013" w="960">
                      <a:moveTo>
                        <a:pt x="535" y="298"/>
                      </a:moveTo>
                      <a:cubicBezTo>
                        <a:pt x="572" y="298"/>
                        <a:pt x="627" y="316"/>
                        <a:pt x="664" y="353"/>
                      </a:cubicBezTo>
                      <a:cubicBezTo>
                        <a:pt x="664" y="925"/>
                        <a:pt x="683" y="1570"/>
                        <a:pt x="664" y="1662"/>
                      </a:cubicBezTo>
                      <a:cubicBezTo>
                        <a:pt x="664" y="1681"/>
                        <a:pt x="664" y="1718"/>
                        <a:pt x="462" y="1718"/>
                      </a:cubicBezTo>
                      <a:cubicBezTo>
                        <a:pt x="388" y="1718"/>
                        <a:pt x="314" y="1699"/>
                        <a:pt x="296" y="1625"/>
                      </a:cubicBezTo>
                      <a:lnTo>
                        <a:pt x="388" y="335"/>
                      </a:lnTo>
                      <a:cubicBezTo>
                        <a:pt x="388" y="316"/>
                        <a:pt x="425" y="298"/>
                        <a:pt x="535" y="298"/>
                      </a:cubicBezTo>
                      <a:close/>
                      <a:moveTo>
                        <a:pt x="570" y="1"/>
                      </a:moveTo>
                      <a:cubicBezTo>
                        <a:pt x="559" y="1"/>
                        <a:pt x="547" y="2"/>
                        <a:pt x="535" y="3"/>
                      </a:cubicBezTo>
                      <a:cubicBezTo>
                        <a:pt x="222" y="3"/>
                        <a:pt x="111" y="206"/>
                        <a:pt x="111" y="316"/>
                      </a:cubicBezTo>
                      <a:lnTo>
                        <a:pt x="1" y="1644"/>
                      </a:lnTo>
                      <a:cubicBezTo>
                        <a:pt x="1" y="1662"/>
                        <a:pt x="1" y="1681"/>
                        <a:pt x="1" y="1699"/>
                      </a:cubicBezTo>
                      <a:cubicBezTo>
                        <a:pt x="74" y="1884"/>
                        <a:pt x="240" y="2013"/>
                        <a:pt x="443" y="2013"/>
                      </a:cubicBezTo>
                      <a:lnTo>
                        <a:pt x="462" y="2013"/>
                      </a:lnTo>
                      <a:cubicBezTo>
                        <a:pt x="683" y="1994"/>
                        <a:pt x="904" y="1957"/>
                        <a:pt x="941" y="1699"/>
                      </a:cubicBezTo>
                      <a:cubicBezTo>
                        <a:pt x="959" y="1589"/>
                        <a:pt x="941" y="611"/>
                        <a:pt x="941" y="316"/>
                      </a:cubicBezTo>
                      <a:cubicBezTo>
                        <a:pt x="959" y="298"/>
                        <a:pt x="959" y="298"/>
                        <a:pt x="941" y="279"/>
                      </a:cubicBezTo>
                      <a:cubicBezTo>
                        <a:pt x="889" y="124"/>
                        <a:pt x="740" y="1"/>
                        <a:pt x="570"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1"/>
                <p:cNvSpPr/>
                <p:nvPr/>
              </p:nvSpPr>
              <p:spPr>
                <a:xfrm>
                  <a:off x="9551003" y="2824491"/>
                  <a:ext cx="57687" cy="36751"/>
                </a:xfrm>
                <a:custGeom>
                  <a:rect b="b" l="l" r="r" t="t"/>
                  <a:pathLst>
                    <a:path extrusionOk="0" h="818" w="1284">
                      <a:moveTo>
                        <a:pt x="712" y="1"/>
                      </a:moveTo>
                      <a:cubicBezTo>
                        <a:pt x="351" y="1"/>
                        <a:pt x="0" y="309"/>
                        <a:pt x="85" y="744"/>
                      </a:cubicBezTo>
                      <a:lnTo>
                        <a:pt x="66" y="763"/>
                      </a:lnTo>
                      <a:cubicBezTo>
                        <a:pt x="86" y="801"/>
                        <a:pt x="115" y="817"/>
                        <a:pt x="154" y="817"/>
                      </a:cubicBezTo>
                      <a:cubicBezTo>
                        <a:pt x="263" y="817"/>
                        <a:pt x="444" y="692"/>
                        <a:pt x="675" y="597"/>
                      </a:cubicBezTo>
                      <a:cubicBezTo>
                        <a:pt x="988" y="468"/>
                        <a:pt x="1283" y="449"/>
                        <a:pt x="1228" y="283"/>
                      </a:cubicBezTo>
                      <a:cubicBezTo>
                        <a:pt x="1095" y="86"/>
                        <a:pt x="902" y="1"/>
                        <a:pt x="712"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1"/>
                <p:cNvSpPr/>
                <p:nvPr/>
              </p:nvSpPr>
              <p:spPr>
                <a:xfrm>
                  <a:off x="9693965" y="2824850"/>
                  <a:ext cx="37335" cy="30596"/>
                </a:xfrm>
                <a:custGeom>
                  <a:rect b="b" l="l" r="r" t="t"/>
                  <a:pathLst>
                    <a:path extrusionOk="0" h="681" w="831">
                      <a:moveTo>
                        <a:pt x="605" y="0"/>
                      </a:moveTo>
                      <a:cubicBezTo>
                        <a:pt x="391" y="0"/>
                        <a:pt x="193" y="97"/>
                        <a:pt x="56" y="275"/>
                      </a:cubicBezTo>
                      <a:cubicBezTo>
                        <a:pt x="1" y="441"/>
                        <a:pt x="277" y="460"/>
                        <a:pt x="609" y="589"/>
                      </a:cubicBezTo>
                      <a:cubicBezTo>
                        <a:pt x="683" y="626"/>
                        <a:pt x="757" y="644"/>
                        <a:pt x="812" y="681"/>
                      </a:cubicBezTo>
                      <a:lnTo>
                        <a:pt x="831" y="36"/>
                      </a:lnTo>
                      <a:cubicBezTo>
                        <a:pt x="755" y="12"/>
                        <a:pt x="679" y="0"/>
                        <a:pt x="605"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1"/>
                <p:cNvSpPr/>
                <p:nvPr/>
              </p:nvSpPr>
              <p:spPr>
                <a:xfrm>
                  <a:off x="9428034" y="2683910"/>
                  <a:ext cx="312381" cy="289198"/>
                </a:xfrm>
                <a:custGeom>
                  <a:rect b="b" l="l" r="r" t="t"/>
                  <a:pathLst>
                    <a:path extrusionOk="0" h="6437" w="6953">
                      <a:moveTo>
                        <a:pt x="4592" y="277"/>
                      </a:moveTo>
                      <a:cubicBezTo>
                        <a:pt x="4740" y="277"/>
                        <a:pt x="4832" y="406"/>
                        <a:pt x="4998" y="591"/>
                      </a:cubicBezTo>
                      <a:cubicBezTo>
                        <a:pt x="5127" y="812"/>
                        <a:pt x="5330" y="960"/>
                        <a:pt x="5569" y="1052"/>
                      </a:cubicBezTo>
                      <a:cubicBezTo>
                        <a:pt x="5625" y="1073"/>
                        <a:pt x="5683" y="1083"/>
                        <a:pt x="5740" y="1083"/>
                      </a:cubicBezTo>
                      <a:cubicBezTo>
                        <a:pt x="5836" y="1083"/>
                        <a:pt x="5931" y="1054"/>
                        <a:pt x="6012" y="997"/>
                      </a:cubicBezTo>
                      <a:cubicBezTo>
                        <a:pt x="6049" y="960"/>
                        <a:pt x="6104" y="923"/>
                        <a:pt x="6141" y="886"/>
                      </a:cubicBezTo>
                      <a:cubicBezTo>
                        <a:pt x="6270" y="1015"/>
                        <a:pt x="6436" y="1107"/>
                        <a:pt x="6620" y="1144"/>
                      </a:cubicBezTo>
                      <a:cubicBezTo>
                        <a:pt x="6565" y="1439"/>
                        <a:pt x="6547" y="1734"/>
                        <a:pt x="6547" y="2048"/>
                      </a:cubicBezTo>
                      <a:cubicBezTo>
                        <a:pt x="6547" y="2195"/>
                        <a:pt x="6565" y="2343"/>
                        <a:pt x="6584" y="2509"/>
                      </a:cubicBezTo>
                      <a:cubicBezTo>
                        <a:pt x="6694" y="3154"/>
                        <a:pt x="6657" y="3836"/>
                        <a:pt x="6473" y="4482"/>
                      </a:cubicBezTo>
                      <a:cubicBezTo>
                        <a:pt x="6222" y="5559"/>
                        <a:pt x="5404" y="6140"/>
                        <a:pt x="4208" y="6140"/>
                      </a:cubicBezTo>
                      <a:cubicBezTo>
                        <a:pt x="3910" y="6140"/>
                        <a:pt x="3588" y="6104"/>
                        <a:pt x="3246" y="6031"/>
                      </a:cubicBezTo>
                      <a:cubicBezTo>
                        <a:pt x="1586" y="5662"/>
                        <a:pt x="1494" y="3670"/>
                        <a:pt x="1494" y="3578"/>
                      </a:cubicBezTo>
                      <a:cubicBezTo>
                        <a:pt x="1476" y="3302"/>
                        <a:pt x="1476" y="3043"/>
                        <a:pt x="1494" y="2785"/>
                      </a:cubicBezTo>
                      <a:cubicBezTo>
                        <a:pt x="1513" y="2712"/>
                        <a:pt x="1476" y="2656"/>
                        <a:pt x="1402" y="2619"/>
                      </a:cubicBezTo>
                      <a:cubicBezTo>
                        <a:pt x="1052" y="2490"/>
                        <a:pt x="425" y="2158"/>
                        <a:pt x="332" y="1882"/>
                      </a:cubicBezTo>
                      <a:cubicBezTo>
                        <a:pt x="314" y="1826"/>
                        <a:pt x="314" y="1753"/>
                        <a:pt x="351" y="1697"/>
                      </a:cubicBezTo>
                      <a:cubicBezTo>
                        <a:pt x="369" y="1642"/>
                        <a:pt x="425" y="1605"/>
                        <a:pt x="498" y="1605"/>
                      </a:cubicBezTo>
                      <a:lnTo>
                        <a:pt x="517" y="1605"/>
                      </a:lnTo>
                      <a:cubicBezTo>
                        <a:pt x="922" y="1605"/>
                        <a:pt x="1660" y="2251"/>
                        <a:pt x="1808" y="2416"/>
                      </a:cubicBezTo>
                      <a:cubicBezTo>
                        <a:pt x="1844" y="2490"/>
                        <a:pt x="1863" y="2564"/>
                        <a:pt x="1881" y="2638"/>
                      </a:cubicBezTo>
                      <a:cubicBezTo>
                        <a:pt x="1918" y="2822"/>
                        <a:pt x="1992" y="3117"/>
                        <a:pt x="2324" y="3173"/>
                      </a:cubicBezTo>
                      <a:cubicBezTo>
                        <a:pt x="2351" y="3180"/>
                        <a:pt x="2378" y="3184"/>
                        <a:pt x="2404" y="3184"/>
                      </a:cubicBezTo>
                      <a:cubicBezTo>
                        <a:pt x="2505" y="3184"/>
                        <a:pt x="2601" y="3131"/>
                        <a:pt x="2674" y="3043"/>
                      </a:cubicBezTo>
                      <a:cubicBezTo>
                        <a:pt x="2859" y="2804"/>
                        <a:pt x="2785" y="2287"/>
                        <a:pt x="2674" y="2029"/>
                      </a:cubicBezTo>
                      <a:cubicBezTo>
                        <a:pt x="2490" y="1624"/>
                        <a:pt x="2508" y="1365"/>
                        <a:pt x="2748" y="1163"/>
                      </a:cubicBezTo>
                      <a:cubicBezTo>
                        <a:pt x="2796" y="1121"/>
                        <a:pt x="2837" y="1100"/>
                        <a:pt x="2881" y="1100"/>
                      </a:cubicBezTo>
                      <a:cubicBezTo>
                        <a:pt x="2953" y="1100"/>
                        <a:pt x="3034" y="1158"/>
                        <a:pt x="3172" y="1273"/>
                      </a:cubicBezTo>
                      <a:cubicBezTo>
                        <a:pt x="3338" y="1421"/>
                        <a:pt x="3523" y="1531"/>
                        <a:pt x="3707" y="1605"/>
                      </a:cubicBezTo>
                      <a:cubicBezTo>
                        <a:pt x="3795" y="1643"/>
                        <a:pt x="3884" y="1661"/>
                        <a:pt x="3972" y="1661"/>
                      </a:cubicBezTo>
                      <a:cubicBezTo>
                        <a:pt x="4142" y="1661"/>
                        <a:pt x="4304" y="1592"/>
                        <a:pt x="4426" y="1458"/>
                      </a:cubicBezTo>
                      <a:cubicBezTo>
                        <a:pt x="4537" y="1310"/>
                        <a:pt x="4555" y="1107"/>
                        <a:pt x="4463" y="960"/>
                      </a:cubicBezTo>
                      <a:cubicBezTo>
                        <a:pt x="4389" y="775"/>
                        <a:pt x="4371" y="572"/>
                        <a:pt x="4445" y="388"/>
                      </a:cubicBezTo>
                      <a:cubicBezTo>
                        <a:pt x="4481" y="314"/>
                        <a:pt x="4537" y="277"/>
                        <a:pt x="4592" y="277"/>
                      </a:cubicBezTo>
                      <a:close/>
                      <a:moveTo>
                        <a:pt x="4574" y="1"/>
                      </a:moveTo>
                      <a:cubicBezTo>
                        <a:pt x="4389" y="1"/>
                        <a:pt x="4242" y="111"/>
                        <a:pt x="4168" y="259"/>
                      </a:cubicBezTo>
                      <a:cubicBezTo>
                        <a:pt x="4057" y="536"/>
                        <a:pt x="4057" y="867"/>
                        <a:pt x="4205" y="1144"/>
                      </a:cubicBezTo>
                      <a:cubicBezTo>
                        <a:pt x="4223" y="1181"/>
                        <a:pt x="4223" y="1255"/>
                        <a:pt x="4186" y="1292"/>
                      </a:cubicBezTo>
                      <a:cubicBezTo>
                        <a:pt x="4140" y="1349"/>
                        <a:pt x="4065" y="1378"/>
                        <a:pt x="3975" y="1378"/>
                      </a:cubicBezTo>
                      <a:cubicBezTo>
                        <a:pt x="3921" y="1378"/>
                        <a:pt x="3861" y="1368"/>
                        <a:pt x="3799" y="1347"/>
                      </a:cubicBezTo>
                      <a:cubicBezTo>
                        <a:pt x="3615" y="1273"/>
                        <a:pt x="3467" y="1181"/>
                        <a:pt x="3338" y="1052"/>
                      </a:cubicBezTo>
                      <a:cubicBezTo>
                        <a:pt x="3193" y="943"/>
                        <a:pt x="3032" y="818"/>
                        <a:pt x="2850" y="818"/>
                      </a:cubicBezTo>
                      <a:cubicBezTo>
                        <a:pt x="2754" y="818"/>
                        <a:pt x="2653" y="852"/>
                        <a:pt x="2545" y="941"/>
                      </a:cubicBezTo>
                      <a:cubicBezTo>
                        <a:pt x="2029" y="1365"/>
                        <a:pt x="2287" y="1955"/>
                        <a:pt x="2379" y="2158"/>
                      </a:cubicBezTo>
                      <a:cubicBezTo>
                        <a:pt x="2490" y="2380"/>
                        <a:pt x="2508" y="2638"/>
                        <a:pt x="2416" y="2877"/>
                      </a:cubicBezTo>
                      <a:cubicBezTo>
                        <a:pt x="2398" y="2896"/>
                        <a:pt x="2398" y="2896"/>
                        <a:pt x="2342" y="2896"/>
                      </a:cubicBezTo>
                      <a:cubicBezTo>
                        <a:pt x="2232" y="2877"/>
                        <a:pt x="2195" y="2785"/>
                        <a:pt x="2139" y="2582"/>
                      </a:cubicBezTo>
                      <a:cubicBezTo>
                        <a:pt x="2121" y="2453"/>
                        <a:pt x="2084" y="2343"/>
                        <a:pt x="2010" y="2251"/>
                      </a:cubicBezTo>
                      <a:cubicBezTo>
                        <a:pt x="1921" y="2125"/>
                        <a:pt x="1088" y="1326"/>
                        <a:pt x="516" y="1326"/>
                      </a:cubicBezTo>
                      <a:cubicBezTo>
                        <a:pt x="498" y="1326"/>
                        <a:pt x="479" y="1327"/>
                        <a:pt x="461" y="1329"/>
                      </a:cubicBezTo>
                      <a:cubicBezTo>
                        <a:pt x="295" y="1329"/>
                        <a:pt x="166" y="1421"/>
                        <a:pt x="93" y="1550"/>
                      </a:cubicBezTo>
                      <a:cubicBezTo>
                        <a:pt x="0" y="1679"/>
                        <a:pt x="0" y="1845"/>
                        <a:pt x="56" y="1974"/>
                      </a:cubicBezTo>
                      <a:cubicBezTo>
                        <a:pt x="203" y="2416"/>
                        <a:pt x="922" y="2748"/>
                        <a:pt x="1199" y="2859"/>
                      </a:cubicBezTo>
                      <a:cubicBezTo>
                        <a:pt x="1181" y="3099"/>
                        <a:pt x="1181" y="3338"/>
                        <a:pt x="1199" y="3597"/>
                      </a:cubicBezTo>
                      <a:cubicBezTo>
                        <a:pt x="1199" y="3615"/>
                        <a:pt x="1291" y="5902"/>
                        <a:pt x="3191" y="6326"/>
                      </a:cubicBezTo>
                      <a:cubicBezTo>
                        <a:pt x="3504" y="6381"/>
                        <a:pt x="3854" y="6436"/>
                        <a:pt x="4186" y="6436"/>
                      </a:cubicBezTo>
                      <a:cubicBezTo>
                        <a:pt x="5514" y="6436"/>
                        <a:pt x="6473" y="5754"/>
                        <a:pt x="6750" y="4556"/>
                      </a:cubicBezTo>
                      <a:cubicBezTo>
                        <a:pt x="6916" y="3873"/>
                        <a:pt x="6952" y="3173"/>
                        <a:pt x="6860" y="2472"/>
                      </a:cubicBezTo>
                      <a:cubicBezTo>
                        <a:pt x="6823" y="2324"/>
                        <a:pt x="6823" y="2195"/>
                        <a:pt x="6805" y="2048"/>
                      </a:cubicBezTo>
                      <a:cubicBezTo>
                        <a:pt x="6823" y="1734"/>
                        <a:pt x="6860" y="1402"/>
                        <a:pt x="6916" y="1089"/>
                      </a:cubicBezTo>
                      <a:cubicBezTo>
                        <a:pt x="6934" y="1052"/>
                        <a:pt x="6916" y="1015"/>
                        <a:pt x="6897" y="978"/>
                      </a:cubicBezTo>
                      <a:cubicBezTo>
                        <a:pt x="6879" y="941"/>
                        <a:pt x="6842" y="923"/>
                        <a:pt x="6805" y="904"/>
                      </a:cubicBezTo>
                      <a:cubicBezTo>
                        <a:pt x="6270" y="812"/>
                        <a:pt x="6270" y="536"/>
                        <a:pt x="6270" y="536"/>
                      </a:cubicBezTo>
                      <a:cubicBezTo>
                        <a:pt x="6280" y="434"/>
                        <a:pt x="6196" y="377"/>
                        <a:pt x="6114" y="377"/>
                      </a:cubicBezTo>
                      <a:cubicBezTo>
                        <a:pt x="6048" y="377"/>
                        <a:pt x="5983" y="416"/>
                        <a:pt x="5975" y="499"/>
                      </a:cubicBezTo>
                      <a:cubicBezTo>
                        <a:pt x="5957" y="609"/>
                        <a:pt x="5901" y="702"/>
                        <a:pt x="5828" y="775"/>
                      </a:cubicBezTo>
                      <a:cubicBezTo>
                        <a:pt x="5784" y="797"/>
                        <a:pt x="5741" y="806"/>
                        <a:pt x="5702" y="806"/>
                      </a:cubicBezTo>
                      <a:cubicBezTo>
                        <a:pt x="5674" y="806"/>
                        <a:pt x="5648" y="801"/>
                        <a:pt x="5625" y="794"/>
                      </a:cubicBezTo>
                      <a:cubicBezTo>
                        <a:pt x="5440" y="720"/>
                        <a:pt x="5293" y="591"/>
                        <a:pt x="5201" y="425"/>
                      </a:cubicBezTo>
                      <a:cubicBezTo>
                        <a:pt x="5053" y="241"/>
                        <a:pt x="4869" y="1"/>
                        <a:pt x="4574"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1"/>
                <p:cNvSpPr/>
                <p:nvPr/>
              </p:nvSpPr>
              <p:spPr>
                <a:xfrm>
                  <a:off x="9589597" y="2893545"/>
                  <a:ext cx="53868" cy="26552"/>
                </a:xfrm>
                <a:custGeom>
                  <a:rect b="b" l="l" r="r" t="t"/>
                  <a:pathLst>
                    <a:path extrusionOk="0" h="591" w="1199">
                      <a:moveTo>
                        <a:pt x="0" y="0"/>
                      </a:moveTo>
                      <a:cubicBezTo>
                        <a:pt x="0" y="129"/>
                        <a:pt x="56" y="258"/>
                        <a:pt x="148" y="351"/>
                      </a:cubicBezTo>
                      <a:cubicBezTo>
                        <a:pt x="240" y="443"/>
                        <a:pt x="351" y="498"/>
                        <a:pt x="480" y="553"/>
                      </a:cubicBezTo>
                      <a:cubicBezTo>
                        <a:pt x="590" y="572"/>
                        <a:pt x="719" y="590"/>
                        <a:pt x="849" y="590"/>
                      </a:cubicBezTo>
                      <a:cubicBezTo>
                        <a:pt x="978" y="590"/>
                        <a:pt x="1088" y="553"/>
                        <a:pt x="1199" y="498"/>
                      </a:cubicBezTo>
                      <a:cubicBezTo>
                        <a:pt x="1107" y="443"/>
                        <a:pt x="996" y="406"/>
                        <a:pt x="885" y="369"/>
                      </a:cubicBezTo>
                      <a:cubicBezTo>
                        <a:pt x="775" y="332"/>
                        <a:pt x="664" y="314"/>
                        <a:pt x="572" y="277"/>
                      </a:cubicBezTo>
                      <a:cubicBezTo>
                        <a:pt x="480" y="240"/>
                        <a:pt x="369" y="203"/>
                        <a:pt x="277" y="166"/>
                      </a:cubicBezTo>
                      <a:cubicBezTo>
                        <a:pt x="185" y="111"/>
                        <a:pt x="92" y="55"/>
                        <a:pt x="0"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1"/>
                <p:cNvSpPr/>
                <p:nvPr/>
              </p:nvSpPr>
              <p:spPr>
                <a:xfrm>
                  <a:off x="9510882" y="2952087"/>
                  <a:ext cx="152484" cy="142061"/>
                </a:xfrm>
                <a:custGeom>
                  <a:rect b="b" l="l" r="r" t="t"/>
                  <a:pathLst>
                    <a:path extrusionOk="0" h="3162" w="3394">
                      <a:moveTo>
                        <a:pt x="1138" y="1"/>
                      </a:moveTo>
                      <a:cubicBezTo>
                        <a:pt x="1070" y="1"/>
                        <a:pt x="1005" y="43"/>
                        <a:pt x="996" y="135"/>
                      </a:cubicBezTo>
                      <a:cubicBezTo>
                        <a:pt x="941" y="836"/>
                        <a:pt x="609" y="1482"/>
                        <a:pt x="74" y="1943"/>
                      </a:cubicBezTo>
                      <a:cubicBezTo>
                        <a:pt x="19" y="1998"/>
                        <a:pt x="0" y="2053"/>
                        <a:pt x="37" y="2127"/>
                      </a:cubicBezTo>
                      <a:cubicBezTo>
                        <a:pt x="56" y="2164"/>
                        <a:pt x="461" y="3104"/>
                        <a:pt x="1900" y="3160"/>
                      </a:cubicBezTo>
                      <a:lnTo>
                        <a:pt x="1992" y="3160"/>
                      </a:lnTo>
                      <a:cubicBezTo>
                        <a:pt x="2017" y="3161"/>
                        <a:pt x="2043" y="3161"/>
                        <a:pt x="2068" y="3161"/>
                      </a:cubicBezTo>
                      <a:cubicBezTo>
                        <a:pt x="2448" y="3161"/>
                        <a:pt x="2823" y="3033"/>
                        <a:pt x="3117" y="2791"/>
                      </a:cubicBezTo>
                      <a:cubicBezTo>
                        <a:pt x="3283" y="2625"/>
                        <a:pt x="3375" y="2404"/>
                        <a:pt x="3393" y="2182"/>
                      </a:cubicBezTo>
                      <a:cubicBezTo>
                        <a:pt x="3393" y="2145"/>
                        <a:pt x="3393" y="2127"/>
                        <a:pt x="3375" y="2109"/>
                      </a:cubicBezTo>
                      <a:cubicBezTo>
                        <a:pt x="3154" y="1758"/>
                        <a:pt x="3191" y="652"/>
                        <a:pt x="3227" y="265"/>
                      </a:cubicBezTo>
                      <a:cubicBezTo>
                        <a:pt x="3227" y="172"/>
                        <a:pt x="3172" y="99"/>
                        <a:pt x="3098" y="99"/>
                      </a:cubicBezTo>
                      <a:cubicBezTo>
                        <a:pt x="3091" y="97"/>
                        <a:pt x="3083" y="96"/>
                        <a:pt x="3075" y="96"/>
                      </a:cubicBezTo>
                      <a:cubicBezTo>
                        <a:pt x="3010" y="96"/>
                        <a:pt x="2949" y="162"/>
                        <a:pt x="2932" y="228"/>
                      </a:cubicBezTo>
                      <a:cubicBezTo>
                        <a:pt x="2914" y="375"/>
                        <a:pt x="2803" y="1684"/>
                        <a:pt x="3098" y="2219"/>
                      </a:cubicBezTo>
                      <a:cubicBezTo>
                        <a:pt x="3080" y="2367"/>
                        <a:pt x="3006" y="2496"/>
                        <a:pt x="2914" y="2588"/>
                      </a:cubicBezTo>
                      <a:cubicBezTo>
                        <a:pt x="2728" y="2774"/>
                        <a:pt x="2418" y="2867"/>
                        <a:pt x="2013" y="2867"/>
                      </a:cubicBezTo>
                      <a:cubicBezTo>
                        <a:pt x="1976" y="2867"/>
                        <a:pt x="1938" y="2866"/>
                        <a:pt x="1900" y="2865"/>
                      </a:cubicBezTo>
                      <a:cubicBezTo>
                        <a:pt x="922" y="2828"/>
                        <a:pt x="480" y="2311"/>
                        <a:pt x="351" y="2109"/>
                      </a:cubicBezTo>
                      <a:cubicBezTo>
                        <a:pt x="886" y="1592"/>
                        <a:pt x="1217" y="910"/>
                        <a:pt x="1291" y="172"/>
                      </a:cubicBezTo>
                      <a:cubicBezTo>
                        <a:pt x="1301" y="62"/>
                        <a:pt x="1218" y="1"/>
                        <a:pt x="1138"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1"/>
                <p:cNvSpPr/>
                <p:nvPr/>
              </p:nvSpPr>
              <p:spPr>
                <a:xfrm>
                  <a:off x="9647599" y="3031880"/>
                  <a:ext cx="190582" cy="304923"/>
                </a:xfrm>
                <a:custGeom>
                  <a:rect b="b" l="l" r="r" t="t"/>
                  <a:pathLst>
                    <a:path extrusionOk="0" h="6787" w="4242">
                      <a:moveTo>
                        <a:pt x="203" y="1"/>
                      </a:moveTo>
                      <a:cubicBezTo>
                        <a:pt x="0" y="1"/>
                        <a:pt x="0" y="296"/>
                        <a:pt x="203" y="296"/>
                      </a:cubicBezTo>
                      <a:cubicBezTo>
                        <a:pt x="811" y="296"/>
                        <a:pt x="1420" y="499"/>
                        <a:pt x="1918" y="867"/>
                      </a:cubicBezTo>
                      <a:cubicBezTo>
                        <a:pt x="2490" y="1328"/>
                        <a:pt x="3080" y="3154"/>
                        <a:pt x="3356" y="4021"/>
                      </a:cubicBezTo>
                      <a:cubicBezTo>
                        <a:pt x="3448" y="4297"/>
                        <a:pt x="3504" y="4500"/>
                        <a:pt x="3559" y="4611"/>
                      </a:cubicBezTo>
                      <a:lnTo>
                        <a:pt x="3670" y="4832"/>
                      </a:lnTo>
                      <a:cubicBezTo>
                        <a:pt x="3780" y="5035"/>
                        <a:pt x="3854" y="5238"/>
                        <a:pt x="3891" y="5459"/>
                      </a:cubicBezTo>
                      <a:cubicBezTo>
                        <a:pt x="3799" y="5643"/>
                        <a:pt x="2877" y="6473"/>
                        <a:pt x="1475" y="6492"/>
                      </a:cubicBezTo>
                      <a:cubicBezTo>
                        <a:pt x="1272" y="6492"/>
                        <a:pt x="1272" y="6787"/>
                        <a:pt x="1475" y="6787"/>
                      </a:cubicBezTo>
                      <a:cubicBezTo>
                        <a:pt x="3024" y="6768"/>
                        <a:pt x="4075" y="5809"/>
                        <a:pt x="4168" y="5570"/>
                      </a:cubicBezTo>
                      <a:cubicBezTo>
                        <a:pt x="4241" y="5385"/>
                        <a:pt x="4112" y="5109"/>
                        <a:pt x="3946" y="4721"/>
                      </a:cubicBezTo>
                      <a:cubicBezTo>
                        <a:pt x="3909" y="4648"/>
                        <a:pt x="3873" y="4592"/>
                        <a:pt x="3836" y="4482"/>
                      </a:cubicBezTo>
                      <a:cubicBezTo>
                        <a:pt x="3799" y="4389"/>
                        <a:pt x="3725" y="4187"/>
                        <a:pt x="3651" y="3928"/>
                      </a:cubicBezTo>
                      <a:cubicBezTo>
                        <a:pt x="3209" y="2582"/>
                        <a:pt x="2711" y="1126"/>
                        <a:pt x="2121" y="646"/>
                      </a:cubicBezTo>
                      <a:cubicBezTo>
                        <a:pt x="1567" y="222"/>
                        <a:pt x="885" y="1"/>
                        <a:pt x="203"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1"/>
                <p:cNvSpPr/>
                <p:nvPr/>
              </p:nvSpPr>
              <p:spPr>
                <a:xfrm>
                  <a:off x="9290509" y="3025904"/>
                  <a:ext cx="246922" cy="256222"/>
                </a:xfrm>
                <a:custGeom>
                  <a:rect b="b" l="l" r="r" t="t"/>
                  <a:pathLst>
                    <a:path extrusionOk="0" h="5703" w="5496">
                      <a:moveTo>
                        <a:pt x="5187" y="0"/>
                      </a:moveTo>
                      <a:cubicBezTo>
                        <a:pt x="4190" y="0"/>
                        <a:pt x="2869" y="478"/>
                        <a:pt x="1383" y="1388"/>
                      </a:cubicBezTo>
                      <a:lnTo>
                        <a:pt x="1346" y="1406"/>
                      </a:lnTo>
                      <a:cubicBezTo>
                        <a:pt x="941" y="1627"/>
                        <a:pt x="517" y="1812"/>
                        <a:pt x="93" y="1978"/>
                      </a:cubicBezTo>
                      <a:cubicBezTo>
                        <a:pt x="37" y="2015"/>
                        <a:pt x="0" y="2070"/>
                        <a:pt x="0" y="2125"/>
                      </a:cubicBezTo>
                      <a:cubicBezTo>
                        <a:pt x="0" y="2199"/>
                        <a:pt x="56" y="2236"/>
                        <a:pt x="111" y="2254"/>
                      </a:cubicBezTo>
                      <a:cubicBezTo>
                        <a:pt x="129" y="2273"/>
                        <a:pt x="1586" y="2697"/>
                        <a:pt x="1881" y="3803"/>
                      </a:cubicBezTo>
                      <a:cubicBezTo>
                        <a:pt x="2176" y="4910"/>
                        <a:pt x="1623" y="5389"/>
                        <a:pt x="1605" y="5408"/>
                      </a:cubicBezTo>
                      <a:cubicBezTo>
                        <a:pt x="1568" y="5444"/>
                        <a:pt x="1549" y="5500"/>
                        <a:pt x="1549" y="5555"/>
                      </a:cubicBezTo>
                      <a:cubicBezTo>
                        <a:pt x="1568" y="5610"/>
                        <a:pt x="1605" y="5647"/>
                        <a:pt x="1642" y="5666"/>
                      </a:cubicBezTo>
                      <a:cubicBezTo>
                        <a:pt x="1715" y="5684"/>
                        <a:pt x="1771" y="5703"/>
                        <a:pt x="1844" y="5703"/>
                      </a:cubicBezTo>
                      <a:cubicBezTo>
                        <a:pt x="2398" y="5703"/>
                        <a:pt x="3486" y="5278"/>
                        <a:pt x="3707" y="5168"/>
                      </a:cubicBezTo>
                      <a:cubicBezTo>
                        <a:pt x="3870" y="5103"/>
                        <a:pt x="3802" y="4879"/>
                        <a:pt x="3657" y="4879"/>
                      </a:cubicBezTo>
                      <a:cubicBezTo>
                        <a:pt x="3638" y="4879"/>
                        <a:pt x="3618" y="4883"/>
                        <a:pt x="3596" y="4891"/>
                      </a:cubicBezTo>
                      <a:cubicBezTo>
                        <a:pt x="3080" y="5113"/>
                        <a:pt x="2545" y="5278"/>
                        <a:pt x="1992" y="5389"/>
                      </a:cubicBezTo>
                      <a:cubicBezTo>
                        <a:pt x="2176" y="5113"/>
                        <a:pt x="2398" y="4559"/>
                        <a:pt x="2158" y="3729"/>
                      </a:cubicBezTo>
                      <a:cubicBezTo>
                        <a:pt x="1937" y="2826"/>
                        <a:pt x="1051" y="2328"/>
                        <a:pt x="554" y="2107"/>
                      </a:cubicBezTo>
                      <a:cubicBezTo>
                        <a:pt x="867" y="1978"/>
                        <a:pt x="1199" y="1830"/>
                        <a:pt x="1494" y="1646"/>
                      </a:cubicBezTo>
                      <a:lnTo>
                        <a:pt x="1531" y="1627"/>
                      </a:lnTo>
                      <a:cubicBezTo>
                        <a:pt x="2944" y="755"/>
                        <a:pt x="4242" y="295"/>
                        <a:pt x="5174" y="295"/>
                      </a:cubicBezTo>
                      <a:cubicBezTo>
                        <a:pt x="5227" y="295"/>
                        <a:pt x="5279" y="297"/>
                        <a:pt x="5330" y="300"/>
                      </a:cubicBezTo>
                      <a:cubicBezTo>
                        <a:pt x="5403" y="300"/>
                        <a:pt x="5477" y="244"/>
                        <a:pt x="5477" y="152"/>
                      </a:cubicBezTo>
                      <a:cubicBezTo>
                        <a:pt x="5496" y="78"/>
                        <a:pt x="5422" y="5"/>
                        <a:pt x="5348" y="5"/>
                      </a:cubicBezTo>
                      <a:cubicBezTo>
                        <a:pt x="5295" y="2"/>
                        <a:pt x="5242" y="0"/>
                        <a:pt x="5187"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1"/>
                <p:cNvSpPr/>
                <p:nvPr/>
              </p:nvSpPr>
              <p:spPr>
                <a:xfrm>
                  <a:off x="9081727" y="3517375"/>
                  <a:ext cx="330307" cy="58046"/>
                </a:xfrm>
                <a:custGeom>
                  <a:rect b="b" l="l" r="r" t="t"/>
                  <a:pathLst>
                    <a:path extrusionOk="0" h="1292" w="7352">
                      <a:moveTo>
                        <a:pt x="609" y="1"/>
                      </a:moveTo>
                      <a:lnTo>
                        <a:pt x="0" y="683"/>
                      </a:lnTo>
                      <a:lnTo>
                        <a:pt x="6805" y="1291"/>
                      </a:lnTo>
                      <a:lnTo>
                        <a:pt x="6842" y="1291"/>
                      </a:lnTo>
                      <a:cubicBezTo>
                        <a:pt x="6848" y="1292"/>
                        <a:pt x="6854" y="1292"/>
                        <a:pt x="6860" y="1292"/>
                      </a:cubicBezTo>
                      <a:cubicBezTo>
                        <a:pt x="7340" y="1292"/>
                        <a:pt x="7352" y="590"/>
                        <a:pt x="6879" y="572"/>
                      </a:cubicBezTo>
                      <a:lnTo>
                        <a:pt x="609" y="1"/>
                      </a:ln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1"/>
                <p:cNvSpPr/>
                <p:nvPr/>
              </p:nvSpPr>
              <p:spPr>
                <a:xfrm>
                  <a:off x="9354307" y="3266181"/>
                  <a:ext cx="41468" cy="108725"/>
                </a:xfrm>
                <a:custGeom>
                  <a:rect b="b" l="l" r="r" t="t"/>
                  <a:pathLst>
                    <a:path extrusionOk="0" h="2420" w="923">
                      <a:moveTo>
                        <a:pt x="764" y="1"/>
                      </a:moveTo>
                      <a:cubicBezTo>
                        <a:pt x="701" y="1"/>
                        <a:pt x="643" y="51"/>
                        <a:pt x="627" y="115"/>
                      </a:cubicBezTo>
                      <a:cubicBezTo>
                        <a:pt x="498" y="816"/>
                        <a:pt x="332" y="1479"/>
                        <a:pt x="129" y="2162"/>
                      </a:cubicBezTo>
                      <a:cubicBezTo>
                        <a:pt x="0" y="2235"/>
                        <a:pt x="56" y="2401"/>
                        <a:pt x="185" y="2420"/>
                      </a:cubicBezTo>
                      <a:lnTo>
                        <a:pt x="222" y="2420"/>
                      </a:lnTo>
                      <a:cubicBezTo>
                        <a:pt x="351" y="2420"/>
                        <a:pt x="498" y="2291"/>
                        <a:pt x="904" y="189"/>
                      </a:cubicBezTo>
                      <a:cubicBezTo>
                        <a:pt x="922" y="96"/>
                        <a:pt x="867" y="23"/>
                        <a:pt x="793" y="4"/>
                      </a:cubicBezTo>
                      <a:cubicBezTo>
                        <a:pt x="783" y="2"/>
                        <a:pt x="774" y="1"/>
                        <a:pt x="764"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1"/>
                <p:cNvSpPr/>
                <p:nvPr/>
              </p:nvSpPr>
              <p:spPr>
                <a:xfrm>
                  <a:off x="9372503" y="3505559"/>
                  <a:ext cx="138152" cy="96369"/>
                </a:xfrm>
                <a:custGeom>
                  <a:rect b="b" l="l" r="r" t="t"/>
                  <a:pathLst>
                    <a:path extrusionOk="0" h="2145" w="3075">
                      <a:moveTo>
                        <a:pt x="1651" y="1"/>
                      </a:moveTo>
                      <a:cubicBezTo>
                        <a:pt x="1568" y="1"/>
                        <a:pt x="1485" y="2"/>
                        <a:pt x="1402" y="5"/>
                      </a:cubicBezTo>
                      <a:cubicBezTo>
                        <a:pt x="1144" y="61"/>
                        <a:pt x="904" y="135"/>
                        <a:pt x="665" y="264"/>
                      </a:cubicBezTo>
                      <a:cubicBezTo>
                        <a:pt x="573" y="319"/>
                        <a:pt x="499" y="356"/>
                        <a:pt x="407" y="374"/>
                      </a:cubicBezTo>
                      <a:cubicBezTo>
                        <a:pt x="241" y="411"/>
                        <a:pt x="130" y="577"/>
                        <a:pt x="148" y="743"/>
                      </a:cubicBezTo>
                      <a:cubicBezTo>
                        <a:pt x="148" y="909"/>
                        <a:pt x="259" y="1038"/>
                        <a:pt x="425" y="1057"/>
                      </a:cubicBezTo>
                      <a:cubicBezTo>
                        <a:pt x="646" y="1057"/>
                        <a:pt x="868" y="1038"/>
                        <a:pt x="1089" y="1001"/>
                      </a:cubicBezTo>
                      <a:cubicBezTo>
                        <a:pt x="1347" y="964"/>
                        <a:pt x="1624" y="946"/>
                        <a:pt x="1753" y="946"/>
                      </a:cubicBezTo>
                      <a:cubicBezTo>
                        <a:pt x="1956" y="946"/>
                        <a:pt x="2140" y="964"/>
                        <a:pt x="2324" y="1001"/>
                      </a:cubicBezTo>
                      <a:cubicBezTo>
                        <a:pt x="2232" y="1075"/>
                        <a:pt x="2122" y="1130"/>
                        <a:pt x="1992" y="1167"/>
                      </a:cubicBezTo>
                      <a:cubicBezTo>
                        <a:pt x="1919" y="1167"/>
                        <a:pt x="1679" y="1204"/>
                        <a:pt x="1439" y="1241"/>
                      </a:cubicBezTo>
                      <a:cubicBezTo>
                        <a:pt x="1052" y="1278"/>
                        <a:pt x="683" y="1333"/>
                        <a:pt x="314" y="1425"/>
                      </a:cubicBezTo>
                      <a:cubicBezTo>
                        <a:pt x="93" y="1518"/>
                        <a:pt x="1" y="1665"/>
                        <a:pt x="38" y="1868"/>
                      </a:cubicBezTo>
                      <a:cubicBezTo>
                        <a:pt x="112" y="2144"/>
                        <a:pt x="407" y="2144"/>
                        <a:pt x="591" y="2144"/>
                      </a:cubicBezTo>
                      <a:cubicBezTo>
                        <a:pt x="1642" y="2144"/>
                        <a:pt x="2288" y="2089"/>
                        <a:pt x="2527" y="1942"/>
                      </a:cubicBezTo>
                      <a:cubicBezTo>
                        <a:pt x="2601" y="1905"/>
                        <a:pt x="2619" y="1813"/>
                        <a:pt x="2583" y="1739"/>
                      </a:cubicBezTo>
                      <a:cubicBezTo>
                        <a:pt x="2558" y="1690"/>
                        <a:pt x="2509" y="1665"/>
                        <a:pt x="2457" y="1665"/>
                      </a:cubicBezTo>
                      <a:cubicBezTo>
                        <a:pt x="2431" y="1665"/>
                        <a:pt x="2404" y="1671"/>
                        <a:pt x="2380" y="1683"/>
                      </a:cubicBezTo>
                      <a:cubicBezTo>
                        <a:pt x="2306" y="1739"/>
                        <a:pt x="1974" y="1849"/>
                        <a:pt x="591" y="1849"/>
                      </a:cubicBezTo>
                      <a:cubicBezTo>
                        <a:pt x="333" y="1849"/>
                        <a:pt x="333" y="1831"/>
                        <a:pt x="333" y="1794"/>
                      </a:cubicBezTo>
                      <a:cubicBezTo>
                        <a:pt x="314" y="1776"/>
                        <a:pt x="351" y="1720"/>
                        <a:pt x="425" y="1683"/>
                      </a:cubicBezTo>
                      <a:cubicBezTo>
                        <a:pt x="517" y="1665"/>
                        <a:pt x="1107" y="1573"/>
                        <a:pt x="1476" y="1518"/>
                      </a:cubicBezTo>
                      <a:cubicBezTo>
                        <a:pt x="1734" y="1481"/>
                        <a:pt x="1937" y="1462"/>
                        <a:pt x="2048" y="1444"/>
                      </a:cubicBezTo>
                      <a:cubicBezTo>
                        <a:pt x="2177" y="1407"/>
                        <a:pt x="2859" y="1093"/>
                        <a:pt x="2859" y="909"/>
                      </a:cubicBezTo>
                      <a:cubicBezTo>
                        <a:pt x="2859" y="854"/>
                        <a:pt x="2822" y="780"/>
                        <a:pt x="2749" y="761"/>
                      </a:cubicBezTo>
                      <a:cubicBezTo>
                        <a:pt x="2417" y="706"/>
                        <a:pt x="2085" y="669"/>
                        <a:pt x="1753" y="651"/>
                      </a:cubicBezTo>
                      <a:cubicBezTo>
                        <a:pt x="1605" y="651"/>
                        <a:pt x="1292" y="688"/>
                        <a:pt x="1052" y="706"/>
                      </a:cubicBezTo>
                      <a:cubicBezTo>
                        <a:pt x="812" y="743"/>
                        <a:pt x="536" y="761"/>
                        <a:pt x="443" y="761"/>
                      </a:cubicBezTo>
                      <a:cubicBezTo>
                        <a:pt x="443" y="743"/>
                        <a:pt x="443" y="725"/>
                        <a:pt x="443" y="706"/>
                      </a:cubicBezTo>
                      <a:cubicBezTo>
                        <a:pt x="443" y="688"/>
                        <a:pt x="462" y="669"/>
                        <a:pt x="462" y="651"/>
                      </a:cubicBezTo>
                      <a:cubicBezTo>
                        <a:pt x="591" y="632"/>
                        <a:pt x="702" y="577"/>
                        <a:pt x="794" y="522"/>
                      </a:cubicBezTo>
                      <a:cubicBezTo>
                        <a:pt x="1015" y="411"/>
                        <a:pt x="1236" y="337"/>
                        <a:pt x="1458" y="300"/>
                      </a:cubicBezTo>
                      <a:cubicBezTo>
                        <a:pt x="1535" y="297"/>
                        <a:pt x="1611" y="296"/>
                        <a:pt x="1688" y="296"/>
                      </a:cubicBezTo>
                      <a:cubicBezTo>
                        <a:pt x="2072" y="296"/>
                        <a:pt x="2457" y="334"/>
                        <a:pt x="2841" y="411"/>
                      </a:cubicBezTo>
                      <a:cubicBezTo>
                        <a:pt x="2847" y="412"/>
                        <a:pt x="2852" y="412"/>
                        <a:pt x="2858" y="412"/>
                      </a:cubicBezTo>
                      <a:cubicBezTo>
                        <a:pt x="3028" y="412"/>
                        <a:pt x="3075" y="152"/>
                        <a:pt x="2896" y="116"/>
                      </a:cubicBezTo>
                      <a:cubicBezTo>
                        <a:pt x="2481" y="39"/>
                        <a:pt x="2066" y="1"/>
                        <a:pt x="1651"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1"/>
                <p:cNvSpPr/>
                <p:nvPr/>
              </p:nvSpPr>
              <p:spPr>
                <a:xfrm>
                  <a:off x="9033653" y="3802940"/>
                  <a:ext cx="552653" cy="838707"/>
                </a:xfrm>
                <a:custGeom>
                  <a:rect b="b" l="l" r="r" t="t"/>
                  <a:pathLst>
                    <a:path extrusionOk="0" h="18668" w="12301">
                      <a:moveTo>
                        <a:pt x="4703" y="1"/>
                      </a:moveTo>
                      <a:cubicBezTo>
                        <a:pt x="4633" y="1"/>
                        <a:pt x="4564" y="43"/>
                        <a:pt x="4556" y="136"/>
                      </a:cubicBezTo>
                      <a:cubicBezTo>
                        <a:pt x="4556" y="209"/>
                        <a:pt x="3818" y="6608"/>
                        <a:pt x="3265" y="7973"/>
                      </a:cubicBezTo>
                      <a:cubicBezTo>
                        <a:pt x="3191" y="8157"/>
                        <a:pt x="3080" y="8434"/>
                        <a:pt x="2933" y="8765"/>
                      </a:cubicBezTo>
                      <a:cubicBezTo>
                        <a:pt x="2177" y="10573"/>
                        <a:pt x="591" y="14334"/>
                        <a:pt x="112" y="16732"/>
                      </a:cubicBezTo>
                      <a:cubicBezTo>
                        <a:pt x="1" y="17248"/>
                        <a:pt x="277" y="17764"/>
                        <a:pt x="757" y="17986"/>
                      </a:cubicBezTo>
                      <a:cubicBezTo>
                        <a:pt x="1273" y="18225"/>
                        <a:pt x="1808" y="18428"/>
                        <a:pt x="2343" y="18613"/>
                      </a:cubicBezTo>
                      <a:cubicBezTo>
                        <a:pt x="2472" y="18649"/>
                        <a:pt x="2601" y="18668"/>
                        <a:pt x="2748" y="18668"/>
                      </a:cubicBezTo>
                      <a:cubicBezTo>
                        <a:pt x="3265" y="18668"/>
                        <a:pt x="3726" y="18391"/>
                        <a:pt x="3966" y="17930"/>
                      </a:cubicBezTo>
                      <a:cubicBezTo>
                        <a:pt x="4556" y="16861"/>
                        <a:pt x="5090" y="15754"/>
                        <a:pt x="5551" y="14611"/>
                      </a:cubicBezTo>
                      <a:cubicBezTo>
                        <a:pt x="5810" y="13966"/>
                        <a:pt x="6086" y="13080"/>
                        <a:pt x="6381" y="12140"/>
                      </a:cubicBezTo>
                      <a:cubicBezTo>
                        <a:pt x="6916" y="10425"/>
                        <a:pt x="7543" y="8489"/>
                        <a:pt x="8078" y="7751"/>
                      </a:cubicBezTo>
                      <a:cubicBezTo>
                        <a:pt x="8520" y="7069"/>
                        <a:pt x="8926" y="6368"/>
                        <a:pt x="9276" y="5631"/>
                      </a:cubicBezTo>
                      <a:cubicBezTo>
                        <a:pt x="9830" y="4561"/>
                        <a:pt x="10512" y="3233"/>
                        <a:pt x="10844" y="3104"/>
                      </a:cubicBezTo>
                      <a:cubicBezTo>
                        <a:pt x="11268" y="2957"/>
                        <a:pt x="11710" y="2865"/>
                        <a:pt x="12153" y="2846"/>
                      </a:cubicBezTo>
                      <a:cubicBezTo>
                        <a:pt x="12245" y="2846"/>
                        <a:pt x="12301" y="2772"/>
                        <a:pt x="12301" y="2699"/>
                      </a:cubicBezTo>
                      <a:cubicBezTo>
                        <a:pt x="12301" y="2625"/>
                        <a:pt x="12227" y="2551"/>
                        <a:pt x="12153" y="2551"/>
                      </a:cubicBezTo>
                      <a:cubicBezTo>
                        <a:pt x="11674" y="2588"/>
                        <a:pt x="11194" y="2680"/>
                        <a:pt x="10733" y="2828"/>
                      </a:cubicBezTo>
                      <a:cubicBezTo>
                        <a:pt x="10327" y="2975"/>
                        <a:pt x="9811" y="3934"/>
                        <a:pt x="9018" y="5502"/>
                      </a:cubicBezTo>
                      <a:cubicBezTo>
                        <a:pt x="8668" y="6221"/>
                        <a:pt x="8262" y="6921"/>
                        <a:pt x="7838" y="7585"/>
                      </a:cubicBezTo>
                      <a:cubicBezTo>
                        <a:pt x="7285" y="8360"/>
                        <a:pt x="6676" y="10241"/>
                        <a:pt x="6105" y="12048"/>
                      </a:cubicBezTo>
                      <a:cubicBezTo>
                        <a:pt x="5810" y="12988"/>
                        <a:pt x="5533" y="13873"/>
                        <a:pt x="5275" y="14519"/>
                      </a:cubicBezTo>
                      <a:cubicBezTo>
                        <a:pt x="4814" y="15644"/>
                        <a:pt x="4297" y="16732"/>
                        <a:pt x="3707" y="17801"/>
                      </a:cubicBezTo>
                      <a:cubicBezTo>
                        <a:pt x="3521" y="18159"/>
                        <a:pt x="3146" y="18372"/>
                        <a:pt x="2755" y="18372"/>
                      </a:cubicBezTo>
                      <a:cubicBezTo>
                        <a:pt x="2642" y="18372"/>
                        <a:pt x="2528" y="18355"/>
                        <a:pt x="2417" y="18317"/>
                      </a:cubicBezTo>
                      <a:cubicBezTo>
                        <a:pt x="1900" y="18152"/>
                        <a:pt x="1384" y="17949"/>
                        <a:pt x="886" y="17727"/>
                      </a:cubicBezTo>
                      <a:cubicBezTo>
                        <a:pt x="517" y="17561"/>
                        <a:pt x="314" y="17156"/>
                        <a:pt x="407" y="16787"/>
                      </a:cubicBezTo>
                      <a:cubicBezTo>
                        <a:pt x="868" y="14408"/>
                        <a:pt x="2453" y="10665"/>
                        <a:pt x="3209" y="8876"/>
                      </a:cubicBezTo>
                      <a:cubicBezTo>
                        <a:pt x="3339" y="8526"/>
                        <a:pt x="3468" y="8268"/>
                        <a:pt x="3541" y="8065"/>
                      </a:cubicBezTo>
                      <a:cubicBezTo>
                        <a:pt x="4113" y="6682"/>
                        <a:pt x="4814" y="431"/>
                        <a:pt x="4851" y="172"/>
                      </a:cubicBezTo>
                      <a:cubicBezTo>
                        <a:pt x="4871" y="62"/>
                        <a:pt x="4787" y="1"/>
                        <a:pt x="4703"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1"/>
                <p:cNvSpPr/>
                <p:nvPr/>
              </p:nvSpPr>
              <p:spPr>
                <a:xfrm>
                  <a:off x="9061824" y="3813992"/>
                  <a:ext cx="255233" cy="764711"/>
                </a:xfrm>
                <a:custGeom>
                  <a:rect b="b" l="l" r="r" t="t"/>
                  <a:pathLst>
                    <a:path extrusionOk="0" h="17021" w="5681">
                      <a:moveTo>
                        <a:pt x="5588" y="0"/>
                      </a:moveTo>
                      <a:cubicBezTo>
                        <a:pt x="5514" y="0"/>
                        <a:pt x="5459" y="19"/>
                        <a:pt x="5441" y="92"/>
                      </a:cubicBezTo>
                      <a:lnTo>
                        <a:pt x="5385" y="314"/>
                      </a:lnTo>
                      <a:cubicBezTo>
                        <a:pt x="5367" y="369"/>
                        <a:pt x="5404" y="443"/>
                        <a:pt x="5459" y="461"/>
                      </a:cubicBezTo>
                      <a:lnTo>
                        <a:pt x="5514" y="461"/>
                      </a:lnTo>
                      <a:cubicBezTo>
                        <a:pt x="5551" y="443"/>
                        <a:pt x="5588" y="424"/>
                        <a:pt x="5607" y="369"/>
                      </a:cubicBezTo>
                      <a:lnTo>
                        <a:pt x="5662" y="148"/>
                      </a:lnTo>
                      <a:cubicBezTo>
                        <a:pt x="5680" y="92"/>
                        <a:pt x="5644" y="19"/>
                        <a:pt x="5588" y="0"/>
                      </a:cubicBezTo>
                      <a:close/>
                      <a:moveTo>
                        <a:pt x="5375" y="659"/>
                      </a:moveTo>
                      <a:cubicBezTo>
                        <a:pt x="5330" y="659"/>
                        <a:pt x="5290" y="692"/>
                        <a:pt x="5275" y="738"/>
                      </a:cubicBezTo>
                      <a:lnTo>
                        <a:pt x="5219" y="977"/>
                      </a:lnTo>
                      <a:cubicBezTo>
                        <a:pt x="5201" y="1033"/>
                        <a:pt x="5238" y="1088"/>
                        <a:pt x="5293" y="1107"/>
                      </a:cubicBezTo>
                      <a:lnTo>
                        <a:pt x="5348" y="1107"/>
                      </a:lnTo>
                      <a:cubicBezTo>
                        <a:pt x="5385" y="1107"/>
                        <a:pt x="5422" y="1070"/>
                        <a:pt x="5441" y="1033"/>
                      </a:cubicBezTo>
                      <a:lnTo>
                        <a:pt x="5496" y="793"/>
                      </a:lnTo>
                      <a:cubicBezTo>
                        <a:pt x="5514" y="738"/>
                        <a:pt x="5478" y="682"/>
                        <a:pt x="5404" y="664"/>
                      </a:cubicBezTo>
                      <a:cubicBezTo>
                        <a:pt x="5394" y="661"/>
                        <a:pt x="5384" y="659"/>
                        <a:pt x="5375" y="659"/>
                      </a:cubicBezTo>
                      <a:close/>
                      <a:moveTo>
                        <a:pt x="5209" y="1323"/>
                      </a:moveTo>
                      <a:cubicBezTo>
                        <a:pt x="5164" y="1323"/>
                        <a:pt x="5124" y="1356"/>
                        <a:pt x="5109" y="1402"/>
                      </a:cubicBezTo>
                      <a:lnTo>
                        <a:pt x="5053" y="1623"/>
                      </a:lnTo>
                      <a:cubicBezTo>
                        <a:pt x="5035" y="1678"/>
                        <a:pt x="5072" y="1734"/>
                        <a:pt x="5127" y="1752"/>
                      </a:cubicBezTo>
                      <a:lnTo>
                        <a:pt x="5183" y="1752"/>
                      </a:lnTo>
                      <a:cubicBezTo>
                        <a:pt x="5219" y="1752"/>
                        <a:pt x="5256" y="1715"/>
                        <a:pt x="5275" y="1660"/>
                      </a:cubicBezTo>
                      <a:lnTo>
                        <a:pt x="5330" y="1457"/>
                      </a:lnTo>
                      <a:cubicBezTo>
                        <a:pt x="5348" y="1402"/>
                        <a:pt x="5312" y="1346"/>
                        <a:pt x="5238" y="1328"/>
                      </a:cubicBezTo>
                      <a:cubicBezTo>
                        <a:pt x="5228" y="1325"/>
                        <a:pt x="5218" y="1323"/>
                        <a:pt x="5209" y="1323"/>
                      </a:cubicBezTo>
                      <a:close/>
                      <a:moveTo>
                        <a:pt x="5038" y="1992"/>
                      </a:moveTo>
                      <a:cubicBezTo>
                        <a:pt x="4992" y="1992"/>
                        <a:pt x="4950" y="2014"/>
                        <a:pt x="4943" y="2065"/>
                      </a:cubicBezTo>
                      <a:lnTo>
                        <a:pt x="4887" y="2268"/>
                      </a:lnTo>
                      <a:cubicBezTo>
                        <a:pt x="4869" y="2342"/>
                        <a:pt x="4906" y="2397"/>
                        <a:pt x="4961" y="2416"/>
                      </a:cubicBezTo>
                      <a:lnTo>
                        <a:pt x="5017" y="2416"/>
                      </a:lnTo>
                      <a:cubicBezTo>
                        <a:pt x="5053" y="2416"/>
                        <a:pt x="5090" y="2379"/>
                        <a:pt x="5109" y="2324"/>
                      </a:cubicBezTo>
                      <a:lnTo>
                        <a:pt x="5164" y="2121"/>
                      </a:lnTo>
                      <a:cubicBezTo>
                        <a:pt x="5186" y="2043"/>
                        <a:pt x="5108" y="1992"/>
                        <a:pt x="5038" y="1992"/>
                      </a:cubicBezTo>
                      <a:close/>
                      <a:moveTo>
                        <a:pt x="4865" y="2642"/>
                      </a:moveTo>
                      <a:cubicBezTo>
                        <a:pt x="4822" y="2642"/>
                        <a:pt x="4784" y="2662"/>
                        <a:pt x="4777" y="2711"/>
                      </a:cubicBezTo>
                      <a:lnTo>
                        <a:pt x="4722" y="2932"/>
                      </a:lnTo>
                      <a:cubicBezTo>
                        <a:pt x="4703" y="2987"/>
                        <a:pt x="4740" y="3043"/>
                        <a:pt x="4795" y="3061"/>
                      </a:cubicBezTo>
                      <a:lnTo>
                        <a:pt x="4851" y="3061"/>
                      </a:lnTo>
                      <a:cubicBezTo>
                        <a:pt x="4887" y="3061"/>
                        <a:pt x="4924" y="3024"/>
                        <a:pt x="4943" y="2987"/>
                      </a:cubicBezTo>
                      <a:lnTo>
                        <a:pt x="4998" y="2766"/>
                      </a:lnTo>
                      <a:cubicBezTo>
                        <a:pt x="5021" y="2697"/>
                        <a:pt x="4936" y="2642"/>
                        <a:pt x="4865" y="2642"/>
                      </a:cubicBezTo>
                      <a:close/>
                      <a:moveTo>
                        <a:pt x="4711" y="3278"/>
                      </a:moveTo>
                      <a:cubicBezTo>
                        <a:pt x="4666" y="3278"/>
                        <a:pt x="4626" y="3311"/>
                        <a:pt x="4611" y="3356"/>
                      </a:cubicBezTo>
                      <a:lnTo>
                        <a:pt x="4556" y="3578"/>
                      </a:lnTo>
                      <a:cubicBezTo>
                        <a:pt x="4537" y="3633"/>
                        <a:pt x="4574" y="3707"/>
                        <a:pt x="4629" y="3725"/>
                      </a:cubicBezTo>
                      <a:lnTo>
                        <a:pt x="4685" y="3725"/>
                      </a:lnTo>
                      <a:cubicBezTo>
                        <a:pt x="4722" y="3707"/>
                        <a:pt x="4758" y="3688"/>
                        <a:pt x="4777" y="3633"/>
                      </a:cubicBezTo>
                      <a:lnTo>
                        <a:pt x="4832" y="3412"/>
                      </a:lnTo>
                      <a:cubicBezTo>
                        <a:pt x="4851" y="3356"/>
                        <a:pt x="4814" y="3301"/>
                        <a:pt x="4740" y="3282"/>
                      </a:cubicBezTo>
                      <a:cubicBezTo>
                        <a:pt x="4730" y="3279"/>
                        <a:pt x="4720" y="3278"/>
                        <a:pt x="4711" y="3278"/>
                      </a:cubicBezTo>
                      <a:close/>
                      <a:moveTo>
                        <a:pt x="4546" y="3923"/>
                      </a:moveTo>
                      <a:cubicBezTo>
                        <a:pt x="4501" y="3923"/>
                        <a:pt x="4460" y="3959"/>
                        <a:pt x="4445" y="4020"/>
                      </a:cubicBezTo>
                      <a:lnTo>
                        <a:pt x="4390" y="4223"/>
                      </a:lnTo>
                      <a:cubicBezTo>
                        <a:pt x="4371" y="4297"/>
                        <a:pt x="4408" y="4352"/>
                        <a:pt x="4463" y="4370"/>
                      </a:cubicBezTo>
                      <a:lnTo>
                        <a:pt x="4519" y="4370"/>
                      </a:lnTo>
                      <a:cubicBezTo>
                        <a:pt x="4556" y="4370"/>
                        <a:pt x="4592" y="4334"/>
                        <a:pt x="4611" y="4278"/>
                      </a:cubicBezTo>
                      <a:lnTo>
                        <a:pt x="4666" y="4075"/>
                      </a:lnTo>
                      <a:cubicBezTo>
                        <a:pt x="4685" y="4020"/>
                        <a:pt x="4648" y="3946"/>
                        <a:pt x="4574" y="3928"/>
                      </a:cubicBezTo>
                      <a:cubicBezTo>
                        <a:pt x="4565" y="3925"/>
                        <a:pt x="4555" y="3923"/>
                        <a:pt x="4546" y="3923"/>
                      </a:cubicBezTo>
                      <a:close/>
                      <a:moveTo>
                        <a:pt x="4379" y="4587"/>
                      </a:moveTo>
                      <a:cubicBezTo>
                        <a:pt x="4334" y="4587"/>
                        <a:pt x="4294" y="4620"/>
                        <a:pt x="4279" y="4666"/>
                      </a:cubicBezTo>
                      <a:lnTo>
                        <a:pt x="4224" y="4887"/>
                      </a:lnTo>
                      <a:cubicBezTo>
                        <a:pt x="4205" y="4942"/>
                        <a:pt x="4242" y="5016"/>
                        <a:pt x="4297" y="5016"/>
                      </a:cubicBezTo>
                      <a:lnTo>
                        <a:pt x="4353" y="5016"/>
                      </a:lnTo>
                      <a:cubicBezTo>
                        <a:pt x="4390" y="5016"/>
                        <a:pt x="4426" y="4997"/>
                        <a:pt x="4445" y="4961"/>
                      </a:cubicBezTo>
                      <a:lnTo>
                        <a:pt x="4500" y="4721"/>
                      </a:lnTo>
                      <a:cubicBezTo>
                        <a:pt x="4519" y="4666"/>
                        <a:pt x="4482" y="4610"/>
                        <a:pt x="4408" y="4592"/>
                      </a:cubicBezTo>
                      <a:cubicBezTo>
                        <a:pt x="4398" y="4588"/>
                        <a:pt x="4388" y="4587"/>
                        <a:pt x="4379" y="4587"/>
                      </a:cubicBezTo>
                      <a:close/>
                      <a:moveTo>
                        <a:pt x="4221" y="5243"/>
                      </a:moveTo>
                      <a:cubicBezTo>
                        <a:pt x="4174" y="5243"/>
                        <a:pt x="4128" y="5269"/>
                        <a:pt x="4113" y="5329"/>
                      </a:cubicBezTo>
                      <a:lnTo>
                        <a:pt x="4058" y="5532"/>
                      </a:lnTo>
                      <a:cubicBezTo>
                        <a:pt x="4039" y="5606"/>
                        <a:pt x="4076" y="5661"/>
                        <a:pt x="4150" y="5680"/>
                      </a:cubicBezTo>
                      <a:lnTo>
                        <a:pt x="4205" y="5680"/>
                      </a:lnTo>
                      <a:cubicBezTo>
                        <a:pt x="4242" y="5661"/>
                        <a:pt x="4261" y="5643"/>
                        <a:pt x="4279" y="5588"/>
                      </a:cubicBezTo>
                      <a:lnTo>
                        <a:pt x="4334" y="5385"/>
                      </a:lnTo>
                      <a:cubicBezTo>
                        <a:pt x="4356" y="5298"/>
                        <a:pt x="4288" y="5243"/>
                        <a:pt x="4221" y="5243"/>
                      </a:cubicBezTo>
                      <a:close/>
                      <a:moveTo>
                        <a:pt x="4061" y="5888"/>
                      </a:moveTo>
                      <a:cubicBezTo>
                        <a:pt x="4011" y="5888"/>
                        <a:pt x="3962" y="5914"/>
                        <a:pt x="3947" y="5975"/>
                      </a:cubicBezTo>
                      <a:lnTo>
                        <a:pt x="3892" y="6196"/>
                      </a:lnTo>
                      <a:cubicBezTo>
                        <a:pt x="3892" y="6251"/>
                        <a:pt x="3929" y="6307"/>
                        <a:pt x="3984" y="6325"/>
                      </a:cubicBezTo>
                      <a:lnTo>
                        <a:pt x="4021" y="6325"/>
                      </a:lnTo>
                      <a:cubicBezTo>
                        <a:pt x="4076" y="6325"/>
                        <a:pt x="4113" y="6288"/>
                        <a:pt x="4131" y="6251"/>
                      </a:cubicBezTo>
                      <a:lnTo>
                        <a:pt x="4187" y="6030"/>
                      </a:lnTo>
                      <a:cubicBezTo>
                        <a:pt x="4209" y="5943"/>
                        <a:pt x="4134" y="5888"/>
                        <a:pt x="4061" y="5888"/>
                      </a:cubicBezTo>
                      <a:close/>
                      <a:moveTo>
                        <a:pt x="3904" y="6551"/>
                      </a:moveTo>
                      <a:cubicBezTo>
                        <a:pt x="3860" y="6551"/>
                        <a:pt x="3815" y="6577"/>
                        <a:pt x="3800" y="6639"/>
                      </a:cubicBezTo>
                      <a:lnTo>
                        <a:pt x="3744" y="6841"/>
                      </a:lnTo>
                      <a:cubicBezTo>
                        <a:pt x="3726" y="6915"/>
                        <a:pt x="3763" y="6971"/>
                        <a:pt x="3818" y="6989"/>
                      </a:cubicBezTo>
                      <a:lnTo>
                        <a:pt x="3873" y="6989"/>
                      </a:lnTo>
                      <a:cubicBezTo>
                        <a:pt x="3910" y="6971"/>
                        <a:pt x="3947" y="6952"/>
                        <a:pt x="3965" y="6915"/>
                      </a:cubicBezTo>
                      <a:lnTo>
                        <a:pt x="4002" y="6675"/>
                      </a:lnTo>
                      <a:cubicBezTo>
                        <a:pt x="4024" y="6601"/>
                        <a:pt x="3964" y="6551"/>
                        <a:pt x="3904" y="6551"/>
                      </a:cubicBezTo>
                      <a:close/>
                      <a:moveTo>
                        <a:pt x="3724" y="7203"/>
                      </a:moveTo>
                      <a:cubicBezTo>
                        <a:pt x="3681" y="7203"/>
                        <a:pt x="3637" y="7226"/>
                        <a:pt x="3615" y="7284"/>
                      </a:cubicBezTo>
                      <a:cubicBezTo>
                        <a:pt x="3597" y="7339"/>
                        <a:pt x="3578" y="7413"/>
                        <a:pt x="3560" y="7487"/>
                      </a:cubicBezTo>
                      <a:cubicBezTo>
                        <a:pt x="3541" y="7542"/>
                        <a:pt x="3560" y="7616"/>
                        <a:pt x="3615" y="7634"/>
                      </a:cubicBezTo>
                      <a:lnTo>
                        <a:pt x="3670" y="7634"/>
                      </a:lnTo>
                      <a:cubicBezTo>
                        <a:pt x="3726" y="7634"/>
                        <a:pt x="3744" y="7597"/>
                        <a:pt x="3763" y="7561"/>
                      </a:cubicBezTo>
                      <a:cubicBezTo>
                        <a:pt x="3781" y="7487"/>
                        <a:pt x="3818" y="7413"/>
                        <a:pt x="3836" y="7339"/>
                      </a:cubicBezTo>
                      <a:cubicBezTo>
                        <a:pt x="3859" y="7261"/>
                        <a:pt x="3792" y="7203"/>
                        <a:pt x="3724" y="7203"/>
                      </a:cubicBezTo>
                      <a:close/>
                      <a:moveTo>
                        <a:pt x="3511" y="7832"/>
                      </a:moveTo>
                      <a:cubicBezTo>
                        <a:pt x="3462" y="7832"/>
                        <a:pt x="3409" y="7865"/>
                        <a:pt x="3394" y="7911"/>
                      </a:cubicBezTo>
                      <a:lnTo>
                        <a:pt x="3320" y="8114"/>
                      </a:lnTo>
                      <a:cubicBezTo>
                        <a:pt x="3302" y="8188"/>
                        <a:pt x="3339" y="8243"/>
                        <a:pt x="3394" y="8261"/>
                      </a:cubicBezTo>
                      <a:lnTo>
                        <a:pt x="3449" y="8261"/>
                      </a:lnTo>
                      <a:cubicBezTo>
                        <a:pt x="3486" y="8261"/>
                        <a:pt x="3523" y="8243"/>
                        <a:pt x="3541" y="8206"/>
                      </a:cubicBezTo>
                      <a:lnTo>
                        <a:pt x="3615" y="7985"/>
                      </a:lnTo>
                      <a:cubicBezTo>
                        <a:pt x="3634" y="7929"/>
                        <a:pt x="3597" y="7874"/>
                        <a:pt x="3541" y="7837"/>
                      </a:cubicBezTo>
                      <a:cubicBezTo>
                        <a:pt x="3532" y="7834"/>
                        <a:pt x="3521" y="7832"/>
                        <a:pt x="3511" y="7832"/>
                      </a:cubicBezTo>
                      <a:close/>
                      <a:moveTo>
                        <a:pt x="3271" y="8468"/>
                      </a:moveTo>
                      <a:cubicBezTo>
                        <a:pt x="3228" y="8468"/>
                        <a:pt x="3186" y="8498"/>
                        <a:pt x="3173" y="8538"/>
                      </a:cubicBezTo>
                      <a:lnTo>
                        <a:pt x="3099" y="8759"/>
                      </a:lnTo>
                      <a:cubicBezTo>
                        <a:pt x="3080" y="8815"/>
                        <a:pt x="3099" y="8870"/>
                        <a:pt x="3154" y="8888"/>
                      </a:cubicBezTo>
                      <a:lnTo>
                        <a:pt x="3191" y="8888"/>
                      </a:lnTo>
                      <a:lnTo>
                        <a:pt x="3209" y="8907"/>
                      </a:lnTo>
                      <a:cubicBezTo>
                        <a:pt x="3246" y="8888"/>
                        <a:pt x="3283" y="8870"/>
                        <a:pt x="3302" y="8833"/>
                      </a:cubicBezTo>
                      <a:lnTo>
                        <a:pt x="3375" y="8612"/>
                      </a:lnTo>
                      <a:cubicBezTo>
                        <a:pt x="3394" y="8556"/>
                        <a:pt x="3375" y="8501"/>
                        <a:pt x="3320" y="8483"/>
                      </a:cubicBezTo>
                      <a:cubicBezTo>
                        <a:pt x="3305" y="8472"/>
                        <a:pt x="3288" y="8468"/>
                        <a:pt x="3271" y="8468"/>
                      </a:cubicBezTo>
                      <a:close/>
                      <a:moveTo>
                        <a:pt x="3039" y="9103"/>
                      </a:moveTo>
                      <a:cubicBezTo>
                        <a:pt x="3000" y="9103"/>
                        <a:pt x="2965" y="9123"/>
                        <a:pt x="2951" y="9165"/>
                      </a:cubicBezTo>
                      <a:lnTo>
                        <a:pt x="2859" y="9386"/>
                      </a:lnTo>
                      <a:cubicBezTo>
                        <a:pt x="2841" y="9442"/>
                        <a:pt x="2878" y="9497"/>
                        <a:pt x="2933" y="9515"/>
                      </a:cubicBezTo>
                      <a:lnTo>
                        <a:pt x="2970" y="9515"/>
                      </a:lnTo>
                      <a:lnTo>
                        <a:pt x="2970" y="9534"/>
                      </a:lnTo>
                      <a:cubicBezTo>
                        <a:pt x="3025" y="9515"/>
                        <a:pt x="3062" y="9497"/>
                        <a:pt x="3062" y="9460"/>
                      </a:cubicBezTo>
                      <a:lnTo>
                        <a:pt x="3154" y="9257"/>
                      </a:lnTo>
                      <a:cubicBezTo>
                        <a:pt x="3173" y="9202"/>
                        <a:pt x="3154" y="9128"/>
                        <a:pt x="3080" y="9110"/>
                      </a:cubicBezTo>
                      <a:cubicBezTo>
                        <a:pt x="3067" y="9105"/>
                        <a:pt x="3053" y="9103"/>
                        <a:pt x="3039" y="9103"/>
                      </a:cubicBezTo>
                      <a:close/>
                      <a:moveTo>
                        <a:pt x="2796" y="9725"/>
                      </a:moveTo>
                      <a:cubicBezTo>
                        <a:pt x="2754" y="9725"/>
                        <a:pt x="2713" y="9745"/>
                        <a:pt x="2693" y="9792"/>
                      </a:cubicBezTo>
                      <a:lnTo>
                        <a:pt x="2619" y="10013"/>
                      </a:lnTo>
                      <a:cubicBezTo>
                        <a:pt x="2601" y="10068"/>
                        <a:pt x="2619" y="10124"/>
                        <a:pt x="2675" y="10142"/>
                      </a:cubicBezTo>
                      <a:cubicBezTo>
                        <a:pt x="2684" y="10151"/>
                        <a:pt x="2693" y="10156"/>
                        <a:pt x="2700" y="10156"/>
                      </a:cubicBezTo>
                      <a:cubicBezTo>
                        <a:pt x="2707" y="10156"/>
                        <a:pt x="2712" y="10151"/>
                        <a:pt x="2712" y="10142"/>
                      </a:cubicBezTo>
                      <a:lnTo>
                        <a:pt x="2730" y="10161"/>
                      </a:lnTo>
                      <a:cubicBezTo>
                        <a:pt x="2767" y="10142"/>
                        <a:pt x="2804" y="10124"/>
                        <a:pt x="2822" y="10087"/>
                      </a:cubicBezTo>
                      <a:lnTo>
                        <a:pt x="2914" y="9884"/>
                      </a:lnTo>
                      <a:cubicBezTo>
                        <a:pt x="2950" y="9790"/>
                        <a:pt x="2872" y="9725"/>
                        <a:pt x="2796" y="9725"/>
                      </a:cubicBezTo>
                      <a:close/>
                      <a:moveTo>
                        <a:pt x="2551" y="10352"/>
                      </a:moveTo>
                      <a:cubicBezTo>
                        <a:pt x="2512" y="10352"/>
                        <a:pt x="2473" y="10372"/>
                        <a:pt x="2453" y="10419"/>
                      </a:cubicBezTo>
                      <a:lnTo>
                        <a:pt x="2361" y="10640"/>
                      </a:lnTo>
                      <a:cubicBezTo>
                        <a:pt x="2343" y="10695"/>
                        <a:pt x="2380" y="10751"/>
                        <a:pt x="2435" y="10769"/>
                      </a:cubicBezTo>
                      <a:lnTo>
                        <a:pt x="2472" y="10769"/>
                      </a:lnTo>
                      <a:lnTo>
                        <a:pt x="2490" y="10788"/>
                      </a:lnTo>
                      <a:cubicBezTo>
                        <a:pt x="2527" y="10769"/>
                        <a:pt x="2564" y="10751"/>
                        <a:pt x="2582" y="10714"/>
                      </a:cubicBezTo>
                      <a:lnTo>
                        <a:pt x="2656" y="10511"/>
                      </a:lnTo>
                      <a:cubicBezTo>
                        <a:pt x="2692" y="10417"/>
                        <a:pt x="2621" y="10352"/>
                        <a:pt x="2551" y="10352"/>
                      </a:cubicBezTo>
                      <a:close/>
                      <a:moveTo>
                        <a:pt x="2302" y="10984"/>
                      </a:moveTo>
                      <a:cubicBezTo>
                        <a:pt x="2261" y="10984"/>
                        <a:pt x="2223" y="11004"/>
                        <a:pt x="2195" y="11046"/>
                      </a:cubicBezTo>
                      <a:lnTo>
                        <a:pt x="2121" y="11249"/>
                      </a:lnTo>
                      <a:cubicBezTo>
                        <a:pt x="2103" y="11322"/>
                        <a:pt x="2121" y="11378"/>
                        <a:pt x="2177" y="11396"/>
                      </a:cubicBezTo>
                      <a:lnTo>
                        <a:pt x="2232" y="11396"/>
                      </a:lnTo>
                      <a:cubicBezTo>
                        <a:pt x="2269" y="11396"/>
                        <a:pt x="2306" y="11378"/>
                        <a:pt x="2324" y="11341"/>
                      </a:cubicBezTo>
                      <a:lnTo>
                        <a:pt x="2416" y="11138"/>
                      </a:lnTo>
                      <a:cubicBezTo>
                        <a:pt x="2435" y="11083"/>
                        <a:pt x="2416" y="11009"/>
                        <a:pt x="2343" y="10990"/>
                      </a:cubicBezTo>
                      <a:cubicBezTo>
                        <a:pt x="2329" y="10986"/>
                        <a:pt x="2315" y="10984"/>
                        <a:pt x="2302" y="10984"/>
                      </a:cubicBezTo>
                      <a:close/>
                      <a:moveTo>
                        <a:pt x="2059" y="11611"/>
                      </a:moveTo>
                      <a:cubicBezTo>
                        <a:pt x="2014" y="11611"/>
                        <a:pt x="1969" y="11631"/>
                        <a:pt x="1955" y="11673"/>
                      </a:cubicBezTo>
                      <a:lnTo>
                        <a:pt x="1863" y="11876"/>
                      </a:lnTo>
                      <a:cubicBezTo>
                        <a:pt x="1845" y="11949"/>
                        <a:pt x="1882" y="12005"/>
                        <a:pt x="1937" y="12023"/>
                      </a:cubicBezTo>
                      <a:cubicBezTo>
                        <a:pt x="1946" y="12032"/>
                        <a:pt x="1951" y="12037"/>
                        <a:pt x="1955" y="12037"/>
                      </a:cubicBezTo>
                      <a:cubicBezTo>
                        <a:pt x="1960" y="12037"/>
                        <a:pt x="1965" y="12032"/>
                        <a:pt x="1974" y="12023"/>
                      </a:cubicBezTo>
                      <a:lnTo>
                        <a:pt x="1992" y="12023"/>
                      </a:lnTo>
                      <a:cubicBezTo>
                        <a:pt x="2029" y="12023"/>
                        <a:pt x="2066" y="12005"/>
                        <a:pt x="2085" y="11968"/>
                      </a:cubicBezTo>
                      <a:lnTo>
                        <a:pt x="2158" y="11765"/>
                      </a:lnTo>
                      <a:cubicBezTo>
                        <a:pt x="2177" y="11710"/>
                        <a:pt x="2158" y="11636"/>
                        <a:pt x="2103" y="11617"/>
                      </a:cubicBezTo>
                      <a:cubicBezTo>
                        <a:pt x="2089" y="11613"/>
                        <a:pt x="2074" y="11611"/>
                        <a:pt x="2059" y="11611"/>
                      </a:cubicBezTo>
                      <a:close/>
                      <a:moveTo>
                        <a:pt x="1801" y="12233"/>
                      </a:moveTo>
                      <a:cubicBezTo>
                        <a:pt x="1758" y="12233"/>
                        <a:pt x="1717" y="12253"/>
                        <a:pt x="1697" y="12300"/>
                      </a:cubicBezTo>
                      <a:lnTo>
                        <a:pt x="1624" y="12503"/>
                      </a:lnTo>
                      <a:cubicBezTo>
                        <a:pt x="1605" y="12576"/>
                        <a:pt x="1624" y="12632"/>
                        <a:pt x="1679" y="12650"/>
                      </a:cubicBezTo>
                      <a:lnTo>
                        <a:pt x="1734" y="12650"/>
                      </a:lnTo>
                      <a:cubicBezTo>
                        <a:pt x="1771" y="12650"/>
                        <a:pt x="1808" y="12632"/>
                        <a:pt x="1826" y="12595"/>
                      </a:cubicBezTo>
                      <a:lnTo>
                        <a:pt x="1919" y="12392"/>
                      </a:lnTo>
                      <a:cubicBezTo>
                        <a:pt x="1954" y="12297"/>
                        <a:pt x="1876" y="12233"/>
                        <a:pt x="1801" y="12233"/>
                      </a:cubicBezTo>
                      <a:close/>
                      <a:moveTo>
                        <a:pt x="1574" y="12848"/>
                      </a:moveTo>
                      <a:cubicBezTo>
                        <a:pt x="1525" y="12848"/>
                        <a:pt x="1473" y="12881"/>
                        <a:pt x="1458" y="12927"/>
                      </a:cubicBezTo>
                      <a:lnTo>
                        <a:pt x="1365" y="13130"/>
                      </a:lnTo>
                      <a:cubicBezTo>
                        <a:pt x="1347" y="13185"/>
                        <a:pt x="1384" y="13259"/>
                        <a:pt x="1439" y="13277"/>
                      </a:cubicBezTo>
                      <a:lnTo>
                        <a:pt x="1494" y="13277"/>
                      </a:lnTo>
                      <a:cubicBezTo>
                        <a:pt x="1531" y="13277"/>
                        <a:pt x="1568" y="13259"/>
                        <a:pt x="1587" y="13222"/>
                      </a:cubicBezTo>
                      <a:lnTo>
                        <a:pt x="1660" y="13000"/>
                      </a:lnTo>
                      <a:cubicBezTo>
                        <a:pt x="1697" y="12945"/>
                        <a:pt x="1660" y="12890"/>
                        <a:pt x="1605" y="12853"/>
                      </a:cubicBezTo>
                      <a:cubicBezTo>
                        <a:pt x="1595" y="12850"/>
                        <a:pt x="1585" y="12848"/>
                        <a:pt x="1574" y="12848"/>
                      </a:cubicBezTo>
                      <a:close/>
                      <a:moveTo>
                        <a:pt x="1306" y="13486"/>
                      </a:moveTo>
                      <a:cubicBezTo>
                        <a:pt x="1262" y="13486"/>
                        <a:pt x="1220" y="13506"/>
                        <a:pt x="1199" y="13554"/>
                      </a:cubicBezTo>
                      <a:lnTo>
                        <a:pt x="1126" y="13756"/>
                      </a:lnTo>
                      <a:cubicBezTo>
                        <a:pt x="1107" y="13812"/>
                        <a:pt x="1126" y="13886"/>
                        <a:pt x="1181" y="13904"/>
                      </a:cubicBezTo>
                      <a:lnTo>
                        <a:pt x="1236" y="13904"/>
                      </a:lnTo>
                      <a:cubicBezTo>
                        <a:pt x="1273" y="13904"/>
                        <a:pt x="1310" y="13886"/>
                        <a:pt x="1329" y="13849"/>
                      </a:cubicBezTo>
                      <a:lnTo>
                        <a:pt x="1421" y="13627"/>
                      </a:lnTo>
                      <a:cubicBezTo>
                        <a:pt x="1456" y="13546"/>
                        <a:pt x="1380" y="13486"/>
                        <a:pt x="1306" y="13486"/>
                      </a:cubicBezTo>
                      <a:close/>
                      <a:moveTo>
                        <a:pt x="1058" y="14110"/>
                      </a:moveTo>
                      <a:cubicBezTo>
                        <a:pt x="1015" y="14110"/>
                        <a:pt x="973" y="14141"/>
                        <a:pt x="960" y="14181"/>
                      </a:cubicBezTo>
                      <a:lnTo>
                        <a:pt x="886" y="14383"/>
                      </a:lnTo>
                      <a:cubicBezTo>
                        <a:pt x="849" y="14439"/>
                        <a:pt x="886" y="14513"/>
                        <a:pt x="941" y="14531"/>
                      </a:cubicBezTo>
                      <a:lnTo>
                        <a:pt x="997" y="14531"/>
                      </a:lnTo>
                      <a:cubicBezTo>
                        <a:pt x="1033" y="14531"/>
                        <a:pt x="1070" y="14513"/>
                        <a:pt x="1089" y="14476"/>
                      </a:cubicBezTo>
                      <a:lnTo>
                        <a:pt x="1163" y="14254"/>
                      </a:lnTo>
                      <a:cubicBezTo>
                        <a:pt x="1199" y="14199"/>
                        <a:pt x="1163" y="14144"/>
                        <a:pt x="1107" y="14125"/>
                      </a:cubicBezTo>
                      <a:cubicBezTo>
                        <a:pt x="1092" y="14115"/>
                        <a:pt x="1075" y="14110"/>
                        <a:pt x="1058" y="14110"/>
                      </a:cubicBezTo>
                      <a:close/>
                      <a:moveTo>
                        <a:pt x="831" y="14740"/>
                      </a:moveTo>
                      <a:cubicBezTo>
                        <a:pt x="790" y="14740"/>
                        <a:pt x="752" y="14760"/>
                        <a:pt x="738" y="14808"/>
                      </a:cubicBezTo>
                      <a:lnTo>
                        <a:pt x="646" y="15010"/>
                      </a:lnTo>
                      <a:cubicBezTo>
                        <a:pt x="628" y="15084"/>
                        <a:pt x="665" y="15140"/>
                        <a:pt x="720" y="15158"/>
                      </a:cubicBezTo>
                      <a:lnTo>
                        <a:pt x="757" y="15158"/>
                      </a:lnTo>
                      <a:cubicBezTo>
                        <a:pt x="794" y="15158"/>
                        <a:pt x="849" y="15140"/>
                        <a:pt x="868" y="15103"/>
                      </a:cubicBezTo>
                      <a:lnTo>
                        <a:pt x="941" y="14881"/>
                      </a:lnTo>
                      <a:cubicBezTo>
                        <a:pt x="976" y="14800"/>
                        <a:pt x="901" y="14740"/>
                        <a:pt x="831" y="14740"/>
                      </a:cubicBezTo>
                      <a:close/>
                      <a:moveTo>
                        <a:pt x="597" y="15364"/>
                      </a:moveTo>
                      <a:cubicBezTo>
                        <a:pt x="554" y="15364"/>
                        <a:pt x="512" y="15395"/>
                        <a:pt x="499" y="15435"/>
                      </a:cubicBezTo>
                      <a:lnTo>
                        <a:pt x="425" y="15656"/>
                      </a:lnTo>
                      <a:cubicBezTo>
                        <a:pt x="407" y="15711"/>
                        <a:pt x="425" y="15766"/>
                        <a:pt x="480" y="15785"/>
                      </a:cubicBezTo>
                      <a:lnTo>
                        <a:pt x="517" y="15785"/>
                      </a:lnTo>
                      <a:cubicBezTo>
                        <a:pt x="524" y="15788"/>
                        <a:pt x="531" y="15790"/>
                        <a:pt x="539" y="15790"/>
                      </a:cubicBezTo>
                      <a:cubicBezTo>
                        <a:pt x="573" y="15790"/>
                        <a:pt x="613" y="15760"/>
                        <a:pt x="628" y="15730"/>
                      </a:cubicBezTo>
                      <a:lnTo>
                        <a:pt x="702" y="15508"/>
                      </a:lnTo>
                      <a:cubicBezTo>
                        <a:pt x="738" y="15453"/>
                        <a:pt x="702" y="15398"/>
                        <a:pt x="646" y="15379"/>
                      </a:cubicBezTo>
                      <a:cubicBezTo>
                        <a:pt x="631" y="15369"/>
                        <a:pt x="614" y="15364"/>
                        <a:pt x="597" y="15364"/>
                      </a:cubicBezTo>
                      <a:close/>
                      <a:moveTo>
                        <a:pt x="365" y="16000"/>
                      </a:moveTo>
                      <a:cubicBezTo>
                        <a:pt x="319" y="16000"/>
                        <a:pt x="273" y="16024"/>
                        <a:pt x="259" y="16080"/>
                      </a:cubicBezTo>
                      <a:cubicBezTo>
                        <a:pt x="241" y="16154"/>
                        <a:pt x="204" y="16227"/>
                        <a:pt x="185" y="16283"/>
                      </a:cubicBezTo>
                      <a:cubicBezTo>
                        <a:pt x="167" y="16338"/>
                        <a:pt x="204" y="16412"/>
                        <a:pt x="259" y="16430"/>
                      </a:cubicBezTo>
                      <a:lnTo>
                        <a:pt x="296" y="16430"/>
                      </a:lnTo>
                      <a:cubicBezTo>
                        <a:pt x="333" y="16430"/>
                        <a:pt x="388" y="16393"/>
                        <a:pt x="407" y="16357"/>
                      </a:cubicBezTo>
                      <a:lnTo>
                        <a:pt x="462" y="16154"/>
                      </a:lnTo>
                      <a:cubicBezTo>
                        <a:pt x="499" y="16080"/>
                        <a:pt x="462" y="16025"/>
                        <a:pt x="407" y="16006"/>
                      </a:cubicBezTo>
                      <a:cubicBezTo>
                        <a:pt x="393" y="16002"/>
                        <a:pt x="379" y="16000"/>
                        <a:pt x="365" y="16000"/>
                      </a:cubicBezTo>
                      <a:close/>
                      <a:moveTo>
                        <a:pt x="185" y="16633"/>
                      </a:moveTo>
                      <a:cubicBezTo>
                        <a:pt x="130" y="16633"/>
                        <a:pt x="75" y="16652"/>
                        <a:pt x="56" y="16725"/>
                      </a:cubicBezTo>
                      <a:cubicBezTo>
                        <a:pt x="38" y="16781"/>
                        <a:pt x="19" y="16836"/>
                        <a:pt x="19" y="16891"/>
                      </a:cubicBezTo>
                      <a:cubicBezTo>
                        <a:pt x="1" y="16965"/>
                        <a:pt x="56" y="17020"/>
                        <a:pt x="111" y="17020"/>
                      </a:cubicBezTo>
                      <a:lnTo>
                        <a:pt x="130" y="17020"/>
                      </a:lnTo>
                      <a:cubicBezTo>
                        <a:pt x="185" y="17020"/>
                        <a:pt x="222" y="16984"/>
                        <a:pt x="241" y="16928"/>
                      </a:cubicBezTo>
                      <a:cubicBezTo>
                        <a:pt x="241" y="16891"/>
                        <a:pt x="259" y="16836"/>
                        <a:pt x="277" y="16781"/>
                      </a:cubicBezTo>
                      <a:cubicBezTo>
                        <a:pt x="296" y="16725"/>
                        <a:pt x="259" y="16652"/>
                        <a:pt x="185" y="16633"/>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1"/>
                <p:cNvSpPr/>
                <p:nvPr/>
              </p:nvSpPr>
              <p:spPr>
                <a:xfrm>
                  <a:off x="9484375" y="3962795"/>
                  <a:ext cx="178138" cy="673059"/>
                </a:xfrm>
                <a:custGeom>
                  <a:rect b="b" l="l" r="r" t="t"/>
                  <a:pathLst>
                    <a:path extrusionOk="0" h="14981" w="3965">
                      <a:moveTo>
                        <a:pt x="122" y="0"/>
                      </a:moveTo>
                      <a:cubicBezTo>
                        <a:pt x="89" y="0"/>
                        <a:pt x="58" y="14"/>
                        <a:pt x="37" y="44"/>
                      </a:cubicBezTo>
                      <a:cubicBezTo>
                        <a:pt x="0" y="100"/>
                        <a:pt x="19" y="155"/>
                        <a:pt x="74" y="192"/>
                      </a:cubicBezTo>
                      <a:lnTo>
                        <a:pt x="240" y="339"/>
                      </a:lnTo>
                      <a:cubicBezTo>
                        <a:pt x="259" y="358"/>
                        <a:pt x="277" y="358"/>
                        <a:pt x="314" y="358"/>
                      </a:cubicBezTo>
                      <a:lnTo>
                        <a:pt x="332" y="376"/>
                      </a:lnTo>
                      <a:cubicBezTo>
                        <a:pt x="351" y="358"/>
                        <a:pt x="388" y="339"/>
                        <a:pt x="388" y="321"/>
                      </a:cubicBezTo>
                      <a:cubicBezTo>
                        <a:pt x="443" y="266"/>
                        <a:pt x="424" y="210"/>
                        <a:pt x="388" y="173"/>
                      </a:cubicBezTo>
                      <a:cubicBezTo>
                        <a:pt x="277" y="63"/>
                        <a:pt x="203" y="26"/>
                        <a:pt x="203" y="26"/>
                      </a:cubicBezTo>
                      <a:cubicBezTo>
                        <a:pt x="178" y="9"/>
                        <a:pt x="150" y="0"/>
                        <a:pt x="122" y="0"/>
                      </a:cubicBezTo>
                      <a:close/>
                      <a:moveTo>
                        <a:pt x="646" y="445"/>
                      </a:moveTo>
                      <a:cubicBezTo>
                        <a:pt x="618" y="445"/>
                        <a:pt x="590" y="459"/>
                        <a:pt x="572" y="487"/>
                      </a:cubicBezTo>
                      <a:cubicBezTo>
                        <a:pt x="517" y="524"/>
                        <a:pt x="517" y="597"/>
                        <a:pt x="572" y="634"/>
                      </a:cubicBezTo>
                      <a:cubicBezTo>
                        <a:pt x="627" y="690"/>
                        <a:pt x="683" y="745"/>
                        <a:pt x="738" y="800"/>
                      </a:cubicBezTo>
                      <a:cubicBezTo>
                        <a:pt x="756" y="819"/>
                        <a:pt x="775" y="819"/>
                        <a:pt x="812" y="819"/>
                      </a:cubicBezTo>
                      <a:cubicBezTo>
                        <a:pt x="849" y="819"/>
                        <a:pt x="867" y="819"/>
                        <a:pt x="885" y="800"/>
                      </a:cubicBezTo>
                      <a:cubicBezTo>
                        <a:pt x="941" y="745"/>
                        <a:pt x="941" y="690"/>
                        <a:pt x="885" y="634"/>
                      </a:cubicBezTo>
                      <a:cubicBezTo>
                        <a:pt x="830" y="579"/>
                        <a:pt x="775" y="524"/>
                        <a:pt x="720" y="487"/>
                      </a:cubicBezTo>
                      <a:cubicBezTo>
                        <a:pt x="701" y="459"/>
                        <a:pt x="673" y="445"/>
                        <a:pt x="646" y="445"/>
                      </a:cubicBezTo>
                      <a:close/>
                      <a:moveTo>
                        <a:pt x="1123" y="920"/>
                      </a:moveTo>
                      <a:cubicBezTo>
                        <a:pt x="1093" y="920"/>
                        <a:pt x="1061" y="929"/>
                        <a:pt x="1033" y="948"/>
                      </a:cubicBezTo>
                      <a:cubicBezTo>
                        <a:pt x="996" y="1003"/>
                        <a:pt x="996" y="1058"/>
                        <a:pt x="1033" y="1114"/>
                      </a:cubicBezTo>
                      <a:cubicBezTo>
                        <a:pt x="1088" y="1169"/>
                        <a:pt x="1144" y="1224"/>
                        <a:pt x="1181" y="1280"/>
                      </a:cubicBezTo>
                      <a:cubicBezTo>
                        <a:pt x="1199" y="1298"/>
                        <a:pt x="1236" y="1317"/>
                        <a:pt x="1273" y="1317"/>
                      </a:cubicBezTo>
                      <a:cubicBezTo>
                        <a:pt x="1291" y="1317"/>
                        <a:pt x="1328" y="1298"/>
                        <a:pt x="1328" y="1280"/>
                      </a:cubicBezTo>
                      <a:cubicBezTo>
                        <a:pt x="1383" y="1243"/>
                        <a:pt x="1383" y="1169"/>
                        <a:pt x="1346" y="1132"/>
                      </a:cubicBezTo>
                      <a:cubicBezTo>
                        <a:pt x="1291" y="1058"/>
                        <a:pt x="1254" y="1003"/>
                        <a:pt x="1199" y="948"/>
                      </a:cubicBezTo>
                      <a:cubicBezTo>
                        <a:pt x="1181" y="929"/>
                        <a:pt x="1153" y="920"/>
                        <a:pt x="1123" y="920"/>
                      </a:cubicBezTo>
                      <a:close/>
                      <a:moveTo>
                        <a:pt x="1539" y="1445"/>
                      </a:moveTo>
                      <a:cubicBezTo>
                        <a:pt x="1517" y="1445"/>
                        <a:pt x="1495" y="1451"/>
                        <a:pt x="1476" y="1464"/>
                      </a:cubicBezTo>
                      <a:cubicBezTo>
                        <a:pt x="1420" y="1501"/>
                        <a:pt x="1420" y="1575"/>
                        <a:pt x="1457" y="1630"/>
                      </a:cubicBezTo>
                      <a:cubicBezTo>
                        <a:pt x="1494" y="1685"/>
                        <a:pt x="1531" y="1741"/>
                        <a:pt x="1568" y="1815"/>
                      </a:cubicBezTo>
                      <a:cubicBezTo>
                        <a:pt x="1586" y="1833"/>
                        <a:pt x="1623" y="1851"/>
                        <a:pt x="1660" y="1851"/>
                      </a:cubicBezTo>
                      <a:lnTo>
                        <a:pt x="1678" y="1851"/>
                      </a:lnTo>
                      <a:cubicBezTo>
                        <a:pt x="1697" y="1851"/>
                        <a:pt x="1715" y="1851"/>
                        <a:pt x="1734" y="1833"/>
                      </a:cubicBezTo>
                      <a:cubicBezTo>
                        <a:pt x="1771" y="1815"/>
                        <a:pt x="1789" y="1741"/>
                        <a:pt x="1771" y="1685"/>
                      </a:cubicBezTo>
                      <a:cubicBezTo>
                        <a:pt x="1715" y="1630"/>
                        <a:pt x="1678" y="1556"/>
                        <a:pt x="1642" y="1501"/>
                      </a:cubicBezTo>
                      <a:cubicBezTo>
                        <a:pt x="1618" y="1465"/>
                        <a:pt x="1579" y="1445"/>
                        <a:pt x="1539" y="1445"/>
                      </a:cubicBezTo>
                      <a:close/>
                      <a:moveTo>
                        <a:pt x="1886" y="2029"/>
                      </a:moveTo>
                      <a:cubicBezTo>
                        <a:pt x="1872" y="2029"/>
                        <a:pt x="1858" y="2031"/>
                        <a:pt x="1844" y="2036"/>
                      </a:cubicBezTo>
                      <a:cubicBezTo>
                        <a:pt x="1789" y="2054"/>
                        <a:pt x="1752" y="2128"/>
                        <a:pt x="1789" y="2183"/>
                      </a:cubicBezTo>
                      <a:cubicBezTo>
                        <a:pt x="1807" y="2257"/>
                        <a:pt x="1844" y="2312"/>
                        <a:pt x="1863" y="2386"/>
                      </a:cubicBezTo>
                      <a:cubicBezTo>
                        <a:pt x="1881" y="2423"/>
                        <a:pt x="1918" y="2460"/>
                        <a:pt x="1973" y="2460"/>
                      </a:cubicBezTo>
                      <a:lnTo>
                        <a:pt x="2010" y="2441"/>
                      </a:lnTo>
                      <a:cubicBezTo>
                        <a:pt x="2066" y="2423"/>
                        <a:pt x="2103" y="2368"/>
                        <a:pt x="2084" y="2312"/>
                      </a:cubicBezTo>
                      <a:cubicBezTo>
                        <a:pt x="2047" y="2239"/>
                        <a:pt x="2029" y="2165"/>
                        <a:pt x="1992" y="2091"/>
                      </a:cubicBezTo>
                      <a:cubicBezTo>
                        <a:pt x="1964" y="2050"/>
                        <a:pt x="1926" y="2029"/>
                        <a:pt x="1886" y="2029"/>
                      </a:cubicBezTo>
                      <a:close/>
                      <a:moveTo>
                        <a:pt x="2103" y="2661"/>
                      </a:moveTo>
                      <a:cubicBezTo>
                        <a:pt x="2038" y="2661"/>
                        <a:pt x="1971" y="2709"/>
                        <a:pt x="1992" y="2792"/>
                      </a:cubicBezTo>
                      <a:cubicBezTo>
                        <a:pt x="1992" y="2866"/>
                        <a:pt x="2010" y="2939"/>
                        <a:pt x="2010" y="3013"/>
                      </a:cubicBezTo>
                      <a:cubicBezTo>
                        <a:pt x="2010" y="3068"/>
                        <a:pt x="2066" y="3105"/>
                        <a:pt x="2121" y="3105"/>
                      </a:cubicBezTo>
                      <a:lnTo>
                        <a:pt x="2139" y="3105"/>
                      </a:lnTo>
                      <a:cubicBezTo>
                        <a:pt x="2195" y="3105"/>
                        <a:pt x="2250" y="3050"/>
                        <a:pt x="2232" y="2995"/>
                      </a:cubicBezTo>
                      <a:cubicBezTo>
                        <a:pt x="2232" y="2902"/>
                        <a:pt x="2232" y="2829"/>
                        <a:pt x="2213" y="2755"/>
                      </a:cubicBezTo>
                      <a:cubicBezTo>
                        <a:pt x="2205" y="2690"/>
                        <a:pt x="2154" y="2661"/>
                        <a:pt x="2103" y="2661"/>
                      </a:cubicBezTo>
                      <a:close/>
                      <a:moveTo>
                        <a:pt x="2139" y="3327"/>
                      </a:moveTo>
                      <a:cubicBezTo>
                        <a:pt x="2066" y="3327"/>
                        <a:pt x="2029" y="3382"/>
                        <a:pt x="2029" y="3456"/>
                      </a:cubicBezTo>
                      <a:lnTo>
                        <a:pt x="2029" y="3677"/>
                      </a:lnTo>
                      <a:cubicBezTo>
                        <a:pt x="2029" y="3732"/>
                        <a:pt x="2084" y="3788"/>
                        <a:pt x="2139" y="3788"/>
                      </a:cubicBezTo>
                      <a:cubicBezTo>
                        <a:pt x="2213" y="3788"/>
                        <a:pt x="2250" y="3732"/>
                        <a:pt x="2250" y="3677"/>
                      </a:cubicBezTo>
                      <a:lnTo>
                        <a:pt x="2250" y="3437"/>
                      </a:lnTo>
                      <a:cubicBezTo>
                        <a:pt x="2250" y="3382"/>
                        <a:pt x="2195" y="3327"/>
                        <a:pt x="2139" y="3327"/>
                      </a:cubicBezTo>
                      <a:close/>
                      <a:moveTo>
                        <a:pt x="2180" y="4005"/>
                      </a:moveTo>
                      <a:cubicBezTo>
                        <a:pt x="2173" y="4005"/>
                        <a:pt x="2165" y="4006"/>
                        <a:pt x="2158" y="4009"/>
                      </a:cubicBezTo>
                      <a:cubicBezTo>
                        <a:pt x="2103" y="4009"/>
                        <a:pt x="2047" y="4064"/>
                        <a:pt x="2047" y="4120"/>
                      </a:cubicBezTo>
                      <a:lnTo>
                        <a:pt x="2066" y="4359"/>
                      </a:lnTo>
                      <a:cubicBezTo>
                        <a:pt x="2066" y="4415"/>
                        <a:pt x="2121" y="4451"/>
                        <a:pt x="2176" y="4451"/>
                      </a:cubicBezTo>
                      <a:lnTo>
                        <a:pt x="2195" y="4451"/>
                      </a:lnTo>
                      <a:cubicBezTo>
                        <a:pt x="2250" y="4451"/>
                        <a:pt x="2287" y="4396"/>
                        <a:pt x="2287" y="4341"/>
                      </a:cubicBezTo>
                      <a:lnTo>
                        <a:pt x="2269" y="4101"/>
                      </a:lnTo>
                      <a:cubicBezTo>
                        <a:pt x="2269" y="4053"/>
                        <a:pt x="2227" y="4005"/>
                        <a:pt x="2180" y="4005"/>
                      </a:cubicBezTo>
                      <a:close/>
                      <a:moveTo>
                        <a:pt x="2216" y="4668"/>
                      </a:moveTo>
                      <a:cubicBezTo>
                        <a:pt x="2155" y="4668"/>
                        <a:pt x="2093" y="4714"/>
                        <a:pt x="2103" y="4802"/>
                      </a:cubicBezTo>
                      <a:lnTo>
                        <a:pt x="2121" y="5023"/>
                      </a:lnTo>
                      <a:cubicBezTo>
                        <a:pt x="2121" y="5078"/>
                        <a:pt x="2176" y="5134"/>
                        <a:pt x="2232" y="5134"/>
                      </a:cubicBezTo>
                      <a:lnTo>
                        <a:pt x="2250" y="5134"/>
                      </a:lnTo>
                      <a:cubicBezTo>
                        <a:pt x="2305" y="5115"/>
                        <a:pt x="2342" y="5078"/>
                        <a:pt x="2342" y="5005"/>
                      </a:cubicBezTo>
                      <a:lnTo>
                        <a:pt x="2324" y="4783"/>
                      </a:lnTo>
                      <a:cubicBezTo>
                        <a:pt x="2324" y="4705"/>
                        <a:pt x="2270" y="4668"/>
                        <a:pt x="2216" y="4668"/>
                      </a:cubicBezTo>
                      <a:close/>
                      <a:moveTo>
                        <a:pt x="2279" y="5351"/>
                      </a:moveTo>
                      <a:cubicBezTo>
                        <a:pt x="2269" y="5351"/>
                        <a:pt x="2260" y="5353"/>
                        <a:pt x="2250" y="5355"/>
                      </a:cubicBezTo>
                      <a:cubicBezTo>
                        <a:pt x="2195" y="5355"/>
                        <a:pt x="2139" y="5410"/>
                        <a:pt x="2158" y="5466"/>
                      </a:cubicBezTo>
                      <a:lnTo>
                        <a:pt x="2176" y="5705"/>
                      </a:lnTo>
                      <a:cubicBezTo>
                        <a:pt x="2176" y="5761"/>
                        <a:pt x="2232" y="5798"/>
                        <a:pt x="2287" y="5798"/>
                      </a:cubicBezTo>
                      <a:cubicBezTo>
                        <a:pt x="2361" y="5798"/>
                        <a:pt x="2398" y="5742"/>
                        <a:pt x="2398" y="5687"/>
                      </a:cubicBezTo>
                      <a:lnTo>
                        <a:pt x="2379" y="5447"/>
                      </a:lnTo>
                      <a:cubicBezTo>
                        <a:pt x="2379" y="5399"/>
                        <a:pt x="2338" y="5351"/>
                        <a:pt x="2279" y="5351"/>
                      </a:cubicBezTo>
                      <a:close/>
                      <a:moveTo>
                        <a:pt x="2305" y="6019"/>
                      </a:moveTo>
                      <a:cubicBezTo>
                        <a:pt x="2250" y="6019"/>
                        <a:pt x="2213" y="6074"/>
                        <a:pt x="2213" y="6130"/>
                      </a:cubicBezTo>
                      <a:lnTo>
                        <a:pt x="2232" y="6369"/>
                      </a:lnTo>
                      <a:cubicBezTo>
                        <a:pt x="2232" y="6425"/>
                        <a:pt x="2287" y="6461"/>
                        <a:pt x="2342" y="6461"/>
                      </a:cubicBezTo>
                      <a:lnTo>
                        <a:pt x="2361" y="6461"/>
                      </a:lnTo>
                      <a:cubicBezTo>
                        <a:pt x="2416" y="6461"/>
                        <a:pt x="2453" y="6406"/>
                        <a:pt x="2453" y="6351"/>
                      </a:cubicBezTo>
                      <a:lnTo>
                        <a:pt x="2434" y="6111"/>
                      </a:lnTo>
                      <a:cubicBezTo>
                        <a:pt x="2434" y="6056"/>
                        <a:pt x="2379" y="6019"/>
                        <a:pt x="2305" y="6019"/>
                      </a:cubicBezTo>
                      <a:close/>
                      <a:moveTo>
                        <a:pt x="2391" y="6678"/>
                      </a:moveTo>
                      <a:cubicBezTo>
                        <a:pt x="2330" y="6678"/>
                        <a:pt x="2269" y="6724"/>
                        <a:pt x="2269" y="6812"/>
                      </a:cubicBezTo>
                      <a:lnTo>
                        <a:pt x="2305" y="7033"/>
                      </a:lnTo>
                      <a:cubicBezTo>
                        <a:pt x="2305" y="7088"/>
                        <a:pt x="2342" y="7144"/>
                        <a:pt x="2416" y="7144"/>
                      </a:cubicBezTo>
                      <a:lnTo>
                        <a:pt x="2434" y="7144"/>
                      </a:lnTo>
                      <a:cubicBezTo>
                        <a:pt x="2490" y="7125"/>
                        <a:pt x="2527" y="7070"/>
                        <a:pt x="2527" y="7015"/>
                      </a:cubicBezTo>
                      <a:lnTo>
                        <a:pt x="2508" y="6793"/>
                      </a:lnTo>
                      <a:cubicBezTo>
                        <a:pt x="2500" y="6715"/>
                        <a:pt x="2446" y="6678"/>
                        <a:pt x="2391" y="6678"/>
                      </a:cubicBezTo>
                      <a:close/>
                      <a:moveTo>
                        <a:pt x="2460" y="7355"/>
                      </a:moveTo>
                      <a:cubicBezTo>
                        <a:pt x="2396" y="7355"/>
                        <a:pt x="2332" y="7397"/>
                        <a:pt x="2342" y="7476"/>
                      </a:cubicBezTo>
                      <a:lnTo>
                        <a:pt x="2361" y="7715"/>
                      </a:lnTo>
                      <a:cubicBezTo>
                        <a:pt x="2379" y="7771"/>
                        <a:pt x="2416" y="7808"/>
                        <a:pt x="2471" y="7808"/>
                      </a:cubicBezTo>
                      <a:lnTo>
                        <a:pt x="2508" y="7808"/>
                      </a:lnTo>
                      <a:cubicBezTo>
                        <a:pt x="2564" y="7808"/>
                        <a:pt x="2600" y="7752"/>
                        <a:pt x="2600" y="7678"/>
                      </a:cubicBezTo>
                      <a:lnTo>
                        <a:pt x="2582" y="7457"/>
                      </a:lnTo>
                      <a:cubicBezTo>
                        <a:pt x="2573" y="7388"/>
                        <a:pt x="2516" y="7355"/>
                        <a:pt x="2460" y="7355"/>
                      </a:cubicBezTo>
                      <a:close/>
                      <a:moveTo>
                        <a:pt x="2537" y="8025"/>
                      </a:moveTo>
                      <a:cubicBezTo>
                        <a:pt x="2528" y="8025"/>
                        <a:pt x="2518" y="8026"/>
                        <a:pt x="2508" y="8029"/>
                      </a:cubicBezTo>
                      <a:cubicBezTo>
                        <a:pt x="2453" y="8029"/>
                        <a:pt x="2416" y="8084"/>
                        <a:pt x="2416" y="8158"/>
                      </a:cubicBezTo>
                      <a:lnTo>
                        <a:pt x="2434" y="8379"/>
                      </a:lnTo>
                      <a:cubicBezTo>
                        <a:pt x="2453" y="8435"/>
                        <a:pt x="2490" y="8471"/>
                        <a:pt x="2545" y="8471"/>
                      </a:cubicBezTo>
                      <a:lnTo>
                        <a:pt x="2564" y="8471"/>
                      </a:lnTo>
                      <a:cubicBezTo>
                        <a:pt x="2619" y="8471"/>
                        <a:pt x="2674" y="8416"/>
                        <a:pt x="2656" y="8361"/>
                      </a:cubicBezTo>
                      <a:lnTo>
                        <a:pt x="2637" y="8121"/>
                      </a:lnTo>
                      <a:cubicBezTo>
                        <a:pt x="2637" y="8073"/>
                        <a:pt x="2596" y="8025"/>
                        <a:pt x="2537" y="8025"/>
                      </a:cubicBezTo>
                      <a:close/>
                      <a:moveTo>
                        <a:pt x="2600" y="8693"/>
                      </a:moveTo>
                      <a:cubicBezTo>
                        <a:pt x="2527" y="8693"/>
                        <a:pt x="2490" y="8748"/>
                        <a:pt x="2490" y="8822"/>
                      </a:cubicBezTo>
                      <a:lnTo>
                        <a:pt x="2527" y="9043"/>
                      </a:lnTo>
                      <a:cubicBezTo>
                        <a:pt x="2527" y="9098"/>
                        <a:pt x="2582" y="9135"/>
                        <a:pt x="2637" y="9154"/>
                      </a:cubicBezTo>
                      <a:cubicBezTo>
                        <a:pt x="2711" y="9135"/>
                        <a:pt x="2748" y="9080"/>
                        <a:pt x="2748" y="9025"/>
                      </a:cubicBezTo>
                      <a:lnTo>
                        <a:pt x="2711" y="8785"/>
                      </a:lnTo>
                      <a:cubicBezTo>
                        <a:pt x="2711" y="8730"/>
                        <a:pt x="2656" y="8693"/>
                        <a:pt x="2600" y="8693"/>
                      </a:cubicBezTo>
                      <a:close/>
                      <a:moveTo>
                        <a:pt x="2693" y="9358"/>
                      </a:moveTo>
                      <a:cubicBezTo>
                        <a:pt x="2633" y="9358"/>
                        <a:pt x="2572" y="9405"/>
                        <a:pt x="2582" y="9486"/>
                      </a:cubicBezTo>
                      <a:lnTo>
                        <a:pt x="2600" y="9725"/>
                      </a:lnTo>
                      <a:cubicBezTo>
                        <a:pt x="2619" y="9762"/>
                        <a:pt x="2656" y="9818"/>
                        <a:pt x="2711" y="9818"/>
                      </a:cubicBezTo>
                      <a:lnTo>
                        <a:pt x="2748" y="9818"/>
                      </a:lnTo>
                      <a:cubicBezTo>
                        <a:pt x="2803" y="9799"/>
                        <a:pt x="2840" y="9744"/>
                        <a:pt x="2840" y="9688"/>
                      </a:cubicBezTo>
                      <a:lnTo>
                        <a:pt x="2803" y="9467"/>
                      </a:lnTo>
                      <a:cubicBezTo>
                        <a:pt x="2795" y="9391"/>
                        <a:pt x="2744" y="9358"/>
                        <a:pt x="2693" y="9358"/>
                      </a:cubicBezTo>
                      <a:close/>
                      <a:moveTo>
                        <a:pt x="2766" y="10020"/>
                      </a:moveTo>
                      <a:cubicBezTo>
                        <a:pt x="2693" y="10039"/>
                        <a:pt x="2656" y="10094"/>
                        <a:pt x="2674" y="10149"/>
                      </a:cubicBezTo>
                      <a:lnTo>
                        <a:pt x="2693" y="10389"/>
                      </a:lnTo>
                      <a:cubicBezTo>
                        <a:pt x="2711" y="10444"/>
                        <a:pt x="2748" y="10481"/>
                        <a:pt x="2803" y="10481"/>
                      </a:cubicBezTo>
                      <a:lnTo>
                        <a:pt x="2822" y="10481"/>
                      </a:lnTo>
                      <a:cubicBezTo>
                        <a:pt x="2877" y="10463"/>
                        <a:pt x="2932" y="10408"/>
                        <a:pt x="2914" y="10352"/>
                      </a:cubicBezTo>
                      <a:lnTo>
                        <a:pt x="2895" y="10131"/>
                      </a:lnTo>
                      <a:cubicBezTo>
                        <a:pt x="2877" y="10057"/>
                        <a:pt x="2822" y="10020"/>
                        <a:pt x="2766" y="10020"/>
                      </a:cubicBezTo>
                      <a:close/>
                      <a:moveTo>
                        <a:pt x="2878" y="10686"/>
                      </a:moveTo>
                      <a:cubicBezTo>
                        <a:pt x="2817" y="10686"/>
                        <a:pt x="2756" y="10733"/>
                        <a:pt x="2766" y="10813"/>
                      </a:cubicBezTo>
                      <a:lnTo>
                        <a:pt x="2803" y="11053"/>
                      </a:lnTo>
                      <a:cubicBezTo>
                        <a:pt x="2803" y="11108"/>
                        <a:pt x="2859" y="11145"/>
                        <a:pt x="2914" y="11145"/>
                      </a:cubicBezTo>
                      <a:lnTo>
                        <a:pt x="2932" y="11145"/>
                      </a:lnTo>
                      <a:cubicBezTo>
                        <a:pt x="2988" y="11127"/>
                        <a:pt x="3043" y="11071"/>
                        <a:pt x="3025" y="11016"/>
                      </a:cubicBezTo>
                      <a:lnTo>
                        <a:pt x="2988" y="10795"/>
                      </a:lnTo>
                      <a:cubicBezTo>
                        <a:pt x="2979" y="10719"/>
                        <a:pt x="2929" y="10686"/>
                        <a:pt x="2878" y="10686"/>
                      </a:cubicBezTo>
                      <a:close/>
                      <a:moveTo>
                        <a:pt x="2998" y="11362"/>
                      </a:moveTo>
                      <a:cubicBezTo>
                        <a:pt x="2988" y="11362"/>
                        <a:pt x="2979" y="11363"/>
                        <a:pt x="2969" y="11366"/>
                      </a:cubicBezTo>
                      <a:cubicBezTo>
                        <a:pt x="2895" y="11366"/>
                        <a:pt x="2859" y="11422"/>
                        <a:pt x="2877" y="11496"/>
                      </a:cubicBezTo>
                      <a:lnTo>
                        <a:pt x="2914" y="11717"/>
                      </a:lnTo>
                      <a:cubicBezTo>
                        <a:pt x="2914" y="11772"/>
                        <a:pt x="2951" y="11809"/>
                        <a:pt x="3006" y="11809"/>
                      </a:cubicBezTo>
                      <a:lnTo>
                        <a:pt x="3043" y="11809"/>
                      </a:lnTo>
                      <a:cubicBezTo>
                        <a:pt x="3098" y="11791"/>
                        <a:pt x="3135" y="11735"/>
                        <a:pt x="3117" y="11680"/>
                      </a:cubicBezTo>
                      <a:lnTo>
                        <a:pt x="3098" y="11459"/>
                      </a:lnTo>
                      <a:cubicBezTo>
                        <a:pt x="3083" y="11398"/>
                        <a:pt x="3042" y="11362"/>
                        <a:pt x="2998" y="11362"/>
                      </a:cubicBezTo>
                      <a:close/>
                      <a:moveTo>
                        <a:pt x="3109" y="12026"/>
                      </a:moveTo>
                      <a:cubicBezTo>
                        <a:pt x="3099" y="12026"/>
                        <a:pt x="3090" y="12027"/>
                        <a:pt x="3080" y="12030"/>
                      </a:cubicBezTo>
                      <a:cubicBezTo>
                        <a:pt x="3006" y="12030"/>
                        <a:pt x="2969" y="12086"/>
                        <a:pt x="2988" y="12159"/>
                      </a:cubicBezTo>
                      <a:lnTo>
                        <a:pt x="3025" y="12381"/>
                      </a:lnTo>
                      <a:cubicBezTo>
                        <a:pt x="3025" y="12436"/>
                        <a:pt x="3080" y="12473"/>
                        <a:pt x="3135" y="12473"/>
                      </a:cubicBezTo>
                      <a:lnTo>
                        <a:pt x="3154" y="12454"/>
                      </a:lnTo>
                      <a:cubicBezTo>
                        <a:pt x="3209" y="12454"/>
                        <a:pt x="3246" y="12399"/>
                        <a:pt x="3246" y="12325"/>
                      </a:cubicBezTo>
                      <a:lnTo>
                        <a:pt x="3209" y="12104"/>
                      </a:lnTo>
                      <a:cubicBezTo>
                        <a:pt x="3194" y="12059"/>
                        <a:pt x="3154" y="12026"/>
                        <a:pt x="3109" y="12026"/>
                      </a:cubicBezTo>
                      <a:close/>
                      <a:moveTo>
                        <a:pt x="3191" y="12676"/>
                      </a:moveTo>
                      <a:cubicBezTo>
                        <a:pt x="3135" y="12694"/>
                        <a:pt x="3098" y="12750"/>
                        <a:pt x="3117" y="12823"/>
                      </a:cubicBezTo>
                      <a:cubicBezTo>
                        <a:pt x="3117" y="12897"/>
                        <a:pt x="3135" y="12971"/>
                        <a:pt x="3154" y="13045"/>
                      </a:cubicBezTo>
                      <a:cubicBezTo>
                        <a:pt x="3172" y="13100"/>
                        <a:pt x="3209" y="13137"/>
                        <a:pt x="3264" y="13137"/>
                      </a:cubicBezTo>
                      <a:lnTo>
                        <a:pt x="3283" y="13118"/>
                      </a:lnTo>
                      <a:cubicBezTo>
                        <a:pt x="3356" y="13100"/>
                        <a:pt x="3393" y="13045"/>
                        <a:pt x="3375" y="12989"/>
                      </a:cubicBezTo>
                      <a:cubicBezTo>
                        <a:pt x="3356" y="12915"/>
                        <a:pt x="3338" y="12842"/>
                        <a:pt x="3338" y="12768"/>
                      </a:cubicBezTo>
                      <a:cubicBezTo>
                        <a:pt x="3320" y="12713"/>
                        <a:pt x="3264" y="12676"/>
                        <a:pt x="3191" y="12676"/>
                      </a:cubicBezTo>
                      <a:close/>
                      <a:moveTo>
                        <a:pt x="3369" y="13335"/>
                      </a:moveTo>
                      <a:cubicBezTo>
                        <a:pt x="3358" y="13335"/>
                        <a:pt x="3348" y="13336"/>
                        <a:pt x="3338" y="13340"/>
                      </a:cubicBezTo>
                      <a:cubicBezTo>
                        <a:pt x="3283" y="13358"/>
                        <a:pt x="3246" y="13413"/>
                        <a:pt x="3264" y="13469"/>
                      </a:cubicBezTo>
                      <a:cubicBezTo>
                        <a:pt x="3283" y="13561"/>
                        <a:pt x="3301" y="13635"/>
                        <a:pt x="3320" y="13708"/>
                      </a:cubicBezTo>
                      <a:cubicBezTo>
                        <a:pt x="3320" y="13745"/>
                        <a:pt x="3375" y="13782"/>
                        <a:pt x="3430" y="13782"/>
                      </a:cubicBezTo>
                      <a:lnTo>
                        <a:pt x="3449" y="13782"/>
                      </a:lnTo>
                      <a:cubicBezTo>
                        <a:pt x="3504" y="13764"/>
                        <a:pt x="3541" y="13690"/>
                        <a:pt x="3522" y="13635"/>
                      </a:cubicBezTo>
                      <a:lnTo>
                        <a:pt x="3467" y="13413"/>
                      </a:lnTo>
                      <a:cubicBezTo>
                        <a:pt x="3467" y="13368"/>
                        <a:pt x="3417" y="13335"/>
                        <a:pt x="3369" y="13335"/>
                      </a:cubicBezTo>
                      <a:close/>
                      <a:moveTo>
                        <a:pt x="3535" y="13999"/>
                      </a:moveTo>
                      <a:cubicBezTo>
                        <a:pt x="3524" y="13999"/>
                        <a:pt x="3514" y="14000"/>
                        <a:pt x="3504" y="14003"/>
                      </a:cubicBezTo>
                      <a:cubicBezTo>
                        <a:pt x="3449" y="14022"/>
                        <a:pt x="3412" y="14077"/>
                        <a:pt x="3430" y="14133"/>
                      </a:cubicBezTo>
                      <a:cubicBezTo>
                        <a:pt x="3449" y="14206"/>
                        <a:pt x="3486" y="14298"/>
                        <a:pt x="3504" y="14354"/>
                      </a:cubicBezTo>
                      <a:cubicBezTo>
                        <a:pt x="3522" y="14409"/>
                        <a:pt x="3559" y="14428"/>
                        <a:pt x="3615" y="14428"/>
                      </a:cubicBezTo>
                      <a:lnTo>
                        <a:pt x="3652" y="14428"/>
                      </a:lnTo>
                      <a:cubicBezTo>
                        <a:pt x="3707" y="14409"/>
                        <a:pt x="3725" y="14354"/>
                        <a:pt x="3707" y="14280"/>
                      </a:cubicBezTo>
                      <a:lnTo>
                        <a:pt x="3652" y="14077"/>
                      </a:lnTo>
                      <a:cubicBezTo>
                        <a:pt x="3636" y="14032"/>
                        <a:pt x="3584" y="13999"/>
                        <a:pt x="3535" y="13999"/>
                      </a:cubicBezTo>
                      <a:close/>
                      <a:moveTo>
                        <a:pt x="3784" y="14630"/>
                      </a:moveTo>
                      <a:cubicBezTo>
                        <a:pt x="3764" y="14630"/>
                        <a:pt x="3744" y="14637"/>
                        <a:pt x="3725" y="14649"/>
                      </a:cubicBezTo>
                      <a:cubicBezTo>
                        <a:pt x="3670" y="14667"/>
                        <a:pt x="3652" y="14741"/>
                        <a:pt x="3670" y="14778"/>
                      </a:cubicBezTo>
                      <a:cubicBezTo>
                        <a:pt x="3688" y="14833"/>
                        <a:pt x="3725" y="14889"/>
                        <a:pt x="3744" y="14925"/>
                      </a:cubicBezTo>
                      <a:cubicBezTo>
                        <a:pt x="3762" y="14962"/>
                        <a:pt x="3799" y="14981"/>
                        <a:pt x="3836" y="14981"/>
                      </a:cubicBezTo>
                      <a:cubicBezTo>
                        <a:pt x="3854" y="14981"/>
                        <a:pt x="3873" y="14981"/>
                        <a:pt x="3891" y="14962"/>
                      </a:cubicBezTo>
                      <a:cubicBezTo>
                        <a:pt x="3947" y="14944"/>
                        <a:pt x="3965" y="14870"/>
                        <a:pt x="3947" y="14815"/>
                      </a:cubicBezTo>
                      <a:cubicBezTo>
                        <a:pt x="3910" y="14778"/>
                        <a:pt x="3891" y="14741"/>
                        <a:pt x="3873" y="14704"/>
                      </a:cubicBezTo>
                      <a:cubicBezTo>
                        <a:pt x="3861" y="14655"/>
                        <a:pt x="3824" y="14630"/>
                        <a:pt x="3784" y="1463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1"/>
                <p:cNvSpPr/>
                <p:nvPr/>
              </p:nvSpPr>
              <p:spPr>
                <a:xfrm>
                  <a:off x="9463663" y="3734604"/>
                  <a:ext cx="323972" cy="909557"/>
                </a:xfrm>
                <a:custGeom>
                  <a:rect b="b" l="l" r="r" t="t"/>
                  <a:pathLst>
                    <a:path extrusionOk="0" h="20245" w="7211">
                      <a:moveTo>
                        <a:pt x="4793" y="1"/>
                      </a:moveTo>
                      <a:cubicBezTo>
                        <a:pt x="4706" y="1"/>
                        <a:pt x="4614" y="71"/>
                        <a:pt x="4647" y="181"/>
                      </a:cubicBezTo>
                      <a:cubicBezTo>
                        <a:pt x="4666" y="237"/>
                        <a:pt x="6178" y="5787"/>
                        <a:pt x="6307" y="6875"/>
                      </a:cubicBezTo>
                      <a:cubicBezTo>
                        <a:pt x="6344" y="7355"/>
                        <a:pt x="6325" y="8498"/>
                        <a:pt x="6270" y="9715"/>
                      </a:cubicBezTo>
                      <a:cubicBezTo>
                        <a:pt x="6215" y="11430"/>
                        <a:pt x="6159" y="13366"/>
                        <a:pt x="6307" y="14270"/>
                      </a:cubicBezTo>
                      <a:cubicBezTo>
                        <a:pt x="6565" y="15855"/>
                        <a:pt x="6915" y="18751"/>
                        <a:pt x="6860" y="19009"/>
                      </a:cubicBezTo>
                      <a:cubicBezTo>
                        <a:pt x="6639" y="19322"/>
                        <a:pt x="6344" y="19562"/>
                        <a:pt x="5993" y="19709"/>
                      </a:cubicBezTo>
                      <a:cubicBezTo>
                        <a:pt x="5699" y="19857"/>
                        <a:pt x="5381" y="19932"/>
                        <a:pt x="5063" y="19932"/>
                      </a:cubicBezTo>
                      <a:cubicBezTo>
                        <a:pt x="4823" y="19932"/>
                        <a:pt x="4582" y="19889"/>
                        <a:pt x="4352" y="19802"/>
                      </a:cubicBezTo>
                      <a:cubicBezTo>
                        <a:pt x="4352" y="19802"/>
                        <a:pt x="3320" y="19377"/>
                        <a:pt x="2748" y="16648"/>
                      </a:cubicBezTo>
                      <a:cubicBezTo>
                        <a:pt x="2342" y="14786"/>
                        <a:pt x="2066" y="12167"/>
                        <a:pt x="1881" y="10250"/>
                      </a:cubicBezTo>
                      <a:cubicBezTo>
                        <a:pt x="1789" y="9254"/>
                        <a:pt x="1697" y="8479"/>
                        <a:pt x="1642" y="8129"/>
                      </a:cubicBezTo>
                      <a:cubicBezTo>
                        <a:pt x="1439" y="7133"/>
                        <a:pt x="295" y="5953"/>
                        <a:pt x="259" y="5898"/>
                      </a:cubicBezTo>
                      <a:cubicBezTo>
                        <a:pt x="231" y="5870"/>
                        <a:pt x="194" y="5856"/>
                        <a:pt x="157" y="5856"/>
                      </a:cubicBezTo>
                      <a:cubicBezTo>
                        <a:pt x="120" y="5856"/>
                        <a:pt x="83" y="5870"/>
                        <a:pt x="56" y="5898"/>
                      </a:cubicBezTo>
                      <a:cubicBezTo>
                        <a:pt x="0" y="5953"/>
                        <a:pt x="0" y="6045"/>
                        <a:pt x="56" y="6101"/>
                      </a:cubicBezTo>
                      <a:cubicBezTo>
                        <a:pt x="56" y="6119"/>
                        <a:pt x="1181" y="7281"/>
                        <a:pt x="1346" y="8184"/>
                      </a:cubicBezTo>
                      <a:cubicBezTo>
                        <a:pt x="1402" y="8516"/>
                        <a:pt x="1494" y="9309"/>
                        <a:pt x="1586" y="10286"/>
                      </a:cubicBezTo>
                      <a:cubicBezTo>
                        <a:pt x="1771" y="12204"/>
                        <a:pt x="2047" y="14841"/>
                        <a:pt x="2453" y="16722"/>
                      </a:cubicBezTo>
                      <a:cubicBezTo>
                        <a:pt x="3080" y="19617"/>
                        <a:pt x="4205" y="20078"/>
                        <a:pt x="4242" y="20078"/>
                      </a:cubicBezTo>
                      <a:cubicBezTo>
                        <a:pt x="4481" y="20189"/>
                        <a:pt x="4758" y="20244"/>
                        <a:pt x="5016" y="20244"/>
                      </a:cubicBezTo>
                      <a:cubicBezTo>
                        <a:pt x="5440" y="20226"/>
                        <a:pt x="5827" y="20115"/>
                        <a:pt x="6196" y="19931"/>
                      </a:cubicBezTo>
                      <a:cubicBezTo>
                        <a:pt x="6676" y="19673"/>
                        <a:pt x="7100" y="19304"/>
                        <a:pt x="7137" y="19082"/>
                      </a:cubicBezTo>
                      <a:cubicBezTo>
                        <a:pt x="7210" y="18751"/>
                        <a:pt x="6823" y="15653"/>
                        <a:pt x="6584" y="14214"/>
                      </a:cubicBezTo>
                      <a:cubicBezTo>
                        <a:pt x="6454" y="13348"/>
                        <a:pt x="6510" y="11411"/>
                        <a:pt x="6565" y="9715"/>
                      </a:cubicBezTo>
                      <a:cubicBezTo>
                        <a:pt x="6602" y="8442"/>
                        <a:pt x="6639" y="7336"/>
                        <a:pt x="6584" y="6857"/>
                      </a:cubicBezTo>
                      <a:cubicBezTo>
                        <a:pt x="6473" y="5732"/>
                        <a:pt x="4998" y="329"/>
                        <a:pt x="4924" y="108"/>
                      </a:cubicBezTo>
                      <a:cubicBezTo>
                        <a:pt x="4909" y="33"/>
                        <a:pt x="4852" y="1"/>
                        <a:pt x="4793"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1"/>
                <p:cNvSpPr/>
                <p:nvPr/>
              </p:nvSpPr>
              <p:spPr>
                <a:xfrm>
                  <a:off x="9668311" y="4685512"/>
                  <a:ext cx="352950" cy="138467"/>
                </a:xfrm>
                <a:custGeom>
                  <a:rect b="b" l="l" r="r" t="t"/>
                  <a:pathLst>
                    <a:path extrusionOk="0" h="3082" w="7856">
                      <a:moveTo>
                        <a:pt x="2924" y="1"/>
                      </a:moveTo>
                      <a:cubicBezTo>
                        <a:pt x="2726" y="1"/>
                        <a:pt x="1976" y="615"/>
                        <a:pt x="2158" y="960"/>
                      </a:cubicBezTo>
                      <a:cubicBezTo>
                        <a:pt x="2309" y="1280"/>
                        <a:pt x="2107" y="1539"/>
                        <a:pt x="1958" y="1539"/>
                      </a:cubicBezTo>
                      <a:cubicBezTo>
                        <a:pt x="1944" y="1539"/>
                        <a:pt x="1931" y="1536"/>
                        <a:pt x="1918" y="1532"/>
                      </a:cubicBezTo>
                      <a:cubicBezTo>
                        <a:pt x="1800" y="1464"/>
                        <a:pt x="1682" y="983"/>
                        <a:pt x="1509" y="983"/>
                      </a:cubicBezTo>
                      <a:cubicBezTo>
                        <a:pt x="1492" y="983"/>
                        <a:pt x="1475" y="987"/>
                        <a:pt x="1457" y="997"/>
                      </a:cubicBezTo>
                      <a:cubicBezTo>
                        <a:pt x="1399" y="1023"/>
                        <a:pt x="1275" y="1032"/>
                        <a:pt x="1125" y="1032"/>
                      </a:cubicBezTo>
                      <a:cubicBezTo>
                        <a:pt x="883" y="1032"/>
                        <a:pt x="573" y="1010"/>
                        <a:pt x="370" y="1010"/>
                      </a:cubicBezTo>
                      <a:cubicBezTo>
                        <a:pt x="265" y="1010"/>
                        <a:pt x="189" y="1016"/>
                        <a:pt x="166" y="1034"/>
                      </a:cubicBezTo>
                      <a:cubicBezTo>
                        <a:pt x="92" y="1108"/>
                        <a:pt x="0" y="2583"/>
                        <a:pt x="0" y="2583"/>
                      </a:cubicBezTo>
                      <a:cubicBezTo>
                        <a:pt x="274" y="2972"/>
                        <a:pt x="842" y="3081"/>
                        <a:pt x="1386" y="3081"/>
                      </a:cubicBezTo>
                      <a:cubicBezTo>
                        <a:pt x="1976" y="3081"/>
                        <a:pt x="2540" y="2953"/>
                        <a:pt x="2674" y="2915"/>
                      </a:cubicBezTo>
                      <a:cubicBezTo>
                        <a:pt x="2932" y="2823"/>
                        <a:pt x="2951" y="2417"/>
                        <a:pt x="3098" y="2103"/>
                      </a:cubicBezTo>
                      <a:cubicBezTo>
                        <a:pt x="3138" y="2013"/>
                        <a:pt x="3186" y="1978"/>
                        <a:pt x="3239" y="1978"/>
                      </a:cubicBezTo>
                      <a:cubicBezTo>
                        <a:pt x="3356" y="1978"/>
                        <a:pt x="3494" y="2154"/>
                        <a:pt x="3596" y="2269"/>
                      </a:cubicBezTo>
                      <a:cubicBezTo>
                        <a:pt x="3737" y="2428"/>
                        <a:pt x="3978" y="2603"/>
                        <a:pt x="4975" y="2603"/>
                      </a:cubicBezTo>
                      <a:cubicBezTo>
                        <a:pt x="5023" y="2603"/>
                        <a:pt x="5074" y="2602"/>
                        <a:pt x="5126" y="2601"/>
                      </a:cubicBezTo>
                      <a:cubicBezTo>
                        <a:pt x="6270" y="2601"/>
                        <a:pt x="7118" y="1753"/>
                        <a:pt x="7487" y="1329"/>
                      </a:cubicBezTo>
                      <a:cubicBezTo>
                        <a:pt x="7856" y="905"/>
                        <a:pt x="7616" y="739"/>
                        <a:pt x="7358" y="610"/>
                      </a:cubicBezTo>
                      <a:cubicBezTo>
                        <a:pt x="7275" y="566"/>
                        <a:pt x="7149" y="551"/>
                        <a:pt x="6987" y="551"/>
                      </a:cubicBezTo>
                      <a:cubicBezTo>
                        <a:pt x="6683" y="551"/>
                        <a:pt x="6252" y="602"/>
                        <a:pt x="5739" y="602"/>
                      </a:cubicBezTo>
                      <a:cubicBezTo>
                        <a:pt x="5614" y="602"/>
                        <a:pt x="5483" y="599"/>
                        <a:pt x="5348" y="591"/>
                      </a:cubicBezTo>
                      <a:cubicBezTo>
                        <a:pt x="4389" y="517"/>
                        <a:pt x="3135" y="20"/>
                        <a:pt x="2932" y="1"/>
                      </a:cubicBezTo>
                      <a:cubicBezTo>
                        <a:pt x="2929" y="1"/>
                        <a:pt x="2927" y="1"/>
                        <a:pt x="2924"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1"/>
                <p:cNvSpPr/>
                <p:nvPr/>
              </p:nvSpPr>
              <p:spPr>
                <a:xfrm>
                  <a:off x="9650879" y="4714267"/>
                  <a:ext cx="396081" cy="155225"/>
                </a:xfrm>
                <a:custGeom>
                  <a:rect b="b" l="l" r="r" t="t"/>
                  <a:pathLst>
                    <a:path extrusionOk="0" h="3455" w="8816">
                      <a:moveTo>
                        <a:pt x="8079" y="0"/>
                      </a:moveTo>
                      <a:cubicBezTo>
                        <a:pt x="8054" y="0"/>
                        <a:pt x="8029" y="2"/>
                        <a:pt x="8004" y="7"/>
                      </a:cubicBezTo>
                      <a:cubicBezTo>
                        <a:pt x="7881" y="42"/>
                        <a:pt x="7909" y="211"/>
                        <a:pt x="8039" y="211"/>
                      </a:cubicBezTo>
                      <a:cubicBezTo>
                        <a:pt x="8045" y="211"/>
                        <a:pt x="8052" y="210"/>
                        <a:pt x="8059" y="209"/>
                      </a:cubicBezTo>
                      <a:cubicBezTo>
                        <a:pt x="8064" y="209"/>
                        <a:pt x="8077" y="207"/>
                        <a:pt x="8095" y="207"/>
                      </a:cubicBezTo>
                      <a:cubicBezTo>
                        <a:pt x="8149" y="207"/>
                        <a:pt x="8253" y="228"/>
                        <a:pt x="8336" y="394"/>
                      </a:cubicBezTo>
                      <a:cubicBezTo>
                        <a:pt x="8483" y="689"/>
                        <a:pt x="8576" y="947"/>
                        <a:pt x="8336" y="1261"/>
                      </a:cubicBezTo>
                      <a:cubicBezTo>
                        <a:pt x="7764" y="1869"/>
                        <a:pt x="7008" y="2293"/>
                        <a:pt x="6178" y="2459"/>
                      </a:cubicBezTo>
                      <a:cubicBezTo>
                        <a:pt x="5993" y="2482"/>
                        <a:pt x="5808" y="2493"/>
                        <a:pt x="5621" y="2493"/>
                      </a:cubicBezTo>
                      <a:cubicBezTo>
                        <a:pt x="5362" y="2493"/>
                        <a:pt x="5100" y="2473"/>
                        <a:pt x="4832" y="2441"/>
                      </a:cubicBezTo>
                      <a:cubicBezTo>
                        <a:pt x="4650" y="2416"/>
                        <a:pt x="4487" y="2398"/>
                        <a:pt x="4344" y="2398"/>
                      </a:cubicBezTo>
                      <a:cubicBezTo>
                        <a:pt x="4168" y="2398"/>
                        <a:pt x="4022" y="2425"/>
                        <a:pt x="3910" y="2496"/>
                      </a:cubicBezTo>
                      <a:cubicBezTo>
                        <a:pt x="3855" y="2551"/>
                        <a:pt x="3781" y="2607"/>
                        <a:pt x="3707" y="2662"/>
                      </a:cubicBezTo>
                      <a:cubicBezTo>
                        <a:pt x="3449" y="2902"/>
                        <a:pt x="3154" y="3068"/>
                        <a:pt x="2804" y="3160"/>
                      </a:cubicBezTo>
                      <a:cubicBezTo>
                        <a:pt x="2562" y="3213"/>
                        <a:pt x="2316" y="3240"/>
                        <a:pt x="2070" y="3240"/>
                      </a:cubicBezTo>
                      <a:cubicBezTo>
                        <a:pt x="1640" y="3240"/>
                        <a:pt x="1211" y="3158"/>
                        <a:pt x="812" y="2994"/>
                      </a:cubicBezTo>
                      <a:cubicBezTo>
                        <a:pt x="314" y="2736"/>
                        <a:pt x="222" y="2478"/>
                        <a:pt x="480" y="1980"/>
                      </a:cubicBezTo>
                      <a:cubicBezTo>
                        <a:pt x="499" y="1943"/>
                        <a:pt x="480" y="1869"/>
                        <a:pt x="425" y="1851"/>
                      </a:cubicBezTo>
                      <a:cubicBezTo>
                        <a:pt x="410" y="1846"/>
                        <a:pt x="395" y="1843"/>
                        <a:pt x="381" y="1843"/>
                      </a:cubicBezTo>
                      <a:cubicBezTo>
                        <a:pt x="343" y="1843"/>
                        <a:pt x="309" y="1860"/>
                        <a:pt x="296" y="1887"/>
                      </a:cubicBezTo>
                      <a:cubicBezTo>
                        <a:pt x="1" y="2496"/>
                        <a:pt x="111" y="2865"/>
                        <a:pt x="720" y="3178"/>
                      </a:cubicBezTo>
                      <a:cubicBezTo>
                        <a:pt x="1144" y="3363"/>
                        <a:pt x="1605" y="3455"/>
                        <a:pt x="2066" y="3455"/>
                      </a:cubicBezTo>
                      <a:cubicBezTo>
                        <a:pt x="2324" y="3455"/>
                        <a:pt x="2601" y="3418"/>
                        <a:pt x="2859" y="3363"/>
                      </a:cubicBezTo>
                      <a:cubicBezTo>
                        <a:pt x="3228" y="3252"/>
                        <a:pt x="3560" y="3068"/>
                        <a:pt x="3836" y="2809"/>
                      </a:cubicBezTo>
                      <a:cubicBezTo>
                        <a:pt x="3892" y="2754"/>
                        <a:pt x="3965" y="2717"/>
                        <a:pt x="4039" y="2662"/>
                      </a:cubicBezTo>
                      <a:cubicBezTo>
                        <a:pt x="4091" y="2619"/>
                        <a:pt x="4186" y="2604"/>
                        <a:pt x="4309" y="2604"/>
                      </a:cubicBezTo>
                      <a:cubicBezTo>
                        <a:pt x="4450" y="2604"/>
                        <a:pt x="4626" y="2624"/>
                        <a:pt x="4814" y="2644"/>
                      </a:cubicBezTo>
                      <a:cubicBezTo>
                        <a:pt x="5060" y="2673"/>
                        <a:pt x="5307" y="2692"/>
                        <a:pt x="5557" y="2692"/>
                      </a:cubicBezTo>
                      <a:cubicBezTo>
                        <a:pt x="5773" y="2692"/>
                        <a:pt x="5992" y="2678"/>
                        <a:pt x="6215" y="2644"/>
                      </a:cubicBezTo>
                      <a:cubicBezTo>
                        <a:pt x="7082" y="2478"/>
                        <a:pt x="7875" y="2035"/>
                        <a:pt x="8483" y="1390"/>
                      </a:cubicBezTo>
                      <a:cubicBezTo>
                        <a:pt x="8815" y="984"/>
                        <a:pt x="8686" y="634"/>
                        <a:pt x="8520" y="302"/>
                      </a:cubicBezTo>
                      <a:cubicBezTo>
                        <a:pt x="8439" y="122"/>
                        <a:pt x="8270" y="0"/>
                        <a:pt x="8079"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1"/>
                <p:cNvSpPr/>
                <p:nvPr/>
              </p:nvSpPr>
              <p:spPr>
                <a:xfrm>
                  <a:off x="8969047" y="4684704"/>
                  <a:ext cx="343021" cy="187303"/>
                </a:xfrm>
                <a:custGeom>
                  <a:rect b="b" l="l" r="r" t="t"/>
                  <a:pathLst>
                    <a:path extrusionOk="0" h="4169" w="7635">
                      <a:moveTo>
                        <a:pt x="946" y="0"/>
                      </a:moveTo>
                      <a:cubicBezTo>
                        <a:pt x="944" y="0"/>
                        <a:pt x="943" y="0"/>
                        <a:pt x="941" y="1"/>
                      </a:cubicBezTo>
                      <a:cubicBezTo>
                        <a:pt x="830" y="19"/>
                        <a:pt x="1" y="1255"/>
                        <a:pt x="1" y="1255"/>
                      </a:cubicBezTo>
                      <a:cubicBezTo>
                        <a:pt x="111" y="2250"/>
                        <a:pt x="1881" y="2804"/>
                        <a:pt x="2158" y="2877"/>
                      </a:cubicBezTo>
                      <a:cubicBezTo>
                        <a:pt x="2177" y="2881"/>
                        <a:pt x="2195" y="2883"/>
                        <a:pt x="2213" y="2883"/>
                      </a:cubicBezTo>
                      <a:cubicBezTo>
                        <a:pt x="2448" y="2883"/>
                        <a:pt x="2657" y="2569"/>
                        <a:pt x="2914" y="2398"/>
                      </a:cubicBezTo>
                      <a:cubicBezTo>
                        <a:pt x="2970" y="2357"/>
                        <a:pt x="3017" y="2339"/>
                        <a:pt x="3057" y="2339"/>
                      </a:cubicBezTo>
                      <a:cubicBezTo>
                        <a:pt x="3212" y="2339"/>
                        <a:pt x="3250" y="2609"/>
                        <a:pt x="3264" y="2785"/>
                      </a:cubicBezTo>
                      <a:cubicBezTo>
                        <a:pt x="3301" y="3006"/>
                        <a:pt x="3449" y="3283"/>
                        <a:pt x="4426" y="3855"/>
                      </a:cubicBezTo>
                      <a:cubicBezTo>
                        <a:pt x="4841" y="4090"/>
                        <a:pt x="5293" y="4168"/>
                        <a:pt x="5715" y="4168"/>
                      </a:cubicBezTo>
                      <a:cubicBezTo>
                        <a:pt x="6286" y="4168"/>
                        <a:pt x="6803" y="4024"/>
                        <a:pt x="7100" y="3928"/>
                      </a:cubicBezTo>
                      <a:cubicBezTo>
                        <a:pt x="7635" y="3744"/>
                        <a:pt x="7506" y="3486"/>
                        <a:pt x="7340" y="3228"/>
                      </a:cubicBezTo>
                      <a:cubicBezTo>
                        <a:pt x="7174" y="2970"/>
                        <a:pt x="6418" y="2748"/>
                        <a:pt x="5625" y="2214"/>
                      </a:cubicBezTo>
                      <a:cubicBezTo>
                        <a:pt x="4813" y="1679"/>
                        <a:pt x="3984" y="609"/>
                        <a:pt x="3818" y="499"/>
                      </a:cubicBezTo>
                      <a:cubicBezTo>
                        <a:pt x="3786" y="475"/>
                        <a:pt x="3715" y="463"/>
                        <a:pt x="3622" y="463"/>
                      </a:cubicBezTo>
                      <a:cubicBezTo>
                        <a:pt x="3282" y="463"/>
                        <a:pt x="2656" y="622"/>
                        <a:pt x="2656" y="941"/>
                      </a:cubicBezTo>
                      <a:cubicBezTo>
                        <a:pt x="2656" y="1226"/>
                        <a:pt x="2446" y="1361"/>
                        <a:pt x="2306" y="1361"/>
                      </a:cubicBezTo>
                      <a:cubicBezTo>
                        <a:pt x="2256" y="1361"/>
                        <a:pt x="2214" y="1344"/>
                        <a:pt x="2195" y="1310"/>
                      </a:cubicBezTo>
                      <a:cubicBezTo>
                        <a:pt x="2121" y="1181"/>
                        <a:pt x="2306" y="628"/>
                        <a:pt x="2066" y="609"/>
                      </a:cubicBezTo>
                      <a:cubicBezTo>
                        <a:pt x="1848" y="591"/>
                        <a:pt x="1075" y="0"/>
                        <a:pt x="946"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1"/>
                <p:cNvSpPr/>
                <p:nvPr/>
              </p:nvSpPr>
              <p:spPr>
                <a:xfrm>
                  <a:off x="8938405" y="4735293"/>
                  <a:ext cx="385253" cy="175038"/>
                </a:xfrm>
                <a:custGeom>
                  <a:rect b="b" l="l" r="r" t="t"/>
                  <a:pathLst>
                    <a:path extrusionOk="0" h="3896" w="8575">
                      <a:moveTo>
                        <a:pt x="698" y="1"/>
                      </a:moveTo>
                      <a:cubicBezTo>
                        <a:pt x="681" y="1"/>
                        <a:pt x="664" y="6"/>
                        <a:pt x="646" y="18"/>
                      </a:cubicBezTo>
                      <a:cubicBezTo>
                        <a:pt x="74" y="387"/>
                        <a:pt x="0" y="774"/>
                        <a:pt x="369" y="1346"/>
                      </a:cubicBezTo>
                      <a:cubicBezTo>
                        <a:pt x="627" y="1733"/>
                        <a:pt x="978" y="2046"/>
                        <a:pt x="1383" y="2268"/>
                      </a:cubicBezTo>
                      <a:cubicBezTo>
                        <a:pt x="1623" y="2415"/>
                        <a:pt x="1863" y="2507"/>
                        <a:pt x="2121" y="2600"/>
                      </a:cubicBezTo>
                      <a:cubicBezTo>
                        <a:pt x="2306" y="2648"/>
                        <a:pt x="2501" y="2671"/>
                        <a:pt x="2698" y="2671"/>
                      </a:cubicBezTo>
                      <a:cubicBezTo>
                        <a:pt x="2875" y="2671"/>
                        <a:pt x="3053" y="2653"/>
                        <a:pt x="3227" y="2618"/>
                      </a:cubicBezTo>
                      <a:lnTo>
                        <a:pt x="3485" y="2581"/>
                      </a:lnTo>
                      <a:cubicBezTo>
                        <a:pt x="3492" y="2580"/>
                        <a:pt x="3499" y="2580"/>
                        <a:pt x="3507" y="2580"/>
                      </a:cubicBezTo>
                      <a:cubicBezTo>
                        <a:pt x="3657" y="2580"/>
                        <a:pt x="3904" y="2757"/>
                        <a:pt x="4168" y="2950"/>
                      </a:cubicBezTo>
                      <a:cubicBezTo>
                        <a:pt x="4537" y="3245"/>
                        <a:pt x="4942" y="3485"/>
                        <a:pt x="5366" y="3669"/>
                      </a:cubicBezTo>
                      <a:cubicBezTo>
                        <a:pt x="5805" y="3822"/>
                        <a:pt x="6263" y="3895"/>
                        <a:pt x="6720" y="3895"/>
                      </a:cubicBezTo>
                      <a:cubicBezTo>
                        <a:pt x="7148" y="3895"/>
                        <a:pt x="7575" y="3831"/>
                        <a:pt x="7985" y="3706"/>
                      </a:cubicBezTo>
                      <a:cubicBezTo>
                        <a:pt x="8464" y="3522"/>
                        <a:pt x="8520" y="3153"/>
                        <a:pt x="8557" y="2784"/>
                      </a:cubicBezTo>
                      <a:cubicBezTo>
                        <a:pt x="8575" y="2563"/>
                        <a:pt x="8464" y="2360"/>
                        <a:pt x="8261" y="2268"/>
                      </a:cubicBezTo>
                      <a:cubicBezTo>
                        <a:pt x="8252" y="2264"/>
                        <a:pt x="8242" y="2263"/>
                        <a:pt x="8232" y="2263"/>
                      </a:cubicBezTo>
                      <a:cubicBezTo>
                        <a:pt x="8188" y="2263"/>
                        <a:pt x="8148" y="2296"/>
                        <a:pt x="8132" y="2341"/>
                      </a:cubicBezTo>
                      <a:cubicBezTo>
                        <a:pt x="8114" y="2397"/>
                        <a:pt x="8151" y="2452"/>
                        <a:pt x="8206" y="2471"/>
                      </a:cubicBezTo>
                      <a:cubicBezTo>
                        <a:pt x="8225" y="2471"/>
                        <a:pt x="8354" y="2526"/>
                        <a:pt x="8354" y="2784"/>
                      </a:cubicBezTo>
                      <a:cubicBezTo>
                        <a:pt x="8317" y="3116"/>
                        <a:pt x="8280" y="3374"/>
                        <a:pt x="7911" y="3522"/>
                      </a:cubicBezTo>
                      <a:cubicBezTo>
                        <a:pt x="7534" y="3633"/>
                        <a:pt x="7150" y="3689"/>
                        <a:pt x="6765" y="3689"/>
                      </a:cubicBezTo>
                      <a:cubicBezTo>
                        <a:pt x="6320" y="3689"/>
                        <a:pt x="5875" y="3615"/>
                        <a:pt x="5440" y="3466"/>
                      </a:cubicBezTo>
                      <a:cubicBezTo>
                        <a:pt x="5034" y="3300"/>
                        <a:pt x="4647" y="3061"/>
                        <a:pt x="4297" y="2784"/>
                      </a:cubicBezTo>
                      <a:cubicBezTo>
                        <a:pt x="3979" y="2554"/>
                        <a:pt x="3729" y="2359"/>
                        <a:pt x="3498" y="2359"/>
                      </a:cubicBezTo>
                      <a:cubicBezTo>
                        <a:pt x="3487" y="2359"/>
                        <a:pt x="3477" y="2359"/>
                        <a:pt x="3467" y="2360"/>
                      </a:cubicBezTo>
                      <a:cubicBezTo>
                        <a:pt x="3375" y="2360"/>
                        <a:pt x="3301" y="2397"/>
                        <a:pt x="3209" y="2397"/>
                      </a:cubicBezTo>
                      <a:cubicBezTo>
                        <a:pt x="3043" y="2440"/>
                        <a:pt x="2878" y="2459"/>
                        <a:pt x="2714" y="2459"/>
                      </a:cubicBezTo>
                      <a:cubicBezTo>
                        <a:pt x="2532" y="2459"/>
                        <a:pt x="2351" y="2436"/>
                        <a:pt x="2176" y="2397"/>
                      </a:cubicBezTo>
                      <a:cubicBezTo>
                        <a:pt x="1531" y="2176"/>
                        <a:pt x="959" y="1788"/>
                        <a:pt x="535" y="1235"/>
                      </a:cubicBezTo>
                      <a:cubicBezTo>
                        <a:pt x="240" y="756"/>
                        <a:pt x="277" y="497"/>
                        <a:pt x="756" y="202"/>
                      </a:cubicBezTo>
                      <a:cubicBezTo>
                        <a:pt x="849" y="141"/>
                        <a:pt x="786" y="1"/>
                        <a:pt x="698"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1"/>
                <p:cNvSpPr/>
                <p:nvPr/>
              </p:nvSpPr>
              <p:spPr>
                <a:xfrm>
                  <a:off x="9670782" y="4631149"/>
                  <a:ext cx="24890" cy="110297"/>
                </a:xfrm>
                <a:custGeom>
                  <a:rect b="b" l="l" r="r" t="t"/>
                  <a:pathLst>
                    <a:path extrusionOk="0" h="2455" w="554">
                      <a:moveTo>
                        <a:pt x="161" y="1"/>
                      </a:moveTo>
                      <a:cubicBezTo>
                        <a:pt x="144" y="1"/>
                        <a:pt x="127" y="4"/>
                        <a:pt x="111" y="13"/>
                      </a:cubicBezTo>
                      <a:cubicBezTo>
                        <a:pt x="37" y="31"/>
                        <a:pt x="0" y="105"/>
                        <a:pt x="19" y="197"/>
                      </a:cubicBezTo>
                      <a:cubicBezTo>
                        <a:pt x="185" y="787"/>
                        <a:pt x="259" y="1414"/>
                        <a:pt x="222" y="2041"/>
                      </a:cubicBezTo>
                      <a:cubicBezTo>
                        <a:pt x="222" y="2152"/>
                        <a:pt x="222" y="2262"/>
                        <a:pt x="259" y="2373"/>
                      </a:cubicBezTo>
                      <a:cubicBezTo>
                        <a:pt x="277" y="2410"/>
                        <a:pt x="332" y="2447"/>
                        <a:pt x="388" y="2447"/>
                      </a:cubicBezTo>
                      <a:cubicBezTo>
                        <a:pt x="400" y="2447"/>
                        <a:pt x="412" y="2455"/>
                        <a:pt x="430" y="2455"/>
                      </a:cubicBezTo>
                      <a:cubicBezTo>
                        <a:pt x="439" y="2455"/>
                        <a:pt x="449" y="2453"/>
                        <a:pt x="461" y="2447"/>
                      </a:cubicBezTo>
                      <a:cubicBezTo>
                        <a:pt x="517" y="2428"/>
                        <a:pt x="554" y="2336"/>
                        <a:pt x="535" y="2281"/>
                      </a:cubicBezTo>
                      <a:lnTo>
                        <a:pt x="535" y="2041"/>
                      </a:lnTo>
                      <a:cubicBezTo>
                        <a:pt x="554" y="1396"/>
                        <a:pt x="480" y="732"/>
                        <a:pt x="295" y="105"/>
                      </a:cubicBezTo>
                      <a:cubicBezTo>
                        <a:pt x="281" y="47"/>
                        <a:pt x="222" y="1"/>
                        <a:pt x="161"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1"/>
                <p:cNvSpPr/>
                <p:nvPr/>
              </p:nvSpPr>
              <p:spPr>
                <a:xfrm>
                  <a:off x="9740376" y="4612818"/>
                  <a:ext cx="58046" cy="93494"/>
                </a:xfrm>
                <a:custGeom>
                  <a:rect b="b" l="l" r="r" t="t"/>
                  <a:pathLst>
                    <a:path extrusionOk="0" h="2081" w="1292">
                      <a:moveTo>
                        <a:pt x="181" y="0"/>
                      </a:moveTo>
                      <a:cubicBezTo>
                        <a:pt x="159" y="0"/>
                        <a:pt x="136" y="5"/>
                        <a:pt x="111" y="15"/>
                      </a:cubicBezTo>
                      <a:cubicBezTo>
                        <a:pt x="37" y="33"/>
                        <a:pt x="0" y="107"/>
                        <a:pt x="37" y="199"/>
                      </a:cubicBezTo>
                      <a:cubicBezTo>
                        <a:pt x="56" y="255"/>
                        <a:pt x="535" y="1638"/>
                        <a:pt x="1033" y="2043"/>
                      </a:cubicBezTo>
                      <a:cubicBezTo>
                        <a:pt x="1051" y="2062"/>
                        <a:pt x="1088" y="2080"/>
                        <a:pt x="1125" y="2080"/>
                      </a:cubicBezTo>
                      <a:cubicBezTo>
                        <a:pt x="1162" y="2080"/>
                        <a:pt x="1199" y="2062"/>
                        <a:pt x="1236" y="2025"/>
                      </a:cubicBezTo>
                      <a:cubicBezTo>
                        <a:pt x="1291" y="1970"/>
                        <a:pt x="1273" y="1877"/>
                        <a:pt x="1217" y="1822"/>
                      </a:cubicBezTo>
                      <a:cubicBezTo>
                        <a:pt x="849" y="1527"/>
                        <a:pt x="443" y="476"/>
                        <a:pt x="314" y="89"/>
                      </a:cubicBezTo>
                      <a:cubicBezTo>
                        <a:pt x="287" y="35"/>
                        <a:pt x="240" y="0"/>
                        <a:pt x="181"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1"/>
                <p:cNvSpPr/>
                <p:nvPr/>
              </p:nvSpPr>
              <p:spPr>
                <a:xfrm>
                  <a:off x="8638958" y="3523845"/>
                  <a:ext cx="280168" cy="195884"/>
                </a:xfrm>
                <a:custGeom>
                  <a:rect b="b" l="l" r="r" t="t"/>
                  <a:pathLst>
                    <a:path extrusionOk="0" h="4360" w="6236">
                      <a:moveTo>
                        <a:pt x="5715" y="1"/>
                      </a:moveTo>
                      <a:cubicBezTo>
                        <a:pt x="5623" y="1"/>
                        <a:pt x="5528" y="40"/>
                        <a:pt x="5448" y="133"/>
                      </a:cubicBezTo>
                      <a:lnTo>
                        <a:pt x="2590" y="3379"/>
                      </a:lnTo>
                      <a:lnTo>
                        <a:pt x="2498" y="3213"/>
                      </a:lnTo>
                      <a:lnTo>
                        <a:pt x="1428" y="1535"/>
                      </a:lnTo>
                      <a:lnTo>
                        <a:pt x="783" y="502"/>
                      </a:lnTo>
                      <a:cubicBezTo>
                        <a:pt x="701" y="392"/>
                        <a:pt x="592" y="346"/>
                        <a:pt x="487" y="346"/>
                      </a:cubicBezTo>
                      <a:cubicBezTo>
                        <a:pt x="236" y="346"/>
                        <a:pt x="0" y="604"/>
                        <a:pt x="156" y="889"/>
                      </a:cubicBezTo>
                      <a:lnTo>
                        <a:pt x="598" y="1590"/>
                      </a:lnTo>
                      <a:lnTo>
                        <a:pt x="1926" y="3692"/>
                      </a:lnTo>
                      <a:lnTo>
                        <a:pt x="2240" y="4190"/>
                      </a:lnTo>
                      <a:cubicBezTo>
                        <a:pt x="2295" y="4282"/>
                        <a:pt x="2406" y="4356"/>
                        <a:pt x="2516" y="4356"/>
                      </a:cubicBezTo>
                      <a:cubicBezTo>
                        <a:pt x="2530" y="4358"/>
                        <a:pt x="2545" y="4360"/>
                        <a:pt x="2559" y="4360"/>
                      </a:cubicBezTo>
                      <a:cubicBezTo>
                        <a:pt x="2655" y="4360"/>
                        <a:pt x="2749" y="4307"/>
                        <a:pt x="2830" y="4227"/>
                      </a:cubicBezTo>
                      <a:lnTo>
                        <a:pt x="6001" y="613"/>
                      </a:lnTo>
                      <a:cubicBezTo>
                        <a:pt x="6235" y="337"/>
                        <a:pt x="5987" y="1"/>
                        <a:pt x="5715"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1"/>
                <p:cNvSpPr/>
                <p:nvPr/>
              </p:nvSpPr>
              <p:spPr>
                <a:xfrm>
                  <a:off x="9186949" y="3357476"/>
                  <a:ext cx="500447" cy="112723"/>
                </a:xfrm>
                <a:custGeom>
                  <a:rect b="b" l="l" r="r" t="t"/>
                  <a:pathLst>
                    <a:path extrusionOk="0" h="2509" w="11139">
                      <a:moveTo>
                        <a:pt x="1070" y="1"/>
                      </a:moveTo>
                      <a:lnTo>
                        <a:pt x="0" y="1623"/>
                      </a:lnTo>
                      <a:lnTo>
                        <a:pt x="9921" y="2508"/>
                      </a:lnTo>
                      <a:lnTo>
                        <a:pt x="11138" y="1457"/>
                      </a:lnTo>
                      <a:cubicBezTo>
                        <a:pt x="10843" y="1070"/>
                        <a:pt x="10401" y="830"/>
                        <a:pt x="9921" y="794"/>
                      </a:cubicBezTo>
                      <a:lnTo>
                        <a:pt x="1070" y="1"/>
                      </a:ln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1"/>
                <p:cNvSpPr/>
                <p:nvPr/>
              </p:nvSpPr>
              <p:spPr>
                <a:xfrm>
                  <a:off x="8916031" y="3120523"/>
                  <a:ext cx="463966" cy="653066"/>
                </a:xfrm>
                <a:custGeom>
                  <a:rect b="b" l="l" r="r" t="t"/>
                  <a:pathLst>
                    <a:path extrusionOk="0" h="14536" w="10327">
                      <a:moveTo>
                        <a:pt x="8781" y="1"/>
                      </a:moveTo>
                      <a:cubicBezTo>
                        <a:pt x="8755" y="1"/>
                        <a:pt x="8729" y="7"/>
                        <a:pt x="8704" y="19"/>
                      </a:cubicBezTo>
                      <a:cubicBezTo>
                        <a:pt x="8612" y="56"/>
                        <a:pt x="6473" y="1181"/>
                        <a:pt x="6067" y="1568"/>
                      </a:cubicBezTo>
                      <a:cubicBezTo>
                        <a:pt x="5957" y="1697"/>
                        <a:pt x="5809" y="1808"/>
                        <a:pt x="5680" y="1919"/>
                      </a:cubicBezTo>
                      <a:cubicBezTo>
                        <a:pt x="5311" y="2140"/>
                        <a:pt x="5016" y="2472"/>
                        <a:pt x="4813" y="2859"/>
                      </a:cubicBezTo>
                      <a:cubicBezTo>
                        <a:pt x="4518" y="3486"/>
                        <a:pt x="2434" y="8502"/>
                        <a:pt x="2195" y="9073"/>
                      </a:cubicBezTo>
                      <a:cubicBezTo>
                        <a:pt x="1549" y="9442"/>
                        <a:pt x="1033" y="10014"/>
                        <a:pt x="701" y="10678"/>
                      </a:cubicBezTo>
                      <a:cubicBezTo>
                        <a:pt x="572" y="10973"/>
                        <a:pt x="461" y="11231"/>
                        <a:pt x="369" y="11434"/>
                      </a:cubicBezTo>
                      <a:cubicBezTo>
                        <a:pt x="111" y="11950"/>
                        <a:pt x="0" y="12190"/>
                        <a:pt x="166" y="12356"/>
                      </a:cubicBezTo>
                      <a:cubicBezTo>
                        <a:pt x="247" y="12469"/>
                        <a:pt x="370" y="12525"/>
                        <a:pt x="498" y="12525"/>
                      </a:cubicBezTo>
                      <a:cubicBezTo>
                        <a:pt x="517" y="12525"/>
                        <a:pt x="535" y="12524"/>
                        <a:pt x="554" y="12522"/>
                      </a:cubicBezTo>
                      <a:cubicBezTo>
                        <a:pt x="609" y="12522"/>
                        <a:pt x="646" y="12485"/>
                        <a:pt x="683" y="12466"/>
                      </a:cubicBezTo>
                      <a:lnTo>
                        <a:pt x="683" y="12466"/>
                      </a:lnTo>
                      <a:cubicBezTo>
                        <a:pt x="295" y="13683"/>
                        <a:pt x="332" y="13794"/>
                        <a:pt x="351" y="13831"/>
                      </a:cubicBezTo>
                      <a:cubicBezTo>
                        <a:pt x="406" y="13997"/>
                        <a:pt x="535" y="14107"/>
                        <a:pt x="701" y="14163"/>
                      </a:cubicBezTo>
                      <a:cubicBezTo>
                        <a:pt x="720" y="14166"/>
                        <a:pt x="739" y="14167"/>
                        <a:pt x="758" y="14167"/>
                      </a:cubicBezTo>
                      <a:cubicBezTo>
                        <a:pt x="849" y="14167"/>
                        <a:pt x="935" y="14132"/>
                        <a:pt x="996" y="14071"/>
                      </a:cubicBezTo>
                      <a:lnTo>
                        <a:pt x="1015" y="14052"/>
                      </a:lnTo>
                      <a:lnTo>
                        <a:pt x="1015" y="14052"/>
                      </a:lnTo>
                      <a:cubicBezTo>
                        <a:pt x="996" y="14255"/>
                        <a:pt x="1033" y="14292"/>
                        <a:pt x="1070" y="14329"/>
                      </a:cubicBezTo>
                      <a:cubicBezTo>
                        <a:pt x="1171" y="14384"/>
                        <a:pt x="1282" y="14412"/>
                        <a:pt x="1393" y="14412"/>
                      </a:cubicBezTo>
                      <a:cubicBezTo>
                        <a:pt x="1503" y="14412"/>
                        <a:pt x="1614" y="14384"/>
                        <a:pt x="1715" y="14329"/>
                      </a:cubicBezTo>
                      <a:cubicBezTo>
                        <a:pt x="1734" y="14292"/>
                        <a:pt x="1771" y="14273"/>
                        <a:pt x="1844" y="14089"/>
                      </a:cubicBezTo>
                      <a:cubicBezTo>
                        <a:pt x="1844" y="14200"/>
                        <a:pt x="1881" y="14310"/>
                        <a:pt x="1937" y="14421"/>
                      </a:cubicBezTo>
                      <a:cubicBezTo>
                        <a:pt x="1992" y="14495"/>
                        <a:pt x="2084" y="14532"/>
                        <a:pt x="2195" y="14532"/>
                      </a:cubicBezTo>
                      <a:cubicBezTo>
                        <a:pt x="2211" y="14534"/>
                        <a:pt x="2228" y="14535"/>
                        <a:pt x="2246" y="14535"/>
                      </a:cubicBezTo>
                      <a:cubicBezTo>
                        <a:pt x="2361" y="14535"/>
                        <a:pt x="2483" y="14483"/>
                        <a:pt x="2564" y="14403"/>
                      </a:cubicBezTo>
                      <a:cubicBezTo>
                        <a:pt x="2637" y="14329"/>
                        <a:pt x="2674" y="14237"/>
                        <a:pt x="2674" y="14126"/>
                      </a:cubicBezTo>
                      <a:lnTo>
                        <a:pt x="3320" y="12393"/>
                      </a:lnTo>
                      <a:lnTo>
                        <a:pt x="3320" y="12393"/>
                      </a:lnTo>
                      <a:cubicBezTo>
                        <a:pt x="3320" y="12429"/>
                        <a:pt x="3301" y="12466"/>
                        <a:pt x="3301" y="12503"/>
                      </a:cubicBezTo>
                      <a:cubicBezTo>
                        <a:pt x="3246" y="12780"/>
                        <a:pt x="3172" y="13185"/>
                        <a:pt x="3541" y="13296"/>
                      </a:cubicBezTo>
                      <a:cubicBezTo>
                        <a:pt x="3622" y="13322"/>
                        <a:pt x="3692" y="13334"/>
                        <a:pt x="3753" y="13334"/>
                      </a:cubicBezTo>
                      <a:cubicBezTo>
                        <a:pt x="4040" y="13334"/>
                        <a:pt x="4129" y="13075"/>
                        <a:pt x="4205" y="12817"/>
                      </a:cubicBezTo>
                      <a:cubicBezTo>
                        <a:pt x="4334" y="12485"/>
                        <a:pt x="4408" y="11268"/>
                        <a:pt x="4094" y="10585"/>
                      </a:cubicBezTo>
                      <a:cubicBezTo>
                        <a:pt x="3947" y="10309"/>
                        <a:pt x="3817" y="9995"/>
                        <a:pt x="3744" y="9663"/>
                      </a:cubicBezTo>
                      <a:cubicBezTo>
                        <a:pt x="3817" y="9553"/>
                        <a:pt x="4186" y="9166"/>
                        <a:pt x="4537" y="8778"/>
                      </a:cubicBezTo>
                      <a:cubicBezTo>
                        <a:pt x="5330" y="7930"/>
                        <a:pt x="6418" y="6750"/>
                        <a:pt x="6879" y="5975"/>
                      </a:cubicBezTo>
                      <a:cubicBezTo>
                        <a:pt x="7174" y="5477"/>
                        <a:pt x="7450" y="4943"/>
                        <a:pt x="7690" y="4390"/>
                      </a:cubicBezTo>
                      <a:cubicBezTo>
                        <a:pt x="7745" y="4242"/>
                        <a:pt x="7819" y="4076"/>
                        <a:pt x="7911" y="3910"/>
                      </a:cubicBezTo>
                      <a:cubicBezTo>
                        <a:pt x="8169" y="3855"/>
                        <a:pt x="10179" y="3394"/>
                        <a:pt x="10198" y="3394"/>
                      </a:cubicBezTo>
                      <a:cubicBezTo>
                        <a:pt x="10272" y="3394"/>
                        <a:pt x="10327" y="3302"/>
                        <a:pt x="10308" y="3228"/>
                      </a:cubicBezTo>
                      <a:cubicBezTo>
                        <a:pt x="10292" y="3164"/>
                        <a:pt x="10235" y="3114"/>
                        <a:pt x="10159" y="3114"/>
                      </a:cubicBezTo>
                      <a:cubicBezTo>
                        <a:pt x="10148" y="3114"/>
                        <a:pt x="10136" y="3115"/>
                        <a:pt x="10124" y="3117"/>
                      </a:cubicBezTo>
                      <a:cubicBezTo>
                        <a:pt x="10032" y="3136"/>
                        <a:pt x="7967" y="3615"/>
                        <a:pt x="7819" y="3633"/>
                      </a:cubicBezTo>
                      <a:cubicBezTo>
                        <a:pt x="7671" y="3670"/>
                        <a:pt x="7598" y="3855"/>
                        <a:pt x="7413" y="4279"/>
                      </a:cubicBezTo>
                      <a:cubicBezTo>
                        <a:pt x="7174" y="4814"/>
                        <a:pt x="6915" y="5330"/>
                        <a:pt x="6602" y="5828"/>
                      </a:cubicBezTo>
                      <a:cubicBezTo>
                        <a:pt x="6141" y="6584"/>
                        <a:pt x="5090" y="7746"/>
                        <a:pt x="4297" y="8594"/>
                      </a:cubicBezTo>
                      <a:cubicBezTo>
                        <a:pt x="3522" y="9442"/>
                        <a:pt x="3430" y="9553"/>
                        <a:pt x="3430" y="9663"/>
                      </a:cubicBezTo>
                      <a:cubicBezTo>
                        <a:pt x="3430" y="9848"/>
                        <a:pt x="3522" y="10051"/>
                        <a:pt x="3817" y="10714"/>
                      </a:cubicBezTo>
                      <a:cubicBezTo>
                        <a:pt x="4094" y="11323"/>
                        <a:pt x="4002" y="12466"/>
                        <a:pt x="3910" y="12743"/>
                      </a:cubicBezTo>
                      <a:cubicBezTo>
                        <a:pt x="3828" y="12988"/>
                        <a:pt x="3797" y="13062"/>
                        <a:pt x="3719" y="13062"/>
                      </a:cubicBezTo>
                      <a:cubicBezTo>
                        <a:pt x="3692" y="13062"/>
                        <a:pt x="3658" y="13052"/>
                        <a:pt x="3615" y="13038"/>
                      </a:cubicBezTo>
                      <a:cubicBezTo>
                        <a:pt x="3504" y="13001"/>
                        <a:pt x="3522" y="12872"/>
                        <a:pt x="3578" y="12558"/>
                      </a:cubicBezTo>
                      <a:cubicBezTo>
                        <a:pt x="3596" y="12448"/>
                        <a:pt x="3615" y="12356"/>
                        <a:pt x="3633" y="12245"/>
                      </a:cubicBezTo>
                      <a:cubicBezTo>
                        <a:pt x="3652" y="12024"/>
                        <a:pt x="3633" y="11784"/>
                        <a:pt x="3615" y="11563"/>
                      </a:cubicBezTo>
                      <a:cubicBezTo>
                        <a:pt x="3596" y="11489"/>
                        <a:pt x="3541" y="11452"/>
                        <a:pt x="3486" y="11434"/>
                      </a:cubicBezTo>
                      <a:cubicBezTo>
                        <a:pt x="3412" y="11434"/>
                        <a:pt x="3338" y="11471"/>
                        <a:pt x="3320" y="11544"/>
                      </a:cubicBezTo>
                      <a:cubicBezTo>
                        <a:pt x="3301" y="11600"/>
                        <a:pt x="2637" y="13388"/>
                        <a:pt x="2379" y="14071"/>
                      </a:cubicBezTo>
                      <a:cubicBezTo>
                        <a:pt x="2379" y="14089"/>
                        <a:pt x="2379" y="14107"/>
                        <a:pt x="2379" y="14126"/>
                      </a:cubicBezTo>
                      <a:cubicBezTo>
                        <a:pt x="2379" y="14163"/>
                        <a:pt x="2379" y="14200"/>
                        <a:pt x="2361" y="14218"/>
                      </a:cubicBezTo>
                      <a:cubicBezTo>
                        <a:pt x="2320" y="14245"/>
                        <a:pt x="2280" y="14262"/>
                        <a:pt x="2232" y="14262"/>
                      </a:cubicBezTo>
                      <a:cubicBezTo>
                        <a:pt x="2214" y="14262"/>
                        <a:pt x="2196" y="14260"/>
                        <a:pt x="2176" y="14255"/>
                      </a:cubicBezTo>
                      <a:cubicBezTo>
                        <a:pt x="2047" y="14163"/>
                        <a:pt x="2213" y="13185"/>
                        <a:pt x="2527" y="12190"/>
                      </a:cubicBezTo>
                      <a:cubicBezTo>
                        <a:pt x="2527" y="12171"/>
                        <a:pt x="2545" y="12153"/>
                        <a:pt x="2545" y="12116"/>
                      </a:cubicBezTo>
                      <a:cubicBezTo>
                        <a:pt x="2582" y="12042"/>
                        <a:pt x="2527" y="11968"/>
                        <a:pt x="2453" y="11932"/>
                      </a:cubicBezTo>
                      <a:cubicBezTo>
                        <a:pt x="2440" y="11928"/>
                        <a:pt x="2427" y="11927"/>
                        <a:pt x="2414" y="11927"/>
                      </a:cubicBezTo>
                      <a:cubicBezTo>
                        <a:pt x="2350" y="11927"/>
                        <a:pt x="2284" y="11963"/>
                        <a:pt x="2268" y="12024"/>
                      </a:cubicBezTo>
                      <a:lnTo>
                        <a:pt x="2250" y="12097"/>
                      </a:lnTo>
                      <a:cubicBezTo>
                        <a:pt x="1955" y="12983"/>
                        <a:pt x="1623" y="13923"/>
                        <a:pt x="1549" y="14089"/>
                      </a:cubicBezTo>
                      <a:cubicBezTo>
                        <a:pt x="1495" y="14111"/>
                        <a:pt x="1448" y="14120"/>
                        <a:pt x="1399" y="14120"/>
                      </a:cubicBezTo>
                      <a:cubicBezTo>
                        <a:pt x="1364" y="14120"/>
                        <a:pt x="1329" y="14115"/>
                        <a:pt x="1291" y="14107"/>
                      </a:cubicBezTo>
                      <a:cubicBezTo>
                        <a:pt x="1476" y="13370"/>
                        <a:pt x="1697" y="12651"/>
                        <a:pt x="1955" y="11932"/>
                      </a:cubicBezTo>
                      <a:cubicBezTo>
                        <a:pt x="1992" y="11858"/>
                        <a:pt x="1955" y="11784"/>
                        <a:pt x="1881" y="11747"/>
                      </a:cubicBezTo>
                      <a:cubicBezTo>
                        <a:pt x="1869" y="11744"/>
                        <a:pt x="1855" y="11742"/>
                        <a:pt x="1842" y="11742"/>
                      </a:cubicBezTo>
                      <a:cubicBezTo>
                        <a:pt x="1778" y="11742"/>
                        <a:pt x="1712" y="11778"/>
                        <a:pt x="1697" y="11839"/>
                      </a:cubicBezTo>
                      <a:cubicBezTo>
                        <a:pt x="1420" y="12522"/>
                        <a:pt x="1125" y="13204"/>
                        <a:pt x="793" y="13849"/>
                      </a:cubicBezTo>
                      <a:lnTo>
                        <a:pt x="756" y="13849"/>
                      </a:lnTo>
                      <a:cubicBezTo>
                        <a:pt x="701" y="13831"/>
                        <a:pt x="664" y="13776"/>
                        <a:pt x="627" y="13720"/>
                      </a:cubicBezTo>
                      <a:cubicBezTo>
                        <a:pt x="812" y="12946"/>
                        <a:pt x="1051" y="12190"/>
                        <a:pt x="1328" y="11434"/>
                      </a:cubicBezTo>
                      <a:cubicBezTo>
                        <a:pt x="1346" y="11360"/>
                        <a:pt x="1310" y="11286"/>
                        <a:pt x="1254" y="11249"/>
                      </a:cubicBezTo>
                      <a:cubicBezTo>
                        <a:pt x="1236" y="11237"/>
                        <a:pt x="1213" y="11231"/>
                        <a:pt x="1190" y="11231"/>
                      </a:cubicBezTo>
                      <a:cubicBezTo>
                        <a:pt x="1144" y="11231"/>
                        <a:pt x="1094" y="11255"/>
                        <a:pt x="1070" y="11305"/>
                      </a:cubicBezTo>
                      <a:cubicBezTo>
                        <a:pt x="867" y="11563"/>
                        <a:pt x="683" y="11839"/>
                        <a:pt x="535" y="12153"/>
                      </a:cubicBezTo>
                      <a:cubicBezTo>
                        <a:pt x="517" y="12208"/>
                        <a:pt x="498" y="12208"/>
                        <a:pt x="498" y="12208"/>
                      </a:cubicBezTo>
                      <a:cubicBezTo>
                        <a:pt x="443" y="12208"/>
                        <a:pt x="406" y="12190"/>
                        <a:pt x="369" y="12153"/>
                      </a:cubicBezTo>
                      <a:cubicBezTo>
                        <a:pt x="424" y="11932"/>
                        <a:pt x="517" y="11729"/>
                        <a:pt x="627" y="11526"/>
                      </a:cubicBezTo>
                      <a:cubicBezTo>
                        <a:pt x="720" y="11323"/>
                        <a:pt x="849" y="11083"/>
                        <a:pt x="978" y="10770"/>
                      </a:cubicBezTo>
                      <a:cubicBezTo>
                        <a:pt x="1383" y="9848"/>
                        <a:pt x="2379" y="9276"/>
                        <a:pt x="2379" y="9276"/>
                      </a:cubicBezTo>
                      <a:cubicBezTo>
                        <a:pt x="2416" y="9258"/>
                        <a:pt x="2434" y="9239"/>
                        <a:pt x="2453" y="9202"/>
                      </a:cubicBezTo>
                      <a:cubicBezTo>
                        <a:pt x="2471" y="9166"/>
                        <a:pt x="4776" y="3633"/>
                        <a:pt x="5071" y="2988"/>
                      </a:cubicBezTo>
                      <a:cubicBezTo>
                        <a:pt x="5256" y="2638"/>
                        <a:pt x="5514" y="2343"/>
                        <a:pt x="5846" y="2140"/>
                      </a:cubicBezTo>
                      <a:cubicBezTo>
                        <a:pt x="6012" y="2029"/>
                        <a:pt x="6141" y="1919"/>
                        <a:pt x="6288" y="1771"/>
                      </a:cubicBezTo>
                      <a:cubicBezTo>
                        <a:pt x="6584" y="1476"/>
                        <a:pt x="8225" y="591"/>
                        <a:pt x="8852" y="277"/>
                      </a:cubicBezTo>
                      <a:cubicBezTo>
                        <a:pt x="8907" y="240"/>
                        <a:pt x="8944" y="148"/>
                        <a:pt x="8907" y="75"/>
                      </a:cubicBezTo>
                      <a:cubicBezTo>
                        <a:pt x="8882" y="25"/>
                        <a:pt x="8833" y="1"/>
                        <a:pt x="8781"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1"/>
                <p:cNvSpPr/>
                <p:nvPr/>
              </p:nvSpPr>
              <p:spPr>
                <a:xfrm>
                  <a:off x="9444613" y="3157814"/>
                  <a:ext cx="277562" cy="366249"/>
                </a:xfrm>
                <a:custGeom>
                  <a:rect b="b" l="l" r="r" t="t"/>
                  <a:pathLst>
                    <a:path extrusionOk="0" h="8152" w="6178">
                      <a:moveTo>
                        <a:pt x="5754" y="1"/>
                      </a:moveTo>
                      <a:cubicBezTo>
                        <a:pt x="5661" y="1"/>
                        <a:pt x="5606" y="74"/>
                        <a:pt x="5606" y="148"/>
                      </a:cubicBezTo>
                      <a:cubicBezTo>
                        <a:pt x="5754" y="2545"/>
                        <a:pt x="5790" y="5164"/>
                        <a:pt x="5643" y="5477"/>
                      </a:cubicBezTo>
                      <a:cubicBezTo>
                        <a:pt x="5495" y="5606"/>
                        <a:pt x="4444" y="6565"/>
                        <a:pt x="3744" y="7137"/>
                      </a:cubicBezTo>
                      <a:lnTo>
                        <a:pt x="3412" y="7395"/>
                      </a:lnTo>
                      <a:cubicBezTo>
                        <a:pt x="2951" y="7782"/>
                        <a:pt x="2895" y="7819"/>
                        <a:pt x="2766" y="7856"/>
                      </a:cubicBezTo>
                      <a:cubicBezTo>
                        <a:pt x="2508" y="7801"/>
                        <a:pt x="2268" y="7709"/>
                        <a:pt x="2029" y="7598"/>
                      </a:cubicBezTo>
                      <a:cubicBezTo>
                        <a:pt x="1660" y="7414"/>
                        <a:pt x="1254" y="7284"/>
                        <a:pt x="848" y="7211"/>
                      </a:cubicBezTo>
                      <a:cubicBezTo>
                        <a:pt x="788" y="7206"/>
                        <a:pt x="731" y="7204"/>
                        <a:pt x="676" y="7204"/>
                      </a:cubicBezTo>
                      <a:cubicBezTo>
                        <a:pt x="298" y="7204"/>
                        <a:pt x="67" y="7315"/>
                        <a:pt x="19" y="7524"/>
                      </a:cubicBezTo>
                      <a:cubicBezTo>
                        <a:pt x="0" y="7635"/>
                        <a:pt x="0" y="7727"/>
                        <a:pt x="19" y="7819"/>
                      </a:cubicBezTo>
                      <a:cubicBezTo>
                        <a:pt x="33" y="7877"/>
                        <a:pt x="92" y="7923"/>
                        <a:pt x="153" y="7923"/>
                      </a:cubicBezTo>
                      <a:cubicBezTo>
                        <a:pt x="170" y="7923"/>
                        <a:pt x="187" y="7919"/>
                        <a:pt x="203" y="7911"/>
                      </a:cubicBezTo>
                      <a:cubicBezTo>
                        <a:pt x="277" y="7893"/>
                        <a:pt x="314" y="7819"/>
                        <a:pt x="295" y="7745"/>
                      </a:cubicBezTo>
                      <a:cubicBezTo>
                        <a:pt x="295" y="7690"/>
                        <a:pt x="295" y="7653"/>
                        <a:pt x="295" y="7598"/>
                      </a:cubicBezTo>
                      <a:cubicBezTo>
                        <a:pt x="312" y="7548"/>
                        <a:pt x="416" y="7484"/>
                        <a:pt x="715" y="7484"/>
                      </a:cubicBezTo>
                      <a:cubicBezTo>
                        <a:pt x="750" y="7484"/>
                        <a:pt x="789" y="7485"/>
                        <a:pt x="830" y="7487"/>
                      </a:cubicBezTo>
                      <a:cubicBezTo>
                        <a:pt x="1199" y="7579"/>
                        <a:pt x="1568" y="7709"/>
                        <a:pt x="1918" y="7875"/>
                      </a:cubicBezTo>
                      <a:cubicBezTo>
                        <a:pt x="2176" y="8004"/>
                        <a:pt x="2471" y="8096"/>
                        <a:pt x="2766" y="8151"/>
                      </a:cubicBezTo>
                      <a:cubicBezTo>
                        <a:pt x="2785" y="8151"/>
                        <a:pt x="2822" y="8151"/>
                        <a:pt x="2840" y="8133"/>
                      </a:cubicBezTo>
                      <a:cubicBezTo>
                        <a:pt x="3043" y="8077"/>
                        <a:pt x="3135" y="8004"/>
                        <a:pt x="3615" y="7616"/>
                      </a:cubicBezTo>
                      <a:lnTo>
                        <a:pt x="3928" y="7358"/>
                      </a:lnTo>
                      <a:cubicBezTo>
                        <a:pt x="4684" y="6750"/>
                        <a:pt x="5846" y="5680"/>
                        <a:pt x="5864" y="5680"/>
                      </a:cubicBezTo>
                      <a:lnTo>
                        <a:pt x="5883" y="5643"/>
                      </a:lnTo>
                      <a:cubicBezTo>
                        <a:pt x="6178" y="5201"/>
                        <a:pt x="5956" y="978"/>
                        <a:pt x="5901" y="130"/>
                      </a:cubicBezTo>
                      <a:cubicBezTo>
                        <a:pt x="5901" y="56"/>
                        <a:pt x="5827" y="1"/>
                        <a:pt x="5754"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1"/>
                <p:cNvSpPr/>
                <p:nvPr/>
              </p:nvSpPr>
              <p:spPr>
                <a:xfrm>
                  <a:off x="9382477" y="3304280"/>
                  <a:ext cx="437459" cy="367237"/>
                </a:xfrm>
                <a:custGeom>
                  <a:rect b="b" l="l" r="r" t="t"/>
                  <a:pathLst>
                    <a:path extrusionOk="0" h="8174" w="9737">
                      <a:moveTo>
                        <a:pt x="9083" y="1"/>
                      </a:moveTo>
                      <a:cubicBezTo>
                        <a:pt x="9074" y="1"/>
                        <a:pt x="9064" y="2"/>
                        <a:pt x="9054" y="4"/>
                      </a:cubicBezTo>
                      <a:cubicBezTo>
                        <a:pt x="8981" y="23"/>
                        <a:pt x="8925" y="97"/>
                        <a:pt x="8944" y="170"/>
                      </a:cubicBezTo>
                      <a:cubicBezTo>
                        <a:pt x="8944" y="170"/>
                        <a:pt x="9313" y="1812"/>
                        <a:pt x="9349" y="2254"/>
                      </a:cubicBezTo>
                      <a:lnTo>
                        <a:pt x="9349" y="2273"/>
                      </a:lnTo>
                      <a:cubicBezTo>
                        <a:pt x="9386" y="2734"/>
                        <a:pt x="9442" y="3490"/>
                        <a:pt x="8686" y="4135"/>
                      </a:cubicBezTo>
                      <a:cubicBezTo>
                        <a:pt x="7911" y="4817"/>
                        <a:pt x="5034" y="5813"/>
                        <a:pt x="5016" y="5813"/>
                      </a:cubicBezTo>
                      <a:cubicBezTo>
                        <a:pt x="4961" y="5832"/>
                        <a:pt x="4924" y="5868"/>
                        <a:pt x="4924" y="5924"/>
                      </a:cubicBezTo>
                      <a:cubicBezTo>
                        <a:pt x="4868" y="6440"/>
                        <a:pt x="4371" y="7067"/>
                        <a:pt x="4075" y="7159"/>
                      </a:cubicBezTo>
                      <a:cubicBezTo>
                        <a:pt x="3873" y="7233"/>
                        <a:pt x="3393" y="7436"/>
                        <a:pt x="2969" y="7602"/>
                      </a:cubicBezTo>
                      <a:cubicBezTo>
                        <a:pt x="2674" y="7712"/>
                        <a:pt x="2416" y="7823"/>
                        <a:pt x="2305" y="7860"/>
                      </a:cubicBezTo>
                      <a:cubicBezTo>
                        <a:pt x="2202" y="7877"/>
                        <a:pt x="2100" y="7885"/>
                        <a:pt x="1998" y="7885"/>
                      </a:cubicBezTo>
                      <a:cubicBezTo>
                        <a:pt x="1770" y="7885"/>
                        <a:pt x="1544" y="7844"/>
                        <a:pt x="1328" y="7768"/>
                      </a:cubicBezTo>
                      <a:cubicBezTo>
                        <a:pt x="1199" y="7731"/>
                        <a:pt x="1162" y="7676"/>
                        <a:pt x="1162" y="7657"/>
                      </a:cubicBezTo>
                      <a:cubicBezTo>
                        <a:pt x="1162" y="7657"/>
                        <a:pt x="1162" y="7639"/>
                        <a:pt x="1162" y="7620"/>
                      </a:cubicBezTo>
                      <a:cubicBezTo>
                        <a:pt x="1273" y="7620"/>
                        <a:pt x="1383" y="7620"/>
                        <a:pt x="1494" y="7639"/>
                      </a:cubicBezTo>
                      <a:cubicBezTo>
                        <a:pt x="1623" y="7657"/>
                        <a:pt x="1752" y="7676"/>
                        <a:pt x="1863" y="7676"/>
                      </a:cubicBezTo>
                      <a:cubicBezTo>
                        <a:pt x="2158" y="7639"/>
                        <a:pt x="2397" y="7473"/>
                        <a:pt x="2545" y="7215"/>
                      </a:cubicBezTo>
                      <a:cubicBezTo>
                        <a:pt x="2582" y="7122"/>
                        <a:pt x="2582" y="7030"/>
                        <a:pt x="2545" y="6938"/>
                      </a:cubicBezTo>
                      <a:cubicBezTo>
                        <a:pt x="2478" y="6844"/>
                        <a:pt x="2343" y="6819"/>
                        <a:pt x="2211" y="6819"/>
                      </a:cubicBezTo>
                      <a:cubicBezTo>
                        <a:pt x="2161" y="6819"/>
                        <a:pt x="2111" y="6822"/>
                        <a:pt x="2066" y="6827"/>
                      </a:cubicBezTo>
                      <a:cubicBezTo>
                        <a:pt x="1619" y="6888"/>
                        <a:pt x="1195" y="6916"/>
                        <a:pt x="885" y="6916"/>
                      </a:cubicBezTo>
                      <a:cubicBezTo>
                        <a:pt x="632" y="6916"/>
                        <a:pt x="456" y="6897"/>
                        <a:pt x="406" y="6864"/>
                      </a:cubicBezTo>
                      <a:cubicBezTo>
                        <a:pt x="332" y="6809"/>
                        <a:pt x="314" y="6717"/>
                        <a:pt x="369" y="6643"/>
                      </a:cubicBezTo>
                      <a:cubicBezTo>
                        <a:pt x="431" y="6518"/>
                        <a:pt x="334" y="6419"/>
                        <a:pt x="235" y="6419"/>
                      </a:cubicBezTo>
                      <a:cubicBezTo>
                        <a:pt x="188" y="6419"/>
                        <a:pt x="141" y="6442"/>
                        <a:pt x="111" y="6495"/>
                      </a:cubicBezTo>
                      <a:cubicBezTo>
                        <a:pt x="0" y="6698"/>
                        <a:pt x="37" y="6956"/>
                        <a:pt x="221" y="7085"/>
                      </a:cubicBezTo>
                      <a:cubicBezTo>
                        <a:pt x="330" y="7177"/>
                        <a:pt x="601" y="7209"/>
                        <a:pt x="920" y="7209"/>
                      </a:cubicBezTo>
                      <a:cubicBezTo>
                        <a:pt x="1305" y="7209"/>
                        <a:pt x="1761" y="7163"/>
                        <a:pt x="2084" y="7122"/>
                      </a:cubicBezTo>
                      <a:lnTo>
                        <a:pt x="2268" y="7122"/>
                      </a:lnTo>
                      <a:cubicBezTo>
                        <a:pt x="2176" y="7270"/>
                        <a:pt x="2010" y="7362"/>
                        <a:pt x="1863" y="7381"/>
                      </a:cubicBezTo>
                      <a:cubicBezTo>
                        <a:pt x="1752" y="7381"/>
                        <a:pt x="1641" y="7362"/>
                        <a:pt x="1549" y="7344"/>
                      </a:cubicBezTo>
                      <a:cubicBezTo>
                        <a:pt x="1446" y="7330"/>
                        <a:pt x="1345" y="7319"/>
                        <a:pt x="1255" y="7319"/>
                      </a:cubicBezTo>
                      <a:cubicBezTo>
                        <a:pt x="1103" y="7319"/>
                        <a:pt x="980" y="7350"/>
                        <a:pt x="922" y="7454"/>
                      </a:cubicBezTo>
                      <a:cubicBezTo>
                        <a:pt x="867" y="7546"/>
                        <a:pt x="848" y="7676"/>
                        <a:pt x="904" y="7786"/>
                      </a:cubicBezTo>
                      <a:cubicBezTo>
                        <a:pt x="978" y="7915"/>
                        <a:pt x="1107" y="8026"/>
                        <a:pt x="1254" y="8044"/>
                      </a:cubicBezTo>
                      <a:cubicBezTo>
                        <a:pt x="1531" y="8118"/>
                        <a:pt x="1807" y="8173"/>
                        <a:pt x="2084" y="8173"/>
                      </a:cubicBezTo>
                      <a:cubicBezTo>
                        <a:pt x="2195" y="8173"/>
                        <a:pt x="2287" y="8173"/>
                        <a:pt x="2379" y="8137"/>
                      </a:cubicBezTo>
                      <a:cubicBezTo>
                        <a:pt x="2508" y="8100"/>
                        <a:pt x="2766" y="7989"/>
                        <a:pt x="3080" y="7878"/>
                      </a:cubicBezTo>
                      <a:cubicBezTo>
                        <a:pt x="3504" y="7712"/>
                        <a:pt x="3965" y="7510"/>
                        <a:pt x="4168" y="7454"/>
                      </a:cubicBezTo>
                      <a:cubicBezTo>
                        <a:pt x="4555" y="7325"/>
                        <a:pt x="5090" y="6643"/>
                        <a:pt x="5200" y="6071"/>
                      </a:cubicBezTo>
                      <a:cubicBezTo>
                        <a:pt x="5698" y="5887"/>
                        <a:pt x="8132" y="5020"/>
                        <a:pt x="8888" y="4375"/>
                      </a:cubicBezTo>
                      <a:cubicBezTo>
                        <a:pt x="9737" y="3619"/>
                        <a:pt x="9663" y="2734"/>
                        <a:pt x="9644" y="2273"/>
                      </a:cubicBezTo>
                      <a:lnTo>
                        <a:pt x="9644" y="2236"/>
                      </a:lnTo>
                      <a:cubicBezTo>
                        <a:pt x="9608" y="1775"/>
                        <a:pt x="9239" y="170"/>
                        <a:pt x="9220" y="115"/>
                      </a:cubicBezTo>
                      <a:cubicBezTo>
                        <a:pt x="9204" y="51"/>
                        <a:pt x="9147" y="1"/>
                        <a:pt x="9083"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1"/>
                <p:cNvSpPr/>
                <p:nvPr/>
              </p:nvSpPr>
              <p:spPr>
                <a:xfrm>
                  <a:off x="8518370" y="3297496"/>
                  <a:ext cx="1185547" cy="548834"/>
                </a:xfrm>
                <a:custGeom>
                  <a:rect b="b" l="l" r="r" t="t"/>
                  <a:pathLst>
                    <a:path extrusionOk="0" h="12216" w="26388">
                      <a:moveTo>
                        <a:pt x="2522" y="0"/>
                      </a:moveTo>
                      <a:cubicBezTo>
                        <a:pt x="1562" y="0"/>
                        <a:pt x="751" y="728"/>
                        <a:pt x="664" y="1686"/>
                      </a:cubicBezTo>
                      <a:lnTo>
                        <a:pt x="92" y="8195"/>
                      </a:lnTo>
                      <a:cubicBezTo>
                        <a:pt x="0" y="9228"/>
                        <a:pt x="756" y="10132"/>
                        <a:pt x="1770" y="10224"/>
                      </a:cubicBezTo>
                      <a:lnTo>
                        <a:pt x="23899" y="12215"/>
                      </a:lnTo>
                      <a:lnTo>
                        <a:pt x="24065" y="12215"/>
                      </a:lnTo>
                      <a:cubicBezTo>
                        <a:pt x="25023" y="12215"/>
                        <a:pt x="25835" y="11478"/>
                        <a:pt x="25927" y="10519"/>
                      </a:cubicBezTo>
                      <a:lnTo>
                        <a:pt x="26388" y="5374"/>
                      </a:lnTo>
                      <a:cubicBezTo>
                        <a:pt x="26388" y="5282"/>
                        <a:pt x="26333" y="5227"/>
                        <a:pt x="26259" y="5208"/>
                      </a:cubicBezTo>
                      <a:cubicBezTo>
                        <a:pt x="26167" y="5208"/>
                        <a:pt x="26093" y="5263"/>
                        <a:pt x="26093" y="5337"/>
                      </a:cubicBezTo>
                      <a:lnTo>
                        <a:pt x="25632" y="10500"/>
                      </a:lnTo>
                      <a:cubicBezTo>
                        <a:pt x="25562" y="11304"/>
                        <a:pt x="24863" y="11926"/>
                        <a:pt x="24052" y="11926"/>
                      </a:cubicBezTo>
                      <a:cubicBezTo>
                        <a:pt x="24007" y="11926"/>
                        <a:pt x="23962" y="11924"/>
                        <a:pt x="23917" y="11920"/>
                      </a:cubicBezTo>
                      <a:lnTo>
                        <a:pt x="1789" y="9929"/>
                      </a:lnTo>
                      <a:cubicBezTo>
                        <a:pt x="940" y="9855"/>
                        <a:pt x="295" y="9080"/>
                        <a:pt x="369" y="8214"/>
                      </a:cubicBezTo>
                      <a:lnTo>
                        <a:pt x="959" y="1704"/>
                      </a:lnTo>
                      <a:cubicBezTo>
                        <a:pt x="1029" y="901"/>
                        <a:pt x="1728" y="279"/>
                        <a:pt x="2523" y="279"/>
                      </a:cubicBezTo>
                      <a:cubicBezTo>
                        <a:pt x="2567" y="279"/>
                        <a:pt x="2611" y="281"/>
                        <a:pt x="2655" y="285"/>
                      </a:cubicBezTo>
                      <a:lnTo>
                        <a:pt x="12908" y="1207"/>
                      </a:lnTo>
                      <a:cubicBezTo>
                        <a:pt x="12916" y="1209"/>
                        <a:pt x="12924" y="1209"/>
                        <a:pt x="12931" y="1209"/>
                      </a:cubicBezTo>
                      <a:cubicBezTo>
                        <a:pt x="12997" y="1209"/>
                        <a:pt x="13056" y="1143"/>
                        <a:pt x="13056" y="1077"/>
                      </a:cubicBezTo>
                      <a:cubicBezTo>
                        <a:pt x="13074" y="1004"/>
                        <a:pt x="13000" y="930"/>
                        <a:pt x="12927" y="930"/>
                      </a:cubicBezTo>
                      <a:lnTo>
                        <a:pt x="2692" y="8"/>
                      </a:lnTo>
                      <a:cubicBezTo>
                        <a:pt x="2635" y="3"/>
                        <a:pt x="2578" y="0"/>
                        <a:pt x="2522"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1"/>
                <p:cNvSpPr/>
                <p:nvPr/>
              </p:nvSpPr>
              <p:spPr>
                <a:xfrm>
                  <a:off x="9228373" y="3350736"/>
                  <a:ext cx="466482" cy="77230"/>
                </a:xfrm>
                <a:custGeom>
                  <a:rect b="b" l="l" r="r" t="t"/>
                  <a:pathLst>
                    <a:path extrusionOk="0" h="1719" w="10383">
                      <a:moveTo>
                        <a:pt x="143" y="0"/>
                      </a:moveTo>
                      <a:cubicBezTo>
                        <a:pt x="78" y="0"/>
                        <a:pt x="17" y="66"/>
                        <a:pt x="0" y="132"/>
                      </a:cubicBezTo>
                      <a:cubicBezTo>
                        <a:pt x="0" y="206"/>
                        <a:pt x="56" y="280"/>
                        <a:pt x="148" y="280"/>
                      </a:cubicBezTo>
                      <a:lnTo>
                        <a:pt x="8981" y="1091"/>
                      </a:lnTo>
                      <a:cubicBezTo>
                        <a:pt x="9423" y="1110"/>
                        <a:pt x="9829" y="1331"/>
                        <a:pt x="10087" y="1663"/>
                      </a:cubicBezTo>
                      <a:cubicBezTo>
                        <a:pt x="10124" y="1700"/>
                        <a:pt x="10161" y="1718"/>
                        <a:pt x="10216" y="1718"/>
                      </a:cubicBezTo>
                      <a:cubicBezTo>
                        <a:pt x="10235" y="1718"/>
                        <a:pt x="10272" y="1718"/>
                        <a:pt x="10308" y="1700"/>
                      </a:cubicBezTo>
                      <a:cubicBezTo>
                        <a:pt x="10364" y="1644"/>
                        <a:pt x="10382" y="1552"/>
                        <a:pt x="10327" y="1497"/>
                      </a:cubicBezTo>
                      <a:cubicBezTo>
                        <a:pt x="10013" y="1073"/>
                        <a:pt x="9534" y="833"/>
                        <a:pt x="9018" y="796"/>
                      </a:cubicBezTo>
                      <a:lnTo>
                        <a:pt x="166" y="3"/>
                      </a:lnTo>
                      <a:cubicBezTo>
                        <a:pt x="158" y="1"/>
                        <a:pt x="151" y="0"/>
                        <a:pt x="143"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90" name="Shape 790"/>
        <p:cNvGrpSpPr/>
        <p:nvPr/>
      </p:nvGrpSpPr>
      <p:grpSpPr>
        <a:xfrm>
          <a:off x="0" y="0"/>
          <a:ext cx="0" cy="0"/>
          <a:chOff x="0" y="0"/>
          <a:chExt cx="0" cy="0"/>
        </a:xfrm>
      </p:grpSpPr>
      <p:sp>
        <p:nvSpPr>
          <p:cNvPr id="791" name="Google Shape;791;p32"/>
          <p:cNvSpPr txBox="1"/>
          <p:nvPr>
            <p:ph type="title"/>
          </p:nvPr>
        </p:nvSpPr>
        <p:spPr>
          <a:xfrm>
            <a:off x="3019200" y="1987025"/>
            <a:ext cx="3404700" cy="141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Imaginemos esto...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95" name="Shape 795"/>
        <p:cNvGrpSpPr/>
        <p:nvPr/>
      </p:nvGrpSpPr>
      <p:grpSpPr>
        <a:xfrm>
          <a:off x="0" y="0"/>
          <a:ext cx="0" cy="0"/>
          <a:chOff x="0" y="0"/>
          <a:chExt cx="0" cy="0"/>
        </a:xfrm>
      </p:grpSpPr>
      <p:sp>
        <p:nvSpPr>
          <p:cNvPr id="796" name="Google Shape;796;p33"/>
          <p:cNvSpPr txBox="1"/>
          <p:nvPr/>
        </p:nvSpPr>
        <p:spPr>
          <a:xfrm>
            <a:off x="256200" y="1023500"/>
            <a:ext cx="4315800" cy="358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latin typeface="Roboto"/>
                <a:ea typeface="Roboto"/>
                <a:cs typeface="Roboto"/>
                <a:sym typeface="Roboto"/>
              </a:rPr>
              <a:t>Tienes un espacio para tu negocio y quieres calcular el </a:t>
            </a:r>
            <a:r>
              <a:rPr b="1" lang="en" sz="1600">
                <a:solidFill>
                  <a:schemeClr val="dk1"/>
                </a:solidFill>
                <a:latin typeface="Roboto"/>
                <a:ea typeface="Roboto"/>
                <a:cs typeface="Roboto"/>
                <a:sym typeface="Roboto"/>
              </a:rPr>
              <a:t>aforo máximo </a:t>
            </a:r>
            <a:r>
              <a:rPr lang="en" sz="1600">
                <a:solidFill>
                  <a:schemeClr val="dk1"/>
                </a:solidFill>
                <a:latin typeface="Roboto"/>
                <a:ea typeface="Roboto"/>
                <a:cs typeface="Roboto"/>
                <a:sym typeface="Roboto"/>
              </a:rPr>
              <a:t>dado un </a:t>
            </a:r>
            <a:r>
              <a:rPr b="1" lang="en" sz="1600">
                <a:solidFill>
                  <a:schemeClr val="dk1"/>
                </a:solidFill>
                <a:latin typeface="Roboto"/>
                <a:ea typeface="Roboto"/>
                <a:cs typeface="Roboto"/>
                <a:sym typeface="Roboto"/>
              </a:rPr>
              <a:t>porcentaje de aforo</a:t>
            </a:r>
            <a:r>
              <a:rPr lang="en" sz="1600">
                <a:solidFill>
                  <a:schemeClr val="dk1"/>
                </a:solidFill>
                <a:latin typeface="Roboto"/>
                <a:ea typeface="Roboto"/>
                <a:cs typeface="Roboto"/>
                <a:sym typeface="Roboto"/>
              </a:rPr>
              <a:t> y una </a:t>
            </a:r>
            <a:r>
              <a:rPr b="1" lang="en" sz="1600">
                <a:solidFill>
                  <a:schemeClr val="dk1"/>
                </a:solidFill>
                <a:latin typeface="Roboto"/>
                <a:ea typeface="Roboto"/>
                <a:cs typeface="Roboto"/>
                <a:sym typeface="Roboto"/>
              </a:rPr>
              <a:t>sana distancia. </a:t>
            </a:r>
            <a:endParaRPr b="1" sz="16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6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600">
                <a:solidFill>
                  <a:schemeClr val="dk1"/>
                </a:solidFill>
                <a:latin typeface="Roboto"/>
                <a:ea typeface="Roboto"/>
                <a:cs typeface="Roboto"/>
                <a:sym typeface="Roboto"/>
              </a:rPr>
              <a:t>¿Cuál sería la forma óptima de acomodar a las personas para ocupar todo el aforo posible, considerando las </a:t>
            </a:r>
            <a:r>
              <a:rPr b="1" lang="en" sz="1600">
                <a:solidFill>
                  <a:schemeClr val="dk1"/>
                </a:solidFill>
                <a:latin typeface="Roboto"/>
                <a:ea typeface="Roboto"/>
                <a:cs typeface="Roboto"/>
                <a:sym typeface="Roboto"/>
              </a:rPr>
              <a:t>necesidades especiales</a:t>
            </a:r>
            <a:r>
              <a:rPr lang="en" sz="1600">
                <a:solidFill>
                  <a:schemeClr val="dk1"/>
                </a:solidFill>
                <a:latin typeface="Roboto"/>
                <a:ea typeface="Roboto"/>
                <a:cs typeface="Roboto"/>
                <a:sym typeface="Roboto"/>
              </a:rPr>
              <a:t> de cada persona y la </a:t>
            </a:r>
            <a:r>
              <a:rPr b="1" lang="en" sz="1600">
                <a:solidFill>
                  <a:schemeClr val="dk1"/>
                </a:solidFill>
                <a:latin typeface="Roboto"/>
                <a:ea typeface="Roboto"/>
                <a:cs typeface="Roboto"/>
                <a:sym typeface="Roboto"/>
              </a:rPr>
              <a:t>disposición</a:t>
            </a:r>
            <a:r>
              <a:rPr b="1" lang="en" sz="1600">
                <a:solidFill>
                  <a:schemeClr val="dk1"/>
                </a:solidFill>
                <a:latin typeface="Roboto"/>
                <a:ea typeface="Roboto"/>
                <a:cs typeface="Roboto"/>
                <a:sym typeface="Roboto"/>
              </a:rPr>
              <a:t> de tu local</a:t>
            </a:r>
            <a:r>
              <a:rPr lang="en" sz="1600">
                <a:solidFill>
                  <a:schemeClr val="dk1"/>
                </a:solidFill>
                <a:latin typeface="Roboto"/>
                <a:ea typeface="Roboto"/>
                <a:cs typeface="Roboto"/>
                <a:sym typeface="Roboto"/>
              </a:rPr>
              <a:t>?</a:t>
            </a:r>
            <a:endParaRPr sz="16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500">
              <a:solidFill>
                <a:schemeClr val="dk1"/>
              </a:solidFill>
              <a:latin typeface="Roboto"/>
              <a:ea typeface="Roboto"/>
              <a:cs typeface="Roboto"/>
              <a:sym typeface="Roboto"/>
            </a:endParaRPr>
          </a:p>
        </p:txBody>
      </p:sp>
      <p:pic>
        <p:nvPicPr>
          <p:cNvPr id="797" name="Google Shape;797;p33"/>
          <p:cNvPicPr preferRelativeResize="0"/>
          <p:nvPr/>
        </p:nvPicPr>
        <p:blipFill>
          <a:blip r:embed="rId3">
            <a:alphaModFix/>
          </a:blip>
          <a:stretch>
            <a:fillRect/>
          </a:stretch>
        </p:blipFill>
        <p:spPr>
          <a:xfrm>
            <a:off x="5899575" y="2252575"/>
            <a:ext cx="2644776" cy="26447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34"/>
          <p:cNvSpPr/>
          <p:nvPr/>
        </p:nvSpPr>
        <p:spPr>
          <a:xfrm rot="862924">
            <a:off x="-2452818" y="-2126730"/>
            <a:ext cx="5333243" cy="5199106"/>
          </a:xfrm>
          <a:custGeom>
            <a:rect b="b" l="l" r="r" t="t"/>
            <a:pathLst>
              <a:path extrusionOk="0" h="56638" w="55883">
                <a:moveTo>
                  <a:pt x="33039" y="0"/>
                </a:moveTo>
                <a:cubicBezTo>
                  <a:pt x="32363" y="0"/>
                  <a:pt x="31666" y="17"/>
                  <a:pt x="30950" y="51"/>
                </a:cubicBezTo>
                <a:cubicBezTo>
                  <a:pt x="17988" y="627"/>
                  <a:pt x="0" y="13877"/>
                  <a:pt x="0" y="26840"/>
                </a:cubicBezTo>
                <a:cubicBezTo>
                  <a:pt x="0" y="39834"/>
                  <a:pt x="14499" y="56637"/>
                  <a:pt x="27493" y="56637"/>
                </a:cubicBezTo>
                <a:cubicBezTo>
                  <a:pt x="40456" y="56637"/>
                  <a:pt x="55883" y="41690"/>
                  <a:pt x="55883" y="28728"/>
                </a:cubicBezTo>
                <a:cubicBezTo>
                  <a:pt x="55883" y="16137"/>
                  <a:pt x="54140" y="0"/>
                  <a:pt x="33039" y="0"/>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4"/>
          <p:cNvSpPr txBox="1"/>
          <p:nvPr>
            <p:ph type="title"/>
          </p:nvPr>
        </p:nvSpPr>
        <p:spPr>
          <a:xfrm>
            <a:off x="498175" y="387075"/>
            <a:ext cx="7704300" cy="47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¡La solución!</a:t>
            </a:r>
            <a:endParaRPr/>
          </a:p>
        </p:txBody>
      </p:sp>
      <p:sp>
        <p:nvSpPr>
          <p:cNvPr id="804" name="Google Shape;804;p34"/>
          <p:cNvSpPr/>
          <p:nvPr/>
        </p:nvSpPr>
        <p:spPr>
          <a:xfrm>
            <a:off x="4086325" y="994550"/>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4"/>
          <p:cNvSpPr/>
          <p:nvPr/>
        </p:nvSpPr>
        <p:spPr>
          <a:xfrm>
            <a:off x="5366875" y="994550"/>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4"/>
          <p:cNvSpPr/>
          <p:nvPr/>
        </p:nvSpPr>
        <p:spPr>
          <a:xfrm>
            <a:off x="5793725" y="994550"/>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4"/>
          <p:cNvSpPr/>
          <p:nvPr/>
        </p:nvSpPr>
        <p:spPr>
          <a:xfrm>
            <a:off x="6220575" y="994550"/>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4"/>
          <p:cNvSpPr/>
          <p:nvPr/>
        </p:nvSpPr>
        <p:spPr>
          <a:xfrm>
            <a:off x="6647425" y="994550"/>
            <a:ext cx="274500" cy="264300"/>
          </a:xfrm>
          <a:prstGeom prst="rect">
            <a:avLst/>
          </a:prstGeom>
          <a:solidFill>
            <a:srgbClr val="435D74"/>
          </a:solid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4"/>
          <p:cNvSpPr/>
          <p:nvPr/>
        </p:nvSpPr>
        <p:spPr>
          <a:xfrm>
            <a:off x="7074275" y="994550"/>
            <a:ext cx="274500" cy="264300"/>
          </a:xfrm>
          <a:prstGeom prst="rect">
            <a:avLst/>
          </a:prstGeom>
          <a:solidFill>
            <a:srgbClr val="435D74"/>
          </a:solid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4"/>
          <p:cNvSpPr/>
          <p:nvPr/>
        </p:nvSpPr>
        <p:spPr>
          <a:xfrm>
            <a:off x="7501125" y="994550"/>
            <a:ext cx="274500" cy="264300"/>
          </a:xfrm>
          <a:prstGeom prst="rect">
            <a:avLst/>
          </a:prstGeom>
          <a:solidFill>
            <a:srgbClr val="435D74"/>
          </a:solid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4"/>
          <p:cNvSpPr/>
          <p:nvPr/>
        </p:nvSpPr>
        <p:spPr>
          <a:xfrm>
            <a:off x="7927975" y="994550"/>
            <a:ext cx="274500" cy="264300"/>
          </a:xfrm>
          <a:prstGeom prst="rect">
            <a:avLst/>
          </a:prstGeom>
          <a:solidFill>
            <a:srgbClr val="435D74"/>
          </a:solid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4"/>
          <p:cNvSpPr/>
          <p:nvPr/>
        </p:nvSpPr>
        <p:spPr>
          <a:xfrm>
            <a:off x="8354825" y="994550"/>
            <a:ext cx="274500" cy="264300"/>
          </a:xfrm>
          <a:prstGeom prst="rect">
            <a:avLst/>
          </a:prstGeom>
          <a:solidFill>
            <a:srgbClr val="435D74"/>
          </a:solid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4"/>
          <p:cNvSpPr/>
          <p:nvPr/>
        </p:nvSpPr>
        <p:spPr>
          <a:xfrm>
            <a:off x="4086325" y="136787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4"/>
          <p:cNvSpPr/>
          <p:nvPr/>
        </p:nvSpPr>
        <p:spPr>
          <a:xfrm>
            <a:off x="4513175" y="136787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4"/>
          <p:cNvSpPr/>
          <p:nvPr/>
        </p:nvSpPr>
        <p:spPr>
          <a:xfrm>
            <a:off x="4940025" y="136787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4"/>
          <p:cNvSpPr/>
          <p:nvPr/>
        </p:nvSpPr>
        <p:spPr>
          <a:xfrm>
            <a:off x="5366875" y="136787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4"/>
          <p:cNvSpPr/>
          <p:nvPr/>
        </p:nvSpPr>
        <p:spPr>
          <a:xfrm>
            <a:off x="5793725" y="136787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4"/>
          <p:cNvSpPr/>
          <p:nvPr/>
        </p:nvSpPr>
        <p:spPr>
          <a:xfrm>
            <a:off x="6220575" y="136787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4"/>
          <p:cNvSpPr/>
          <p:nvPr/>
        </p:nvSpPr>
        <p:spPr>
          <a:xfrm>
            <a:off x="6647425" y="1367875"/>
            <a:ext cx="274500" cy="264300"/>
          </a:xfrm>
          <a:prstGeom prst="rect">
            <a:avLst/>
          </a:prstGeom>
          <a:solidFill>
            <a:srgbClr val="435D74"/>
          </a:solid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4"/>
          <p:cNvSpPr/>
          <p:nvPr/>
        </p:nvSpPr>
        <p:spPr>
          <a:xfrm>
            <a:off x="7074275" y="1367875"/>
            <a:ext cx="274500" cy="264300"/>
          </a:xfrm>
          <a:prstGeom prst="rect">
            <a:avLst/>
          </a:prstGeom>
          <a:solidFill>
            <a:srgbClr val="435D74"/>
          </a:solid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4"/>
          <p:cNvSpPr/>
          <p:nvPr/>
        </p:nvSpPr>
        <p:spPr>
          <a:xfrm>
            <a:off x="7501125" y="1367875"/>
            <a:ext cx="274500" cy="264300"/>
          </a:xfrm>
          <a:prstGeom prst="rect">
            <a:avLst/>
          </a:prstGeom>
          <a:solidFill>
            <a:srgbClr val="435D74"/>
          </a:solid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4"/>
          <p:cNvSpPr/>
          <p:nvPr/>
        </p:nvSpPr>
        <p:spPr>
          <a:xfrm>
            <a:off x="7927975" y="1367875"/>
            <a:ext cx="274500" cy="264300"/>
          </a:xfrm>
          <a:prstGeom prst="rect">
            <a:avLst/>
          </a:prstGeom>
          <a:solidFill>
            <a:srgbClr val="435D74"/>
          </a:solid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4"/>
          <p:cNvSpPr/>
          <p:nvPr/>
        </p:nvSpPr>
        <p:spPr>
          <a:xfrm>
            <a:off x="8354825" y="1367875"/>
            <a:ext cx="274500" cy="264300"/>
          </a:xfrm>
          <a:prstGeom prst="rect">
            <a:avLst/>
          </a:prstGeom>
          <a:solidFill>
            <a:srgbClr val="435D74"/>
          </a:solid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4"/>
          <p:cNvSpPr/>
          <p:nvPr/>
        </p:nvSpPr>
        <p:spPr>
          <a:xfrm>
            <a:off x="4086325" y="1741200"/>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4"/>
          <p:cNvSpPr/>
          <p:nvPr/>
        </p:nvSpPr>
        <p:spPr>
          <a:xfrm>
            <a:off x="4513175" y="1741200"/>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4"/>
          <p:cNvSpPr/>
          <p:nvPr/>
        </p:nvSpPr>
        <p:spPr>
          <a:xfrm>
            <a:off x="4940025" y="1741200"/>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4"/>
          <p:cNvSpPr/>
          <p:nvPr/>
        </p:nvSpPr>
        <p:spPr>
          <a:xfrm>
            <a:off x="5366875" y="1741200"/>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4"/>
          <p:cNvSpPr/>
          <p:nvPr/>
        </p:nvSpPr>
        <p:spPr>
          <a:xfrm>
            <a:off x="5793725" y="1741200"/>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4"/>
          <p:cNvSpPr/>
          <p:nvPr/>
        </p:nvSpPr>
        <p:spPr>
          <a:xfrm>
            <a:off x="6220575" y="1741200"/>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4"/>
          <p:cNvSpPr/>
          <p:nvPr/>
        </p:nvSpPr>
        <p:spPr>
          <a:xfrm>
            <a:off x="6647425" y="1741200"/>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4"/>
          <p:cNvSpPr/>
          <p:nvPr/>
        </p:nvSpPr>
        <p:spPr>
          <a:xfrm>
            <a:off x="7074275" y="1741200"/>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4"/>
          <p:cNvSpPr/>
          <p:nvPr/>
        </p:nvSpPr>
        <p:spPr>
          <a:xfrm>
            <a:off x="7501125" y="1741200"/>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4"/>
          <p:cNvSpPr/>
          <p:nvPr/>
        </p:nvSpPr>
        <p:spPr>
          <a:xfrm>
            <a:off x="7927975" y="1741200"/>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4"/>
          <p:cNvSpPr/>
          <p:nvPr/>
        </p:nvSpPr>
        <p:spPr>
          <a:xfrm>
            <a:off x="8354825" y="1741200"/>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4"/>
          <p:cNvSpPr/>
          <p:nvPr/>
        </p:nvSpPr>
        <p:spPr>
          <a:xfrm>
            <a:off x="4086325" y="2114525"/>
            <a:ext cx="274500" cy="264300"/>
          </a:xfrm>
          <a:prstGeom prst="rect">
            <a:avLst/>
          </a:prstGeom>
          <a:solidFill>
            <a:srgbClr val="45818E"/>
          </a:solidFill>
          <a:ln cap="flat" cmpd="sng" w="9525">
            <a:solidFill>
              <a:srgbClr val="76A5A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4"/>
          <p:cNvSpPr/>
          <p:nvPr/>
        </p:nvSpPr>
        <p:spPr>
          <a:xfrm>
            <a:off x="4513175" y="2114525"/>
            <a:ext cx="274500" cy="264300"/>
          </a:xfrm>
          <a:prstGeom prst="rect">
            <a:avLst/>
          </a:prstGeom>
          <a:solidFill>
            <a:srgbClr val="45818E"/>
          </a:solidFill>
          <a:ln cap="flat" cmpd="sng" w="9525">
            <a:solidFill>
              <a:srgbClr val="76A5A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4"/>
          <p:cNvSpPr/>
          <p:nvPr/>
        </p:nvSpPr>
        <p:spPr>
          <a:xfrm>
            <a:off x="4940025" y="211452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4"/>
          <p:cNvSpPr/>
          <p:nvPr/>
        </p:nvSpPr>
        <p:spPr>
          <a:xfrm>
            <a:off x="5366875" y="211452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4"/>
          <p:cNvSpPr/>
          <p:nvPr/>
        </p:nvSpPr>
        <p:spPr>
          <a:xfrm>
            <a:off x="5793725" y="211452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4"/>
          <p:cNvSpPr/>
          <p:nvPr/>
        </p:nvSpPr>
        <p:spPr>
          <a:xfrm>
            <a:off x="6220575" y="211452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4"/>
          <p:cNvSpPr/>
          <p:nvPr/>
        </p:nvSpPr>
        <p:spPr>
          <a:xfrm>
            <a:off x="6647425" y="211452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4"/>
          <p:cNvSpPr/>
          <p:nvPr/>
        </p:nvSpPr>
        <p:spPr>
          <a:xfrm>
            <a:off x="7074275" y="211452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4"/>
          <p:cNvSpPr/>
          <p:nvPr/>
        </p:nvSpPr>
        <p:spPr>
          <a:xfrm>
            <a:off x="7501125" y="211452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4"/>
          <p:cNvSpPr/>
          <p:nvPr/>
        </p:nvSpPr>
        <p:spPr>
          <a:xfrm>
            <a:off x="7927975" y="211452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4"/>
          <p:cNvSpPr/>
          <p:nvPr/>
        </p:nvSpPr>
        <p:spPr>
          <a:xfrm>
            <a:off x="8354825" y="211452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4"/>
          <p:cNvSpPr/>
          <p:nvPr/>
        </p:nvSpPr>
        <p:spPr>
          <a:xfrm>
            <a:off x="4086325" y="2539325"/>
            <a:ext cx="274500" cy="264300"/>
          </a:xfrm>
          <a:prstGeom prst="rect">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4"/>
          <p:cNvSpPr/>
          <p:nvPr/>
        </p:nvSpPr>
        <p:spPr>
          <a:xfrm>
            <a:off x="4513175" y="2539325"/>
            <a:ext cx="274500" cy="264300"/>
          </a:xfrm>
          <a:prstGeom prst="rect">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4"/>
          <p:cNvSpPr/>
          <p:nvPr/>
        </p:nvSpPr>
        <p:spPr>
          <a:xfrm>
            <a:off x="4940025" y="253932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4"/>
          <p:cNvSpPr/>
          <p:nvPr/>
        </p:nvSpPr>
        <p:spPr>
          <a:xfrm>
            <a:off x="5366875" y="253932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4"/>
          <p:cNvSpPr/>
          <p:nvPr/>
        </p:nvSpPr>
        <p:spPr>
          <a:xfrm>
            <a:off x="5793725" y="253932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4"/>
          <p:cNvSpPr/>
          <p:nvPr/>
        </p:nvSpPr>
        <p:spPr>
          <a:xfrm>
            <a:off x="6220575" y="253932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4"/>
          <p:cNvSpPr/>
          <p:nvPr/>
        </p:nvSpPr>
        <p:spPr>
          <a:xfrm>
            <a:off x="6647425" y="253932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4"/>
          <p:cNvSpPr/>
          <p:nvPr/>
        </p:nvSpPr>
        <p:spPr>
          <a:xfrm>
            <a:off x="7074275" y="253932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4"/>
          <p:cNvSpPr/>
          <p:nvPr/>
        </p:nvSpPr>
        <p:spPr>
          <a:xfrm>
            <a:off x="7501125" y="253932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4"/>
          <p:cNvSpPr/>
          <p:nvPr/>
        </p:nvSpPr>
        <p:spPr>
          <a:xfrm>
            <a:off x="7927975" y="253932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4"/>
          <p:cNvSpPr/>
          <p:nvPr/>
        </p:nvSpPr>
        <p:spPr>
          <a:xfrm>
            <a:off x="8354825" y="2539325"/>
            <a:ext cx="274500" cy="264300"/>
          </a:xfrm>
          <a:prstGeom prst="rect">
            <a:avLst/>
          </a:prstGeom>
          <a:solidFill>
            <a:srgbClr val="45818E"/>
          </a:solidFill>
          <a:ln cap="flat" cmpd="sng" w="9525">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4"/>
          <p:cNvSpPr/>
          <p:nvPr/>
        </p:nvSpPr>
        <p:spPr>
          <a:xfrm>
            <a:off x="4086325" y="2964125"/>
            <a:ext cx="274500" cy="264300"/>
          </a:xfrm>
          <a:prstGeom prst="rect">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4"/>
          <p:cNvSpPr/>
          <p:nvPr/>
        </p:nvSpPr>
        <p:spPr>
          <a:xfrm>
            <a:off x="4513175" y="2964125"/>
            <a:ext cx="274500" cy="264300"/>
          </a:xfrm>
          <a:prstGeom prst="rect">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4"/>
          <p:cNvSpPr/>
          <p:nvPr/>
        </p:nvSpPr>
        <p:spPr>
          <a:xfrm>
            <a:off x="4940025" y="296412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4"/>
          <p:cNvSpPr/>
          <p:nvPr/>
        </p:nvSpPr>
        <p:spPr>
          <a:xfrm>
            <a:off x="5366875" y="296412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4"/>
          <p:cNvSpPr/>
          <p:nvPr/>
        </p:nvSpPr>
        <p:spPr>
          <a:xfrm>
            <a:off x="5793725" y="296412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4"/>
          <p:cNvSpPr/>
          <p:nvPr/>
        </p:nvSpPr>
        <p:spPr>
          <a:xfrm>
            <a:off x="6220575" y="296412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4"/>
          <p:cNvSpPr/>
          <p:nvPr/>
        </p:nvSpPr>
        <p:spPr>
          <a:xfrm>
            <a:off x="6647425" y="296412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4"/>
          <p:cNvSpPr/>
          <p:nvPr/>
        </p:nvSpPr>
        <p:spPr>
          <a:xfrm>
            <a:off x="7074275" y="296412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4"/>
          <p:cNvSpPr/>
          <p:nvPr/>
        </p:nvSpPr>
        <p:spPr>
          <a:xfrm>
            <a:off x="7501125" y="296412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4"/>
          <p:cNvSpPr/>
          <p:nvPr/>
        </p:nvSpPr>
        <p:spPr>
          <a:xfrm>
            <a:off x="7927975" y="296412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4"/>
          <p:cNvSpPr/>
          <p:nvPr/>
        </p:nvSpPr>
        <p:spPr>
          <a:xfrm>
            <a:off x="8354825" y="2964125"/>
            <a:ext cx="274500" cy="264300"/>
          </a:xfrm>
          <a:prstGeom prst="rect">
            <a:avLst/>
          </a:prstGeom>
          <a:solidFill>
            <a:srgbClr val="45818E"/>
          </a:solidFill>
          <a:ln cap="flat" cmpd="sng" w="9525">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4"/>
          <p:cNvSpPr/>
          <p:nvPr/>
        </p:nvSpPr>
        <p:spPr>
          <a:xfrm>
            <a:off x="4086325" y="3388925"/>
            <a:ext cx="274500" cy="264300"/>
          </a:xfrm>
          <a:prstGeom prst="rect">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4"/>
          <p:cNvSpPr/>
          <p:nvPr/>
        </p:nvSpPr>
        <p:spPr>
          <a:xfrm>
            <a:off x="4513175" y="3388925"/>
            <a:ext cx="274500" cy="264300"/>
          </a:xfrm>
          <a:prstGeom prst="rect">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4"/>
          <p:cNvSpPr/>
          <p:nvPr/>
        </p:nvSpPr>
        <p:spPr>
          <a:xfrm>
            <a:off x="4940025" y="3388925"/>
            <a:ext cx="274500" cy="264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4"/>
          <p:cNvSpPr/>
          <p:nvPr/>
        </p:nvSpPr>
        <p:spPr>
          <a:xfrm>
            <a:off x="5366875" y="338892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4"/>
          <p:cNvSpPr/>
          <p:nvPr/>
        </p:nvSpPr>
        <p:spPr>
          <a:xfrm>
            <a:off x="5793725" y="338892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4"/>
          <p:cNvSpPr/>
          <p:nvPr/>
        </p:nvSpPr>
        <p:spPr>
          <a:xfrm>
            <a:off x="6220575" y="338892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4"/>
          <p:cNvSpPr/>
          <p:nvPr/>
        </p:nvSpPr>
        <p:spPr>
          <a:xfrm>
            <a:off x="6647425" y="338892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4"/>
          <p:cNvSpPr/>
          <p:nvPr/>
        </p:nvSpPr>
        <p:spPr>
          <a:xfrm>
            <a:off x="7074275" y="338892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4"/>
          <p:cNvSpPr/>
          <p:nvPr/>
        </p:nvSpPr>
        <p:spPr>
          <a:xfrm>
            <a:off x="7501125" y="338892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4"/>
          <p:cNvSpPr/>
          <p:nvPr/>
        </p:nvSpPr>
        <p:spPr>
          <a:xfrm>
            <a:off x="7927975" y="338892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4"/>
          <p:cNvSpPr/>
          <p:nvPr/>
        </p:nvSpPr>
        <p:spPr>
          <a:xfrm>
            <a:off x="8354825" y="338892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4"/>
          <p:cNvSpPr txBox="1"/>
          <p:nvPr/>
        </p:nvSpPr>
        <p:spPr>
          <a:xfrm>
            <a:off x="626625" y="1367875"/>
            <a:ext cx="2612100" cy="262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500">
                <a:solidFill>
                  <a:schemeClr val="dk1"/>
                </a:solidFill>
                <a:latin typeface="Gochi Hand"/>
                <a:ea typeface="Gochi Hand"/>
                <a:cs typeface="Gochi Hand"/>
                <a:sym typeface="Gochi Hand"/>
              </a:rPr>
              <a:t>Paso 1</a:t>
            </a:r>
            <a:r>
              <a:rPr lang="en" sz="2500">
                <a:solidFill>
                  <a:schemeClr val="dk1"/>
                </a:solidFill>
                <a:latin typeface="Gochi Hand"/>
                <a:ea typeface="Gochi Hand"/>
                <a:cs typeface="Gochi Hand"/>
                <a:sym typeface="Gochi Hand"/>
              </a:rPr>
              <a:t>: </a:t>
            </a:r>
            <a:r>
              <a:rPr lang="en" sz="1600">
                <a:solidFill>
                  <a:schemeClr val="dk1"/>
                </a:solidFill>
                <a:latin typeface="Roboto"/>
                <a:ea typeface="Roboto"/>
                <a:cs typeface="Roboto"/>
                <a:sym typeface="Roboto"/>
              </a:rPr>
              <a:t> Crea un espacio del tamaño de tu local y </a:t>
            </a:r>
            <a:r>
              <a:rPr b="1" lang="en" sz="1600">
                <a:solidFill>
                  <a:schemeClr val="dk1"/>
                </a:solidFill>
                <a:latin typeface="Roboto"/>
                <a:ea typeface="Roboto"/>
                <a:cs typeface="Roboto"/>
                <a:sym typeface="Roboto"/>
              </a:rPr>
              <a:t>personalízalo</a:t>
            </a:r>
            <a:r>
              <a:rPr lang="en" sz="1600">
                <a:solidFill>
                  <a:schemeClr val="dk1"/>
                </a:solidFill>
                <a:latin typeface="Roboto"/>
                <a:ea typeface="Roboto"/>
                <a:cs typeface="Roboto"/>
                <a:sym typeface="Roboto"/>
              </a:rPr>
              <a:t> acorde a la </a:t>
            </a:r>
            <a:r>
              <a:rPr lang="en" sz="1600">
                <a:solidFill>
                  <a:schemeClr val="dk1"/>
                </a:solidFill>
                <a:latin typeface="Roboto"/>
                <a:ea typeface="Roboto"/>
                <a:cs typeface="Roboto"/>
                <a:sym typeface="Roboto"/>
              </a:rPr>
              <a:t>disposición</a:t>
            </a:r>
            <a:r>
              <a:rPr lang="en" sz="1600">
                <a:solidFill>
                  <a:schemeClr val="dk1"/>
                </a:solidFill>
                <a:latin typeface="Roboto"/>
                <a:ea typeface="Roboto"/>
                <a:cs typeface="Roboto"/>
                <a:sym typeface="Roboto"/>
              </a:rPr>
              <a:t> del establecimiento. </a:t>
            </a:r>
            <a:endParaRPr sz="16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9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600">
                <a:solidFill>
                  <a:schemeClr val="dk1"/>
                </a:solidFill>
                <a:latin typeface="Roboto"/>
                <a:ea typeface="Roboto"/>
                <a:cs typeface="Roboto"/>
                <a:sym typeface="Roboto"/>
              </a:rPr>
              <a:t>Agrega elementos de acceso, como r</a:t>
            </a:r>
            <a:r>
              <a:rPr lang="en" sz="1600">
                <a:solidFill>
                  <a:schemeClr val="dk1"/>
                </a:solidFill>
                <a:latin typeface="Roboto"/>
                <a:ea typeface="Roboto"/>
                <a:cs typeface="Roboto"/>
                <a:sym typeface="Roboto"/>
              </a:rPr>
              <a:t>ampas para discapacitados</a:t>
            </a:r>
            <a:r>
              <a:rPr lang="en" sz="1600">
                <a:solidFill>
                  <a:schemeClr val="dk1"/>
                </a:solidFill>
                <a:latin typeface="Roboto"/>
                <a:ea typeface="Roboto"/>
                <a:cs typeface="Roboto"/>
                <a:sym typeface="Roboto"/>
              </a:rPr>
              <a:t> o salidas de emergencia.</a:t>
            </a:r>
            <a:endParaRPr sz="16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9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500">
              <a:solidFill>
                <a:schemeClr val="dk1"/>
              </a:solidFill>
              <a:latin typeface="Roboto"/>
              <a:ea typeface="Roboto"/>
              <a:cs typeface="Roboto"/>
              <a:sym typeface="Roboto"/>
            </a:endParaRPr>
          </a:p>
        </p:txBody>
      </p:sp>
      <p:sp>
        <p:nvSpPr>
          <p:cNvPr id="880" name="Google Shape;880;p34"/>
          <p:cNvSpPr/>
          <p:nvPr/>
        </p:nvSpPr>
        <p:spPr>
          <a:xfrm>
            <a:off x="4086325" y="3813725"/>
            <a:ext cx="274500" cy="264300"/>
          </a:xfrm>
          <a:prstGeom prst="rect">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4"/>
          <p:cNvSpPr/>
          <p:nvPr/>
        </p:nvSpPr>
        <p:spPr>
          <a:xfrm>
            <a:off x="4513175" y="3813725"/>
            <a:ext cx="274500" cy="264300"/>
          </a:xfrm>
          <a:prstGeom prst="rect">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4"/>
          <p:cNvSpPr/>
          <p:nvPr/>
        </p:nvSpPr>
        <p:spPr>
          <a:xfrm>
            <a:off x="4940025" y="3813725"/>
            <a:ext cx="274500" cy="264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4"/>
          <p:cNvSpPr/>
          <p:nvPr/>
        </p:nvSpPr>
        <p:spPr>
          <a:xfrm>
            <a:off x="5366875" y="381372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4"/>
          <p:cNvSpPr/>
          <p:nvPr/>
        </p:nvSpPr>
        <p:spPr>
          <a:xfrm>
            <a:off x="5793725" y="381372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4"/>
          <p:cNvSpPr/>
          <p:nvPr/>
        </p:nvSpPr>
        <p:spPr>
          <a:xfrm>
            <a:off x="6220575" y="381372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4"/>
          <p:cNvSpPr/>
          <p:nvPr/>
        </p:nvSpPr>
        <p:spPr>
          <a:xfrm>
            <a:off x="6647425" y="381372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4"/>
          <p:cNvSpPr/>
          <p:nvPr/>
        </p:nvSpPr>
        <p:spPr>
          <a:xfrm>
            <a:off x="7074275" y="381372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4"/>
          <p:cNvSpPr/>
          <p:nvPr/>
        </p:nvSpPr>
        <p:spPr>
          <a:xfrm>
            <a:off x="7501125" y="381372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4"/>
          <p:cNvSpPr/>
          <p:nvPr/>
        </p:nvSpPr>
        <p:spPr>
          <a:xfrm>
            <a:off x="7927975" y="381372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4"/>
          <p:cNvSpPr/>
          <p:nvPr/>
        </p:nvSpPr>
        <p:spPr>
          <a:xfrm>
            <a:off x="8354825" y="381372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4"/>
          <p:cNvSpPr/>
          <p:nvPr/>
        </p:nvSpPr>
        <p:spPr>
          <a:xfrm>
            <a:off x="4513175" y="985175"/>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4"/>
          <p:cNvSpPr/>
          <p:nvPr/>
        </p:nvSpPr>
        <p:spPr>
          <a:xfrm>
            <a:off x="4940025" y="985188"/>
            <a:ext cx="274500" cy="264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35"/>
          <p:cNvSpPr/>
          <p:nvPr/>
        </p:nvSpPr>
        <p:spPr>
          <a:xfrm>
            <a:off x="4844650" y="243950"/>
            <a:ext cx="3984600" cy="24552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5"/>
          <p:cNvSpPr/>
          <p:nvPr/>
        </p:nvSpPr>
        <p:spPr>
          <a:xfrm rot="862924">
            <a:off x="-2452818" y="-2126730"/>
            <a:ext cx="5333243" cy="5199106"/>
          </a:xfrm>
          <a:custGeom>
            <a:rect b="b" l="l" r="r" t="t"/>
            <a:pathLst>
              <a:path extrusionOk="0" h="56638" w="55883">
                <a:moveTo>
                  <a:pt x="33039" y="0"/>
                </a:moveTo>
                <a:cubicBezTo>
                  <a:pt x="32363" y="0"/>
                  <a:pt x="31666" y="17"/>
                  <a:pt x="30950" y="51"/>
                </a:cubicBezTo>
                <a:cubicBezTo>
                  <a:pt x="17988" y="627"/>
                  <a:pt x="0" y="13877"/>
                  <a:pt x="0" y="26840"/>
                </a:cubicBezTo>
                <a:cubicBezTo>
                  <a:pt x="0" y="39834"/>
                  <a:pt x="14499" y="56637"/>
                  <a:pt x="27493" y="56637"/>
                </a:cubicBezTo>
                <a:cubicBezTo>
                  <a:pt x="40456" y="56637"/>
                  <a:pt x="55883" y="41690"/>
                  <a:pt x="55883" y="28728"/>
                </a:cubicBezTo>
                <a:cubicBezTo>
                  <a:pt x="55883" y="16137"/>
                  <a:pt x="54140" y="0"/>
                  <a:pt x="33039" y="0"/>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5"/>
          <p:cNvSpPr txBox="1"/>
          <p:nvPr/>
        </p:nvSpPr>
        <p:spPr>
          <a:xfrm>
            <a:off x="830575" y="717425"/>
            <a:ext cx="2612100" cy="146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latin typeface="Gochi Hand"/>
                <a:ea typeface="Gochi Hand"/>
                <a:cs typeface="Gochi Hand"/>
                <a:sym typeface="Gochi Hand"/>
              </a:rPr>
              <a:t>Paso 2</a:t>
            </a:r>
            <a:r>
              <a:rPr lang="en" sz="2400">
                <a:solidFill>
                  <a:schemeClr val="dk1"/>
                </a:solidFill>
                <a:latin typeface="Gochi Hand"/>
                <a:ea typeface="Gochi Hand"/>
                <a:cs typeface="Gochi Hand"/>
                <a:sym typeface="Gochi Hand"/>
              </a:rPr>
              <a:t>:</a:t>
            </a:r>
            <a:r>
              <a:rPr lang="en" sz="1600">
                <a:solidFill>
                  <a:schemeClr val="dk1"/>
                </a:solidFill>
                <a:latin typeface="Roboto"/>
                <a:ea typeface="Roboto"/>
                <a:cs typeface="Roboto"/>
                <a:sym typeface="Roboto"/>
              </a:rPr>
              <a:t>  Especifica los lineamientos de </a:t>
            </a:r>
            <a:r>
              <a:rPr lang="en" sz="1600">
                <a:solidFill>
                  <a:schemeClr val="dk1"/>
                </a:solidFill>
                <a:latin typeface="Roboto"/>
                <a:ea typeface="Roboto"/>
                <a:cs typeface="Roboto"/>
                <a:sym typeface="Roboto"/>
              </a:rPr>
              <a:t>sana distancia y porcentaje de  aforo que piensas ocupar.</a:t>
            </a:r>
            <a:endParaRPr sz="16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6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6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9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500">
              <a:solidFill>
                <a:schemeClr val="dk1"/>
              </a:solidFill>
              <a:latin typeface="Roboto"/>
              <a:ea typeface="Roboto"/>
              <a:cs typeface="Roboto"/>
              <a:sym typeface="Roboto"/>
            </a:endParaRPr>
          </a:p>
        </p:txBody>
      </p:sp>
      <p:sp>
        <p:nvSpPr>
          <p:cNvPr id="900" name="Google Shape;900;p35"/>
          <p:cNvSpPr txBox="1"/>
          <p:nvPr/>
        </p:nvSpPr>
        <p:spPr>
          <a:xfrm>
            <a:off x="5514375" y="2869400"/>
            <a:ext cx="2674500" cy="173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300">
                <a:solidFill>
                  <a:schemeClr val="dk1"/>
                </a:solidFill>
                <a:latin typeface="Gochi Hand"/>
                <a:ea typeface="Gochi Hand"/>
                <a:cs typeface="Gochi Hand"/>
                <a:sym typeface="Gochi Hand"/>
              </a:rPr>
              <a:t>Paso 3</a:t>
            </a:r>
            <a:r>
              <a:rPr lang="en" sz="2300">
                <a:solidFill>
                  <a:schemeClr val="dk1"/>
                </a:solidFill>
                <a:latin typeface="Gochi Hand"/>
                <a:ea typeface="Gochi Hand"/>
                <a:cs typeface="Gochi Hand"/>
                <a:sym typeface="Gochi Hand"/>
              </a:rPr>
              <a:t>:</a:t>
            </a:r>
            <a:r>
              <a:rPr lang="en" sz="1600">
                <a:solidFill>
                  <a:schemeClr val="dk1"/>
                </a:solidFill>
                <a:latin typeface="Roboto"/>
                <a:ea typeface="Roboto"/>
                <a:cs typeface="Roboto"/>
                <a:sym typeface="Roboto"/>
              </a:rPr>
              <a:t>  Agrega los muebles de cada tipo especificando sus dimensiones y la cantidad de personas que se pueden acomodar en ellos.</a:t>
            </a:r>
            <a:endParaRPr sz="16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6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6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9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500">
              <a:solidFill>
                <a:schemeClr val="dk1"/>
              </a:solidFill>
              <a:latin typeface="Roboto"/>
              <a:ea typeface="Roboto"/>
              <a:cs typeface="Roboto"/>
              <a:sym typeface="Roboto"/>
            </a:endParaRPr>
          </a:p>
        </p:txBody>
      </p:sp>
      <p:sp>
        <p:nvSpPr>
          <p:cNvPr id="901" name="Google Shape;901;p35"/>
          <p:cNvSpPr/>
          <p:nvPr/>
        </p:nvSpPr>
        <p:spPr>
          <a:xfrm>
            <a:off x="5458425" y="852688"/>
            <a:ext cx="274500" cy="264300"/>
          </a:xfrm>
          <a:prstGeom prst="rect">
            <a:avLst/>
          </a:prstGeom>
          <a:solidFill>
            <a:srgbClr val="E69138"/>
          </a:soli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5"/>
          <p:cNvSpPr/>
          <p:nvPr/>
        </p:nvSpPr>
        <p:spPr>
          <a:xfrm>
            <a:off x="5458425" y="1188063"/>
            <a:ext cx="274500" cy="264300"/>
          </a:xfrm>
          <a:prstGeom prst="rect">
            <a:avLst/>
          </a:prstGeom>
          <a:solidFill>
            <a:srgbClr val="E69138"/>
          </a:soli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5"/>
          <p:cNvSpPr/>
          <p:nvPr/>
        </p:nvSpPr>
        <p:spPr>
          <a:xfrm>
            <a:off x="5458425" y="1523438"/>
            <a:ext cx="274500" cy="264300"/>
          </a:xfrm>
          <a:prstGeom prst="rect">
            <a:avLst/>
          </a:prstGeom>
          <a:solidFill>
            <a:srgbClr val="E69138"/>
          </a:soli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5"/>
          <p:cNvSpPr/>
          <p:nvPr/>
        </p:nvSpPr>
        <p:spPr>
          <a:xfrm>
            <a:off x="5458425" y="1858813"/>
            <a:ext cx="274500" cy="264300"/>
          </a:xfrm>
          <a:prstGeom prst="rect">
            <a:avLst/>
          </a:prstGeom>
          <a:solidFill>
            <a:srgbClr val="E69138"/>
          </a:soli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5"/>
          <p:cNvSpPr/>
          <p:nvPr/>
        </p:nvSpPr>
        <p:spPr>
          <a:xfrm>
            <a:off x="5864950" y="852688"/>
            <a:ext cx="274500" cy="264300"/>
          </a:xfrm>
          <a:prstGeom prst="rect">
            <a:avLst/>
          </a:prstGeom>
          <a:solidFill>
            <a:srgbClr val="E69138"/>
          </a:soli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5"/>
          <p:cNvSpPr/>
          <p:nvPr/>
        </p:nvSpPr>
        <p:spPr>
          <a:xfrm>
            <a:off x="5864950" y="1188063"/>
            <a:ext cx="274500" cy="264300"/>
          </a:xfrm>
          <a:prstGeom prst="rect">
            <a:avLst/>
          </a:prstGeom>
          <a:solidFill>
            <a:srgbClr val="45818E"/>
          </a:solidFill>
          <a:ln cap="flat" cmpd="sng" w="9525">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5"/>
          <p:cNvSpPr/>
          <p:nvPr/>
        </p:nvSpPr>
        <p:spPr>
          <a:xfrm>
            <a:off x="5864950" y="1858813"/>
            <a:ext cx="274500" cy="264300"/>
          </a:xfrm>
          <a:prstGeom prst="rect">
            <a:avLst/>
          </a:prstGeom>
          <a:solidFill>
            <a:srgbClr val="E69138"/>
          </a:soli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5"/>
          <p:cNvSpPr/>
          <p:nvPr/>
        </p:nvSpPr>
        <p:spPr>
          <a:xfrm>
            <a:off x="6271475" y="852688"/>
            <a:ext cx="274500" cy="264300"/>
          </a:xfrm>
          <a:prstGeom prst="rect">
            <a:avLst/>
          </a:prstGeom>
          <a:solidFill>
            <a:srgbClr val="E69138"/>
          </a:soli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5"/>
          <p:cNvSpPr/>
          <p:nvPr/>
        </p:nvSpPr>
        <p:spPr>
          <a:xfrm>
            <a:off x="6271475" y="1858813"/>
            <a:ext cx="274500" cy="264300"/>
          </a:xfrm>
          <a:prstGeom prst="rect">
            <a:avLst/>
          </a:prstGeom>
          <a:solidFill>
            <a:srgbClr val="E69138"/>
          </a:soli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5"/>
          <p:cNvSpPr/>
          <p:nvPr/>
        </p:nvSpPr>
        <p:spPr>
          <a:xfrm>
            <a:off x="6678000" y="852688"/>
            <a:ext cx="274500" cy="264300"/>
          </a:xfrm>
          <a:prstGeom prst="rect">
            <a:avLst/>
          </a:prstGeom>
          <a:solidFill>
            <a:srgbClr val="E69138"/>
          </a:soli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5"/>
          <p:cNvSpPr/>
          <p:nvPr/>
        </p:nvSpPr>
        <p:spPr>
          <a:xfrm>
            <a:off x="6678000" y="1858813"/>
            <a:ext cx="274500" cy="264300"/>
          </a:xfrm>
          <a:prstGeom prst="rect">
            <a:avLst/>
          </a:prstGeom>
          <a:solidFill>
            <a:srgbClr val="E69138"/>
          </a:soli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5"/>
          <p:cNvSpPr/>
          <p:nvPr/>
        </p:nvSpPr>
        <p:spPr>
          <a:xfrm>
            <a:off x="7084525" y="852688"/>
            <a:ext cx="274500" cy="264300"/>
          </a:xfrm>
          <a:prstGeom prst="rect">
            <a:avLst/>
          </a:prstGeom>
          <a:solidFill>
            <a:srgbClr val="E69138"/>
          </a:soli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5"/>
          <p:cNvSpPr/>
          <p:nvPr/>
        </p:nvSpPr>
        <p:spPr>
          <a:xfrm>
            <a:off x="7084525" y="1188063"/>
            <a:ext cx="274500" cy="264300"/>
          </a:xfrm>
          <a:prstGeom prst="rect">
            <a:avLst/>
          </a:prstGeom>
          <a:solidFill>
            <a:srgbClr val="E69138"/>
          </a:soli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5"/>
          <p:cNvSpPr/>
          <p:nvPr/>
        </p:nvSpPr>
        <p:spPr>
          <a:xfrm>
            <a:off x="7084525" y="1523438"/>
            <a:ext cx="274500" cy="264300"/>
          </a:xfrm>
          <a:prstGeom prst="rect">
            <a:avLst/>
          </a:prstGeom>
          <a:solidFill>
            <a:srgbClr val="E69138"/>
          </a:soli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5"/>
          <p:cNvSpPr/>
          <p:nvPr/>
        </p:nvSpPr>
        <p:spPr>
          <a:xfrm>
            <a:off x="7084525" y="1858813"/>
            <a:ext cx="274500" cy="264300"/>
          </a:xfrm>
          <a:prstGeom prst="rect">
            <a:avLst/>
          </a:prstGeom>
          <a:solidFill>
            <a:srgbClr val="E69138"/>
          </a:soli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5"/>
          <p:cNvSpPr/>
          <p:nvPr/>
        </p:nvSpPr>
        <p:spPr>
          <a:xfrm>
            <a:off x="5864950" y="1523438"/>
            <a:ext cx="274500" cy="264300"/>
          </a:xfrm>
          <a:prstGeom prst="rect">
            <a:avLst/>
          </a:prstGeom>
          <a:solidFill>
            <a:srgbClr val="45818E"/>
          </a:solidFill>
          <a:ln cap="flat" cmpd="sng" w="9525">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5"/>
          <p:cNvSpPr/>
          <p:nvPr/>
        </p:nvSpPr>
        <p:spPr>
          <a:xfrm>
            <a:off x="6271475" y="1188063"/>
            <a:ext cx="274500" cy="264300"/>
          </a:xfrm>
          <a:prstGeom prst="rect">
            <a:avLst/>
          </a:prstGeom>
          <a:solidFill>
            <a:srgbClr val="45818E"/>
          </a:solidFill>
          <a:ln cap="flat" cmpd="sng" w="9525">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5"/>
          <p:cNvSpPr/>
          <p:nvPr/>
        </p:nvSpPr>
        <p:spPr>
          <a:xfrm>
            <a:off x="6271475" y="1523438"/>
            <a:ext cx="274500" cy="264300"/>
          </a:xfrm>
          <a:prstGeom prst="rect">
            <a:avLst/>
          </a:prstGeom>
          <a:solidFill>
            <a:srgbClr val="45818E"/>
          </a:solidFill>
          <a:ln cap="flat" cmpd="sng" w="9525">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5"/>
          <p:cNvSpPr/>
          <p:nvPr/>
        </p:nvSpPr>
        <p:spPr>
          <a:xfrm>
            <a:off x="6678000" y="1188063"/>
            <a:ext cx="274500" cy="264300"/>
          </a:xfrm>
          <a:prstGeom prst="rect">
            <a:avLst/>
          </a:prstGeom>
          <a:solidFill>
            <a:srgbClr val="45818E"/>
          </a:solidFill>
          <a:ln cap="flat" cmpd="sng" w="9525">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5"/>
          <p:cNvSpPr/>
          <p:nvPr/>
        </p:nvSpPr>
        <p:spPr>
          <a:xfrm>
            <a:off x="6678000" y="1523438"/>
            <a:ext cx="274500" cy="264300"/>
          </a:xfrm>
          <a:prstGeom prst="rect">
            <a:avLst/>
          </a:prstGeom>
          <a:solidFill>
            <a:srgbClr val="45818E"/>
          </a:solidFill>
          <a:ln cap="flat" cmpd="sng" w="9525">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5"/>
          <p:cNvSpPr/>
          <p:nvPr/>
        </p:nvSpPr>
        <p:spPr>
          <a:xfrm>
            <a:off x="8514000" y="1116998"/>
            <a:ext cx="274500" cy="312900"/>
          </a:xfrm>
          <a:prstGeom prst="mathPlus">
            <a:avLst>
              <a:gd fmla="val 23520" name="adj1"/>
            </a:avLst>
          </a:prstGeom>
          <a:solidFill>
            <a:srgbClr val="869FB2"/>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5"/>
          <p:cNvSpPr/>
          <p:nvPr/>
        </p:nvSpPr>
        <p:spPr>
          <a:xfrm>
            <a:off x="7605450" y="1141297"/>
            <a:ext cx="274500" cy="264300"/>
          </a:xfrm>
          <a:prstGeom prst="mathMinus">
            <a:avLst>
              <a:gd fmla="val 23520" name="adj1"/>
            </a:avLst>
          </a:prstGeom>
          <a:solidFill>
            <a:srgbClr val="869FB2"/>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5"/>
          <p:cNvSpPr txBox="1"/>
          <p:nvPr/>
        </p:nvSpPr>
        <p:spPr>
          <a:xfrm>
            <a:off x="8014475" y="921488"/>
            <a:ext cx="2745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Roboto"/>
                <a:ea typeface="Roboto"/>
                <a:cs typeface="Roboto"/>
                <a:sym typeface="Roboto"/>
              </a:rPr>
              <a:t>4</a:t>
            </a:r>
            <a:endParaRPr sz="2000">
              <a:latin typeface="Roboto"/>
              <a:ea typeface="Roboto"/>
              <a:cs typeface="Roboto"/>
              <a:sym typeface="Roboto"/>
            </a:endParaRPr>
          </a:p>
        </p:txBody>
      </p:sp>
      <p:cxnSp>
        <p:nvCxnSpPr>
          <p:cNvPr id="924" name="Google Shape;924;p35"/>
          <p:cNvCxnSpPr/>
          <p:nvPr/>
        </p:nvCxnSpPr>
        <p:spPr>
          <a:xfrm>
            <a:off x="7917375" y="1385188"/>
            <a:ext cx="559200" cy="10200"/>
          </a:xfrm>
          <a:prstGeom prst="straightConnector1">
            <a:avLst/>
          </a:prstGeom>
          <a:noFill/>
          <a:ln cap="flat" cmpd="sng" w="28575">
            <a:solidFill>
              <a:srgbClr val="95A6B4"/>
            </a:solidFill>
            <a:prstDash val="solid"/>
            <a:round/>
            <a:headEnd len="med" w="med" type="none"/>
            <a:tailEnd len="med" w="med" type="none"/>
          </a:ln>
        </p:spPr>
      </p:cxnSp>
      <p:cxnSp>
        <p:nvCxnSpPr>
          <p:cNvPr id="925" name="Google Shape;925;p35"/>
          <p:cNvCxnSpPr/>
          <p:nvPr/>
        </p:nvCxnSpPr>
        <p:spPr>
          <a:xfrm flipH="1" rot="10800000">
            <a:off x="5654675" y="2651813"/>
            <a:ext cx="394500" cy="5100"/>
          </a:xfrm>
          <a:prstGeom prst="straightConnector1">
            <a:avLst/>
          </a:prstGeom>
          <a:noFill/>
          <a:ln cap="flat" cmpd="sng" w="28575">
            <a:solidFill>
              <a:srgbClr val="95A6B4"/>
            </a:solidFill>
            <a:prstDash val="solid"/>
            <a:round/>
            <a:headEnd len="med" w="med" type="none"/>
            <a:tailEnd len="med" w="med" type="none"/>
          </a:ln>
        </p:spPr>
      </p:cxnSp>
      <p:sp>
        <p:nvSpPr>
          <p:cNvPr id="926" name="Google Shape;926;p35"/>
          <p:cNvSpPr txBox="1"/>
          <p:nvPr/>
        </p:nvSpPr>
        <p:spPr>
          <a:xfrm>
            <a:off x="5714675" y="2185113"/>
            <a:ext cx="2745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Roboto"/>
                <a:ea typeface="Roboto"/>
                <a:cs typeface="Roboto"/>
                <a:sym typeface="Roboto"/>
              </a:rPr>
              <a:t>6</a:t>
            </a:r>
            <a:endParaRPr sz="2500">
              <a:latin typeface="Roboto"/>
              <a:ea typeface="Roboto"/>
              <a:cs typeface="Roboto"/>
              <a:sym typeface="Roboto"/>
            </a:endParaRPr>
          </a:p>
        </p:txBody>
      </p:sp>
      <p:sp>
        <p:nvSpPr>
          <p:cNvPr id="927" name="Google Shape;927;p35"/>
          <p:cNvSpPr txBox="1"/>
          <p:nvPr/>
        </p:nvSpPr>
        <p:spPr>
          <a:xfrm>
            <a:off x="6051175" y="2194188"/>
            <a:ext cx="23412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Roboto"/>
                <a:ea typeface="Roboto"/>
                <a:cs typeface="Roboto"/>
                <a:sym typeface="Roboto"/>
              </a:rPr>
              <a:t>personas</a:t>
            </a:r>
            <a:endParaRPr sz="2500">
              <a:latin typeface="Roboto"/>
              <a:ea typeface="Roboto"/>
              <a:cs typeface="Roboto"/>
              <a:sym typeface="Roboto"/>
            </a:endParaRPr>
          </a:p>
        </p:txBody>
      </p:sp>
      <p:sp>
        <p:nvSpPr>
          <p:cNvPr id="928" name="Google Shape;928;p35"/>
          <p:cNvSpPr txBox="1"/>
          <p:nvPr/>
        </p:nvSpPr>
        <p:spPr>
          <a:xfrm>
            <a:off x="5342700" y="204063"/>
            <a:ext cx="26121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Roboto"/>
                <a:ea typeface="Roboto"/>
                <a:cs typeface="Roboto"/>
                <a:sym typeface="Roboto"/>
              </a:rPr>
              <a:t>Mesa mediana</a:t>
            </a:r>
            <a:endParaRPr sz="2500">
              <a:latin typeface="Roboto"/>
              <a:ea typeface="Roboto"/>
              <a:cs typeface="Roboto"/>
              <a:sym typeface="Roboto"/>
            </a:endParaRPr>
          </a:p>
        </p:txBody>
      </p:sp>
      <p:sp>
        <p:nvSpPr>
          <p:cNvPr id="929" name="Google Shape;929;p35"/>
          <p:cNvSpPr/>
          <p:nvPr/>
        </p:nvSpPr>
        <p:spPr>
          <a:xfrm>
            <a:off x="716575" y="2526175"/>
            <a:ext cx="3151200" cy="17346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5"/>
          <p:cNvSpPr txBox="1"/>
          <p:nvPr/>
        </p:nvSpPr>
        <p:spPr>
          <a:xfrm>
            <a:off x="830575" y="2651813"/>
            <a:ext cx="26121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Roboto"/>
                <a:ea typeface="Roboto"/>
                <a:cs typeface="Roboto"/>
                <a:sym typeface="Roboto"/>
              </a:rPr>
              <a:t>Sana distancia:</a:t>
            </a:r>
            <a:endParaRPr sz="2100">
              <a:latin typeface="Roboto"/>
              <a:ea typeface="Roboto"/>
              <a:cs typeface="Roboto"/>
              <a:sym typeface="Roboto"/>
            </a:endParaRPr>
          </a:p>
        </p:txBody>
      </p:sp>
      <p:sp>
        <p:nvSpPr>
          <p:cNvPr id="931" name="Google Shape;931;p35"/>
          <p:cNvSpPr txBox="1"/>
          <p:nvPr/>
        </p:nvSpPr>
        <p:spPr>
          <a:xfrm>
            <a:off x="914975" y="3363288"/>
            <a:ext cx="26121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Roboto"/>
                <a:ea typeface="Roboto"/>
                <a:cs typeface="Roboto"/>
                <a:sym typeface="Roboto"/>
              </a:rPr>
              <a:t>% de aforo:</a:t>
            </a:r>
            <a:endParaRPr sz="2100">
              <a:latin typeface="Roboto"/>
              <a:ea typeface="Roboto"/>
              <a:cs typeface="Roboto"/>
              <a:sym typeface="Roboto"/>
            </a:endParaRPr>
          </a:p>
        </p:txBody>
      </p:sp>
      <p:cxnSp>
        <p:nvCxnSpPr>
          <p:cNvPr id="932" name="Google Shape;932;p35"/>
          <p:cNvCxnSpPr/>
          <p:nvPr/>
        </p:nvCxnSpPr>
        <p:spPr>
          <a:xfrm>
            <a:off x="2781875" y="3056513"/>
            <a:ext cx="745200" cy="2100"/>
          </a:xfrm>
          <a:prstGeom prst="straightConnector1">
            <a:avLst/>
          </a:prstGeom>
          <a:noFill/>
          <a:ln cap="flat" cmpd="sng" w="28575">
            <a:solidFill>
              <a:srgbClr val="95A6B4"/>
            </a:solidFill>
            <a:prstDash val="solid"/>
            <a:round/>
            <a:headEnd len="med" w="med" type="none"/>
            <a:tailEnd len="med" w="med" type="none"/>
          </a:ln>
        </p:spPr>
      </p:cxnSp>
      <p:cxnSp>
        <p:nvCxnSpPr>
          <p:cNvPr id="933" name="Google Shape;933;p35"/>
          <p:cNvCxnSpPr/>
          <p:nvPr/>
        </p:nvCxnSpPr>
        <p:spPr>
          <a:xfrm>
            <a:off x="2415850" y="3735638"/>
            <a:ext cx="745200" cy="2100"/>
          </a:xfrm>
          <a:prstGeom prst="straightConnector1">
            <a:avLst/>
          </a:prstGeom>
          <a:noFill/>
          <a:ln cap="flat" cmpd="sng" w="28575">
            <a:solidFill>
              <a:srgbClr val="95A6B4"/>
            </a:solidFill>
            <a:prstDash val="solid"/>
            <a:round/>
            <a:headEnd len="med" w="med" type="none"/>
            <a:tailEnd len="med" w="med" type="none"/>
          </a:ln>
        </p:spPr>
      </p:cxnSp>
      <p:sp>
        <p:nvSpPr>
          <p:cNvPr id="934" name="Google Shape;934;p35"/>
          <p:cNvSpPr txBox="1"/>
          <p:nvPr/>
        </p:nvSpPr>
        <p:spPr>
          <a:xfrm>
            <a:off x="2533600" y="3248525"/>
            <a:ext cx="5097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Roboto"/>
                <a:ea typeface="Roboto"/>
                <a:cs typeface="Roboto"/>
                <a:sym typeface="Roboto"/>
              </a:rPr>
              <a:t>50</a:t>
            </a:r>
            <a:endParaRPr sz="2000">
              <a:latin typeface="Roboto"/>
              <a:ea typeface="Roboto"/>
              <a:cs typeface="Roboto"/>
              <a:sym typeface="Roboto"/>
            </a:endParaRPr>
          </a:p>
        </p:txBody>
      </p:sp>
      <p:sp>
        <p:nvSpPr>
          <p:cNvPr id="935" name="Google Shape;935;p35"/>
          <p:cNvSpPr txBox="1"/>
          <p:nvPr/>
        </p:nvSpPr>
        <p:spPr>
          <a:xfrm>
            <a:off x="2781875" y="2653925"/>
            <a:ext cx="6075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Roboto"/>
                <a:ea typeface="Roboto"/>
                <a:cs typeface="Roboto"/>
                <a:sym typeface="Roboto"/>
              </a:rPr>
              <a:t>1.5</a:t>
            </a:r>
            <a:endParaRPr sz="2000">
              <a:latin typeface="Roboto"/>
              <a:ea typeface="Roboto"/>
              <a:cs typeface="Roboto"/>
              <a:sym typeface="Roboto"/>
            </a:endParaRPr>
          </a:p>
        </p:txBody>
      </p:sp>
      <p:sp>
        <p:nvSpPr>
          <p:cNvPr id="936" name="Google Shape;936;p35"/>
          <p:cNvSpPr txBox="1"/>
          <p:nvPr/>
        </p:nvSpPr>
        <p:spPr>
          <a:xfrm>
            <a:off x="3442675" y="2653913"/>
            <a:ext cx="2745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Roboto"/>
                <a:ea typeface="Roboto"/>
                <a:cs typeface="Roboto"/>
                <a:sym typeface="Roboto"/>
              </a:rPr>
              <a:t>m</a:t>
            </a:r>
            <a:endParaRPr sz="20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36"/>
          <p:cNvSpPr txBox="1"/>
          <p:nvPr>
            <p:ph type="title"/>
          </p:nvPr>
        </p:nvSpPr>
        <p:spPr>
          <a:xfrm>
            <a:off x="626625" y="387100"/>
            <a:ext cx="7704300" cy="47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¡La aplicación hará el resto!</a:t>
            </a:r>
            <a:endParaRPr/>
          </a:p>
        </p:txBody>
      </p:sp>
      <p:sp>
        <p:nvSpPr>
          <p:cNvPr id="942" name="Google Shape;942;p36"/>
          <p:cNvSpPr txBox="1"/>
          <p:nvPr/>
        </p:nvSpPr>
        <p:spPr>
          <a:xfrm>
            <a:off x="779750" y="1327325"/>
            <a:ext cx="7704300" cy="29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El algoritmo determinará la mejor manera de acomodar los muebles y aprovechar el aforo permitido al máximo, obteniendo además todas las posibilidades de acomodamiento.</a:t>
            </a:r>
            <a:endParaRPr sz="1600">
              <a:solidFill>
                <a:schemeClr val="dk1"/>
              </a:solidFill>
              <a:latin typeface="Roboto"/>
              <a:ea typeface="Roboto"/>
              <a:cs typeface="Roboto"/>
              <a:sym typeface="Roboto"/>
            </a:endParaRPr>
          </a:p>
          <a:p>
            <a:pPr indent="0" lvl="0" marL="0" rtl="0" algn="l">
              <a:spcBef>
                <a:spcPts val="0"/>
              </a:spcBef>
              <a:spcAft>
                <a:spcPts val="0"/>
              </a:spcAft>
              <a:buNone/>
            </a:pPr>
            <a:r>
              <a:t/>
            </a:r>
            <a:endParaRPr sz="1600">
              <a:solidFill>
                <a:schemeClr val="dk1"/>
              </a:solidFill>
              <a:latin typeface="Roboto"/>
              <a:ea typeface="Roboto"/>
              <a:cs typeface="Roboto"/>
              <a:sym typeface="Roboto"/>
            </a:endParaRPr>
          </a:p>
          <a:p>
            <a:pPr indent="0" lvl="0" marL="0" rtl="0" algn="l">
              <a:spcBef>
                <a:spcPts val="0"/>
              </a:spcBef>
              <a:spcAft>
                <a:spcPts val="0"/>
              </a:spcAft>
              <a:buNone/>
            </a:pPr>
            <a:r>
              <a:rPr lang="en" sz="1600">
                <a:solidFill>
                  <a:schemeClr val="dk1"/>
                </a:solidFill>
                <a:latin typeface="Roboto"/>
                <a:ea typeface="Roboto"/>
                <a:cs typeface="Roboto"/>
                <a:sym typeface="Roboto"/>
              </a:rPr>
              <a:t>A grandes rasgos, la aplicación calcula todas las posibles combinaciones de muebles que, sumando su capacidad de personas, se acerque al aforo calculado después de aplicar el porcentaje proporcionado por el usuario considerando la sana distancia.</a:t>
            </a:r>
            <a:endParaRPr sz="16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6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6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9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500">
              <a:solidFill>
                <a:schemeClr val="dk1"/>
              </a:solidFill>
              <a:latin typeface="Roboto"/>
              <a:ea typeface="Roboto"/>
              <a:cs typeface="Roboto"/>
              <a:sym typeface="Roboto"/>
            </a:endParaRPr>
          </a:p>
        </p:txBody>
      </p:sp>
      <p:pic>
        <p:nvPicPr>
          <p:cNvPr id="943" name="Google Shape;943;p36"/>
          <p:cNvPicPr preferRelativeResize="0"/>
          <p:nvPr/>
        </p:nvPicPr>
        <p:blipFill>
          <a:blip r:embed="rId3">
            <a:alphaModFix/>
          </a:blip>
          <a:stretch>
            <a:fillRect/>
          </a:stretch>
        </p:blipFill>
        <p:spPr>
          <a:xfrm>
            <a:off x="5995350" y="3279250"/>
            <a:ext cx="1630451" cy="16304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37"/>
          <p:cNvSpPr/>
          <p:nvPr/>
        </p:nvSpPr>
        <p:spPr>
          <a:xfrm>
            <a:off x="7770175" y="3689549"/>
            <a:ext cx="721831" cy="844158"/>
          </a:xfrm>
          <a:custGeom>
            <a:rect b="b" l="l" r="r" t="t"/>
            <a:pathLst>
              <a:path extrusionOk="0" h="33432" w="40292">
                <a:moveTo>
                  <a:pt x="20581" y="1"/>
                </a:moveTo>
                <a:cubicBezTo>
                  <a:pt x="19346" y="1"/>
                  <a:pt x="18111" y="47"/>
                  <a:pt x="16876" y="138"/>
                </a:cubicBezTo>
                <a:lnTo>
                  <a:pt x="16465" y="138"/>
                </a:lnTo>
                <a:cubicBezTo>
                  <a:pt x="16117" y="233"/>
                  <a:pt x="15769" y="257"/>
                  <a:pt x="15423" y="257"/>
                </a:cubicBezTo>
                <a:cubicBezTo>
                  <a:pt x="15074" y="257"/>
                  <a:pt x="14727" y="232"/>
                  <a:pt x="14384" y="232"/>
                </a:cubicBezTo>
                <a:cubicBezTo>
                  <a:pt x="14083" y="232"/>
                  <a:pt x="13786" y="251"/>
                  <a:pt x="13492" y="321"/>
                </a:cubicBezTo>
                <a:cubicBezTo>
                  <a:pt x="10611" y="778"/>
                  <a:pt x="8370" y="2608"/>
                  <a:pt x="5855" y="3842"/>
                </a:cubicBezTo>
                <a:cubicBezTo>
                  <a:pt x="4620" y="4483"/>
                  <a:pt x="3614" y="5397"/>
                  <a:pt x="2882" y="6541"/>
                </a:cubicBezTo>
                <a:cubicBezTo>
                  <a:pt x="1098" y="9193"/>
                  <a:pt x="138" y="12303"/>
                  <a:pt x="184" y="15459"/>
                </a:cubicBezTo>
                <a:cubicBezTo>
                  <a:pt x="1" y="16419"/>
                  <a:pt x="1" y="17425"/>
                  <a:pt x="184" y="18386"/>
                </a:cubicBezTo>
                <a:cubicBezTo>
                  <a:pt x="229" y="19986"/>
                  <a:pt x="458" y="21587"/>
                  <a:pt x="915" y="23096"/>
                </a:cubicBezTo>
                <a:cubicBezTo>
                  <a:pt x="1830" y="27304"/>
                  <a:pt x="4848" y="30688"/>
                  <a:pt x="8919" y="32106"/>
                </a:cubicBezTo>
                <a:cubicBezTo>
                  <a:pt x="11004" y="32888"/>
                  <a:pt x="13213" y="33298"/>
                  <a:pt x="15428" y="33298"/>
                </a:cubicBezTo>
                <a:cubicBezTo>
                  <a:pt x="15545" y="33298"/>
                  <a:pt x="15662" y="33297"/>
                  <a:pt x="15779" y="33295"/>
                </a:cubicBezTo>
                <a:cubicBezTo>
                  <a:pt x="16510" y="33386"/>
                  <a:pt x="17254" y="33432"/>
                  <a:pt x="18002" y="33432"/>
                </a:cubicBezTo>
                <a:cubicBezTo>
                  <a:pt x="18751" y="33432"/>
                  <a:pt x="19506" y="33386"/>
                  <a:pt x="20261" y="33295"/>
                </a:cubicBezTo>
                <a:cubicBezTo>
                  <a:pt x="20408" y="33308"/>
                  <a:pt x="20551" y="33314"/>
                  <a:pt x="20693" y="33314"/>
                </a:cubicBezTo>
                <a:cubicBezTo>
                  <a:pt x="21035" y="33314"/>
                  <a:pt x="21368" y="33281"/>
                  <a:pt x="21724" y="33249"/>
                </a:cubicBezTo>
                <a:cubicBezTo>
                  <a:pt x="23965" y="32837"/>
                  <a:pt x="26206" y="32151"/>
                  <a:pt x="28310" y="31237"/>
                </a:cubicBezTo>
                <a:cubicBezTo>
                  <a:pt x="32197" y="29773"/>
                  <a:pt x="35627" y="27212"/>
                  <a:pt x="38142" y="23874"/>
                </a:cubicBezTo>
                <a:cubicBezTo>
                  <a:pt x="39377" y="22227"/>
                  <a:pt x="39697" y="20169"/>
                  <a:pt x="40109" y="18203"/>
                </a:cubicBezTo>
                <a:cubicBezTo>
                  <a:pt x="40292" y="16785"/>
                  <a:pt x="40292" y="15367"/>
                  <a:pt x="40109" y="13950"/>
                </a:cubicBezTo>
                <a:cubicBezTo>
                  <a:pt x="38874" y="9925"/>
                  <a:pt x="37319" y="6129"/>
                  <a:pt x="34209" y="3156"/>
                </a:cubicBezTo>
                <a:cubicBezTo>
                  <a:pt x="33660" y="2653"/>
                  <a:pt x="33020" y="2288"/>
                  <a:pt x="32288" y="2013"/>
                </a:cubicBezTo>
                <a:cubicBezTo>
                  <a:pt x="29727" y="1053"/>
                  <a:pt x="27029" y="412"/>
                  <a:pt x="24285" y="138"/>
                </a:cubicBezTo>
                <a:cubicBezTo>
                  <a:pt x="23050" y="47"/>
                  <a:pt x="21815" y="1"/>
                  <a:pt x="20581" y="1"/>
                </a:cubicBezTo>
                <a:close/>
              </a:path>
            </a:pathLst>
          </a:custGeom>
          <a:solidFill>
            <a:srgbClr val="FFFE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7"/>
          <p:cNvSpPr txBox="1"/>
          <p:nvPr>
            <p:ph type="title"/>
          </p:nvPr>
        </p:nvSpPr>
        <p:spPr>
          <a:xfrm>
            <a:off x="604350" y="343963"/>
            <a:ext cx="3747300" cy="56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500"/>
              <a:t>Escalabilidad</a:t>
            </a:r>
            <a:endParaRPr sz="4500"/>
          </a:p>
        </p:txBody>
      </p:sp>
      <p:sp>
        <p:nvSpPr>
          <p:cNvPr id="950" name="Google Shape;950;p37"/>
          <p:cNvSpPr txBox="1"/>
          <p:nvPr>
            <p:ph idx="1" type="subTitle"/>
          </p:nvPr>
        </p:nvSpPr>
        <p:spPr>
          <a:xfrm>
            <a:off x="1233475" y="1492375"/>
            <a:ext cx="6758400" cy="2102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Para llevar el proyecto al siguiente nivel se podrían hacer </a:t>
            </a:r>
            <a:r>
              <a:rPr b="1" lang="en" sz="1600"/>
              <a:t>reservaciones</a:t>
            </a:r>
            <a:r>
              <a:rPr lang="en" sz="1600"/>
              <a:t>, en el caso de un restaurante o cine, para hacer los cálculos conforme se ocupan lugares.</a:t>
            </a:r>
            <a:endParaRPr sz="1600"/>
          </a:p>
          <a:p>
            <a:pPr indent="-330200" lvl="0" marL="457200" rtl="0" algn="l">
              <a:spcBef>
                <a:spcPts val="0"/>
              </a:spcBef>
              <a:spcAft>
                <a:spcPts val="0"/>
              </a:spcAft>
              <a:buSzPts val="1600"/>
              <a:buChar char="●"/>
            </a:pPr>
            <a:r>
              <a:rPr lang="en" sz="1600"/>
              <a:t>Se podrán crear </a:t>
            </a:r>
            <a:r>
              <a:rPr b="1" lang="en" sz="1600"/>
              <a:t>cuentas de usuario.</a:t>
            </a:r>
            <a:endParaRPr b="1" sz="1600"/>
          </a:p>
          <a:p>
            <a:pPr indent="-330200" lvl="0" marL="457200" rtl="0" algn="l">
              <a:spcBef>
                <a:spcPts val="0"/>
              </a:spcBef>
              <a:spcAft>
                <a:spcPts val="0"/>
              </a:spcAft>
              <a:buSzPts val="1600"/>
              <a:buChar char="●"/>
            </a:pPr>
            <a:r>
              <a:rPr lang="en" sz="1600"/>
              <a:t>Se podrán implementar</a:t>
            </a:r>
            <a:r>
              <a:rPr b="1" lang="en" sz="1600"/>
              <a:t> más locales por usuario. </a:t>
            </a:r>
            <a:endParaRPr b="1" sz="1600"/>
          </a:p>
          <a:p>
            <a:pPr indent="-330200" lvl="0" marL="457200" rtl="0" algn="l">
              <a:spcBef>
                <a:spcPts val="0"/>
              </a:spcBef>
              <a:spcAft>
                <a:spcPts val="0"/>
              </a:spcAft>
              <a:buSzPts val="1600"/>
              <a:buChar char="●"/>
            </a:pPr>
            <a:r>
              <a:rPr lang="en" sz="1600"/>
              <a:t>El usuario podrá elegir entre las diferentes formas de acomodo si es que existen más de una.</a:t>
            </a:r>
            <a:endParaRPr sz="1600"/>
          </a:p>
          <a:p>
            <a:pPr indent="0" lvl="0" marL="0" rtl="0" algn="ctr">
              <a:spcBef>
                <a:spcPts val="0"/>
              </a:spcBef>
              <a:spcAft>
                <a:spcPts val="0"/>
              </a:spcAft>
              <a:buClr>
                <a:schemeClr val="dk1"/>
              </a:buClr>
              <a:buSzPts val="1100"/>
              <a:buFont typeface="Arial"/>
              <a:buNone/>
            </a:pPr>
            <a:r>
              <a:t/>
            </a:r>
            <a:endParaRPr sz="1600"/>
          </a:p>
        </p:txBody>
      </p:sp>
      <p:grpSp>
        <p:nvGrpSpPr>
          <p:cNvPr id="951" name="Google Shape;951;p37"/>
          <p:cNvGrpSpPr/>
          <p:nvPr/>
        </p:nvGrpSpPr>
        <p:grpSpPr>
          <a:xfrm flipH="1">
            <a:off x="773998" y="3689546"/>
            <a:ext cx="1557779" cy="1321761"/>
            <a:chOff x="4733388" y="3913975"/>
            <a:chExt cx="1396360" cy="1184798"/>
          </a:xfrm>
        </p:grpSpPr>
        <p:sp>
          <p:nvSpPr>
            <p:cNvPr id="952" name="Google Shape;952;p37"/>
            <p:cNvSpPr/>
            <p:nvPr/>
          </p:nvSpPr>
          <p:spPr>
            <a:xfrm>
              <a:off x="4733388" y="3913975"/>
              <a:ext cx="1396360" cy="1184798"/>
            </a:xfrm>
            <a:custGeom>
              <a:rect b="b" l="l" r="r" t="t"/>
              <a:pathLst>
                <a:path extrusionOk="0" h="8854" w="10435">
                  <a:moveTo>
                    <a:pt x="9379" y="2119"/>
                  </a:moveTo>
                  <a:lnTo>
                    <a:pt x="9379" y="2119"/>
                  </a:lnTo>
                  <a:cubicBezTo>
                    <a:pt x="9769" y="2197"/>
                    <a:pt x="9799" y="3115"/>
                    <a:pt x="9847" y="3373"/>
                  </a:cubicBezTo>
                  <a:cubicBezTo>
                    <a:pt x="9919" y="3781"/>
                    <a:pt x="9991" y="4189"/>
                    <a:pt x="10063" y="4597"/>
                  </a:cubicBezTo>
                  <a:cubicBezTo>
                    <a:pt x="10099" y="4813"/>
                    <a:pt x="10363" y="5617"/>
                    <a:pt x="10219" y="5773"/>
                  </a:cubicBezTo>
                  <a:lnTo>
                    <a:pt x="10219" y="5767"/>
                  </a:lnTo>
                  <a:cubicBezTo>
                    <a:pt x="10169" y="5822"/>
                    <a:pt x="10028" y="5837"/>
                    <a:pt x="9866" y="5837"/>
                  </a:cubicBezTo>
                  <a:cubicBezTo>
                    <a:pt x="9665" y="5837"/>
                    <a:pt x="9431" y="5814"/>
                    <a:pt x="9296" y="5814"/>
                  </a:cubicBezTo>
                  <a:cubicBezTo>
                    <a:pt x="9280" y="5814"/>
                    <a:pt x="9266" y="5814"/>
                    <a:pt x="9253" y="5815"/>
                  </a:cubicBezTo>
                  <a:cubicBezTo>
                    <a:pt x="8203" y="5899"/>
                    <a:pt x="7195" y="6271"/>
                    <a:pt x="6349" y="6895"/>
                  </a:cubicBezTo>
                  <a:cubicBezTo>
                    <a:pt x="7110" y="6075"/>
                    <a:pt x="8078" y="5410"/>
                    <a:pt x="9188" y="5410"/>
                  </a:cubicBezTo>
                  <a:cubicBezTo>
                    <a:pt x="9442" y="5410"/>
                    <a:pt x="9704" y="5445"/>
                    <a:pt x="9973" y="5521"/>
                  </a:cubicBezTo>
                  <a:cubicBezTo>
                    <a:pt x="9978" y="5522"/>
                    <a:pt x="9983" y="5523"/>
                    <a:pt x="9988" y="5523"/>
                  </a:cubicBezTo>
                  <a:cubicBezTo>
                    <a:pt x="10030" y="5523"/>
                    <a:pt x="10068" y="5480"/>
                    <a:pt x="10057" y="5437"/>
                  </a:cubicBezTo>
                  <a:cubicBezTo>
                    <a:pt x="9865" y="4321"/>
                    <a:pt x="9643" y="3217"/>
                    <a:pt x="9379" y="2119"/>
                  </a:cubicBezTo>
                  <a:close/>
                  <a:moveTo>
                    <a:pt x="2777" y="1893"/>
                  </a:moveTo>
                  <a:cubicBezTo>
                    <a:pt x="3504" y="1893"/>
                    <a:pt x="4186" y="2101"/>
                    <a:pt x="4512" y="2731"/>
                  </a:cubicBezTo>
                  <a:cubicBezTo>
                    <a:pt x="4506" y="2749"/>
                    <a:pt x="4512" y="2767"/>
                    <a:pt x="4524" y="2779"/>
                  </a:cubicBezTo>
                  <a:cubicBezTo>
                    <a:pt x="4945" y="4147"/>
                    <a:pt x="5341" y="5521"/>
                    <a:pt x="5707" y="6901"/>
                  </a:cubicBezTo>
                  <a:cubicBezTo>
                    <a:pt x="5095" y="6439"/>
                    <a:pt x="4350" y="6187"/>
                    <a:pt x="3582" y="6187"/>
                  </a:cubicBezTo>
                  <a:cubicBezTo>
                    <a:pt x="3568" y="6187"/>
                    <a:pt x="3553" y="6187"/>
                    <a:pt x="3538" y="6187"/>
                  </a:cubicBezTo>
                  <a:cubicBezTo>
                    <a:pt x="3085" y="6187"/>
                    <a:pt x="2639" y="6276"/>
                    <a:pt x="2220" y="6445"/>
                  </a:cubicBezTo>
                  <a:cubicBezTo>
                    <a:pt x="2116" y="6492"/>
                    <a:pt x="1898" y="6648"/>
                    <a:pt x="1772" y="6648"/>
                  </a:cubicBezTo>
                  <a:cubicBezTo>
                    <a:pt x="1753" y="6648"/>
                    <a:pt x="1736" y="6645"/>
                    <a:pt x="1722" y="6637"/>
                  </a:cubicBezTo>
                  <a:cubicBezTo>
                    <a:pt x="1572" y="6553"/>
                    <a:pt x="1440" y="5833"/>
                    <a:pt x="1380" y="5665"/>
                  </a:cubicBezTo>
                  <a:cubicBezTo>
                    <a:pt x="1176" y="5053"/>
                    <a:pt x="954" y="4441"/>
                    <a:pt x="708" y="3841"/>
                  </a:cubicBezTo>
                  <a:cubicBezTo>
                    <a:pt x="606" y="3601"/>
                    <a:pt x="510" y="3361"/>
                    <a:pt x="408" y="3127"/>
                  </a:cubicBezTo>
                  <a:cubicBezTo>
                    <a:pt x="342" y="2977"/>
                    <a:pt x="204" y="2791"/>
                    <a:pt x="264" y="2629"/>
                  </a:cubicBezTo>
                  <a:cubicBezTo>
                    <a:pt x="330" y="2431"/>
                    <a:pt x="642" y="2359"/>
                    <a:pt x="828" y="2281"/>
                  </a:cubicBezTo>
                  <a:cubicBezTo>
                    <a:pt x="1335" y="2086"/>
                    <a:pt x="2077" y="1893"/>
                    <a:pt x="2777" y="1893"/>
                  </a:cubicBezTo>
                  <a:close/>
                  <a:moveTo>
                    <a:pt x="8707" y="1759"/>
                  </a:moveTo>
                  <a:cubicBezTo>
                    <a:pt x="9283" y="1759"/>
                    <a:pt x="9307" y="2377"/>
                    <a:pt x="9409" y="2839"/>
                  </a:cubicBezTo>
                  <a:cubicBezTo>
                    <a:pt x="9499" y="3235"/>
                    <a:pt x="9583" y="3637"/>
                    <a:pt x="9667" y="4039"/>
                  </a:cubicBezTo>
                  <a:cubicBezTo>
                    <a:pt x="9691" y="4183"/>
                    <a:pt x="9979" y="5137"/>
                    <a:pt x="9889" y="5251"/>
                  </a:cubicBezTo>
                  <a:cubicBezTo>
                    <a:pt x="9847" y="5303"/>
                    <a:pt x="9757" y="5320"/>
                    <a:pt x="9648" y="5320"/>
                  </a:cubicBezTo>
                  <a:cubicBezTo>
                    <a:pt x="9456" y="5320"/>
                    <a:pt x="9207" y="5268"/>
                    <a:pt x="9064" y="5268"/>
                  </a:cubicBezTo>
                  <a:cubicBezTo>
                    <a:pt x="9054" y="5268"/>
                    <a:pt x="9045" y="5268"/>
                    <a:pt x="9037" y="5269"/>
                  </a:cubicBezTo>
                  <a:cubicBezTo>
                    <a:pt x="7855" y="5335"/>
                    <a:pt x="6907" y="6061"/>
                    <a:pt x="6151" y="6913"/>
                  </a:cubicBezTo>
                  <a:cubicBezTo>
                    <a:pt x="6359" y="5700"/>
                    <a:pt x="7281" y="4543"/>
                    <a:pt x="8476" y="4543"/>
                  </a:cubicBezTo>
                  <a:cubicBezTo>
                    <a:pt x="8760" y="4543"/>
                    <a:pt x="9059" y="4608"/>
                    <a:pt x="9367" y="4753"/>
                  </a:cubicBezTo>
                  <a:cubicBezTo>
                    <a:pt x="9378" y="4759"/>
                    <a:pt x="9390" y="4762"/>
                    <a:pt x="9401" y="4762"/>
                  </a:cubicBezTo>
                  <a:cubicBezTo>
                    <a:pt x="9443" y="4762"/>
                    <a:pt x="9478" y="4723"/>
                    <a:pt x="9469" y="4681"/>
                  </a:cubicBezTo>
                  <a:cubicBezTo>
                    <a:pt x="9199" y="3709"/>
                    <a:pt x="8941" y="2737"/>
                    <a:pt x="8707" y="1759"/>
                  </a:cubicBezTo>
                  <a:close/>
                  <a:moveTo>
                    <a:pt x="7861" y="198"/>
                  </a:moveTo>
                  <a:cubicBezTo>
                    <a:pt x="8309" y="198"/>
                    <a:pt x="8299" y="645"/>
                    <a:pt x="8389" y="1033"/>
                  </a:cubicBezTo>
                  <a:cubicBezTo>
                    <a:pt x="8479" y="1423"/>
                    <a:pt x="8569" y="1807"/>
                    <a:pt x="8665" y="2197"/>
                  </a:cubicBezTo>
                  <a:cubicBezTo>
                    <a:pt x="8869" y="2989"/>
                    <a:pt x="9079" y="3781"/>
                    <a:pt x="9301" y="4573"/>
                  </a:cubicBezTo>
                  <a:cubicBezTo>
                    <a:pt x="9018" y="4459"/>
                    <a:pt x="8742" y="4407"/>
                    <a:pt x="8479" y="4407"/>
                  </a:cubicBezTo>
                  <a:cubicBezTo>
                    <a:pt x="7149" y="4407"/>
                    <a:pt x="6133" y="5736"/>
                    <a:pt x="5983" y="7099"/>
                  </a:cubicBezTo>
                  <a:lnTo>
                    <a:pt x="5941" y="7153"/>
                  </a:lnTo>
                  <a:cubicBezTo>
                    <a:pt x="5959" y="7129"/>
                    <a:pt x="5953" y="7093"/>
                    <a:pt x="5929" y="7081"/>
                  </a:cubicBezTo>
                  <a:cubicBezTo>
                    <a:pt x="5917" y="7069"/>
                    <a:pt x="5899" y="7057"/>
                    <a:pt x="5887" y="7045"/>
                  </a:cubicBezTo>
                  <a:cubicBezTo>
                    <a:pt x="5503" y="5599"/>
                    <a:pt x="5095" y="4159"/>
                    <a:pt x="4650" y="2725"/>
                  </a:cubicBezTo>
                  <a:cubicBezTo>
                    <a:pt x="5203" y="1537"/>
                    <a:pt x="6409" y="373"/>
                    <a:pt x="7765" y="205"/>
                  </a:cubicBezTo>
                  <a:cubicBezTo>
                    <a:pt x="7799" y="200"/>
                    <a:pt x="7831" y="198"/>
                    <a:pt x="7861" y="198"/>
                  </a:cubicBezTo>
                  <a:close/>
                  <a:moveTo>
                    <a:pt x="792" y="4441"/>
                  </a:moveTo>
                  <a:lnTo>
                    <a:pt x="792" y="4441"/>
                  </a:lnTo>
                  <a:cubicBezTo>
                    <a:pt x="1092" y="5233"/>
                    <a:pt x="1362" y="6031"/>
                    <a:pt x="1602" y="6841"/>
                  </a:cubicBezTo>
                  <a:cubicBezTo>
                    <a:pt x="1611" y="6872"/>
                    <a:pt x="1639" y="6893"/>
                    <a:pt x="1669" y="6893"/>
                  </a:cubicBezTo>
                  <a:cubicBezTo>
                    <a:pt x="1681" y="6893"/>
                    <a:pt x="1693" y="6890"/>
                    <a:pt x="1704" y="6883"/>
                  </a:cubicBezTo>
                  <a:cubicBezTo>
                    <a:pt x="2273" y="6515"/>
                    <a:pt x="2921" y="6332"/>
                    <a:pt x="3567" y="6332"/>
                  </a:cubicBezTo>
                  <a:cubicBezTo>
                    <a:pt x="4311" y="6332"/>
                    <a:pt x="5054" y="6575"/>
                    <a:pt x="5671" y="7057"/>
                  </a:cubicBezTo>
                  <a:cubicBezTo>
                    <a:pt x="5292" y="6956"/>
                    <a:pt x="4905" y="6906"/>
                    <a:pt x="4518" y="6906"/>
                  </a:cubicBezTo>
                  <a:cubicBezTo>
                    <a:pt x="3803" y="6906"/>
                    <a:pt x="3091" y="7078"/>
                    <a:pt x="2448" y="7417"/>
                  </a:cubicBezTo>
                  <a:cubicBezTo>
                    <a:pt x="2366" y="7464"/>
                    <a:pt x="1852" y="7849"/>
                    <a:pt x="1791" y="7849"/>
                  </a:cubicBezTo>
                  <a:cubicBezTo>
                    <a:pt x="1790" y="7849"/>
                    <a:pt x="1789" y="7849"/>
                    <a:pt x="1788" y="7849"/>
                  </a:cubicBezTo>
                  <a:cubicBezTo>
                    <a:pt x="1578" y="7795"/>
                    <a:pt x="1440" y="6967"/>
                    <a:pt x="1368" y="6757"/>
                  </a:cubicBezTo>
                  <a:cubicBezTo>
                    <a:pt x="1224" y="6343"/>
                    <a:pt x="1074" y="5935"/>
                    <a:pt x="918" y="5533"/>
                  </a:cubicBezTo>
                  <a:cubicBezTo>
                    <a:pt x="780" y="5173"/>
                    <a:pt x="444" y="4705"/>
                    <a:pt x="792" y="4441"/>
                  </a:cubicBezTo>
                  <a:close/>
                  <a:moveTo>
                    <a:pt x="618" y="5149"/>
                  </a:moveTo>
                  <a:lnTo>
                    <a:pt x="618" y="5149"/>
                  </a:lnTo>
                  <a:cubicBezTo>
                    <a:pt x="990" y="6103"/>
                    <a:pt x="1332" y="7063"/>
                    <a:pt x="1644" y="8029"/>
                  </a:cubicBezTo>
                  <a:cubicBezTo>
                    <a:pt x="1652" y="8064"/>
                    <a:pt x="1682" y="8081"/>
                    <a:pt x="1712" y="8081"/>
                  </a:cubicBezTo>
                  <a:cubicBezTo>
                    <a:pt x="1729" y="8081"/>
                    <a:pt x="1745" y="8076"/>
                    <a:pt x="1758" y="8065"/>
                  </a:cubicBezTo>
                  <a:cubicBezTo>
                    <a:pt x="2543" y="7401"/>
                    <a:pt x="3527" y="7051"/>
                    <a:pt x="4537" y="7051"/>
                  </a:cubicBezTo>
                  <a:cubicBezTo>
                    <a:pt x="4778" y="7051"/>
                    <a:pt x="5021" y="7071"/>
                    <a:pt x="5263" y="7111"/>
                  </a:cubicBezTo>
                  <a:cubicBezTo>
                    <a:pt x="4152" y="7171"/>
                    <a:pt x="3096" y="7561"/>
                    <a:pt x="2220" y="8245"/>
                  </a:cubicBezTo>
                  <a:cubicBezTo>
                    <a:pt x="2130" y="8329"/>
                    <a:pt x="2034" y="8413"/>
                    <a:pt x="1932" y="8485"/>
                  </a:cubicBezTo>
                  <a:cubicBezTo>
                    <a:pt x="1832" y="8541"/>
                    <a:pt x="1809" y="8581"/>
                    <a:pt x="1789" y="8581"/>
                  </a:cubicBezTo>
                  <a:cubicBezTo>
                    <a:pt x="1771" y="8581"/>
                    <a:pt x="1755" y="8547"/>
                    <a:pt x="1686" y="8461"/>
                  </a:cubicBezTo>
                  <a:cubicBezTo>
                    <a:pt x="1476" y="8209"/>
                    <a:pt x="1392" y="7639"/>
                    <a:pt x="1272" y="7339"/>
                  </a:cubicBezTo>
                  <a:cubicBezTo>
                    <a:pt x="1116" y="6931"/>
                    <a:pt x="954" y="6523"/>
                    <a:pt x="786" y="6121"/>
                  </a:cubicBezTo>
                  <a:cubicBezTo>
                    <a:pt x="654" y="5791"/>
                    <a:pt x="414" y="5473"/>
                    <a:pt x="618" y="5149"/>
                  </a:cubicBezTo>
                  <a:close/>
                  <a:moveTo>
                    <a:pt x="8233" y="1"/>
                  </a:moveTo>
                  <a:cubicBezTo>
                    <a:pt x="6655" y="175"/>
                    <a:pt x="5275" y="1147"/>
                    <a:pt x="4578" y="2575"/>
                  </a:cubicBezTo>
                  <a:cubicBezTo>
                    <a:pt x="4213" y="1961"/>
                    <a:pt x="3549" y="1743"/>
                    <a:pt x="2819" y="1743"/>
                  </a:cubicBezTo>
                  <a:cubicBezTo>
                    <a:pt x="1822" y="1743"/>
                    <a:pt x="700" y="2149"/>
                    <a:pt x="42" y="2509"/>
                  </a:cubicBezTo>
                  <a:cubicBezTo>
                    <a:pt x="12" y="2527"/>
                    <a:pt x="0" y="2569"/>
                    <a:pt x="18" y="2605"/>
                  </a:cubicBezTo>
                  <a:cubicBezTo>
                    <a:pt x="282" y="3163"/>
                    <a:pt x="522" y="3733"/>
                    <a:pt x="744" y="4309"/>
                  </a:cubicBezTo>
                  <a:lnTo>
                    <a:pt x="420" y="4483"/>
                  </a:lnTo>
                  <a:cubicBezTo>
                    <a:pt x="390" y="4501"/>
                    <a:pt x="378" y="4531"/>
                    <a:pt x="390" y="4561"/>
                  </a:cubicBezTo>
                  <a:cubicBezTo>
                    <a:pt x="444" y="4705"/>
                    <a:pt x="504" y="4849"/>
                    <a:pt x="558" y="4993"/>
                  </a:cubicBezTo>
                  <a:lnTo>
                    <a:pt x="330" y="5281"/>
                  </a:lnTo>
                  <a:cubicBezTo>
                    <a:pt x="312" y="5305"/>
                    <a:pt x="306" y="5335"/>
                    <a:pt x="318" y="5365"/>
                  </a:cubicBezTo>
                  <a:cubicBezTo>
                    <a:pt x="816" y="6493"/>
                    <a:pt x="1260" y="7639"/>
                    <a:pt x="1656" y="8803"/>
                  </a:cubicBezTo>
                  <a:cubicBezTo>
                    <a:pt x="1667" y="8836"/>
                    <a:pt x="1694" y="8854"/>
                    <a:pt x="1722" y="8854"/>
                  </a:cubicBezTo>
                  <a:cubicBezTo>
                    <a:pt x="1739" y="8854"/>
                    <a:pt x="1756" y="8847"/>
                    <a:pt x="1770" y="8833"/>
                  </a:cubicBezTo>
                  <a:cubicBezTo>
                    <a:pt x="2772" y="7808"/>
                    <a:pt x="4142" y="7232"/>
                    <a:pt x="5565" y="7232"/>
                  </a:cubicBezTo>
                  <a:cubicBezTo>
                    <a:pt x="5642" y="7232"/>
                    <a:pt x="5719" y="7234"/>
                    <a:pt x="5797" y="7237"/>
                  </a:cubicBezTo>
                  <a:cubicBezTo>
                    <a:pt x="5807" y="7266"/>
                    <a:pt x="5834" y="7282"/>
                    <a:pt x="5861" y="7282"/>
                  </a:cubicBezTo>
                  <a:cubicBezTo>
                    <a:pt x="5878" y="7282"/>
                    <a:pt x="5896" y="7275"/>
                    <a:pt x="5911" y="7261"/>
                  </a:cubicBezTo>
                  <a:cubicBezTo>
                    <a:pt x="5918" y="7286"/>
                    <a:pt x="5942" y="7300"/>
                    <a:pt x="5966" y="7300"/>
                  </a:cubicBezTo>
                  <a:cubicBezTo>
                    <a:pt x="5983" y="7300"/>
                    <a:pt x="6000" y="7294"/>
                    <a:pt x="6013" y="7279"/>
                  </a:cubicBezTo>
                  <a:cubicBezTo>
                    <a:pt x="6013" y="7273"/>
                    <a:pt x="6019" y="7267"/>
                    <a:pt x="6025" y="7267"/>
                  </a:cubicBezTo>
                  <a:cubicBezTo>
                    <a:pt x="6035" y="7272"/>
                    <a:pt x="6047" y="7275"/>
                    <a:pt x="6058" y="7275"/>
                  </a:cubicBezTo>
                  <a:cubicBezTo>
                    <a:pt x="6075" y="7275"/>
                    <a:pt x="6092" y="7269"/>
                    <a:pt x="6103" y="7255"/>
                  </a:cubicBezTo>
                  <a:cubicBezTo>
                    <a:pt x="7113" y="6404"/>
                    <a:pt x="8386" y="5943"/>
                    <a:pt x="9694" y="5943"/>
                  </a:cubicBezTo>
                  <a:cubicBezTo>
                    <a:pt x="9916" y="5943"/>
                    <a:pt x="10140" y="5956"/>
                    <a:pt x="10363" y="5983"/>
                  </a:cubicBezTo>
                  <a:cubicBezTo>
                    <a:pt x="10365" y="5983"/>
                    <a:pt x="10368" y="5983"/>
                    <a:pt x="10370" y="5983"/>
                  </a:cubicBezTo>
                  <a:cubicBezTo>
                    <a:pt x="10413" y="5983"/>
                    <a:pt x="10435" y="5933"/>
                    <a:pt x="10429" y="5899"/>
                  </a:cubicBezTo>
                  <a:cubicBezTo>
                    <a:pt x="10261" y="4933"/>
                    <a:pt x="10093" y="3967"/>
                    <a:pt x="9919" y="3007"/>
                  </a:cubicBezTo>
                  <a:cubicBezTo>
                    <a:pt x="9853" y="2629"/>
                    <a:pt x="9835" y="2011"/>
                    <a:pt x="9343" y="1981"/>
                  </a:cubicBezTo>
                  <a:cubicBezTo>
                    <a:pt x="9325" y="1891"/>
                    <a:pt x="9301" y="1801"/>
                    <a:pt x="9283" y="1711"/>
                  </a:cubicBezTo>
                  <a:cubicBezTo>
                    <a:pt x="9271" y="1687"/>
                    <a:pt x="9253" y="1669"/>
                    <a:pt x="9235" y="1669"/>
                  </a:cubicBezTo>
                  <a:cubicBezTo>
                    <a:pt x="9087" y="1635"/>
                    <a:pt x="8935" y="1617"/>
                    <a:pt x="8785" y="1617"/>
                  </a:cubicBezTo>
                  <a:cubicBezTo>
                    <a:pt x="8747" y="1617"/>
                    <a:pt x="8709" y="1618"/>
                    <a:pt x="8671" y="1621"/>
                  </a:cubicBezTo>
                  <a:cubicBezTo>
                    <a:pt x="8545" y="1099"/>
                    <a:pt x="8419" y="577"/>
                    <a:pt x="8299" y="49"/>
                  </a:cubicBezTo>
                  <a:cubicBezTo>
                    <a:pt x="8293" y="19"/>
                    <a:pt x="8263" y="1"/>
                    <a:pt x="8233" y="1"/>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7"/>
            <p:cNvSpPr/>
            <p:nvPr/>
          </p:nvSpPr>
          <p:spPr>
            <a:xfrm>
              <a:off x="5517947" y="4374032"/>
              <a:ext cx="328382" cy="274722"/>
            </a:xfrm>
            <a:custGeom>
              <a:rect b="b" l="l" r="r" t="t"/>
              <a:pathLst>
                <a:path extrusionOk="0" h="2053" w="2454">
                  <a:moveTo>
                    <a:pt x="2370" y="1"/>
                  </a:moveTo>
                  <a:cubicBezTo>
                    <a:pt x="1218" y="7"/>
                    <a:pt x="228" y="829"/>
                    <a:pt x="12" y="1969"/>
                  </a:cubicBezTo>
                  <a:cubicBezTo>
                    <a:pt x="1" y="2020"/>
                    <a:pt x="44" y="2053"/>
                    <a:pt x="85" y="2053"/>
                  </a:cubicBezTo>
                  <a:cubicBezTo>
                    <a:pt x="111" y="2053"/>
                    <a:pt x="136" y="2038"/>
                    <a:pt x="144" y="2005"/>
                  </a:cubicBezTo>
                  <a:cubicBezTo>
                    <a:pt x="342" y="925"/>
                    <a:pt x="1278" y="145"/>
                    <a:pt x="2370" y="139"/>
                  </a:cubicBezTo>
                  <a:cubicBezTo>
                    <a:pt x="2454" y="133"/>
                    <a:pt x="2454" y="13"/>
                    <a:pt x="2370" y="1"/>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7"/>
            <p:cNvSpPr/>
            <p:nvPr/>
          </p:nvSpPr>
          <p:spPr>
            <a:xfrm>
              <a:off x="5491184" y="4267113"/>
              <a:ext cx="280878" cy="207949"/>
            </a:xfrm>
            <a:custGeom>
              <a:rect b="b" l="l" r="r" t="t"/>
              <a:pathLst>
                <a:path extrusionOk="0" h="1554" w="2099">
                  <a:moveTo>
                    <a:pt x="1992" y="1"/>
                  </a:moveTo>
                  <a:cubicBezTo>
                    <a:pt x="1989" y="1"/>
                    <a:pt x="1985" y="1"/>
                    <a:pt x="1982" y="2"/>
                  </a:cubicBezTo>
                  <a:cubicBezTo>
                    <a:pt x="1124" y="116"/>
                    <a:pt x="386" y="662"/>
                    <a:pt x="26" y="1448"/>
                  </a:cubicBezTo>
                  <a:cubicBezTo>
                    <a:pt x="1" y="1502"/>
                    <a:pt x="48" y="1553"/>
                    <a:pt x="93" y="1553"/>
                  </a:cubicBezTo>
                  <a:cubicBezTo>
                    <a:pt x="113" y="1553"/>
                    <a:pt x="133" y="1544"/>
                    <a:pt x="146" y="1520"/>
                  </a:cubicBezTo>
                  <a:cubicBezTo>
                    <a:pt x="488" y="764"/>
                    <a:pt x="1196" y="242"/>
                    <a:pt x="2018" y="134"/>
                  </a:cubicBezTo>
                  <a:cubicBezTo>
                    <a:pt x="2098" y="122"/>
                    <a:pt x="2069" y="1"/>
                    <a:pt x="1992" y="1"/>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7"/>
            <p:cNvSpPr/>
            <p:nvPr/>
          </p:nvSpPr>
          <p:spPr>
            <a:xfrm>
              <a:off x="5459470" y="4150694"/>
              <a:ext cx="280878" cy="203399"/>
            </a:xfrm>
            <a:custGeom>
              <a:rect b="b" l="l" r="r" t="t"/>
              <a:pathLst>
                <a:path extrusionOk="0" h="1520" w="2099">
                  <a:moveTo>
                    <a:pt x="2019" y="1"/>
                  </a:moveTo>
                  <a:cubicBezTo>
                    <a:pt x="2016" y="1"/>
                    <a:pt x="2012" y="1"/>
                    <a:pt x="2009" y="2"/>
                  </a:cubicBezTo>
                  <a:cubicBezTo>
                    <a:pt x="1127" y="62"/>
                    <a:pt x="353" y="614"/>
                    <a:pt x="23" y="1436"/>
                  </a:cubicBezTo>
                  <a:cubicBezTo>
                    <a:pt x="1" y="1486"/>
                    <a:pt x="40" y="1520"/>
                    <a:pt x="83" y="1520"/>
                  </a:cubicBezTo>
                  <a:cubicBezTo>
                    <a:pt x="111" y="1520"/>
                    <a:pt x="140" y="1505"/>
                    <a:pt x="155" y="1472"/>
                  </a:cubicBezTo>
                  <a:cubicBezTo>
                    <a:pt x="467" y="710"/>
                    <a:pt x="1187" y="194"/>
                    <a:pt x="2009" y="140"/>
                  </a:cubicBezTo>
                  <a:cubicBezTo>
                    <a:pt x="2095" y="128"/>
                    <a:pt x="2099" y="1"/>
                    <a:pt x="2019" y="1"/>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7"/>
            <p:cNvSpPr/>
            <p:nvPr/>
          </p:nvSpPr>
          <p:spPr>
            <a:xfrm>
              <a:off x="4984827" y="4610751"/>
              <a:ext cx="406664" cy="109193"/>
            </a:xfrm>
            <a:custGeom>
              <a:rect b="b" l="l" r="r" t="t"/>
              <a:pathLst>
                <a:path extrusionOk="0" h="816" w="3039">
                  <a:moveTo>
                    <a:pt x="1857" y="1"/>
                  </a:moveTo>
                  <a:cubicBezTo>
                    <a:pt x="1170" y="1"/>
                    <a:pt x="427" y="271"/>
                    <a:pt x="47" y="692"/>
                  </a:cubicBezTo>
                  <a:cubicBezTo>
                    <a:pt x="1" y="743"/>
                    <a:pt x="48" y="815"/>
                    <a:pt x="99" y="815"/>
                  </a:cubicBezTo>
                  <a:cubicBezTo>
                    <a:pt x="114" y="815"/>
                    <a:pt x="130" y="809"/>
                    <a:pt x="143" y="794"/>
                  </a:cubicBezTo>
                  <a:cubicBezTo>
                    <a:pt x="488" y="411"/>
                    <a:pt x="1222" y="143"/>
                    <a:pt x="1886" y="143"/>
                  </a:cubicBezTo>
                  <a:cubicBezTo>
                    <a:pt x="2273" y="143"/>
                    <a:pt x="2636" y="234"/>
                    <a:pt x="2885" y="446"/>
                  </a:cubicBezTo>
                  <a:cubicBezTo>
                    <a:pt x="2899" y="457"/>
                    <a:pt x="2914" y="462"/>
                    <a:pt x="2929" y="462"/>
                  </a:cubicBezTo>
                  <a:cubicBezTo>
                    <a:pt x="2986" y="462"/>
                    <a:pt x="3039" y="393"/>
                    <a:pt x="2982" y="350"/>
                  </a:cubicBezTo>
                  <a:cubicBezTo>
                    <a:pt x="2697" y="107"/>
                    <a:pt x="2288" y="1"/>
                    <a:pt x="1857" y="1"/>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7"/>
            <p:cNvSpPr/>
            <p:nvPr/>
          </p:nvSpPr>
          <p:spPr>
            <a:xfrm>
              <a:off x="4989510" y="4522031"/>
              <a:ext cx="400910" cy="70119"/>
            </a:xfrm>
            <a:custGeom>
              <a:rect b="b" l="l" r="r" t="t"/>
              <a:pathLst>
                <a:path extrusionOk="0" h="524" w="2996">
                  <a:moveTo>
                    <a:pt x="1533" y="1"/>
                  </a:moveTo>
                  <a:cubicBezTo>
                    <a:pt x="1027" y="1"/>
                    <a:pt x="522" y="133"/>
                    <a:pt x="72" y="395"/>
                  </a:cubicBezTo>
                  <a:cubicBezTo>
                    <a:pt x="1" y="436"/>
                    <a:pt x="42" y="524"/>
                    <a:pt x="104" y="524"/>
                  </a:cubicBezTo>
                  <a:cubicBezTo>
                    <a:pt x="115" y="524"/>
                    <a:pt x="127" y="521"/>
                    <a:pt x="138" y="515"/>
                  </a:cubicBezTo>
                  <a:cubicBezTo>
                    <a:pt x="569" y="263"/>
                    <a:pt x="1050" y="137"/>
                    <a:pt x="1530" y="137"/>
                  </a:cubicBezTo>
                  <a:cubicBezTo>
                    <a:pt x="1987" y="137"/>
                    <a:pt x="2444" y="251"/>
                    <a:pt x="2856" y="479"/>
                  </a:cubicBezTo>
                  <a:cubicBezTo>
                    <a:pt x="2868" y="485"/>
                    <a:pt x="2879" y="488"/>
                    <a:pt x="2890" y="488"/>
                  </a:cubicBezTo>
                  <a:cubicBezTo>
                    <a:pt x="2952" y="488"/>
                    <a:pt x="2995" y="395"/>
                    <a:pt x="2929" y="359"/>
                  </a:cubicBezTo>
                  <a:cubicBezTo>
                    <a:pt x="2494" y="119"/>
                    <a:pt x="2013" y="1"/>
                    <a:pt x="1533" y="1"/>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7"/>
            <p:cNvSpPr/>
            <p:nvPr/>
          </p:nvSpPr>
          <p:spPr>
            <a:xfrm>
              <a:off x="4944013" y="4383934"/>
              <a:ext cx="396360" cy="65569"/>
            </a:xfrm>
            <a:custGeom>
              <a:rect b="b" l="l" r="r" t="t"/>
              <a:pathLst>
                <a:path extrusionOk="0" h="490" w="2962">
                  <a:moveTo>
                    <a:pt x="1691" y="0"/>
                  </a:moveTo>
                  <a:cubicBezTo>
                    <a:pt x="1152" y="0"/>
                    <a:pt x="602" y="163"/>
                    <a:pt x="76" y="353"/>
                  </a:cubicBezTo>
                  <a:cubicBezTo>
                    <a:pt x="1" y="380"/>
                    <a:pt x="22" y="489"/>
                    <a:pt x="88" y="489"/>
                  </a:cubicBezTo>
                  <a:cubicBezTo>
                    <a:pt x="96" y="489"/>
                    <a:pt x="104" y="488"/>
                    <a:pt x="112" y="485"/>
                  </a:cubicBezTo>
                  <a:cubicBezTo>
                    <a:pt x="625" y="299"/>
                    <a:pt x="1161" y="135"/>
                    <a:pt x="1687" y="135"/>
                  </a:cubicBezTo>
                  <a:cubicBezTo>
                    <a:pt x="2078" y="135"/>
                    <a:pt x="2464" y="226"/>
                    <a:pt x="2830" y="467"/>
                  </a:cubicBezTo>
                  <a:cubicBezTo>
                    <a:pt x="2843" y="476"/>
                    <a:pt x="2856" y="480"/>
                    <a:pt x="2868" y="480"/>
                  </a:cubicBezTo>
                  <a:cubicBezTo>
                    <a:pt x="2923" y="480"/>
                    <a:pt x="2962" y="392"/>
                    <a:pt x="2902" y="353"/>
                  </a:cubicBezTo>
                  <a:cubicBezTo>
                    <a:pt x="2516" y="97"/>
                    <a:pt x="2107" y="0"/>
                    <a:pt x="1691" y="0"/>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7"/>
            <p:cNvSpPr/>
            <p:nvPr/>
          </p:nvSpPr>
          <p:spPr>
            <a:xfrm>
              <a:off x="4911496" y="4261359"/>
              <a:ext cx="355413" cy="67443"/>
            </a:xfrm>
            <a:custGeom>
              <a:rect b="b" l="l" r="r" t="t"/>
              <a:pathLst>
                <a:path extrusionOk="0" h="504" w="2656">
                  <a:moveTo>
                    <a:pt x="1516" y="0"/>
                  </a:moveTo>
                  <a:cubicBezTo>
                    <a:pt x="1014" y="0"/>
                    <a:pt x="515" y="126"/>
                    <a:pt x="67" y="375"/>
                  </a:cubicBezTo>
                  <a:cubicBezTo>
                    <a:pt x="1" y="411"/>
                    <a:pt x="39" y="504"/>
                    <a:pt x="100" y="504"/>
                  </a:cubicBezTo>
                  <a:cubicBezTo>
                    <a:pt x="111" y="504"/>
                    <a:pt x="122" y="501"/>
                    <a:pt x="133" y="495"/>
                  </a:cubicBezTo>
                  <a:cubicBezTo>
                    <a:pt x="563" y="257"/>
                    <a:pt x="1041" y="136"/>
                    <a:pt x="1520" y="136"/>
                  </a:cubicBezTo>
                  <a:cubicBezTo>
                    <a:pt x="1865" y="136"/>
                    <a:pt x="2211" y="199"/>
                    <a:pt x="2539" y="327"/>
                  </a:cubicBezTo>
                  <a:cubicBezTo>
                    <a:pt x="2550" y="331"/>
                    <a:pt x="2559" y="333"/>
                    <a:pt x="2568" y="333"/>
                  </a:cubicBezTo>
                  <a:cubicBezTo>
                    <a:pt x="2636" y="333"/>
                    <a:pt x="2656" y="221"/>
                    <a:pt x="2581" y="195"/>
                  </a:cubicBezTo>
                  <a:cubicBezTo>
                    <a:pt x="2236" y="65"/>
                    <a:pt x="1875" y="0"/>
                    <a:pt x="1516" y="0"/>
                  </a:cubicBezTo>
                  <a:close/>
                </a:path>
              </a:pathLst>
            </a:custGeom>
            <a:solidFill>
              <a:srgbClr val="0046C1"/>
            </a:solidFill>
            <a:ln cap="flat" cmpd="sng" w="9525">
              <a:solidFill>
                <a:srgbClr val="0046C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0" name="Google Shape;960;p37"/>
          <p:cNvGrpSpPr/>
          <p:nvPr/>
        </p:nvGrpSpPr>
        <p:grpSpPr>
          <a:xfrm>
            <a:off x="7503890" y="3689545"/>
            <a:ext cx="1131655" cy="1065873"/>
            <a:chOff x="4438825" y="367325"/>
            <a:chExt cx="169450" cy="159600"/>
          </a:xfrm>
        </p:grpSpPr>
        <p:sp>
          <p:nvSpPr>
            <p:cNvPr id="961" name="Google Shape;961;p37"/>
            <p:cNvSpPr/>
            <p:nvPr/>
          </p:nvSpPr>
          <p:spPr>
            <a:xfrm>
              <a:off x="4477975" y="367325"/>
              <a:ext cx="98875" cy="122375"/>
            </a:xfrm>
            <a:custGeom>
              <a:rect b="b" l="l" r="r" t="t"/>
              <a:pathLst>
                <a:path extrusionOk="0" h="4895" w="3955">
                  <a:moveTo>
                    <a:pt x="2109" y="0"/>
                  </a:moveTo>
                  <a:cubicBezTo>
                    <a:pt x="1717" y="0"/>
                    <a:pt x="1319" y="123"/>
                    <a:pt x="991" y="345"/>
                  </a:cubicBezTo>
                  <a:cubicBezTo>
                    <a:pt x="307" y="813"/>
                    <a:pt x="1" y="1677"/>
                    <a:pt x="73" y="2487"/>
                  </a:cubicBezTo>
                  <a:cubicBezTo>
                    <a:pt x="151" y="3447"/>
                    <a:pt x="739" y="4288"/>
                    <a:pt x="1477" y="4876"/>
                  </a:cubicBezTo>
                  <a:cubicBezTo>
                    <a:pt x="1494" y="4889"/>
                    <a:pt x="1513" y="4895"/>
                    <a:pt x="1531" y="4895"/>
                  </a:cubicBezTo>
                  <a:cubicBezTo>
                    <a:pt x="1601" y="4895"/>
                    <a:pt x="1664" y="4808"/>
                    <a:pt x="1597" y="4756"/>
                  </a:cubicBezTo>
                  <a:cubicBezTo>
                    <a:pt x="979" y="4258"/>
                    <a:pt x="463" y="3591"/>
                    <a:pt x="289" y="2805"/>
                  </a:cubicBezTo>
                  <a:cubicBezTo>
                    <a:pt x="127" y="2067"/>
                    <a:pt x="295" y="1221"/>
                    <a:pt x="847" y="681"/>
                  </a:cubicBezTo>
                  <a:cubicBezTo>
                    <a:pt x="1175" y="361"/>
                    <a:pt x="1648" y="169"/>
                    <a:pt x="2115" y="169"/>
                  </a:cubicBezTo>
                  <a:cubicBezTo>
                    <a:pt x="2357" y="169"/>
                    <a:pt x="2598" y="221"/>
                    <a:pt x="2815" y="333"/>
                  </a:cubicBezTo>
                  <a:cubicBezTo>
                    <a:pt x="3451" y="663"/>
                    <a:pt x="3739" y="1425"/>
                    <a:pt x="3715" y="2115"/>
                  </a:cubicBezTo>
                  <a:cubicBezTo>
                    <a:pt x="3685" y="3063"/>
                    <a:pt x="3097" y="3892"/>
                    <a:pt x="2521" y="4594"/>
                  </a:cubicBezTo>
                  <a:cubicBezTo>
                    <a:pt x="2466" y="4657"/>
                    <a:pt x="2522" y="4742"/>
                    <a:pt x="2584" y="4742"/>
                  </a:cubicBezTo>
                  <a:cubicBezTo>
                    <a:pt x="2604" y="4742"/>
                    <a:pt x="2624" y="4734"/>
                    <a:pt x="2641" y="4714"/>
                  </a:cubicBezTo>
                  <a:lnTo>
                    <a:pt x="2641" y="4708"/>
                  </a:lnTo>
                  <a:cubicBezTo>
                    <a:pt x="3211" y="4024"/>
                    <a:pt x="3763" y="3237"/>
                    <a:pt x="3871" y="2331"/>
                  </a:cubicBezTo>
                  <a:cubicBezTo>
                    <a:pt x="3955" y="1599"/>
                    <a:pt x="3727" y="783"/>
                    <a:pt x="3121" y="327"/>
                  </a:cubicBezTo>
                  <a:cubicBezTo>
                    <a:pt x="2825" y="103"/>
                    <a:pt x="2469" y="0"/>
                    <a:pt x="2109"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46C1"/>
                </a:solidFill>
              </a:endParaRPr>
            </a:p>
          </p:txBody>
        </p:sp>
        <p:sp>
          <p:nvSpPr>
            <p:cNvPr id="962" name="Google Shape;962;p37"/>
            <p:cNvSpPr/>
            <p:nvPr/>
          </p:nvSpPr>
          <p:spPr>
            <a:xfrm>
              <a:off x="4510675" y="484550"/>
              <a:ext cx="35425" cy="25325"/>
            </a:xfrm>
            <a:custGeom>
              <a:rect b="b" l="l" r="r" t="t"/>
              <a:pathLst>
                <a:path extrusionOk="0" h="1013" w="1417">
                  <a:moveTo>
                    <a:pt x="1251" y="0"/>
                  </a:moveTo>
                  <a:cubicBezTo>
                    <a:pt x="1196" y="0"/>
                    <a:pt x="1138" y="61"/>
                    <a:pt x="1171" y="127"/>
                  </a:cubicBezTo>
                  <a:cubicBezTo>
                    <a:pt x="1285" y="361"/>
                    <a:pt x="1201" y="649"/>
                    <a:pt x="973" y="787"/>
                  </a:cubicBezTo>
                  <a:cubicBezTo>
                    <a:pt x="897" y="827"/>
                    <a:pt x="816" y="847"/>
                    <a:pt x="736" y="847"/>
                  </a:cubicBezTo>
                  <a:cubicBezTo>
                    <a:pt x="569" y="847"/>
                    <a:pt x="406" y="761"/>
                    <a:pt x="313" y="607"/>
                  </a:cubicBezTo>
                  <a:cubicBezTo>
                    <a:pt x="235" y="481"/>
                    <a:pt x="223" y="331"/>
                    <a:pt x="265" y="193"/>
                  </a:cubicBezTo>
                  <a:cubicBezTo>
                    <a:pt x="287" y="130"/>
                    <a:pt x="232" y="88"/>
                    <a:pt x="180" y="88"/>
                  </a:cubicBezTo>
                  <a:cubicBezTo>
                    <a:pt x="147" y="88"/>
                    <a:pt x="114" y="105"/>
                    <a:pt x="103" y="145"/>
                  </a:cubicBezTo>
                  <a:lnTo>
                    <a:pt x="103" y="151"/>
                  </a:lnTo>
                  <a:cubicBezTo>
                    <a:pt x="1" y="487"/>
                    <a:pt x="175" y="841"/>
                    <a:pt x="499" y="973"/>
                  </a:cubicBezTo>
                  <a:cubicBezTo>
                    <a:pt x="573" y="999"/>
                    <a:pt x="650" y="1012"/>
                    <a:pt x="725" y="1012"/>
                  </a:cubicBezTo>
                  <a:cubicBezTo>
                    <a:pt x="989" y="1012"/>
                    <a:pt x="1238" y="856"/>
                    <a:pt x="1345" y="595"/>
                  </a:cubicBezTo>
                  <a:cubicBezTo>
                    <a:pt x="1417" y="415"/>
                    <a:pt x="1405" y="217"/>
                    <a:pt x="1315" y="43"/>
                  </a:cubicBezTo>
                  <a:cubicBezTo>
                    <a:pt x="1300" y="13"/>
                    <a:pt x="1276" y="0"/>
                    <a:pt x="1251"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46C1"/>
                </a:solidFill>
              </a:endParaRPr>
            </a:p>
          </p:txBody>
        </p:sp>
        <p:sp>
          <p:nvSpPr>
            <p:cNvPr id="963" name="Google Shape;963;p37"/>
            <p:cNvSpPr/>
            <p:nvPr/>
          </p:nvSpPr>
          <p:spPr>
            <a:xfrm>
              <a:off x="4511275" y="421825"/>
              <a:ext cx="10675" cy="45775"/>
            </a:xfrm>
            <a:custGeom>
              <a:rect b="b" l="l" r="r" t="t"/>
              <a:pathLst>
                <a:path extrusionOk="0" h="1831" w="427">
                  <a:moveTo>
                    <a:pt x="103" y="0"/>
                  </a:moveTo>
                  <a:cubicBezTo>
                    <a:pt x="52" y="0"/>
                    <a:pt x="1" y="42"/>
                    <a:pt x="19" y="103"/>
                  </a:cubicBezTo>
                  <a:cubicBezTo>
                    <a:pt x="181" y="637"/>
                    <a:pt x="259" y="1195"/>
                    <a:pt x="253" y="1754"/>
                  </a:cubicBezTo>
                  <a:cubicBezTo>
                    <a:pt x="256" y="1805"/>
                    <a:pt x="295" y="1830"/>
                    <a:pt x="335" y="1830"/>
                  </a:cubicBezTo>
                  <a:cubicBezTo>
                    <a:pt x="374" y="1830"/>
                    <a:pt x="415" y="1805"/>
                    <a:pt x="421" y="1754"/>
                  </a:cubicBezTo>
                  <a:cubicBezTo>
                    <a:pt x="427" y="1177"/>
                    <a:pt x="349" y="607"/>
                    <a:pt x="181" y="61"/>
                  </a:cubicBezTo>
                  <a:cubicBezTo>
                    <a:pt x="169" y="18"/>
                    <a:pt x="136" y="0"/>
                    <a:pt x="103"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46C1"/>
                </a:solidFill>
              </a:endParaRPr>
            </a:p>
          </p:txBody>
        </p:sp>
        <p:sp>
          <p:nvSpPr>
            <p:cNvPr id="964" name="Google Shape;964;p37"/>
            <p:cNvSpPr/>
            <p:nvPr/>
          </p:nvSpPr>
          <p:spPr>
            <a:xfrm>
              <a:off x="4495475" y="422875"/>
              <a:ext cx="53500" cy="14750"/>
            </a:xfrm>
            <a:custGeom>
              <a:rect b="b" l="l" r="r" t="t"/>
              <a:pathLst>
                <a:path extrusionOk="0" h="590" w="2140">
                  <a:moveTo>
                    <a:pt x="2007" y="0"/>
                  </a:moveTo>
                  <a:cubicBezTo>
                    <a:pt x="1989" y="0"/>
                    <a:pt x="1970" y="6"/>
                    <a:pt x="1953" y="19"/>
                  </a:cubicBezTo>
                  <a:cubicBezTo>
                    <a:pt x="1614" y="284"/>
                    <a:pt x="1202" y="424"/>
                    <a:pt x="784" y="424"/>
                  </a:cubicBezTo>
                  <a:cubicBezTo>
                    <a:pt x="566" y="424"/>
                    <a:pt x="346" y="386"/>
                    <a:pt x="135" y="307"/>
                  </a:cubicBezTo>
                  <a:cubicBezTo>
                    <a:pt x="125" y="304"/>
                    <a:pt x="115" y="302"/>
                    <a:pt x="106" y="302"/>
                  </a:cubicBezTo>
                  <a:cubicBezTo>
                    <a:pt x="26" y="302"/>
                    <a:pt x="1" y="437"/>
                    <a:pt x="93" y="469"/>
                  </a:cubicBezTo>
                  <a:cubicBezTo>
                    <a:pt x="318" y="550"/>
                    <a:pt x="552" y="589"/>
                    <a:pt x="785" y="589"/>
                  </a:cubicBezTo>
                  <a:cubicBezTo>
                    <a:pt x="1246" y="589"/>
                    <a:pt x="1702" y="435"/>
                    <a:pt x="2073" y="139"/>
                  </a:cubicBezTo>
                  <a:cubicBezTo>
                    <a:pt x="2140" y="87"/>
                    <a:pt x="2077" y="0"/>
                    <a:pt x="2007"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46C1"/>
                </a:solidFill>
              </a:endParaRPr>
            </a:p>
          </p:txBody>
        </p:sp>
        <p:sp>
          <p:nvSpPr>
            <p:cNvPr id="965" name="Google Shape;965;p37"/>
            <p:cNvSpPr/>
            <p:nvPr/>
          </p:nvSpPr>
          <p:spPr>
            <a:xfrm>
              <a:off x="4530325" y="419025"/>
              <a:ext cx="5125" cy="48575"/>
            </a:xfrm>
            <a:custGeom>
              <a:rect b="b" l="l" r="r" t="t"/>
              <a:pathLst>
                <a:path extrusionOk="0" h="1943" w="205">
                  <a:moveTo>
                    <a:pt x="119" y="1"/>
                  </a:moveTo>
                  <a:cubicBezTo>
                    <a:pt x="79" y="1"/>
                    <a:pt x="40" y="26"/>
                    <a:pt x="37" y="77"/>
                  </a:cubicBezTo>
                  <a:lnTo>
                    <a:pt x="1" y="1866"/>
                  </a:lnTo>
                  <a:cubicBezTo>
                    <a:pt x="4" y="1917"/>
                    <a:pt x="43" y="1942"/>
                    <a:pt x="83" y="1942"/>
                  </a:cubicBezTo>
                  <a:cubicBezTo>
                    <a:pt x="122" y="1942"/>
                    <a:pt x="163" y="1917"/>
                    <a:pt x="169" y="1866"/>
                  </a:cubicBezTo>
                  <a:lnTo>
                    <a:pt x="205" y="77"/>
                  </a:lnTo>
                  <a:cubicBezTo>
                    <a:pt x="199" y="26"/>
                    <a:pt x="158" y="1"/>
                    <a:pt x="119"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46C1"/>
                </a:solidFill>
              </a:endParaRPr>
            </a:p>
          </p:txBody>
        </p:sp>
        <p:sp>
          <p:nvSpPr>
            <p:cNvPr id="966" name="Google Shape;966;p37"/>
            <p:cNvSpPr/>
            <p:nvPr/>
          </p:nvSpPr>
          <p:spPr>
            <a:xfrm>
              <a:off x="4509325" y="496550"/>
              <a:ext cx="34225" cy="4225"/>
            </a:xfrm>
            <a:custGeom>
              <a:rect b="b" l="l" r="r" t="t"/>
              <a:pathLst>
                <a:path extrusionOk="0" h="169" w="1369">
                  <a:moveTo>
                    <a:pt x="103" y="1"/>
                  </a:moveTo>
                  <a:cubicBezTo>
                    <a:pt x="1" y="13"/>
                    <a:pt x="1" y="163"/>
                    <a:pt x="103" y="169"/>
                  </a:cubicBezTo>
                  <a:lnTo>
                    <a:pt x="1267" y="169"/>
                  </a:lnTo>
                  <a:cubicBezTo>
                    <a:pt x="1369" y="163"/>
                    <a:pt x="1369" y="13"/>
                    <a:pt x="1267"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46C1"/>
                </a:solidFill>
              </a:endParaRPr>
            </a:p>
          </p:txBody>
        </p:sp>
        <p:sp>
          <p:nvSpPr>
            <p:cNvPr id="967" name="Google Shape;967;p37"/>
            <p:cNvSpPr/>
            <p:nvPr/>
          </p:nvSpPr>
          <p:spPr>
            <a:xfrm>
              <a:off x="4508075" y="494500"/>
              <a:ext cx="42825" cy="19825"/>
            </a:xfrm>
            <a:custGeom>
              <a:rect b="b" l="l" r="r" t="t"/>
              <a:pathLst>
                <a:path extrusionOk="0" h="793" w="1713">
                  <a:moveTo>
                    <a:pt x="1476" y="1"/>
                  </a:moveTo>
                  <a:cubicBezTo>
                    <a:pt x="1399" y="1"/>
                    <a:pt x="1348" y="113"/>
                    <a:pt x="1431" y="155"/>
                  </a:cubicBezTo>
                  <a:cubicBezTo>
                    <a:pt x="1527" y="209"/>
                    <a:pt x="1527" y="353"/>
                    <a:pt x="1479" y="443"/>
                  </a:cubicBezTo>
                  <a:cubicBezTo>
                    <a:pt x="1401" y="587"/>
                    <a:pt x="1215" y="611"/>
                    <a:pt x="1071" y="623"/>
                  </a:cubicBezTo>
                  <a:cubicBezTo>
                    <a:pt x="1015" y="625"/>
                    <a:pt x="951" y="627"/>
                    <a:pt x="883" y="627"/>
                  </a:cubicBezTo>
                  <a:cubicBezTo>
                    <a:pt x="595" y="627"/>
                    <a:pt x="240" y="582"/>
                    <a:pt x="177" y="281"/>
                  </a:cubicBezTo>
                  <a:cubicBezTo>
                    <a:pt x="167" y="238"/>
                    <a:pt x="136" y="219"/>
                    <a:pt x="103" y="219"/>
                  </a:cubicBezTo>
                  <a:cubicBezTo>
                    <a:pt x="53" y="219"/>
                    <a:pt x="0" y="261"/>
                    <a:pt x="15" y="323"/>
                  </a:cubicBezTo>
                  <a:cubicBezTo>
                    <a:pt x="57" y="545"/>
                    <a:pt x="255" y="689"/>
                    <a:pt x="465" y="749"/>
                  </a:cubicBezTo>
                  <a:cubicBezTo>
                    <a:pt x="579" y="773"/>
                    <a:pt x="699" y="791"/>
                    <a:pt x="825" y="791"/>
                  </a:cubicBezTo>
                  <a:cubicBezTo>
                    <a:pt x="855" y="792"/>
                    <a:pt x="886" y="793"/>
                    <a:pt x="918" y="793"/>
                  </a:cubicBezTo>
                  <a:cubicBezTo>
                    <a:pt x="1003" y="793"/>
                    <a:pt x="1091" y="787"/>
                    <a:pt x="1179" y="779"/>
                  </a:cubicBezTo>
                  <a:cubicBezTo>
                    <a:pt x="1377" y="755"/>
                    <a:pt x="1575" y="665"/>
                    <a:pt x="1653" y="467"/>
                  </a:cubicBezTo>
                  <a:cubicBezTo>
                    <a:pt x="1713" y="305"/>
                    <a:pt x="1683" y="95"/>
                    <a:pt x="1515" y="11"/>
                  </a:cubicBezTo>
                  <a:cubicBezTo>
                    <a:pt x="1501" y="4"/>
                    <a:pt x="1488" y="1"/>
                    <a:pt x="1476"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46C1"/>
                </a:solidFill>
              </a:endParaRPr>
            </a:p>
          </p:txBody>
        </p:sp>
        <p:sp>
          <p:nvSpPr>
            <p:cNvPr id="968" name="Google Shape;968;p37"/>
            <p:cNvSpPr/>
            <p:nvPr/>
          </p:nvSpPr>
          <p:spPr>
            <a:xfrm>
              <a:off x="4524175" y="500250"/>
              <a:ext cx="11125" cy="7075"/>
            </a:xfrm>
            <a:custGeom>
              <a:rect b="b" l="l" r="r" t="t"/>
              <a:pathLst>
                <a:path extrusionOk="0" h="283" w="445">
                  <a:moveTo>
                    <a:pt x="355" y="0"/>
                  </a:moveTo>
                  <a:cubicBezTo>
                    <a:pt x="349" y="0"/>
                    <a:pt x="343" y="1"/>
                    <a:pt x="337" y="3"/>
                  </a:cubicBezTo>
                  <a:lnTo>
                    <a:pt x="67" y="117"/>
                  </a:lnTo>
                  <a:cubicBezTo>
                    <a:pt x="43" y="123"/>
                    <a:pt x="25" y="141"/>
                    <a:pt x="13" y="159"/>
                  </a:cubicBezTo>
                  <a:cubicBezTo>
                    <a:pt x="1" y="177"/>
                    <a:pt x="1" y="201"/>
                    <a:pt x="7" y="225"/>
                  </a:cubicBezTo>
                  <a:cubicBezTo>
                    <a:pt x="13" y="243"/>
                    <a:pt x="25" y="261"/>
                    <a:pt x="43" y="273"/>
                  </a:cubicBezTo>
                  <a:cubicBezTo>
                    <a:pt x="53" y="280"/>
                    <a:pt x="66" y="283"/>
                    <a:pt x="79" y="283"/>
                  </a:cubicBezTo>
                  <a:cubicBezTo>
                    <a:pt x="89" y="283"/>
                    <a:pt x="99" y="281"/>
                    <a:pt x="109" y="279"/>
                  </a:cubicBezTo>
                  <a:lnTo>
                    <a:pt x="379" y="165"/>
                  </a:lnTo>
                  <a:cubicBezTo>
                    <a:pt x="403" y="159"/>
                    <a:pt x="421" y="147"/>
                    <a:pt x="433" y="129"/>
                  </a:cubicBezTo>
                  <a:cubicBezTo>
                    <a:pt x="445" y="111"/>
                    <a:pt x="445" y="87"/>
                    <a:pt x="439" y="63"/>
                  </a:cubicBezTo>
                  <a:cubicBezTo>
                    <a:pt x="433" y="39"/>
                    <a:pt x="421" y="21"/>
                    <a:pt x="403" y="15"/>
                  </a:cubicBezTo>
                  <a:cubicBezTo>
                    <a:pt x="385" y="6"/>
                    <a:pt x="371" y="0"/>
                    <a:pt x="355"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46C1"/>
                </a:solidFill>
              </a:endParaRPr>
            </a:p>
          </p:txBody>
        </p:sp>
        <p:sp>
          <p:nvSpPr>
            <p:cNvPr id="969" name="Google Shape;969;p37"/>
            <p:cNvSpPr/>
            <p:nvPr/>
          </p:nvSpPr>
          <p:spPr>
            <a:xfrm>
              <a:off x="4522825" y="511150"/>
              <a:ext cx="16675" cy="15775"/>
            </a:xfrm>
            <a:custGeom>
              <a:rect b="b" l="l" r="r" t="t"/>
              <a:pathLst>
                <a:path extrusionOk="0" h="631" w="667">
                  <a:moveTo>
                    <a:pt x="411" y="224"/>
                  </a:moveTo>
                  <a:cubicBezTo>
                    <a:pt x="411" y="224"/>
                    <a:pt x="412" y="224"/>
                    <a:pt x="414" y="226"/>
                  </a:cubicBezTo>
                  <a:lnTo>
                    <a:pt x="414" y="226"/>
                  </a:lnTo>
                  <a:cubicBezTo>
                    <a:pt x="411" y="225"/>
                    <a:pt x="411" y="224"/>
                    <a:pt x="411" y="224"/>
                  </a:cubicBezTo>
                  <a:close/>
                  <a:moveTo>
                    <a:pt x="440" y="245"/>
                  </a:moveTo>
                  <a:lnTo>
                    <a:pt x="440" y="245"/>
                  </a:lnTo>
                  <a:cubicBezTo>
                    <a:pt x="442" y="245"/>
                    <a:pt x="443" y="246"/>
                    <a:pt x="443" y="246"/>
                  </a:cubicBezTo>
                  <a:cubicBezTo>
                    <a:pt x="442" y="246"/>
                    <a:pt x="441" y="246"/>
                    <a:pt x="440" y="245"/>
                  </a:cubicBezTo>
                  <a:close/>
                  <a:moveTo>
                    <a:pt x="473" y="292"/>
                  </a:moveTo>
                  <a:cubicBezTo>
                    <a:pt x="473" y="294"/>
                    <a:pt x="474" y="296"/>
                    <a:pt x="475" y="299"/>
                  </a:cubicBezTo>
                  <a:cubicBezTo>
                    <a:pt x="475" y="296"/>
                    <a:pt x="474" y="294"/>
                    <a:pt x="473" y="292"/>
                  </a:cubicBezTo>
                  <a:close/>
                  <a:moveTo>
                    <a:pt x="487" y="365"/>
                  </a:moveTo>
                  <a:lnTo>
                    <a:pt x="487" y="365"/>
                  </a:lnTo>
                  <a:cubicBezTo>
                    <a:pt x="486" y="367"/>
                    <a:pt x="486" y="368"/>
                    <a:pt x="486" y="370"/>
                  </a:cubicBezTo>
                  <a:lnTo>
                    <a:pt x="486" y="370"/>
                  </a:lnTo>
                  <a:cubicBezTo>
                    <a:pt x="486" y="368"/>
                    <a:pt x="487" y="366"/>
                    <a:pt x="487" y="365"/>
                  </a:cubicBezTo>
                  <a:close/>
                  <a:moveTo>
                    <a:pt x="235" y="437"/>
                  </a:moveTo>
                  <a:lnTo>
                    <a:pt x="235" y="437"/>
                  </a:lnTo>
                  <a:cubicBezTo>
                    <a:pt x="236" y="437"/>
                    <a:pt x="237" y="437"/>
                    <a:pt x="238" y="438"/>
                  </a:cubicBezTo>
                  <a:lnTo>
                    <a:pt x="238" y="438"/>
                  </a:lnTo>
                  <a:cubicBezTo>
                    <a:pt x="237" y="437"/>
                    <a:pt x="236" y="437"/>
                    <a:pt x="235" y="437"/>
                  </a:cubicBezTo>
                  <a:close/>
                  <a:moveTo>
                    <a:pt x="277" y="462"/>
                  </a:moveTo>
                  <a:cubicBezTo>
                    <a:pt x="279" y="464"/>
                    <a:pt x="281" y="465"/>
                    <a:pt x="283" y="467"/>
                  </a:cubicBezTo>
                  <a:cubicBezTo>
                    <a:pt x="280" y="464"/>
                    <a:pt x="279" y="463"/>
                    <a:pt x="277" y="462"/>
                  </a:cubicBezTo>
                  <a:close/>
                  <a:moveTo>
                    <a:pt x="381" y="476"/>
                  </a:moveTo>
                  <a:cubicBezTo>
                    <a:pt x="383" y="476"/>
                    <a:pt x="381" y="479"/>
                    <a:pt x="373" y="479"/>
                  </a:cubicBezTo>
                  <a:cubicBezTo>
                    <a:pt x="377" y="477"/>
                    <a:pt x="379" y="476"/>
                    <a:pt x="381" y="476"/>
                  </a:cubicBezTo>
                  <a:close/>
                  <a:moveTo>
                    <a:pt x="177" y="0"/>
                  </a:moveTo>
                  <a:cubicBezTo>
                    <a:pt x="155" y="0"/>
                    <a:pt x="133" y="8"/>
                    <a:pt x="115" y="23"/>
                  </a:cubicBezTo>
                  <a:lnTo>
                    <a:pt x="121" y="11"/>
                  </a:lnTo>
                  <a:lnTo>
                    <a:pt x="121" y="11"/>
                  </a:lnTo>
                  <a:cubicBezTo>
                    <a:pt x="37" y="101"/>
                    <a:pt x="1" y="227"/>
                    <a:pt x="19" y="347"/>
                  </a:cubicBezTo>
                  <a:cubicBezTo>
                    <a:pt x="37" y="461"/>
                    <a:pt x="103" y="551"/>
                    <a:pt x="205" y="599"/>
                  </a:cubicBezTo>
                  <a:cubicBezTo>
                    <a:pt x="253" y="620"/>
                    <a:pt x="303" y="631"/>
                    <a:pt x="353" y="631"/>
                  </a:cubicBezTo>
                  <a:cubicBezTo>
                    <a:pt x="415" y="631"/>
                    <a:pt x="476" y="614"/>
                    <a:pt x="529" y="581"/>
                  </a:cubicBezTo>
                  <a:cubicBezTo>
                    <a:pt x="619" y="527"/>
                    <a:pt x="667" y="419"/>
                    <a:pt x="649" y="317"/>
                  </a:cubicBezTo>
                  <a:cubicBezTo>
                    <a:pt x="643" y="197"/>
                    <a:pt x="559" y="89"/>
                    <a:pt x="439" y="59"/>
                  </a:cubicBezTo>
                  <a:cubicBezTo>
                    <a:pt x="432" y="57"/>
                    <a:pt x="426" y="56"/>
                    <a:pt x="420" y="56"/>
                  </a:cubicBezTo>
                  <a:cubicBezTo>
                    <a:pt x="383" y="56"/>
                    <a:pt x="347" y="83"/>
                    <a:pt x="337" y="119"/>
                  </a:cubicBezTo>
                  <a:cubicBezTo>
                    <a:pt x="325" y="161"/>
                    <a:pt x="355" y="209"/>
                    <a:pt x="397" y="221"/>
                  </a:cubicBezTo>
                  <a:cubicBezTo>
                    <a:pt x="405" y="225"/>
                    <a:pt x="410" y="226"/>
                    <a:pt x="415" y="226"/>
                  </a:cubicBezTo>
                  <a:lnTo>
                    <a:pt x="415" y="226"/>
                  </a:lnTo>
                  <a:cubicBezTo>
                    <a:pt x="415" y="226"/>
                    <a:pt x="415" y="227"/>
                    <a:pt x="415" y="227"/>
                  </a:cubicBezTo>
                  <a:lnTo>
                    <a:pt x="427" y="233"/>
                  </a:lnTo>
                  <a:lnTo>
                    <a:pt x="439" y="245"/>
                  </a:lnTo>
                  <a:cubicBezTo>
                    <a:pt x="443" y="249"/>
                    <a:pt x="447" y="253"/>
                    <a:pt x="451" y="257"/>
                  </a:cubicBezTo>
                  <a:cubicBezTo>
                    <a:pt x="457" y="263"/>
                    <a:pt x="457" y="263"/>
                    <a:pt x="463" y="269"/>
                  </a:cubicBezTo>
                  <a:lnTo>
                    <a:pt x="469" y="287"/>
                  </a:lnTo>
                  <a:cubicBezTo>
                    <a:pt x="469" y="287"/>
                    <a:pt x="471" y="289"/>
                    <a:pt x="473" y="292"/>
                  </a:cubicBezTo>
                  <a:lnTo>
                    <a:pt x="473" y="292"/>
                  </a:lnTo>
                  <a:cubicBezTo>
                    <a:pt x="472" y="287"/>
                    <a:pt x="472" y="284"/>
                    <a:pt x="473" y="284"/>
                  </a:cubicBezTo>
                  <a:lnTo>
                    <a:pt x="473" y="284"/>
                  </a:lnTo>
                  <a:cubicBezTo>
                    <a:pt x="474" y="284"/>
                    <a:pt x="475" y="287"/>
                    <a:pt x="475" y="293"/>
                  </a:cubicBezTo>
                  <a:cubicBezTo>
                    <a:pt x="481" y="299"/>
                    <a:pt x="487" y="311"/>
                    <a:pt x="487" y="317"/>
                  </a:cubicBezTo>
                  <a:cubicBezTo>
                    <a:pt x="487" y="324"/>
                    <a:pt x="487" y="337"/>
                    <a:pt x="487" y="337"/>
                  </a:cubicBezTo>
                  <a:lnTo>
                    <a:pt x="487" y="347"/>
                  </a:lnTo>
                  <a:cubicBezTo>
                    <a:pt x="487" y="359"/>
                    <a:pt x="487" y="365"/>
                    <a:pt x="487" y="371"/>
                  </a:cubicBezTo>
                  <a:cubicBezTo>
                    <a:pt x="487" y="377"/>
                    <a:pt x="485" y="381"/>
                    <a:pt x="485" y="381"/>
                  </a:cubicBezTo>
                  <a:cubicBezTo>
                    <a:pt x="484" y="381"/>
                    <a:pt x="484" y="378"/>
                    <a:pt x="486" y="370"/>
                  </a:cubicBezTo>
                  <a:lnTo>
                    <a:pt x="486" y="370"/>
                  </a:lnTo>
                  <a:cubicBezTo>
                    <a:pt x="484" y="374"/>
                    <a:pt x="481" y="378"/>
                    <a:pt x="481" y="383"/>
                  </a:cubicBezTo>
                  <a:cubicBezTo>
                    <a:pt x="481" y="386"/>
                    <a:pt x="479" y="391"/>
                    <a:pt x="477" y="396"/>
                  </a:cubicBezTo>
                  <a:lnTo>
                    <a:pt x="477" y="396"/>
                  </a:lnTo>
                  <a:cubicBezTo>
                    <a:pt x="477" y="396"/>
                    <a:pt x="477" y="395"/>
                    <a:pt x="477" y="395"/>
                  </a:cubicBezTo>
                  <a:lnTo>
                    <a:pt x="477" y="395"/>
                  </a:lnTo>
                  <a:cubicBezTo>
                    <a:pt x="476" y="395"/>
                    <a:pt x="475" y="399"/>
                    <a:pt x="475" y="407"/>
                  </a:cubicBezTo>
                  <a:cubicBezTo>
                    <a:pt x="475" y="404"/>
                    <a:pt x="476" y="400"/>
                    <a:pt x="477" y="396"/>
                  </a:cubicBezTo>
                  <a:lnTo>
                    <a:pt x="477" y="396"/>
                  </a:lnTo>
                  <a:cubicBezTo>
                    <a:pt x="478" y="398"/>
                    <a:pt x="477" y="402"/>
                    <a:pt x="475" y="407"/>
                  </a:cubicBezTo>
                  <a:lnTo>
                    <a:pt x="469" y="413"/>
                  </a:lnTo>
                  <a:cubicBezTo>
                    <a:pt x="469" y="419"/>
                    <a:pt x="463" y="419"/>
                    <a:pt x="463" y="425"/>
                  </a:cubicBezTo>
                  <a:cubicBezTo>
                    <a:pt x="455" y="433"/>
                    <a:pt x="450" y="438"/>
                    <a:pt x="445" y="443"/>
                  </a:cubicBezTo>
                  <a:cubicBezTo>
                    <a:pt x="441" y="447"/>
                    <a:pt x="439" y="448"/>
                    <a:pt x="440" y="448"/>
                  </a:cubicBezTo>
                  <a:cubicBezTo>
                    <a:pt x="440" y="448"/>
                    <a:pt x="447" y="443"/>
                    <a:pt x="451" y="443"/>
                  </a:cubicBezTo>
                  <a:lnTo>
                    <a:pt x="451" y="443"/>
                  </a:lnTo>
                  <a:cubicBezTo>
                    <a:pt x="451" y="443"/>
                    <a:pt x="439" y="455"/>
                    <a:pt x="439" y="455"/>
                  </a:cubicBezTo>
                  <a:cubicBezTo>
                    <a:pt x="427" y="455"/>
                    <a:pt x="421" y="461"/>
                    <a:pt x="415" y="467"/>
                  </a:cubicBezTo>
                  <a:lnTo>
                    <a:pt x="403" y="473"/>
                  </a:lnTo>
                  <a:cubicBezTo>
                    <a:pt x="391" y="473"/>
                    <a:pt x="379" y="473"/>
                    <a:pt x="373" y="479"/>
                  </a:cubicBezTo>
                  <a:lnTo>
                    <a:pt x="325" y="479"/>
                  </a:lnTo>
                  <a:lnTo>
                    <a:pt x="295" y="473"/>
                  </a:lnTo>
                  <a:lnTo>
                    <a:pt x="283" y="467"/>
                  </a:lnTo>
                  <a:cubicBezTo>
                    <a:pt x="275" y="467"/>
                    <a:pt x="272" y="461"/>
                    <a:pt x="275" y="461"/>
                  </a:cubicBezTo>
                  <a:lnTo>
                    <a:pt x="275" y="461"/>
                  </a:lnTo>
                  <a:cubicBezTo>
                    <a:pt x="275" y="461"/>
                    <a:pt x="276" y="462"/>
                    <a:pt x="277" y="462"/>
                  </a:cubicBezTo>
                  <a:lnTo>
                    <a:pt x="277" y="462"/>
                  </a:lnTo>
                  <a:cubicBezTo>
                    <a:pt x="271" y="458"/>
                    <a:pt x="263" y="455"/>
                    <a:pt x="259" y="455"/>
                  </a:cubicBezTo>
                  <a:cubicBezTo>
                    <a:pt x="249" y="450"/>
                    <a:pt x="243" y="441"/>
                    <a:pt x="238" y="438"/>
                  </a:cubicBezTo>
                  <a:lnTo>
                    <a:pt x="238" y="438"/>
                  </a:lnTo>
                  <a:cubicBezTo>
                    <a:pt x="242" y="440"/>
                    <a:pt x="244" y="444"/>
                    <a:pt x="243" y="444"/>
                  </a:cubicBezTo>
                  <a:cubicBezTo>
                    <a:pt x="243" y="444"/>
                    <a:pt x="242" y="444"/>
                    <a:pt x="241" y="443"/>
                  </a:cubicBezTo>
                  <a:cubicBezTo>
                    <a:pt x="235" y="437"/>
                    <a:pt x="229" y="431"/>
                    <a:pt x="223" y="425"/>
                  </a:cubicBezTo>
                  <a:lnTo>
                    <a:pt x="211" y="413"/>
                  </a:lnTo>
                  <a:cubicBezTo>
                    <a:pt x="209" y="411"/>
                    <a:pt x="208" y="410"/>
                    <a:pt x="208" y="410"/>
                  </a:cubicBezTo>
                  <a:lnTo>
                    <a:pt x="208" y="410"/>
                  </a:lnTo>
                  <a:cubicBezTo>
                    <a:pt x="208" y="410"/>
                    <a:pt x="211" y="414"/>
                    <a:pt x="211" y="419"/>
                  </a:cubicBezTo>
                  <a:cubicBezTo>
                    <a:pt x="211" y="419"/>
                    <a:pt x="211" y="420"/>
                    <a:pt x="210" y="420"/>
                  </a:cubicBezTo>
                  <a:cubicBezTo>
                    <a:pt x="208" y="420"/>
                    <a:pt x="199" y="400"/>
                    <a:pt x="199" y="395"/>
                  </a:cubicBezTo>
                  <a:cubicBezTo>
                    <a:pt x="196" y="392"/>
                    <a:pt x="195" y="390"/>
                    <a:pt x="194" y="388"/>
                  </a:cubicBezTo>
                  <a:lnTo>
                    <a:pt x="194" y="388"/>
                  </a:lnTo>
                  <a:cubicBezTo>
                    <a:pt x="194" y="387"/>
                    <a:pt x="194" y="386"/>
                    <a:pt x="193" y="383"/>
                  </a:cubicBezTo>
                  <a:lnTo>
                    <a:pt x="193" y="383"/>
                  </a:lnTo>
                  <a:cubicBezTo>
                    <a:pt x="193" y="383"/>
                    <a:pt x="193" y="383"/>
                    <a:pt x="193" y="383"/>
                  </a:cubicBezTo>
                  <a:cubicBezTo>
                    <a:pt x="187" y="365"/>
                    <a:pt x="181" y="359"/>
                    <a:pt x="181" y="347"/>
                  </a:cubicBezTo>
                  <a:cubicBezTo>
                    <a:pt x="181" y="341"/>
                    <a:pt x="175" y="341"/>
                    <a:pt x="175" y="335"/>
                  </a:cubicBezTo>
                  <a:lnTo>
                    <a:pt x="175" y="299"/>
                  </a:lnTo>
                  <a:lnTo>
                    <a:pt x="175" y="281"/>
                  </a:lnTo>
                  <a:lnTo>
                    <a:pt x="175" y="275"/>
                  </a:lnTo>
                  <a:cubicBezTo>
                    <a:pt x="175" y="275"/>
                    <a:pt x="181" y="245"/>
                    <a:pt x="181" y="245"/>
                  </a:cubicBezTo>
                  <a:cubicBezTo>
                    <a:pt x="187" y="233"/>
                    <a:pt x="187" y="221"/>
                    <a:pt x="193" y="209"/>
                  </a:cubicBezTo>
                  <a:lnTo>
                    <a:pt x="193" y="203"/>
                  </a:lnTo>
                  <a:cubicBezTo>
                    <a:pt x="195" y="200"/>
                    <a:pt x="196" y="199"/>
                    <a:pt x="197" y="199"/>
                  </a:cubicBezTo>
                  <a:lnTo>
                    <a:pt x="197" y="199"/>
                  </a:lnTo>
                  <a:cubicBezTo>
                    <a:pt x="195" y="204"/>
                    <a:pt x="193" y="209"/>
                    <a:pt x="193" y="209"/>
                  </a:cubicBezTo>
                  <a:cubicBezTo>
                    <a:pt x="196" y="202"/>
                    <a:pt x="198" y="199"/>
                    <a:pt x="197" y="199"/>
                  </a:cubicBezTo>
                  <a:lnTo>
                    <a:pt x="197" y="199"/>
                  </a:lnTo>
                  <a:cubicBezTo>
                    <a:pt x="197" y="199"/>
                    <a:pt x="197" y="199"/>
                    <a:pt x="197" y="199"/>
                  </a:cubicBezTo>
                  <a:lnTo>
                    <a:pt x="197" y="199"/>
                  </a:lnTo>
                  <a:cubicBezTo>
                    <a:pt x="198" y="196"/>
                    <a:pt x="199" y="193"/>
                    <a:pt x="199" y="191"/>
                  </a:cubicBezTo>
                  <a:cubicBezTo>
                    <a:pt x="199" y="191"/>
                    <a:pt x="211" y="173"/>
                    <a:pt x="217" y="161"/>
                  </a:cubicBezTo>
                  <a:cubicBezTo>
                    <a:pt x="223" y="155"/>
                    <a:pt x="223" y="155"/>
                    <a:pt x="229" y="149"/>
                  </a:cubicBezTo>
                  <a:lnTo>
                    <a:pt x="229" y="155"/>
                  </a:lnTo>
                  <a:lnTo>
                    <a:pt x="235" y="143"/>
                  </a:lnTo>
                  <a:cubicBezTo>
                    <a:pt x="271" y="113"/>
                    <a:pt x="271" y="59"/>
                    <a:pt x="235" y="23"/>
                  </a:cubicBezTo>
                  <a:cubicBezTo>
                    <a:pt x="220" y="8"/>
                    <a:pt x="199" y="0"/>
                    <a:pt x="177"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46C1"/>
                </a:solidFill>
              </a:endParaRPr>
            </a:p>
          </p:txBody>
        </p:sp>
        <p:sp>
          <p:nvSpPr>
            <p:cNvPr id="970" name="Google Shape;970;p37"/>
            <p:cNvSpPr/>
            <p:nvPr/>
          </p:nvSpPr>
          <p:spPr>
            <a:xfrm>
              <a:off x="4500775" y="394500"/>
              <a:ext cx="7225" cy="9125"/>
            </a:xfrm>
            <a:custGeom>
              <a:rect b="b" l="l" r="r" t="t"/>
              <a:pathLst>
                <a:path extrusionOk="0" h="365" w="289">
                  <a:moveTo>
                    <a:pt x="204" y="1"/>
                  </a:moveTo>
                  <a:cubicBezTo>
                    <a:pt x="177" y="1"/>
                    <a:pt x="149" y="15"/>
                    <a:pt x="133" y="44"/>
                  </a:cubicBezTo>
                  <a:lnTo>
                    <a:pt x="13" y="236"/>
                  </a:lnTo>
                  <a:cubicBezTo>
                    <a:pt x="1" y="260"/>
                    <a:pt x="1" y="278"/>
                    <a:pt x="7" y="302"/>
                  </a:cubicBezTo>
                  <a:cubicBezTo>
                    <a:pt x="13" y="326"/>
                    <a:pt x="25" y="344"/>
                    <a:pt x="43" y="356"/>
                  </a:cubicBezTo>
                  <a:cubicBezTo>
                    <a:pt x="56" y="362"/>
                    <a:pt x="69" y="365"/>
                    <a:pt x="83" y="365"/>
                  </a:cubicBezTo>
                  <a:cubicBezTo>
                    <a:pt x="113" y="365"/>
                    <a:pt x="142" y="351"/>
                    <a:pt x="163" y="326"/>
                  </a:cubicBezTo>
                  <a:lnTo>
                    <a:pt x="277" y="128"/>
                  </a:lnTo>
                  <a:cubicBezTo>
                    <a:pt x="289" y="110"/>
                    <a:pt x="289" y="86"/>
                    <a:pt x="283" y="62"/>
                  </a:cubicBezTo>
                  <a:cubicBezTo>
                    <a:pt x="273" y="22"/>
                    <a:pt x="239" y="1"/>
                    <a:pt x="204"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46C1"/>
                </a:solidFill>
              </a:endParaRPr>
            </a:p>
          </p:txBody>
        </p:sp>
        <p:sp>
          <p:nvSpPr>
            <p:cNvPr id="971" name="Google Shape;971;p37"/>
            <p:cNvSpPr/>
            <p:nvPr/>
          </p:nvSpPr>
          <p:spPr>
            <a:xfrm>
              <a:off x="4526175" y="511850"/>
              <a:ext cx="10325" cy="13300"/>
            </a:xfrm>
            <a:custGeom>
              <a:rect b="b" l="l" r="r" t="t"/>
              <a:pathLst>
                <a:path extrusionOk="0" h="532" w="413">
                  <a:moveTo>
                    <a:pt x="128" y="1"/>
                  </a:moveTo>
                  <a:cubicBezTo>
                    <a:pt x="50" y="1"/>
                    <a:pt x="0" y="124"/>
                    <a:pt x="95" y="169"/>
                  </a:cubicBezTo>
                  <a:lnTo>
                    <a:pt x="89" y="157"/>
                  </a:lnTo>
                  <a:lnTo>
                    <a:pt x="89" y="157"/>
                  </a:lnTo>
                  <a:cubicBezTo>
                    <a:pt x="95" y="163"/>
                    <a:pt x="101" y="169"/>
                    <a:pt x="113" y="169"/>
                  </a:cubicBezTo>
                  <a:lnTo>
                    <a:pt x="115" y="174"/>
                  </a:lnTo>
                  <a:lnTo>
                    <a:pt x="115" y="174"/>
                  </a:lnTo>
                  <a:cubicBezTo>
                    <a:pt x="115" y="175"/>
                    <a:pt x="116" y="177"/>
                    <a:pt x="119" y="181"/>
                  </a:cubicBezTo>
                  <a:cubicBezTo>
                    <a:pt x="131" y="187"/>
                    <a:pt x="143" y="199"/>
                    <a:pt x="149" y="211"/>
                  </a:cubicBezTo>
                  <a:lnTo>
                    <a:pt x="161" y="223"/>
                  </a:lnTo>
                  <a:cubicBezTo>
                    <a:pt x="161" y="229"/>
                    <a:pt x="167" y="235"/>
                    <a:pt x="173" y="241"/>
                  </a:cubicBezTo>
                  <a:lnTo>
                    <a:pt x="185" y="265"/>
                  </a:lnTo>
                  <a:lnTo>
                    <a:pt x="191" y="277"/>
                  </a:lnTo>
                  <a:cubicBezTo>
                    <a:pt x="192" y="279"/>
                    <a:pt x="192" y="280"/>
                    <a:pt x="193" y="280"/>
                  </a:cubicBezTo>
                  <a:cubicBezTo>
                    <a:pt x="193" y="280"/>
                    <a:pt x="189" y="268"/>
                    <a:pt x="189" y="268"/>
                  </a:cubicBezTo>
                  <a:lnTo>
                    <a:pt x="189" y="268"/>
                  </a:lnTo>
                  <a:cubicBezTo>
                    <a:pt x="189" y="268"/>
                    <a:pt x="190" y="269"/>
                    <a:pt x="191" y="271"/>
                  </a:cubicBezTo>
                  <a:cubicBezTo>
                    <a:pt x="197" y="283"/>
                    <a:pt x="203" y="301"/>
                    <a:pt x="203" y="313"/>
                  </a:cubicBezTo>
                  <a:cubicBezTo>
                    <a:pt x="203" y="325"/>
                    <a:pt x="203" y="331"/>
                    <a:pt x="209" y="337"/>
                  </a:cubicBezTo>
                  <a:lnTo>
                    <a:pt x="209" y="349"/>
                  </a:lnTo>
                  <a:cubicBezTo>
                    <a:pt x="209" y="361"/>
                    <a:pt x="209" y="379"/>
                    <a:pt x="209" y="397"/>
                  </a:cubicBezTo>
                  <a:lnTo>
                    <a:pt x="203" y="427"/>
                  </a:lnTo>
                  <a:cubicBezTo>
                    <a:pt x="191" y="469"/>
                    <a:pt x="215" y="517"/>
                    <a:pt x="263" y="529"/>
                  </a:cubicBezTo>
                  <a:cubicBezTo>
                    <a:pt x="270" y="531"/>
                    <a:pt x="277" y="532"/>
                    <a:pt x="285" y="532"/>
                  </a:cubicBezTo>
                  <a:cubicBezTo>
                    <a:pt x="320" y="532"/>
                    <a:pt x="355" y="508"/>
                    <a:pt x="365" y="469"/>
                  </a:cubicBezTo>
                  <a:cubicBezTo>
                    <a:pt x="413" y="295"/>
                    <a:pt x="335" y="115"/>
                    <a:pt x="179" y="19"/>
                  </a:cubicBezTo>
                  <a:cubicBezTo>
                    <a:pt x="161" y="6"/>
                    <a:pt x="144" y="1"/>
                    <a:pt x="128"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46C1"/>
                </a:solidFill>
              </a:endParaRPr>
            </a:p>
          </p:txBody>
        </p:sp>
        <p:sp>
          <p:nvSpPr>
            <p:cNvPr id="972" name="Google Shape;972;p37"/>
            <p:cNvSpPr/>
            <p:nvPr/>
          </p:nvSpPr>
          <p:spPr>
            <a:xfrm>
              <a:off x="4528225" y="516050"/>
              <a:ext cx="4225" cy="6025"/>
            </a:xfrm>
            <a:custGeom>
              <a:rect b="b" l="l" r="r" t="t"/>
              <a:pathLst>
                <a:path extrusionOk="0" h="241" w="169">
                  <a:moveTo>
                    <a:pt x="61" y="1"/>
                  </a:moveTo>
                  <a:cubicBezTo>
                    <a:pt x="49" y="7"/>
                    <a:pt x="31" y="13"/>
                    <a:pt x="25" y="25"/>
                  </a:cubicBezTo>
                  <a:lnTo>
                    <a:pt x="13" y="43"/>
                  </a:lnTo>
                  <a:cubicBezTo>
                    <a:pt x="1" y="55"/>
                    <a:pt x="1" y="67"/>
                    <a:pt x="1" y="85"/>
                  </a:cubicBezTo>
                  <a:lnTo>
                    <a:pt x="1" y="157"/>
                  </a:lnTo>
                  <a:cubicBezTo>
                    <a:pt x="1" y="169"/>
                    <a:pt x="1" y="181"/>
                    <a:pt x="7" y="187"/>
                  </a:cubicBezTo>
                  <a:cubicBezTo>
                    <a:pt x="7" y="199"/>
                    <a:pt x="13" y="211"/>
                    <a:pt x="25" y="217"/>
                  </a:cubicBezTo>
                  <a:cubicBezTo>
                    <a:pt x="31" y="223"/>
                    <a:pt x="43" y="229"/>
                    <a:pt x="49" y="235"/>
                  </a:cubicBezTo>
                  <a:cubicBezTo>
                    <a:pt x="61" y="241"/>
                    <a:pt x="73" y="241"/>
                    <a:pt x="85" y="241"/>
                  </a:cubicBezTo>
                  <a:lnTo>
                    <a:pt x="103" y="241"/>
                  </a:lnTo>
                  <a:cubicBezTo>
                    <a:pt x="121" y="235"/>
                    <a:pt x="133" y="229"/>
                    <a:pt x="145" y="217"/>
                  </a:cubicBezTo>
                  <a:lnTo>
                    <a:pt x="157" y="205"/>
                  </a:lnTo>
                  <a:cubicBezTo>
                    <a:pt x="163" y="187"/>
                    <a:pt x="169" y="175"/>
                    <a:pt x="169" y="163"/>
                  </a:cubicBezTo>
                  <a:lnTo>
                    <a:pt x="169" y="85"/>
                  </a:lnTo>
                  <a:cubicBezTo>
                    <a:pt x="169" y="73"/>
                    <a:pt x="163" y="61"/>
                    <a:pt x="163" y="55"/>
                  </a:cubicBezTo>
                  <a:cubicBezTo>
                    <a:pt x="151" y="31"/>
                    <a:pt x="139" y="19"/>
                    <a:pt x="115" y="7"/>
                  </a:cubicBezTo>
                  <a:cubicBezTo>
                    <a:pt x="103" y="1"/>
                    <a:pt x="97" y="1"/>
                    <a:pt x="85"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46C1"/>
                </a:solidFill>
              </a:endParaRPr>
            </a:p>
          </p:txBody>
        </p:sp>
        <p:sp>
          <p:nvSpPr>
            <p:cNvPr id="973" name="Google Shape;973;p37"/>
            <p:cNvSpPr/>
            <p:nvPr/>
          </p:nvSpPr>
          <p:spPr>
            <a:xfrm>
              <a:off x="4454125" y="383000"/>
              <a:ext cx="14200" cy="9075"/>
            </a:xfrm>
            <a:custGeom>
              <a:rect b="b" l="l" r="r" t="t"/>
              <a:pathLst>
                <a:path extrusionOk="0" h="363" w="568">
                  <a:moveTo>
                    <a:pt x="94" y="0"/>
                  </a:moveTo>
                  <a:cubicBezTo>
                    <a:pt x="67" y="0"/>
                    <a:pt x="40" y="15"/>
                    <a:pt x="25" y="42"/>
                  </a:cubicBezTo>
                  <a:cubicBezTo>
                    <a:pt x="1" y="78"/>
                    <a:pt x="13" y="132"/>
                    <a:pt x="55" y="156"/>
                  </a:cubicBezTo>
                  <a:lnTo>
                    <a:pt x="403" y="348"/>
                  </a:lnTo>
                  <a:cubicBezTo>
                    <a:pt x="418" y="358"/>
                    <a:pt x="433" y="362"/>
                    <a:pt x="448" y="362"/>
                  </a:cubicBezTo>
                  <a:cubicBezTo>
                    <a:pt x="521" y="362"/>
                    <a:pt x="567" y="250"/>
                    <a:pt x="487" y="204"/>
                  </a:cubicBezTo>
                  <a:lnTo>
                    <a:pt x="139" y="12"/>
                  </a:lnTo>
                  <a:cubicBezTo>
                    <a:pt x="124" y="4"/>
                    <a:pt x="109" y="0"/>
                    <a:pt x="94"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46C1"/>
                </a:solidFill>
              </a:endParaRPr>
            </a:p>
          </p:txBody>
        </p:sp>
        <p:sp>
          <p:nvSpPr>
            <p:cNvPr id="974" name="Google Shape;974;p37"/>
            <p:cNvSpPr/>
            <p:nvPr/>
          </p:nvSpPr>
          <p:spPr>
            <a:xfrm>
              <a:off x="4438825" y="405350"/>
              <a:ext cx="20650" cy="6175"/>
            </a:xfrm>
            <a:custGeom>
              <a:rect b="b" l="l" r="r" t="t"/>
              <a:pathLst>
                <a:path extrusionOk="0" h="247" w="826">
                  <a:moveTo>
                    <a:pt x="85" y="0"/>
                  </a:moveTo>
                  <a:cubicBezTo>
                    <a:pt x="37" y="0"/>
                    <a:pt x="1" y="42"/>
                    <a:pt x="1" y="84"/>
                  </a:cubicBezTo>
                  <a:cubicBezTo>
                    <a:pt x="1" y="132"/>
                    <a:pt x="43" y="168"/>
                    <a:pt x="85" y="174"/>
                  </a:cubicBezTo>
                  <a:lnTo>
                    <a:pt x="709" y="246"/>
                  </a:lnTo>
                  <a:cubicBezTo>
                    <a:pt x="712" y="247"/>
                    <a:pt x="716" y="247"/>
                    <a:pt x="719" y="247"/>
                  </a:cubicBezTo>
                  <a:cubicBezTo>
                    <a:pt x="825" y="247"/>
                    <a:pt x="825" y="78"/>
                    <a:pt x="719" y="78"/>
                  </a:cubicBezTo>
                  <a:cubicBezTo>
                    <a:pt x="716" y="78"/>
                    <a:pt x="712" y="78"/>
                    <a:pt x="709" y="78"/>
                  </a:cubicBezTo>
                  <a:lnTo>
                    <a:pt x="85" y="0"/>
                  </a:ln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46C1"/>
                </a:solidFill>
              </a:endParaRPr>
            </a:p>
          </p:txBody>
        </p:sp>
        <p:sp>
          <p:nvSpPr>
            <p:cNvPr id="975" name="Google Shape;975;p37"/>
            <p:cNvSpPr/>
            <p:nvPr/>
          </p:nvSpPr>
          <p:spPr>
            <a:xfrm>
              <a:off x="4589125" y="388825"/>
              <a:ext cx="12475" cy="6125"/>
            </a:xfrm>
            <a:custGeom>
              <a:rect b="b" l="l" r="r" t="t"/>
              <a:pathLst>
                <a:path extrusionOk="0" h="245" w="499">
                  <a:moveTo>
                    <a:pt x="398" y="0"/>
                  </a:moveTo>
                  <a:cubicBezTo>
                    <a:pt x="394" y="0"/>
                    <a:pt x="389" y="1"/>
                    <a:pt x="385" y="1"/>
                  </a:cubicBezTo>
                  <a:lnTo>
                    <a:pt x="73" y="79"/>
                  </a:lnTo>
                  <a:cubicBezTo>
                    <a:pt x="25" y="91"/>
                    <a:pt x="1" y="139"/>
                    <a:pt x="13" y="181"/>
                  </a:cubicBezTo>
                  <a:cubicBezTo>
                    <a:pt x="23" y="221"/>
                    <a:pt x="58" y="244"/>
                    <a:pt x="93" y="244"/>
                  </a:cubicBezTo>
                  <a:cubicBezTo>
                    <a:pt x="100" y="244"/>
                    <a:pt x="108" y="243"/>
                    <a:pt x="115" y="241"/>
                  </a:cubicBezTo>
                  <a:lnTo>
                    <a:pt x="427" y="169"/>
                  </a:lnTo>
                  <a:cubicBezTo>
                    <a:pt x="469" y="151"/>
                    <a:pt x="499" y="109"/>
                    <a:pt x="487" y="61"/>
                  </a:cubicBezTo>
                  <a:cubicBezTo>
                    <a:pt x="476" y="24"/>
                    <a:pt x="436" y="0"/>
                    <a:pt x="398"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46C1"/>
                </a:solidFill>
              </a:endParaRPr>
            </a:p>
          </p:txBody>
        </p:sp>
        <p:sp>
          <p:nvSpPr>
            <p:cNvPr id="976" name="Google Shape;976;p37"/>
            <p:cNvSpPr/>
            <p:nvPr/>
          </p:nvSpPr>
          <p:spPr>
            <a:xfrm>
              <a:off x="4586425" y="414950"/>
              <a:ext cx="17275" cy="4375"/>
            </a:xfrm>
            <a:custGeom>
              <a:rect b="b" l="l" r="r" t="t"/>
              <a:pathLst>
                <a:path extrusionOk="0" h="175" w="691">
                  <a:moveTo>
                    <a:pt x="85" y="0"/>
                  </a:moveTo>
                  <a:cubicBezTo>
                    <a:pt x="37" y="0"/>
                    <a:pt x="1" y="42"/>
                    <a:pt x="1" y="84"/>
                  </a:cubicBezTo>
                  <a:cubicBezTo>
                    <a:pt x="1" y="132"/>
                    <a:pt x="37" y="168"/>
                    <a:pt x="85" y="174"/>
                  </a:cubicBezTo>
                  <a:lnTo>
                    <a:pt x="589" y="174"/>
                  </a:lnTo>
                  <a:cubicBezTo>
                    <a:pt x="691" y="162"/>
                    <a:pt x="691" y="12"/>
                    <a:pt x="589" y="0"/>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46C1"/>
                </a:solidFill>
              </a:endParaRPr>
            </a:p>
          </p:txBody>
        </p:sp>
        <p:sp>
          <p:nvSpPr>
            <p:cNvPr id="977" name="Google Shape;977;p37"/>
            <p:cNvSpPr/>
            <p:nvPr/>
          </p:nvSpPr>
          <p:spPr>
            <a:xfrm>
              <a:off x="4589125" y="441075"/>
              <a:ext cx="19150" cy="12150"/>
            </a:xfrm>
            <a:custGeom>
              <a:rect b="b" l="l" r="r" t="t"/>
              <a:pathLst>
                <a:path extrusionOk="0" h="486" w="766">
                  <a:moveTo>
                    <a:pt x="97" y="1"/>
                  </a:moveTo>
                  <a:cubicBezTo>
                    <a:pt x="67" y="1"/>
                    <a:pt x="37" y="17"/>
                    <a:pt x="25" y="41"/>
                  </a:cubicBezTo>
                  <a:cubicBezTo>
                    <a:pt x="1" y="83"/>
                    <a:pt x="13" y="131"/>
                    <a:pt x="55" y="161"/>
                  </a:cubicBezTo>
                  <a:lnTo>
                    <a:pt x="595" y="473"/>
                  </a:lnTo>
                  <a:cubicBezTo>
                    <a:pt x="610" y="482"/>
                    <a:pt x="625" y="485"/>
                    <a:pt x="639" y="485"/>
                  </a:cubicBezTo>
                  <a:cubicBezTo>
                    <a:pt x="718" y="485"/>
                    <a:pt x="766" y="369"/>
                    <a:pt x="679" y="323"/>
                  </a:cubicBezTo>
                  <a:lnTo>
                    <a:pt x="139" y="11"/>
                  </a:lnTo>
                  <a:cubicBezTo>
                    <a:pt x="126" y="4"/>
                    <a:pt x="111" y="1"/>
                    <a:pt x="97"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46C1"/>
                </a:solidFill>
              </a:endParaRPr>
            </a:p>
          </p:txBody>
        </p:sp>
        <p:sp>
          <p:nvSpPr>
            <p:cNvPr id="978" name="Google Shape;978;p37"/>
            <p:cNvSpPr/>
            <p:nvPr/>
          </p:nvSpPr>
          <p:spPr>
            <a:xfrm>
              <a:off x="4443475" y="427550"/>
              <a:ext cx="17200" cy="11125"/>
            </a:xfrm>
            <a:custGeom>
              <a:rect b="b" l="l" r="r" t="t"/>
              <a:pathLst>
                <a:path extrusionOk="0" h="445" w="688">
                  <a:moveTo>
                    <a:pt x="560" y="1"/>
                  </a:moveTo>
                  <a:cubicBezTo>
                    <a:pt x="546" y="1"/>
                    <a:pt x="531" y="4"/>
                    <a:pt x="517" y="12"/>
                  </a:cubicBezTo>
                  <a:lnTo>
                    <a:pt x="55" y="288"/>
                  </a:lnTo>
                  <a:cubicBezTo>
                    <a:pt x="13" y="312"/>
                    <a:pt x="1" y="360"/>
                    <a:pt x="25" y="402"/>
                  </a:cubicBezTo>
                  <a:cubicBezTo>
                    <a:pt x="36" y="430"/>
                    <a:pt x="64" y="445"/>
                    <a:pt x="93" y="445"/>
                  </a:cubicBezTo>
                  <a:cubicBezTo>
                    <a:pt x="108" y="445"/>
                    <a:pt x="124" y="441"/>
                    <a:pt x="139" y="432"/>
                  </a:cubicBezTo>
                  <a:lnTo>
                    <a:pt x="601" y="162"/>
                  </a:lnTo>
                  <a:cubicBezTo>
                    <a:pt x="687" y="112"/>
                    <a:pt x="636" y="1"/>
                    <a:pt x="560" y="1"/>
                  </a:cubicBezTo>
                  <a:close/>
                </a:path>
              </a:pathLst>
            </a:custGeom>
            <a:solidFill>
              <a:srgbClr val="0046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46C1"/>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38"/>
          <p:cNvSpPr txBox="1"/>
          <p:nvPr>
            <p:ph idx="4294967295" type="title"/>
          </p:nvPr>
        </p:nvSpPr>
        <p:spPr>
          <a:xfrm>
            <a:off x="616500" y="362125"/>
            <a:ext cx="78144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Conclusión</a:t>
            </a:r>
            <a:endParaRPr/>
          </a:p>
        </p:txBody>
      </p:sp>
      <p:sp>
        <p:nvSpPr>
          <p:cNvPr id="984" name="Google Shape;984;p38"/>
          <p:cNvSpPr txBox="1"/>
          <p:nvPr/>
        </p:nvSpPr>
        <p:spPr>
          <a:xfrm>
            <a:off x="95250" y="1525625"/>
            <a:ext cx="4992900" cy="22119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Cambio de diseño por remodelaciones</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Reacomodo de muebles para mayor eficiencia ($$)</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Multíples espacios (cine, restaurante, autobús, etc)</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Adaptable a cambios en normativas</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Señalización de espacios para personas con discapacidad.</a:t>
            </a:r>
            <a:endParaRPr sz="1500">
              <a:solidFill>
                <a:schemeClr val="dk1"/>
              </a:solidFill>
              <a:latin typeface="Roboto"/>
              <a:ea typeface="Roboto"/>
              <a:cs typeface="Roboto"/>
              <a:sym typeface="Roboto"/>
            </a:endParaRPr>
          </a:p>
        </p:txBody>
      </p:sp>
      <p:pic>
        <p:nvPicPr>
          <p:cNvPr id="985" name="Google Shape;985;p38"/>
          <p:cNvPicPr preferRelativeResize="0"/>
          <p:nvPr/>
        </p:nvPicPr>
        <p:blipFill rotWithShape="1">
          <a:blip r:embed="rId3">
            <a:alphaModFix/>
          </a:blip>
          <a:srcRect b="17967" l="0" r="0" t="11708"/>
          <a:stretch/>
        </p:blipFill>
        <p:spPr>
          <a:xfrm>
            <a:off x="5202326" y="2316900"/>
            <a:ext cx="3748350" cy="2635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39"/>
          <p:cNvSpPr txBox="1"/>
          <p:nvPr>
            <p:ph type="title"/>
          </p:nvPr>
        </p:nvSpPr>
        <p:spPr>
          <a:xfrm>
            <a:off x="2131100" y="1423325"/>
            <a:ext cx="3055200" cy="61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600"/>
              <a:t>Gracias</a:t>
            </a:r>
            <a:endParaRPr sz="6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ack Sketch Meeting by Slidesgo">
  <a:themeElements>
    <a:clrScheme name="Simple Light">
      <a:dk1>
        <a:srgbClr val="0046C1"/>
      </a:dk1>
      <a:lt1>
        <a:srgbClr val="FFFFFF"/>
      </a:lt1>
      <a:dk2>
        <a:srgbClr val="FFFE02"/>
      </a:dk2>
      <a:lt2>
        <a:srgbClr val="EFEFEF"/>
      </a:lt2>
      <a:accent1>
        <a:srgbClr val="ADE8F4"/>
      </a:accent1>
      <a:accent2>
        <a:srgbClr val="0046C1"/>
      </a:accent2>
      <a:accent3>
        <a:srgbClr val="FFFFFF"/>
      </a:accent3>
      <a:accent4>
        <a:srgbClr val="FFFE02"/>
      </a:accent4>
      <a:accent5>
        <a:srgbClr val="EFEFEF"/>
      </a:accent5>
      <a:accent6>
        <a:srgbClr val="ADE8F4"/>
      </a:accent6>
      <a:hlink>
        <a:srgbClr val="0046C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