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FEFC8-A9C7-219B-A3E6-3BDA5333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09267-B68C-8645-58C3-213EEA4D7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7E1FB-8270-4188-4E47-0BB897D0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9DEBF-5D82-B076-3A7E-C1D7076A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E9BC7-ABA3-0472-EE82-BC11C361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9D65D-7369-D9AA-B9CA-8F9718E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1CA8C9-7D23-F906-75CF-D9CD62D3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775BF-6B29-52B2-098D-32AAB2C4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E6354-7955-60C5-572D-52C64D25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C6144-7549-BD09-548B-E4894985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3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B05DD-9EAE-E9F3-B300-C7D995474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8A0E7-0E63-D87B-7C67-26290F39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E5BA8-B3F8-3332-6365-FD9C8C7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8E2E-16F6-BDAF-4FD0-8A40D0E2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162FD-CD49-9CCC-85E5-FA43C742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7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16684-F808-F4D1-F7A2-FC325E29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79B1A-06C4-91FB-04A0-E8BDE502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E8A96-8390-602B-C685-A435AAD6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15D2F-28CE-F308-71D7-5E96E97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27C0-E972-FCFB-8CFA-344BCA88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F440-7F88-48FC-B9E5-400AEDBA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471AB-B4FE-C6FE-2F93-4CDE8386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892C-321B-2FA0-99C9-B774BC06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4A481-8FF5-ADD1-3D6F-810708D2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0F56B-5CE1-1EEC-69FD-26FD0643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2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57402-148F-796A-B248-9198757F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34E9E-234D-5EB5-D7D8-59FA0012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89AF4-3D69-2E6A-AD58-597A71CD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89A7A-07A5-1402-A8FC-9C1C678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62EEA-E898-3F8D-AF80-6EB38530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40C03-E59F-AF5A-F2EC-97F5EB1E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BFFE-2567-AF4C-4B41-28B86A78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BD939-2D2E-4363-8C37-B0DDCE26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F8196-8C8E-17F7-3E66-88149135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15609-763A-D56C-0B40-C18514F38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2D4E6-0AD1-0AF5-9245-14F28EC2B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C5399-73F2-6983-4F7B-AF9EDEAC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EF116-BFDB-697C-68D6-8C2B49F2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C6C89-92B7-1E55-CAE3-C735BDF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37EE-7423-54B5-9A89-36DB096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594C3-DC5E-A4DF-D3BB-679A4B7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158A2-58BE-38B2-8006-E5CA7FB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BB9B85-BA34-8850-CE63-D4C909DF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9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34FB57-3E4F-E6E8-2996-E9BF3C4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7696A-41AF-2CCE-0667-6A6DFA51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4CD4D-4B82-8F88-AAF9-6D75044D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4AA4F-EC54-4ECE-6D45-C7C86E29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0A991-6108-87E1-C0EC-3644ECC6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512A0-7441-F815-73B4-5CE2FE21B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DCAE7-B957-DDC9-F46E-4C26D9F0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E1AFA-A33A-EA0E-BBA5-4A69F7B5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29288-09EA-6EFE-FCE0-E2B4B86C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6C2A-E891-4682-52C2-A2C33930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79234-74A5-57A0-8481-362FF24F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99EB5-E36E-4C84-503C-E2999AF4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26D67-6795-0436-B4DC-8642F1D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366E3-715A-1364-2F71-5BA404DD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EB922-B765-B148-AA09-601BCDAE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6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CE714-9D33-4856-4A43-27A6E98C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56D4E-24A0-BE62-5A30-070AB929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9C760-D71D-A435-B772-BFE16400C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6466-485B-4135-8379-92BD9A0C148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7348C-4D1F-21BA-EC0C-AD377F193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EDE6B-67C7-0AFD-D089-CADECB378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682-0171-40F6-A3B0-524979FE7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3240-7D59-B009-CBFB-3911C3E37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啊啊啊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71AF8-998A-B96E-ACA7-64E4B0F6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啊啊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132D5C-8D02-94DF-1F27-E16B24F8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67" y="2076440"/>
            <a:ext cx="3957666" cy="2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A6AD-12A6-3262-EFEA-7BE815D87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啊啊啊啊啊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58F8E-97FB-C966-D61B-A64C51157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3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啊啊啊</vt:lpstr>
      <vt:lpstr>啊啊啊啊啊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 Zhou</dc:creator>
  <cp:lastModifiedBy>Haoyu Zhou</cp:lastModifiedBy>
  <cp:revision>2</cp:revision>
  <dcterms:created xsi:type="dcterms:W3CDTF">2024-09-11T01:12:30Z</dcterms:created>
  <dcterms:modified xsi:type="dcterms:W3CDTF">2024-09-11T01:13:17Z</dcterms:modified>
</cp:coreProperties>
</file>