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6E7BD-5D54-40F3-92B4-EDB3EA3C53D8}" v="1955" dt="2020-05-11T11:21:15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454A8-02C8-43B7-B406-9E47197074B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EB76BE-5D46-45A9-BF99-A458FACBC9ED}">
      <dgm:prSet phldrT="[Text]"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Классы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игры</a:t>
          </a:r>
          <a:endParaRPr lang="en-US" b="0" i="0" u="none" strike="noStrike" cap="none" baseline="0" noProof="0" dirty="0" err="1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6AC3904E-DC0D-46FA-8DEF-A831154A6B76}" type="parTrans" cxnId="{E47833EC-E06E-4800-9DB7-DC8CE5644C84}">
      <dgm:prSet/>
      <dgm:spPr/>
      <dgm:t>
        <a:bodyPr/>
        <a:lstStyle/>
        <a:p>
          <a:endParaRPr lang="en-US"/>
        </a:p>
      </dgm:t>
    </dgm:pt>
    <dgm:pt modelId="{D289450E-ACD1-4993-86A0-B7A24516666A}" type="sibTrans" cxnId="{E47833EC-E06E-4800-9DB7-DC8CE5644C84}">
      <dgm:prSet/>
      <dgm:spPr/>
      <dgm:t>
        <a:bodyPr/>
        <a:lstStyle/>
        <a:p>
          <a:endParaRPr lang="en-US"/>
        </a:p>
      </dgm:t>
    </dgm:pt>
    <dgm:pt modelId="{0831E98E-7FD5-4547-8006-AB22F8DFC4BC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"Игровые" классы</a:t>
          </a:r>
          <a:endParaRPr lang="en-US" dirty="0"/>
        </a:p>
      </dgm:t>
    </dgm:pt>
    <dgm:pt modelId="{9ED339F5-6D6A-4095-9AAE-18D5FCC72B0C}" type="parTrans" cxnId="{578E7766-1B71-4BFE-9EB6-3228DF2D42D9}">
      <dgm:prSet/>
      <dgm:spPr/>
      <dgm:t>
        <a:bodyPr/>
        <a:lstStyle/>
        <a:p>
          <a:endParaRPr lang="en-US"/>
        </a:p>
      </dgm:t>
    </dgm:pt>
    <dgm:pt modelId="{C6021DCF-DD8F-4CBF-AA65-BBBD40EC3441}" type="sibTrans" cxnId="{578E7766-1B71-4BFE-9EB6-3228DF2D42D9}">
      <dgm:prSet/>
      <dgm:spPr/>
      <dgm:t>
        <a:bodyPr/>
        <a:lstStyle/>
        <a:p>
          <a:endParaRPr lang="en-US"/>
        </a:p>
      </dgm:t>
    </dgm:pt>
    <dgm:pt modelId="{FC879E03-3D54-4AB2-9FA8-7A1BB927C03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"</a:t>
          </a:r>
          <a:r>
            <a:rPr lang="en-US" dirty="0" err="1">
              <a:latin typeface="Calibri Light" panose="020F0302020204030204"/>
            </a:rPr>
            <a:t>Бот-Классы</a:t>
          </a:r>
          <a:r>
            <a:rPr lang="en-US" dirty="0">
              <a:latin typeface="Calibri Light" panose="020F0302020204030204"/>
            </a:rPr>
            <a:t>"</a:t>
          </a:r>
        </a:p>
      </dgm:t>
    </dgm:pt>
    <dgm:pt modelId="{33E51214-44D5-4140-88B0-DE5D2F8BFECE}" type="parTrans" cxnId="{853DC40E-DED8-4981-8EF7-643544E4F62C}">
      <dgm:prSet/>
      <dgm:spPr/>
      <dgm:t>
        <a:bodyPr/>
        <a:lstStyle/>
        <a:p>
          <a:endParaRPr lang="en-US"/>
        </a:p>
      </dgm:t>
    </dgm:pt>
    <dgm:pt modelId="{73663B1F-371C-4460-BFBC-39A8ED01DA69}" type="sibTrans" cxnId="{853DC40E-DED8-4981-8EF7-643544E4F62C}">
      <dgm:prSet/>
      <dgm:spPr/>
      <dgm:t>
        <a:bodyPr/>
        <a:lstStyle/>
        <a:p>
          <a:endParaRPr lang="en-US"/>
        </a:p>
      </dgm:t>
    </dgm:pt>
    <dgm:pt modelId="{C1914BA3-03D2-47B6-B89A-FBA86F1E3AF5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BaseHandler</a:t>
          </a:r>
          <a:endParaRPr lang="en-US" dirty="0"/>
        </a:p>
      </dgm:t>
    </dgm:pt>
    <dgm:pt modelId="{F6C08331-7741-4086-A98F-AAB1F1C9CE79}" type="parTrans" cxnId="{8D1DDB36-D7D3-4510-9861-0758EE999673}">
      <dgm:prSet/>
      <dgm:spPr/>
      <dgm:t>
        <a:bodyPr/>
        <a:lstStyle/>
        <a:p>
          <a:endParaRPr lang="en-US"/>
        </a:p>
      </dgm:t>
    </dgm:pt>
    <dgm:pt modelId="{2E2B9821-E695-4C1E-8C0C-40760391F541}" type="sibTrans" cxnId="{8D1DDB36-D7D3-4510-9861-0758EE999673}">
      <dgm:prSet/>
      <dgm:spPr/>
      <dgm:t>
        <a:bodyPr/>
        <a:lstStyle/>
        <a:p>
          <a:endParaRPr lang="en-US"/>
        </a:p>
      </dgm:t>
    </dgm:pt>
    <dgm:pt modelId="{965C7DCE-4175-4226-999C-F3A4CCEF4FE4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Player</a:t>
          </a:r>
        </a:p>
      </dgm:t>
    </dgm:pt>
    <dgm:pt modelId="{3EADFDD3-610E-49E7-924A-D9A29E5BE3F4}" type="parTrans" cxnId="{766C3915-228D-4F9C-A07F-E81CA0D6B67F}">
      <dgm:prSet/>
      <dgm:spPr/>
    </dgm:pt>
    <dgm:pt modelId="{3639E881-4E8E-4A92-80E9-E3BDD95EF03D}" type="sibTrans" cxnId="{766C3915-228D-4F9C-A07F-E81CA0D6B67F}">
      <dgm:prSet/>
      <dgm:spPr/>
    </dgm:pt>
    <dgm:pt modelId="{1F57F67E-DBE5-49D8-88F6-973665677506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BaseEnemy</a:t>
          </a:r>
        </a:p>
      </dgm:t>
    </dgm:pt>
    <dgm:pt modelId="{62911647-0348-49AA-B434-9C7EBE3DF5F8}" type="parTrans" cxnId="{863901C4-E2E1-43D5-B89E-738F058A1E20}">
      <dgm:prSet/>
      <dgm:spPr/>
    </dgm:pt>
    <dgm:pt modelId="{0E4CC74A-EC2A-4806-8B03-7C9E0347FFCC}" type="sibTrans" cxnId="{863901C4-E2E1-43D5-B89E-738F058A1E20}">
      <dgm:prSet/>
      <dgm:spPr/>
    </dgm:pt>
    <dgm:pt modelId="{54E7EC1A-1711-459B-AA59-23819BF7711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BaseItem</a:t>
          </a:r>
        </a:p>
      </dgm:t>
    </dgm:pt>
    <dgm:pt modelId="{56CB53A4-B719-4130-AFB7-5AB6A6F90092}" type="parTrans" cxnId="{6EB0C215-318A-4265-8028-BB186D9F1C53}">
      <dgm:prSet/>
      <dgm:spPr/>
    </dgm:pt>
    <dgm:pt modelId="{9439B2BC-E89C-481F-BB60-69F5C3C68E9F}" type="sibTrans" cxnId="{6EB0C215-318A-4265-8028-BB186D9F1C53}">
      <dgm:prSet/>
      <dgm:spPr/>
    </dgm:pt>
    <dgm:pt modelId="{25929C0A-ACA9-450C-9BA6-5F3C8427D9CE}">
      <dgm:prSet phldr="0"/>
      <dgm:spPr/>
      <dgm:t>
        <a:bodyPr/>
        <a:lstStyle/>
        <a:p>
          <a:r>
            <a:rPr lang="en-US" dirty="0" err="1">
              <a:latin typeface="Calibri Light" panose="020F0302020204030204"/>
            </a:rPr>
            <a:t>BaseLocation</a:t>
          </a:r>
          <a:endParaRPr lang="en-US" dirty="0">
            <a:latin typeface="Calibri Light" panose="020F0302020204030204"/>
          </a:endParaRPr>
        </a:p>
      </dgm:t>
    </dgm:pt>
    <dgm:pt modelId="{75E3A51B-A65E-4490-945A-9B52B9CA18BC}" type="parTrans" cxnId="{AD41C3DA-85B6-451F-8D08-2CFD512A65C8}">
      <dgm:prSet/>
      <dgm:spPr/>
    </dgm:pt>
    <dgm:pt modelId="{EC6512D2-A160-492A-8A64-B0F45F1D48F5}" type="sibTrans" cxnId="{AD41C3DA-85B6-451F-8D08-2CFD512A65C8}">
      <dgm:prSet/>
      <dgm:spPr/>
    </dgm:pt>
    <dgm:pt modelId="{9A183F81-F2DE-40EE-B9DF-D38D9E60C135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BaseDialog</a:t>
          </a:r>
        </a:p>
      </dgm:t>
    </dgm:pt>
    <dgm:pt modelId="{F0F883ED-EBBF-46C7-90DB-7398F9F2F89F}" type="parTrans" cxnId="{4B214C2F-CB98-474F-A8F6-57241314CB60}">
      <dgm:prSet/>
      <dgm:spPr/>
    </dgm:pt>
    <dgm:pt modelId="{A4CAF217-6DEF-4898-B332-8BD39F717D67}" type="sibTrans" cxnId="{4B214C2F-CB98-474F-A8F6-57241314CB60}">
      <dgm:prSet/>
      <dgm:spPr/>
    </dgm:pt>
    <dgm:pt modelId="{7D2A0706-8632-4F28-8837-1836A794427E}" type="pres">
      <dgm:prSet presAssocID="{69B454A8-02C8-43B7-B406-9E47197074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879AF0-088B-4354-9E98-5810E1AEFA8C}" type="pres">
      <dgm:prSet presAssocID="{87EB76BE-5D46-45A9-BF99-A458FACBC9ED}" presName="hierRoot1" presStyleCnt="0">
        <dgm:presLayoutVars>
          <dgm:hierBranch val="init"/>
        </dgm:presLayoutVars>
      </dgm:prSet>
      <dgm:spPr/>
    </dgm:pt>
    <dgm:pt modelId="{0682F962-4B2D-41AA-ADF4-AE96E7FB93D1}" type="pres">
      <dgm:prSet presAssocID="{87EB76BE-5D46-45A9-BF99-A458FACBC9ED}" presName="rootComposite1" presStyleCnt="0"/>
      <dgm:spPr/>
    </dgm:pt>
    <dgm:pt modelId="{D2CBB456-1411-4BEC-B218-225ACDDEEBDC}" type="pres">
      <dgm:prSet presAssocID="{87EB76BE-5D46-45A9-BF99-A458FACBC9ED}" presName="rootText1" presStyleLbl="node0" presStyleIdx="0" presStyleCnt="1">
        <dgm:presLayoutVars>
          <dgm:chPref val="3"/>
        </dgm:presLayoutVars>
      </dgm:prSet>
      <dgm:spPr/>
    </dgm:pt>
    <dgm:pt modelId="{905CAC1A-76A4-4EE0-96CC-C767EB554B8E}" type="pres">
      <dgm:prSet presAssocID="{87EB76BE-5D46-45A9-BF99-A458FACBC9ED}" presName="rootConnector1" presStyleLbl="node1" presStyleIdx="0" presStyleCnt="0"/>
      <dgm:spPr/>
    </dgm:pt>
    <dgm:pt modelId="{F0E9B951-6E5B-4337-8407-FB67166E4309}" type="pres">
      <dgm:prSet presAssocID="{87EB76BE-5D46-45A9-BF99-A458FACBC9ED}" presName="hierChild2" presStyleCnt="0"/>
      <dgm:spPr/>
    </dgm:pt>
    <dgm:pt modelId="{F4B0E564-4336-4BB0-8454-FF426BB72CAF}" type="pres">
      <dgm:prSet presAssocID="{9ED339F5-6D6A-4095-9AAE-18D5FCC72B0C}" presName="Name37" presStyleLbl="parChTrans1D2" presStyleIdx="0" presStyleCnt="2"/>
      <dgm:spPr/>
    </dgm:pt>
    <dgm:pt modelId="{C0D7F524-3016-46D4-8E71-6AE628F81539}" type="pres">
      <dgm:prSet presAssocID="{0831E98E-7FD5-4547-8006-AB22F8DFC4BC}" presName="hierRoot2" presStyleCnt="0">
        <dgm:presLayoutVars>
          <dgm:hierBranch val="init"/>
        </dgm:presLayoutVars>
      </dgm:prSet>
      <dgm:spPr/>
    </dgm:pt>
    <dgm:pt modelId="{4ABBB847-2AF9-4EE9-B7F3-5DEA2583DCAF}" type="pres">
      <dgm:prSet presAssocID="{0831E98E-7FD5-4547-8006-AB22F8DFC4BC}" presName="rootComposite" presStyleCnt="0"/>
      <dgm:spPr/>
    </dgm:pt>
    <dgm:pt modelId="{EBC7508C-2F82-4036-BC44-5E42C0A838B6}" type="pres">
      <dgm:prSet presAssocID="{0831E98E-7FD5-4547-8006-AB22F8DFC4BC}" presName="rootText" presStyleLbl="node2" presStyleIdx="0" presStyleCnt="2">
        <dgm:presLayoutVars>
          <dgm:chPref val="3"/>
        </dgm:presLayoutVars>
      </dgm:prSet>
      <dgm:spPr/>
    </dgm:pt>
    <dgm:pt modelId="{0F22E30E-C9C3-4418-BBC3-010ED5365A34}" type="pres">
      <dgm:prSet presAssocID="{0831E98E-7FD5-4547-8006-AB22F8DFC4BC}" presName="rootConnector" presStyleLbl="node2" presStyleIdx="0" presStyleCnt="2"/>
      <dgm:spPr/>
    </dgm:pt>
    <dgm:pt modelId="{8B8BF0E1-A37B-438B-B4E5-FFAF431CB8BF}" type="pres">
      <dgm:prSet presAssocID="{0831E98E-7FD5-4547-8006-AB22F8DFC4BC}" presName="hierChild4" presStyleCnt="0"/>
      <dgm:spPr/>
    </dgm:pt>
    <dgm:pt modelId="{A5BE33C9-6CC5-42EF-87A1-9B7AB2DE6103}" type="pres">
      <dgm:prSet presAssocID="{3EADFDD3-610E-49E7-924A-D9A29E5BE3F4}" presName="Name37" presStyleLbl="parChTrans1D3" presStyleIdx="0" presStyleCnt="6"/>
      <dgm:spPr/>
    </dgm:pt>
    <dgm:pt modelId="{8DA4FA95-0B59-45E5-B4E4-71556E619B47}" type="pres">
      <dgm:prSet presAssocID="{965C7DCE-4175-4226-999C-F3A4CCEF4FE4}" presName="hierRoot2" presStyleCnt="0">
        <dgm:presLayoutVars>
          <dgm:hierBranch val="init"/>
        </dgm:presLayoutVars>
      </dgm:prSet>
      <dgm:spPr/>
    </dgm:pt>
    <dgm:pt modelId="{6E04A78A-5D25-4F72-9EED-4314A59A232C}" type="pres">
      <dgm:prSet presAssocID="{965C7DCE-4175-4226-999C-F3A4CCEF4FE4}" presName="rootComposite" presStyleCnt="0"/>
      <dgm:spPr/>
    </dgm:pt>
    <dgm:pt modelId="{3A0EC90E-9BA9-4089-809B-8592C5921C21}" type="pres">
      <dgm:prSet presAssocID="{965C7DCE-4175-4226-999C-F3A4CCEF4FE4}" presName="rootText" presStyleLbl="node3" presStyleIdx="0" presStyleCnt="6">
        <dgm:presLayoutVars>
          <dgm:chPref val="3"/>
        </dgm:presLayoutVars>
      </dgm:prSet>
      <dgm:spPr/>
    </dgm:pt>
    <dgm:pt modelId="{16441288-6098-45D4-877A-5136A28C4E8A}" type="pres">
      <dgm:prSet presAssocID="{965C7DCE-4175-4226-999C-F3A4CCEF4FE4}" presName="rootConnector" presStyleLbl="node3" presStyleIdx="0" presStyleCnt="6"/>
      <dgm:spPr/>
    </dgm:pt>
    <dgm:pt modelId="{8583FEFD-907B-44B3-AB7B-C1F4B88104FB}" type="pres">
      <dgm:prSet presAssocID="{965C7DCE-4175-4226-999C-F3A4CCEF4FE4}" presName="hierChild4" presStyleCnt="0"/>
      <dgm:spPr/>
    </dgm:pt>
    <dgm:pt modelId="{544D65A8-BAF9-463B-BED1-2DBD106EB873}" type="pres">
      <dgm:prSet presAssocID="{965C7DCE-4175-4226-999C-F3A4CCEF4FE4}" presName="hierChild5" presStyleCnt="0"/>
      <dgm:spPr/>
    </dgm:pt>
    <dgm:pt modelId="{B931628F-842E-4C9B-A712-0B03C337C933}" type="pres">
      <dgm:prSet presAssocID="{56CB53A4-B719-4130-AFB7-5AB6A6F90092}" presName="Name37" presStyleLbl="parChTrans1D3" presStyleIdx="1" presStyleCnt="6"/>
      <dgm:spPr/>
    </dgm:pt>
    <dgm:pt modelId="{58009CC8-CA76-4DE4-9840-EC3418AC7F98}" type="pres">
      <dgm:prSet presAssocID="{54E7EC1A-1711-459B-AA59-23819BF7711E}" presName="hierRoot2" presStyleCnt="0">
        <dgm:presLayoutVars>
          <dgm:hierBranch val="init"/>
        </dgm:presLayoutVars>
      </dgm:prSet>
      <dgm:spPr/>
    </dgm:pt>
    <dgm:pt modelId="{DF346505-A46E-4069-9786-EB501114CB0D}" type="pres">
      <dgm:prSet presAssocID="{54E7EC1A-1711-459B-AA59-23819BF7711E}" presName="rootComposite" presStyleCnt="0"/>
      <dgm:spPr/>
    </dgm:pt>
    <dgm:pt modelId="{38D8ECEA-3683-4D77-A84F-9FFF0B76AFC6}" type="pres">
      <dgm:prSet presAssocID="{54E7EC1A-1711-459B-AA59-23819BF7711E}" presName="rootText" presStyleLbl="node3" presStyleIdx="1" presStyleCnt="6">
        <dgm:presLayoutVars>
          <dgm:chPref val="3"/>
        </dgm:presLayoutVars>
      </dgm:prSet>
      <dgm:spPr/>
    </dgm:pt>
    <dgm:pt modelId="{78075C2A-D493-43BF-9B69-AF85CDCA8044}" type="pres">
      <dgm:prSet presAssocID="{54E7EC1A-1711-459B-AA59-23819BF7711E}" presName="rootConnector" presStyleLbl="node3" presStyleIdx="1" presStyleCnt="6"/>
      <dgm:spPr/>
    </dgm:pt>
    <dgm:pt modelId="{4D46CB05-5DF7-4E1C-88BC-4A2D38853FA9}" type="pres">
      <dgm:prSet presAssocID="{54E7EC1A-1711-459B-AA59-23819BF7711E}" presName="hierChild4" presStyleCnt="0"/>
      <dgm:spPr/>
    </dgm:pt>
    <dgm:pt modelId="{E9B4AC3A-7340-4189-B2B0-1A12E4E7117D}" type="pres">
      <dgm:prSet presAssocID="{54E7EC1A-1711-459B-AA59-23819BF7711E}" presName="hierChild5" presStyleCnt="0"/>
      <dgm:spPr/>
    </dgm:pt>
    <dgm:pt modelId="{456976B8-46C2-461B-BE16-CEE6DE619F0A}" type="pres">
      <dgm:prSet presAssocID="{62911647-0348-49AA-B434-9C7EBE3DF5F8}" presName="Name37" presStyleLbl="parChTrans1D3" presStyleIdx="2" presStyleCnt="6"/>
      <dgm:spPr/>
    </dgm:pt>
    <dgm:pt modelId="{5D02859D-7425-463E-9F4A-8B0C175CC7AC}" type="pres">
      <dgm:prSet presAssocID="{1F57F67E-DBE5-49D8-88F6-973665677506}" presName="hierRoot2" presStyleCnt="0">
        <dgm:presLayoutVars>
          <dgm:hierBranch val="init"/>
        </dgm:presLayoutVars>
      </dgm:prSet>
      <dgm:spPr/>
    </dgm:pt>
    <dgm:pt modelId="{47764783-3AA1-4899-8016-686300EE54DA}" type="pres">
      <dgm:prSet presAssocID="{1F57F67E-DBE5-49D8-88F6-973665677506}" presName="rootComposite" presStyleCnt="0"/>
      <dgm:spPr/>
    </dgm:pt>
    <dgm:pt modelId="{564FEA01-D0F7-4AD9-8B90-3A9ACA89D044}" type="pres">
      <dgm:prSet presAssocID="{1F57F67E-DBE5-49D8-88F6-973665677506}" presName="rootText" presStyleLbl="node3" presStyleIdx="2" presStyleCnt="6">
        <dgm:presLayoutVars>
          <dgm:chPref val="3"/>
        </dgm:presLayoutVars>
      </dgm:prSet>
      <dgm:spPr/>
    </dgm:pt>
    <dgm:pt modelId="{725069F8-804C-460F-B46F-3A6A960155B2}" type="pres">
      <dgm:prSet presAssocID="{1F57F67E-DBE5-49D8-88F6-973665677506}" presName="rootConnector" presStyleLbl="node3" presStyleIdx="2" presStyleCnt="6"/>
      <dgm:spPr/>
    </dgm:pt>
    <dgm:pt modelId="{41B8BF3B-F44D-4C8E-927C-F5D68EDCF528}" type="pres">
      <dgm:prSet presAssocID="{1F57F67E-DBE5-49D8-88F6-973665677506}" presName="hierChild4" presStyleCnt="0"/>
      <dgm:spPr/>
    </dgm:pt>
    <dgm:pt modelId="{8EE01B30-20D1-4170-B404-9E4C97234EC9}" type="pres">
      <dgm:prSet presAssocID="{1F57F67E-DBE5-49D8-88F6-973665677506}" presName="hierChild5" presStyleCnt="0"/>
      <dgm:spPr/>
    </dgm:pt>
    <dgm:pt modelId="{704D7C2D-A555-4EDE-82CC-3DCA0B37CF00}" type="pres">
      <dgm:prSet presAssocID="{0831E98E-7FD5-4547-8006-AB22F8DFC4BC}" presName="hierChild5" presStyleCnt="0"/>
      <dgm:spPr/>
    </dgm:pt>
    <dgm:pt modelId="{4BFFADEA-BE17-460C-9C2D-DCD08BF41FF9}" type="pres">
      <dgm:prSet presAssocID="{33E51214-44D5-4140-88B0-DE5D2F8BFECE}" presName="Name37" presStyleLbl="parChTrans1D2" presStyleIdx="1" presStyleCnt="2"/>
      <dgm:spPr/>
    </dgm:pt>
    <dgm:pt modelId="{3542A9F6-04BC-4FF8-AE39-8F55964CC8EE}" type="pres">
      <dgm:prSet presAssocID="{FC879E03-3D54-4AB2-9FA8-7A1BB927C039}" presName="hierRoot2" presStyleCnt="0">
        <dgm:presLayoutVars>
          <dgm:hierBranch val="init"/>
        </dgm:presLayoutVars>
      </dgm:prSet>
      <dgm:spPr/>
    </dgm:pt>
    <dgm:pt modelId="{0FAEFFAB-2A4C-47C2-9552-8A2E073CDF22}" type="pres">
      <dgm:prSet presAssocID="{FC879E03-3D54-4AB2-9FA8-7A1BB927C039}" presName="rootComposite" presStyleCnt="0"/>
      <dgm:spPr/>
    </dgm:pt>
    <dgm:pt modelId="{CD2BBBA6-AE97-4ED2-81F5-5D3075D7F991}" type="pres">
      <dgm:prSet presAssocID="{FC879E03-3D54-4AB2-9FA8-7A1BB927C039}" presName="rootText" presStyleLbl="node2" presStyleIdx="1" presStyleCnt="2">
        <dgm:presLayoutVars>
          <dgm:chPref val="3"/>
        </dgm:presLayoutVars>
      </dgm:prSet>
      <dgm:spPr/>
    </dgm:pt>
    <dgm:pt modelId="{A6886C46-A368-4C73-81BB-19B6EE70E930}" type="pres">
      <dgm:prSet presAssocID="{FC879E03-3D54-4AB2-9FA8-7A1BB927C039}" presName="rootConnector" presStyleLbl="node2" presStyleIdx="1" presStyleCnt="2"/>
      <dgm:spPr/>
    </dgm:pt>
    <dgm:pt modelId="{46CFC09A-964E-4F28-9E82-B6B6755073AB}" type="pres">
      <dgm:prSet presAssocID="{FC879E03-3D54-4AB2-9FA8-7A1BB927C039}" presName="hierChild4" presStyleCnt="0"/>
      <dgm:spPr/>
    </dgm:pt>
    <dgm:pt modelId="{A7C75061-1CBF-4894-9A06-16827DA8FA9A}" type="pres">
      <dgm:prSet presAssocID="{F6C08331-7741-4086-A98F-AAB1F1C9CE79}" presName="Name37" presStyleLbl="parChTrans1D3" presStyleIdx="3" presStyleCnt="6"/>
      <dgm:spPr/>
    </dgm:pt>
    <dgm:pt modelId="{09AB7FC5-CA23-4A2D-A099-A9BB2CCDCC6B}" type="pres">
      <dgm:prSet presAssocID="{C1914BA3-03D2-47B6-B89A-FBA86F1E3AF5}" presName="hierRoot2" presStyleCnt="0">
        <dgm:presLayoutVars>
          <dgm:hierBranch val="init"/>
        </dgm:presLayoutVars>
      </dgm:prSet>
      <dgm:spPr/>
    </dgm:pt>
    <dgm:pt modelId="{8271ED9B-9B91-49B4-9F72-040BC5B904DB}" type="pres">
      <dgm:prSet presAssocID="{C1914BA3-03D2-47B6-B89A-FBA86F1E3AF5}" presName="rootComposite" presStyleCnt="0"/>
      <dgm:spPr/>
    </dgm:pt>
    <dgm:pt modelId="{713A3EBC-8D73-4ABE-8898-67B9C7405EAC}" type="pres">
      <dgm:prSet presAssocID="{C1914BA3-03D2-47B6-B89A-FBA86F1E3AF5}" presName="rootText" presStyleLbl="node3" presStyleIdx="3" presStyleCnt="6">
        <dgm:presLayoutVars>
          <dgm:chPref val="3"/>
        </dgm:presLayoutVars>
      </dgm:prSet>
      <dgm:spPr/>
    </dgm:pt>
    <dgm:pt modelId="{E6C3880B-C33D-480D-981E-0A329E8E7800}" type="pres">
      <dgm:prSet presAssocID="{C1914BA3-03D2-47B6-B89A-FBA86F1E3AF5}" presName="rootConnector" presStyleLbl="node3" presStyleIdx="3" presStyleCnt="6"/>
      <dgm:spPr/>
    </dgm:pt>
    <dgm:pt modelId="{5305DCE4-DF57-48CD-80E3-0F9B709D9F06}" type="pres">
      <dgm:prSet presAssocID="{C1914BA3-03D2-47B6-B89A-FBA86F1E3AF5}" presName="hierChild4" presStyleCnt="0"/>
      <dgm:spPr/>
    </dgm:pt>
    <dgm:pt modelId="{76F69325-BEDC-42C1-AA4B-4834FC460308}" type="pres">
      <dgm:prSet presAssocID="{C1914BA3-03D2-47B6-B89A-FBA86F1E3AF5}" presName="hierChild5" presStyleCnt="0"/>
      <dgm:spPr/>
    </dgm:pt>
    <dgm:pt modelId="{E48DCF4B-96C8-4C45-9953-B69F16B1ABC4}" type="pres">
      <dgm:prSet presAssocID="{75E3A51B-A65E-4490-945A-9B52B9CA18BC}" presName="Name37" presStyleLbl="parChTrans1D3" presStyleIdx="4" presStyleCnt="6"/>
      <dgm:spPr/>
    </dgm:pt>
    <dgm:pt modelId="{2DFEDAED-B0B5-4705-93E6-B8AF4E70305C}" type="pres">
      <dgm:prSet presAssocID="{25929C0A-ACA9-450C-9BA6-5F3C8427D9CE}" presName="hierRoot2" presStyleCnt="0">
        <dgm:presLayoutVars>
          <dgm:hierBranch val="init"/>
        </dgm:presLayoutVars>
      </dgm:prSet>
      <dgm:spPr/>
    </dgm:pt>
    <dgm:pt modelId="{0372CDBB-0B7C-46DB-879C-7D5D60EE4B35}" type="pres">
      <dgm:prSet presAssocID="{25929C0A-ACA9-450C-9BA6-5F3C8427D9CE}" presName="rootComposite" presStyleCnt="0"/>
      <dgm:spPr/>
    </dgm:pt>
    <dgm:pt modelId="{D76D4F35-2BDE-4612-A7C2-BC411F72A33D}" type="pres">
      <dgm:prSet presAssocID="{25929C0A-ACA9-450C-9BA6-5F3C8427D9CE}" presName="rootText" presStyleLbl="node3" presStyleIdx="4" presStyleCnt="6">
        <dgm:presLayoutVars>
          <dgm:chPref val="3"/>
        </dgm:presLayoutVars>
      </dgm:prSet>
      <dgm:spPr/>
    </dgm:pt>
    <dgm:pt modelId="{1B005AF9-B691-4F36-9607-00BDF1C47856}" type="pres">
      <dgm:prSet presAssocID="{25929C0A-ACA9-450C-9BA6-5F3C8427D9CE}" presName="rootConnector" presStyleLbl="node3" presStyleIdx="4" presStyleCnt="6"/>
      <dgm:spPr/>
    </dgm:pt>
    <dgm:pt modelId="{8DC2AF8E-09EA-42F4-A334-28F2BAD38629}" type="pres">
      <dgm:prSet presAssocID="{25929C0A-ACA9-450C-9BA6-5F3C8427D9CE}" presName="hierChild4" presStyleCnt="0"/>
      <dgm:spPr/>
    </dgm:pt>
    <dgm:pt modelId="{0F119EDF-9813-44B3-949E-38F474B3F39D}" type="pres">
      <dgm:prSet presAssocID="{25929C0A-ACA9-450C-9BA6-5F3C8427D9CE}" presName="hierChild5" presStyleCnt="0"/>
      <dgm:spPr/>
    </dgm:pt>
    <dgm:pt modelId="{EFE92C25-F4E0-44CA-AFD5-7FD9AD223257}" type="pres">
      <dgm:prSet presAssocID="{F0F883ED-EBBF-46C7-90DB-7398F9F2F89F}" presName="Name37" presStyleLbl="parChTrans1D3" presStyleIdx="5" presStyleCnt="6"/>
      <dgm:spPr/>
    </dgm:pt>
    <dgm:pt modelId="{92218019-49A0-49B7-8BFD-6A717791F82D}" type="pres">
      <dgm:prSet presAssocID="{9A183F81-F2DE-40EE-B9DF-D38D9E60C135}" presName="hierRoot2" presStyleCnt="0">
        <dgm:presLayoutVars>
          <dgm:hierBranch val="init"/>
        </dgm:presLayoutVars>
      </dgm:prSet>
      <dgm:spPr/>
    </dgm:pt>
    <dgm:pt modelId="{15C1904E-FDC2-45BF-BFFC-B25829E8F472}" type="pres">
      <dgm:prSet presAssocID="{9A183F81-F2DE-40EE-B9DF-D38D9E60C135}" presName="rootComposite" presStyleCnt="0"/>
      <dgm:spPr/>
    </dgm:pt>
    <dgm:pt modelId="{F88AACAC-B659-44C7-80E4-02D7B60FEF9C}" type="pres">
      <dgm:prSet presAssocID="{9A183F81-F2DE-40EE-B9DF-D38D9E60C135}" presName="rootText" presStyleLbl="node3" presStyleIdx="5" presStyleCnt="6">
        <dgm:presLayoutVars>
          <dgm:chPref val="3"/>
        </dgm:presLayoutVars>
      </dgm:prSet>
      <dgm:spPr/>
    </dgm:pt>
    <dgm:pt modelId="{8CFA1416-A924-4568-BD60-8D2D281C66E5}" type="pres">
      <dgm:prSet presAssocID="{9A183F81-F2DE-40EE-B9DF-D38D9E60C135}" presName="rootConnector" presStyleLbl="node3" presStyleIdx="5" presStyleCnt="6"/>
      <dgm:spPr/>
    </dgm:pt>
    <dgm:pt modelId="{D719C2E6-FB84-427B-AE4C-0ECD77058E46}" type="pres">
      <dgm:prSet presAssocID="{9A183F81-F2DE-40EE-B9DF-D38D9E60C135}" presName="hierChild4" presStyleCnt="0"/>
      <dgm:spPr/>
    </dgm:pt>
    <dgm:pt modelId="{576469CA-A41A-44BF-ACDB-8577B5228B6F}" type="pres">
      <dgm:prSet presAssocID="{9A183F81-F2DE-40EE-B9DF-D38D9E60C135}" presName="hierChild5" presStyleCnt="0"/>
      <dgm:spPr/>
    </dgm:pt>
    <dgm:pt modelId="{E2E661E5-4684-4B46-A4D1-0C4AEAB7721D}" type="pres">
      <dgm:prSet presAssocID="{FC879E03-3D54-4AB2-9FA8-7A1BB927C039}" presName="hierChild5" presStyleCnt="0"/>
      <dgm:spPr/>
    </dgm:pt>
    <dgm:pt modelId="{07B5FF91-585D-46F8-A8E2-642CCC00BC29}" type="pres">
      <dgm:prSet presAssocID="{87EB76BE-5D46-45A9-BF99-A458FACBC9ED}" presName="hierChild3" presStyleCnt="0"/>
      <dgm:spPr/>
    </dgm:pt>
  </dgm:ptLst>
  <dgm:cxnLst>
    <dgm:cxn modelId="{853DC40E-DED8-4981-8EF7-643544E4F62C}" srcId="{87EB76BE-5D46-45A9-BF99-A458FACBC9ED}" destId="{FC879E03-3D54-4AB2-9FA8-7A1BB927C039}" srcOrd="1" destOrd="0" parTransId="{33E51214-44D5-4140-88B0-DE5D2F8BFECE}" sibTransId="{73663B1F-371C-4460-BFBC-39A8ED01DA69}"/>
    <dgm:cxn modelId="{C5AAC911-AEF3-4759-9184-E223C781F0AF}" type="presOf" srcId="{25929C0A-ACA9-450C-9BA6-5F3C8427D9CE}" destId="{1B005AF9-B691-4F36-9607-00BDF1C47856}" srcOrd="1" destOrd="0" presId="urn:microsoft.com/office/officeart/2005/8/layout/orgChart1"/>
    <dgm:cxn modelId="{766C3915-228D-4F9C-A07F-E81CA0D6B67F}" srcId="{0831E98E-7FD5-4547-8006-AB22F8DFC4BC}" destId="{965C7DCE-4175-4226-999C-F3A4CCEF4FE4}" srcOrd="0" destOrd="0" parTransId="{3EADFDD3-610E-49E7-924A-D9A29E5BE3F4}" sibTransId="{3639E881-4E8E-4A92-80E9-E3BDD95EF03D}"/>
    <dgm:cxn modelId="{D00FBE15-12F8-445D-8B14-B4A37FB63F3A}" type="presOf" srcId="{F0F883ED-EBBF-46C7-90DB-7398F9F2F89F}" destId="{EFE92C25-F4E0-44CA-AFD5-7FD9AD223257}" srcOrd="0" destOrd="0" presId="urn:microsoft.com/office/officeart/2005/8/layout/orgChart1"/>
    <dgm:cxn modelId="{6EB0C215-318A-4265-8028-BB186D9F1C53}" srcId="{0831E98E-7FD5-4547-8006-AB22F8DFC4BC}" destId="{54E7EC1A-1711-459B-AA59-23819BF7711E}" srcOrd="1" destOrd="0" parTransId="{56CB53A4-B719-4130-AFB7-5AB6A6F90092}" sibTransId="{9439B2BC-E89C-481F-BB60-69F5C3C68E9F}"/>
    <dgm:cxn modelId="{C7C4671C-DF89-449A-B265-88DD3E8DEF8D}" type="presOf" srcId="{0831E98E-7FD5-4547-8006-AB22F8DFC4BC}" destId="{0F22E30E-C9C3-4418-BBC3-010ED5365A34}" srcOrd="1" destOrd="0" presId="urn:microsoft.com/office/officeart/2005/8/layout/orgChart1"/>
    <dgm:cxn modelId="{4109E01E-D5C9-452C-B657-5D6D241F6A97}" type="presOf" srcId="{87EB76BE-5D46-45A9-BF99-A458FACBC9ED}" destId="{D2CBB456-1411-4BEC-B218-225ACDDEEBDC}" srcOrd="0" destOrd="0" presId="urn:microsoft.com/office/officeart/2005/8/layout/orgChart1"/>
    <dgm:cxn modelId="{01005922-D40D-4433-BA12-031B93EBA470}" type="presOf" srcId="{56CB53A4-B719-4130-AFB7-5AB6A6F90092}" destId="{B931628F-842E-4C9B-A712-0B03C337C933}" srcOrd="0" destOrd="0" presId="urn:microsoft.com/office/officeart/2005/8/layout/orgChart1"/>
    <dgm:cxn modelId="{4B214C2F-CB98-474F-A8F6-57241314CB60}" srcId="{FC879E03-3D54-4AB2-9FA8-7A1BB927C039}" destId="{9A183F81-F2DE-40EE-B9DF-D38D9E60C135}" srcOrd="2" destOrd="0" parTransId="{F0F883ED-EBBF-46C7-90DB-7398F9F2F89F}" sibTransId="{A4CAF217-6DEF-4898-B332-8BD39F717D67}"/>
    <dgm:cxn modelId="{8D1DDB36-D7D3-4510-9861-0758EE999673}" srcId="{FC879E03-3D54-4AB2-9FA8-7A1BB927C039}" destId="{C1914BA3-03D2-47B6-B89A-FBA86F1E3AF5}" srcOrd="0" destOrd="0" parTransId="{F6C08331-7741-4086-A98F-AAB1F1C9CE79}" sibTransId="{2E2B9821-E695-4C1E-8C0C-40760391F541}"/>
    <dgm:cxn modelId="{01C21D38-A28E-4DE0-B8E3-215765D22922}" type="presOf" srcId="{62911647-0348-49AA-B434-9C7EBE3DF5F8}" destId="{456976B8-46C2-461B-BE16-CEE6DE619F0A}" srcOrd="0" destOrd="0" presId="urn:microsoft.com/office/officeart/2005/8/layout/orgChart1"/>
    <dgm:cxn modelId="{E1B5D33D-6CD3-4F81-8125-9CD6400F63FD}" type="presOf" srcId="{54E7EC1A-1711-459B-AA59-23819BF7711E}" destId="{38D8ECEA-3683-4D77-A84F-9FFF0B76AFC6}" srcOrd="0" destOrd="0" presId="urn:microsoft.com/office/officeart/2005/8/layout/orgChart1"/>
    <dgm:cxn modelId="{578E7766-1B71-4BFE-9EB6-3228DF2D42D9}" srcId="{87EB76BE-5D46-45A9-BF99-A458FACBC9ED}" destId="{0831E98E-7FD5-4547-8006-AB22F8DFC4BC}" srcOrd="0" destOrd="0" parTransId="{9ED339F5-6D6A-4095-9AAE-18D5FCC72B0C}" sibTransId="{C6021DCF-DD8F-4CBF-AA65-BBBD40EC3441}"/>
    <dgm:cxn modelId="{ADD09B49-19C3-483B-8951-2BED609FDE9D}" type="presOf" srcId="{75E3A51B-A65E-4490-945A-9B52B9CA18BC}" destId="{E48DCF4B-96C8-4C45-9953-B69F16B1ABC4}" srcOrd="0" destOrd="0" presId="urn:microsoft.com/office/officeart/2005/8/layout/orgChart1"/>
    <dgm:cxn modelId="{B926A84A-9318-4867-87AB-5B78DBD4FCC4}" type="presOf" srcId="{33E51214-44D5-4140-88B0-DE5D2F8BFECE}" destId="{4BFFADEA-BE17-460C-9C2D-DCD08BF41FF9}" srcOrd="0" destOrd="0" presId="urn:microsoft.com/office/officeart/2005/8/layout/orgChart1"/>
    <dgm:cxn modelId="{44718072-BED5-40A2-9AA8-8CA0B8650290}" type="presOf" srcId="{1F57F67E-DBE5-49D8-88F6-973665677506}" destId="{564FEA01-D0F7-4AD9-8B90-3A9ACA89D044}" srcOrd="0" destOrd="0" presId="urn:microsoft.com/office/officeart/2005/8/layout/orgChart1"/>
    <dgm:cxn modelId="{74D18F75-D333-40DF-A3E1-40EC2DC0258E}" type="presOf" srcId="{9ED339F5-6D6A-4095-9AAE-18D5FCC72B0C}" destId="{F4B0E564-4336-4BB0-8454-FF426BB72CAF}" srcOrd="0" destOrd="0" presId="urn:microsoft.com/office/officeart/2005/8/layout/orgChart1"/>
    <dgm:cxn modelId="{6E351876-28B7-480C-8153-FEC5AAA42CC4}" type="presOf" srcId="{0831E98E-7FD5-4547-8006-AB22F8DFC4BC}" destId="{EBC7508C-2F82-4036-BC44-5E42C0A838B6}" srcOrd="0" destOrd="0" presId="urn:microsoft.com/office/officeart/2005/8/layout/orgChart1"/>
    <dgm:cxn modelId="{D0652078-7574-4A28-ADB1-FDFA497FEE41}" type="presOf" srcId="{C1914BA3-03D2-47B6-B89A-FBA86F1E3AF5}" destId="{713A3EBC-8D73-4ABE-8898-67B9C7405EAC}" srcOrd="0" destOrd="0" presId="urn:microsoft.com/office/officeart/2005/8/layout/orgChart1"/>
    <dgm:cxn modelId="{015CA77F-7505-4E5A-A05C-78E7CDAF0E21}" type="presOf" srcId="{F6C08331-7741-4086-A98F-AAB1F1C9CE79}" destId="{A7C75061-1CBF-4894-9A06-16827DA8FA9A}" srcOrd="0" destOrd="0" presId="urn:microsoft.com/office/officeart/2005/8/layout/orgChart1"/>
    <dgm:cxn modelId="{E12C8485-300B-4B9D-807C-439F512C92FC}" type="presOf" srcId="{965C7DCE-4175-4226-999C-F3A4CCEF4FE4}" destId="{16441288-6098-45D4-877A-5136A28C4E8A}" srcOrd="1" destOrd="0" presId="urn:microsoft.com/office/officeart/2005/8/layout/orgChart1"/>
    <dgm:cxn modelId="{20719990-45C1-4CF0-91AB-2D3D5A076ADB}" type="presOf" srcId="{965C7DCE-4175-4226-999C-F3A4CCEF4FE4}" destId="{3A0EC90E-9BA9-4089-809B-8592C5921C21}" srcOrd="0" destOrd="0" presId="urn:microsoft.com/office/officeart/2005/8/layout/orgChart1"/>
    <dgm:cxn modelId="{7C26A298-B6F3-4514-AEA4-F2780AAB6B13}" type="presOf" srcId="{1F57F67E-DBE5-49D8-88F6-973665677506}" destId="{725069F8-804C-460F-B46F-3A6A960155B2}" srcOrd="1" destOrd="0" presId="urn:microsoft.com/office/officeart/2005/8/layout/orgChart1"/>
    <dgm:cxn modelId="{2263C4A5-D09B-4F54-9600-C9094BF00089}" type="presOf" srcId="{FC879E03-3D54-4AB2-9FA8-7A1BB927C039}" destId="{A6886C46-A368-4C73-81BB-19B6EE70E930}" srcOrd="1" destOrd="0" presId="urn:microsoft.com/office/officeart/2005/8/layout/orgChart1"/>
    <dgm:cxn modelId="{1A82F2A7-B0A2-434A-B71D-9D13F809377E}" type="presOf" srcId="{9A183F81-F2DE-40EE-B9DF-D38D9E60C135}" destId="{8CFA1416-A924-4568-BD60-8D2D281C66E5}" srcOrd="1" destOrd="0" presId="urn:microsoft.com/office/officeart/2005/8/layout/orgChart1"/>
    <dgm:cxn modelId="{863901C4-E2E1-43D5-B89E-738F058A1E20}" srcId="{0831E98E-7FD5-4547-8006-AB22F8DFC4BC}" destId="{1F57F67E-DBE5-49D8-88F6-973665677506}" srcOrd="2" destOrd="0" parTransId="{62911647-0348-49AA-B434-9C7EBE3DF5F8}" sibTransId="{0E4CC74A-EC2A-4806-8B03-7C9E0347FFCC}"/>
    <dgm:cxn modelId="{AD41C3DA-85B6-451F-8D08-2CFD512A65C8}" srcId="{FC879E03-3D54-4AB2-9FA8-7A1BB927C039}" destId="{25929C0A-ACA9-450C-9BA6-5F3C8427D9CE}" srcOrd="1" destOrd="0" parTransId="{75E3A51B-A65E-4490-945A-9B52B9CA18BC}" sibTransId="{EC6512D2-A160-492A-8A64-B0F45F1D48F5}"/>
    <dgm:cxn modelId="{B81581DC-4D97-45C4-ADD0-6A22FAD5E071}" type="presOf" srcId="{C1914BA3-03D2-47B6-B89A-FBA86F1E3AF5}" destId="{E6C3880B-C33D-480D-981E-0A329E8E7800}" srcOrd="1" destOrd="0" presId="urn:microsoft.com/office/officeart/2005/8/layout/orgChart1"/>
    <dgm:cxn modelId="{94D63FDD-0A20-48CA-83E4-F4D8EA124D5A}" type="presOf" srcId="{25929C0A-ACA9-450C-9BA6-5F3C8427D9CE}" destId="{D76D4F35-2BDE-4612-A7C2-BC411F72A33D}" srcOrd="0" destOrd="0" presId="urn:microsoft.com/office/officeart/2005/8/layout/orgChart1"/>
    <dgm:cxn modelId="{A22CC2E5-AA53-4EFA-9D82-AAAA5727A8C5}" type="presOf" srcId="{54E7EC1A-1711-459B-AA59-23819BF7711E}" destId="{78075C2A-D493-43BF-9B69-AF85CDCA8044}" srcOrd="1" destOrd="0" presId="urn:microsoft.com/office/officeart/2005/8/layout/orgChart1"/>
    <dgm:cxn modelId="{E47833EC-E06E-4800-9DB7-DC8CE5644C84}" srcId="{69B454A8-02C8-43B7-B406-9E47197074B5}" destId="{87EB76BE-5D46-45A9-BF99-A458FACBC9ED}" srcOrd="0" destOrd="0" parTransId="{6AC3904E-DC0D-46FA-8DEF-A831154A6B76}" sibTransId="{D289450E-ACD1-4993-86A0-B7A24516666A}"/>
    <dgm:cxn modelId="{3E48C8EF-F983-4BCB-945D-E3A6744DCB72}" type="presOf" srcId="{FC879E03-3D54-4AB2-9FA8-7A1BB927C039}" destId="{CD2BBBA6-AE97-4ED2-81F5-5D3075D7F991}" srcOrd="0" destOrd="0" presId="urn:microsoft.com/office/officeart/2005/8/layout/orgChart1"/>
    <dgm:cxn modelId="{C800AEF1-BA47-40B1-A86B-02D7427C82A8}" type="presOf" srcId="{87EB76BE-5D46-45A9-BF99-A458FACBC9ED}" destId="{905CAC1A-76A4-4EE0-96CC-C767EB554B8E}" srcOrd="1" destOrd="0" presId="urn:microsoft.com/office/officeart/2005/8/layout/orgChart1"/>
    <dgm:cxn modelId="{46AF52FB-7F61-4903-AE2D-B98BAC280496}" type="presOf" srcId="{69B454A8-02C8-43B7-B406-9E47197074B5}" destId="{7D2A0706-8632-4F28-8837-1836A794427E}" srcOrd="0" destOrd="0" presId="urn:microsoft.com/office/officeart/2005/8/layout/orgChart1"/>
    <dgm:cxn modelId="{690C8CFF-69CD-4D25-95ED-01D3A803474F}" type="presOf" srcId="{3EADFDD3-610E-49E7-924A-D9A29E5BE3F4}" destId="{A5BE33C9-6CC5-42EF-87A1-9B7AB2DE6103}" srcOrd="0" destOrd="0" presId="urn:microsoft.com/office/officeart/2005/8/layout/orgChart1"/>
    <dgm:cxn modelId="{BF18B6FF-DF51-4DD2-80B8-4EF9BE6E94F4}" type="presOf" srcId="{9A183F81-F2DE-40EE-B9DF-D38D9E60C135}" destId="{F88AACAC-B659-44C7-80E4-02D7B60FEF9C}" srcOrd="0" destOrd="0" presId="urn:microsoft.com/office/officeart/2005/8/layout/orgChart1"/>
    <dgm:cxn modelId="{0A130891-80B5-4D4A-8238-2445CFB33F0D}" type="presParOf" srcId="{7D2A0706-8632-4F28-8837-1836A794427E}" destId="{B3879AF0-088B-4354-9E98-5810E1AEFA8C}" srcOrd="0" destOrd="0" presId="urn:microsoft.com/office/officeart/2005/8/layout/orgChart1"/>
    <dgm:cxn modelId="{C26367D4-5EC7-4826-81DE-ADCB113A0FAA}" type="presParOf" srcId="{B3879AF0-088B-4354-9E98-5810E1AEFA8C}" destId="{0682F962-4B2D-41AA-ADF4-AE96E7FB93D1}" srcOrd="0" destOrd="0" presId="urn:microsoft.com/office/officeart/2005/8/layout/orgChart1"/>
    <dgm:cxn modelId="{C746A1F8-284D-490B-8D1D-15E361CDC707}" type="presParOf" srcId="{0682F962-4B2D-41AA-ADF4-AE96E7FB93D1}" destId="{D2CBB456-1411-4BEC-B218-225ACDDEEBDC}" srcOrd="0" destOrd="0" presId="urn:microsoft.com/office/officeart/2005/8/layout/orgChart1"/>
    <dgm:cxn modelId="{2A0B0DD8-05DE-4C1C-8807-AE1C1B600C5F}" type="presParOf" srcId="{0682F962-4B2D-41AA-ADF4-AE96E7FB93D1}" destId="{905CAC1A-76A4-4EE0-96CC-C767EB554B8E}" srcOrd="1" destOrd="0" presId="urn:microsoft.com/office/officeart/2005/8/layout/orgChart1"/>
    <dgm:cxn modelId="{0E2660E5-3D4D-4A9D-822A-ABD2518C68E9}" type="presParOf" srcId="{B3879AF0-088B-4354-9E98-5810E1AEFA8C}" destId="{F0E9B951-6E5B-4337-8407-FB67166E4309}" srcOrd="1" destOrd="0" presId="urn:microsoft.com/office/officeart/2005/8/layout/orgChart1"/>
    <dgm:cxn modelId="{180506D0-4619-4090-872F-1D5BA0E4C952}" type="presParOf" srcId="{F0E9B951-6E5B-4337-8407-FB67166E4309}" destId="{F4B0E564-4336-4BB0-8454-FF426BB72CAF}" srcOrd="0" destOrd="0" presId="urn:microsoft.com/office/officeart/2005/8/layout/orgChart1"/>
    <dgm:cxn modelId="{94C7EE22-9773-418A-A3DD-E40AE09218C7}" type="presParOf" srcId="{F0E9B951-6E5B-4337-8407-FB67166E4309}" destId="{C0D7F524-3016-46D4-8E71-6AE628F81539}" srcOrd="1" destOrd="0" presId="urn:microsoft.com/office/officeart/2005/8/layout/orgChart1"/>
    <dgm:cxn modelId="{3B910B8F-3C4B-47AC-BA57-1E5748FCBABB}" type="presParOf" srcId="{C0D7F524-3016-46D4-8E71-6AE628F81539}" destId="{4ABBB847-2AF9-4EE9-B7F3-5DEA2583DCAF}" srcOrd="0" destOrd="0" presId="urn:microsoft.com/office/officeart/2005/8/layout/orgChart1"/>
    <dgm:cxn modelId="{64079389-882A-4643-B85A-3EEBAEDEF678}" type="presParOf" srcId="{4ABBB847-2AF9-4EE9-B7F3-5DEA2583DCAF}" destId="{EBC7508C-2F82-4036-BC44-5E42C0A838B6}" srcOrd="0" destOrd="0" presId="urn:microsoft.com/office/officeart/2005/8/layout/orgChart1"/>
    <dgm:cxn modelId="{F8CB0892-02E7-4FA9-A8D7-2EFF26593D5F}" type="presParOf" srcId="{4ABBB847-2AF9-4EE9-B7F3-5DEA2583DCAF}" destId="{0F22E30E-C9C3-4418-BBC3-010ED5365A34}" srcOrd="1" destOrd="0" presId="urn:microsoft.com/office/officeart/2005/8/layout/orgChart1"/>
    <dgm:cxn modelId="{FF7B1530-18D2-4C07-B911-DC26DA9F6035}" type="presParOf" srcId="{C0D7F524-3016-46D4-8E71-6AE628F81539}" destId="{8B8BF0E1-A37B-438B-B4E5-FFAF431CB8BF}" srcOrd="1" destOrd="0" presId="urn:microsoft.com/office/officeart/2005/8/layout/orgChart1"/>
    <dgm:cxn modelId="{4EC735ED-9A80-4F91-BFD1-C9AE35231E43}" type="presParOf" srcId="{8B8BF0E1-A37B-438B-B4E5-FFAF431CB8BF}" destId="{A5BE33C9-6CC5-42EF-87A1-9B7AB2DE6103}" srcOrd="0" destOrd="0" presId="urn:microsoft.com/office/officeart/2005/8/layout/orgChart1"/>
    <dgm:cxn modelId="{81D48ACE-6137-4D90-A04E-03DB8BB2121D}" type="presParOf" srcId="{8B8BF0E1-A37B-438B-B4E5-FFAF431CB8BF}" destId="{8DA4FA95-0B59-45E5-B4E4-71556E619B47}" srcOrd="1" destOrd="0" presId="urn:microsoft.com/office/officeart/2005/8/layout/orgChart1"/>
    <dgm:cxn modelId="{36E245EA-34BD-437E-9654-134C79B9F549}" type="presParOf" srcId="{8DA4FA95-0B59-45E5-B4E4-71556E619B47}" destId="{6E04A78A-5D25-4F72-9EED-4314A59A232C}" srcOrd="0" destOrd="0" presId="urn:microsoft.com/office/officeart/2005/8/layout/orgChart1"/>
    <dgm:cxn modelId="{2091BECB-C8D3-4270-B267-6C40A6FEFA6F}" type="presParOf" srcId="{6E04A78A-5D25-4F72-9EED-4314A59A232C}" destId="{3A0EC90E-9BA9-4089-809B-8592C5921C21}" srcOrd="0" destOrd="0" presId="urn:microsoft.com/office/officeart/2005/8/layout/orgChart1"/>
    <dgm:cxn modelId="{8B888799-056A-437D-9800-EC0C5E59A40E}" type="presParOf" srcId="{6E04A78A-5D25-4F72-9EED-4314A59A232C}" destId="{16441288-6098-45D4-877A-5136A28C4E8A}" srcOrd="1" destOrd="0" presId="urn:microsoft.com/office/officeart/2005/8/layout/orgChart1"/>
    <dgm:cxn modelId="{0CA4CB91-C485-4AB9-9C89-35BACA55FD3E}" type="presParOf" srcId="{8DA4FA95-0B59-45E5-B4E4-71556E619B47}" destId="{8583FEFD-907B-44B3-AB7B-C1F4B88104FB}" srcOrd="1" destOrd="0" presId="urn:microsoft.com/office/officeart/2005/8/layout/orgChart1"/>
    <dgm:cxn modelId="{981338DF-A542-47B0-87DA-35E6117880AB}" type="presParOf" srcId="{8DA4FA95-0B59-45E5-B4E4-71556E619B47}" destId="{544D65A8-BAF9-463B-BED1-2DBD106EB873}" srcOrd="2" destOrd="0" presId="urn:microsoft.com/office/officeart/2005/8/layout/orgChart1"/>
    <dgm:cxn modelId="{9B0374B2-9A27-49E1-AAD4-0398510E7AC8}" type="presParOf" srcId="{8B8BF0E1-A37B-438B-B4E5-FFAF431CB8BF}" destId="{B931628F-842E-4C9B-A712-0B03C337C933}" srcOrd="2" destOrd="0" presId="urn:microsoft.com/office/officeart/2005/8/layout/orgChart1"/>
    <dgm:cxn modelId="{B3A03C69-0674-4D0C-ACF9-29130C35ADB2}" type="presParOf" srcId="{8B8BF0E1-A37B-438B-B4E5-FFAF431CB8BF}" destId="{58009CC8-CA76-4DE4-9840-EC3418AC7F98}" srcOrd="3" destOrd="0" presId="urn:microsoft.com/office/officeart/2005/8/layout/orgChart1"/>
    <dgm:cxn modelId="{88C71806-86C4-44AD-B793-DA49D9141464}" type="presParOf" srcId="{58009CC8-CA76-4DE4-9840-EC3418AC7F98}" destId="{DF346505-A46E-4069-9786-EB501114CB0D}" srcOrd="0" destOrd="0" presId="urn:microsoft.com/office/officeart/2005/8/layout/orgChart1"/>
    <dgm:cxn modelId="{9D695491-B5BA-46C2-9605-B26EE15AB78E}" type="presParOf" srcId="{DF346505-A46E-4069-9786-EB501114CB0D}" destId="{38D8ECEA-3683-4D77-A84F-9FFF0B76AFC6}" srcOrd="0" destOrd="0" presId="urn:microsoft.com/office/officeart/2005/8/layout/orgChart1"/>
    <dgm:cxn modelId="{166024D9-8428-4182-A356-C2EAA2F58A36}" type="presParOf" srcId="{DF346505-A46E-4069-9786-EB501114CB0D}" destId="{78075C2A-D493-43BF-9B69-AF85CDCA8044}" srcOrd="1" destOrd="0" presId="urn:microsoft.com/office/officeart/2005/8/layout/orgChart1"/>
    <dgm:cxn modelId="{D521A74E-A63E-4040-AA13-43213D70DA3B}" type="presParOf" srcId="{58009CC8-CA76-4DE4-9840-EC3418AC7F98}" destId="{4D46CB05-5DF7-4E1C-88BC-4A2D38853FA9}" srcOrd="1" destOrd="0" presId="urn:microsoft.com/office/officeart/2005/8/layout/orgChart1"/>
    <dgm:cxn modelId="{24DE55B3-C58C-4B7F-99B9-B8176A2C61F5}" type="presParOf" srcId="{58009CC8-CA76-4DE4-9840-EC3418AC7F98}" destId="{E9B4AC3A-7340-4189-B2B0-1A12E4E7117D}" srcOrd="2" destOrd="0" presId="urn:microsoft.com/office/officeart/2005/8/layout/orgChart1"/>
    <dgm:cxn modelId="{EE8ECD72-0768-4012-BB33-80D193D5A5AC}" type="presParOf" srcId="{8B8BF0E1-A37B-438B-B4E5-FFAF431CB8BF}" destId="{456976B8-46C2-461B-BE16-CEE6DE619F0A}" srcOrd="4" destOrd="0" presId="urn:microsoft.com/office/officeart/2005/8/layout/orgChart1"/>
    <dgm:cxn modelId="{0EAF11B3-33F7-4056-B29E-0AE97DF720F5}" type="presParOf" srcId="{8B8BF0E1-A37B-438B-B4E5-FFAF431CB8BF}" destId="{5D02859D-7425-463E-9F4A-8B0C175CC7AC}" srcOrd="5" destOrd="0" presId="urn:microsoft.com/office/officeart/2005/8/layout/orgChart1"/>
    <dgm:cxn modelId="{8773BD15-4825-464D-BD6F-525EF21FD336}" type="presParOf" srcId="{5D02859D-7425-463E-9F4A-8B0C175CC7AC}" destId="{47764783-3AA1-4899-8016-686300EE54DA}" srcOrd="0" destOrd="0" presId="urn:microsoft.com/office/officeart/2005/8/layout/orgChart1"/>
    <dgm:cxn modelId="{4FEC8450-43DB-4E00-B2E7-B254C25E9B20}" type="presParOf" srcId="{47764783-3AA1-4899-8016-686300EE54DA}" destId="{564FEA01-D0F7-4AD9-8B90-3A9ACA89D044}" srcOrd="0" destOrd="0" presId="urn:microsoft.com/office/officeart/2005/8/layout/orgChart1"/>
    <dgm:cxn modelId="{20BF51CB-FB61-4681-901B-3A098F7D0AEB}" type="presParOf" srcId="{47764783-3AA1-4899-8016-686300EE54DA}" destId="{725069F8-804C-460F-B46F-3A6A960155B2}" srcOrd="1" destOrd="0" presId="urn:microsoft.com/office/officeart/2005/8/layout/orgChart1"/>
    <dgm:cxn modelId="{C6CEBF01-D948-40EE-969B-389A8A7F2871}" type="presParOf" srcId="{5D02859D-7425-463E-9F4A-8B0C175CC7AC}" destId="{41B8BF3B-F44D-4C8E-927C-F5D68EDCF528}" srcOrd="1" destOrd="0" presId="urn:microsoft.com/office/officeart/2005/8/layout/orgChart1"/>
    <dgm:cxn modelId="{77800952-1C85-477D-8AC1-72688F039870}" type="presParOf" srcId="{5D02859D-7425-463E-9F4A-8B0C175CC7AC}" destId="{8EE01B30-20D1-4170-B404-9E4C97234EC9}" srcOrd="2" destOrd="0" presId="urn:microsoft.com/office/officeart/2005/8/layout/orgChart1"/>
    <dgm:cxn modelId="{D045231D-E791-41CD-99D9-EBE16104C175}" type="presParOf" srcId="{C0D7F524-3016-46D4-8E71-6AE628F81539}" destId="{704D7C2D-A555-4EDE-82CC-3DCA0B37CF00}" srcOrd="2" destOrd="0" presId="urn:microsoft.com/office/officeart/2005/8/layout/orgChart1"/>
    <dgm:cxn modelId="{07E9ACD9-7BF9-4B0C-9BEC-920979F4317B}" type="presParOf" srcId="{F0E9B951-6E5B-4337-8407-FB67166E4309}" destId="{4BFFADEA-BE17-460C-9C2D-DCD08BF41FF9}" srcOrd="2" destOrd="0" presId="urn:microsoft.com/office/officeart/2005/8/layout/orgChart1"/>
    <dgm:cxn modelId="{C66CE29C-1306-4C0B-B81B-68CE34E4ABEB}" type="presParOf" srcId="{F0E9B951-6E5B-4337-8407-FB67166E4309}" destId="{3542A9F6-04BC-4FF8-AE39-8F55964CC8EE}" srcOrd="3" destOrd="0" presId="urn:microsoft.com/office/officeart/2005/8/layout/orgChart1"/>
    <dgm:cxn modelId="{CBA9B35F-7EA8-4600-86B5-AC5111A8B4D9}" type="presParOf" srcId="{3542A9F6-04BC-4FF8-AE39-8F55964CC8EE}" destId="{0FAEFFAB-2A4C-47C2-9552-8A2E073CDF22}" srcOrd="0" destOrd="0" presId="urn:microsoft.com/office/officeart/2005/8/layout/orgChart1"/>
    <dgm:cxn modelId="{20F521E1-87F5-4825-8615-70FBC63BEDC7}" type="presParOf" srcId="{0FAEFFAB-2A4C-47C2-9552-8A2E073CDF22}" destId="{CD2BBBA6-AE97-4ED2-81F5-5D3075D7F991}" srcOrd="0" destOrd="0" presId="urn:microsoft.com/office/officeart/2005/8/layout/orgChart1"/>
    <dgm:cxn modelId="{A625F7DD-84EB-40B4-913D-B736B2E5DCAD}" type="presParOf" srcId="{0FAEFFAB-2A4C-47C2-9552-8A2E073CDF22}" destId="{A6886C46-A368-4C73-81BB-19B6EE70E930}" srcOrd="1" destOrd="0" presId="urn:microsoft.com/office/officeart/2005/8/layout/orgChart1"/>
    <dgm:cxn modelId="{3029C4BA-C51B-4E1D-8C34-CBC40F64FF9B}" type="presParOf" srcId="{3542A9F6-04BC-4FF8-AE39-8F55964CC8EE}" destId="{46CFC09A-964E-4F28-9E82-B6B6755073AB}" srcOrd="1" destOrd="0" presId="urn:microsoft.com/office/officeart/2005/8/layout/orgChart1"/>
    <dgm:cxn modelId="{B882D205-5EC6-419C-B111-2754C02A0BED}" type="presParOf" srcId="{46CFC09A-964E-4F28-9E82-B6B6755073AB}" destId="{A7C75061-1CBF-4894-9A06-16827DA8FA9A}" srcOrd="0" destOrd="0" presId="urn:microsoft.com/office/officeart/2005/8/layout/orgChart1"/>
    <dgm:cxn modelId="{5C35D410-75CE-4EAA-81F9-72B5E5D9F301}" type="presParOf" srcId="{46CFC09A-964E-4F28-9E82-B6B6755073AB}" destId="{09AB7FC5-CA23-4A2D-A099-A9BB2CCDCC6B}" srcOrd="1" destOrd="0" presId="urn:microsoft.com/office/officeart/2005/8/layout/orgChart1"/>
    <dgm:cxn modelId="{0E476D95-FAD6-476D-84A6-CE5849B6B130}" type="presParOf" srcId="{09AB7FC5-CA23-4A2D-A099-A9BB2CCDCC6B}" destId="{8271ED9B-9B91-49B4-9F72-040BC5B904DB}" srcOrd="0" destOrd="0" presId="urn:microsoft.com/office/officeart/2005/8/layout/orgChart1"/>
    <dgm:cxn modelId="{F664E62E-3439-41DF-B758-67440896AA27}" type="presParOf" srcId="{8271ED9B-9B91-49B4-9F72-040BC5B904DB}" destId="{713A3EBC-8D73-4ABE-8898-67B9C7405EAC}" srcOrd="0" destOrd="0" presId="urn:microsoft.com/office/officeart/2005/8/layout/orgChart1"/>
    <dgm:cxn modelId="{3CC21307-0AD2-4CC6-B2A4-DE0094B82A4D}" type="presParOf" srcId="{8271ED9B-9B91-49B4-9F72-040BC5B904DB}" destId="{E6C3880B-C33D-480D-981E-0A329E8E7800}" srcOrd="1" destOrd="0" presId="urn:microsoft.com/office/officeart/2005/8/layout/orgChart1"/>
    <dgm:cxn modelId="{ADF0C0F1-B4B9-4BDC-8648-F84905F724ED}" type="presParOf" srcId="{09AB7FC5-CA23-4A2D-A099-A9BB2CCDCC6B}" destId="{5305DCE4-DF57-48CD-80E3-0F9B709D9F06}" srcOrd="1" destOrd="0" presId="urn:microsoft.com/office/officeart/2005/8/layout/orgChart1"/>
    <dgm:cxn modelId="{8B180FCA-DF64-4966-96E3-74E42BCC3242}" type="presParOf" srcId="{09AB7FC5-CA23-4A2D-A099-A9BB2CCDCC6B}" destId="{76F69325-BEDC-42C1-AA4B-4834FC460308}" srcOrd="2" destOrd="0" presId="urn:microsoft.com/office/officeart/2005/8/layout/orgChart1"/>
    <dgm:cxn modelId="{66034842-1F98-4FDA-AC3A-0888D211F36E}" type="presParOf" srcId="{46CFC09A-964E-4F28-9E82-B6B6755073AB}" destId="{E48DCF4B-96C8-4C45-9953-B69F16B1ABC4}" srcOrd="2" destOrd="0" presId="urn:microsoft.com/office/officeart/2005/8/layout/orgChart1"/>
    <dgm:cxn modelId="{B9DDC095-BC4B-49E9-B657-A221D0D44C29}" type="presParOf" srcId="{46CFC09A-964E-4F28-9E82-B6B6755073AB}" destId="{2DFEDAED-B0B5-4705-93E6-B8AF4E70305C}" srcOrd="3" destOrd="0" presId="urn:microsoft.com/office/officeart/2005/8/layout/orgChart1"/>
    <dgm:cxn modelId="{C54A2E2C-00BB-4A93-AF8C-70329EE1AD2B}" type="presParOf" srcId="{2DFEDAED-B0B5-4705-93E6-B8AF4E70305C}" destId="{0372CDBB-0B7C-46DB-879C-7D5D60EE4B35}" srcOrd="0" destOrd="0" presId="urn:microsoft.com/office/officeart/2005/8/layout/orgChart1"/>
    <dgm:cxn modelId="{FB5FB8FD-63A5-4797-BB66-512E6162A3ED}" type="presParOf" srcId="{0372CDBB-0B7C-46DB-879C-7D5D60EE4B35}" destId="{D76D4F35-2BDE-4612-A7C2-BC411F72A33D}" srcOrd="0" destOrd="0" presId="urn:microsoft.com/office/officeart/2005/8/layout/orgChart1"/>
    <dgm:cxn modelId="{29E530EC-6F6E-401F-AA25-B21BFCCE021D}" type="presParOf" srcId="{0372CDBB-0B7C-46DB-879C-7D5D60EE4B35}" destId="{1B005AF9-B691-4F36-9607-00BDF1C47856}" srcOrd="1" destOrd="0" presId="urn:microsoft.com/office/officeart/2005/8/layout/orgChart1"/>
    <dgm:cxn modelId="{4BF8BCC5-B622-495E-A125-C06B49D44A3C}" type="presParOf" srcId="{2DFEDAED-B0B5-4705-93E6-B8AF4E70305C}" destId="{8DC2AF8E-09EA-42F4-A334-28F2BAD38629}" srcOrd="1" destOrd="0" presId="urn:microsoft.com/office/officeart/2005/8/layout/orgChart1"/>
    <dgm:cxn modelId="{173B6CDF-1C6F-43A6-9B16-AC3CA6320A5F}" type="presParOf" srcId="{2DFEDAED-B0B5-4705-93E6-B8AF4E70305C}" destId="{0F119EDF-9813-44B3-949E-38F474B3F39D}" srcOrd="2" destOrd="0" presId="urn:microsoft.com/office/officeart/2005/8/layout/orgChart1"/>
    <dgm:cxn modelId="{C671035C-51AB-47B6-AA41-6150979B8548}" type="presParOf" srcId="{46CFC09A-964E-4F28-9E82-B6B6755073AB}" destId="{EFE92C25-F4E0-44CA-AFD5-7FD9AD223257}" srcOrd="4" destOrd="0" presId="urn:microsoft.com/office/officeart/2005/8/layout/orgChart1"/>
    <dgm:cxn modelId="{FC81F51A-40C4-4215-BAE6-D660BDFBC508}" type="presParOf" srcId="{46CFC09A-964E-4F28-9E82-B6B6755073AB}" destId="{92218019-49A0-49B7-8BFD-6A717791F82D}" srcOrd="5" destOrd="0" presId="urn:microsoft.com/office/officeart/2005/8/layout/orgChart1"/>
    <dgm:cxn modelId="{D51C7BC3-5E0F-4B77-8730-3B82B824FB3A}" type="presParOf" srcId="{92218019-49A0-49B7-8BFD-6A717791F82D}" destId="{15C1904E-FDC2-45BF-BFFC-B25829E8F472}" srcOrd="0" destOrd="0" presId="urn:microsoft.com/office/officeart/2005/8/layout/orgChart1"/>
    <dgm:cxn modelId="{671FFA88-916C-4A38-A76A-A25245E824BD}" type="presParOf" srcId="{15C1904E-FDC2-45BF-BFFC-B25829E8F472}" destId="{F88AACAC-B659-44C7-80E4-02D7B60FEF9C}" srcOrd="0" destOrd="0" presId="urn:microsoft.com/office/officeart/2005/8/layout/orgChart1"/>
    <dgm:cxn modelId="{697826E7-3CE2-4E2D-A741-5CB03BAB731E}" type="presParOf" srcId="{15C1904E-FDC2-45BF-BFFC-B25829E8F472}" destId="{8CFA1416-A924-4568-BD60-8D2D281C66E5}" srcOrd="1" destOrd="0" presId="urn:microsoft.com/office/officeart/2005/8/layout/orgChart1"/>
    <dgm:cxn modelId="{9079428D-5491-4C52-B4A6-C2FA2B099D54}" type="presParOf" srcId="{92218019-49A0-49B7-8BFD-6A717791F82D}" destId="{D719C2E6-FB84-427B-AE4C-0ECD77058E46}" srcOrd="1" destOrd="0" presId="urn:microsoft.com/office/officeart/2005/8/layout/orgChart1"/>
    <dgm:cxn modelId="{B39542C8-14DF-4909-9D53-B50B8BA88AF1}" type="presParOf" srcId="{92218019-49A0-49B7-8BFD-6A717791F82D}" destId="{576469CA-A41A-44BF-ACDB-8577B5228B6F}" srcOrd="2" destOrd="0" presId="urn:microsoft.com/office/officeart/2005/8/layout/orgChart1"/>
    <dgm:cxn modelId="{FC9F1D46-2FF2-4393-9FE3-A89B48FC19FE}" type="presParOf" srcId="{3542A9F6-04BC-4FF8-AE39-8F55964CC8EE}" destId="{E2E661E5-4684-4B46-A4D1-0C4AEAB7721D}" srcOrd="2" destOrd="0" presId="urn:microsoft.com/office/officeart/2005/8/layout/orgChart1"/>
    <dgm:cxn modelId="{ADC11D8D-03D4-467F-9E3A-B58F8CA2065D}" type="presParOf" srcId="{B3879AF0-088B-4354-9E98-5810E1AEFA8C}" destId="{07B5FF91-585D-46F8-A8E2-642CCC00BC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6D9918-9074-4935-86F8-A5C610CA9DC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BF46B1-011C-486E-BAFB-3871206629E2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RPG</a:t>
          </a:r>
          <a:endParaRPr lang="en-US" dirty="0"/>
        </a:p>
      </dgm:t>
    </dgm:pt>
    <dgm:pt modelId="{83402ECB-E858-4400-87A6-CAFEB269587D}" type="parTrans" cxnId="{AF93618C-F609-48EA-81E9-376A096D9018}">
      <dgm:prSet/>
      <dgm:spPr/>
      <dgm:t>
        <a:bodyPr/>
        <a:lstStyle/>
        <a:p>
          <a:endParaRPr lang="en-US"/>
        </a:p>
      </dgm:t>
    </dgm:pt>
    <dgm:pt modelId="{517BAF23-3EC2-4240-BADD-DA6E5B01F526}" type="sibTrans" cxnId="{AF93618C-F609-48EA-81E9-376A096D9018}">
      <dgm:prSet/>
      <dgm:spPr/>
      <dgm:t>
        <a:bodyPr/>
        <a:lstStyle/>
        <a:p>
          <a:endParaRPr lang="en-US"/>
        </a:p>
      </dgm:t>
    </dgm:pt>
    <dgm:pt modelId="{C25EA841-6074-4404-ABDF-56E18C077F69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bot_classes</a:t>
          </a:r>
          <a:endParaRPr lang="en-US" dirty="0"/>
        </a:p>
      </dgm:t>
    </dgm:pt>
    <dgm:pt modelId="{3EFFB608-31E0-4B95-ACB3-5E8C86D8DC96}" type="parTrans" cxnId="{B7653DA5-3EE6-4676-856B-386514469A78}">
      <dgm:prSet/>
      <dgm:spPr/>
      <dgm:t>
        <a:bodyPr/>
        <a:lstStyle/>
        <a:p>
          <a:endParaRPr lang="en-US"/>
        </a:p>
      </dgm:t>
    </dgm:pt>
    <dgm:pt modelId="{B35F9671-3D77-47C0-B607-BF868FA6DCD3}" type="sibTrans" cxnId="{B7653DA5-3EE6-4676-856B-386514469A78}">
      <dgm:prSet/>
      <dgm:spPr/>
      <dgm:t>
        <a:bodyPr/>
        <a:lstStyle/>
        <a:p>
          <a:endParaRPr lang="en-US"/>
        </a:p>
      </dgm:t>
    </dgm:pt>
    <dgm:pt modelId="{61B4F2D5-0802-4CCC-8094-263B6AE89713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consts</a:t>
          </a:r>
          <a:endParaRPr lang="en-US" dirty="0"/>
        </a:p>
      </dgm:t>
    </dgm:pt>
    <dgm:pt modelId="{54A630CE-FA62-453B-9849-1DA2F935E128}" type="parTrans" cxnId="{C418E1D2-9A64-432A-87C7-06CDBBE92178}">
      <dgm:prSet/>
      <dgm:spPr/>
      <dgm:t>
        <a:bodyPr/>
        <a:lstStyle/>
        <a:p>
          <a:endParaRPr lang="en-US"/>
        </a:p>
      </dgm:t>
    </dgm:pt>
    <dgm:pt modelId="{E1251572-26F3-4007-984F-53FC88362463}" type="sibTrans" cxnId="{C418E1D2-9A64-432A-87C7-06CDBBE92178}">
      <dgm:prSet/>
      <dgm:spPr/>
      <dgm:t>
        <a:bodyPr/>
        <a:lstStyle/>
        <a:p>
          <a:endParaRPr lang="en-US"/>
        </a:p>
      </dgm:t>
    </dgm:pt>
    <dgm:pt modelId="{C0558706-A434-4562-B676-EF50A898234D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game_classes</a:t>
          </a:r>
          <a:endParaRPr lang="en-US" dirty="0"/>
        </a:p>
      </dgm:t>
    </dgm:pt>
    <dgm:pt modelId="{F1580CED-8D60-424C-9935-53BF3DB4B42C}" type="parTrans" cxnId="{E84C287D-E440-4DFA-8156-06B356560B12}">
      <dgm:prSet/>
      <dgm:spPr/>
      <dgm:t>
        <a:bodyPr/>
        <a:lstStyle/>
        <a:p>
          <a:endParaRPr lang="en-US"/>
        </a:p>
      </dgm:t>
    </dgm:pt>
    <dgm:pt modelId="{AD042C3C-C71F-4A12-BE54-1174C8943008}" type="sibTrans" cxnId="{E84C287D-E440-4DFA-8156-06B356560B12}">
      <dgm:prSet/>
      <dgm:spPr/>
      <dgm:t>
        <a:bodyPr/>
        <a:lstStyle/>
        <a:p>
          <a:endParaRPr lang="en-US"/>
        </a:p>
      </dgm:t>
    </dgm:pt>
    <dgm:pt modelId="{D788A286-24B8-415D-A318-B854B0148F46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utilities.py</a:t>
          </a:r>
        </a:p>
      </dgm:t>
    </dgm:pt>
    <dgm:pt modelId="{CEE9287E-FDBD-41A2-AFE6-C66190E272FC}" type="parTrans" cxnId="{BEBF79F4-367A-493B-9300-B4C48BAEC892}">
      <dgm:prSet/>
      <dgm:spPr/>
    </dgm:pt>
    <dgm:pt modelId="{C629A394-96CD-40BB-97E1-A4E07058E155}" type="sibTrans" cxnId="{BEBF79F4-367A-493B-9300-B4C48BAEC892}">
      <dgm:prSet/>
      <dgm:spPr/>
    </dgm:pt>
    <dgm:pt modelId="{8E3D3E70-9192-4B9A-9855-6F389B7F35C3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saves</a:t>
          </a:r>
        </a:p>
      </dgm:t>
    </dgm:pt>
    <dgm:pt modelId="{00FD276C-A60E-4025-BF6F-763E9AF8CBC7}" type="parTrans" cxnId="{BC09CC62-5A8C-42EC-8A16-FD2B963B0AB7}">
      <dgm:prSet/>
      <dgm:spPr/>
    </dgm:pt>
    <dgm:pt modelId="{C24B5AB9-536C-458F-BEA0-54CECF654F1A}" type="sibTrans" cxnId="{BC09CC62-5A8C-42EC-8A16-FD2B963B0AB7}">
      <dgm:prSet/>
      <dgm:spPr/>
    </dgm:pt>
    <dgm:pt modelId="{B7130A6E-321E-47BC-B80F-8A75ED79AF75}">
      <dgm:prSet phldr="0"/>
      <dgm:spPr/>
      <dgm:t>
        <a:bodyPr/>
        <a:lstStyle/>
        <a:p>
          <a:r>
            <a:rPr lang="en-US" dirty="0"/>
            <a:t>__main__.py</a:t>
          </a:r>
          <a:endParaRPr lang="en-US" dirty="0">
            <a:latin typeface="Calibri Light" panose="020F0302020204030204"/>
          </a:endParaRPr>
        </a:p>
      </dgm:t>
    </dgm:pt>
    <dgm:pt modelId="{A2F2DE70-B7AA-4E3C-B30F-BE8C5EA4B895}" type="parTrans" cxnId="{2BDC3337-BAD8-4D81-BBCB-5F5B522E2F58}">
      <dgm:prSet/>
      <dgm:spPr/>
    </dgm:pt>
    <dgm:pt modelId="{821B05F5-4F5B-4F74-B55D-AE9F2DFE4751}" type="sibTrans" cxnId="{2BDC3337-BAD8-4D81-BBCB-5F5B522E2F58}">
      <dgm:prSet/>
      <dgm:spPr/>
    </dgm:pt>
    <dgm:pt modelId="{8A39D761-62FC-4D71-AFDF-C61C6DC9896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payer.py</a:t>
          </a:r>
        </a:p>
      </dgm:t>
    </dgm:pt>
    <dgm:pt modelId="{FCEE2649-9D86-480E-A4A2-6E28DABBD1E4}" type="parTrans" cxnId="{6F34E16A-9F02-4F21-A67E-8BD6237E79F5}">
      <dgm:prSet/>
      <dgm:spPr/>
    </dgm:pt>
    <dgm:pt modelId="{EF021EE4-5143-4922-8562-D42910BC9441}" type="sibTrans" cxnId="{6F34E16A-9F02-4F21-A67E-8BD6237E79F5}">
      <dgm:prSet/>
      <dgm:spPr/>
    </dgm:pt>
    <dgm:pt modelId="{9168D5DA-8D2E-4FB8-BDA8-1B4B8430017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base_enemy.py</a:t>
          </a:r>
        </a:p>
      </dgm:t>
    </dgm:pt>
    <dgm:pt modelId="{BBF21FEF-8479-4A08-B123-4C01129BFF7F}" type="parTrans" cxnId="{47FEEA13-A032-4B6E-A9A7-7BE3AED46EAD}">
      <dgm:prSet/>
      <dgm:spPr/>
    </dgm:pt>
    <dgm:pt modelId="{6C2AF5D0-572F-4662-9A09-455084E364F4}" type="sibTrans" cxnId="{47FEEA13-A032-4B6E-A9A7-7BE3AED46EAD}">
      <dgm:prSet/>
      <dgm:spPr/>
    </dgm:pt>
    <dgm:pt modelId="{CB0E085C-08F2-4C74-A104-8BB7827D4D69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base_item.py</a:t>
          </a:r>
          <a:endParaRPr lang="en-US" dirty="0"/>
        </a:p>
      </dgm:t>
    </dgm:pt>
    <dgm:pt modelId="{18B2FC45-897B-4208-A6EA-7B0EAFD98A37}" type="parTrans" cxnId="{1D1B3642-31D9-4D77-B215-EE8ECC319CE9}">
      <dgm:prSet/>
      <dgm:spPr/>
    </dgm:pt>
    <dgm:pt modelId="{E51E8C5C-97D6-4DD4-98AF-80B286CB34B7}" type="sibTrans" cxnId="{1D1B3642-31D9-4D77-B215-EE8ECC319CE9}">
      <dgm:prSet/>
      <dgm:spPr/>
    </dgm:pt>
    <dgm:pt modelId="{65C8566A-D0D5-43A0-8342-6BF7FDD51D4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items</a:t>
          </a:r>
        </a:p>
      </dgm:t>
    </dgm:pt>
    <dgm:pt modelId="{2F9AEED8-C748-4AC9-9EFD-EF6774B1643C}" type="parTrans" cxnId="{467D82F1-1C18-4033-A84C-D2AEC85E09C0}">
      <dgm:prSet/>
      <dgm:spPr/>
    </dgm:pt>
    <dgm:pt modelId="{8E7ABFD4-92B9-4667-9E57-6F45A944C32C}" type="sibTrans" cxnId="{467D82F1-1C18-4033-A84C-D2AEC85E09C0}">
      <dgm:prSet/>
      <dgm:spPr/>
    </dgm:pt>
    <dgm:pt modelId="{6E052D89-57A7-4C2F-B7B6-E0B59083783D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games.db</a:t>
          </a:r>
        </a:p>
      </dgm:t>
    </dgm:pt>
    <dgm:pt modelId="{769C69BC-BECB-4558-BBAD-47FA50577593}" type="parTrans" cxnId="{EB3B18A6-D2F2-45C8-9F7A-56BF3B87961F}">
      <dgm:prSet/>
      <dgm:spPr/>
    </dgm:pt>
    <dgm:pt modelId="{2D3493AA-6762-422D-B1C3-F9F0016AB2A2}" type="sibTrans" cxnId="{EB3B18A6-D2F2-45C8-9F7A-56BF3B87961F}">
      <dgm:prSet/>
      <dgm:spPr/>
    </dgm:pt>
    <dgm:pt modelId="{F4D66393-426C-4D06-85FD-D30D45B4E51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data</a:t>
          </a:r>
        </a:p>
      </dgm:t>
    </dgm:pt>
    <dgm:pt modelId="{94F697FB-F3A4-4FCE-A5D7-D94C3B258B14}" type="parTrans" cxnId="{6D9947E9-5392-426F-AB2F-543C646A369F}">
      <dgm:prSet/>
      <dgm:spPr/>
    </dgm:pt>
    <dgm:pt modelId="{B084244E-72A9-40B2-AC3D-A4C0EAE34778}" type="sibTrans" cxnId="{6D9947E9-5392-426F-AB2F-543C646A369F}">
      <dgm:prSet/>
      <dgm:spPr/>
    </dgm:pt>
    <dgm:pt modelId="{E1BC830D-BAF6-4C71-A5CD-520B67FECFF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db</a:t>
          </a:r>
        </a:p>
      </dgm:t>
    </dgm:pt>
    <dgm:pt modelId="{93DCDB2B-10E3-41D7-A265-A1A59EE605C4}" type="parTrans" cxnId="{B148FA91-4C4F-4923-B60D-E869786D8AF0}">
      <dgm:prSet/>
      <dgm:spPr/>
    </dgm:pt>
    <dgm:pt modelId="{D85E0D6E-D1C4-4A46-BFD4-FB30C1209426}" type="sibTrans" cxnId="{B148FA91-4C4F-4923-B60D-E869786D8AF0}">
      <dgm:prSet/>
      <dgm:spPr/>
    </dgm:pt>
    <dgm:pt modelId="{622E857C-3A45-419B-892B-D30521623EDF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fght_system</a:t>
          </a:r>
        </a:p>
      </dgm:t>
    </dgm:pt>
    <dgm:pt modelId="{363F738F-598D-4E89-98B1-9683DB6E0163}" type="parTrans" cxnId="{1D2C6CBA-F089-4BDE-9A66-81BF300F8C21}">
      <dgm:prSet/>
      <dgm:spPr/>
    </dgm:pt>
    <dgm:pt modelId="{3D54ACB7-CD15-4598-8361-0474C4EA5365}" type="sibTrans" cxnId="{1D2C6CBA-F089-4BDE-9A66-81BF300F8C21}">
      <dgm:prSet/>
      <dgm:spPr/>
    </dgm:pt>
    <dgm:pt modelId="{A63875FF-B4F4-4770-B0CA-6DC89BDB0077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main_menu</a:t>
          </a:r>
        </a:p>
      </dgm:t>
    </dgm:pt>
    <dgm:pt modelId="{2D7535D6-DD11-41A8-A7E0-B9B33FB1B3B2}" type="parTrans" cxnId="{84F9C18E-1A91-4D9D-BEE3-D647C8166624}">
      <dgm:prSet/>
      <dgm:spPr/>
    </dgm:pt>
    <dgm:pt modelId="{AB4AC4DA-5EC5-4114-8368-E5645A159A48}" type="sibTrans" cxnId="{84F9C18E-1A91-4D9D-BEE3-D647C8166624}">
      <dgm:prSet/>
      <dgm:spPr/>
    </dgm:pt>
    <dgm:pt modelId="{AC5B5AC9-7D34-4A0F-8CE6-5EADBA39B96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locations</a:t>
          </a:r>
        </a:p>
      </dgm:t>
    </dgm:pt>
    <dgm:pt modelId="{B8D478A8-4B64-45B4-A97A-1DE757B4DA44}" type="parTrans" cxnId="{A8CC6F83-45A6-4F94-A01D-D69954EAC358}">
      <dgm:prSet/>
      <dgm:spPr/>
    </dgm:pt>
    <dgm:pt modelId="{542C9FAE-9ED9-498C-9140-B21F66CD411C}" type="sibTrans" cxnId="{A8CC6F83-45A6-4F94-A01D-D69954EAC358}">
      <dgm:prSet/>
      <dgm:spPr/>
    </dgm:pt>
    <dgm:pt modelId="{1E6F505C-A13E-47A1-8BF7-2B21F45FBBF0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start_game_menus</a:t>
          </a:r>
        </a:p>
      </dgm:t>
    </dgm:pt>
    <dgm:pt modelId="{306B0EE7-AF83-4F4A-AD5B-655A2A673DCB}" type="parTrans" cxnId="{E4D9EC09-0001-45B2-8DA0-C9ECDBF56B90}">
      <dgm:prSet/>
      <dgm:spPr/>
    </dgm:pt>
    <dgm:pt modelId="{909A7B55-16D8-434E-8070-0180FF362235}" type="sibTrans" cxnId="{E4D9EC09-0001-45B2-8DA0-C9ECDBF56B90}">
      <dgm:prSet/>
      <dgm:spPr/>
    </dgm:pt>
    <dgm:pt modelId="{09F4342A-ADF9-4FD9-922B-A5BFE9A60E60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game.py</a:t>
          </a:r>
        </a:p>
      </dgm:t>
    </dgm:pt>
    <dgm:pt modelId="{7EAC4B44-1586-4BAA-8911-8F6D54987DA8}" type="parTrans" cxnId="{AB176EBA-EF92-402D-BB9F-FE35C8DDC51A}">
      <dgm:prSet/>
      <dgm:spPr/>
    </dgm:pt>
    <dgm:pt modelId="{7741375F-61ED-4469-A614-42221D1C68CC}" type="sibTrans" cxnId="{AB176EBA-EF92-402D-BB9F-FE35C8DDC51A}">
      <dgm:prSet/>
      <dgm:spPr/>
    </dgm:pt>
    <dgm:pt modelId="{9D174A3C-41C9-4494-A131-537A331B9AD9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base_handler.py</a:t>
          </a:r>
        </a:p>
      </dgm:t>
    </dgm:pt>
    <dgm:pt modelId="{B16142C3-A067-4101-BD42-67DABA9C8FBC}" type="parTrans" cxnId="{1C7ED567-F4B3-492F-8722-9B1601D0134A}">
      <dgm:prSet/>
      <dgm:spPr/>
    </dgm:pt>
    <dgm:pt modelId="{F5AA0DFE-C7CA-4FDC-BB5C-3F46E10BC13F}" type="sibTrans" cxnId="{1C7ED567-F4B3-492F-8722-9B1601D0134A}">
      <dgm:prSet/>
      <dgm:spPr/>
    </dgm:pt>
    <dgm:pt modelId="{4152E6D1-1646-40DA-A200-5FE76FD74EA5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base_location.py</a:t>
          </a:r>
        </a:p>
      </dgm:t>
    </dgm:pt>
    <dgm:pt modelId="{A10FA03E-C5A6-456B-9A48-2E95059150BC}" type="parTrans" cxnId="{71F3710A-79CD-44BB-AC17-CAEE855BA6D6}">
      <dgm:prSet/>
      <dgm:spPr/>
    </dgm:pt>
    <dgm:pt modelId="{EA096507-965F-4649-A90A-00952B53C883}" type="sibTrans" cxnId="{71F3710A-79CD-44BB-AC17-CAEE855BA6D6}">
      <dgm:prSet/>
      <dgm:spPr/>
    </dgm:pt>
    <dgm:pt modelId="{3A430C85-75F0-4931-9CBF-407AE44D9249}" type="pres">
      <dgm:prSet presAssocID="{F86D9918-9074-4935-86F8-A5C610CA9D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AB0195-FFE3-4414-8C26-6C4130E79687}" type="pres">
      <dgm:prSet presAssocID="{C2BF46B1-011C-486E-BAFB-3871206629E2}" presName="hierRoot1" presStyleCnt="0">
        <dgm:presLayoutVars>
          <dgm:hierBranch val="init"/>
        </dgm:presLayoutVars>
      </dgm:prSet>
      <dgm:spPr/>
    </dgm:pt>
    <dgm:pt modelId="{DE2C0FF6-8100-4782-9E02-F28428FC4485}" type="pres">
      <dgm:prSet presAssocID="{C2BF46B1-011C-486E-BAFB-3871206629E2}" presName="rootComposite1" presStyleCnt="0"/>
      <dgm:spPr/>
    </dgm:pt>
    <dgm:pt modelId="{CC5FB16B-C089-4C10-9B18-E8D11BE3C581}" type="pres">
      <dgm:prSet presAssocID="{C2BF46B1-011C-486E-BAFB-3871206629E2}" presName="rootText1" presStyleLbl="node0" presStyleIdx="0" presStyleCnt="1">
        <dgm:presLayoutVars>
          <dgm:chPref val="3"/>
        </dgm:presLayoutVars>
      </dgm:prSet>
      <dgm:spPr/>
    </dgm:pt>
    <dgm:pt modelId="{981AB2C6-CDAA-4A46-AC0D-92CC329CF985}" type="pres">
      <dgm:prSet presAssocID="{C2BF46B1-011C-486E-BAFB-3871206629E2}" presName="rootConnector1" presStyleLbl="node1" presStyleIdx="0" presStyleCnt="0"/>
      <dgm:spPr/>
    </dgm:pt>
    <dgm:pt modelId="{ADB461A0-BE9E-47A5-A0E4-992043E80F3C}" type="pres">
      <dgm:prSet presAssocID="{C2BF46B1-011C-486E-BAFB-3871206629E2}" presName="hierChild2" presStyleCnt="0"/>
      <dgm:spPr/>
    </dgm:pt>
    <dgm:pt modelId="{B792AF66-9B45-4C2C-92CF-51B30EE52F9D}" type="pres">
      <dgm:prSet presAssocID="{3EFFB608-31E0-4B95-ACB3-5E8C86D8DC96}" presName="Name37" presStyleLbl="parChTrans1D2" presStyleIdx="0" presStyleCnt="6"/>
      <dgm:spPr/>
    </dgm:pt>
    <dgm:pt modelId="{D5AFAD5A-168F-4065-AA7D-03144B868807}" type="pres">
      <dgm:prSet presAssocID="{C25EA841-6074-4404-ABDF-56E18C077F69}" presName="hierRoot2" presStyleCnt="0">
        <dgm:presLayoutVars>
          <dgm:hierBranch val="init"/>
        </dgm:presLayoutVars>
      </dgm:prSet>
      <dgm:spPr/>
    </dgm:pt>
    <dgm:pt modelId="{F84BAD4A-75DC-4E86-9682-0B200F5E0417}" type="pres">
      <dgm:prSet presAssocID="{C25EA841-6074-4404-ABDF-56E18C077F69}" presName="rootComposite" presStyleCnt="0"/>
      <dgm:spPr/>
    </dgm:pt>
    <dgm:pt modelId="{FBA47B6C-55FC-489A-96EA-BC65577D8C6D}" type="pres">
      <dgm:prSet presAssocID="{C25EA841-6074-4404-ABDF-56E18C077F69}" presName="rootText" presStyleLbl="node2" presStyleIdx="0" presStyleCnt="6">
        <dgm:presLayoutVars>
          <dgm:chPref val="3"/>
        </dgm:presLayoutVars>
      </dgm:prSet>
      <dgm:spPr/>
    </dgm:pt>
    <dgm:pt modelId="{523908A3-9577-4B13-A723-91935B420870}" type="pres">
      <dgm:prSet presAssocID="{C25EA841-6074-4404-ABDF-56E18C077F69}" presName="rootConnector" presStyleLbl="node2" presStyleIdx="0" presStyleCnt="6"/>
      <dgm:spPr/>
    </dgm:pt>
    <dgm:pt modelId="{8F000C50-DE64-41F9-BA56-5F360FBFB6AA}" type="pres">
      <dgm:prSet presAssocID="{C25EA841-6074-4404-ABDF-56E18C077F69}" presName="hierChild4" presStyleCnt="0"/>
      <dgm:spPr/>
    </dgm:pt>
    <dgm:pt modelId="{6A2582D1-F044-4891-9A70-BDC90E328ACC}" type="pres">
      <dgm:prSet presAssocID="{363F738F-598D-4E89-98B1-9683DB6E0163}" presName="Name37" presStyleLbl="parChTrans1D3" presStyleIdx="0" presStyleCnt="11"/>
      <dgm:spPr/>
    </dgm:pt>
    <dgm:pt modelId="{3191091D-C521-4180-8B2B-7E4ECEABA6EF}" type="pres">
      <dgm:prSet presAssocID="{622E857C-3A45-419B-892B-D30521623EDF}" presName="hierRoot2" presStyleCnt="0">
        <dgm:presLayoutVars>
          <dgm:hierBranch val="init"/>
        </dgm:presLayoutVars>
      </dgm:prSet>
      <dgm:spPr/>
    </dgm:pt>
    <dgm:pt modelId="{EF319427-A536-4CF5-A2F7-8D3B26BEE5EF}" type="pres">
      <dgm:prSet presAssocID="{622E857C-3A45-419B-892B-D30521623EDF}" presName="rootComposite" presStyleCnt="0"/>
      <dgm:spPr/>
    </dgm:pt>
    <dgm:pt modelId="{0F04CB8F-0695-45EC-9D36-E29A5F4AA5DB}" type="pres">
      <dgm:prSet presAssocID="{622E857C-3A45-419B-892B-D30521623EDF}" presName="rootText" presStyleLbl="node3" presStyleIdx="0" presStyleCnt="11">
        <dgm:presLayoutVars>
          <dgm:chPref val="3"/>
        </dgm:presLayoutVars>
      </dgm:prSet>
      <dgm:spPr/>
    </dgm:pt>
    <dgm:pt modelId="{597BE7AB-2FC5-4C6C-B137-129C23713548}" type="pres">
      <dgm:prSet presAssocID="{622E857C-3A45-419B-892B-D30521623EDF}" presName="rootConnector" presStyleLbl="node3" presStyleIdx="0" presStyleCnt="11"/>
      <dgm:spPr/>
    </dgm:pt>
    <dgm:pt modelId="{2C790C4D-17CC-4DBF-BA21-3ED1716CEAD6}" type="pres">
      <dgm:prSet presAssocID="{622E857C-3A45-419B-892B-D30521623EDF}" presName="hierChild4" presStyleCnt="0"/>
      <dgm:spPr/>
    </dgm:pt>
    <dgm:pt modelId="{85DE0534-3604-403B-8635-F1FACE5D5988}" type="pres">
      <dgm:prSet presAssocID="{622E857C-3A45-419B-892B-D30521623EDF}" presName="hierChild5" presStyleCnt="0"/>
      <dgm:spPr/>
    </dgm:pt>
    <dgm:pt modelId="{713927BA-72E3-4FB6-8409-4CDCB2B062C1}" type="pres">
      <dgm:prSet presAssocID="{B8D478A8-4B64-45B4-A97A-1DE757B4DA44}" presName="Name37" presStyleLbl="parChTrans1D3" presStyleIdx="1" presStyleCnt="11"/>
      <dgm:spPr/>
    </dgm:pt>
    <dgm:pt modelId="{2075E21E-DCD5-4A2F-A4C6-9CDC477B7ABD}" type="pres">
      <dgm:prSet presAssocID="{AC5B5AC9-7D34-4A0F-8CE6-5EADBA39B96F}" presName="hierRoot2" presStyleCnt="0">
        <dgm:presLayoutVars>
          <dgm:hierBranch val="init"/>
        </dgm:presLayoutVars>
      </dgm:prSet>
      <dgm:spPr/>
    </dgm:pt>
    <dgm:pt modelId="{C0FE5D45-99A3-46D2-9F4B-E2F8D43B99AA}" type="pres">
      <dgm:prSet presAssocID="{AC5B5AC9-7D34-4A0F-8CE6-5EADBA39B96F}" presName="rootComposite" presStyleCnt="0"/>
      <dgm:spPr/>
    </dgm:pt>
    <dgm:pt modelId="{72F660E1-31B1-4475-99C4-E566A775B148}" type="pres">
      <dgm:prSet presAssocID="{AC5B5AC9-7D34-4A0F-8CE6-5EADBA39B96F}" presName="rootText" presStyleLbl="node3" presStyleIdx="1" presStyleCnt="11">
        <dgm:presLayoutVars>
          <dgm:chPref val="3"/>
        </dgm:presLayoutVars>
      </dgm:prSet>
      <dgm:spPr/>
    </dgm:pt>
    <dgm:pt modelId="{F3B29126-6963-4751-B2CD-562AA13B8C00}" type="pres">
      <dgm:prSet presAssocID="{AC5B5AC9-7D34-4A0F-8CE6-5EADBA39B96F}" presName="rootConnector" presStyleLbl="node3" presStyleIdx="1" presStyleCnt="11"/>
      <dgm:spPr/>
    </dgm:pt>
    <dgm:pt modelId="{A2E5709E-52BF-4FF1-BE4D-87C02F483C5D}" type="pres">
      <dgm:prSet presAssocID="{AC5B5AC9-7D34-4A0F-8CE6-5EADBA39B96F}" presName="hierChild4" presStyleCnt="0"/>
      <dgm:spPr/>
    </dgm:pt>
    <dgm:pt modelId="{B780D13A-516B-4151-8E52-49F9908EC516}" type="pres">
      <dgm:prSet presAssocID="{A10FA03E-C5A6-456B-9A48-2E95059150BC}" presName="Name37" presStyleLbl="parChTrans1D4" presStyleIdx="0" presStyleCnt="3"/>
      <dgm:spPr/>
    </dgm:pt>
    <dgm:pt modelId="{30EED6D8-7B2A-47EB-B3EB-E21E663B9C3E}" type="pres">
      <dgm:prSet presAssocID="{4152E6D1-1646-40DA-A200-5FE76FD74EA5}" presName="hierRoot2" presStyleCnt="0">
        <dgm:presLayoutVars>
          <dgm:hierBranch val="init"/>
        </dgm:presLayoutVars>
      </dgm:prSet>
      <dgm:spPr/>
    </dgm:pt>
    <dgm:pt modelId="{2E23F18B-6725-41E4-8B62-C06A29ED7D65}" type="pres">
      <dgm:prSet presAssocID="{4152E6D1-1646-40DA-A200-5FE76FD74EA5}" presName="rootComposite" presStyleCnt="0"/>
      <dgm:spPr/>
    </dgm:pt>
    <dgm:pt modelId="{FFD5890B-E8C1-461D-8D20-D97B2BF99469}" type="pres">
      <dgm:prSet presAssocID="{4152E6D1-1646-40DA-A200-5FE76FD74EA5}" presName="rootText" presStyleLbl="node4" presStyleIdx="0" presStyleCnt="3">
        <dgm:presLayoutVars>
          <dgm:chPref val="3"/>
        </dgm:presLayoutVars>
      </dgm:prSet>
      <dgm:spPr/>
    </dgm:pt>
    <dgm:pt modelId="{90072A04-F13A-4D58-9CAC-FC0CF2AB1773}" type="pres">
      <dgm:prSet presAssocID="{4152E6D1-1646-40DA-A200-5FE76FD74EA5}" presName="rootConnector" presStyleLbl="node4" presStyleIdx="0" presStyleCnt="3"/>
      <dgm:spPr/>
    </dgm:pt>
    <dgm:pt modelId="{2D05084C-C5FF-4523-B9F9-852A3B28DAF5}" type="pres">
      <dgm:prSet presAssocID="{4152E6D1-1646-40DA-A200-5FE76FD74EA5}" presName="hierChild4" presStyleCnt="0"/>
      <dgm:spPr/>
    </dgm:pt>
    <dgm:pt modelId="{1D23274B-5A50-4481-BF3C-4C7D3FFC06E3}" type="pres">
      <dgm:prSet presAssocID="{4152E6D1-1646-40DA-A200-5FE76FD74EA5}" presName="hierChild5" presStyleCnt="0"/>
      <dgm:spPr/>
    </dgm:pt>
    <dgm:pt modelId="{9B46BEBB-2042-4A90-9A8B-7D515E972DCB}" type="pres">
      <dgm:prSet presAssocID="{AC5B5AC9-7D34-4A0F-8CE6-5EADBA39B96F}" presName="hierChild5" presStyleCnt="0"/>
      <dgm:spPr/>
    </dgm:pt>
    <dgm:pt modelId="{264B00CC-3C49-4DFE-9021-13E9B100FDA0}" type="pres">
      <dgm:prSet presAssocID="{2D7535D6-DD11-41A8-A7E0-B9B33FB1B3B2}" presName="Name37" presStyleLbl="parChTrans1D3" presStyleIdx="2" presStyleCnt="11"/>
      <dgm:spPr/>
    </dgm:pt>
    <dgm:pt modelId="{01B1D7DD-AEA7-41C6-8034-C5C4F27EE18F}" type="pres">
      <dgm:prSet presAssocID="{A63875FF-B4F4-4770-B0CA-6DC89BDB0077}" presName="hierRoot2" presStyleCnt="0">
        <dgm:presLayoutVars>
          <dgm:hierBranch val="init"/>
        </dgm:presLayoutVars>
      </dgm:prSet>
      <dgm:spPr/>
    </dgm:pt>
    <dgm:pt modelId="{348D079F-130F-414C-8B77-FB4163F1DE7E}" type="pres">
      <dgm:prSet presAssocID="{A63875FF-B4F4-4770-B0CA-6DC89BDB0077}" presName="rootComposite" presStyleCnt="0"/>
      <dgm:spPr/>
    </dgm:pt>
    <dgm:pt modelId="{7F59042B-33BA-4E0F-88FB-4DC32DFE50E7}" type="pres">
      <dgm:prSet presAssocID="{A63875FF-B4F4-4770-B0CA-6DC89BDB0077}" presName="rootText" presStyleLbl="node3" presStyleIdx="2" presStyleCnt="11">
        <dgm:presLayoutVars>
          <dgm:chPref val="3"/>
        </dgm:presLayoutVars>
      </dgm:prSet>
      <dgm:spPr/>
    </dgm:pt>
    <dgm:pt modelId="{6F416FFF-71EB-4FD3-9DD2-74D5F255E507}" type="pres">
      <dgm:prSet presAssocID="{A63875FF-B4F4-4770-B0CA-6DC89BDB0077}" presName="rootConnector" presStyleLbl="node3" presStyleIdx="2" presStyleCnt="11"/>
      <dgm:spPr/>
    </dgm:pt>
    <dgm:pt modelId="{4C24FB7E-3247-4540-AF30-49E79431C3C9}" type="pres">
      <dgm:prSet presAssocID="{A63875FF-B4F4-4770-B0CA-6DC89BDB0077}" presName="hierChild4" presStyleCnt="0"/>
      <dgm:spPr/>
    </dgm:pt>
    <dgm:pt modelId="{7C2525A9-E546-4722-A620-4BE7F425A7A3}" type="pres">
      <dgm:prSet presAssocID="{A63875FF-B4F4-4770-B0CA-6DC89BDB0077}" presName="hierChild5" presStyleCnt="0"/>
      <dgm:spPr/>
    </dgm:pt>
    <dgm:pt modelId="{9CDABDD0-5E86-44D0-A10D-0470009AF40E}" type="pres">
      <dgm:prSet presAssocID="{306B0EE7-AF83-4F4A-AD5B-655A2A673DCB}" presName="Name37" presStyleLbl="parChTrans1D3" presStyleIdx="3" presStyleCnt="11"/>
      <dgm:spPr/>
    </dgm:pt>
    <dgm:pt modelId="{08145C41-3516-47FD-9736-16338B962E8E}" type="pres">
      <dgm:prSet presAssocID="{1E6F505C-A13E-47A1-8BF7-2B21F45FBBF0}" presName="hierRoot2" presStyleCnt="0">
        <dgm:presLayoutVars>
          <dgm:hierBranch val="init"/>
        </dgm:presLayoutVars>
      </dgm:prSet>
      <dgm:spPr/>
    </dgm:pt>
    <dgm:pt modelId="{4BB01AE3-B693-4B53-AA5C-70AA45ECA532}" type="pres">
      <dgm:prSet presAssocID="{1E6F505C-A13E-47A1-8BF7-2B21F45FBBF0}" presName="rootComposite" presStyleCnt="0"/>
      <dgm:spPr/>
    </dgm:pt>
    <dgm:pt modelId="{7BDE1DAF-4DD8-4E5B-818A-3AEC84318987}" type="pres">
      <dgm:prSet presAssocID="{1E6F505C-A13E-47A1-8BF7-2B21F45FBBF0}" presName="rootText" presStyleLbl="node3" presStyleIdx="3" presStyleCnt="11">
        <dgm:presLayoutVars>
          <dgm:chPref val="3"/>
        </dgm:presLayoutVars>
      </dgm:prSet>
      <dgm:spPr/>
    </dgm:pt>
    <dgm:pt modelId="{EE59516E-86EC-4672-AC79-A70B1C98D220}" type="pres">
      <dgm:prSet presAssocID="{1E6F505C-A13E-47A1-8BF7-2B21F45FBBF0}" presName="rootConnector" presStyleLbl="node3" presStyleIdx="3" presStyleCnt="11"/>
      <dgm:spPr/>
    </dgm:pt>
    <dgm:pt modelId="{C1C01E4F-D38D-46D8-8964-152B713AC57E}" type="pres">
      <dgm:prSet presAssocID="{1E6F505C-A13E-47A1-8BF7-2B21F45FBBF0}" presName="hierChild4" presStyleCnt="0"/>
      <dgm:spPr/>
    </dgm:pt>
    <dgm:pt modelId="{927D2773-ECC3-458D-97B5-8336D98577EA}" type="pres">
      <dgm:prSet presAssocID="{1E6F505C-A13E-47A1-8BF7-2B21F45FBBF0}" presName="hierChild5" presStyleCnt="0"/>
      <dgm:spPr/>
    </dgm:pt>
    <dgm:pt modelId="{C644B033-E5FF-43CA-8F4A-7D52CED73862}" type="pres">
      <dgm:prSet presAssocID="{B16142C3-A067-4101-BD42-67DABA9C8FBC}" presName="Name37" presStyleLbl="parChTrans1D3" presStyleIdx="4" presStyleCnt="11"/>
      <dgm:spPr/>
    </dgm:pt>
    <dgm:pt modelId="{F369C630-4EF5-4799-B639-0B9CCFF420ED}" type="pres">
      <dgm:prSet presAssocID="{9D174A3C-41C9-4494-A131-537A331B9AD9}" presName="hierRoot2" presStyleCnt="0">
        <dgm:presLayoutVars>
          <dgm:hierBranch val="init"/>
        </dgm:presLayoutVars>
      </dgm:prSet>
      <dgm:spPr/>
    </dgm:pt>
    <dgm:pt modelId="{51628622-BEB6-4E3A-B7E9-0C06F5A11501}" type="pres">
      <dgm:prSet presAssocID="{9D174A3C-41C9-4494-A131-537A331B9AD9}" presName="rootComposite" presStyleCnt="0"/>
      <dgm:spPr/>
    </dgm:pt>
    <dgm:pt modelId="{4B1E746E-0DC7-4770-8786-7059DA52AEDA}" type="pres">
      <dgm:prSet presAssocID="{9D174A3C-41C9-4494-A131-537A331B9AD9}" presName="rootText" presStyleLbl="node3" presStyleIdx="4" presStyleCnt="11">
        <dgm:presLayoutVars>
          <dgm:chPref val="3"/>
        </dgm:presLayoutVars>
      </dgm:prSet>
      <dgm:spPr/>
    </dgm:pt>
    <dgm:pt modelId="{6A6DD127-CD31-49C3-B336-D0897CC5CEFD}" type="pres">
      <dgm:prSet presAssocID="{9D174A3C-41C9-4494-A131-537A331B9AD9}" presName="rootConnector" presStyleLbl="node3" presStyleIdx="4" presStyleCnt="11"/>
      <dgm:spPr/>
    </dgm:pt>
    <dgm:pt modelId="{EACA6CB1-4283-442B-8F1D-D2E795EBD1F2}" type="pres">
      <dgm:prSet presAssocID="{9D174A3C-41C9-4494-A131-537A331B9AD9}" presName="hierChild4" presStyleCnt="0"/>
      <dgm:spPr/>
    </dgm:pt>
    <dgm:pt modelId="{68CDE5CA-BFE5-4840-9CED-1AB57BA5E12F}" type="pres">
      <dgm:prSet presAssocID="{9D174A3C-41C9-4494-A131-537A331B9AD9}" presName="hierChild5" presStyleCnt="0"/>
      <dgm:spPr/>
    </dgm:pt>
    <dgm:pt modelId="{6B71D4D9-BEB6-4B76-BBB3-7804BDA66AD7}" type="pres">
      <dgm:prSet presAssocID="{7EAC4B44-1586-4BAA-8911-8F6D54987DA8}" presName="Name37" presStyleLbl="parChTrans1D3" presStyleIdx="5" presStyleCnt="11"/>
      <dgm:spPr/>
    </dgm:pt>
    <dgm:pt modelId="{8FEF219B-69EB-49D7-81EF-4A78D1965236}" type="pres">
      <dgm:prSet presAssocID="{09F4342A-ADF9-4FD9-922B-A5BFE9A60E60}" presName="hierRoot2" presStyleCnt="0">
        <dgm:presLayoutVars>
          <dgm:hierBranch val="init"/>
        </dgm:presLayoutVars>
      </dgm:prSet>
      <dgm:spPr/>
    </dgm:pt>
    <dgm:pt modelId="{5458D721-5DCD-4668-A6A5-3DB892401863}" type="pres">
      <dgm:prSet presAssocID="{09F4342A-ADF9-4FD9-922B-A5BFE9A60E60}" presName="rootComposite" presStyleCnt="0"/>
      <dgm:spPr/>
    </dgm:pt>
    <dgm:pt modelId="{EA60407D-0879-4FA5-AB72-08CCA04E3D52}" type="pres">
      <dgm:prSet presAssocID="{09F4342A-ADF9-4FD9-922B-A5BFE9A60E60}" presName="rootText" presStyleLbl="node3" presStyleIdx="5" presStyleCnt="11">
        <dgm:presLayoutVars>
          <dgm:chPref val="3"/>
        </dgm:presLayoutVars>
      </dgm:prSet>
      <dgm:spPr/>
    </dgm:pt>
    <dgm:pt modelId="{2E884E73-3C71-4FAB-B99F-EAB079B05287}" type="pres">
      <dgm:prSet presAssocID="{09F4342A-ADF9-4FD9-922B-A5BFE9A60E60}" presName="rootConnector" presStyleLbl="node3" presStyleIdx="5" presStyleCnt="11"/>
      <dgm:spPr/>
    </dgm:pt>
    <dgm:pt modelId="{A5BB4B69-CDC6-4373-A157-8ED8C7F27238}" type="pres">
      <dgm:prSet presAssocID="{09F4342A-ADF9-4FD9-922B-A5BFE9A60E60}" presName="hierChild4" presStyleCnt="0"/>
      <dgm:spPr/>
    </dgm:pt>
    <dgm:pt modelId="{5061213A-9153-47C2-A541-7202FBE25625}" type="pres">
      <dgm:prSet presAssocID="{09F4342A-ADF9-4FD9-922B-A5BFE9A60E60}" presName="hierChild5" presStyleCnt="0"/>
      <dgm:spPr/>
    </dgm:pt>
    <dgm:pt modelId="{CD99351C-04BD-4D45-B044-E5BA8EB5CAA8}" type="pres">
      <dgm:prSet presAssocID="{C25EA841-6074-4404-ABDF-56E18C077F69}" presName="hierChild5" presStyleCnt="0"/>
      <dgm:spPr/>
    </dgm:pt>
    <dgm:pt modelId="{0AF26D92-A467-4848-9A51-B7BFE8FC5C8A}" type="pres">
      <dgm:prSet presAssocID="{54A630CE-FA62-453B-9849-1DA2F935E128}" presName="Name37" presStyleLbl="parChTrans1D2" presStyleIdx="1" presStyleCnt="6"/>
      <dgm:spPr/>
    </dgm:pt>
    <dgm:pt modelId="{31672DBE-B4FE-4661-BB8A-0CCCA773CCA2}" type="pres">
      <dgm:prSet presAssocID="{61B4F2D5-0802-4CCC-8094-263B6AE89713}" presName="hierRoot2" presStyleCnt="0">
        <dgm:presLayoutVars>
          <dgm:hierBranch val="init"/>
        </dgm:presLayoutVars>
      </dgm:prSet>
      <dgm:spPr/>
    </dgm:pt>
    <dgm:pt modelId="{A8FB80DD-31EC-4539-BAFC-BDD5A7CFD85D}" type="pres">
      <dgm:prSet presAssocID="{61B4F2D5-0802-4CCC-8094-263B6AE89713}" presName="rootComposite" presStyleCnt="0"/>
      <dgm:spPr/>
    </dgm:pt>
    <dgm:pt modelId="{9B3543E7-F4CE-44AE-91C5-11FA82C3211D}" type="pres">
      <dgm:prSet presAssocID="{61B4F2D5-0802-4CCC-8094-263B6AE89713}" presName="rootText" presStyleLbl="node2" presStyleIdx="1" presStyleCnt="6">
        <dgm:presLayoutVars>
          <dgm:chPref val="3"/>
        </dgm:presLayoutVars>
      </dgm:prSet>
      <dgm:spPr/>
    </dgm:pt>
    <dgm:pt modelId="{EE8E969C-51D5-42F7-8779-534D6521C4C8}" type="pres">
      <dgm:prSet presAssocID="{61B4F2D5-0802-4CCC-8094-263B6AE89713}" presName="rootConnector" presStyleLbl="node2" presStyleIdx="1" presStyleCnt="6"/>
      <dgm:spPr/>
    </dgm:pt>
    <dgm:pt modelId="{6F043D10-B69A-4E62-AA74-ADE315EC9027}" type="pres">
      <dgm:prSet presAssocID="{61B4F2D5-0802-4CCC-8094-263B6AE89713}" presName="hierChild4" presStyleCnt="0"/>
      <dgm:spPr/>
    </dgm:pt>
    <dgm:pt modelId="{1DA4B73C-09CF-451D-86CB-991BB09A4C3C}" type="pres">
      <dgm:prSet presAssocID="{61B4F2D5-0802-4CCC-8094-263B6AE89713}" presName="hierChild5" presStyleCnt="0"/>
      <dgm:spPr/>
    </dgm:pt>
    <dgm:pt modelId="{886FCCED-833E-4D7E-9CC7-949DDFB4449E}" type="pres">
      <dgm:prSet presAssocID="{F1580CED-8D60-424C-9935-53BF3DB4B42C}" presName="Name37" presStyleLbl="parChTrans1D2" presStyleIdx="2" presStyleCnt="6"/>
      <dgm:spPr/>
    </dgm:pt>
    <dgm:pt modelId="{DA5D6EAF-2A60-40A0-A78F-2CCCE51547E3}" type="pres">
      <dgm:prSet presAssocID="{C0558706-A434-4562-B676-EF50A898234D}" presName="hierRoot2" presStyleCnt="0">
        <dgm:presLayoutVars>
          <dgm:hierBranch val="init"/>
        </dgm:presLayoutVars>
      </dgm:prSet>
      <dgm:spPr/>
    </dgm:pt>
    <dgm:pt modelId="{E054F2EC-ABF2-4295-A38E-2A091E7F0D71}" type="pres">
      <dgm:prSet presAssocID="{C0558706-A434-4562-B676-EF50A898234D}" presName="rootComposite" presStyleCnt="0"/>
      <dgm:spPr/>
    </dgm:pt>
    <dgm:pt modelId="{37C47D7B-C00A-40B5-8FEF-23DA38C24B2E}" type="pres">
      <dgm:prSet presAssocID="{C0558706-A434-4562-B676-EF50A898234D}" presName="rootText" presStyleLbl="node2" presStyleIdx="2" presStyleCnt="6">
        <dgm:presLayoutVars>
          <dgm:chPref val="3"/>
        </dgm:presLayoutVars>
      </dgm:prSet>
      <dgm:spPr/>
    </dgm:pt>
    <dgm:pt modelId="{6E2DA781-B30C-42C8-AA23-90DED4E23376}" type="pres">
      <dgm:prSet presAssocID="{C0558706-A434-4562-B676-EF50A898234D}" presName="rootConnector" presStyleLbl="node2" presStyleIdx="2" presStyleCnt="6"/>
      <dgm:spPr/>
    </dgm:pt>
    <dgm:pt modelId="{CA10CED2-7298-4496-A6A4-A8F82BFC9D52}" type="pres">
      <dgm:prSet presAssocID="{C0558706-A434-4562-B676-EF50A898234D}" presName="hierChild4" presStyleCnt="0"/>
      <dgm:spPr/>
    </dgm:pt>
    <dgm:pt modelId="{AD743BAE-FCF1-458F-AF64-A28CC8C05978}" type="pres">
      <dgm:prSet presAssocID="{FCEE2649-9D86-480E-A4A2-6E28DABBD1E4}" presName="Name37" presStyleLbl="parChTrans1D3" presStyleIdx="6" presStyleCnt="11"/>
      <dgm:spPr/>
    </dgm:pt>
    <dgm:pt modelId="{396E74A4-30AD-475B-8ECD-10C25AA36661}" type="pres">
      <dgm:prSet presAssocID="{8A39D761-62FC-4D71-AFDF-C61C6DC9896A}" presName="hierRoot2" presStyleCnt="0">
        <dgm:presLayoutVars>
          <dgm:hierBranch val="init"/>
        </dgm:presLayoutVars>
      </dgm:prSet>
      <dgm:spPr/>
    </dgm:pt>
    <dgm:pt modelId="{4DDD3560-4E40-4D2C-AC28-1B73F783CB0E}" type="pres">
      <dgm:prSet presAssocID="{8A39D761-62FC-4D71-AFDF-C61C6DC9896A}" presName="rootComposite" presStyleCnt="0"/>
      <dgm:spPr/>
    </dgm:pt>
    <dgm:pt modelId="{A2718905-547E-49C6-9601-85567CE583F9}" type="pres">
      <dgm:prSet presAssocID="{8A39D761-62FC-4D71-AFDF-C61C6DC9896A}" presName="rootText" presStyleLbl="node3" presStyleIdx="6" presStyleCnt="11">
        <dgm:presLayoutVars>
          <dgm:chPref val="3"/>
        </dgm:presLayoutVars>
      </dgm:prSet>
      <dgm:spPr/>
    </dgm:pt>
    <dgm:pt modelId="{EE215B6A-E9F1-4AB7-A30F-0F6126965875}" type="pres">
      <dgm:prSet presAssocID="{8A39D761-62FC-4D71-AFDF-C61C6DC9896A}" presName="rootConnector" presStyleLbl="node3" presStyleIdx="6" presStyleCnt="11"/>
      <dgm:spPr/>
    </dgm:pt>
    <dgm:pt modelId="{8E0FCA4E-68FD-4CDC-AF38-724C976D43F1}" type="pres">
      <dgm:prSet presAssocID="{8A39D761-62FC-4D71-AFDF-C61C6DC9896A}" presName="hierChild4" presStyleCnt="0"/>
      <dgm:spPr/>
    </dgm:pt>
    <dgm:pt modelId="{D6F0DE36-B3A0-427C-92C4-F9BFC8D6FC8B}" type="pres">
      <dgm:prSet presAssocID="{8A39D761-62FC-4D71-AFDF-C61C6DC9896A}" presName="hierChild5" presStyleCnt="0"/>
      <dgm:spPr/>
    </dgm:pt>
    <dgm:pt modelId="{4D4DD7F8-3B56-4998-A364-36B7CAF6CCE2}" type="pres">
      <dgm:prSet presAssocID="{BBF21FEF-8479-4A08-B123-4C01129BFF7F}" presName="Name37" presStyleLbl="parChTrans1D3" presStyleIdx="7" presStyleCnt="11"/>
      <dgm:spPr/>
    </dgm:pt>
    <dgm:pt modelId="{4268E69A-4636-4B0E-B89F-FDC21BB73C07}" type="pres">
      <dgm:prSet presAssocID="{9168D5DA-8D2E-4FB8-BDA8-1B4B84300174}" presName="hierRoot2" presStyleCnt="0">
        <dgm:presLayoutVars>
          <dgm:hierBranch val="init"/>
        </dgm:presLayoutVars>
      </dgm:prSet>
      <dgm:spPr/>
    </dgm:pt>
    <dgm:pt modelId="{4DA3D977-EAD0-440D-9C85-9784E3C40DFC}" type="pres">
      <dgm:prSet presAssocID="{9168D5DA-8D2E-4FB8-BDA8-1B4B84300174}" presName="rootComposite" presStyleCnt="0"/>
      <dgm:spPr/>
    </dgm:pt>
    <dgm:pt modelId="{4CF57F23-B7BA-4FBF-9843-D6F486E27B8A}" type="pres">
      <dgm:prSet presAssocID="{9168D5DA-8D2E-4FB8-BDA8-1B4B84300174}" presName="rootText" presStyleLbl="node3" presStyleIdx="7" presStyleCnt="11">
        <dgm:presLayoutVars>
          <dgm:chPref val="3"/>
        </dgm:presLayoutVars>
      </dgm:prSet>
      <dgm:spPr/>
    </dgm:pt>
    <dgm:pt modelId="{9C68402F-805C-497B-8828-C2000366AAD0}" type="pres">
      <dgm:prSet presAssocID="{9168D5DA-8D2E-4FB8-BDA8-1B4B84300174}" presName="rootConnector" presStyleLbl="node3" presStyleIdx="7" presStyleCnt="11"/>
      <dgm:spPr/>
    </dgm:pt>
    <dgm:pt modelId="{5B418E76-FC07-4860-ABEA-6528E86ABCCB}" type="pres">
      <dgm:prSet presAssocID="{9168D5DA-8D2E-4FB8-BDA8-1B4B84300174}" presName="hierChild4" presStyleCnt="0"/>
      <dgm:spPr/>
    </dgm:pt>
    <dgm:pt modelId="{3BF59F43-CBE3-44D9-BC50-384F6B79408B}" type="pres">
      <dgm:prSet presAssocID="{9168D5DA-8D2E-4FB8-BDA8-1B4B84300174}" presName="hierChild5" presStyleCnt="0"/>
      <dgm:spPr/>
    </dgm:pt>
    <dgm:pt modelId="{EB231504-52BA-4AB5-A12C-3DFB43BFF9A4}" type="pres">
      <dgm:prSet presAssocID="{2F9AEED8-C748-4AC9-9EFD-EF6774B1643C}" presName="Name37" presStyleLbl="parChTrans1D3" presStyleIdx="8" presStyleCnt="11"/>
      <dgm:spPr/>
    </dgm:pt>
    <dgm:pt modelId="{7E0FB464-3253-48F4-9A63-800C5C5B5D2E}" type="pres">
      <dgm:prSet presAssocID="{65C8566A-D0D5-43A0-8342-6BF7FDD51D4F}" presName="hierRoot2" presStyleCnt="0">
        <dgm:presLayoutVars>
          <dgm:hierBranch val="init"/>
        </dgm:presLayoutVars>
      </dgm:prSet>
      <dgm:spPr/>
    </dgm:pt>
    <dgm:pt modelId="{4AE44BC3-5E88-4A44-ACEF-299E85A2EEE4}" type="pres">
      <dgm:prSet presAssocID="{65C8566A-D0D5-43A0-8342-6BF7FDD51D4F}" presName="rootComposite" presStyleCnt="0"/>
      <dgm:spPr/>
    </dgm:pt>
    <dgm:pt modelId="{30CBE3B1-B6F0-42E1-933B-634DE3175529}" type="pres">
      <dgm:prSet presAssocID="{65C8566A-D0D5-43A0-8342-6BF7FDD51D4F}" presName="rootText" presStyleLbl="node3" presStyleIdx="8" presStyleCnt="11">
        <dgm:presLayoutVars>
          <dgm:chPref val="3"/>
        </dgm:presLayoutVars>
      </dgm:prSet>
      <dgm:spPr/>
    </dgm:pt>
    <dgm:pt modelId="{4F87D42D-0CF6-402B-A00C-51863DCAA1FB}" type="pres">
      <dgm:prSet presAssocID="{65C8566A-D0D5-43A0-8342-6BF7FDD51D4F}" presName="rootConnector" presStyleLbl="node3" presStyleIdx="8" presStyleCnt="11"/>
      <dgm:spPr/>
    </dgm:pt>
    <dgm:pt modelId="{008D2493-B86A-4F99-9073-3B5C80640810}" type="pres">
      <dgm:prSet presAssocID="{65C8566A-D0D5-43A0-8342-6BF7FDD51D4F}" presName="hierChild4" presStyleCnt="0"/>
      <dgm:spPr/>
    </dgm:pt>
    <dgm:pt modelId="{5ECE838B-F11B-4FEF-9A9A-BF5A8F86A1A0}" type="pres">
      <dgm:prSet presAssocID="{18B2FC45-897B-4208-A6EA-7B0EAFD98A37}" presName="Name37" presStyleLbl="parChTrans1D4" presStyleIdx="1" presStyleCnt="3"/>
      <dgm:spPr/>
    </dgm:pt>
    <dgm:pt modelId="{DAEC5FD4-96B4-4DFA-A4B6-6797CD15D551}" type="pres">
      <dgm:prSet presAssocID="{CB0E085C-08F2-4C74-A104-8BB7827D4D69}" presName="hierRoot2" presStyleCnt="0">
        <dgm:presLayoutVars>
          <dgm:hierBranch val="init"/>
        </dgm:presLayoutVars>
      </dgm:prSet>
      <dgm:spPr/>
    </dgm:pt>
    <dgm:pt modelId="{75974E35-F32C-4428-A341-9EC9B61966FF}" type="pres">
      <dgm:prSet presAssocID="{CB0E085C-08F2-4C74-A104-8BB7827D4D69}" presName="rootComposite" presStyleCnt="0"/>
      <dgm:spPr/>
    </dgm:pt>
    <dgm:pt modelId="{132C4B8B-9465-4076-B0BE-4819734B78A7}" type="pres">
      <dgm:prSet presAssocID="{CB0E085C-08F2-4C74-A104-8BB7827D4D69}" presName="rootText" presStyleLbl="node4" presStyleIdx="1" presStyleCnt="3">
        <dgm:presLayoutVars>
          <dgm:chPref val="3"/>
        </dgm:presLayoutVars>
      </dgm:prSet>
      <dgm:spPr/>
    </dgm:pt>
    <dgm:pt modelId="{27E9CACA-C435-4C54-BFEF-CFB31B3F4CC9}" type="pres">
      <dgm:prSet presAssocID="{CB0E085C-08F2-4C74-A104-8BB7827D4D69}" presName="rootConnector" presStyleLbl="node4" presStyleIdx="1" presStyleCnt="3"/>
      <dgm:spPr/>
    </dgm:pt>
    <dgm:pt modelId="{F78DB4AE-9995-40C3-A28A-E8DA3A247532}" type="pres">
      <dgm:prSet presAssocID="{CB0E085C-08F2-4C74-A104-8BB7827D4D69}" presName="hierChild4" presStyleCnt="0"/>
      <dgm:spPr/>
    </dgm:pt>
    <dgm:pt modelId="{77EAAF45-B131-45DC-8DF6-8FD651E92B91}" type="pres">
      <dgm:prSet presAssocID="{CB0E085C-08F2-4C74-A104-8BB7827D4D69}" presName="hierChild5" presStyleCnt="0"/>
      <dgm:spPr/>
    </dgm:pt>
    <dgm:pt modelId="{4D78AFCA-F279-412B-A8B1-234E2D37D74E}" type="pres">
      <dgm:prSet presAssocID="{65C8566A-D0D5-43A0-8342-6BF7FDD51D4F}" presName="hierChild5" presStyleCnt="0"/>
      <dgm:spPr/>
    </dgm:pt>
    <dgm:pt modelId="{0DAE2156-12EF-4C03-90C6-7B018CFF0A84}" type="pres">
      <dgm:prSet presAssocID="{C0558706-A434-4562-B676-EF50A898234D}" presName="hierChild5" presStyleCnt="0"/>
      <dgm:spPr/>
    </dgm:pt>
    <dgm:pt modelId="{67D362A7-86BC-4755-AFE6-ECDFEC0819C3}" type="pres">
      <dgm:prSet presAssocID="{00FD276C-A60E-4025-BF6F-763E9AF8CBC7}" presName="Name37" presStyleLbl="parChTrans1D2" presStyleIdx="3" presStyleCnt="6"/>
      <dgm:spPr/>
    </dgm:pt>
    <dgm:pt modelId="{F6B1AF43-BFE3-4511-BD00-8E36003AE327}" type="pres">
      <dgm:prSet presAssocID="{8E3D3E70-9192-4B9A-9855-6F389B7F35C3}" presName="hierRoot2" presStyleCnt="0">
        <dgm:presLayoutVars>
          <dgm:hierBranch val="init"/>
        </dgm:presLayoutVars>
      </dgm:prSet>
      <dgm:spPr/>
    </dgm:pt>
    <dgm:pt modelId="{9E2F347B-4185-4673-BE0C-26F205F4A174}" type="pres">
      <dgm:prSet presAssocID="{8E3D3E70-9192-4B9A-9855-6F389B7F35C3}" presName="rootComposite" presStyleCnt="0"/>
      <dgm:spPr/>
    </dgm:pt>
    <dgm:pt modelId="{858A1EB7-F062-47E9-8CC9-46284A3C82FB}" type="pres">
      <dgm:prSet presAssocID="{8E3D3E70-9192-4B9A-9855-6F389B7F35C3}" presName="rootText" presStyleLbl="node2" presStyleIdx="3" presStyleCnt="6">
        <dgm:presLayoutVars>
          <dgm:chPref val="3"/>
        </dgm:presLayoutVars>
      </dgm:prSet>
      <dgm:spPr/>
    </dgm:pt>
    <dgm:pt modelId="{E8ABB228-3D91-4558-B73C-B7928391597E}" type="pres">
      <dgm:prSet presAssocID="{8E3D3E70-9192-4B9A-9855-6F389B7F35C3}" presName="rootConnector" presStyleLbl="node2" presStyleIdx="3" presStyleCnt="6"/>
      <dgm:spPr/>
    </dgm:pt>
    <dgm:pt modelId="{E498BA86-B23E-42A5-B63A-45787D1023BA}" type="pres">
      <dgm:prSet presAssocID="{8E3D3E70-9192-4B9A-9855-6F389B7F35C3}" presName="hierChild4" presStyleCnt="0"/>
      <dgm:spPr/>
    </dgm:pt>
    <dgm:pt modelId="{2196C88C-08D3-4DA6-9A0A-165BDDFC3727}" type="pres">
      <dgm:prSet presAssocID="{94F697FB-F3A4-4FCE-A5D7-D94C3B258B14}" presName="Name37" presStyleLbl="parChTrans1D3" presStyleIdx="9" presStyleCnt="11"/>
      <dgm:spPr/>
    </dgm:pt>
    <dgm:pt modelId="{561E564F-869D-408C-9873-EF7DA636C29D}" type="pres">
      <dgm:prSet presAssocID="{F4D66393-426C-4D06-85FD-D30D45B4E519}" presName="hierRoot2" presStyleCnt="0">
        <dgm:presLayoutVars>
          <dgm:hierBranch val="init"/>
        </dgm:presLayoutVars>
      </dgm:prSet>
      <dgm:spPr/>
    </dgm:pt>
    <dgm:pt modelId="{18512585-1E60-4FBC-BBB8-9DB44DC07D76}" type="pres">
      <dgm:prSet presAssocID="{F4D66393-426C-4D06-85FD-D30D45B4E519}" presName="rootComposite" presStyleCnt="0"/>
      <dgm:spPr/>
    </dgm:pt>
    <dgm:pt modelId="{5F1E958E-339B-4DB8-B536-2D4F620BD04B}" type="pres">
      <dgm:prSet presAssocID="{F4D66393-426C-4D06-85FD-D30D45B4E519}" presName="rootText" presStyleLbl="node3" presStyleIdx="9" presStyleCnt="11">
        <dgm:presLayoutVars>
          <dgm:chPref val="3"/>
        </dgm:presLayoutVars>
      </dgm:prSet>
      <dgm:spPr/>
    </dgm:pt>
    <dgm:pt modelId="{6FD559EA-0899-4269-AE01-DEA4F9D7FCE9}" type="pres">
      <dgm:prSet presAssocID="{F4D66393-426C-4D06-85FD-D30D45B4E519}" presName="rootConnector" presStyleLbl="node3" presStyleIdx="9" presStyleCnt="11"/>
      <dgm:spPr/>
    </dgm:pt>
    <dgm:pt modelId="{D394B715-9936-49DA-A86C-7E7A43D9F956}" type="pres">
      <dgm:prSet presAssocID="{F4D66393-426C-4D06-85FD-D30D45B4E519}" presName="hierChild4" presStyleCnt="0"/>
      <dgm:spPr/>
    </dgm:pt>
    <dgm:pt modelId="{D355D90A-A35A-44EC-BE0E-AA511425E42D}" type="pres">
      <dgm:prSet presAssocID="{F4D66393-426C-4D06-85FD-D30D45B4E519}" presName="hierChild5" presStyleCnt="0"/>
      <dgm:spPr/>
    </dgm:pt>
    <dgm:pt modelId="{C03FCB22-BB92-4FC3-B046-3A7ED5045FD4}" type="pres">
      <dgm:prSet presAssocID="{93DCDB2B-10E3-41D7-A265-A1A59EE605C4}" presName="Name37" presStyleLbl="parChTrans1D3" presStyleIdx="10" presStyleCnt="11"/>
      <dgm:spPr/>
    </dgm:pt>
    <dgm:pt modelId="{DB24C747-7CB2-4792-9FE8-A079C77F7320}" type="pres">
      <dgm:prSet presAssocID="{E1BC830D-BAF6-4C71-A5CD-520B67FECFFA}" presName="hierRoot2" presStyleCnt="0">
        <dgm:presLayoutVars>
          <dgm:hierBranch val="init"/>
        </dgm:presLayoutVars>
      </dgm:prSet>
      <dgm:spPr/>
    </dgm:pt>
    <dgm:pt modelId="{0049133E-4B53-4FC5-9706-A4D44941D124}" type="pres">
      <dgm:prSet presAssocID="{E1BC830D-BAF6-4C71-A5CD-520B67FECFFA}" presName="rootComposite" presStyleCnt="0"/>
      <dgm:spPr/>
    </dgm:pt>
    <dgm:pt modelId="{57265D25-31C9-4EBF-BEED-C94940AA47DD}" type="pres">
      <dgm:prSet presAssocID="{E1BC830D-BAF6-4C71-A5CD-520B67FECFFA}" presName="rootText" presStyleLbl="node3" presStyleIdx="10" presStyleCnt="11">
        <dgm:presLayoutVars>
          <dgm:chPref val="3"/>
        </dgm:presLayoutVars>
      </dgm:prSet>
      <dgm:spPr/>
    </dgm:pt>
    <dgm:pt modelId="{0B7BB45E-F3A3-45E1-AA88-F65F74E54BF1}" type="pres">
      <dgm:prSet presAssocID="{E1BC830D-BAF6-4C71-A5CD-520B67FECFFA}" presName="rootConnector" presStyleLbl="node3" presStyleIdx="10" presStyleCnt="11"/>
      <dgm:spPr/>
    </dgm:pt>
    <dgm:pt modelId="{07037680-2A83-4C82-9B0E-BE81D2A3ED79}" type="pres">
      <dgm:prSet presAssocID="{E1BC830D-BAF6-4C71-A5CD-520B67FECFFA}" presName="hierChild4" presStyleCnt="0"/>
      <dgm:spPr/>
    </dgm:pt>
    <dgm:pt modelId="{8B601194-3615-4067-B9D4-A2901A104674}" type="pres">
      <dgm:prSet presAssocID="{769C69BC-BECB-4558-BBAD-47FA50577593}" presName="Name37" presStyleLbl="parChTrans1D4" presStyleIdx="2" presStyleCnt="3"/>
      <dgm:spPr/>
    </dgm:pt>
    <dgm:pt modelId="{39330382-BC89-48FF-ADA4-B76148E144F9}" type="pres">
      <dgm:prSet presAssocID="{6E052D89-57A7-4C2F-B7B6-E0B59083783D}" presName="hierRoot2" presStyleCnt="0">
        <dgm:presLayoutVars>
          <dgm:hierBranch val="init"/>
        </dgm:presLayoutVars>
      </dgm:prSet>
      <dgm:spPr/>
    </dgm:pt>
    <dgm:pt modelId="{6F3F1C43-5C88-43FE-B7F6-803A5444787D}" type="pres">
      <dgm:prSet presAssocID="{6E052D89-57A7-4C2F-B7B6-E0B59083783D}" presName="rootComposite" presStyleCnt="0"/>
      <dgm:spPr/>
    </dgm:pt>
    <dgm:pt modelId="{86C00C03-336E-4D74-9098-5438C855CF63}" type="pres">
      <dgm:prSet presAssocID="{6E052D89-57A7-4C2F-B7B6-E0B59083783D}" presName="rootText" presStyleLbl="node4" presStyleIdx="2" presStyleCnt="3">
        <dgm:presLayoutVars>
          <dgm:chPref val="3"/>
        </dgm:presLayoutVars>
      </dgm:prSet>
      <dgm:spPr/>
    </dgm:pt>
    <dgm:pt modelId="{232512FF-4083-414A-91FC-4044F067E7C3}" type="pres">
      <dgm:prSet presAssocID="{6E052D89-57A7-4C2F-B7B6-E0B59083783D}" presName="rootConnector" presStyleLbl="node4" presStyleIdx="2" presStyleCnt="3"/>
      <dgm:spPr/>
    </dgm:pt>
    <dgm:pt modelId="{D36DAD67-4EDC-4C04-AC88-BF527A0F8238}" type="pres">
      <dgm:prSet presAssocID="{6E052D89-57A7-4C2F-B7B6-E0B59083783D}" presName="hierChild4" presStyleCnt="0"/>
      <dgm:spPr/>
    </dgm:pt>
    <dgm:pt modelId="{C277AC8F-24CB-4C35-8C6B-576F1A496DA8}" type="pres">
      <dgm:prSet presAssocID="{6E052D89-57A7-4C2F-B7B6-E0B59083783D}" presName="hierChild5" presStyleCnt="0"/>
      <dgm:spPr/>
    </dgm:pt>
    <dgm:pt modelId="{B4DE49E3-2652-4019-A67F-0252CB548E7C}" type="pres">
      <dgm:prSet presAssocID="{E1BC830D-BAF6-4C71-A5CD-520B67FECFFA}" presName="hierChild5" presStyleCnt="0"/>
      <dgm:spPr/>
    </dgm:pt>
    <dgm:pt modelId="{78340B75-08C2-481E-AA6B-0FBADD5A83F9}" type="pres">
      <dgm:prSet presAssocID="{8E3D3E70-9192-4B9A-9855-6F389B7F35C3}" presName="hierChild5" presStyleCnt="0"/>
      <dgm:spPr/>
    </dgm:pt>
    <dgm:pt modelId="{8E5E2479-0AD4-4A4C-9A2C-226DDAE4135C}" type="pres">
      <dgm:prSet presAssocID="{CEE9287E-FDBD-41A2-AFE6-C66190E272FC}" presName="Name37" presStyleLbl="parChTrans1D2" presStyleIdx="4" presStyleCnt="6"/>
      <dgm:spPr/>
    </dgm:pt>
    <dgm:pt modelId="{6B3CDB17-56F2-4774-ACBE-BECC86E88351}" type="pres">
      <dgm:prSet presAssocID="{D788A286-24B8-415D-A318-B854B0148F46}" presName="hierRoot2" presStyleCnt="0">
        <dgm:presLayoutVars>
          <dgm:hierBranch val="init"/>
        </dgm:presLayoutVars>
      </dgm:prSet>
      <dgm:spPr/>
    </dgm:pt>
    <dgm:pt modelId="{65F136FF-0412-47C8-B2C1-69E554D671A1}" type="pres">
      <dgm:prSet presAssocID="{D788A286-24B8-415D-A318-B854B0148F46}" presName="rootComposite" presStyleCnt="0"/>
      <dgm:spPr/>
    </dgm:pt>
    <dgm:pt modelId="{4E5994AA-A29B-4B34-A85D-D7C2B0151B1B}" type="pres">
      <dgm:prSet presAssocID="{D788A286-24B8-415D-A318-B854B0148F46}" presName="rootText" presStyleLbl="node2" presStyleIdx="4" presStyleCnt="6">
        <dgm:presLayoutVars>
          <dgm:chPref val="3"/>
        </dgm:presLayoutVars>
      </dgm:prSet>
      <dgm:spPr/>
    </dgm:pt>
    <dgm:pt modelId="{920DDC18-1E10-490C-9755-30BF8529724F}" type="pres">
      <dgm:prSet presAssocID="{D788A286-24B8-415D-A318-B854B0148F46}" presName="rootConnector" presStyleLbl="node2" presStyleIdx="4" presStyleCnt="6"/>
      <dgm:spPr/>
    </dgm:pt>
    <dgm:pt modelId="{1B64F93D-A5B3-4B2A-8D99-2CCCB656402A}" type="pres">
      <dgm:prSet presAssocID="{D788A286-24B8-415D-A318-B854B0148F46}" presName="hierChild4" presStyleCnt="0"/>
      <dgm:spPr/>
    </dgm:pt>
    <dgm:pt modelId="{81783C87-CE29-4F57-B632-9DBBE8551563}" type="pres">
      <dgm:prSet presAssocID="{D788A286-24B8-415D-A318-B854B0148F46}" presName="hierChild5" presStyleCnt="0"/>
      <dgm:spPr/>
    </dgm:pt>
    <dgm:pt modelId="{674B085C-0197-495F-80FC-51241D72E91F}" type="pres">
      <dgm:prSet presAssocID="{A2F2DE70-B7AA-4E3C-B30F-BE8C5EA4B895}" presName="Name37" presStyleLbl="parChTrans1D2" presStyleIdx="5" presStyleCnt="6"/>
      <dgm:spPr/>
    </dgm:pt>
    <dgm:pt modelId="{85D59F5B-D8CF-4606-834C-CEBA360F6357}" type="pres">
      <dgm:prSet presAssocID="{B7130A6E-321E-47BC-B80F-8A75ED79AF75}" presName="hierRoot2" presStyleCnt="0">
        <dgm:presLayoutVars>
          <dgm:hierBranch val="init"/>
        </dgm:presLayoutVars>
      </dgm:prSet>
      <dgm:spPr/>
    </dgm:pt>
    <dgm:pt modelId="{A6032532-F983-4CEF-964C-5D0D8395E803}" type="pres">
      <dgm:prSet presAssocID="{B7130A6E-321E-47BC-B80F-8A75ED79AF75}" presName="rootComposite" presStyleCnt="0"/>
      <dgm:spPr/>
    </dgm:pt>
    <dgm:pt modelId="{B308482A-7603-4051-B059-6D1FF5DCE998}" type="pres">
      <dgm:prSet presAssocID="{B7130A6E-321E-47BC-B80F-8A75ED79AF75}" presName="rootText" presStyleLbl="node2" presStyleIdx="5" presStyleCnt="6">
        <dgm:presLayoutVars>
          <dgm:chPref val="3"/>
        </dgm:presLayoutVars>
      </dgm:prSet>
      <dgm:spPr/>
    </dgm:pt>
    <dgm:pt modelId="{F6619A96-E1B4-4EA4-95E8-01CC97F3DC95}" type="pres">
      <dgm:prSet presAssocID="{B7130A6E-321E-47BC-B80F-8A75ED79AF75}" presName="rootConnector" presStyleLbl="node2" presStyleIdx="5" presStyleCnt="6"/>
      <dgm:spPr/>
    </dgm:pt>
    <dgm:pt modelId="{9ADB6012-237A-4966-8CBA-D2326063F612}" type="pres">
      <dgm:prSet presAssocID="{B7130A6E-321E-47BC-B80F-8A75ED79AF75}" presName="hierChild4" presStyleCnt="0"/>
      <dgm:spPr/>
    </dgm:pt>
    <dgm:pt modelId="{119CD390-0610-4B2E-A3E8-C4426124CEBE}" type="pres">
      <dgm:prSet presAssocID="{B7130A6E-321E-47BC-B80F-8A75ED79AF75}" presName="hierChild5" presStyleCnt="0"/>
      <dgm:spPr/>
    </dgm:pt>
    <dgm:pt modelId="{35A42EDF-AD09-4E57-B3CE-4ED493D6E93D}" type="pres">
      <dgm:prSet presAssocID="{C2BF46B1-011C-486E-BAFB-3871206629E2}" presName="hierChild3" presStyleCnt="0"/>
      <dgm:spPr/>
    </dgm:pt>
  </dgm:ptLst>
  <dgm:cxnLst>
    <dgm:cxn modelId="{90670D01-E044-4031-A6CE-F278F18C6838}" type="presOf" srcId="{AC5B5AC9-7D34-4A0F-8CE6-5EADBA39B96F}" destId="{F3B29126-6963-4751-B2CD-562AA13B8C00}" srcOrd="1" destOrd="0" presId="urn:microsoft.com/office/officeart/2005/8/layout/orgChart1"/>
    <dgm:cxn modelId="{BCD16202-38F4-4DEF-89CD-1EDF959FB21A}" type="presOf" srcId="{F4D66393-426C-4D06-85FD-D30D45B4E519}" destId="{5F1E958E-339B-4DB8-B536-2D4F620BD04B}" srcOrd="0" destOrd="0" presId="urn:microsoft.com/office/officeart/2005/8/layout/orgChart1"/>
    <dgm:cxn modelId="{B36FF003-4998-407A-B767-106443F2469B}" type="presOf" srcId="{6E052D89-57A7-4C2F-B7B6-E0B59083783D}" destId="{86C00C03-336E-4D74-9098-5438C855CF63}" srcOrd="0" destOrd="0" presId="urn:microsoft.com/office/officeart/2005/8/layout/orgChart1"/>
    <dgm:cxn modelId="{4A2EF004-2BB5-4949-9E92-6FB6E36F1D3C}" type="presOf" srcId="{FCEE2649-9D86-480E-A4A2-6E28DABBD1E4}" destId="{AD743BAE-FCF1-458F-AF64-A28CC8C05978}" srcOrd="0" destOrd="0" presId="urn:microsoft.com/office/officeart/2005/8/layout/orgChart1"/>
    <dgm:cxn modelId="{DB618F05-9592-46B8-87C1-2B5E4FFAEAE8}" type="presOf" srcId="{8A39D761-62FC-4D71-AFDF-C61C6DC9896A}" destId="{A2718905-547E-49C6-9601-85567CE583F9}" srcOrd="0" destOrd="0" presId="urn:microsoft.com/office/officeart/2005/8/layout/orgChart1"/>
    <dgm:cxn modelId="{E4D9EC09-0001-45B2-8DA0-C9ECDBF56B90}" srcId="{C25EA841-6074-4404-ABDF-56E18C077F69}" destId="{1E6F505C-A13E-47A1-8BF7-2B21F45FBBF0}" srcOrd="3" destOrd="0" parTransId="{306B0EE7-AF83-4F4A-AD5B-655A2A673DCB}" sibTransId="{909A7B55-16D8-434E-8070-0180FF362235}"/>
    <dgm:cxn modelId="{71F3710A-79CD-44BB-AC17-CAEE855BA6D6}" srcId="{AC5B5AC9-7D34-4A0F-8CE6-5EADBA39B96F}" destId="{4152E6D1-1646-40DA-A200-5FE76FD74EA5}" srcOrd="0" destOrd="0" parTransId="{A10FA03E-C5A6-456B-9A48-2E95059150BC}" sibTransId="{EA096507-965F-4649-A90A-00952B53C883}"/>
    <dgm:cxn modelId="{44FD990E-D2F7-42B3-920A-B4ABD2BD0308}" type="presOf" srcId="{B8D478A8-4B64-45B4-A97A-1DE757B4DA44}" destId="{713927BA-72E3-4FB6-8409-4CDCB2B062C1}" srcOrd="0" destOrd="0" presId="urn:microsoft.com/office/officeart/2005/8/layout/orgChart1"/>
    <dgm:cxn modelId="{47FEEA13-A032-4B6E-A9A7-7BE3AED46EAD}" srcId="{C0558706-A434-4562-B676-EF50A898234D}" destId="{9168D5DA-8D2E-4FB8-BDA8-1B4B84300174}" srcOrd="1" destOrd="0" parTransId="{BBF21FEF-8479-4A08-B123-4C01129BFF7F}" sibTransId="{6C2AF5D0-572F-4662-9A09-455084E364F4}"/>
    <dgm:cxn modelId="{F5FD5215-A1CB-441C-A319-F8BE3917FB00}" type="presOf" srcId="{306B0EE7-AF83-4F4A-AD5B-655A2A673DCB}" destId="{9CDABDD0-5E86-44D0-A10D-0470009AF40E}" srcOrd="0" destOrd="0" presId="urn:microsoft.com/office/officeart/2005/8/layout/orgChart1"/>
    <dgm:cxn modelId="{6DDE7D18-52FF-4C75-84C2-021D88990833}" type="presOf" srcId="{CEE9287E-FDBD-41A2-AFE6-C66190E272FC}" destId="{8E5E2479-0AD4-4A4C-9A2C-226DDAE4135C}" srcOrd="0" destOrd="0" presId="urn:microsoft.com/office/officeart/2005/8/layout/orgChart1"/>
    <dgm:cxn modelId="{34CFB919-C5DE-4396-9732-9D1A8AE25550}" type="presOf" srcId="{A2F2DE70-B7AA-4E3C-B30F-BE8C5EA4B895}" destId="{674B085C-0197-495F-80FC-51241D72E91F}" srcOrd="0" destOrd="0" presId="urn:microsoft.com/office/officeart/2005/8/layout/orgChart1"/>
    <dgm:cxn modelId="{D7B9E61B-3E92-4514-BDF2-96EC857D092C}" type="presOf" srcId="{CB0E085C-08F2-4C74-A104-8BB7827D4D69}" destId="{132C4B8B-9465-4076-B0BE-4819734B78A7}" srcOrd="0" destOrd="0" presId="urn:microsoft.com/office/officeart/2005/8/layout/orgChart1"/>
    <dgm:cxn modelId="{EF76781F-0CC2-4832-AF76-88A1809D5AAA}" type="presOf" srcId="{9168D5DA-8D2E-4FB8-BDA8-1B4B84300174}" destId="{9C68402F-805C-497B-8828-C2000366AAD0}" srcOrd="1" destOrd="0" presId="urn:microsoft.com/office/officeart/2005/8/layout/orgChart1"/>
    <dgm:cxn modelId="{8DF29127-F814-443B-B4CA-2527D7C2CA26}" type="presOf" srcId="{65C8566A-D0D5-43A0-8342-6BF7FDD51D4F}" destId="{30CBE3B1-B6F0-42E1-933B-634DE3175529}" srcOrd="0" destOrd="0" presId="urn:microsoft.com/office/officeart/2005/8/layout/orgChart1"/>
    <dgm:cxn modelId="{E10AFE27-88FD-449A-A110-07AB7E08D613}" type="presOf" srcId="{B7130A6E-321E-47BC-B80F-8A75ED79AF75}" destId="{F6619A96-E1B4-4EA4-95E8-01CC97F3DC95}" srcOrd="1" destOrd="0" presId="urn:microsoft.com/office/officeart/2005/8/layout/orgChart1"/>
    <dgm:cxn modelId="{0006FA2F-BBBC-4C7D-ACC6-D8A635B159E0}" type="presOf" srcId="{09F4342A-ADF9-4FD9-922B-A5BFE9A60E60}" destId="{EA60407D-0879-4FA5-AB72-08CCA04E3D52}" srcOrd="0" destOrd="0" presId="urn:microsoft.com/office/officeart/2005/8/layout/orgChart1"/>
    <dgm:cxn modelId="{331C3933-ADBE-417D-9DE7-415605C81D6F}" type="presOf" srcId="{2F9AEED8-C748-4AC9-9EFD-EF6774B1643C}" destId="{EB231504-52BA-4AB5-A12C-3DFB43BFF9A4}" srcOrd="0" destOrd="0" presId="urn:microsoft.com/office/officeart/2005/8/layout/orgChart1"/>
    <dgm:cxn modelId="{937C7C36-0E2D-4A2C-A8E3-7610FC5E65D6}" type="presOf" srcId="{3EFFB608-31E0-4B95-ACB3-5E8C86D8DC96}" destId="{B792AF66-9B45-4C2C-92CF-51B30EE52F9D}" srcOrd="0" destOrd="0" presId="urn:microsoft.com/office/officeart/2005/8/layout/orgChart1"/>
    <dgm:cxn modelId="{2BDC3337-BAD8-4D81-BBCB-5F5B522E2F58}" srcId="{C2BF46B1-011C-486E-BAFB-3871206629E2}" destId="{B7130A6E-321E-47BC-B80F-8A75ED79AF75}" srcOrd="5" destOrd="0" parTransId="{A2F2DE70-B7AA-4E3C-B30F-BE8C5EA4B895}" sibTransId="{821B05F5-4F5B-4F74-B55D-AE9F2DFE4751}"/>
    <dgm:cxn modelId="{9BFE9F3A-2BC5-45E0-B711-85B83B48B58B}" type="presOf" srcId="{7EAC4B44-1586-4BAA-8911-8F6D54987DA8}" destId="{6B71D4D9-BEB6-4B76-BBB3-7804BDA66AD7}" srcOrd="0" destOrd="0" presId="urn:microsoft.com/office/officeart/2005/8/layout/orgChart1"/>
    <dgm:cxn modelId="{0ECB2E3C-46F3-4225-ABFE-2311A7D6A7A6}" type="presOf" srcId="{F4D66393-426C-4D06-85FD-D30D45B4E519}" destId="{6FD559EA-0899-4269-AE01-DEA4F9D7FCE9}" srcOrd="1" destOrd="0" presId="urn:microsoft.com/office/officeart/2005/8/layout/orgChart1"/>
    <dgm:cxn modelId="{1D1B3642-31D9-4D77-B215-EE8ECC319CE9}" srcId="{65C8566A-D0D5-43A0-8342-6BF7FDD51D4F}" destId="{CB0E085C-08F2-4C74-A104-8BB7827D4D69}" srcOrd="0" destOrd="0" parTransId="{18B2FC45-897B-4208-A6EA-7B0EAFD98A37}" sibTransId="{E51E8C5C-97D6-4DD4-98AF-80B286CB34B7}"/>
    <dgm:cxn modelId="{DF43C262-FC23-49B7-A768-B7FC58648CA4}" type="presOf" srcId="{1E6F505C-A13E-47A1-8BF7-2B21F45FBBF0}" destId="{7BDE1DAF-4DD8-4E5B-818A-3AEC84318987}" srcOrd="0" destOrd="0" presId="urn:microsoft.com/office/officeart/2005/8/layout/orgChart1"/>
    <dgm:cxn modelId="{BC09CC62-5A8C-42EC-8A16-FD2B963B0AB7}" srcId="{C2BF46B1-011C-486E-BAFB-3871206629E2}" destId="{8E3D3E70-9192-4B9A-9855-6F389B7F35C3}" srcOrd="3" destOrd="0" parTransId="{00FD276C-A60E-4025-BF6F-763E9AF8CBC7}" sibTransId="{C24B5AB9-536C-458F-BEA0-54CECF654F1A}"/>
    <dgm:cxn modelId="{D10CB064-0500-488E-9C2F-CC17D24A3BB9}" type="presOf" srcId="{C25EA841-6074-4404-ABDF-56E18C077F69}" destId="{FBA47B6C-55FC-489A-96EA-BC65577D8C6D}" srcOrd="0" destOrd="0" presId="urn:microsoft.com/office/officeart/2005/8/layout/orgChart1"/>
    <dgm:cxn modelId="{ADA4DF65-7482-48B4-8C4B-9F0EA59C0AA0}" type="presOf" srcId="{94F697FB-F3A4-4FCE-A5D7-D94C3B258B14}" destId="{2196C88C-08D3-4DA6-9A0A-165BDDFC3727}" srcOrd="0" destOrd="0" presId="urn:microsoft.com/office/officeart/2005/8/layout/orgChart1"/>
    <dgm:cxn modelId="{D9343566-2310-4F4D-BF10-0E161B609C88}" type="presOf" srcId="{B7130A6E-321E-47BC-B80F-8A75ED79AF75}" destId="{B308482A-7603-4051-B059-6D1FF5DCE998}" srcOrd="0" destOrd="0" presId="urn:microsoft.com/office/officeart/2005/8/layout/orgChart1"/>
    <dgm:cxn modelId="{57C35067-17C2-414B-994E-C976F2CADE64}" type="presOf" srcId="{F86D9918-9074-4935-86F8-A5C610CA9DCA}" destId="{3A430C85-75F0-4931-9CBF-407AE44D9249}" srcOrd="0" destOrd="0" presId="urn:microsoft.com/office/officeart/2005/8/layout/orgChart1"/>
    <dgm:cxn modelId="{E3269847-68EA-4D34-9135-2291338E59B5}" type="presOf" srcId="{8E3D3E70-9192-4B9A-9855-6F389B7F35C3}" destId="{E8ABB228-3D91-4558-B73C-B7928391597E}" srcOrd="1" destOrd="0" presId="urn:microsoft.com/office/officeart/2005/8/layout/orgChart1"/>
    <dgm:cxn modelId="{1C7ED567-F4B3-492F-8722-9B1601D0134A}" srcId="{C25EA841-6074-4404-ABDF-56E18C077F69}" destId="{9D174A3C-41C9-4494-A131-537A331B9AD9}" srcOrd="4" destOrd="0" parTransId="{B16142C3-A067-4101-BD42-67DABA9C8FBC}" sibTransId="{F5AA0DFE-C7CA-4FDC-BB5C-3F46E10BC13F}"/>
    <dgm:cxn modelId="{6F34E16A-9F02-4F21-A67E-8BD6237E79F5}" srcId="{C0558706-A434-4562-B676-EF50A898234D}" destId="{8A39D761-62FC-4D71-AFDF-C61C6DC9896A}" srcOrd="0" destOrd="0" parTransId="{FCEE2649-9D86-480E-A4A2-6E28DABBD1E4}" sibTransId="{EF021EE4-5143-4922-8562-D42910BC9441}"/>
    <dgm:cxn modelId="{4886996B-0C15-4B9F-AE81-AA8E2F194EDF}" type="presOf" srcId="{AC5B5AC9-7D34-4A0F-8CE6-5EADBA39B96F}" destId="{72F660E1-31B1-4475-99C4-E566A775B148}" srcOrd="0" destOrd="0" presId="urn:microsoft.com/office/officeart/2005/8/layout/orgChart1"/>
    <dgm:cxn modelId="{0B853E6D-B0EA-482A-A66F-CC34B7B078FC}" type="presOf" srcId="{C0558706-A434-4562-B676-EF50A898234D}" destId="{6E2DA781-B30C-42C8-AA23-90DED4E23376}" srcOrd="1" destOrd="0" presId="urn:microsoft.com/office/officeart/2005/8/layout/orgChart1"/>
    <dgm:cxn modelId="{1FCE5351-AC4A-4FC9-90CD-1CB76C5A42F4}" type="presOf" srcId="{9D174A3C-41C9-4494-A131-537A331B9AD9}" destId="{4B1E746E-0DC7-4770-8786-7059DA52AEDA}" srcOrd="0" destOrd="0" presId="urn:microsoft.com/office/officeart/2005/8/layout/orgChart1"/>
    <dgm:cxn modelId="{BF7FFA52-9BDD-469C-862D-D8E7763A8A47}" type="presOf" srcId="{C0558706-A434-4562-B676-EF50A898234D}" destId="{37C47D7B-C00A-40B5-8FEF-23DA38C24B2E}" srcOrd="0" destOrd="0" presId="urn:microsoft.com/office/officeart/2005/8/layout/orgChart1"/>
    <dgm:cxn modelId="{DA510855-6476-48B6-A62D-000B294531AB}" type="presOf" srcId="{622E857C-3A45-419B-892B-D30521623EDF}" destId="{597BE7AB-2FC5-4C6C-B137-129C23713548}" srcOrd="1" destOrd="0" presId="urn:microsoft.com/office/officeart/2005/8/layout/orgChart1"/>
    <dgm:cxn modelId="{04519058-CBAD-452F-B87D-D77BC730E90C}" type="presOf" srcId="{4152E6D1-1646-40DA-A200-5FE76FD74EA5}" destId="{FFD5890B-E8C1-461D-8D20-D97B2BF99469}" srcOrd="0" destOrd="0" presId="urn:microsoft.com/office/officeart/2005/8/layout/orgChart1"/>
    <dgm:cxn modelId="{05B4D278-304A-40C7-8533-69EEB27667D9}" type="presOf" srcId="{6E052D89-57A7-4C2F-B7B6-E0B59083783D}" destId="{232512FF-4083-414A-91FC-4044F067E7C3}" srcOrd="1" destOrd="0" presId="urn:microsoft.com/office/officeart/2005/8/layout/orgChart1"/>
    <dgm:cxn modelId="{5261EE78-D0A6-4102-BE5D-47B7A20F210F}" type="presOf" srcId="{1E6F505C-A13E-47A1-8BF7-2B21F45FBBF0}" destId="{EE59516E-86EC-4672-AC79-A70B1C98D220}" srcOrd="1" destOrd="0" presId="urn:microsoft.com/office/officeart/2005/8/layout/orgChart1"/>
    <dgm:cxn modelId="{F833EE5A-02E6-46E6-BC05-F6D271E17978}" type="presOf" srcId="{93DCDB2B-10E3-41D7-A265-A1A59EE605C4}" destId="{C03FCB22-BB92-4FC3-B046-3A7ED5045FD4}" srcOrd="0" destOrd="0" presId="urn:microsoft.com/office/officeart/2005/8/layout/orgChart1"/>
    <dgm:cxn modelId="{E84C287D-E440-4DFA-8156-06B356560B12}" srcId="{C2BF46B1-011C-486E-BAFB-3871206629E2}" destId="{C0558706-A434-4562-B676-EF50A898234D}" srcOrd="2" destOrd="0" parTransId="{F1580CED-8D60-424C-9935-53BF3DB4B42C}" sibTransId="{AD042C3C-C71F-4A12-BE54-1174C8943008}"/>
    <dgm:cxn modelId="{66D12C7F-2B21-4FBA-BF90-9EA263CCDC5F}" type="presOf" srcId="{D788A286-24B8-415D-A318-B854B0148F46}" destId="{920DDC18-1E10-490C-9755-30BF8529724F}" srcOrd="1" destOrd="0" presId="urn:microsoft.com/office/officeart/2005/8/layout/orgChart1"/>
    <dgm:cxn modelId="{A8CC6F83-45A6-4F94-A01D-D69954EAC358}" srcId="{C25EA841-6074-4404-ABDF-56E18C077F69}" destId="{AC5B5AC9-7D34-4A0F-8CE6-5EADBA39B96F}" srcOrd="1" destOrd="0" parTransId="{B8D478A8-4B64-45B4-A97A-1DE757B4DA44}" sibTransId="{542C9FAE-9ED9-498C-9140-B21F66CD411C}"/>
    <dgm:cxn modelId="{3725F784-31B9-4380-9181-0F10391D65EA}" type="presOf" srcId="{8A39D761-62FC-4D71-AFDF-C61C6DC9896A}" destId="{EE215B6A-E9F1-4AB7-A30F-0F6126965875}" srcOrd="1" destOrd="0" presId="urn:microsoft.com/office/officeart/2005/8/layout/orgChart1"/>
    <dgm:cxn modelId="{AF93618C-F609-48EA-81E9-376A096D9018}" srcId="{F86D9918-9074-4935-86F8-A5C610CA9DCA}" destId="{C2BF46B1-011C-486E-BAFB-3871206629E2}" srcOrd="0" destOrd="0" parTransId="{83402ECB-E858-4400-87A6-CAFEB269587D}" sibTransId="{517BAF23-3EC2-4240-BADD-DA6E5B01F526}"/>
    <dgm:cxn modelId="{84F9C18E-1A91-4D9D-BEE3-D647C8166624}" srcId="{C25EA841-6074-4404-ABDF-56E18C077F69}" destId="{A63875FF-B4F4-4770-B0CA-6DC89BDB0077}" srcOrd="2" destOrd="0" parTransId="{2D7535D6-DD11-41A8-A7E0-B9B33FB1B3B2}" sibTransId="{AB4AC4DA-5EC5-4114-8368-E5645A159A48}"/>
    <dgm:cxn modelId="{B148FA91-4C4F-4923-B60D-E869786D8AF0}" srcId="{8E3D3E70-9192-4B9A-9855-6F389B7F35C3}" destId="{E1BC830D-BAF6-4C71-A5CD-520B67FECFFA}" srcOrd="1" destOrd="0" parTransId="{93DCDB2B-10E3-41D7-A265-A1A59EE605C4}" sibTransId="{D85E0D6E-D1C4-4A46-BFD4-FB30C1209426}"/>
    <dgm:cxn modelId="{26EB7996-0DD2-480C-9327-5E2A4566204D}" type="presOf" srcId="{F1580CED-8D60-424C-9935-53BF3DB4B42C}" destId="{886FCCED-833E-4D7E-9CC7-949DDFB4449E}" srcOrd="0" destOrd="0" presId="urn:microsoft.com/office/officeart/2005/8/layout/orgChart1"/>
    <dgm:cxn modelId="{881C1C9E-8C74-400C-BDF0-45B167B15044}" type="presOf" srcId="{A63875FF-B4F4-4770-B0CA-6DC89BDB0077}" destId="{6F416FFF-71EB-4FD3-9DD2-74D5F255E507}" srcOrd="1" destOrd="0" presId="urn:microsoft.com/office/officeart/2005/8/layout/orgChart1"/>
    <dgm:cxn modelId="{F190659E-76EE-470B-94B2-E91FDE830B63}" type="presOf" srcId="{BBF21FEF-8479-4A08-B123-4C01129BFF7F}" destId="{4D4DD7F8-3B56-4998-A364-36B7CAF6CCE2}" srcOrd="0" destOrd="0" presId="urn:microsoft.com/office/officeart/2005/8/layout/orgChart1"/>
    <dgm:cxn modelId="{D114229F-0978-4BFE-9AF4-CCE8C63C7449}" type="presOf" srcId="{54A630CE-FA62-453B-9849-1DA2F935E128}" destId="{0AF26D92-A467-4848-9A51-B7BFE8FC5C8A}" srcOrd="0" destOrd="0" presId="urn:microsoft.com/office/officeart/2005/8/layout/orgChart1"/>
    <dgm:cxn modelId="{E367ADA3-A00D-4DCA-9AEE-521DDD04742D}" type="presOf" srcId="{C2BF46B1-011C-486E-BAFB-3871206629E2}" destId="{981AB2C6-CDAA-4A46-AC0D-92CC329CF985}" srcOrd="1" destOrd="0" presId="urn:microsoft.com/office/officeart/2005/8/layout/orgChart1"/>
    <dgm:cxn modelId="{B7653DA5-3EE6-4676-856B-386514469A78}" srcId="{C2BF46B1-011C-486E-BAFB-3871206629E2}" destId="{C25EA841-6074-4404-ABDF-56E18C077F69}" srcOrd="0" destOrd="0" parTransId="{3EFFB608-31E0-4B95-ACB3-5E8C86D8DC96}" sibTransId="{B35F9671-3D77-47C0-B607-BF868FA6DCD3}"/>
    <dgm:cxn modelId="{EB3B18A6-D2F2-45C8-9F7A-56BF3B87961F}" srcId="{E1BC830D-BAF6-4C71-A5CD-520B67FECFFA}" destId="{6E052D89-57A7-4C2F-B7B6-E0B59083783D}" srcOrd="0" destOrd="0" parTransId="{769C69BC-BECB-4558-BBAD-47FA50577593}" sibTransId="{2D3493AA-6762-422D-B1C3-F9F0016AB2A2}"/>
    <dgm:cxn modelId="{C40838AB-748D-4866-91D4-A954B0C15D9C}" type="presOf" srcId="{9D174A3C-41C9-4494-A131-537A331B9AD9}" destId="{6A6DD127-CD31-49C3-B336-D0897CC5CEFD}" srcOrd="1" destOrd="0" presId="urn:microsoft.com/office/officeart/2005/8/layout/orgChart1"/>
    <dgm:cxn modelId="{3A3053B0-57AD-465E-8011-7A0E4B51D14C}" type="presOf" srcId="{09F4342A-ADF9-4FD9-922B-A5BFE9A60E60}" destId="{2E884E73-3C71-4FAB-B99F-EAB079B05287}" srcOrd="1" destOrd="0" presId="urn:microsoft.com/office/officeart/2005/8/layout/orgChart1"/>
    <dgm:cxn modelId="{9D842CB2-12A0-421E-BE8F-FEC8ABDFE83C}" type="presOf" srcId="{C25EA841-6074-4404-ABDF-56E18C077F69}" destId="{523908A3-9577-4B13-A723-91935B420870}" srcOrd="1" destOrd="0" presId="urn:microsoft.com/office/officeart/2005/8/layout/orgChart1"/>
    <dgm:cxn modelId="{74DC72B5-E9B7-4F1B-A7A3-FADA6055683D}" type="presOf" srcId="{CB0E085C-08F2-4C74-A104-8BB7827D4D69}" destId="{27E9CACA-C435-4C54-BFEF-CFB31B3F4CC9}" srcOrd="1" destOrd="0" presId="urn:microsoft.com/office/officeart/2005/8/layout/orgChart1"/>
    <dgm:cxn modelId="{AF7DBEB6-9384-4637-A03C-F3F37722FE7B}" type="presOf" srcId="{E1BC830D-BAF6-4C71-A5CD-520B67FECFFA}" destId="{57265D25-31C9-4EBF-BEED-C94940AA47DD}" srcOrd="0" destOrd="0" presId="urn:microsoft.com/office/officeart/2005/8/layout/orgChart1"/>
    <dgm:cxn modelId="{4D0CABB8-7119-49D5-8AC5-B1169EEE99D8}" type="presOf" srcId="{B16142C3-A067-4101-BD42-67DABA9C8FBC}" destId="{C644B033-E5FF-43CA-8F4A-7D52CED73862}" srcOrd="0" destOrd="0" presId="urn:microsoft.com/office/officeart/2005/8/layout/orgChart1"/>
    <dgm:cxn modelId="{1D2C6CBA-F089-4BDE-9A66-81BF300F8C21}" srcId="{C25EA841-6074-4404-ABDF-56E18C077F69}" destId="{622E857C-3A45-419B-892B-D30521623EDF}" srcOrd="0" destOrd="0" parTransId="{363F738F-598D-4E89-98B1-9683DB6E0163}" sibTransId="{3D54ACB7-CD15-4598-8361-0474C4EA5365}"/>
    <dgm:cxn modelId="{AB176EBA-EF92-402D-BB9F-FE35C8DDC51A}" srcId="{C25EA841-6074-4404-ABDF-56E18C077F69}" destId="{09F4342A-ADF9-4FD9-922B-A5BFE9A60E60}" srcOrd="5" destOrd="0" parTransId="{7EAC4B44-1586-4BAA-8911-8F6D54987DA8}" sibTransId="{7741375F-61ED-4469-A614-42221D1C68CC}"/>
    <dgm:cxn modelId="{97F112C4-F9CA-4625-8C64-943EE37EC6F9}" type="presOf" srcId="{A63875FF-B4F4-4770-B0CA-6DC89BDB0077}" destId="{7F59042B-33BA-4E0F-88FB-4DC32DFE50E7}" srcOrd="0" destOrd="0" presId="urn:microsoft.com/office/officeart/2005/8/layout/orgChart1"/>
    <dgm:cxn modelId="{35DFECC4-4042-49D2-A3A6-30CDBF26B7D0}" type="presOf" srcId="{61B4F2D5-0802-4CCC-8094-263B6AE89713}" destId="{EE8E969C-51D5-42F7-8779-534D6521C4C8}" srcOrd="1" destOrd="0" presId="urn:microsoft.com/office/officeart/2005/8/layout/orgChart1"/>
    <dgm:cxn modelId="{DE1AF9C5-A788-4C8C-82F3-272F9872808F}" type="presOf" srcId="{18B2FC45-897B-4208-A6EA-7B0EAFD98A37}" destId="{5ECE838B-F11B-4FEF-9A9A-BF5A8F86A1A0}" srcOrd="0" destOrd="0" presId="urn:microsoft.com/office/officeart/2005/8/layout/orgChart1"/>
    <dgm:cxn modelId="{7422F8CC-65CA-43CC-A095-65D4AA911C3D}" type="presOf" srcId="{622E857C-3A45-419B-892B-D30521623EDF}" destId="{0F04CB8F-0695-45EC-9D36-E29A5F4AA5DB}" srcOrd="0" destOrd="0" presId="urn:microsoft.com/office/officeart/2005/8/layout/orgChart1"/>
    <dgm:cxn modelId="{2563ABD0-8A5D-4FBB-839F-87613B0CEB0E}" type="presOf" srcId="{65C8566A-D0D5-43A0-8342-6BF7FDD51D4F}" destId="{4F87D42D-0CF6-402B-A00C-51863DCAA1FB}" srcOrd="1" destOrd="0" presId="urn:microsoft.com/office/officeart/2005/8/layout/orgChart1"/>
    <dgm:cxn modelId="{50F261D1-386B-406A-8EBB-C7F90B822521}" type="presOf" srcId="{4152E6D1-1646-40DA-A200-5FE76FD74EA5}" destId="{90072A04-F13A-4D58-9CAC-FC0CF2AB1773}" srcOrd="1" destOrd="0" presId="urn:microsoft.com/office/officeart/2005/8/layout/orgChart1"/>
    <dgm:cxn modelId="{99C3E0D2-77B7-4F07-81CC-A2F69CC09384}" type="presOf" srcId="{8E3D3E70-9192-4B9A-9855-6F389B7F35C3}" destId="{858A1EB7-F062-47E9-8CC9-46284A3C82FB}" srcOrd="0" destOrd="0" presId="urn:microsoft.com/office/officeart/2005/8/layout/orgChart1"/>
    <dgm:cxn modelId="{C418E1D2-9A64-432A-87C7-06CDBBE92178}" srcId="{C2BF46B1-011C-486E-BAFB-3871206629E2}" destId="{61B4F2D5-0802-4CCC-8094-263B6AE89713}" srcOrd="1" destOrd="0" parTransId="{54A630CE-FA62-453B-9849-1DA2F935E128}" sibTransId="{E1251572-26F3-4007-984F-53FC88362463}"/>
    <dgm:cxn modelId="{B96E9BD3-4A8D-4B25-9098-79EB0806F693}" type="presOf" srcId="{769C69BC-BECB-4558-BBAD-47FA50577593}" destId="{8B601194-3615-4067-B9D4-A2901A104674}" srcOrd="0" destOrd="0" presId="urn:microsoft.com/office/officeart/2005/8/layout/orgChart1"/>
    <dgm:cxn modelId="{C6D962D4-79D0-4ED0-A8D1-C97FB9B797C7}" type="presOf" srcId="{A10FA03E-C5A6-456B-9A48-2E95059150BC}" destId="{B780D13A-516B-4151-8E52-49F9908EC516}" srcOrd="0" destOrd="0" presId="urn:microsoft.com/office/officeart/2005/8/layout/orgChart1"/>
    <dgm:cxn modelId="{82D42AD6-05AE-411A-9A89-11C71157011E}" type="presOf" srcId="{E1BC830D-BAF6-4C71-A5CD-520B67FECFFA}" destId="{0B7BB45E-F3A3-45E1-AA88-F65F74E54BF1}" srcOrd="1" destOrd="0" presId="urn:microsoft.com/office/officeart/2005/8/layout/orgChart1"/>
    <dgm:cxn modelId="{570E9FD8-8471-4141-872F-A4A54F4DC3BC}" type="presOf" srcId="{61B4F2D5-0802-4CCC-8094-263B6AE89713}" destId="{9B3543E7-F4CE-44AE-91C5-11FA82C3211D}" srcOrd="0" destOrd="0" presId="urn:microsoft.com/office/officeart/2005/8/layout/orgChart1"/>
    <dgm:cxn modelId="{63ED90D9-1278-41B7-B280-87233293EEF5}" type="presOf" srcId="{C2BF46B1-011C-486E-BAFB-3871206629E2}" destId="{CC5FB16B-C089-4C10-9B18-E8D11BE3C581}" srcOrd="0" destOrd="0" presId="urn:microsoft.com/office/officeart/2005/8/layout/orgChart1"/>
    <dgm:cxn modelId="{0BF593DB-3B73-4C2E-A9C0-D807A22C023D}" type="presOf" srcId="{2D7535D6-DD11-41A8-A7E0-B9B33FB1B3B2}" destId="{264B00CC-3C49-4DFE-9021-13E9B100FDA0}" srcOrd="0" destOrd="0" presId="urn:microsoft.com/office/officeart/2005/8/layout/orgChart1"/>
    <dgm:cxn modelId="{4730B5E0-7F57-49D7-B1E4-C564F4EFA63E}" type="presOf" srcId="{D788A286-24B8-415D-A318-B854B0148F46}" destId="{4E5994AA-A29B-4B34-A85D-D7C2B0151B1B}" srcOrd="0" destOrd="0" presId="urn:microsoft.com/office/officeart/2005/8/layout/orgChart1"/>
    <dgm:cxn modelId="{21ABB2E3-9A15-4B0F-9D29-54A666A2830B}" type="presOf" srcId="{00FD276C-A60E-4025-BF6F-763E9AF8CBC7}" destId="{67D362A7-86BC-4755-AFE6-ECDFEC0819C3}" srcOrd="0" destOrd="0" presId="urn:microsoft.com/office/officeart/2005/8/layout/orgChart1"/>
    <dgm:cxn modelId="{6D9947E9-5392-426F-AB2F-543C646A369F}" srcId="{8E3D3E70-9192-4B9A-9855-6F389B7F35C3}" destId="{F4D66393-426C-4D06-85FD-D30D45B4E519}" srcOrd="0" destOrd="0" parTransId="{94F697FB-F3A4-4FCE-A5D7-D94C3B258B14}" sibTransId="{B084244E-72A9-40B2-AC3D-A4C0EAE34778}"/>
    <dgm:cxn modelId="{467D82F1-1C18-4033-A84C-D2AEC85E09C0}" srcId="{C0558706-A434-4562-B676-EF50A898234D}" destId="{65C8566A-D0D5-43A0-8342-6BF7FDD51D4F}" srcOrd="2" destOrd="0" parTransId="{2F9AEED8-C748-4AC9-9EFD-EF6774B1643C}" sibTransId="{8E7ABFD4-92B9-4667-9E57-6F45A944C32C}"/>
    <dgm:cxn modelId="{BEBF79F4-367A-493B-9300-B4C48BAEC892}" srcId="{C2BF46B1-011C-486E-BAFB-3871206629E2}" destId="{D788A286-24B8-415D-A318-B854B0148F46}" srcOrd="4" destOrd="0" parTransId="{CEE9287E-FDBD-41A2-AFE6-C66190E272FC}" sibTransId="{C629A394-96CD-40BB-97E1-A4E07058E155}"/>
    <dgm:cxn modelId="{D8B990F8-AC85-4687-9F03-B14078EA8C28}" type="presOf" srcId="{363F738F-598D-4E89-98B1-9683DB6E0163}" destId="{6A2582D1-F044-4891-9A70-BDC90E328ACC}" srcOrd="0" destOrd="0" presId="urn:microsoft.com/office/officeart/2005/8/layout/orgChart1"/>
    <dgm:cxn modelId="{B5D9FCFC-EE8D-4220-805E-E98E72390F66}" type="presOf" srcId="{9168D5DA-8D2E-4FB8-BDA8-1B4B84300174}" destId="{4CF57F23-B7BA-4FBF-9843-D6F486E27B8A}" srcOrd="0" destOrd="0" presId="urn:microsoft.com/office/officeart/2005/8/layout/orgChart1"/>
    <dgm:cxn modelId="{146C77C7-2778-4AC0-A06C-0F2D3A92EEF6}" type="presParOf" srcId="{3A430C85-75F0-4931-9CBF-407AE44D9249}" destId="{1DAB0195-FFE3-4414-8C26-6C4130E79687}" srcOrd="0" destOrd="0" presId="urn:microsoft.com/office/officeart/2005/8/layout/orgChart1"/>
    <dgm:cxn modelId="{393BB363-4E41-496F-B886-B0282E20287E}" type="presParOf" srcId="{1DAB0195-FFE3-4414-8C26-6C4130E79687}" destId="{DE2C0FF6-8100-4782-9E02-F28428FC4485}" srcOrd="0" destOrd="0" presId="urn:microsoft.com/office/officeart/2005/8/layout/orgChart1"/>
    <dgm:cxn modelId="{600C6E2E-A3E8-41EF-A4B5-61F0E2E8B3F6}" type="presParOf" srcId="{DE2C0FF6-8100-4782-9E02-F28428FC4485}" destId="{CC5FB16B-C089-4C10-9B18-E8D11BE3C581}" srcOrd="0" destOrd="0" presId="urn:microsoft.com/office/officeart/2005/8/layout/orgChart1"/>
    <dgm:cxn modelId="{1AF04EF0-23BB-46E5-8275-42F1F0EAEDAD}" type="presParOf" srcId="{DE2C0FF6-8100-4782-9E02-F28428FC4485}" destId="{981AB2C6-CDAA-4A46-AC0D-92CC329CF985}" srcOrd="1" destOrd="0" presId="urn:microsoft.com/office/officeart/2005/8/layout/orgChart1"/>
    <dgm:cxn modelId="{75CD7668-7592-497C-B21A-8A6F3E880A9D}" type="presParOf" srcId="{1DAB0195-FFE3-4414-8C26-6C4130E79687}" destId="{ADB461A0-BE9E-47A5-A0E4-992043E80F3C}" srcOrd="1" destOrd="0" presId="urn:microsoft.com/office/officeart/2005/8/layout/orgChart1"/>
    <dgm:cxn modelId="{D5A4AA50-95A0-4113-98DD-3D71056FF352}" type="presParOf" srcId="{ADB461A0-BE9E-47A5-A0E4-992043E80F3C}" destId="{B792AF66-9B45-4C2C-92CF-51B30EE52F9D}" srcOrd="0" destOrd="0" presId="urn:microsoft.com/office/officeart/2005/8/layout/orgChart1"/>
    <dgm:cxn modelId="{BF7DFF81-42C9-4ADA-AFF4-11D6A3ACF5C9}" type="presParOf" srcId="{ADB461A0-BE9E-47A5-A0E4-992043E80F3C}" destId="{D5AFAD5A-168F-4065-AA7D-03144B868807}" srcOrd="1" destOrd="0" presId="urn:microsoft.com/office/officeart/2005/8/layout/orgChart1"/>
    <dgm:cxn modelId="{ECD0CFA4-AE99-4736-B1D4-3AD9832042A8}" type="presParOf" srcId="{D5AFAD5A-168F-4065-AA7D-03144B868807}" destId="{F84BAD4A-75DC-4E86-9682-0B200F5E0417}" srcOrd="0" destOrd="0" presId="urn:microsoft.com/office/officeart/2005/8/layout/orgChart1"/>
    <dgm:cxn modelId="{01BB2679-BBD0-4EE1-B6FA-D590B076FC48}" type="presParOf" srcId="{F84BAD4A-75DC-4E86-9682-0B200F5E0417}" destId="{FBA47B6C-55FC-489A-96EA-BC65577D8C6D}" srcOrd="0" destOrd="0" presId="urn:microsoft.com/office/officeart/2005/8/layout/orgChart1"/>
    <dgm:cxn modelId="{1C174FF8-479B-43ED-976A-2B65715EB4E0}" type="presParOf" srcId="{F84BAD4A-75DC-4E86-9682-0B200F5E0417}" destId="{523908A3-9577-4B13-A723-91935B420870}" srcOrd="1" destOrd="0" presId="urn:microsoft.com/office/officeart/2005/8/layout/orgChart1"/>
    <dgm:cxn modelId="{EB479725-F222-4C52-AAA8-F590E9B85576}" type="presParOf" srcId="{D5AFAD5A-168F-4065-AA7D-03144B868807}" destId="{8F000C50-DE64-41F9-BA56-5F360FBFB6AA}" srcOrd="1" destOrd="0" presId="urn:microsoft.com/office/officeart/2005/8/layout/orgChart1"/>
    <dgm:cxn modelId="{8674BD9D-5406-4915-B64C-1893844D9B3A}" type="presParOf" srcId="{8F000C50-DE64-41F9-BA56-5F360FBFB6AA}" destId="{6A2582D1-F044-4891-9A70-BDC90E328ACC}" srcOrd="0" destOrd="0" presId="urn:microsoft.com/office/officeart/2005/8/layout/orgChart1"/>
    <dgm:cxn modelId="{5CE4B6AD-ECBB-47DB-B6C3-4C61CF8EAE07}" type="presParOf" srcId="{8F000C50-DE64-41F9-BA56-5F360FBFB6AA}" destId="{3191091D-C521-4180-8B2B-7E4ECEABA6EF}" srcOrd="1" destOrd="0" presId="urn:microsoft.com/office/officeart/2005/8/layout/orgChart1"/>
    <dgm:cxn modelId="{D6E9AB82-A107-46F0-9477-63B30932025F}" type="presParOf" srcId="{3191091D-C521-4180-8B2B-7E4ECEABA6EF}" destId="{EF319427-A536-4CF5-A2F7-8D3B26BEE5EF}" srcOrd="0" destOrd="0" presId="urn:microsoft.com/office/officeart/2005/8/layout/orgChart1"/>
    <dgm:cxn modelId="{4D1B5E17-6C41-4A91-9D96-B9A404A51016}" type="presParOf" srcId="{EF319427-A536-4CF5-A2F7-8D3B26BEE5EF}" destId="{0F04CB8F-0695-45EC-9D36-E29A5F4AA5DB}" srcOrd="0" destOrd="0" presId="urn:microsoft.com/office/officeart/2005/8/layout/orgChart1"/>
    <dgm:cxn modelId="{75FEAEC6-E660-4262-B794-5732388DB614}" type="presParOf" srcId="{EF319427-A536-4CF5-A2F7-8D3B26BEE5EF}" destId="{597BE7AB-2FC5-4C6C-B137-129C23713548}" srcOrd="1" destOrd="0" presId="urn:microsoft.com/office/officeart/2005/8/layout/orgChart1"/>
    <dgm:cxn modelId="{A60F639A-C43B-45CC-84AC-62462AF93F80}" type="presParOf" srcId="{3191091D-C521-4180-8B2B-7E4ECEABA6EF}" destId="{2C790C4D-17CC-4DBF-BA21-3ED1716CEAD6}" srcOrd="1" destOrd="0" presId="urn:microsoft.com/office/officeart/2005/8/layout/orgChart1"/>
    <dgm:cxn modelId="{9885C9A9-F97D-4B5D-A6BB-020D1CE69116}" type="presParOf" srcId="{3191091D-C521-4180-8B2B-7E4ECEABA6EF}" destId="{85DE0534-3604-403B-8635-F1FACE5D5988}" srcOrd="2" destOrd="0" presId="urn:microsoft.com/office/officeart/2005/8/layout/orgChart1"/>
    <dgm:cxn modelId="{52B910D2-36FB-4711-9D14-1D2378186E6B}" type="presParOf" srcId="{8F000C50-DE64-41F9-BA56-5F360FBFB6AA}" destId="{713927BA-72E3-4FB6-8409-4CDCB2B062C1}" srcOrd="2" destOrd="0" presId="urn:microsoft.com/office/officeart/2005/8/layout/orgChart1"/>
    <dgm:cxn modelId="{DB564C16-C694-4032-ADEA-26742E257FC0}" type="presParOf" srcId="{8F000C50-DE64-41F9-BA56-5F360FBFB6AA}" destId="{2075E21E-DCD5-4A2F-A4C6-9CDC477B7ABD}" srcOrd="3" destOrd="0" presId="urn:microsoft.com/office/officeart/2005/8/layout/orgChart1"/>
    <dgm:cxn modelId="{54515E1A-CA9F-4A92-8771-14C4DBAD1B0E}" type="presParOf" srcId="{2075E21E-DCD5-4A2F-A4C6-9CDC477B7ABD}" destId="{C0FE5D45-99A3-46D2-9F4B-E2F8D43B99AA}" srcOrd="0" destOrd="0" presId="urn:microsoft.com/office/officeart/2005/8/layout/orgChart1"/>
    <dgm:cxn modelId="{609530D4-7AF1-4859-AC27-0DAE4E07D333}" type="presParOf" srcId="{C0FE5D45-99A3-46D2-9F4B-E2F8D43B99AA}" destId="{72F660E1-31B1-4475-99C4-E566A775B148}" srcOrd="0" destOrd="0" presId="urn:microsoft.com/office/officeart/2005/8/layout/orgChart1"/>
    <dgm:cxn modelId="{C049B497-865B-48E5-AA7D-B09C4C9BFE30}" type="presParOf" srcId="{C0FE5D45-99A3-46D2-9F4B-E2F8D43B99AA}" destId="{F3B29126-6963-4751-B2CD-562AA13B8C00}" srcOrd="1" destOrd="0" presId="urn:microsoft.com/office/officeart/2005/8/layout/orgChart1"/>
    <dgm:cxn modelId="{50B0B58E-E9FA-4A88-B5AF-7AB3AD916D6C}" type="presParOf" srcId="{2075E21E-DCD5-4A2F-A4C6-9CDC477B7ABD}" destId="{A2E5709E-52BF-4FF1-BE4D-87C02F483C5D}" srcOrd="1" destOrd="0" presId="urn:microsoft.com/office/officeart/2005/8/layout/orgChart1"/>
    <dgm:cxn modelId="{ADC3ECB6-1B0D-4362-91EB-D7EB35C51F05}" type="presParOf" srcId="{A2E5709E-52BF-4FF1-BE4D-87C02F483C5D}" destId="{B780D13A-516B-4151-8E52-49F9908EC516}" srcOrd="0" destOrd="0" presId="urn:microsoft.com/office/officeart/2005/8/layout/orgChart1"/>
    <dgm:cxn modelId="{D6B240CD-E023-43E0-9F13-7825F73844C1}" type="presParOf" srcId="{A2E5709E-52BF-4FF1-BE4D-87C02F483C5D}" destId="{30EED6D8-7B2A-47EB-B3EB-E21E663B9C3E}" srcOrd="1" destOrd="0" presId="urn:microsoft.com/office/officeart/2005/8/layout/orgChart1"/>
    <dgm:cxn modelId="{2E7C837E-9AA5-461C-B236-1F105F4257BB}" type="presParOf" srcId="{30EED6D8-7B2A-47EB-B3EB-E21E663B9C3E}" destId="{2E23F18B-6725-41E4-8B62-C06A29ED7D65}" srcOrd="0" destOrd="0" presId="urn:microsoft.com/office/officeart/2005/8/layout/orgChart1"/>
    <dgm:cxn modelId="{0334F504-DF60-4ABE-A9DD-4A6F961467E9}" type="presParOf" srcId="{2E23F18B-6725-41E4-8B62-C06A29ED7D65}" destId="{FFD5890B-E8C1-461D-8D20-D97B2BF99469}" srcOrd="0" destOrd="0" presId="urn:microsoft.com/office/officeart/2005/8/layout/orgChart1"/>
    <dgm:cxn modelId="{E94428E3-722A-43D9-92DB-D79D83ACE802}" type="presParOf" srcId="{2E23F18B-6725-41E4-8B62-C06A29ED7D65}" destId="{90072A04-F13A-4D58-9CAC-FC0CF2AB1773}" srcOrd="1" destOrd="0" presId="urn:microsoft.com/office/officeart/2005/8/layout/orgChart1"/>
    <dgm:cxn modelId="{357D33BD-FC90-4115-881A-4C9356AC30B5}" type="presParOf" srcId="{30EED6D8-7B2A-47EB-B3EB-E21E663B9C3E}" destId="{2D05084C-C5FF-4523-B9F9-852A3B28DAF5}" srcOrd="1" destOrd="0" presId="urn:microsoft.com/office/officeart/2005/8/layout/orgChart1"/>
    <dgm:cxn modelId="{E8DDAFC2-4B86-42EC-BE77-853F0E2A928B}" type="presParOf" srcId="{30EED6D8-7B2A-47EB-B3EB-E21E663B9C3E}" destId="{1D23274B-5A50-4481-BF3C-4C7D3FFC06E3}" srcOrd="2" destOrd="0" presId="urn:microsoft.com/office/officeart/2005/8/layout/orgChart1"/>
    <dgm:cxn modelId="{B03E5C41-D5BE-451B-9D2E-F25727448FFC}" type="presParOf" srcId="{2075E21E-DCD5-4A2F-A4C6-9CDC477B7ABD}" destId="{9B46BEBB-2042-4A90-9A8B-7D515E972DCB}" srcOrd="2" destOrd="0" presId="urn:microsoft.com/office/officeart/2005/8/layout/orgChart1"/>
    <dgm:cxn modelId="{A964F83F-CCF3-4901-8968-830EDF8D762C}" type="presParOf" srcId="{8F000C50-DE64-41F9-BA56-5F360FBFB6AA}" destId="{264B00CC-3C49-4DFE-9021-13E9B100FDA0}" srcOrd="4" destOrd="0" presId="urn:microsoft.com/office/officeart/2005/8/layout/orgChart1"/>
    <dgm:cxn modelId="{46E9D021-BF21-4CF5-A5B3-EA4069E2136E}" type="presParOf" srcId="{8F000C50-DE64-41F9-BA56-5F360FBFB6AA}" destId="{01B1D7DD-AEA7-41C6-8034-C5C4F27EE18F}" srcOrd="5" destOrd="0" presId="urn:microsoft.com/office/officeart/2005/8/layout/orgChart1"/>
    <dgm:cxn modelId="{E5E077AA-B169-4AA9-B24E-28B09523B3CC}" type="presParOf" srcId="{01B1D7DD-AEA7-41C6-8034-C5C4F27EE18F}" destId="{348D079F-130F-414C-8B77-FB4163F1DE7E}" srcOrd="0" destOrd="0" presId="urn:microsoft.com/office/officeart/2005/8/layout/orgChart1"/>
    <dgm:cxn modelId="{47AC9555-EB19-4FF2-B02A-614E8E639D34}" type="presParOf" srcId="{348D079F-130F-414C-8B77-FB4163F1DE7E}" destId="{7F59042B-33BA-4E0F-88FB-4DC32DFE50E7}" srcOrd="0" destOrd="0" presId="urn:microsoft.com/office/officeart/2005/8/layout/orgChart1"/>
    <dgm:cxn modelId="{C4D8C967-3D28-4C84-8117-0EDCF79C0AE9}" type="presParOf" srcId="{348D079F-130F-414C-8B77-FB4163F1DE7E}" destId="{6F416FFF-71EB-4FD3-9DD2-74D5F255E507}" srcOrd="1" destOrd="0" presId="urn:microsoft.com/office/officeart/2005/8/layout/orgChart1"/>
    <dgm:cxn modelId="{34A2532F-C83D-47A1-BBDE-DAE4B936312D}" type="presParOf" srcId="{01B1D7DD-AEA7-41C6-8034-C5C4F27EE18F}" destId="{4C24FB7E-3247-4540-AF30-49E79431C3C9}" srcOrd="1" destOrd="0" presId="urn:microsoft.com/office/officeart/2005/8/layout/orgChart1"/>
    <dgm:cxn modelId="{76FB0484-39EF-451E-8342-074D89F09C14}" type="presParOf" srcId="{01B1D7DD-AEA7-41C6-8034-C5C4F27EE18F}" destId="{7C2525A9-E546-4722-A620-4BE7F425A7A3}" srcOrd="2" destOrd="0" presId="urn:microsoft.com/office/officeart/2005/8/layout/orgChart1"/>
    <dgm:cxn modelId="{C24224AB-E745-42DC-987C-DEA662318A48}" type="presParOf" srcId="{8F000C50-DE64-41F9-BA56-5F360FBFB6AA}" destId="{9CDABDD0-5E86-44D0-A10D-0470009AF40E}" srcOrd="6" destOrd="0" presId="urn:microsoft.com/office/officeart/2005/8/layout/orgChart1"/>
    <dgm:cxn modelId="{325BFC38-EFCE-44BB-9ED9-61E2258A8A3E}" type="presParOf" srcId="{8F000C50-DE64-41F9-BA56-5F360FBFB6AA}" destId="{08145C41-3516-47FD-9736-16338B962E8E}" srcOrd="7" destOrd="0" presId="urn:microsoft.com/office/officeart/2005/8/layout/orgChart1"/>
    <dgm:cxn modelId="{5CFBEC1E-26F5-460A-9225-C621D1128092}" type="presParOf" srcId="{08145C41-3516-47FD-9736-16338B962E8E}" destId="{4BB01AE3-B693-4B53-AA5C-70AA45ECA532}" srcOrd="0" destOrd="0" presId="urn:microsoft.com/office/officeart/2005/8/layout/orgChart1"/>
    <dgm:cxn modelId="{1672BD34-3133-4438-B439-714796D21703}" type="presParOf" srcId="{4BB01AE3-B693-4B53-AA5C-70AA45ECA532}" destId="{7BDE1DAF-4DD8-4E5B-818A-3AEC84318987}" srcOrd="0" destOrd="0" presId="urn:microsoft.com/office/officeart/2005/8/layout/orgChart1"/>
    <dgm:cxn modelId="{6FFCA7B1-64A9-4C7F-B6E0-4EB8AAF1E16C}" type="presParOf" srcId="{4BB01AE3-B693-4B53-AA5C-70AA45ECA532}" destId="{EE59516E-86EC-4672-AC79-A70B1C98D220}" srcOrd="1" destOrd="0" presId="urn:microsoft.com/office/officeart/2005/8/layout/orgChart1"/>
    <dgm:cxn modelId="{6458F3E9-E230-4654-AEC8-AB23C291E8EA}" type="presParOf" srcId="{08145C41-3516-47FD-9736-16338B962E8E}" destId="{C1C01E4F-D38D-46D8-8964-152B713AC57E}" srcOrd="1" destOrd="0" presId="urn:microsoft.com/office/officeart/2005/8/layout/orgChart1"/>
    <dgm:cxn modelId="{32CCC0E5-5EE1-419E-8E95-008B65927985}" type="presParOf" srcId="{08145C41-3516-47FD-9736-16338B962E8E}" destId="{927D2773-ECC3-458D-97B5-8336D98577EA}" srcOrd="2" destOrd="0" presId="urn:microsoft.com/office/officeart/2005/8/layout/orgChart1"/>
    <dgm:cxn modelId="{4705C601-ADE9-4267-8CEA-5AFB6E0B6446}" type="presParOf" srcId="{8F000C50-DE64-41F9-BA56-5F360FBFB6AA}" destId="{C644B033-E5FF-43CA-8F4A-7D52CED73862}" srcOrd="8" destOrd="0" presId="urn:microsoft.com/office/officeart/2005/8/layout/orgChart1"/>
    <dgm:cxn modelId="{26239A69-80CE-4CB1-B455-8DD5AEC9F4D8}" type="presParOf" srcId="{8F000C50-DE64-41F9-BA56-5F360FBFB6AA}" destId="{F369C630-4EF5-4799-B639-0B9CCFF420ED}" srcOrd="9" destOrd="0" presId="urn:microsoft.com/office/officeart/2005/8/layout/orgChart1"/>
    <dgm:cxn modelId="{02331430-DE0F-47D3-AE36-037EEBAD7C1D}" type="presParOf" srcId="{F369C630-4EF5-4799-B639-0B9CCFF420ED}" destId="{51628622-BEB6-4E3A-B7E9-0C06F5A11501}" srcOrd="0" destOrd="0" presId="urn:microsoft.com/office/officeart/2005/8/layout/orgChart1"/>
    <dgm:cxn modelId="{AF136BF0-E04F-443B-A4C5-E33DE2C3B1AD}" type="presParOf" srcId="{51628622-BEB6-4E3A-B7E9-0C06F5A11501}" destId="{4B1E746E-0DC7-4770-8786-7059DA52AEDA}" srcOrd="0" destOrd="0" presId="urn:microsoft.com/office/officeart/2005/8/layout/orgChart1"/>
    <dgm:cxn modelId="{889D1768-1486-43B3-99E3-3032B6FEF4A5}" type="presParOf" srcId="{51628622-BEB6-4E3A-B7E9-0C06F5A11501}" destId="{6A6DD127-CD31-49C3-B336-D0897CC5CEFD}" srcOrd="1" destOrd="0" presId="urn:microsoft.com/office/officeart/2005/8/layout/orgChart1"/>
    <dgm:cxn modelId="{AC454DDA-D830-4009-9432-1E21A0D82B70}" type="presParOf" srcId="{F369C630-4EF5-4799-B639-0B9CCFF420ED}" destId="{EACA6CB1-4283-442B-8F1D-D2E795EBD1F2}" srcOrd="1" destOrd="0" presId="urn:microsoft.com/office/officeart/2005/8/layout/orgChart1"/>
    <dgm:cxn modelId="{4011130A-5D9B-42B3-A2E1-B52D8EE72CD0}" type="presParOf" srcId="{F369C630-4EF5-4799-B639-0B9CCFF420ED}" destId="{68CDE5CA-BFE5-4840-9CED-1AB57BA5E12F}" srcOrd="2" destOrd="0" presId="urn:microsoft.com/office/officeart/2005/8/layout/orgChart1"/>
    <dgm:cxn modelId="{3229628F-4627-4831-8264-15A42ED829BE}" type="presParOf" srcId="{8F000C50-DE64-41F9-BA56-5F360FBFB6AA}" destId="{6B71D4D9-BEB6-4B76-BBB3-7804BDA66AD7}" srcOrd="10" destOrd="0" presId="urn:microsoft.com/office/officeart/2005/8/layout/orgChart1"/>
    <dgm:cxn modelId="{938B441E-8CDC-4E5B-A251-1D4493FAE6E1}" type="presParOf" srcId="{8F000C50-DE64-41F9-BA56-5F360FBFB6AA}" destId="{8FEF219B-69EB-49D7-81EF-4A78D1965236}" srcOrd="11" destOrd="0" presId="urn:microsoft.com/office/officeart/2005/8/layout/orgChart1"/>
    <dgm:cxn modelId="{EF74483D-6894-40FC-9B22-650F594407AD}" type="presParOf" srcId="{8FEF219B-69EB-49D7-81EF-4A78D1965236}" destId="{5458D721-5DCD-4668-A6A5-3DB892401863}" srcOrd="0" destOrd="0" presId="urn:microsoft.com/office/officeart/2005/8/layout/orgChart1"/>
    <dgm:cxn modelId="{0E024F8B-4D1A-46A8-B9C0-39D8CAB148BD}" type="presParOf" srcId="{5458D721-5DCD-4668-A6A5-3DB892401863}" destId="{EA60407D-0879-4FA5-AB72-08CCA04E3D52}" srcOrd="0" destOrd="0" presId="urn:microsoft.com/office/officeart/2005/8/layout/orgChart1"/>
    <dgm:cxn modelId="{01E245DA-612C-4B5C-A3D4-3C273375F282}" type="presParOf" srcId="{5458D721-5DCD-4668-A6A5-3DB892401863}" destId="{2E884E73-3C71-4FAB-B99F-EAB079B05287}" srcOrd="1" destOrd="0" presId="urn:microsoft.com/office/officeart/2005/8/layout/orgChart1"/>
    <dgm:cxn modelId="{293B323C-445B-4FE8-BD05-5FA48EE49E31}" type="presParOf" srcId="{8FEF219B-69EB-49D7-81EF-4A78D1965236}" destId="{A5BB4B69-CDC6-4373-A157-8ED8C7F27238}" srcOrd="1" destOrd="0" presId="urn:microsoft.com/office/officeart/2005/8/layout/orgChart1"/>
    <dgm:cxn modelId="{B49A6228-2C6F-4BC7-9D93-4A3ADF8B6E2C}" type="presParOf" srcId="{8FEF219B-69EB-49D7-81EF-4A78D1965236}" destId="{5061213A-9153-47C2-A541-7202FBE25625}" srcOrd="2" destOrd="0" presId="urn:microsoft.com/office/officeart/2005/8/layout/orgChart1"/>
    <dgm:cxn modelId="{A079DF60-891A-414C-A221-96433B420340}" type="presParOf" srcId="{D5AFAD5A-168F-4065-AA7D-03144B868807}" destId="{CD99351C-04BD-4D45-B044-E5BA8EB5CAA8}" srcOrd="2" destOrd="0" presId="urn:microsoft.com/office/officeart/2005/8/layout/orgChart1"/>
    <dgm:cxn modelId="{F9AA2A9C-BD11-4F10-9E45-40EBD20586B9}" type="presParOf" srcId="{ADB461A0-BE9E-47A5-A0E4-992043E80F3C}" destId="{0AF26D92-A467-4848-9A51-B7BFE8FC5C8A}" srcOrd="2" destOrd="0" presId="urn:microsoft.com/office/officeart/2005/8/layout/orgChart1"/>
    <dgm:cxn modelId="{E62107D9-ADFD-41BD-8945-2DD0B33FA008}" type="presParOf" srcId="{ADB461A0-BE9E-47A5-A0E4-992043E80F3C}" destId="{31672DBE-B4FE-4661-BB8A-0CCCA773CCA2}" srcOrd="3" destOrd="0" presId="urn:microsoft.com/office/officeart/2005/8/layout/orgChart1"/>
    <dgm:cxn modelId="{881CB25F-429B-4B87-B061-C7B48F2444AD}" type="presParOf" srcId="{31672DBE-B4FE-4661-BB8A-0CCCA773CCA2}" destId="{A8FB80DD-31EC-4539-BAFC-BDD5A7CFD85D}" srcOrd="0" destOrd="0" presId="urn:microsoft.com/office/officeart/2005/8/layout/orgChart1"/>
    <dgm:cxn modelId="{29516958-C473-4BFE-8175-87F9630936FA}" type="presParOf" srcId="{A8FB80DD-31EC-4539-BAFC-BDD5A7CFD85D}" destId="{9B3543E7-F4CE-44AE-91C5-11FA82C3211D}" srcOrd="0" destOrd="0" presId="urn:microsoft.com/office/officeart/2005/8/layout/orgChart1"/>
    <dgm:cxn modelId="{D8C6DEB9-91AF-4053-B530-E3D83CCA447E}" type="presParOf" srcId="{A8FB80DD-31EC-4539-BAFC-BDD5A7CFD85D}" destId="{EE8E969C-51D5-42F7-8779-534D6521C4C8}" srcOrd="1" destOrd="0" presId="urn:microsoft.com/office/officeart/2005/8/layout/orgChart1"/>
    <dgm:cxn modelId="{2506B52E-FD4D-4C58-AD98-10D25A7B750E}" type="presParOf" srcId="{31672DBE-B4FE-4661-BB8A-0CCCA773CCA2}" destId="{6F043D10-B69A-4E62-AA74-ADE315EC9027}" srcOrd="1" destOrd="0" presId="urn:microsoft.com/office/officeart/2005/8/layout/orgChart1"/>
    <dgm:cxn modelId="{A70399C7-E25D-4442-9C2F-C43141DA8987}" type="presParOf" srcId="{31672DBE-B4FE-4661-BB8A-0CCCA773CCA2}" destId="{1DA4B73C-09CF-451D-86CB-991BB09A4C3C}" srcOrd="2" destOrd="0" presId="urn:microsoft.com/office/officeart/2005/8/layout/orgChart1"/>
    <dgm:cxn modelId="{B92F1965-4E4A-4C97-944D-0DBED8DC94D7}" type="presParOf" srcId="{ADB461A0-BE9E-47A5-A0E4-992043E80F3C}" destId="{886FCCED-833E-4D7E-9CC7-949DDFB4449E}" srcOrd="4" destOrd="0" presId="urn:microsoft.com/office/officeart/2005/8/layout/orgChart1"/>
    <dgm:cxn modelId="{E5B236F1-CA44-4E39-A479-BC434CD3308E}" type="presParOf" srcId="{ADB461A0-BE9E-47A5-A0E4-992043E80F3C}" destId="{DA5D6EAF-2A60-40A0-A78F-2CCCE51547E3}" srcOrd="5" destOrd="0" presId="urn:microsoft.com/office/officeart/2005/8/layout/orgChart1"/>
    <dgm:cxn modelId="{E0CD1F28-3FB7-4F95-B049-899A4890C9F8}" type="presParOf" srcId="{DA5D6EAF-2A60-40A0-A78F-2CCCE51547E3}" destId="{E054F2EC-ABF2-4295-A38E-2A091E7F0D71}" srcOrd="0" destOrd="0" presId="urn:microsoft.com/office/officeart/2005/8/layout/orgChart1"/>
    <dgm:cxn modelId="{FBA92BBD-F6EA-42F9-8554-BECD957503B4}" type="presParOf" srcId="{E054F2EC-ABF2-4295-A38E-2A091E7F0D71}" destId="{37C47D7B-C00A-40B5-8FEF-23DA38C24B2E}" srcOrd="0" destOrd="0" presId="urn:microsoft.com/office/officeart/2005/8/layout/orgChart1"/>
    <dgm:cxn modelId="{239F7D02-DE84-45F5-9754-8F40B4AF6DBF}" type="presParOf" srcId="{E054F2EC-ABF2-4295-A38E-2A091E7F0D71}" destId="{6E2DA781-B30C-42C8-AA23-90DED4E23376}" srcOrd="1" destOrd="0" presId="urn:microsoft.com/office/officeart/2005/8/layout/orgChart1"/>
    <dgm:cxn modelId="{6847C394-D9BC-40BB-BBDC-4E8FD66B54E4}" type="presParOf" srcId="{DA5D6EAF-2A60-40A0-A78F-2CCCE51547E3}" destId="{CA10CED2-7298-4496-A6A4-A8F82BFC9D52}" srcOrd="1" destOrd="0" presId="urn:microsoft.com/office/officeart/2005/8/layout/orgChart1"/>
    <dgm:cxn modelId="{85CA1F53-8F8D-4063-9313-E1C64F1B0926}" type="presParOf" srcId="{CA10CED2-7298-4496-A6A4-A8F82BFC9D52}" destId="{AD743BAE-FCF1-458F-AF64-A28CC8C05978}" srcOrd="0" destOrd="0" presId="urn:microsoft.com/office/officeart/2005/8/layout/orgChart1"/>
    <dgm:cxn modelId="{C380E606-F80E-44C3-8F50-1CF05A8B04E3}" type="presParOf" srcId="{CA10CED2-7298-4496-A6A4-A8F82BFC9D52}" destId="{396E74A4-30AD-475B-8ECD-10C25AA36661}" srcOrd="1" destOrd="0" presId="urn:microsoft.com/office/officeart/2005/8/layout/orgChart1"/>
    <dgm:cxn modelId="{BC973B65-4C0B-44B1-81A4-EDC2359DF3C2}" type="presParOf" srcId="{396E74A4-30AD-475B-8ECD-10C25AA36661}" destId="{4DDD3560-4E40-4D2C-AC28-1B73F783CB0E}" srcOrd="0" destOrd="0" presId="urn:microsoft.com/office/officeart/2005/8/layout/orgChart1"/>
    <dgm:cxn modelId="{60B8A715-BFD1-44F8-9720-DFB4999108B4}" type="presParOf" srcId="{4DDD3560-4E40-4D2C-AC28-1B73F783CB0E}" destId="{A2718905-547E-49C6-9601-85567CE583F9}" srcOrd="0" destOrd="0" presId="urn:microsoft.com/office/officeart/2005/8/layout/orgChart1"/>
    <dgm:cxn modelId="{AE972CB8-FC9A-49D5-ADB8-45830DBC4EB2}" type="presParOf" srcId="{4DDD3560-4E40-4D2C-AC28-1B73F783CB0E}" destId="{EE215B6A-E9F1-4AB7-A30F-0F6126965875}" srcOrd="1" destOrd="0" presId="urn:microsoft.com/office/officeart/2005/8/layout/orgChart1"/>
    <dgm:cxn modelId="{106D1673-F46A-48A5-A58E-551564D30796}" type="presParOf" srcId="{396E74A4-30AD-475B-8ECD-10C25AA36661}" destId="{8E0FCA4E-68FD-4CDC-AF38-724C976D43F1}" srcOrd="1" destOrd="0" presId="urn:microsoft.com/office/officeart/2005/8/layout/orgChart1"/>
    <dgm:cxn modelId="{B0CC8535-4A69-4E41-8BA5-3BC58ED9C2A5}" type="presParOf" srcId="{396E74A4-30AD-475B-8ECD-10C25AA36661}" destId="{D6F0DE36-B3A0-427C-92C4-F9BFC8D6FC8B}" srcOrd="2" destOrd="0" presId="urn:microsoft.com/office/officeart/2005/8/layout/orgChart1"/>
    <dgm:cxn modelId="{EA5B742A-DB19-49DD-8F32-A5E21F4280A5}" type="presParOf" srcId="{CA10CED2-7298-4496-A6A4-A8F82BFC9D52}" destId="{4D4DD7F8-3B56-4998-A364-36B7CAF6CCE2}" srcOrd="2" destOrd="0" presId="urn:microsoft.com/office/officeart/2005/8/layout/orgChart1"/>
    <dgm:cxn modelId="{6C5090CB-4FBD-4D35-B792-99F892107409}" type="presParOf" srcId="{CA10CED2-7298-4496-A6A4-A8F82BFC9D52}" destId="{4268E69A-4636-4B0E-B89F-FDC21BB73C07}" srcOrd="3" destOrd="0" presId="urn:microsoft.com/office/officeart/2005/8/layout/orgChart1"/>
    <dgm:cxn modelId="{0970878F-91CE-4B26-962C-3FC7B25384FF}" type="presParOf" srcId="{4268E69A-4636-4B0E-B89F-FDC21BB73C07}" destId="{4DA3D977-EAD0-440D-9C85-9784E3C40DFC}" srcOrd="0" destOrd="0" presId="urn:microsoft.com/office/officeart/2005/8/layout/orgChart1"/>
    <dgm:cxn modelId="{A7100A47-BE0B-4939-8CCD-471E216433E6}" type="presParOf" srcId="{4DA3D977-EAD0-440D-9C85-9784E3C40DFC}" destId="{4CF57F23-B7BA-4FBF-9843-D6F486E27B8A}" srcOrd="0" destOrd="0" presId="urn:microsoft.com/office/officeart/2005/8/layout/orgChart1"/>
    <dgm:cxn modelId="{5D79DB02-D84E-4E38-9522-E662EE29593F}" type="presParOf" srcId="{4DA3D977-EAD0-440D-9C85-9784E3C40DFC}" destId="{9C68402F-805C-497B-8828-C2000366AAD0}" srcOrd="1" destOrd="0" presId="urn:microsoft.com/office/officeart/2005/8/layout/orgChart1"/>
    <dgm:cxn modelId="{1510EC5A-3FED-401C-9142-7C569578377C}" type="presParOf" srcId="{4268E69A-4636-4B0E-B89F-FDC21BB73C07}" destId="{5B418E76-FC07-4860-ABEA-6528E86ABCCB}" srcOrd="1" destOrd="0" presId="urn:microsoft.com/office/officeart/2005/8/layout/orgChart1"/>
    <dgm:cxn modelId="{1AA09BA1-2350-4C4E-8225-152D5F6A1996}" type="presParOf" srcId="{4268E69A-4636-4B0E-B89F-FDC21BB73C07}" destId="{3BF59F43-CBE3-44D9-BC50-384F6B79408B}" srcOrd="2" destOrd="0" presId="urn:microsoft.com/office/officeart/2005/8/layout/orgChart1"/>
    <dgm:cxn modelId="{DE6E1C2B-C6EA-48CF-9841-1B5D19024977}" type="presParOf" srcId="{CA10CED2-7298-4496-A6A4-A8F82BFC9D52}" destId="{EB231504-52BA-4AB5-A12C-3DFB43BFF9A4}" srcOrd="4" destOrd="0" presId="urn:microsoft.com/office/officeart/2005/8/layout/orgChart1"/>
    <dgm:cxn modelId="{2E5508D3-88CE-4D1A-9CDC-C3349F17F896}" type="presParOf" srcId="{CA10CED2-7298-4496-A6A4-A8F82BFC9D52}" destId="{7E0FB464-3253-48F4-9A63-800C5C5B5D2E}" srcOrd="5" destOrd="0" presId="urn:microsoft.com/office/officeart/2005/8/layout/orgChart1"/>
    <dgm:cxn modelId="{47C74032-5D98-4C14-B0B8-31FA769B877A}" type="presParOf" srcId="{7E0FB464-3253-48F4-9A63-800C5C5B5D2E}" destId="{4AE44BC3-5E88-4A44-ACEF-299E85A2EEE4}" srcOrd="0" destOrd="0" presId="urn:microsoft.com/office/officeart/2005/8/layout/orgChart1"/>
    <dgm:cxn modelId="{B6871173-D40A-4317-90F3-B0BFA9ECC9E4}" type="presParOf" srcId="{4AE44BC3-5E88-4A44-ACEF-299E85A2EEE4}" destId="{30CBE3B1-B6F0-42E1-933B-634DE3175529}" srcOrd="0" destOrd="0" presId="urn:microsoft.com/office/officeart/2005/8/layout/orgChart1"/>
    <dgm:cxn modelId="{1294D4A4-5670-461F-AB75-ADBEAFEEEB9C}" type="presParOf" srcId="{4AE44BC3-5E88-4A44-ACEF-299E85A2EEE4}" destId="{4F87D42D-0CF6-402B-A00C-51863DCAA1FB}" srcOrd="1" destOrd="0" presId="urn:microsoft.com/office/officeart/2005/8/layout/orgChart1"/>
    <dgm:cxn modelId="{ADCDD02B-9114-4B22-BE51-D9DE8969EC3B}" type="presParOf" srcId="{7E0FB464-3253-48F4-9A63-800C5C5B5D2E}" destId="{008D2493-B86A-4F99-9073-3B5C80640810}" srcOrd="1" destOrd="0" presId="urn:microsoft.com/office/officeart/2005/8/layout/orgChart1"/>
    <dgm:cxn modelId="{4EF8682A-9FC1-4D3C-8869-03CFAC7C6CBE}" type="presParOf" srcId="{008D2493-B86A-4F99-9073-3B5C80640810}" destId="{5ECE838B-F11B-4FEF-9A9A-BF5A8F86A1A0}" srcOrd="0" destOrd="0" presId="urn:microsoft.com/office/officeart/2005/8/layout/orgChart1"/>
    <dgm:cxn modelId="{D2254B0F-4EC2-4678-BB37-3E3F13348041}" type="presParOf" srcId="{008D2493-B86A-4F99-9073-3B5C80640810}" destId="{DAEC5FD4-96B4-4DFA-A4B6-6797CD15D551}" srcOrd="1" destOrd="0" presId="urn:microsoft.com/office/officeart/2005/8/layout/orgChart1"/>
    <dgm:cxn modelId="{C20F2F64-0674-4348-9956-0F78F05F9755}" type="presParOf" srcId="{DAEC5FD4-96B4-4DFA-A4B6-6797CD15D551}" destId="{75974E35-F32C-4428-A341-9EC9B61966FF}" srcOrd="0" destOrd="0" presId="urn:microsoft.com/office/officeart/2005/8/layout/orgChart1"/>
    <dgm:cxn modelId="{FD3EB8AD-155C-4D86-93F0-4220736BA742}" type="presParOf" srcId="{75974E35-F32C-4428-A341-9EC9B61966FF}" destId="{132C4B8B-9465-4076-B0BE-4819734B78A7}" srcOrd="0" destOrd="0" presId="urn:microsoft.com/office/officeart/2005/8/layout/orgChart1"/>
    <dgm:cxn modelId="{0C76047C-C118-47B6-923E-77C81A55478E}" type="presParOf" srcId="{75974E35-F32C-4428-A341-9EC9B61966FF}" destId="{27E9CACA-C435-4C54-BFEF-CFB31B3F4CC9}" srcOrd="1" destOrd="0" presId="urn:microsoft.com/office/officeart/2005/8/layout/orgChart1"/>
    <dgm:cxn modelId="{DDEFE76C-D73E-4864-992A-4A334CD68D9B}" type="presParOf" srcId="{DAEC5FD4-96B4-4DFA-A4B6-6797CD15D551}" destId="{F78DB4AE-9995-40C3-A28A-E8DA3A247532}" srcOrd="1" destOrd="0" presId="urn:microsoft.com/office/officeart/2005/8/layout/orgChart1"/>
    <dgm:cxn modelId="{91D6C810-AF06-45A8-B1B7-2D5E757C0390}" type="presParOf" srcId="{DAEC5FD4-96B4-4DFA-A4B6-6797CD15D551}" destId="{77EAAF45-B131-45DC-8DF6-8FD651E92B91}" srcOrd="2" destOrd="0" presId="urn:microsoft.com/office/officeart/2005/8/layout/orgChart1"/>
    <dgm:cxn modelId="{74CEFA53-B5F3-4A32-9647-985B51145951}" type="presParOf" srcId="{7E0FB464-3253-48F4-9A63-800C5C5B5D2E}" destId="{4D78AFCA-F279-412B-A8B1-234E2D37D74E}" srcOrd="2" destOrd="0" presId="urn:microsoft.com/office/officeart/2005/8/layout/orgChart1"/>
    <dgm:cxn modelId="{96AB398F-F682-4E44-B110-1AB45BC9E1EF}" type="presParOf" srcId="{DA5D6EAF-2A60-40A0-A78F-2CCCE51547E3}" destId="{0DAE2156-12EF-4C03-90C6-7B018CFF0A84}" srcOrd="2" destOrd="0" presId="urn:microsoft.com/office/officeart/2005/8/layout/orgChart1"/>
    <dgm:cxn modelId="{E6E67011-DE6F-45D4-91B2-5954CED36A44}" type="presParOf" srcId="{ADB461A0-BE9E-47A5-A0E4-992043E80F3C}" destId="{67D362A7-86BC-4755-AFE6-ECDFEC0819C3}" srcOrd="6" destOrd="0" presId="urn:microsoft.com/office/officeart/2005/8/layout/orgChart1"/>
    <dgm:cxn modelId="{BB608C3F-4716-4ABB-90B9-F25D36AE9E4C}" type="presParOf" srcId="{ADB461A0-BE9E-47A5-A0E4-992043E80F3C}" destId="{F6B1AF43-BFE3-4511-BD00-8E36003AE327}" srcOrd="7" destOrd="0" presId="urn:microsoft.com/office/officeart/2005/8/layout/orgChart1"/>
    <dgm:cxn modelId="{AF226701-CD94-405C-BDF9-5DEB323F81E0}" type="presParOf" srcId="{F6B1AF43-BFE3-4511-BD00-8E36003AE327}" destId="{9E2F347B-4185-4673-BE0C-26F205F4A174}" srcOrd="0" destOrd="0" presId="urn:microsoft.com/office/officeart/2005/8/layout/orgChart1"/>
    <dgm:cxn modelId="{8447E55A-B77F-44F5-9E32-593508CD07A7}" type="presParOf" srcId="{9E2F347B-4185-4673-BE0C-26F205F4A174}" destId="{858A1EB7-F062-47E9-8CC9-46284A3C82FB}" srcOrd="0" destOrd="0" presId="urn:microsoft.com/office/officeart/2005/8/layout/orgChart1"/>
    <dgm:cxn modelId="{537378A7-0978-41B8-A55F-6EE4ACCF6955}" type="presParOf" srcId="{9E2F347B-4185-4673-BE0C-26F205F4A174}" destId="{E8ABB228-3D91-4558-B73C-B7928391597E}" srcOrd="1" destOrd="0" presId="urn:microsoft.com/office/officeart/2005/8/layout/orgChart1"/>
    <dgm:cxn modelId="{3990E0EE-BE03-40C6-9ECA-B3E746D32ECC}" type="presParOf" srcId="{F6B1AF43-BFE3-4511-BD00-8E36003AE327}" destId="{E498BA86-B23E-42A5-B63A-45787D1023BA}" srcOrd="1" destOrd="0" presId="urn:microsoft.com/office/officeart/2005/8/layout/orgChart1"/>
    <dgm:cxn modelId="{F6057E07-306B-4770-8955-7DE792996821}" type="presParOf" srcId="{E498BA86-B23E-42A5-B63A-45787D1023BA}" destId="{2196C88C-08D3-4DA6-9A0A-165BDDFC3727}" srcOrd="0" destOrd="0" presId="urn:microsoft.com/office/officeart/2005/8/layout/orgChart1"/>
    <dgm:cxn modelId="{4C17BCFD-0AFA-427D-B84F-C53E9A59DF8E}" type="presParOf" srcId="{E498BA86-B23E-42A5-B63A-45787D1023BA}" destId="{561E564F-869D-408C-9873-EF7DA636C29D}" srcOrd="1" destOrd="0" presId="urn:microsoft.com/office/officeart/2005/8/layout/orgChart1"/>
    <dgm:cxn modelId="{465C720C-4B30-4DB2-97E2-4B60D804B869}" type="presParOf" srcId="{561E564F-869D-408C-9873-EF7DA636C29D}" destId="{18512585-1E60-4FBC-BBB8-9DB44DC07D76}" srcOrd="0" destOrd="0" presId="urn:microsoft.com/office/officeart/2005/8/layout/orgChart1"/>
    <dgm:cxn modelId="{5F5AB74C-8F2A-4308-9919-6DC783CE4C59}" type="presParOf" srcId="{18512585-1E60-4FBC-BBB8-9DB44DC07D76}" destId="{5F1E958E-339B-4DB8-B536-2D4F620BD04B}" srcOrd="0" destOrd="0" presId="urn:microsoft.com/office/officeart/2005/8/layout/orgChart1"/>
    <dgm:cxn modelId="{8E56BBF1-60A2-47F7-83FC-158E192A4444}" type="presParOf" srcId="{18512585-1E60-4FBC-BBB8-9DB44DC07D76}" destId="{6FD559EA-0899-4269-AE01-DEA4F9D7FCE9}" srcOrd="1" destOrd="0" presId="urn:microsoft.com/office/officeart/2005/8/layout/orgChart1"/>
    <dgm:cxn modelId="{AD3F9ACF-CF9F-423F-B916-6C392EF7DCEA}" type="presParOf" srcId="{561E564F-869D-408C-9873-EF7DA636C29D}" destId="{D394B715-9936-49DA-A86C-7E7A43D9F956}" srcOrd="1" destOrd="0" presId="urn:microsoft.com/office/officeart/2005/8/layout/orgChart1"/>
    <dgm:cxn modelId="{FA9EDC10-FB28-4773-B0FB-37AE0AC1F5BA}" type="presParOf" srcId="{561E564F-869D-408C-9873-EF7DA636C29D}" destId="{D355D90A-A35A-44EC-BE0E-AA511425E42D}" srcOrd="2" destOrd="0" presId="urn:microsoft.com/office/officeart/2005/8/layout/orgChart1"/>
    <dgm:cxn modelId="{5280CE15-BA25-4716-A7CF-E48A867D7E62}" type="presParOf" srcId="{E498BA86-B23E-42A5-B63A-45787D1023BA}" destId="{C03FCB22-BB92-4FC3-B046-3A7ED5045FD4}" srcOrd="2" destOrd="0" presId="urn:microsoft.com/office/officeart/2005/8/layout/orgChart1"/>
    <dgm:cxn modelId="{979D24A2-7602-4B57-9E7A-7ED25415BC4A}" type="presParOf" srcId="{E498BA86-B23E-42A5-B63A-45787D1023BA}" destId="{DB24C747-7CB2-4792-9FE8-A079C77F7320}" srcOrd="3" destOrd="0" presId="urn:microsoft.com/office/officeart/2005/8/layout/orgChart1"/>
    <dgm:cxn modelId="{6C5E9E28-C0B9-4F37-B4CC-523091D9D59A}" type="presParOf" srcId="{DB24C747-7CB2-4792-9FE8-A079C77F7320}" destId="{0049133E-4B53-4FC5-9706-A4D44941D124}" srcOrd="0" destOrd="0" presId="urn:microsoft.com/office/officeart/2005/8/layout/orgChart1"/>
    <dgm:cxn modelId="{EE98520B-48F6-47CF-B99B-7736C39F7D8E}" type="presParOf" srcId="{0049133E-4B53-4FC5-9706-A4D44941D124}" destId="{57265D25-31C9-4EBF-BEED-C94940AA47DD}" srcOrd="0" destOrd="0" presId="urn:microsoft.com/office/officeart/2005/8/layout/orgChart1"/>
    <dgm:cxn modelId="{B310A44B-D5B0-4026-8DB7-3604D041B09C}" type="presParOf" srcId="{0049133E-4B53-4FC5-9706-A4D44941D124}" destId="{0B7BB45E-F3A3-45E1-AA88-F65F74E54BF1}" srcOrd="1" destOrd="0" presId="urn:microsoft.com/office/officeart/2005/8/layout/orgChart1"/>
    <dgm:cxn modelId="{506BB55C-FEC1-4439-920A-D19D5D9F85CF}" type="presParOf" srcId="{DB24C747-7CB2-4792-9FE8-A079C77F7320}" destId="{07037680-2A83-4C82-9B0E-BE81D2A3ED79}" srcOrd="1" destOrd="0" presId="urn:microsoft.com/office/officeart/2005/8/layout/orgChart1"/>
    <dgm:cxn modelId="{54AFDB95-69DE-4117-9C77-C517B6F81910}" type="presParOf" srcId="{07037680-2A83-4C82-9B0E-BE81D2A3ED79}" destId="{8B601194-3615-4067-B9D4-A2901A104674}" srcOrd="0" destOrd="0" presId="urn:microsoft.com/office/officeart/2005/8/layout/orgChart1"/>
    <dgm:cxn modelId="{DAB27CB5-3C42-4088-8733-7799FACF7778}" type="presParOf" srcId="{07037680-2A83-4C82-9B0E-BE81D2A3ED79}" destId="{39330382-BC89-48FF-ADA4-B76148E144F9}" srcOrd="1" destOrd="0" presId="urn:microsoft.com/office/officeart/2005/8/layout/orgChart1"/>
    <dgm:cxn modelId="{411CDC1B-CD7E-490A-BF41-78F5819CB1A1}" type="presParOf" srcId="{39330382-BC89-48FF-ADA4-B76148E144F9}" destId="{6F3F1C43-5C88-43FE-B7F6-803A5444787D}" srcOrd="0" destOrd="0" presId="urn:microsoft.com/office/officeart/2005/8/layout/orgChart1"/>
    <dgm:cxn modelId="{BD827D7F-3553-4375-B0E8-284FDD5C8F9B}" type="presParOf" srcId="{6F3F1C43-5C88-43FE-B7F6-803A5444787D}" destId="{86C00C03-336E-4D74-9098-5438C855CF63}" srcOrd="0" destOrd="0" presId="urn:microsoft.com/office/officeart/2005/8/layout/orgChart1"/>
    <dgm:cxn modelId="{F6246DC0-C17C-470B-A364-6CEC4753EFE9}" type="presParOf" srcId="{6F3F1C43-5C88-43FE-B7F6-803A5444787D}" destId="{232512FF-4083-414A-91FC-4044F067E7C3}" srcOrd="1" destOrd="0" presId="urn:microsoft.com/office/officeart/2005/8/layout/orgChart1"/>
    <dgm:cxn modelId="{36CB1B76-9931-4C65-A218-30C42C174DB9}" type="presParOf" srcId="{39330382-BC89-48FF-ADA4-B76148E144F9}" destId="{D36DAD67-4EDC-4C04-AC88-BF527A0F8238}" srcOrd="1" destOrd="0" presId="urn:microsoft.com/office/officeart/2005/8/layout/orgChart1"/>
    <dgm:cxn modelId="{5C8A92DB-18C8-46AC-94A7-6D33AAA65B9B}" type="presParOf" srcId="{39330382-BC89-48FF-ADA4-B76148E144F9}" destId="{C277AC8F-24CB-4C35-8C6B-576F1A496DA8}" srcOrd="2" destOrd="0" presId="urn:microsoft.com/office/officeart/2005/8/layout/orgChart1"/>
    <dgm:cxn modelId="{E9CA600C-5188-4D9D-AD6C-889A935F0AE1}" type="presParOf" srcId="{DB24C747-7CB2-4792-9FE8-A079C77F7320}" destId="{B4DE49E3-2652-4019-A67F-0252CB548E7C}" srcOrd="2" destOrd="0" presId="urn:microsoft.com/office/officeart/2005/8/layout/orgChart1"/>
    <dgm:cxn modelId="{80291F15-8878-419C-AA2C-018D01DDAD2E}" type="presParOf" srcId="{F6B1AF43-BFE3-4511-BD00-8E36003AE327}" destId="{78340B75-08C2-481E-AA6B-0FBADD5A83F9}" srcOrd="2" destOrd="0" presId="urn:microsoft.com/office/officeart/2005/8/layout/orgChart1"/>
    <dgm:cxn modelId="{E81C6A3F-5479-4737-9EAF-CB357ABB4718}" type="presParOf" srcId="{ADB461A0-BE9E-47A5-A0E4-992043E80F3C}" destId="{8E5E2479-0AD4-4A4C-9A2C-226DDAE4135C}" srcOrd="8" destOrd="0" presId="urn:microsoft.com/office/officeart/2005/8/layout/orgChart1"/>
    <dgm:cxn modelId="{F262EB68-B609-4816-8A25-E9B99E34DAFE}" type="presParOf" srcId="{ADB461A0-BE9E-47A5-A0E4-992043E80F3C}" destId="{6B3CDB17-56F2-4774-ACBE-BECC86E88351}" srcOrd="9" destOrd="0" presId="urn:microsoft.com/office/officeart/2005/8/layout/orgChart1"/>
    <dgm:cxn modelId="{388AE79E-DC04-4699-87BD-1AB4C8BDD82A}" type="presParOf" srcId="{6B3CDB17-56F2-4774-ACBE-BECC86E88351}" destId="{65F136FF-0412-47C8-B2C1-69E554D671A1}" srcOrd="0" destOrd="0" presId="urn:microsoft.com/office/officeart/2005/8/layout/orgChart1"/>
    <dgm:cxn modelId="{A5BE93A5-5E4C-4812-BA1B-D74D560588C4}" type="presParOf" srcId="{65F136FF-0412-47C8-B2C1-69E554D671A1}" destId="{4E5994AA-A29B-4B34-A85D-D7C2B0151B1B}" srcOrd="0" destOrd="0" presId="urn:microsoft.com/office/officeart/2005/8/layout/orgChart1"/>
    <dgm:cxn modelId="{362C7190-FD42-4807-8FC4-BF0E24F2CA45}" type="presParOf" srcId="{65F136FF-0412-47C8-B2C1-69E554D671A1}" destId="{920DDC18-1E10-490C-9755-30BF8529724F}" srcOrd="1" destOrd="0" presId="urn:microsoft.com/office/officeart/2005/8/layout/orgChart1"/>
    <dgm:cxn modelId="{53E7B45E-B070-4384-B574-90A4D050D87D}" type="presParOf" srcId="{6B3CDB17-56F2-4774-ACBE-BECC86E88351}" destId="{1B64F93D-A5B3-4B2A-8D99-2CCCB656402A}" srcOrd="1" destOrd="0" presId="urn:microsoft.com/office/officeart/2005/8/layout/orgChart1"/>
    <dgm:cxn modelId="{C3F35524-DD63-463C-BCD0-F2448831711D}" type="presParOf" srcId="{6B3CDB17-56F2-4774-ACBE-BECC86E88351}" destId="{81783C87-CE29-4F57-B632-9DBBE8551563}" srcOrd="2" destOrd="0" presId="urn:microsoft.com/office/officeart/2005/8/layout/orgChart1"/>
    <dgm:cxn modelId="{053FE63C-02E2-428C-B0F5-1FDA3D6F9933}" type="presParOf" srcId="{ADB461A0-BE9E-47A5-A0E4-992043E80F3C}" destId="{674B085C-0197-495F-80FC-51241D72E91F}" srcOrd="10" destOrd="0" presId="urn:microsoft.com/office/officeart/2005/8/layout/orgChart1"/>
    <dgm:cxn modelId="{3A1C9936-B4E2-451B-A4B3-95C354945134}" type="presParOf" srcId="{ADB461A0-BE9E-47A5-A0E4-992043E80F3C}" destId="{85D59F5B-D8CF-4606-834C-CEBA360F6357}" srcOrd="11" destOrd="0" presId="urn:microsoft.com/office/officeart/2005/8/layout/orgChart1"/>
    <dgm:cxn modelId="{F7E8440D-5C89-456B-8AFA-C92F427376A6}" type="presParOf" srcId="{85D59F5B-D8CF-4606-834C-CEBA360F6357}" destId="{A6032532-F983-4CEF-964C-5D0D8395E803}" srcOrd="0" destOrd="0" presId="urn:microsoft.com/office/officeart/2005/8/layout/orgChart1"/>
    <dgm:cxn modelId="{603DBFA4-E8F6-481C-86B5-070E6081E12A}" type="presParOf" srcId="{A6032532-F983-4CEF-964C-5D0D8395E803}" destId="{B308482A-7603-4051-B059-6D1FF5DCE998}" srcOrd="0" destOrd="0" presId="urn:microsoft.com/office/officeart/2005/8/layout/orgChart1"/>
    <dgm:cxn modelId="{5A8DDAF3-15DA-48AD-B078-85C8B5870B05}" type="presParOf" srcId="{A6032532-F983-4CEF-964C-5D0D8395E803}" destId="{F6619A96-E1B4-4EA4-95E8-01CC97F3DC95}" srcOrd="1" destOrd="0" presId="urn:microsoft.com/office/officeart/2005/8/layout/orgChart1"/>
    <dgm:cxn modelId="{0EA47061-3933-4DB4-8F9F-B47E346106A9}" type="presParOf" srcId="{85D59F5B-D8CF-4606-834C-CEBA360F6357}" destId="{9ADB6012-237A-4966-8CBA-D2326063F612}" srcOrd="1" destOrd="0" presId="urn:microsoft.com/office/officeart/2005/8/layout/orgChart1"/>
    <dgm:cxn modelId="{43805BE2-223E-41E0-94DA-A043752C2008}" type="presParOf" srcId="{85D59F5B-D8CF-4606-834C-CEBA360F6357}" destId="{119CD390-0610-4B2E-A3E8-C4426124CEBE}" srcOrd="2" destOrd="0" presId="urn:microsoft.com/office/officeart/2005/8/layout/orgChart1"/>
    <dgm:cxn modelId="{81FB8320-34F8-424F-94E1-F48B91CC513D}" type="presParOf" srcId="{1DAB0195-FFE3-4414-8C26-6C4130E79687}" destId="{35A42EDF-AD09-4E57-B3CE-4ED493D6E93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92C25-F4E0-44CA-AFD5-7FD9AD223257}">
      <dsp:nvSpPr>
        <dsp:cNvPr id="0" name=""/>
        <dsp:cNvSpPr/>
      </dsp:nvSpPr>
      <dsp:spPr>
        <a:xfrm>
          <a:off x="2887980" y="1538204"/>
          <a:ext cx="190558" cy="2388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8328"/>
              </a:lnTo>
              <a:lnTo>
                <a:pt x="190558" y="23883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8DCF4B-96C8-4C45-9953-B69F16B1ABC4}">
      <dsp:nvSpPr>
        <dsp:cNvPr id="0" name=""/>
        <dsp:cNvSpPr/>
      </dsp:nvSpPr>
      <dsp:spPr>
        <a:xfrm>
          <a:off x="2887980" y="1538204"/>
          <a:ext cx="190558" cy="1486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353"/>
              </a:lnTo>
              <a:lnTo>
                <a:pt x="190558" y="14863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75061-1CBF-4894-9A06-16827DA8FA9A}">
      <dsp:nvSpPr>
        <dsp:cNvPr id="0" name=""/>
        <dsp:cNvSpPr/>
      </dsp:nvSpPr>
      <dsp:spPr>
        <a:xfrm>
          <a:off x="2887980" y="1538204"/>
          <a:ext cx="190558" cy="58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378"/>
              </a:lnTo>
              <a:lnTo>
                <a:pt x="190558" y="58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FADEA-BE17-460C-9C2D-DCD08BF41FF9}">
      <dsp:nvSpPr>
        <dsp:cNvPr id="0" name=""/>
        <dsp:cNvSpPr/>
      </dsp:nvSpPr>
      <dsp:spPr>
        <a:xfrm>
          <a:off x="2627551" y="636229"/>
          <a:ext cx="768584" cy="266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90"/>
              </a:lnTo>
              <a:lnTo>
                <a:pt x="768584" y="133390"/>
              </a:lnTo>
              <a:lnTo>
                <a:pt x="768584" y="266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976B8-46C2-461B-BE16-CEE6DE619F0A}">
      <dsp:nvSpPr>
        <dsp:cNvPr id="0" name=""/>
        <dsp:cNvSpPr/>
      </dsp:nvSpPr>
      <dsp:spPr>
        <a:xfrm>
          <a:off x="1350811" y="1538204"/>
          <a:ext cx="190558" cy="2388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8328"/>
              </a:lnTo>
              <a:lnTo>
                <a:pt x="190558" y="23883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1628F-842E-4C9B-A712-0B03C337C933}">
      <dsp:nvSpPr>
        <dsp:cNvPr id="0" name=""/>
        <dsp:cNvSpPr/>
      </dsp:nvSpPr>
      <dsp:spPr>
        <a:xfrm>
          <a:off x="1350811" y="1538204"/>
          <a:ext cx="190558" cy="1486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353"/>
              </a:lnTo>
              <a:lnTo>
                <a:pt x="190558" y="14863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E33C9-6CC5-42EF-87A1-9B7AB2DE6103}">
      <dsp:nvSpPr>
        <dsp:cNvPr id="0" name=""/>
        <dsp:cNvSpPr/>
      </dsp:nvSpPr>
      <dsp:spPr>
        <a:xfrm>
          <a:off x="1350811" y="1538204"/>
          <a:ext cx="190558" cy="58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378"/>
              </a:lnTo>
              <a:lnTo>
                <a:pt x="190558" y="58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0E564-4336-4BB0-8454-FF426BB72CAF}">
      <dsp:nvSpPr>
        <dsp:cNvPr id="0" name=""/>
        <dsp:cNvSpPr/>
      </dsp:nvSpPr>
      <dsp:spPr>
        <a:xfrm>
          <a:off x="1858966" y="636229"/>
          <a:ext cx="768584" cy="266781"/>
        </a:xfrm>
        <a:custGeom>
          <a:avLst/>
          <a:gdLst/>
          <a:ahLst/>
          <a:cxnLst/>
          <a:rect l="0" t="0" r="0" b="0"/>
          <a:pathLst>
            <a:path>
              <a:moveTo>
                <a:pt x="768584" y="0"/>
              </a:moveTo>
              <a:lnTo>
                <a:pt x="768584" y="133390"/>
              </a:lnTo>
              <a:lnTo>
                <a:pt x="0" y="133390"/>
              </a:lnTo>
              <a:lnTo>
                <a:pt x="0" y="266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BB456-1411-4BEC-B218-225ACDDEEBDC}">
      <dsp:nvSpPr>
        <dsp:cNvPr id="0" name=""/>
        <dsp:cNvSpPr/>
      </dsp:nvSpPr>
      <dsp:spPr>
        <a:xfrm>
          <a:off x="1992357" y="1035"/>
          <a:ext cx="1270387" cy="63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Calibri Light" panose="020F0302020204030204"/>
            </a:rPr>
            <a:t>Классы</a:t>
          </a:r>
          <a:r>
            <a:rPr lang="en-US" sz="1800" kern="1200" dirty="0">
              <a:latin typeface="Calibri Light" panose="020F0302020204030204"/>
            </a:rPr>
            <a:t> </a:t>
          </a:r>
          <a:r>
            <a:rPr lang="en-US" sz="1800" kern="1200" dirty="0" err="1">
              <a:latin typeface="Calibri Light" panose="020F0302020204030204"/>
            </a:rPr>
            <a:t>игры</a:t>
          </a:r>
          <a:endParaRPr lang="en-US" sz="1800" b="0" i="0" u="none" strike="noStrike" kern="1200" cap="none" baseline="0" noProof="0" dirty="0" err="1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1992357" y="1035"/>
        <a:ext cx="1270387" cy="635193"/>
      </dsp:txXfrm>
    </dsp:sp>
    <dsp:sp modelId="{EBC7508C-2F82-4036-BC44-5E42C0A838B6}">
      <dsp:nvSpPr>
        <dsp:cNvPr id="0" name=""/>
        <dsp:cNvSpPr/>
      </dsp:nvSpPr>
      <dsp:spPr>
        <a:xfrm>
          <a:off x="1223772" y="903010"/>
          <a:ext cx="1270387" cy="63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"Игровые" классы</a:t>
          </a:r>
          <a:endParaRPr lang="en-US" sz="1800" kern="1200" dirty="0"/>
        </a:p>
      </dsp:txBody>
      <dsp:txXfrm>
        <a:off x="1223772" y="903010"/>
        <a:ext cx="1270387" cy="635193"/>
      </dsp:txXfrm>
    </dsp:sp>
    <dsp:sp modelId="{3A0EC90E-9BA9-4089-809B-8592C5921C21}">
      <dsp:nvSpPr>
        <dsp:cNvPr id="0" name=""/>
        <dsp:cNvSpPr/>
      </dsp:nvSpPr>
      <dsp:spPr>
        <a:xfrm>
          <a:off x="1541369" y="1804986"/>
          <a:ext cx="1270387" cy="63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Player</a:t>
          </a:r>
        </a:p>
      </dsp:txBody>
      <dsp:txXfrm>
        <a:off x="1541369" y="1804986"/>
        <a:ext cx="1270387" cy="635193"/>
      </dsp:txXfrm>
    </dsp:sp>
    <dsp:sp modelId="{38D8ECEA-3683-4D77-A84F-9FFF0B76AFC6}">
      <dsp:nvSpPr>
        <dsp:cNvPr id="0" name=""/>
        <dsp:cNvSpPr/>
      </dsp:nvSpPr>
      <dsp:spPr>
        <a:xfrm>
          <a:off x="1541369" y="2706961"/>
          <a:ext cx="1270387" cy="63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BaseItem</a:t>
          </a:r>
        </a:p>
      </dsp:txBody>
      <dsp:txXfrm>
        <a:off x="1541369" y="2706961"/>
        <a:ext cx="1270387" cy="635193"/>
      </dsp:txXfrm>
    </dsp:sp>
    <dsp:sp modelId="{564FEA01-D0F7-4AD9-8B90-3A9ACA89D044}">
      <dsp:nvSpPr>
        <dsp:cNvPr id="0" name=""/>
        <dsp:cNvSpPr/>
      </dsp:nvSpPr>
      <dsp:spPr>
        <a:xfrm>
          <a:off x="1541369" y="3608936"/>
          <a:ext cx="1270387" cy="63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BaseEnemy</a:t>
          </a:r>
        </a:p>
      </dsp:txBody>
      <dsp:txXfrm>
        <a:off x="1541369" y="3608936"/>
        <a:ext cx="1270387" cy="635193"/>
      </dsp:txXfrm>
    </dsp:sp>
    <dsp:sp modelId="{CD2BBBA6-AE97-4ED2-81F5-5D3075D7F991}">
      <dsp:nvSpPr>
        <dsp:cNvPr id="0" name=""/>
        <dsp:cNvSpPr/>
      </dsp:nvSpPr>
      <dsp:spPr>
        <a:xfrm>
          <a:off x="2760941" y="903010"/>
          <a:ext cx="1270387" cy="63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"</a:t>
          </a:r>
          <a:r>
            <a:rPr lang="en-US" sz="1800" kern="1200" dirty="0" err="1">
              <a:latin typeface="Calibri Light" panose="020F0302020204030204"/>
            </a:rPr>
            <a:t>Бот-Классы</a:t>
          </a:r>
          <a:r>
            <a:rPr lang="en-US" sz="1800" kern="1200" dirty="0">
              <a:latin typeface="Calibri Light" panose="020F0302020204030204"/>
            </a:rPr>
            <a:t>"</a:t>
          </a:r>
        </a:p>
      </dsp:txBody>
      <dsp:txXfrm>
        <a:off x="2760941" y="903010"/>
        <a:ext cx="1270387" cy="635193"/>
      </dsp:txXfrm>
    </dsp:sp>
    <dsp:sp modelId="{713A3EBC-8D73-4ABE-8898-67B9C7405EAC}">
      <dsp:nvSpPr>
        <dsp:cNvPr id="0" name=""/>
        <dsp:cNvSpPr/>
      </dsp:nvSpPr>
      <dsp:spPr>
        <a:xfrm>
          <a:off x="3078538" y="1804986"/>
          <a:ext cx="1270387" cy="63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BaseHandler</a:t>
          </a:r>
          <a:endParaRPr lang="en-US" sz="1800" kern="1200" dirty="0"/>
        </a:p>
      </dsp:txBody>
      <dsp:txXfrm>
        <a:off x="3078538" y="1804986"/>
        <a:ext cx="1270387" cy="635193"/>
      </dsp:txXfrm>
    </dsp:sp>
    <dsp:sp modelId="{D76D4F35-2BDE-4612-A7C2-BC411F72A33D}">
      <dsp:nvSpPr>
        <dsp:cNvPr id="0" name=""/>
        <dsp:cNvSpPr/>
      </dsp:nvSpPr>
      <dsp:spPr>
        <a:xfrm>
          <a:off x="3078538" y="2706961"/>
          <a:ext cx="1270387" cy="63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Calibri Light" panose="020F0302020204030204"/>
            </a:rPr>
            <a:t>BaseLocation</a:t>
          </a:r>
          <a:endParaRPr lang="en-US" sz="1800" kern="1200" dirty="0">
            <a:latin typeface="Calibri Light" panose="020F0302020204030204"/>
          </a:endParaRPr>
        </a:p>
      </dsp:txBody>
      <dsp:txXfrm>
        <a:off x="3078538" y="2706961"/>
        <a:ext cx="1270387" cy="635193"/>
      </dsp:txXfrm>
    </dsp:sp>
    <dsp:sp modelId="{F88AACAC-B659-44C7-80E4-02D7B60FEF9C}">
      <dsp:nvSpPr>
        <dsp:cNvPr id="0" name=""/>
        <dsp:cNvSpPr/>
      </dsp:nvSpPr>
      <dsp:spPr>
        <a:xfrm>
          <a:off x="3078538" y="3608936"/>
          <a:ext cx="1270387" cy="63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BaseDialog</a:t>
          </a:r>
        </a:p>
      </dsp:txBody>
      <dsp:txXfrm>
        <a:off x="3078538" y="3608936"/>
        <a:ext cx="1270387" cy="635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B085C-0197-495F-80FC-51241D72E91F}">
      <dsp:nvSpPr>
        <dsp:cNvPr id="0" name=""/>
        <dsp:cNvSpPr/>
      </dsp:nvSpPr>
      <dsp:spPr>
        <a:xfrm>
          <a:off x="6326515" y="2842678"/>
          <a:ext cx="3837460" cy="1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00"/>
              </a:lnTo>
              <a:lnTo>
                <a:pt x="3837460" y="74000"/>
              </a:lnTo>
              <a:lnTo>
                <a:pt x="3837460" y="148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E2479-0AD4-4A4C-9A2C-226DDAE4135C}">
      <dsp:nvSpPr>
        <dsp:cNvPr id="0" name=""/>
        <dsp:cNvSpPr/>
      </dsp:nvSpPr>
      <dsp:spPr>
        <a:xfrm>
          <a:off x="6326515" y="2842678"/>
          <a:ext cx="2984691" cy="1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00"/>
              </a:lnTo>
              <a:lnTo>
                <a:pt x="2984691" y="74000"/>
              </a:lnTo>
              <a:lnTo>
                <a:pt x="2984691" y="148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01194-3615-4067-B9D4-A2901A104674}">
      <dsp:nvSpPr>
        <dsp:cNvPr id="0" name=""/>
        <dsp:cNvSpPr/>
      </dsp:nvSpPr>
      <dsp:spPr>
        <a:xfrm>
          <a:off x="8602915" y="3843449"/>
          <a:ext cx="105715" cy="324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193"/>
              </a:lnTo>
              <a:lnTo>
                <a:pt x="105715" y="3241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FCB22-BB92-4FC3-B046-3A7ED5045FD4}">
      <dsp:nvSpPr>
        <dsp:cNvPr id="0" name=""/>
        <dsp:cNvSpPr/>
      </dsp:nvSpPr>
      <dsp:spPr>
        <a:xfrm>
          <a:off x="8458438" y="3343063"/>
          <a:ext cx="426384" cy="1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00"/>
              </a:lnTo>
              <a:lnTo>
                <a:pt x="426384" y="74000"/>
              </a:lnTo>
              <a:lnTo>
                <a:pt x="426384" y="148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6C88C-08D3-4DA6-9A0A-165BDDFC3727}">
      <dsp:nvSpPr>
        <dsp:cNvPr id="0" name=""/>
        <dsp:cNvSpPr/>
      </dsp:nvSpPr>
      <dsp:spPr>
        <a:xfrm>
          <a:off x="8032053" y="3343063"/>
          <a:ext cx="426384" cy="148001"/>
        </a:xfrm>
        <a:custGeom>
          <a:avLst/>
          <a:gdLst/>
          <a:ahLst/>
          <a:cxnLst/>
          <a:rect l="0" t="0" r="0" b="0"/>
          <a:pathLst>
            <a:path>
              <a:moveTo>
                <a:pt x="426384" y="0"/>
              </a:moveTo>
              <a:lnTo>
                <a:pt x="426384" y="74000"/>
              </a:lnTo>
              <a:lnTo>
                <a:pt x="0" y="74000"/>
              </a:lnTo>
              <a:lnTo>
                <a:pt x="0" y="148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62A7-86BC-4755-AFE6-ECDFEC0819C3}">
      <dsp:nvSpPr>
        <dsp:cNvPr id="0" name=""/>
        <dsp:cNvSpPr/>
      </dsp:nvSpPr>
      <dsp:spPr>
        <a:xfrm>
          <a:off x="6326515" y="2842678"/>
          <a:ext cx="2131922" cy="1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00"/>
              </a:lnTo>
              <a:lnTo>
                <a:pt x="2131922" y="74000"/>
              </a:lnTo>
              <a:lnTo>
                <a:pt x="2131922" y="148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E838B-F11B-4FEF-9A9A-BF5A8F86A1A0}">
      <dsp:nvSpPr>
        <dsp:cNvPr id="0" name=""/>
        <dsp:cNvSpPr/>
      </dsp:nvSpPr>
      <dsp:spPr>
        <a:xfrm>
          <a:off x="6897377" y="3843449"/>
          <a:ext cx="105715" cy="324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193"/>
              </a:lnTo>
              <a:lnTo>
                <a:pt x="105715" y="3241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31504-52BA-4AB5-A12C-3DFB43BFF9A4}">
      <dsp:nvSpPr>
        <dsp:cNvPr id="0" name=""/>
        <dsp:cNvSpPr/>
      </dsp:nvSpPr>
      <dsp:spPr>
        <a:xfrm>
          <a:off x="6326515" y="3343063"/>
          <a:ext cx="852769" cy="1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00"/>
              </a:lnTo>
              <a:lnTo>
                <a:pt x="852769" y="74000"/>
              </a:lnTo>
              <a:lnTo>
                <a:pt x="852769" y="148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DD7F8-3B56-4998-A364-36B7CAF6CCE2}">
      <dsp:nvSpPr>
        <dsp:cNvPr id="0" name=""/>
        <dsp:cNvSpPr/>
      </dsp:nvSpPr>
      <dsp:spPr>
        <a:xfrm>
          <a:off x="6280795" y="3343063"/>
          <a:ext cx="91440" cy="1480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43BAE-FCF1-458F-AF64-A28CC8C05978}">
      <dsp:nvSpPr>
        <dsp:cNvPr id="0" name=""/>
        <dsp:cNvSpPr/>
      </dsp:nvSpPr>
      <dsp:spPr>
        <a:xfrm>
          <a:off x="5473746" y="3343063"/>
          <a:ext cx="852769" cy="148001"/>
        </a:xfrm>
        <a:custGeom>
          <a:avLst/>
          <a:gdLst/>
          <a:ahLst/>
          <a:cxnLst/>
          <a:rect l="0" t="0" r="0" b="0"/>
          <a:pathLst>
            <a:path>
              <a:moveTo>
                <a:pt x="852769" y="0"/>
              </a:moveTo>
              <a:lnTo>
                <a:pt x="852769" y="74000"/>
              </a:lnTo>
              <a:lnTo>
                <a:pt x="0" y="74000"/>
              </a:lnTo>
              <a:lnTo>
                <a:pt x="0" y="148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6FCCED-833E-4D7E-9CC7-949DDFB4449E}">
      <dsp:nvSpPr>
        <dsp:cNvPr id="0" name=""/>
        <dsp:cNvSpPr/>
      </dsp:nvSpPr>
      <dsp:spPr>
        <a:xfrm>
          <a:off x="6280795" y="2842678"/>
          <a:ext cx="91440" cy="1480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26D92-A467-4848-9A51-B7BFE8FC5C8A}">
      <dsp:nvSpPr>
        <dsp:cNvPr id="0" name=""/>
        <dsp:cNvSpPr/>
      </dsp:nvSpPr>
      <dsp:spPr>
        <a:xfrm>
          <a:off x="3341823" y="2842678"/>
          <a:ext cx="2984691" cy="148001"/>
        </a:xfrm>
        <a:custGeom>
          <a:avLst/>
          <a:gdLst/>
          <a:ahLst/>
          <a:cxnLst/>
          <a:rect l="0" t="0" r="0" b="0"/>
          <a:pathLst>
            <a:path>
              <a:moveTo>
                <a:pt x="2984691" y="0"/>
              </a:moveTo>
              <a:lnTo>
                <a:pt x="2984691" y="74000"/>
              </a:lnTo>
              <a:lnTo>
                <a:pt x="0" y="74000"/>
              </a:lnTo>
              <a:lnTo>
                <a:pt x="0" y="148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1D4D9-BEB6-4B76-BBB3-7804BDA66AD7}">
      <dsp:nvSpPr>
        <dsp:cNvPr id="0" name=""/>
        <dsp:cNvSpPr/>
      </dsp:nvSpPr>
      <dsp:spPr>
        <a:xfrm>
          <a:off x="2489054" y="3343063"/>
          <a:ext cx="2131922" cy="1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00"/>
              </a:lnTo>
              <a:lnTo>
                <a:pt x="2131922" y="74000"/>
              </a:lnTo>
              <a:lnTo>
                <a:pt x="2131922" y="148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4B033-E5FF-43CA-8F4A-7D52CED73862}">
      <dsp:nvSpPr>
        <dsp:cNvPr id="0" name=""/>
        <dsp:cNvSpPr/>
      </dsp:nvSpPr>
      <dsp:spPr>
        <a:xfrm>
          <a:off x="2489054" y="3343063"/>
          <a:ext cx="1279153" cy="1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00"/>
              </a:lnTo>
              <a:lnTo>
                <a:pt x="1279153" y="74000"/>
              </a:lnTo>
              <a:lnTo>
                <a:pt x="1279153" y="148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ABDD0-5E86-44D0-A10D-0470009AF40E}">
      <dsp:nvSpPr>
        <dsp:cNvPr id="0" name=""/>
        <dsp:cNvSpPr/>
      </dsp:nvSpPr>
      <dsp:spPr>
        <a:xfrm>
          <a:off x="2489054" y="3343063"/>
          <a:ext cx="426384" cy="1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00"/>
              </a:lnTo>
              <a:lnTo>
                <a:pt x="426384" y="74000"/>
              </a:lnTo>
              <a:lnTo>
                <a:pt x="426384" y="148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B00CC-3C49-4DFE-9021-13E9B100FDA0}">
      <dsp:nvSpPr>
        <dsp:cNvPr id="0" name=""/>
        <dsp:cNvSpPr/>
      </dsp:nvSpPr>
      <dsp:spPr>
        <a:xfrm>
          <a:off x="2062669" y="3343063"/>
          <a:ext cx="426384" cy="148001"/>
        </a:xfrm>
        <a:custGeom>
          <a:avLst/>
          <a:gdLst/>
          <a:ahLst/>
          <a:cxnLst/>
          <a:rect l="0" t="0" r="0" b="0"/>
          <a:pathLst>
            <a:path>
              <a:moveTo>
                <a:pt x="426384" y="0"/>
              </a:moveTo>
              <a:lnTo>
                <a:pt x="426384" y="74000"/>
              </a:lnTo>
              <a:lnTo>
                <a:pt x="0" y="74000"/>
              </a:lnTo>
              <a:lnTo>
                <a:pt x="0" y="148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0D13A-516B-4151-8E52-49F9908EC516}">
      <dsp:nvSpPr>
        <dsp:cNvPr id="0" name=""/>
        <dsp:cNvSpPr/>
      </dsp:nvSpPr>
      <dsp:spPr>
        <a:xfrm>
          <a:off x="927993" y="3843449"/>
          <a:ext cx="105715" cy="324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193"/>
              </a:lnTo>
              <a:lnTo>
                <a:pt x="105715" y="3241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927BA-72E3-4FB6-8409-4CDCB2B062C1}">
      <dsp:nvSpPr>
        <dsp:cNvPr id="0" name=""/>
        <dsp:cNvSpPr/>
      </dsp:nvSpPr>
      <dsp:spPr>
        <a:xfrm>
          <a:off x="1209900" y="3343063"/>
          <a:ext cx="1279153" cy="148001"/>
        </a:xfrm>
        <a:custGeom>
          <a:avLst/>
          <a:gdLst/>
          <a:ahLst/>
          <a:cxnLst/>
          <a:rect l="0" t="0" r="0" b="0"/>
          <a:pathLst>
            <a:path>
              <a:moveTo>
                <a:pt x="1279153" y="0"/>
              </a:moveTo>
              <a:lnTo>
                <a:pt x="1279153" y="74000"/>
              </a:lnTo>
              <a:lnTo>
                <a:pt x="0" y="74000"/>
              </a:lnTo>
              <a:lnTo>
                <a:pt x="0" y="148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582D1-F044-4891-9A70-BDC90E328ACC}">
      <dsp:nvSpPr>
        <dsp:cNvPr id="0" name=""/>
        <dsp:cNvSpPr/>
      </dsp:nvSpPr>
      <dsp:spPr>
        <a:xfrm>
          <a:off x="357131" y="3343063"/>
          <a:ext cx="2131922" cy="148001"/>
        </a:xfrm>
        <a:custGeom>
          <a:avLst/>
          <a:gdLst/>
          <a:ahLst/>
          <a:cxnLst/>
          <a:rect l="0" t="0" r="0" b="0"/>
          <a:pathLst>
            <a:path>
              <a:moveTo>
                <a:pt x="2131922" y="0"/>
              </a:moveTo>
              <a:lnTo>
                <a:pt x="2131922" y="74000"/>
              </a:lnTo>
              <a:lnTo>
                <a:pt x="0" y="74000"/>
              </a:lnTo>
              <a:lnTo>
                <a:pt x="0" y="148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2AF66-9B45-4C2C-92CF-51B30EE52F9D}">
      <dsp:nvSpPr>
        <dsp:cNvPr id="0" name=""/>
        <dsp:cNvSpPr/>
      </dsp:nvSpPr>
      <dsp:spPr>
        <a:xfrm>
          <a:off x="2489054" y="2842678"/>
          <a:ext cx="3837460" cy="148001"/>
        </a:xfrm>
        <a:custGeom>
          <a:avLst/>
          <a:gdLst/>
          <a:ahLst/>
          <a:cxnLst/>
          <a:rect l="0" t="0" r="0" b="0"/>
          <a:pathLst>
            <a:path>
              <a:moveTo>
                <a:pt x="3837460" y="0"/>
              </a:moveTo>
              <a:lnTo>
                <a:pt x="3837460" y="74000"/>
              </a:lnTo>
              <a:lnTo>
                <a:pt x="0" y="74000"/>
              </a:lnTo>
              <a:lnTo>
                <a:pt x="0" y="148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FB16B-C089-4C10-9B18-E8D11BE3C581}">
      <dsp:nvSpPr>
        <dsp:cNvPr id="0" name=""/>
        <dsp:cNvSpPr/>
      </dsp:nvSpPr>
      <dsp:spPr>
        <a:xfrm>
          <a:off x="5974131" y="2490294"/>
          <a:ext cx="704767" cy="35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RPG</a:t>
          </a:r>
          <a:endParaRPr lang="en-US" sz="700" kern="1200" dirty="0"/>
        </a:p>
      </dsp:txBody>
      <dsp:txXfrm>
        <a:off x="5974131" y="2490294"/>
        <a:ext cx="704767" cy="352383"/>
      </dsp:txXfrm>
    </dsp:sp>
    <dsp:sp modelId="{FBA47B6C-55FC-489A-96EA-BC65577D8C6D}">
      <dsp:nvSpPr>
        <dsp:cNvPr id="0" name=""/>
        <dsp:cNvSpPr/>
      </dsp:nvSpPr>
      <dsp:spPr>
        <a:xfrm>
          <a:off x="2136670" y="2990679"/>
          <a:ext cx="704767" cy="35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bot_classes</a:t>
          </a:r>
          <a:endParaRPr lang="en-US" sz="700" kern="1200" dirty="0"/>
        </a:p>
      </dsp:txBody>
      <dsp:txXfrm>
        <a:off x="2136670" y="2990679"/>
        <a:ext cx="704767" cy="352383"/>
      </dsp:txXfrm>
    </dsp:sp>
    <dsp:sp modelId="{0F04CB8F-0695-45EC-9D36-E29A5F4AA5DB}">
      <dsp:nvSpPr>
        <dsp:cNvPr id="0" name=""/>
        <dsp:cNvSpPr/>
      </dsp:nvSpPr>
      <dsp:spPr>
        <a:xfrm>
          <a:off x="4747" y="3491065"/>
          <a:ext cx="704767" cy="35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fght_system</a:t>
          </a:r>
        </a:p>
      </dsp:txBody>
      <dsp:txXfrm>
        <a:off x="4747" y="3491065"/>
        <a:ext cx="704767" cy="352383"/>
      </dsp:txXfrm>
    </dsp:sp>
    <dsp:sp modelId="{72F660E1-31B1-4475-99C4-E566A775B148}">
      <dsp:nvSpPr>
        <dsp:cNvPr id="0" name=""/>
        <dsp:cNvSpPr/>
      </dsp:nvSpPr>
      <dsp:spPr>
        <a:xfrm>
          <a:off x="857517" y="3491065"/>
          <a:ext cx="704767" cy="35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locations</a:t>
          </a:r>
        </a:p>
      </dsp:txBody>
      <dsp:txXfrm>
        <a:off x="857517" y="3491065"/>
        <a:ext cx="704767" cy="352383"/>
      </dsp:txXfrm>
    </dsp:sp>
    <dsp:sp modelId="{FFD5890B-E8C1-461D-8D20-D97B2BF99469}">
      <dsp:nvSpPr>
        <dsp:cNvPr id="0" name=""/>
        <dsp:cNvSpPr/>
      </dsp:nvSpPr>
      <dsp:spPr>
        <a:xfrm>
          <a:off x="1033708" y="3991450"/>
          <a:ext cx="704767" cy="35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base_location.py</a:t>
          </a:r>
        </a:p>
      </dsp:txBody>
      <dsp:txXfrm>
        <a:off x="1033708" y="3991450"/>
        <a:ext cx="704767" cy="352383"/>
      </dsp:txXfrm>
    </dsp:sp>
    <dsp:sp modelId="{7F59042B-33BA-4E0F-88FB-4DC32DFE50E7}">
      <dsp:nvSpPr>
        <dsp:cNvPr id="0" name=""/>
        <dsp:cNvSpPr/>
      </dsp:nvSpPr>
      <dsp:spPr>
        <a:xfrm>
          <a:off x="1710286" y="3491065"/>
          <a:ext cx="704767" cy="35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main_menu</a:t>
          </a:r>
        </a:p>
      </dsp:txBody>
      <dsp:txXfrm>
        <a:off x="1710286" y="3491065"/>
        <a:ext cx="704767" cy="352383"/>
      </dsp:txXfrm>
    </dsp:sp>
    <dsp:sp modelId="{7BDE1DAF-4DD8-4E5B-818A-3AEC84318987}">
      <dsp:nvSpPr>
        <dsp:cNvPr id="0" name=""/>
        <dsp:cNvSpPr/>
      </dsp:nvSpPr>
      <dsp:spPr>
        <a:xfrm>
          <a:off x="2563055" y="3491065"/>
          <a:ext cx="704767" cy="35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start_game_menus</a:t>
          </a:r>
        </a:p>
      </dsp:txBody>
      <dsp:txXfrm>
        <a:off x="2563055" y="3491065"/>
        <a:ext cx="704767" cy="352383"/>
      </dsp:txXfrm>
    </dsp:sp>
    <dsp:sp modelId="{4B1E746E-0DC7-4770-8786-7059DA52AEDA}">
      <dsp:nvSpPr>
        <dsp:cNvPr id="0" name=""/>
        <dsp:cNvSpPr/>
      </dsp:nvSpPr>
      <dsp:spPr>
        <a:xfrm>
          <a:off x="3415824" y="3491065"/>
          <a:ext cx="704767" cy="35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base_handler.py</a:t>
          </a:r>
        </a:p>
      </dsp:txBody>
      <dsp:txXfrm>
        <a:off x="3415824" y="3491065"/>
        <a:ext cx="704767" cy="352383"/>
      </dsp:txXfrm>
    </dsp:sp>
    <dsp:sp modelId="{EA60407D-0879-4FA5-AB72-08CCA04E3D52}">
      <dsp:nvSpPr>
        <dsp:cNvPr id="0" name=""/>
        <dsp:cNvSpPr/>
      </dsp:nvSpPr>
      <dsp:spPr>
        <a:xfrm>
          <a:off x="4268593" y="3491065"/>
          <a:ext cx="704767" cy="35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game.py</a:t>
          </a:r>
        </a:p>
      </dsp:txBody>
      <dsp:txXfrm>
        <a:off x="4268593" y="3491065"/>
        <a:ext cx="704767" cy="352383"/>
      </dsp:txXfrm>
    </dsp:sp>
    <dsp:sp modelId="{9B3543E7-F4CE-44AE-91C5-11FA82C3211D}">
      <dsp:nvSpPr>
        <dsp:cNvPr id="0" name=""/>
        <dsp:cNvSpPr/>
      </dsp:nvSpPr>
      <dsp:spPr>
        <a:xfrm>
          <a:off x="2989439" y="2990679"/>
          <a:ext cx="704767" cy="35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consts</a:t>
          </a:r>
          <a:endParaRPr lang="en-US" sz="700" kern="1200" dirty="0"/>
        </a:p>
      </dsp:txBody>
      <dsp:txXfrm>
        <a:off x="2989439" y="2990679"/>
        <a:ext cx="704767" cy="352383"/>
      </dsp:txXfrm>
    </dsp:sp>
    <dsp:sp modelId="{37C47D7B-C00A-40B5-8FEF-23DA38C24B2E}">
      <dsp:nvSpPr>
        <dsp:cNvPr id="0" name=""/>
        <dsp:cNvSpPr/>
      </dsp:nvSpPr>
      <dsp:spPr>
        <a:xfrm>
          <a:off x="5974131" y="2990679"/>
          <a:ext cx="704767" cy="35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game_classes</a:t>
          </a:r>
          <a:endParaRPr lang="en-US" sz="700" kern="1200" dirty="0"/>
        </a:p>
      </dsp:txBody>
      <dsp:txXfrm>
        <a:off x="5974131" y="2990679"/>
        <a:ext cx="704767" cy="352383"/>
      </dsp:txXfrm>
    </dsp:sp>
    <dsp:sp modelId="{A2718905-547E-49C6-9601-85567CE583F9}">
      <dsp:nvSpPr>
        <dsp:cNvPr id="0" name=""/>
        <dsp:cNvSpPr/>
      </dsp:nvSpPr>
      <dsp:spPr>
        <a:xfrm>
          <a:off x="5121362" y="3491065"/>
          <a:ext cx="704767" cy="35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payer.py</a:t>
          </a:r>
        </a:p>
      </dsp:txBody>
      <dsp:txXfrm>
        <a:off x="5121362" y="3491065"/>
        <a:ext cx="704767" cy="352383"/>
      </dsp:txXfrm>
    </dsp:sp>
    <dsp:sp modelId="{4CF57F23-B7BA-4FBF-9843-D6F486E27B8A}">
      <dsp:nvSpPr>
        <dsp:cNvPr id="0" name=""/>
        <dsp:cNvSpPr/>
      </dsp:nvSpPr>
      <dsp:spPr>
        <a:xfrm>
          <a:off x="5974131" y="3491065"/>
          <a:ext cx="704767" cy="35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base_enemy.py</a:t>
          </a:r>
        </a:p>
      </dsp:txBody>
      <dsp:txXfrm>
        <a:off x="5974131" y="3491065"/>
        <a:ext cx="704767" cy="352383"/>
      </dsp:txXfrm>
    </dsp:sp>
    <dsp:sp modelId="{30CBE3B1-B6F0-42E1-933B-634DE3175529}">
      <dsp:nvSpPr>
        <dsp:cNvPr id="0" name=""/>
        <dsp:cNvSpPr/>
      </dsp:nvSpPr>
      <dsp:spPr>
        <a:xfrm>
          <a:off x="6826900" y="3491065"/>
          <a:ext cx="704767" cy="35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items</a:t>
          </a:r>
        </a:p>
      </dsp:txBody>
      <dsp:txXfrm>
        <a:off x="6826900" y="3491065"/>
        <a:ext cx="704767" cy="352383"/>
      </dsp:txXfrm>
    </dsp:sp>
    <dsp:sp modelId="{132C4B8B-9465-4076-B0BE-4819734B78A7}">
      <dsp:nvSpPr>
        <dsp:cNvPr id="0" name=""/>
        <dsp:cNvSpPr/>
      </dsp:nvSpPr>
      <dsp:spPr>
        <a:xfrm>
          <a:off x="7003092" y="3991450"/>
          <a:ext cx="704767" cy="35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base_item.py</a:t>
          </a:r>
          <a:endParaRPr lang="en-US" sz="700" kern="1200" dirty="0"/>
        </a:p>
      </dsp:txBody>
      <dsp:txXfrm>
        <a:off x="7003092" y="3991450"/>
        <a:ext cx="704767" cy="352383"/>
      </dsp:txXfrm>
    </dsp:sp>
    <dsp:sp modelId="{858A1EB7-F062-47E9-8CC9-46284A3C82FB}">
      <dsp:nvSpPr>
        <dsp:cNvPr id="0" name=""/>
        <dsp:cNvSpPr/>
      </dsp:nvSpPr>
      <dsp:spPr>
        <a:xfrm>
          <a:off x="8106054" y="2990679"/>
          <a:ext cx="704767" cy="35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saves</a:t>
          </a:r>
        </a:p>
      </dsp:txBody>
      <dsp:txXfrm>
        <a:off x="8106054" y="2990679"/>
        <a:ext cx="704767" cy="352383"/>
      </dsp:txXfrm>
    </dsp:sp>
    <dsp:sp modelId="{5F1E958E-339B-4DB8-B536-2D4F620BD04B}">
      <dsp:nvSpPr>
        <dsp:cNvPr id="0" name=""/>
        <dsp:cNvSpPr/>
      </dsp:nvSpPr>
      <dsp:spPr>
        <a:xfrm>
          <a:off x="7679669" y="3491065"/>
          <a:ext cx="704767" cy="35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data</a:t>
          </a:r>
        </a:p>
      </dsp:txBody>
      <dsp:txXfrm>
        <a:off x="7679669" y="3491065"/>
        <a:ext cx="704767" cy="352383"/>
      </dsp:txXfrm>
    </dsp:sp>
    <dsp:sp modelId="{57265D25-31C9-4EBF-BEED-C94940AA47DD}">
      <dsp:nvSpPr>
        <dsp:cNvPr id="0" name=""/>
        <dsp:cNvSpPr/>
      </dsp:nvSpPr>
      <dsp:spPr>
        <a:xfrm>
          <a:off x="8532438" y="3491065"/>
          <a:ext cx="704767" cy="35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db</a:t>
          </a:r>
        </a:p>
      </dsp:txBody>
      <dsp:txXfrm>
        <a:off x="8532438" y="3491065"/>
        <a:ext cx="704767" cy="352383"/>
      </dsp:txXfrm>
    </dsp:sp>
    <dsp:sp modelId="{86C00C03-336E-4D74-9098-5438C855CF63}">
      <dsp:nvSpPr>
        <dsp:cNvPr id="0" name=""/>
        <dsp:cNvSpPr/>
      </dsp:nvSpPr>
      <dsp:spPr>
        <a:xfrm>
          <a:off x="8708630" y="3991450"/>
          <a:ext cx="704767" cy="35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games.db</a:t>
          </a:r>
        </a:p>
      </dsp:txBody>
      <dsp:txXfrm>
        <a:off x="8708630" y="3991450"/>
        <a:ext cx="704767" cy="352383"/>
      </dsp:txXfrm>
    </dsp:sp>
    <dsp:sp modelId="{4E5994AA-A29B-4B34-A85D-D7C2B0151B1B}">
      <dsp:nvSpPr>
        <dsp:cNvPr id="0" name=""/>
        <dsp:cNvSpPr/>
      </dsp:nvSpPr>
      <dsp:spPr>
        <a:xfrm>
          <a:off x="8958823" y="2990679"/>
          <a:ext cx="704767" cy="35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utilities.py</a:t>
          </a:r>
        </a:p>
      </dsp:txBody>
      <dsp:txXfrm>
        <a:off x="8958823" y="2990679"/>
        <a:ext cx="704767" cy="352383"/>
      </dsp:txXfrm>
    </dsp:sp>
    <dsp:sp modelId="{B308482A-7603-4051-B059-6D1FF5DCE998}">
      <dsp:nvSpPr>
        <dsp:cNvPr id="0" name=""/>
        <dsp:cNvSpPr/>
      </dsp:nvSpPr>
      <dsp:spPr>
        <a:xfrm>
          <a:off x="9811592" y="2990679"/>
          <a:ext cx="704767" cy="352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__main__.py</a:t>
          </a:r>
          <a:endParaRPr lang="en-US" sz="700" kern="1200" dirty="0">
            <a:latin typeface="Calibri Light" panose="020F0302020204030204"/>
          </a:endParaRPr>
        </a:p>
      </dsp:txBody>
      <dsp:txXfrm>
        <a:off x="9811592" y="2990679"/>
        <a:ext cx="704767" cy="352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8391" y="109461"/>
            <a:ext cx="4553414" cy="1244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/>
                <a:cs typeface="Calibri Light"/>
              </a:rPr>
              <a:t>Negative Space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6366" y="1436843"/>
            <a:ext cx="4246758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Times"/>
                <a:cs typeface="Calibri"/>
              </a:rPr>
              <a:t>Проект</a:t>
            </a:r>
            <a:r>
              <a:rPr lang="en-US" dirty="0">
                <a:latin typeface="Times"/>
                <a:cs typeface="Calibri"/>
              </a:rPr>
              <a:t> </a:t>
            </a:r>
            <a:r>
              <a:rPr lang="en-US" dirty="0" err="1">
                <a:latin typeface="Times"/>
                <a:cs typeface="Calibri"/>
              </a:rPr>
              <a:t>Кирилла</a:t>
            </a:r>
            <a:r>
              <a:rPr lang="en-US" dirty="0">
                <a:latin typeface="Times"/>
                <a:cs typeface="Calibri"/>
              </a:rPr>
              <a:t> </a:t>
            </a:r>
            <a:r>
              <a:rPr lang="en-US" dirty="0" err="1">
                <a:latin typeface="Times"/>
                <a:cs typeface="Calibri"/>
              </a:rPr>
              <a:t>Ковалёва</a:t>
            </a:r>
            <a:endParaRPr lang="en-US" dirty="0" err="1">
              <a:latin typeface="Times"/>
            </a:endParaRPr>
          </a:p>
        </p:txBody>
      </p:sp>
      <p:pic>
        <p:nvPicPr>
          <p:cNvPr id="4" name="Picture 4" descr="A star filled sky&#10;&#10;Description generated with high confidence">
            <a:extLst>
              <a:ext uri="{FF2B5EF4-FFF2-40B4-BE49-F238E27FC236}">
                <a16:creationId xmlns:a16="http://schemas.microsoft.com/office/drawing/2014/main" id="{55897E02-A5F6-4EBD-AA84-3200E062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" y="3717"/>
            <a:ext cx="6906321" cy="6850565"/>
          </a:xfrm>
          <a:prstGeom prst="rect">
            <a:avLst/>
          </a:prstGeom>
        </p:spPr>
      </p:pic>
      <p:pic>
        <p:nvPicPr>
          <p:cNvPr id="20" name="Picture 20" descr="A close up of a sign&#10;&#10;Description generated with high confidence">
            <a:extLst>
              <a:ext uri="{FF2B5EF4-FFF2-40B4-BE49-F238E27FC236}">
                <a16:creationId xmlns:a16="http://schemas.microsoft.com/office/drawing/2014/main" id="{FB13B19F-E3B6-4F0D-A863-85262555E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502" y="-232"/>
            <a:ext cx="12481930" cy="68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FED3A-6753-412B-AD4E-64E98E59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733374"/>
            <a:ext cx="9144000" cy="17046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300" kern="1200" dirty="0" err="1">
                <a:latin typeface="+mj-lt"/>
                <a:ea typeface="+mj-ea"/>
                <a:cs typeface="+mj-cs"/>
              </a:rPr>
              <a:t>Идея</a:t>
            </a:r>
            <a:r>
              <a:rPr lang="en-US" sz="23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300" kern="1200" dirty="0" err="1">
                <a:latin typeface="+mj-lt"/>
                <a:ea typeface="+mj-ea"/>
                <a:cs typeface="+mj-cs"/>
              </a:rPr>
              <a:t>проекта</a:t>
            </a:r>
            <a:r>
              <a:rPr lang="en-US" sz="23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300" kern="1200" dirty="0" err="1">
                <a:latin typeface="+mj-lt"/>
                <a:ea typeface="+mj-ea"/>
                <a:cs typeface="+mj-cs"/>
              </a:rPr>
              <a:t>заключалась</a:t>
            </a:r>
            <a:r>
              <a:rPr lang="en-US" sz="2300" kern="1200" dirty="0">
                <a:latin typeface="+mj-lt"/>
                <a:ea typeface="+mj-ea"/>
                <a:cs typeface="+mj-cs"/>
              </a:rPr>
              <a:t> в </a:t>
            </a:r>
            <a:r>
              <a:rPr lang="en-US" sz="2300" kern="1200" dirty="0" err="1">
                <a:latin typeface="+mj-lt"/>
                <a:ea typeface="+mj-ea"/>
                <a:cs typeface="+mj-cs"/>
              </a:rPr>
              <a:t>написании</a:t>
            </a:r>
            <a:r>
              <a:rPr lang="en-US" sz="23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300" kern="1200" dirty="0" err="1">
                <a:latin typeface="+mj-lt"/>
                <a:ea typeface="+mj-ea"/>
                <a:cs typeface="+mj-cs"/>
              </a:rPr>
              <a:t>текстовой</a:t>
            </a:r>
            <a:r>
              <a:rPr lang="en-US" sz="2300" kern="1200" dirty="0">
                <a:latin typeface="+mj-lt"/>
                <a:ea typeface="+mj-ea"/>
                <a:cs typeface="+mj-cs"/>
              </a:rPr>
              <a:t> RPG </a:t>
            </a:r>
            <a:r>
              <a:rPr lang="en-US" sz="2300" kern="1200" dirty="0" err="1">
                <a:latin typeface="+mj-lt"/>
                <a:ea typeface="+mj-ea"/>
                <a:cs typeface="+mj-cs"/>
              </a:rPr>
              <a:t>на</a:t>
            </a:r>
            <a:r>
              <a:rPr lang="en-US" sz="23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300" kern="1200" dirty="0" err="1">
                <a:latin typeface="+mj-lt"/>
                <a:ea typeface="+mj-ea"/>
                <a:cs typeface="+mj-cs"/>
              </a:rPr>
              <a:t>платформе</a:t>
            </a:r>
            <a:r>
              <a:rPr lang="en-US" sz="2300" kern="1200" dirty="0">
                <a:latin typeface="+mj-lt"/>
                <a:ea typeface="+mj-ea"/>
                <a:cs typeface="+mj-cs"/>
              </a:rPr>
              <a:t> Telegram </a:t>
            </a:r>
            <a:r>
              <a:rPr lang="en-US" sz="2300" kern="1200" dirty="0" err="1">
                <a:latin typeface="+mj-lt"/>
                <a:ea typeface="+mj-ea"/>
                <a:cs typeface="+mj-cs"/>
              </a:rPr>
              <a:t>бота</a:t>
            </a:r>
            <a:r>
              <a:rPr lang="en-US" sz="2300" kern="1200" dirty="0">
                <a:latin typeface="+mj-lt"/>
                <a:ea typeface="+mj-ea"/>
                <a:cs typeface="+mj-cs"/>
              </a:rPr>
              <a:t>. </a:t>
            </a:r>
            <a:r>
              <a:rPr lang="en-US" sz="2300" kern="1200" dirty="0" err="1">
                <a:latin typeface="+mj-lt"/>
                <a:ea typeface="+mj-ea"/>
                <a:cs typeface="+mj-cs"/>
              </a:rPr>
              <a:t>Приложение</a:t>
            </a:r>
            <a:r>
              <a:rPr lang="en-US" sz="23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300" kern="1200" dirty="0" err="1">
                <a:latin typeface="+mj-lt"/>
                <a:ea typeface="+mj-ea"/>
                <a:cs typeface="+mj-cs"/>
              </a:rPr>
              <a:t>должно</a:t>
            </a:r>
            <a:r>
              <a:rPr lang="en-US" sz="23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300" kern="1200" dirty="0" err="1">
                <a:latin typeface="+mj-lt"/>
                <a:ea typeface="+mj-ea"/>
                <a:cs typeface="+mj-cs"/>
              </a:rPr>
              <a:t>было</a:t>
            </a:r>
            <a:r>
              <a:rPr lang="en-US" sz="23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300" kern="1200" dirty="0" err="1">
                <a:latin typeface="+mj-lt"/>
                <a:ea typeface="+mj-ea"/>
                <a:cs typeface="+mj-cs"/>
              </a:rPr>
              <a:t>предоставлять</a:t>
            </a:r>
            <a:r>
              <a:rPr lang="en-US" sz="23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300" kern="1200" dirty="0" err="1">
                <a:latin typeface="+mj-lt"/>
                <a:ea typeface="+mj-ea"/>
                <a:cs typeface="+mj-cs"/>
              </a:rPr>
              <a:t>следующие</a:t>
            </a:r>
            <a:r>
              <a:rPr lang="en-US" sz="23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300" kern="1200" dirty="0" err="1">
                <a:latin typeface="+mj-lt"/>
                <a:ea typeface="+mj-ea"/>
                <a:cs typeface="+mj-cs"/>
              </a:rPr>
              <a:t>возможности</a:t>
            </a:r>
            <a:r>
              <a:rPr lang="en-US" sz="2300" dirty="0"/>
              <a:t>:</a:t>
            </a:r>
            <a:br>
              <a:rPr lang="en-US" sz="2300" dirty="0"/>
            </a:br>
            <a:br>
              <a:rPr lang="en-US" sz="2300" kern="1200" dirty="0"/>
            </a:br>
            <a:r>
              <a:rPr lang="en-US" sz="2300" kern="1200" dirty="0">
                <a:latin typeface="+mj-lt"/>
                <a:ea typeface="+mj-ea"/>
                <a:cs typeface="+mj-cs"/>
              </a:rPr>
              <a:t> </a:t>
            </a:r>
            <a:br>
              <a:rPr lang="en-US" sz="2300" kern="1200" dirty="0"/>
            </a:br>
            <a:br>
              <a:rPr lang="en-US" sz="2300" kern="1200" dirty="0"/>
            </a:br>
            <a:endParaRPr lang="en-US" sz="2300" kern="1200">
              <a:solidFill>
                <a:schemeClr val="tx1"/>
              </a:solidFill>
              <a:latin typeface="+mj-lt"/>
              <a:cs typeface="Calibri Light" panose="020F03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35DD0-1B57-4FAF-87E5-BF649689D41B}"/>
              </a:ext>
            </a:extLst>
          </p:cNvPr>
          <p:cNvSpPr txBox="1"/>
          <p:nvPr/>
        </p:nvSpPr>
        <p:spPr>
          <a:xfrm>
            <a:off x="3925677" y="2741364"/>
            <a:ext cx="4359007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100" dirty="0" err="1">
                <a:latin typeface="Calibri Light"/>
                <a:ea typeface="+mn-lt"/>
                <a:cs typeface="+mn-lt"/>
              </a:rPr>
              <a:t>Перемещение</a:t>
            </a:r>
            <a:r>
              <a:rPr lang="en-US" sz="2100" dirty="0">
                <a:latin typeface="Calibri Light"/>
                <a:ea typeface="+mn-lt"/>
                <a:cs typeface="+mn-lt"/>
              </a:rPr>
              <a:t> </a:t>
            </a:r>
            <a:r>
              <a:rPr lang="en-US" sz="2100" dirty="0" err="1">
                <a:latin typeface="Calibri Light"/>
                <a:ea typeface="+mn-lt"/>
                <a:cs typeface="+mn-lt"/>
              </a:rPr>
              <a:t>между</a:t>
            </a:r>
            <a:r>
              <a:rPr lang="en-US" sz="2100" dirty="0">
                <a:latin typeface="Calibri Light"/>
                <a:ea typeface="+mn-lt"/>
                <a:cs typeface="+mn-lt"/>
              </a:rPr>
              <a:t> </a:t>
            </a:r>
            <a:r>
              <a:rPr lang="en-US" sz="2100" dirty="0" err="1">
                <a:latin typeface="Calibri Light"/>
                <a:ea typeface="+mn-lt"/>
                <a:cs typeface="+mn-lt"/>
              </a:rPr>
              <a:t>локациями</a:t>
            </a:r>
          </a:p>
          <a:p>
            <a:pPr marL="342900" indent="-342900">
              <a:buFont typeface="Arial"/>
              <a:buChar char="•"/>
            </a:pPr>
            <a:r>
              <a:rPr lang="en-US" sz="2100" dirty="0" err="1">
                <a:latin typeface="Calibri Light"/>
                <a:cs typeface="Calibri"/>
              </a:rPr>
              <a:t>Диалоговая</a:t>
            </a:r>
            <a:r>
              <a:rPr lang="en-US" sz="2100" dirty="0">
                <a:latin typeface="Calibri Light"/>
                <a:cs typeface="Calibri"/>
              </a:rPr>
              <a:t> </a:t>
            </a:r>
            <a:r>
              <a:rPr lang="en-US" sz="2100" dirty="0" err="1">
                <a:latin typeface="Calibri Light"/>
                <a:cs typeface="Calibri"/>
              </a:rPr>
              <a:t>система</a:t>
            </a:r>
            <a:endParaRPr lang="en-US" sz="2100" dirty="0">
              <a:latin typeface="Calibri Light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100" dirty="0" err="1">
                <a:latin typeface="Calibri Light"/>
                <a:cs typeface="Calibri"/>
              </a:rPr>
              <a:t>Система</a:t>
            </a:r>
            <a:r>
              <a:rPr lang="en-US" sz="2100" dirty="0">
                <a:latin typeface="Calibri Light"/>
                <a:cs typeface="Calibri"/>
              </a:rPr>
              <a:t> </a:t>
            </a:r>
            <a:r>
              <a:rPr lang="en-US" sz="2100" dirty="0" err="1">
                <a:latin typeface="Calibri Light"/>
                <a:cs typeface="Calibri"/>
              </a:rPr>
              <a:t>торговли</a:t>
            </a:r>
          </a:p>
          <a:p>
            <a:pPr marL="342900" indent="-342900">
              <a:buFont typeface="Arial"/>
              <a:buChar char="•"/>
            </a:pPr>
            <a:r>
              <a:rPr lang="en-US" sz="2100" dirty="0" err="1">
                <a:latin typeface="Calibri Light"/>
                <a:cs typeface="Calibri"/>
              </a:rPr>
              <a:t>Система</a:t>
            </a:r>
            <a:r>
              <a:rPr lang="en-US" sz="2100" dirty="0">
                <a:latin typeface="Calibri Light"/>
                <a:cs typeface="Calibri"/>
              </a:rPr>
              <a:t> </a:t>
            </a:r>
            <a:r>
              <a:rPr lang="en-US" sz="2100" dirty="0" err="1">
                <a:latin typeface="Calibri Light"/>
                <a:cs typeface="Calibri"/>
              </a:rPr>
              <a:t>инвентаря</a:t>
            </a:r>
          </a:p>
          <a:p>
            <a:pPr marL="342900" indent="-342900">
              <a:buFont typeface="Arial"/>
              <a:buChar char="•"/>
            </a:pPr>
            <a:r>
              <a:rPr lang="en-US" sz="2100" dirty="0" err="1">
                <a:latin typeface="Calibri Light"/>
                <a:cs typeface="Calibri"/>
              </a:rPr>
              <a:t>Боевая</a:t>
            </a:r>
            <a:r>
              <a:rPr lang="en-US" sz="2100" dirty="0">
                <a:latin typeface="Calibri Light"/>
                <a:cs typeface="Calibri"/>
              </a:rPr>
              <a:t> </a:t>
            </a:r>
            <a:r>
              <a:rPr lang="en-US" sz="2100" dirty="0" err="1">
                <a:latin typeface="Calibri Light"/>
                <a:cs typeface="Calibri"/>
              </a:rPr>
              <a:t>система</a:t>
            </a:r>
          </a:p>
        </p:txBody>
      </p:sp>
    </p:spTree>
    <p:extLst>
      <p:ext uri="{BB962C8B-B14F-4D97-AF65-F5344CB8AC3E}">
        <p14:creationId xmlns:p14="http://schemas.microsoft.com/office/powerpoint/2010/main" val="399212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D3AC-47C5-4782-87D8-0BF0521D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8044"/>
          </a:xfrm>
        </p:spPr>
        <p:txBody>
          <a:bodyPr>
            <a:normAutofit/>
          </a:bodyPr>
          <a:lstStyle/>
          <a:p>
            <a:r>
              <a:rPr lang="en-US" sz="2100" dirty="0" err="1">
                <a:ea typeface="+mj-lt"/>
                <a:cs typeface="+mj-lt"/>
              </a:rPr>
              <a:t>Взаимодействие</a:t>
            </a:r>
            <a:r>
              <a:rPr lang="en-US" sz="2100" dirty="0">
                <a:ea typeface="+mj-lt"/>
                <a:cs typeface="+mj-lt"/>
              </a:rPr>
              <a:t> с Telegram в </a:t>
            </a:r>
            <a:r>
              <a:rPr lang="en-US" sz="2100" dirty="0" err="1">
                <a:ea typeface="+mj-lt"/>
                <a:cs typeface="+mj-lt"/>
              </a:rPr>
              <a:t>проекте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реализовано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при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помощи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библиотеки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Telebot</a:t>
            </a:r>
            <a:r>
              <a:rPr lang="en-US" sz="2100" dirty="0">
                <a:ea typeface="+mj-lt"/>
                <a:cs typeface="+mj-lt"/>
              </a:rPr>
              <a:t>. </a:t>
            </a:r>
            <a:r>
              <a:rPr lang="en-US" sz="2100" dirty="0" err="1">
                <a:ea typeface="+mj-lt"/>
                <a:cs typeface="+mj-lt"/>
              </a:rPr>
              <a:t>Все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классы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игры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делятся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на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два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типа</a:t>
            </a:r>
            <a:r>
              <a:rPr lang="en-US" sz="2100" dirty="0">
                <a:ea typeface="+mj-lt"/>
                <a:cs typeface="+mj-lt"/>
              </a:rPr>
              <a:t>: </a:t>
            </a:r>
            <a:r>
              <a:rPr lang="en-US" sz="2100" dirty="0" err="1">
                <a:ea typeface="+mj-lt"/>
                <a:cs typeface="+mj-lt"/>
              </a:rPr>
              <a:t>game_classes</a:t>
            </a:r>
            <a:r>
              <a:rPr lang="en-US" sz="2100" dirty="0">
                <a:ea typeface="+mj-lt"/>
                <a:cs typeface="+mj-lt"/>
              </a:rPr>
              <a:t> и </a:t>
            </a:r>
            <a:r>
              <a:rPr lang="en-US" sz="2100" dirty="0" err="1">
                <a:ea typeface="+mj-lt"/>
                <a:cs typeface="+mj-lt"/>
              </a:rPr>
              <a:t>bot_classes</a:t>
            </a:r>
            <a:r>
              <a:rPr lang="en-US" sz="2100" dirty="0">
                <a:ea typeface="+mj-lt"/>
                <a:cs typeface="+mj-lt"/>
              </a:rPr>
              <a:t>, </a:t>
            </a:r>
            <a:r>
              <a:rPr lang="en-US" sz="2100" dirty="0" err="1">
                <a:ea typeface="+mj-lt"/>
                <a:cs typeface="+mj-lt"/>
              </a:rPr>
              <a:t>на</a:t>
            </a:r>
            <a:r>
              <a:rPr lang="en-US" sz="2100" dirty="0">
                <a:ea typeface="+mj-lt"/>
                <a:cs typeface="+mj-lt"/>
              </a:rPr>
              <a:t> "</a:t>
            </a:r>
            <a:r>
              <a:rPr lang="en-US" sz="2100" dirty="0" err="1">
                <a:ea typeface="+mj-lt"/>
                <a:cs typeface="+mj-lt"/>
              </a:rPr>
              <a:t>игровых</a:t>
            </a:r>
            <a:r>
              <a:rPr lang="en-US" sz="2100" dirty="0">
                <a:ea typeface="+mj-lt"/>
                <a:cs typeface="+mj-lt"/>
              </a:rPr>
              <a:t>" </a:t>
            </a:r>
            <a:r>
              <a:rPr lang="en-US" sz="2100" dirty="0" err="1">
                <a:ea typeface="+mj-lt"/>
                <a:cs typeface="+mj-lt"/>
              </a:rPr>
              <a:t>классах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держится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основная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логика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игры</a:t>
            </a:r>
            <a:r>
              <a:rPr lang="en-US" sz="2100" dirty="0">
                <a:ea typeface="+mj-lt"/>
                <a:cs typeface="+mj-lt"/>
              </a:rPr>
              <a:t>: </a:t>
            </a:r>
            <a:r>
              <a:rPr lang="en-US" sz="2100" dirty="0" err="1">
                <a:ea typeface="+mj-lt"/>
                <a:cs typeface="+mj-lt"/>
              </a:rPr>
              <a:t>взаимодействие</a:t>
            </a:r>
            <a:r>
              <a:rPr lang="en-US" sz="2100" dirty="0">
                <a:ea typeface="+mj-lt"/>
                <a:cs typeface="+mj-lt"/>
              </a:rPr>
              <a:t> с </a:t>
            </a:r>
            <a:r>
              <a:rPr lang="en-US" sz="2100" dirty="0" err="1">
                <a:ea typeface="+mj-lt"/>
                <a:cs typeface="+mj-lt"/>
              </a:rPr>
              <a:t>вещами</a:t>
            </a:r>
            <a:r>
              <a:rPr lang="en-US" sz="2100" dirty="0">
                <a:ea typeface="+mj-lt"/>
                <a:cs typeface="+mj-lt"/>
              </a:rPr>
              <a:t>, </a:t>
            </a:r>
            <a:r>
              <a:rPr lang="en-US" sz="2100" dirty="0" err="1">
                <a:ea typeface="+mj-lt"/>
                <a:cs typeface="+mj-lt"/>
              </a:rPr>
              <a:t>боевая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система</a:t>
            </a:r>
            <a:r>
              <a:rPr lang="en-US" sz="2100" dirty="0">
                <a:ea typeface="+mj-lt"/>
                <a:cs typeface="+mj-lt"/>
              </a:rPr>
              <a:t>, </a:t>
            </a:r>
            <a:r>
              <a:rPr lang="en-US" sz="2100" dirty="0" err="1">
                <a:ea typeface="+mj-lt"/>
                <a:cs typeface="+mj-lt"/>
              </a:rPr>
              <a:t>система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снаряжения</a:t>
            </a:r>
            <a:r>
              <a:rPr lang="en-US" sz="2100" dirty="0">
                <a:ea typeface="+mj-lt"/>
                <a:cs typeface="+mj-lt"/>
              </a:rPr>
              <a:t> и </a:t>
            </a:r>
            <a:r>
              <a:rPr lang="en-US" sz="2100" dirty="0" err="1">
                <a:ea typeface="+mj-lt"/>
                <a:cs typeface="+mj-lt"/>
              </a:rPr>
              <a:t>т.д</a:t>
            </a:r>
            <a:r>
              <a:rPr lang="en-US" sz="2100" dirty="0">
                <a:ea typeface="+mj-lt"/>
                <a:cs typeface="+mj-lt"/>
              </a:rPr>
              <a:t>. "</a:t>
            </a:r>
            <a:r>
              <a:rPr lang="en-US" sz="2100" dirty="0" err="1">
                <a:ea typeface="+mj-lt"/>
                <a:cs typeface="+mj-lt"/>
              </a:rPr>
              <a:t>Бот-классы</a:t>
            </a:r>
            <a:r>
              <a:rPr lang="en-US" sz="2100" dirty="0">
                <a:ea typeface="+mj-lt"/>
                <a:cs typeface="+mj-lt"/>
              </a:rPr>
              <a:t>" </a:t>
            </a:r>
            <a:r>
              <a:rPr lang="en-US" sz="2100" dirty="0" err="1">
                <a:ea typeface="+mj-lt"/>
                <a:cs typeface="+mj-lt"/>
              </a:rPr>
              <a:t>же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делают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возможным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взаимодействие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пользователя</a:t>
            </a:r>
            <a:r>
              <a:rPr lang="en-US" sz="2100" dirty="0">
                <a:ea typeface="+mj-lt"/>
                <a:cs typeface="+mj-lt"/>
              </a:rPr>
              <a:t> с </a:t>
            </a:r>
            <a:r>
              <a:rPr lang="en-US" sz="2100" dirty="0" err="1">
                <a:ea typeface="+mj-lt"/>
                <a:cs typeface="+mj-lt"/>
              </a:rPr>
              <a:t>этой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логикой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через</a:t>
            </a:r>
            <a:r>
              <a:rPr lang="en-US" sz="2100" dirty="0">
                <a:ea typeface="+mj-lt"/>
                <a:cs typeface="+mj-lt"/>
              </a:rPr>
              <a:t> Telegram </a:t>
            </a:r>
            <a:r>
              <a:rPr lang="en-US" sz="2100" dirty="0" err="1">
                <a:ea typeface="+mj-lt"/>
                <a:cs typeface="+mj-lt"/>
              </a:rPr>
              <a:t>бота</a:t>
            </a:r>
            <a:r>
              <a:rPr lang="en-US" sz="2100" dirty="0">
                <a:ea typeface="+mj-lt"/>
                <a:cs typeface="+mj-lt"/>
              </a:rPr>
              <a:t> - </a:t>
            </a:r>
            <a:r>
              <a:rPr lang="en-US" sz="2100" dirty="0" err="1">
                <a:ea typeface="+mj-lt"/>
                <a:cs typeface="+mj-lt"/>
              </a:rPr>
              <a:t>выводят</a:t>
            </a:r>
            <a:r>
              <a:rPr lang="en-US" sz="2100" dirty="0">
                <a:ea typeface="+mj-lt"/>
                <a:cs typeface="+mj-lt"/>
              </a:rPr>
              <a:t> и </a:t>
            </a:r>
            <a:r>
              <a:rPr lang="en-US" sz="2100" dirty="0" err="1">
                <a:ea typeface="+mj-lt"/>
                <a:cs typeface="+mj-lt"/>
              </a:rPr>
              <a:t>обрабатывают</a:t>
            </a:r>
            <a:r>
              <a:rPr lang="en-US" sz="2100" dirty="0">
                <a:ea typeface="+mj-lt"/>
                <a:cs typeface="+mj-lt"/>
              </a:rPr>
              <a:t> </a:t>
            </a:r>
            <a:r>
              <a:rPr lang="en-US" sz="2100" dirty="0" err="1">
                <a:ea typeface="+mj-lt"/>
                <a:cs typeface="+mj-lt"/>
              </a:rPr>
              <a:t>сообщения</a:t>
            </a:r>
            <a:endParaRPr lang="en-US" sz="2100" dirty="0" err="1">
              <a:cs typeface="Calibri Light"/>
            </a:endParaRP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F08DC94B-7F45-40D4-B2B2-E346FA514A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813798"/>
              </p:ext>
            </p:extLst>
          </p:nvPr>
        </p:nvGraphicFramePr>
        <p:xfrm>
          <a:off x="3314241" y="2252031"/>
          <a:ext cx="5572699" cy="4245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465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A195-0D9D-4ECF-ABE4-43CB71DF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cs typeface="Calibri Light"/>
              </a:rPr>
              <a:t>Структура</a:t>
            </a:r>
            <a:r>
              <a:rPr lang="en-US" sz="4000" dirty="0">
                <a:cs typeface="Calibri Light"/>
              </a:rPr>
              <a:t> </a:t>
            </a:r>
            <a:r>
              <a:rPr lang="en-US" sz="4000" dirty="0" err="1">
                <a:cs typeface="Calibri Light"/>
              </a:rPr>
              <a:t>файлов</a:t>
            </a: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8459A5CD-4A0C-4213-B625-85DB431A7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309159"/>
              </p:ext>
            </p:extLst>
          </p:nvPr>
        </p:nvGraphicFramePr>
        <p:xfrm>
          <a:off x="835446" y="131284"/>
          <a:ext cx="10521108" cy="6834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86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6E67-9769-447A-A2DE-0AA7EDB0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0474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500" dirty="0" err="1">
                <a:ea typeface="+mj-lt"/>
                <a:cs typeface="+mj-lt"/>
              </a:rPr>
              <a:t>Помимо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библиотеки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telebot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были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использованы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встроенные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модули</a:t>
            </a:r>
            <a:r>
              <a:rPr lang="en-US" sz="3500" dirty="0">
                <a:ea typeface="+mj-lt"/>
                <a:cs typeface="+mj-lt"/>
              </a:rPr>
              <a:t> time(</a:t>
            </a:r>
            <a:r>
              <a:rPr lang="en-US" sz="3500" dirty="0" err="1">
                <a:ea typeface="+mj-lt"/>
                <a:cs typeface="+mj-lt"/>
              </a:rPr>
              <a:t>для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имитации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загрузок</a:t>
            </a:r>
            <a:r>
              <a:rPr lang="en-US" sz="3500" dirty="0">
                <a:ea typeface="+mj-lt"/>
                <a:cs typeface="+mj-lt"/>
              </a:rPr>
              <a:t> и </a:t>
            </a:r>
            <a:r>
              <a:rPr lang="en-US" sz="3500" dirty="0" err="1">
                <a:ea typeface="+mj-lt"/>
                <a:cs typeface="+mj-lt"/>
              </a:rPr>
              <a:t>продолжительности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действий</a:t>
            </a:r>
            <a:r>
              <a:rPr lang="en-US" sz="3500" dirty="0">
                <a:ea typeface="+mj-lt"/>
                <a:cs typeface="+mj-lt"/>
              </a:rPr>
              <a:t>), random(</a:t>
            </a:r>
            <a:r>
              <a:rPr lang="en-US" sz="3500" dirty="0" err="1">
                <a:ea typeface="+mj-lt"/>
                <a:cs typeface="+mj-lt"/>
              </a:rPr>
              <a:t>для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определения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вероятности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промаха</a:t>
            </a:r>
            <a:r>
              <a:rPr lang="en-US" sz="3500" dirty="0">
                <a:ea typeface="+mj-lt"/>
                <a:cs typeface="+mj-lt"/>
              </a:rPr>
              <a:t> в </a:t>
            </a:r>
            <a:r>
              <a:rPr lang="en-US" sz="3500" dirty="0" err="1">
                <a:ea typeface="+mj-lt"/>
                <a:cs typeface="+mj-lt"/>
              </a:rPr>
              <a:t>боевой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системе</a:t>
            </a:r>
            <a:r>
              <a:rPr lang="en-US" sz="3500" dirty="0">
                <a:ea typeface="+mj-lt"/>
                <a:cs typeface="+mj-lt"/>
              </a:rPr>
              <a:t>), </a:t>
            </a:r>
            <a:r>
              <a:rPr lang="en-US" sz="3500" dirty="0" err="1">
                <a:ea typeface="+mj-lt"/>
                <a:cs typeface="+mj-lt"/>
              </a:rPr>
              <a:t>os</a:t>
            </a:r>
            <a:r>
              <a:rPr lang="en-US" sz="3500" dirty="0">
                <a:ea typeface="+mj-lt"/>
                <a:cs typeface="+mj-lt"/>
              </a:rPr>
              <a:t>(</a:t>
            </a:r>
            <a:r>
              <a:rPr lang="en-US" sz="3500" dirty="0" err="1">
                <a:ea typeface="+mj-lt"/>
                <a:cs typeface="+mj-lt"/>
              </a:rPr>
              <a:t>для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использования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переменных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конфигурации</a:t>
            </a:r>
            <a:r>
              <a:rPr lang="en-US" sz="3500" dirty="0">
                <a:ea typeface="+mj-lt"/>
                <a:cs typeface="+mj-lt"/>
              </a:rPr>
              <a:t>) и </a:t>
            </a:r>
            <a:r>
              <a:rPr lang="en-US" sz="3500" dirty="0" err="1">
                <a:ea typeface="+mj-lt"/>
                <a:cs typeface="+mj-lt"/>
              </a:rPr>
              <a:t>сторонний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модуль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sql</a:t>
            </a:r>
            <a:r>
              <a:rPr lang="en-US" sz="3500" dirty="0">
                <a:ea typeface="+mj-lt"/>
                <a:cs typeface="+mj-lt"/>
              </a:rPr>
              <a:t>-alchemy(</a:t>
            </a:r>
            <a:r>
              <a:rPr lang="en-US" sz="3500" dirty="0" err="1">
                <a:ea typeface="+mj-lt"/>
                <a:cs typeface="+mj-lt"/>
              </a:rPr>
              <a:t>для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сохранения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данных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об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играх</a:t>
            </a:r>
            <a:r>
              <a:rPr lang="en-US" sz="3500" dirty="0">
                <a:ea typeface="+mj-lt"/>
                <a:cs typeface="+mj-lt"/>
              </a:rPr>
              <a:t> в </a:t>
            </a:r>
            <a:r>
              <a:rPr lang="en-US" sz="3500" dirty="0" err="1">
                <a:ea typeface="+mj-lt"/>
                <a:cs typeface="+mj-lt"/>
              </a:rPr>
              <a:t>базу</a:t>
            </a:r>
            <a:r>
              <a:rPr lang="en-US" sz="3500" dirty="0">
                <a:ea typeface="+mj-lt"/>
                <a:cs typeface="+mj-lt"/>
              </a:rPr>
              <a:t> </a:t>
            </a:r>
            <a:r>
              <a:rPr lang="en-US" sz="3500" dirty="0" err="1">
                <a:ea typeface="+mj-lt"/>
                <a:cs typeface="+mj-lt"/>
              </a:rPr>
              <a:t>данных</a:t>
            </a:r>
            <a:r>
              <a:rPr lang="en-US" sz="3500" dirty="0">
                <a:ea typeface="+mj-lt"/>
                <a:cs typeface="+mj-lt"/>
              </a:rPr>
              <a:t>)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51816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8587-FCAB-47F4-A99D-DB331815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Работа</a:t>
            </a:r>
            <a:r>
              <a:rPr lang="en-US" dirty="0">
                <a:cs typeface="Calibri Light"/>
              </a:rPr>
              <a:t> в Git</a:t>
            </a:r>
          </a:p>
        </p:txBody>
      </p:sp>
      <p:pic>
        <p:nvPicPr>
          <p:cNvPr id="5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B43BAB0-84C7-4A4B-9EEB-E538501AC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1952619"/>
            <a:ext cx="5679687" cy="4458177"/>
          </a:xfrm>
          <a:prstGeom prst="rect">
            <a:avLst/>
          </a:prstGeom>
        </p:spPr>
      </p:pic>
      <p:pic>
        <p:nvPicPr>
          <p:cNvPr id="7" name="Picture 7" descr="A picture containing drawing, fabric&#10;&#10;Description generated with very high confidence">
            <a:extLst>
              <a:ext uri="{FF2B5EF4-FFF2-40B4-BE49-F238E27FC236}">
                <a16:creationId xmlns:a16="http://schemas.microsoft.com/office/drawing/2014/main" id="{8239F4A3-82F4-4F06-8410-C2BA7A689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053" y="2106419"/>
            <a:ext cx="2273454" cy="22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6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0C28-5A5C-4E6B-BC14-6D67430B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0391"/>
          </a:xfrm>
        </p:spPr>
        <p:txBody>
          <a:bodyPr/>
          <a:lstStyle/>
          <a:p>
            <a:r>
              <a:rPr lang="en-US" sz="3500" dirty="0" err="1">
                <a:cs typeface="Calibri Light"/>
              </a:rPr>
              <a:t>Сохранение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игр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реализовано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через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postgres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базу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данных</a:t>
            </a:r>
            <a:r>
              <a:rPr lang="en-US" sz="3500" dirty="0">
                <a:cs typeface="Calibri Light"/>
              </a:rPr>
              <a:t>. В </a:t>
            </a:r>
            <a:r>
              <a:rPr lang="en-US" sz="3500" dirty="0" err="1">
                <a:cs typeface="Calibri Light"/>
              </a:rPr>
              <a:t>базе</a:t>
            </a:r>
            <a:r>
              <a:rPr lang="en-US" sz="3500" dirty="0">
                <a:cs typeface="Calibri Light"/>
              </a:rPr>
              <a:t> в </a:t>
            </a:r>
            <a:r>
              <a:rPr lang="en-US" sz="3500" dirty="0" err="1">
                <a:cs typeface="Calibri Light"/>
              </a:rPr>
              <a:t>таблице</a:t>
            </a:r>
            <a:r>
              <a:rPr lang="en-US" sz="3500" dirty="0">
                <a:cs typeface="Calibri Light"/>
              </a:rPr>
              <a:t> games </a:t>
            </a:r>
            <a:r>
              <a:rPr lang="en-US" sz="3500" dirty="0" err="1">
                <a:cs typeface="Calibri Light"/>
              </a:rPr>
              <a:t>для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каждой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игры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хранится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её</a:t>
            </a:r>
            <a:r>
              <a:rPr lang="en-US" sz="3500" dirty="0">
                <a:cs typeface="Calibri Light"/>
              </a:rPr>
              <a:t> id(</a:t>
            </a:r>
            <a:r>
              <a:rPr lang="en-US" sz="3500" dirty="0" err="1">
                <a:cs typeface="Calibri Light"/>
              </a:rPr>
              <a:t>зависящий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от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чата</a:t>
            </a:r>
            <a:r>
              <a:rPr lang="en-US" sz="3500" dirty="0">
                <a:cs typeface="Calibri Light"/>
              </a:rPr>
              <a:t>) и </a:t>
            </a:r>
            <a:r>
              <a:rPr lang="en-US" sz="3500" dirty="0" err="1">
                <a:cs typeface="Calibri Light"/>
              </a:rPr>
              <a:t>данные</a:t>
            </a:r>
            <a:r>
              <a:rPr lang="en-US" sz="3500" dirty="0">
                <a:cs typeface="Calibri Light"/>
              </a:rPr>
              <a:t>, </a:t>
            </a:r>
            <a:r>
              <a:rPr lang="en-US" sz="3500" dirty="0" err="1">
                <a:cs typeface="Calibri Light"/>
              </a:rPr>
              <a:t>требующие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сохранения</a:t>
            </a:r>
            <a:br>
              <a:rPr lang="en-US" sz="3500" dirty="0">
                <a:cs typeface="Calibri Light"/>
              </a:rPr>
            </a:br>
            <a:br>
              <a:rPr lang="en-US" sz="3500" dirty="0">
                <a:cs typeface="Calibri Light"/>
              </a:rPr>
            </a:br>
            <a:r>
              <a:rPr lang="en-US" sz="3500" dirty="0" err="1">
                <a:cs typeface="Calibri Light"/>
              </a:rPr>
              <a:t>Для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взаимодействия</a:t>
            </a:r>
            <a:r>
              <a:rPr lang="en-US" sz="3500" dirty="0">
                <a:cs typeface="Calibri Light"/>
              </a:rPr>
              <a:t> с </a:t>
            </a:r>
            <a:r>
              <a:rPr lang="en-US" sz="3500" dirty="0" err="1">
                <a:cs typeface="Calibri Light"/>
              </a:rPr>
              <a:t>базой</a:t>
            </a:r>
            <a:r>
              <a:rPr lang="en-US" sz="3500" dirty="0">
                <a:cs typeface="Calibri Light"/>
              </a:rPr>
              <a:t> у </a:t>
            </a:r>
            <a:r>
              <a:rPr lang="en-US" sz="3500" dirty="0" err="1">
                <a:cs typeface="Calibri Light"/>
              </a:rPr>
              <a:t>класса</a:t>
            </a:r>
            <a:r>
              <a:rPr lang="en-US" sz="3500" dirty="0">
                <a:cs typeface="Calibri Light"/>
              </a:rPr>
              <a:t> Game </a:t>
            </a:r>
            <a:r>
              <a:rPr lang="en-US" sz="3500" dirty="0" err="1">
                <a:cs typeface="Calibri Light"/>
              </a:rPr>
              <a:t>сущеcтвуют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методы</a:t>
            </a:r>
            <a:r>
              <a:rPr lang="en-US" sz="3500" dirty="0">
                <a:cs typeface="Calibri Light"/>
              </a:rPr>
              <a:t> save() и </a:t>
            </a:r>
            <a:r>
              <a:rPr lang="en-US" sz="3500" dirty="0" err="1">
                <a:cs typeface="Calibri Light"/>
              </a:rPr>
              <a:t>load_save</a:t>
            </a:r>
            <a:r>
              <a:rPr lang="en-US" sz="3500" dirty="0">
                <a:cs typeface="Calibri Ligh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6590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4483-392A-4911-85C8-35C6B0B8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 dirty="0" err="1">
                <a:cs typeface="Calibri Light"/>
              </a:rPr>
              <a:t>Данный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проект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имеет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огромный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потенциал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для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развития</a:t>
            </a:r>
            <a:r>
              <a:rPr lang="en-US" sz="3500" dirty="0">
                <a:cs typeface="Calibri Light"/>
              </a:rPr>
              <a:t>, </a:t>
            </a:r>
            <a:r>
              <a:rPr lang="en-US" sz="3500" dirty="0" err="1">
                <a:cs typeface="Calibri Light"/>
              </a:rPr>
              <a:t>т.к</a:t>
            </a:r>
            <a:r>
              <a:rPr lang="en-US" sz="3500" dirty="0">
                <a:cs typeface="Calibri Light"/>
              </a:rPr>
              <a:t>. </a:t>
            </a:r>
            <a:r>
              <a:rPr lang="en-US" sz="3500" dirty="0" err="1">
                <a:cs typeface="Calibri Light"/>
              </a:rPr>
              <a:t>как</a:t>
            </a:r>
            <a:r>
              <a:rPr lang="en-US" sz="3500" dirty="0">
                <a:cs typeface="Calibri Light"/>
              </a:rPr>
              <a:t> в </a:t>
            </a:r>
            <a:r>
              <a:rPr lang="en-US" sz="3500" dirty="0" err="1">
                <a:cs typeface="Calibri Light"/>
              </a:rPr>
              <a:t>него</a:t>
            </a:r>
            <a:r>
              <a:rPr lang="en-US" sz="3500" dirty="0">
                <a:cs typeface="Calibri Light"/>
              </a:rPr>
              <a:t>, </a:t>
            </a:r>
            <a:r>
              <a:rPr lang="en-US" sz="3500" dirty="0" err="1">
                <a:cs typeface="Calibri Light"/>
              </a:rPr>
              <a:t>как</a:t>
            </a:r>
            <a:r>
              <a:rPr lang="en-US" sz="3500" dirty="0">
                <a:cs typeface="Calibri Light"/>
              </a:rPr>
              <a:t> и </a:t>
            </a:r>
            <a:r>
              <a:rPr lang="en-US" sz="3500" dirty="0" err="1">
                <a:cs typeface="Calibri Light"/>
              </a:rPr>
              <a:t>во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все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игры</a:t>
            </a:r>
            <a:r>
              <a:rPr lang="en-US" sz="3500" dirty="0">
                <a:cs typeface="Calibri Light"/>
              </a:rPr>
              <a:t>, </a:t>
            </a:r>
            <a:r>
              <a:rPr lang="en-US" sz="3500" dirty="0" err="1">
                <a:cs typeface="Calibri Light"/>
              </a:rPr>
              <a:t>можно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бесконечно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добавлять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новые</a:t>
            </a:r>
            <a:r>
              <a:rPr lang="en-US" sz="3500" dirty="0">
                <a:cs typeface="Calibri Light"/>
              </a:rPr>
              <a:t> </a:t>
            </a:r>
            <a:r>
              <a:rPr lang="en-US" sz="3500" dirty="0" err="1">
                <a:cs typeface="Calibri Light"/>
              </a:rPr>
              <a:t>механики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F186A6-1B81-43D7-8F84-0A49596DA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1" y="2340112"/>
            <a:ext cx="2743200" cy="38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5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F9B8-3D0F-4441-8646-40442234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517" y="2753345"/>
            <a:ext cx="5478966" cy="1344148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Спасибо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за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внимание</a:t>
            </a:r>
            <a:r>
              <a:rPr lang="en-US" dirty="0">
                <a:cs typeface="Calibri Light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2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Negative Space</vt:lpstr>
      <vt:lpstr>Идея проекта заключалась в написании текстовой RPG на платформе Telegram бота. Приложение должно было предоставлять следующие возможности:     </vt:lpstr>
      <vt:lpstr>Взаимодействие с Telegram в проекте реализовано при помощи библиотеки Telebot. Все классы игры делятся на два типа: game_classes и bot_classes, на "игровых" классах держится основная логика игры: взаимодействие с вещами, боевая система, система снаряжения и т.д. "Бот-классы" же делают возможным взаимодействие пользователя с этой логикой через Telegram бота - выводят и обрабатывают сообщения</vt:lpstr>
      <vt:lpstr>Структура файлов</vt:lpstr>
      <vt:lpstr>Помимо библиотеки telebot были использованы встроенные модули time(для имитации загрузок и продолжительности действий), random(для определения вероятности промаха в боевой системе), os(для использования переменных конфигурации) и сторонний модуль sql-alchemy(для сохранения данных об играх в базу данных)</vt:lpstr>
      <vt:lpstr>Работа в Git</vt:lpstr>
      <vt:lpstr>Сохранение игр реализовано через postgres базу данных. В базе в таблице games для каждой игры хранится её id(зависящий от чата) и данные, требующие сохранения  Для взаимодействия с базой у класса Game сущеcтвуют методы save() и load_save()</vt:lpstr>
      <vt:lpstr>Данный проект имеет огромный потенциал для развития, т.к. как в него, как и во все игры, можно бесконечно добавлять новые механики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351</cp:revision>
  <dcterms:created xsi:type="dcterms:W3CDTF">2020-05-11T10:06:40Z</dcterms:created>
  <dcterms:modified xsi:type="dcterms:W3CDTF">2020-05-11T11:21:21Z</dcterms:modified>
</cp:coreProperties>
</file>