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6E7BD-5D54-40F3-92B4-EDB3EA3C53D8}" v="1955" dt="2020-05-11T11:21:1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454A8-02C8-43B7-B406-9E47197074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B76BE-5D46-45A9-BF99-A458FACBC9ED}">
      <dgm:prSet phldrT="[Text]" phldr="0"/>
      <dgm:spPr/>
      <dgm:t>
        <a:bodyPr/>
        <a:lstStyle/>
        <a:p>
          <a:pPr rtl="0"/>
          <a:r>
            <a:rPr lang="es-ES" dirty="0" smtClean="0">
              <a:latin typeface="Calibri Light" panose="020F0302020204030204"/>
            </a:rPr>
            <a:t>Clases de juego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6AC3904E-DC0D-46FA-8DEF-A831154A6B76}" type="parTrans" cxnId="{E47833EC-E06E-4800-9DB7-DC8CE5644C84}">
      <dgm:prSet/>
      <dgm:spPr/>
      <dgm:t>
        <a:bodyPr/>
        <a:lstStyle/>
        <a:p>
          <a:endParaRPr lang="en-US"/>
        </a:p>
      </dgm:t>
    </dgm:pt>
    <dgm:pt modelId="{D289450E-ACD1-4993-86A0-B7A24516666A}" type="sibTrans" cxnId="{E47833EC-E06E-4800-9DB7-DC8CE5644C84}">
      <dgm:prSet/>
      <dgm:spPr/>
      <dgm:t>
        <a:bodyPr/>
        <a:lstStyle/>
        <a:p>
          <a:endParaRPr lang="en-US"/>
        </a:p>
      </dgm:t>
    </dgm:pt>
    <dgm:pt modelId="{0831E98E-7FD5-4547-8006-AB22F8DFC4BC}">
      <dgm:prSet phldrT="[Text]" phldr="0"/>
      <dgm:spPr/>
      <dgm:t>
        <a:bodyPr/>
        <a:lstStyle/>
        <a:p>
          <a:pPr rtl="0"/>
          <a:r>
            <a:rPr lang="es-ES" dirty="0" smtClean="0">
              <a:latin typeface="Calibri Light" panose="020F0302020204030204"/>
            </a:rPr>
            <a:t>Clases de "juego"</a:t>
          </a:r>
          <a:endParaRPr lang="en-US" dirty="0"/>
        </a:p>
      </dgm:t>
    </dgm:pt>
    <dgm:pt modelId="{9ED339F5-6D6A-4095-9AAE-18D5FCC72B0C}" type="parTrans" cxnId="{578E7766-1B71-4BFE-9EB6-3228DF2D42D9}">
      <dgm:prSet/>
      <dgm:spPr/>
      <dgm:t>
        <a:bodyPr/>
        <a:lstStyle/>
        <a:p>
          <a:endParaRPr lang="en-US"/>
        </a:p>
      </dgm:t>
    </dgm:pt>
    <dgm:pt modelId="{C6021DCF-DD8F-4CBF-AA65-BBBD40EC3441}" type="sibTrans" cxnId="{578E7766-1B71-4BFE-9EB6-3228DF2D42D9}">
      <dgm:prSet/>
      <dgm:spPr/>
      <dgm:t>
        <a:bodyPr/>
        <a:lstStyle/>
        <a:p>
          <a:endParaRPr lang="en-US"/>
        </a:p>
      </dgm:t>
    </dgm:pt>
    <dgm:pt modelId="{FC879E03-3D54-4AB2-9FA8-7A1BB927C039}">
      <dgm:prSet phldrT="[Text]" phldr="0"/>
      <dgm:spPr/>
      <dgm:t>
        <a:bodyPr/>
        <a:lstStyle/>
        <a:p>
          <a:pPr rtl="0"/>
          <a:r>
            <a:rPr lang="es-ES" dirty="0" smtClean="0">
              <a:latin typeface="Calibri Light" panose="020F0302020204030204"/>
            </a:rPr>
            <a:t>"Clases De </a:t>
          </a:r>
          <a:r>
            <a:rPr lang="es-ES" dirty="0" err="1" smtClean="0">
              <a:latin typeface="Calibri Light" panose="020F0302020204030204"/>
            </a:rPr>
            <a:t>Bot</a:t>
          </a:r>
          <a:r>
            <a:rPr lang="es-ES" dirty="0" smtClean="0">
              <a:latin typeface="Calibri Light" panose="020F0302020204030204"/>
            </a:rPr>
            <a:t>"</a:t>
          </a:r>
          <a:endParaRPr lang="en-US" dirty="0">
            <a:latin typeface="Calibri Light" panose="020F0302020204030204"/>
          </a:endParaRPr>
        </a:p>
      </dgm:t>
    </dgm:pt>
    <dgm:pt modelId="{33E51214-44D5-4140-88B0-DE5D2F8BFECE}" type="parTrans" cxnId="{853DC40E-DED8-4981-8EF7-643544E4F62C}">
      <dgm:prSet/>
      <dgm:spPr/>
      <dgm:t>
        <a:bodyPr/>
        <a:lstStyle/>
        <a:p>
          <a:endParaRPr lang="en-US"/>
        </a:p>
      </dgm:t>
    </dgm:pt>
    <dgm:pt modelId="{73663B1F-371C-4460-BFBC-39A8ED01DA69}" type="sibTrans" cxnId="{853DC40E-DED8-4981-8EF7-643544E4F62C}">
      <dgm:prSet/>
      <dgm:spPr/>
      <dgm:t>
        <a:bodyPr/>
        <a:lstStyle/>
        <a:p>
          <a:endParaRPr lang="en-US"/>
        </a:p>
      </dgm:t>
    </dgm:pt>
    <dgm:pt modelId="{C1914BA3-03D2-47B6-B89A-FBA86F1E3AF5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BaseHandler</a:t>
          </a:r>
          <a:endParaRPr lang="en-US" dirty="0"/>
        </a:p>
      </dgm:t>
    </dgm:pt>
    <dgm:pt modelId="{F6C08331-7741-4086-A98F-AAB1F1C9CE79}" type="parTrans" cxnId="{8D1DDB36-D7D3-4510-9861-0758EE999673}">
      <dgm:prSet/>
      <dgm:spPr/>
      <dgm:t>
        <a:bodyPr/>
        <a:lstStyle/>
        <a:p>
          <a:endParaRPr lang="en-US"/>
        </a:p>
      </dgm:t>
    </dgm:pt>
    <dgm:pt modelId="{2E2B9821-E695-4C1E-8C0C-40760391F541}" type="sibTrans" cxnId="{8D1DDB36-D7D3-4510-9861-0758EE999673}">
      <dgm:prSet/>
      <dgm:spPr/>
      <dgm:t>
        <a:bodyPr/>
        <a:lstStyle/>
        <a:p>
          <a:endParaRPr lang="en-US"/>
        </a:p>
      </dgm:t>
    </dgm:pt>
    <dgm:pt modelId="{965C7DCE-4175-4226-999C-F3A4CCEF4FE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Player</a:t>
          </a:r>
        </a:p>
      </dgm:t>
    </dgm:pt>
    <dgm:pt modelId="{3EADFDD3-610E-49E7-924A-D9A29E5BE3F4}" type="parTrans" cxnId="{766C3915-228D-4F9C-A07F-E81CA0D6B67F}">
      <dgm:prSet/>
      <dgm:spPr/>
    </dgm:pt>
    <dgm:pt modelId="{3639E881-4E8E-4A92-80E9-E3BDD95EF03D}" type="sibTrans" cxnId="{766C3915-228D-4F9C-A07F-E81CA0D6B67F}">
      <dgm:prSet/>
      <dgm:spPr/>
    </dgm:pt>
    <dgm:pt modelId="{1F57F67E-DBE5-49D8-88F6-97366567750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BaseEnemy</a:t>
          </a:r>
        </a:p>
      </dgm:t>
    </dgm:pt>
    <dgm:pt modelId="{62911647-0348-49AA-B434-9C7EBE3DF5F8}" type="parTrans" cxnId="{863901C4-E2E1-43D5-B89E-738F058A1E20}">
      <dgm:prSet/>
      <dgm:spPr/>
    </dgm:pt>
    <dgm:pt modelId="{0E4CC74A-EC2A-4806-8B03-7C9E0347FFCC}" type="sibTrans" cxnId="{863901C4-E2E1-43D5-B89E-738F058A1E20}">
      <dgm:prSet/>
      <dgm:spPr/>
    </dgm:pt>
    <dgm:pt modelId="{54E7EC1A-1711-459B-AA59-23819BF7711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BaseItem</a:t>
          </a:r>
        </a:p>
      </dgm:t>
    </dgm:pt>
    <dgm:pt modelId="{56CB53A4-B719-4130-AFB7-5AB6A6F90092}" type="parTrans" cxnId="{6EB0C215-318A-4265-8028-BB186D9F1C53}">
      <dgm:prSet/>
      <dgm:spPr/>
    </dgm:pt>
    <dgm:pt modelId="{9439B2BC-E89C-481F-BB60-69F5C3C68E9F}" type="sibTrans" cxnId="{6EB0C215-318A-4265-8028-BB186D9F1C53}">
      <dgm:prSet/>
      <dgm:spPr/>
    </dgm:pt>
    <dgm:pt modelId="{25929C0A-ACA9-450C-9BA6-5F3C8427D9CE}">
      <dgm:prSet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BaseLocation</a:t>
          </a:r>
          <a:endParaRPr lang="en-US" dirty="0">
            <a:latin typeface="Calibri Light" panose="020F0302020204030204"/>
          </a:endParaRPr>
        </a:p>
      </dgm:t>
    </dgm:pt>
    <dgm:pt modelId="{75E3A51B-A65E-4490-945A-9B52B9CA18BC}" type="parTrans" cxnId="{AD41C3DA-85B6-451F-8D08-2CFD512A65C8}">
      <dgm:prSet/>
      <dgm:spPr/>
    </dgm:pt>
    <dgm:pt modelId="{EC6512D2-A160-492A-8A64-B0F45F1D48F5}" type="sibTrans" cxnId="{AD41C3DA-85B6-451F-8D08-2CFD512A65C8}">
      <dgm:prSet/>
      <dgm:spPr/>
    </dgm:pt>
    <dgm:pt modelId="{9A183F81-F2DE-40EE-B9DF-D38D9E60C135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BaseDialog</a:t>
          </a:r>
        </a:p>
      </dgm:t>
    </dgm:pt>
    <dgm:pt modelId="{F0F883ED-EBBF-46C7-90DB-7398F9F2F89F}" type="parTrans" cxnId="{4B214C2F-CB98-474F-A8F6-57241314CB60}">
      <dgm:prSet/>
      <dgm:spPr/>
    </dgm:pt>
    <dgm:pt modelId="{A4CAF217-6DEF-4898-B332-8BD39F717D67}" type="sibTrans" cxnId="{4B214C2F-CB98-474F-A8F6-57241314CB60}">
      <dgm:prSet/>
      <dgm:spPr/>
    </dgm:pt>
    <dgm:pt modelId="{7D2A0706-8632-4F28-8837-1836A794427E}" type="pres">
      <dgm:prSet presAssocID="{69B454A8-02C8-43B7-B406-9E47197074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3879AF0-088B-4354-9E98-5810E1AEFA8C}" type="pres">
      <dgm:prSet presAssocID="{87EB76BE-5D46-45A9-BF99-A458FACBC9ED}" presName="hierRoot1" presStyleCnt="0">
        <dgm:presLayoutVars>
          <dgm:hierBranch val="init"/>
        </dgm:presLayoutVars>
      </dgm:prSet>
      <dgm:spPr/>
    </dgm:pt>
    <dgm:pt modelId="{0682F962-4B2D-41AA-ADF4-AE96E7FB93D1}" type="pres">
      <dgm:prSet presAssocID="{87EB76BE-5D46-45A9-BF99-A458FACBC9ED}" presName="rootComposite1" presStyleCnt="0"/>
      <dgm:spPr/>
    </dgm:pt>
    <dgm:pt modelId="{D2CBB456-1411-4BEC-B218-225ACDDEEBDC}" type="pres">
      <dgm:prSet presAssocID="{87EB76BE-5D46-45A9-BF99-A458FACBC9E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5CAC1A-76A4-4EE0-96CC-C767EB554B8E}" type="pres">
      <dgm:prSet presAssocID="{87EB76BE-5D46-45A9-BF99-A458FACBC9ED}" presName="rootConnector1" presStyleLbl="node1" presStyleIdx="0" presStyleCnt="0"/>
      <dgm:spPr/>
      <dgm:t>
        <a:bodyPr/>
        <a:lstStyle/>
        <a:p>
          <a:endParaRPr lang="es-ES"/>
        </a:p>
      </dgm:t>
    </dgm:pt>
    <dgm:pt modelId="{F0E9B951-6E5B-4337-8407-FB67166E4309}" type="pres">
      <dgm:prSet presAssocID="{87EB76BE-5D46-45A9-BF99-A458FACBC9ED}" presName="hierChild2" presStyleCnt="0"/>
      <dgm:spPr/>
    </dgm:pt>
    <dgm:pt modelId="{F4B0E564-4336-4BB0-8454-FF426BB72CAF}" type="pres">
      <dgm:prSet presAssocID="{9ED339F5-6D6A-4095-9AAE-18D5FCC72B0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C0D7F524-3016-46D4-8E71-6AE628F81539}" type="pres">
      <dgm:prSet presAssocID="{0831E98E-7FD5-4547-8006-AB22F8DFC4BC}" presName="hierRoot2" presStyleCnt="0">
        <dgm:presLayoutVars>
          <dgm:hierBranch val="init"/>
        </dgm:presLayoutVars>
      </dgm:prSet>
      <dgm:spPr/>
    </dgm:pt>
    <dgm:pt modelId="{4ABBB847-2AF9-4EE9-B7F3-5DEA2583DCAF}" type="pres">
      <dgm:prSet presAssocID="{0831E98E-7FD5-4547-8006-AB22F8DFC4BC}" presName="rootComposite" presStyleCnt="0"/>
      <dgm:spPr/>
    </dgm:pt>
    <dgm:pt modelId="{EBC7508C-2F82-4036-BC44-5E42C0A838B6}" type="pres">
      <dgm:prSet presAssocID="{0831E98E-7FD5-4547-8006-AB22F8DFC4B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F22E30E-C9C3-4418-BBC3-010ED5365A34}" type="pres">
      <dgm:prSet presAssocID="{0831E98E-7FD5-4547-8006-AB22F8DFC4BC}" presName="rootConnector" presStyleLbl="node2" presStyleIdx="0" presStyleCnt="2"/>
      <dgm:spPr/>
      <dgm:t>
        <a:bodyPr/>
        <a:lstStyle/>
        <a:p>
          <a:endParaRPr lang="es-ES"/>
        </a:p>
      </dgm:t>
    </dgm:pt>
    <dgm:pt modelId="{8B8BF0E1-A37B-438B-B4E5-FFAF431CB8BF}" type="pres">
      <dgm:prSet presAssocID="{0831E98E-7FD5-4547-8006-AB22F8DFC4BC}" presName="hierChild4" presStyleCnt="0"/>
      <dgm:spPr/>
    </dgm:pt>
    <dgm:pt modelId="{A5BE33C9-6CC5-42EF-87A1-9B7AB2DE6103}" type="pres">
      <dgm:prSet presAssocID="{3EADFDD3-610E-49E7-924A-D9A29E5BE3F4}" presName="Name37" presStyleLbl="parChTrans1D3" presStyleIdx="0" presStyleCnt="6"/>
      <dgm:spPr/>
    </dgm:pt>
    <dgm:pt modelId="{8DA4FA95-0B59-45E5-B4E4-71556E619B47}" type="pres">
      <dgm:prSet presAssocID="{965C7DCE-4175-4226-999C-F3A4CCEF4FE4}" presName="hierRoot2" presStyleCnt="0">
        <dgm:presLayoutVars>
          <dgm:hierBranch val="init"/>
        </dgm:presLayoutVars>
      </dgm:prSet>
      <dgm:spPr/>
    </dgm:pt>
    <dgm:pt modelId="{6E04A78A-5D25-4F72-9EED-4314A59A232C}" type="pres">
      <dgm:prSet presAssocID="{965C7DCE-4175-4226-999C-F3A4CCEF4FE4}" presName="rootComposite" presStyleCnt="0"/>
      <dgm:spPr/>
    </dgm:pt>
    <dgm:pt modelId="{3A0EC90E-9BA9-4089-809B-8592C5921C21}" type="pres">
      <dgm:prSet presAssocID="{965C7DCE-4175-4226-999C-F3A4CCEF4FE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41288-6098-45D4-877A-5136A28C4E8A}" type="pres">
      <dgm:prSet presAssocID="{965C7DCE-4175-4226-999C-F3A4CCEF4FE4}" presName="rootConnector" presStyleLbl="node3" presStyleIdx="0" presStyleCnt="6"/>
      <dgm:spPr/>
      <dgm:t>
        <a:bodyPr/>
        <a:lstStyle/>
        <a:p>
          <a:endParaRPr lang="es-ES"/>
        </a:p>
      </dgm:t>
    </dgm:pt>
    <dgm:pt modelId="{8583FEFD-907B-44B3-AB7B-C1F4B88104FB}" type="pres">
      <dgm:prSet presAssocID="{965C7DCE-4175-4226-999C-F3A4CCEF4FE4}" presName="hierChild4" presStyleCnt="0"/>
      <dgm:spPr/>
    </dgm:pt>
    <dgm:pt modelId="{544D65A8-BAF9-463B-BED1-2DBD106EB873}" type="pres">
      <dgm:prSet presAssocID="{965C7DCE-4175-4226-999C-F3A4CCEF4FE4}" presName="hierChild5" presStyleCnt="0"/>
      <dgm:spPr/>
    </dgm:pt>
    <dgm:pt modelId="{B931628F-842E-4C9B-A712-0B03C337C933}" type="pres">
      <dgm:prSet presAssocID="{56CB53A4-B719-4130-AFB7-5AB6A6F90092}" presName="Name37" presStyleLbl="parChTrans1D3" presStyleIdx="1" presStyleCnt="6"/>
      <dgm:spPr/>
    </dgm:pt>
    <dgm:pt modelId="{58009CC8-CA76-4DE4-9840-EC3418AC7F98}" type="pres">
      <dgm:prSet presAssocID="{54E7EC1A-1711-459B-AA59-23819BF7711E}" presName="hierRoot2" presStyleCnt="0">
        <dgm:presLayoutVars>
          <dgm:hierBranch val="init"/>
        </dgm:presLayoutVars>
      </dgm:prSet>
      <dgm:spPr/>
    </dgm:pt>
    <dgm:pt modelId="{DF346505-A46E-4069-9786-EB501114CB0D}" type="pres">
      <dgm:prSet presAssocID="{54E7EC1A-1711-459B-AA59-23819BF7711E}" presName="rootComposite" presStyleCnt="0"/>
      <dgm:spPr/>
    </dgm:pt>
    <dgm:pt modelId="{38D8ECEA-3683-4D77-A84F-9FFF0B76AFC6}" type="pres">
      <dgm:prSet presAssocID="{54E7EC1A-1711-459B-AA59-23819BF7711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075C2A-D493-43BF-9B69-AF85CDCA8044}" type="pres">
      <dgm:prSet presAssocID="{54E7EC1A-1711-459B-AA59-23819BF7711E}" presName="rootConnector" presStyleLbl="node3" presStyleIdx="1" presStyleCnt="6"/>
      <dgm:spPr/>
      <dgm:t>
        <a:bodyPr/>
        <a:lstStyle/>
        <a:p>
          <a:endParaRPr lang="es-ES"/>
        </a:p>
      </dgm:t>
    </dgm:pt>
    <dgm:pt modelId="{4D46CB05-5DF7-4E1C-88BC-4A2D38853FA9}" type="pres">
      <dgm:prSet presAssocID="{54E7EC1A-1711-459B-AA59-23819BF7711E}" presName="hierChild4" presStyleCnt="0"/>
      <dgm:spPr/>
    </dgm:pt>
    <dgm:pt modelId="{E9B4AC3A-7340-4189-B2B0-1A12E4E7117D}" type="pres">
      <dgm:prSet presAssocID="{54E7EC1A-1711-459B-AA59-23819BF7711E}" presName="hierChild5" presStyleCnt="0"/>
      <dgm:spPr/>
    </dgm:pt>
    <dgm:pt modelId="{456976B8-46C2-461B-BE16-CEE6DE619F0A}" type="pres">
      <dgm:prSet presAssocID="{62911647-0348-49AA-B434-9C7EBE3DF5F8}" presName="Name37" presStyleLbl="parChTrans1D3" presStyleIdx="2" presStyleCnt="6"/>
      <dgm:spPr/>
    </dgm:pt>
    <dgm:pt modelId="{5D02859D-7425-463E-9F4A-8B0C175CC7AC}" type="pres">
      <dgm:prSet presAssocID="{1F57F67E-DBE5-49D8-88F6-973665677506}" presName="hierRoot2" presStyleCnt="0">
        <dgm:presLayoutVars>
          <dgm:hierBranch val="init"/>
        </dgm:presLayoutVars>
      </dgm:prSet>
      <dgm:spPr/>
    </dgm:pt>
    <dgm:pt modelId="{47764783-3AA1-4899-8016-686300EE54DA}" type="pres">
      <dgm:prSet presAssocID="{1F57F67E-DBE5-49D8-88F6-973665677506}" presName="rootComposite" presStyleCnt="0"/>
      <dgm:spPr/>
    </dgm:pt>
    <dgm:pt modelId="{564FEA01-D0F7-4AD9-8B90-3A9ACA89D044}" type="pres">
      <dgm:prSet presAssocID="{1F57F67E-DBE5-49D8-88F6-973665677506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5069F8-804C-460F-B46F-3A6A960155B2}" type="pres">
      <dgm:prSet presAssocID="{1F57F67E-DBE5-49D8-88F6-973665677506}" presName="rootConnector" presStyleLbl="node3" presStyleIdx="2" presStyleCnt="6"/>
      <dgm:spPr/>
      <dgm:t>
        <a:bodyPr/>
        <a:lstStyle/>
        <a:p>
          <a:endParaRPr lang="es-ES"/>
        </a:p>
      </dgm:t>
    </dgm:pt>
    <dgm:pt modelId="{41B8BF3B-F44D-4C8E-927C-F5D68EDCF528}" type="pres">
      <dgm:prSet presAssocID="{1F57F67E-DBE5-49D8-88F6-973665677506}" presName="hierChild4" presStyleCnt="0"/>
      <dgm:spPr/>
    </dgm:pt>
    <dgm:pt modelId="{8EE01B30-20D1-4170-B404-9E4C97234EC9}" type="pres">
      <dgm:prSet presAssocID="{1F57F67E-DBE5-49D8-88F6-973665677506}" presName="hierChild5" presStyleCnt="0"/>
      <dgm:spPr/>
    </dgm:pt>
    <dgm:pt modelId="{704D7C2D-A555-4EDE-82CC-3DCA0B37CF00}" type="pres">
      <dgm:prSet presAssocID="{0831E98E-7FD5-4547-8006-AB22F8DFC4BC}" presName="hierChild5" presStyleCnt="0"/>
      <dgm:spPr/>
    </dgm:pt>
    <dgm:pt modelId="{4BFFADEA-BE17-460C-9C2D-DCD08BF41FF9}" type="pres">
      <dgm:prSet presAssocID="{33E51214-44D5-4140-88B0-DE5D2F8BFECE}" presName="Name37" presStyleLbl="parChTrans1D2" presStyleIdx="1" presStyleCnt="2"/>
      <dgm:spPr/>
      <dgm:t>
        <a:bodyPr/>
        <a:lstStyle/>
        <a:p>
          <a:endParaRPr lang="es-ES"/>
        </a:p>
      </dgm:t>
    </dgm:pt>
    <dgm:pt modelId="{3542A9F6-04BC-4FF8-AE39-8F55964CC8EE}" type="pres">
      <dgm:prSet presAssocID="{FC879E03-3D54-4AB2-9FA8-7A1BB927C039}" presName="hierRoot2" presStyleCnt="0">
        <dgm:presLayoutVars>
          <dgm:hierBranch val="init"/>
        </dgm:presLayoutVars>
      </dgm:prSet>
      <dgm:spPr/>
    </dgm:pt>
    <dgm:pt modelId="{0FAEFFAB-2A4C-47C2-9552-8A2E073CDF22}" type="pres">
      <dgm:prSet presAssocID="{FC879E03-3D54-4AB2-9FA8-7A1BB927C039}" presName="rootComposite" presStyleCnt="0"/>
      <dgm:spPr/>
    </dgm:pt>
    <dgm:pt modelId="{CD2BBBA6-AE97-4ED2-81F5-5D3075D7F991}" type="pres">
      <dgm:prSet presAssocID="{FC879E03-3D54-4AB2-9FA8-7A1BB927C03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886C46-A368-4C73-81BB-19B6EE70E930}" type="pres">
      <dgm:prSet presAssocID="{FC879E03-3D54-4AB2-9FA8-7A1BB927C039}" presName="rootConnector" presStyleLbl="node2" presStyleIdx="1" presStyleCnt="2"/>
      <dgm:spPr/>
      <dgm:t>
        <a:bodyPr/>
        <a:lstStyle/>
        <a:p>
          <a:endParaRPr lang="es-ES"/>
        </a:p>
      </dgm:t>
    </dgm:pt>
    <dgm:pt modelId="{46CFC09A-964E-4F28-9E82-B6B6755073AB}" type="pres">
      <dgm:prSet presAssocID="{FC879E03-3D54-4AB2-9FA8-7A1BB927C039}" presName="hierChild4" presStyleCnt="0"/>
      <dgm:spPr/>
    </dgm:pt>
    <dgm:pt modelId="{A7C75061-1CBF-4894-9A06-16827DA8FA9A}" type="pres">
      <dgm:prSet presAssocID="{F6C08331-7741-4086-A98F-AAB1F1C9CE79}" presName="Name37" presStyleLbl="parChTrans1D3" presStyleIdx="3" presStyleCnt="6"/>
      <dgm:spPr/>
      <dgm:t>
        <a:bodyPr/>
        <a:lstStyle/>
        <a:p>
          <a:endParaRPr lang="es-ES"/>
        </a:p>
      </dgm:t>
    </dgm:pt>
    <dgm:pt modelId="{09AB7FC5-CA23-4A2D-A099-A9BB2CCDCC6B}" type="pres">
      <dgm:prSet presAssocID="{C1914BA3-03D2-47B6-B89A-FBA86F1E3AF5}" presName="hierRoot2" presStyleCnt="0">
        <dgm:presLayoutVars>
          <dgm:hierBranch val="init"/>
        </dgm:presLayoutVars>
      </dgm:prSet>
      <dgm:spPr/>
    </dgm:pt>
    <dgm:pt modelId="{8271ED9B-9B91-49B4-9F72-040BC5B904DB}" type="pres">
      <dgm:prSet presAssocID="{C1914BA3-03D2-47B6-B89A-FBA86F1E3AF5}" presName="rootComposite" presStyleCnt="0"/>
      <dgm:spPr/>
    </dgm:pt>
    <dgm:pt modelId="{713A3EBC-8D73-4ABE-8898-67B9C7405EAC}" type="pres">
      <dgm:prSet presAssocID="{C1914BA3-03D2-47B6-B89A-FBA86F1E3AF5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6C3880B-C33D-480D-981E-0A329E8E7800}" type="pres">
      <dgm:prSet presAssocID="{C1914BA3-03D2-47B6-B89A-FBA86F1E3AF5}" presName="rootConnector" presStyleLbl="node3" presStyleIdx="3" presStyleCnt="6"/>
      <dgm:spPr/>
      <dgm:t>
        <a:bodyPr/>
        <a:lstStyle/>
        <a:p>
          <a:endParaRPr lang="es-ES"/>
        </a:p>
      </dgm:t>
    </dgm:pt>
    <dgm:pt modelId="{5305DCE4-DF57-48CD-80E3-0F9B709D9F06}" type="pres">
      <dgm:prSet presAssocID="{C1914BA3-03D2-47B6-B89A-FBA86F1E3AF5}" presName="hierChild4" presStyleCnt="0"/>
      <dgm:spPr/>
    </dgm:pt>
    <dgm:pt modelId="{76F69325-BEDC-42C1-AA4B-4834FC460308}" type="pres">
      <dgm:prSet presAssocID="{C1914BA3-03D2-47B6-B89A-FBA86F1E3AF5}" presName="hierChild5" presStyleCnt="0"/>
      <dgm:spPr/>
    </dgm:pt>
    <dgm:pt modelId="{E48DCF4B-96C8-4C45-9953-B69F16B1ABC4}" type="pres">
      <dgm:prSet presAssocID="{75E3A51B-A65E-4490-945A-9B52B9CA18BC}" presName="Name37" presStyleLbl="parChTrans1D3" presStyleIdx="4" presStyleCnt="6"/>
      <dgm:spPr/>
    </dgm:pt>
    <dgm:pt modelId="{2DFEDAED-B0B5-4705-93E6-B8AF4E70305C}" type="pres">
      <dgm:prSet presAssocID="{25929C0A-ACA9-450C-9BA6-5F3C8427D9CE}" presName="hierRoot2" presStyleCnt="0">
        <dgm:presLayoutVars>
          <dgm:hierBranch val="init"/>
        </dgm:presLayoutVars>
      </dgm:prSet>
      <dgm:spPr/>
    </dgm:pt>
    <dgm:pt modelId="{0372CDBB-0B7C-46DB-879C-7D5D60EE4B35}" type="pres">
      <dgm:prSet presAssocID="{25929C0A-ACA9-450C-9BA6-5F3C8427D9CE}" presName="rootComposite" presStyleCnt="0"/>
      <dgm:spPr/>
    </dgm:pt>
    <dgm:pt modelId="{D76D4F35-2BDE-4612-A7C2-BC411F72A33D}" type="pres">
      <dgm:prSet presAssocID="{25929C0A-ACA9-450C-9BA6-5F3C8427D9CE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B005AF9-B691-4F36-9607-00BDF1C47856}" type="pres">
      <dgm:prSet presAssocID="{25929C0A-ACA9-450C-9BA6-5F3C8427D9CE}" presName="rootConnector" presStyleLbl="node3" presStyleIdx="4" presStyleCnt="6"/>
      <dgm:spPr/>
      <dgm:t>
        <a:bodyPr/>
        <a:lstStyle/>
        <a:p>
          <a:endParaRPr lang="es-ES"/>
        </a:p>
      </dgm:t>
    </dgm:pt>
    <dgm:pt modelId="{8DC2AF8E-09EA-42F4-A334-28F2BAD38629}" type="pres">
      <dgm:prSet presAssocID="{25929C0A-ACA9-450C-9BA6-5F3C8427D9CE}" presName="hierChild4" presStyleCnt="0"/>
      <dgm:spPr/>
    </dgm:pt>
    <dgm:pt modelId="{0F119EDF-9813-44B3-949E-38F474B3F39D}" type="pres">
      <dgm:prSet presAssocID="{25929C0A-ACA9-450C-9BA6-5F3C8427D9CE}" presName="hierChild5" presStyleCnt="0"/>
      <dgm:spPr/>
    </dgm:pt>
    <dgm:pt modelId="{EFE92C25-F4E0-44CA-AFD5-7FD9AD223257}" type="pres">
      <dgm:prSet presAssocID="{F0F883ED-EBBF-46C7-90DB-7398F9F2F89F}" presName="Name37" presStyleLbl="parChTrans1D3" presStyleIdx="5" presStyleCnt="6"/>
      <dgm:spPr/>
    </dgm:pt>
    <dgm:pt modelId="{92218019-49A0-49B7-8BFD-6A717791F82D}" type="pres">
      <dgm:prSet presAssocID="{9A183F81-F2DE-40EE-B9DF-D38D9E60C135}" presName="hierRoot2" presStyleCnt="0">
        <dgm:presLayoutVars>
          <dgm:hierBranch val="init"/>
        </dgm:presLayoutVars>
      </dgm:prSet>
      <dgm:spPr/>
    </dgm:pt>
    <dgm:pt modelId="{15C1904E-FDC2-45BF-BFFC-B25829E8F472}" type="pres">
      <dgm:prSet presAssocID="{9A183F81-F2DE-40EE-B9DF-D38D9E60C135}" presName="rootComposite" presStyleCnt="0"/>
      <dgm:spPr/>
    </dgm:pt>
    <dgm:pt modelId="{F88AACAC-B659-44C7-80E4-02D7B60FEF9C}" type="pres">
      <dgm:prSet presAssocID="{9A183F81-F2DE-40EE-B9DF-D38D9E60C135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FA1416-A924-4568-BD60-8D2D281C66E5}" type="pres">
      <dgm:prSet presAssocID="{9A183F81-F2DE-40EE-B9DF-D38D9E60C135}" presName="rootConnector" presStyleLbl="node3" presStyleIdx="5" presStyleCnt="6"/>
      <dgm:spPr/>
      <dgm:t>
        <a:bodyPr/>
        <a:lstStyle/>
        <a:p>
          <a:endParaRPr lang="es-ES"/>
        </a:p>
      </dgm:t>
    </dgm:pt>
    <dgm:pt modelId="{D719C2E6-FB84-427B-AE4C-0ECD77058E46}" type="pres">
      <dgm:prSet presAssocID="{9A183F81-F2DE-40EE-B9DF-D38D9E60C135}" presName="hierChild4" presStyleCnt="0"/>
      <dgm:spPr/>
    </dgm:pt>
    <dgm:pt modelId="{576469CA-A41A-44BF-ACDB-8577B5228B6F}" type="pres">
      <dgm:prSet presAssocID="{9A183F81-F2DE-40EE-B9DF-D38D9E60C135}" presName="hierChild5" presStyleCnt="0"/>
      <dgm:spPr/>
    </dgm:pt>
    <dgm:pt modelId="{E2E661E5-4684-4B46-A4D1-0C4AEAB7721D}" type="pres">
      <dgm:prSet presAssocID="{FC879E03-3D54-4AB2-9FA8-7A1BB927C039}" presName="hierChild5" presStyleCnt="0"/>
      <dgm:spPr/>
    </dgm:pt>
    <dgm:pt modelId="{07B5FF91-585D-46F8-A8E2-642CCC00BC29}" type="pres">
      <dgm:prSet presAssocID="{87EB76BE-5D46-45A9-BF99-A458FACBC9ED}" presName="hierChild3" presStyleCnt="0"/>
      <dgm:spPr/>
    </dgm:pt>
  </dgm:ptLst>
  <dgm:cxnLst>
    <dgm:cxn modelId="{B81581DC-4D97-45C4-ADD0-6A22FAD5E071}" type="presOf" srcId="{C1914BA3-03D2-47B6-B89A-FBA86F1E3AF5}" destId="{E6C3880B-C33D-480D-981E-0A329E8E7800}" srcOrd="1" destOrd="0" presId="urn:microsoft.com/office/officeart/2005/8/layout/orgChart1"/>
    <dgm:cxn modelId="{578E7766-1B71-4BFE-9EB6-3228DF2D42D9}" srcId="{87EB76BE-5D46-45A9-BF99-A458FACBC9ED}" destId="{0831E98E-7FD5-4547-8006-AB22F8DFC4BC}" srcOrd="0" destOrd="0" parTransId="{9ED339F5-6D6A-4095-9AAE-18D5FCC72B0C}" sibTransId="{C6021DCF-DD8F-4CBF-AA65-BBBD40EC3441}"/>
    <dgm:cxn modelId="{D0652078-7574-4A28-ADB1-FDFA497FEE41}" type="presOf" srcId="{C1914BA3-03D2-47B6-B89A-FBA86F1E3AF5}" destId="{713A3EBC-8D73-4ABE-8898-67B9C7405EAC}" srcOrd="0" destOrd="0" presId="urn:microsoft.com/office/officeart/2005/8/layout/orgChart1"/>
    <dgm:cxn modelId="{015CA77F-7505-4E5A-A05C-78E7CDAF0E21}" type="presOf" srcId="{F6C08331-7741-4086-A98F-AAB1F1C9CE79}" destId="{A7C75061-1CBF-4894-9A06-16827DA8FA9A}" srcOrd="0" destOrd="0" presId="urn:microsoft.com/office/officeart/2005/8/layout/orgChart1"/>
    <dgm:cxn modelId="{766C3915-228D-4F9C-A07F-E81CA0D6B67F}" srcId="{0831E98E-7FD5-4547-8006-AB22F8DFC4BC}" destId="{965C7DCE-4175-4226-999C-F3A4CCEF4FE4}" srcOrd="0" destOrd="0" parTransId="{3EADFDD3-610E-49E7-924A-D9A29E5BE3F4}" sibTransId="{3639E881-4E8E-4A92-80E9-E3BDD95EF03D}"/>
    <dgm:cxn modelId="{E1B5D33D-6CD3-4F81-8125-9CD6400F63FD}" type="presOf" srcId="{54E7EC1A-1711-459B-AA59-23819BF7711E}" destId="{38D8ECEA-3683-4D77-A84F-9FFF0B76AFC6}" srcOrd="0" destOrd="0" presId="urn:microsoft.com/office/officeart/2005/8/layout/orgChart1"/>
    <dgm:cxn modelId="{D00FBE15-12F8-445D-8B14-B4A37FB63F3A}" type="presOf" srcId="{F0F883ED-EBBF-46C7-90DB-7398F9F2F89F}" destId="{EFE92C25-F4E0-44CA-AFD5-7FD9AD223257}" srcOrd="0" destOrd="0" presId="urn:microsoft.com/office/officeart/2005/8/layout/orgChart1"/>
    <dgm:cxn modelId="{E47833EC-E06E-4800-9DB7-DC8CE5644C84}" srcId="{69B454A8-02C8-43B7-B406-9E47197074B5}" destId="{87EB76BE-5D46-45A9-BF99-A458FACBC9ED}" srcOrd="0" destOrd="0" parTransId="{6AC3904E-DC0D-46FA-8DEF-A831154A6B76}" sibTransId="{D289450E-ACD1-4993-86A0-B7A24516666A}"/>
    <dgm:cxn modelId="{01C21D38-A28E-4DE0-B8E3-215765D22922}" type="presOf" srcId="{62911647-0348-49AA-B434-9C7EBE3DF5F8}" destId="{456976B8-46C2-461B-BE16-CEE6DE619F0A}" srcOrd="0" destOrd="0" presId="urn:microsoft.com/office/officeart/2005/8/layout/orgChart1"/>
    <dgm:cxn modelId="{C5AAC911-AEF3-4759-9184-E223C781F0AF}" type="presOf" srcId="{25929C0A-ACA9-450C-9BA6-5F3C8427D9CE}" destId="{1B005AF9-B691-4F36-9607-00BDF1C47856}" srcOrd="1" destOrd="0" presId="urn:microsoft.com/office/officeart/2005/8/layout/orgChart1"/>
    <dgm:cxn modelId="{C7C4671C-DF89-449A-B265-88DD3E8DEF8D}" type="presOf" srcId="{0831E98E-7FD5-4547-8006-AB22F8DFC4BC}" destId="{0F22E30E-C9C3-4418-BBC3-010ED5365A34}" srcOrd="1" destOrd="0" presId="urn:microsoft.com/office/officeart/2005/8/layout/orgChart1"/>
    <dgm:cxn modelId="{7C26A298-B6F3-4514-AEA4-F2780AAB6B13}" type="presOf" srcId="{1F57F67E-DBE5-49D8-88F6-973665677506}" destId="{725069F8-804C-460F-B46F-3A6A960155B2}" srcOrd="1" destOrd="0" presId="urn:microsoft.com/office/officeart/2005/8/layout/orgChart1"/>
    <dgm:cxn modelId="{4109E01E-D5C9-452C-B657-5D6D241F6A97}" type="presOf" srcId="{87EB76BE-5D46-45A9-BF99-A458FACBC9ED}" destId="{D2CBB456-1411-4BEC-B218-225ACDDEEBDC}" srcOrd="0" destOrd="0" presId="urn:microsoft.com/office/officeart/2005/8/layout/orgChart1"/>
    <dgm:cxn modelId="{74D18F75-D333-40DF-A3E1-40EC2DC0258E}" type="presOf" srcId="{9ED339F5-6D6A-4095-9AAE-18D5FCC72B0C}" destId="{F4B0E564-4336-4BB0-8454-FF426BB72CAF}" srcOrd="0" destOrd="0" presId="urn:microsoft.com/office/officeart/2005/8/layout/orgChart1"/>
    <dgm:cxn modelId="{B926A84A-9318-4867-87AB-5B78DBD4FCC4}" type="presOf" srcId="{33E51214-44D5-4140-88B0-DE5D2F8BFECE}" destId="{4BFFADEA-BE17-460C-9C2D-DCD08BF41FF9}" srcOrd="0" destOrd="0" presId="urn:microsoft.com/office/officeart/2005/8/layout/orgChart1"/>
    <dgm:cxn modelId="{46AF52FB-7F61-4903-AE2D-B98BAC280496}" type="presOf" srcId="{69B454A8-02C8-43B7-B406-9E47197074B5}" destId="{7D2A0706-8632-4F28-8837-1836A794427E}" srcOrd="0" destOrd="0" presId="urn:microsoft.com/office/officeart/2005/8/layout/orgChart1"/>
    <dgm:cxn modelId="{690C8CFF-69CD-4D25-95ED-01D3A803474F}" type="presOf" srcId="{3EADFDD3-610E-49E7-924A-D9A29E5BE3F4}" destId="{A5BE33C9-6CC5-42EF-87A1-9B7AB2DE6103}" srcOrd="0" destOrd="0" presId="urn:microsoft.com/office/officeart/2005/8/layout/orgChart1"/>
    <dgm:cxn modelId="{1A82F2A7-B0A2-434A-B71D-9D13F809377E}" type="presOf" srcId="{9A183F81-F2DE-40EE-B9DF-D38D9E60C135}" destId="{8CFA1416-A924-4568-BD60-8D2D281C66E5}" srcOrd="1" destOrd="0" presId="urn:microsoft.com/office/officeart/2005/8/layout/orgChart1"/>
    <dgm:cxn modelId="{6EB0C215-318A-4265-8028-BB186D9F1C53}" srcId="{0831E98E-7FD5-4547-8006-AB22F8DFC4BC}" destId="{54E7EC1A-1711-459B-AA59-23819BF7711E}" srcOrd="1" destOrd="0" parTransId="{56CB53A4-B719-4130-AFB7-5AB6A6F90092}" sibTransId="{9439B2BC-E89C-481F-BB60-69F5C3C68E9F}"/>
    <dgm:cxn modelId="{AD41C3DA-85B6-451F-8D08-2CFD512A65C8}" srcId="{FC879E03-3D54-4AB2-9FA8-7A1BB927C039}" destId="{25929C0A-ACA9-450C-9BA6-5F3C8427D9CE}" srcOrd="1" destOrd="0" parTransId="{75E3A51B-A65E-4490-945A-9B52B9CA18BC}" sibTransId="{EC6512D2-A160-492A-8A64-B0F45F1D48F5}"/>
    <dgm:cxn modelId="{863901C4-E2E1-43D5-B89E-738F058A1E20}" srcId="{0831E98E-7FD5-4547-8006-AB22F8DFC4BC}" destId="{1F57F67E-DBE5-49D8-88F6-973665677506}" srcOrd="2" destOrd="0" parTransId="{62911647-0348-49AA-B434-9C7EBE3DF5F8}" sibTransId="{0E4CC74A-EC2A-4806-8B03-7C9E0347FFCC}"/>
    <dgm:cxn modelId="{ADD09B49-19C3-483B-8951-2BED609FDE9D}" type="presOf" srcId="{75E3A51B-A65E-4490-945A-9B52B9CA18BC}" destId="{E48DCF4B-96C8-4C45-9953-B69F16B1ABC4}" srcOrd="0" destOrd="0" presId="urn:microsoft.com/office/officeart/2005/8/layout/orgChart1"/>
    <dgm:cxn modelId="{E12C8485-300B-4B9D-807C-439F512C92FC}" type="presOf" srcId="{965C7DCE-4175-4226-999C-F3A4CCEF4FE4}" destId="{16441288-6098-45D4-877A-5136A28C4E8A}" srcOrd="1" destOrd="0" presId="urn:microsoft.com/office/officeart/2005/8/layout/orgChart1"/>
    <dgm:cxn modelId="{6E351876-28B7-480C-8153-FEC5AAA42CC4}" type="presOf" srcId="{0831E98E-7FD5-4547-8006-AB22F8DFC4BC}" destId="{EBC7508C-2F82-4036-BC44-5E42C0A838B6}" srcOrd="0" destOrd="0" presId="urn:microsoft.com/office/officeart/2005/8/layout/orgChart1"/>
    <dgm:cxn modelId="{853DC40E-DED8-4981-8EF7-643544E4F62C}" srcId="{87EB76BE-5D46-45A9-BF99-A458FACBC9ED}" destId="{FC879E03-3D54-4AB2-9FA8-7A1BB927C039}" srcOrd="1" destOrd="0" parTransId="{33E51214-44D5-4140-88B0-DE5D2F8BFECE}" sibTransId="{73663B1F-371C-4460-BFBC-39A8ED01DA69}"/>
    <dgm:cxn modelId="{4B214C2F-CB98-474F-A8F6-57241314CB60}" srcId="{FC879E03-3D54-4AB2-9FA8-7A1BB927C039}" destId="{9A183F81-F2DE-40EE-B9DF-D38D9E60C135}" srcOrd="2" destOrd="0" parTransId="{F0F883ED-EBBF-46C7-90DB-7398F9F2F89F}" sibTransId="{A4CAF217-6DEF-4898-B332-8BD39F717D67}"/>
    <dgm:cxn modelId="{44718072-BED5-40A2-9AA8-8CA0B8650290}" type="presOf" srcId="{1F57F67E-DBE5-49D8-88F6-973665677506}" destId="{564FEA01-D0F7-4AD9-8B90-3A9ACA89D044}" srcOrd="0" destOrd="0" presId="urn:microsoft.com/office/officeart/2005/8/layout/orgChart1"/>
    <dgm:cxn modelId="{3E48C8EF-F983-4BCB-945D-E3A6744DCB72}" type="presOf" srcId="{FC879E03-3D54-4AB2-9FA8-7A1BB927C039}" destId="{CD2BBBA6-AE97-4ED2-81F5-5D3075D7F991}" srcOrd="0" destOrd="0" presId="urn:microsoft.com/office/officeart/2005/8/layout/orgChart1"/>
    <dgm:cxn modelId="{8D1DDB36-D7D3-4510-9861-0758EE999673}" srcId="{FC879E03-3D54-4AB2-9FA8-7A1BB927C039}" destId="{C1914BA3-03D2-47B6-B89A-FBA86F1E3AF5}" srcOrd="0" destOrd="0" parTransId="{F6C08331-7741-4086-A98F-AAB1F1C9CE79}" sibTransId="{2E2B9821-E695-4C1E-8C0C-40760391F541}"/>
    <dgm:cxn modelId="{01005922-D40D-4433-BA12-031B93EBA470}" type="presOf" srcId="{56CB53A4-B719-4130-AFB7-5AB6A6F90092}" destId="{B931628F-842E-4C9B-A712-0B03C337C933}" srcOrd="0" destOrd="0" presId="urn:microsoft.com/office/officeart/2005/8/layout/orgChart1"/>
    <dgm:cxn modelId="{2263C4A5-D09B-4F54-9600-C9094BF00089}" type="presOf" srcId="{FC879E03-3D54-4AB2-9FA8-7A1BB927C039}" destId="{A6886C46-A368-4C73-81BB-19B6EE70E930}" srcOrd="1" destOrd="0" presId="urn:microsoft.com/office/officeart/2005/8/layout/orgChart1"/>
    <dgm:cxn modelId="{BF18B6FF-DF51-4DD2-80B8-4EF9BE6E94F4}" type="presOf" srcId="{9A183F81-F2DE-40EE-B9DF-D38D9E60C135}" destId="{F88AACAC-B659-44C7-80E4-02D7B60FEF9C}" srcOrd="0" destOrd="0" presId="urn:microsoft.com/office/officeart/2005/8/layout/orgChart1"/>
    <dgm:cxn modelId="{20719990-45C1-4CF0-91AB-2D3D5A076ADB}" type="presOf" srcId="{965C7DCE-4175-4226-999C-F3A4CCEF4FE4}" destId="{3A0EC90E-9BA9-4089-809B-8592C5921C21}" srcOrd="0" destOrd="0" presId="urn:microsoft.com/office/officeart/2005/8/layout/orgChart1"/>
    <dgm:cxn modelId="{C800AEF1-BA47-40B1-A86B-02D7427C82A8}" type="presOf" srcId="{87EB76BE-5D46-45A9-BF99-A458FACBC9ED}" destId="{905CAC1A-76A4-4EE0-96CC-C767EB554B8E}" srcOrd="1" destOrd="0" presId="urn:microsoft.com/office/officeart/2005/8/layout/orgChart1"/>
    <dgm:cxn modelId="{A22CC2E5-AA53-4EFA-9D82-AAAA5727A8C5}" type="presOf" srcId="{54E7EC1A-1711-459B-AA59-23819BF7711E}" destId="{78075C2A-D493-43BF-9B69-AF85CDCA8044}" srcOrd="1" destOrd="0" presId="urn:microsoft.com/office/officeart/2005/8/layout/orgChart1"/>
    <dgm:cxn modelId="{94D63FDD-0A20-48CA-83E4-F4D8EA124D5A}" type="presOf" srcId="{25929C0A-ACA9-450C-9BA6-5F3C8427D9CE}" destId="{D76D4F35-2BDE-4612-A7C2-BC411F72A33D}" srcOrd="0" destOrd="0" presId="urn:microsoft.com/office/officeart/2005/8/layout/orgChart1"/>
    <dgm:cxn modelId="{0A130891-80B5-4D4A-8238-2445CFB33F0D}" type="presParOf" srcId="{7D2A0706-8632-4F28-8837-1836A794427E}" destId="{B3879AF0-088B-4354-9E98-5810E1AEFA8C}" srcOrd="0" destOrd="0" presId="urn:microsoft.com/office/officeart/2005/8/layout/orgChart1"/>
    <dgm:cxn modelId="{C26367D4-5EC7-4826-81DE-ADCB113A0FAA}" type="presParOf" srcId="{B3879AF0-088B-4354-9E98-5810E1AEFA8C}" destId="{0682F962-4B2D-41AA-ADF4-AE96E7FB93D1}" srcOrd="0" destOrd="0" presId="urn:microsoft.com/office/officeart/2005/8/layout/orgChart1"/>
    <dgm:cxn modelId="{C746A1F8-284D-490B-8D1D-15E361CDC707}" type="presParOf" srcId="{0682F962-4B2D-41AA-ADF4-AE96E7FB93D1}" destId="{D2CBB456-1411-4BEC-B218-225ACDDEEBDC}" srcOrd="0" destOrd="0" presId="urn:microsoft.com/office/officeart/2005/8/layout/orgChart1"/>
    <dgm:cxn modelId="{2A0B0DD8-05DE-4C1C-8807-AE1C1B600C5F}" type="presParOf" srcId="{0682F962-4B2D-41AA-ADF4-AE96E7FB93D1}" destId="{905CAC1A-76A4-4EE0-96CC-C767EB554B8E}" srcOrd="1" destOrd="0" presId="urn:microsoft.com/office/officeart/2005/8/layout/orgChart1"/>
    <dgm:cxn modelId="{0E2660E5-3D4D-4A9D-822A-ABD2518C68E9}" type="presParOf" srcId="{B3879AF0-088B-4354-9E98-5810E1AEFA8C}" destId="{F0E9B951-6E5B-4337-8407-FB67166E4309}" srcOrd="1" destOrd="0" presId="urn:microsoft.com/office/officeart/2005/8/layout/orgChart1"/>
    <dgm:cxn modelId="{180506D0-4619-4090-872F-1D5BA0E4C952}" type="presParOf" srcId="{F0E9B951-6E5B-4337-8407-FB67166E4309}" destId="{F4B0E564-4336-4BB0-8454-FF426BB72CAF}" srcOrd="0" destOrd="0" presId="urn:microsoft.com/office/officeart/2005/8/layout/orgChart1"/>
    <dgm:cxn modelId="{94C7EE22-9773-418A-A3DD-E40AE09218C7}" type="presParOf" srcId="{F0E9B951-6E5B-4337-8407-FB67166E4309}" destId="{C0D7F524-3016-46D4-8E71-6AE628F81539}" srcOrd="1" destOrd="0" presId="urn:microsoft.com/office/officeart/2005/8/layout/orgChart1"/>
    <dgm:cxn modelId="{3B910B8F-3C4B-47AC-BA57-1E5748FCBABB}" type="presParOf" srcId="{C0D7F524-3016-46D4-8E71-6AE628F81539}" destId="{4ABBB847-2AF9-4EE9-B7F3-5DEA2583DCAF}" srcOrd="0" destOrd="0" presId="urn:microsoft.com/office/officeart/2005/8/layout/orgChart1"/>
    <dgm:cxn modelId="{64079389-882A-4643-B85A-3EEBAEDEF678}" type="presParOf" srcId="{4ABBB847-2AF9-4EE9-B7F3-5DEA2583DCAF}" destId="{EBC7508C-2F82-4036-BC44-5E42C0A838B6}" srcOrd="0" destOrd="0" presId="urn:microsoft.com/office/officeart/2005/8/layout/orgChart1"/>
    <dgm:cxn modelId="{F8CB0892-02E7-4FA9-A8D7-2EFF26593D5F}" type="presParOf" srcId="{4ABBB847-2AF9-4EE9-B7F3-5DEA2583DCAF}" destId="{0F22E30E-C9C3-4418-BBC3-010ED5365A34}" srcOrd="1" destOrd="0" presId="urn:microsoft.com/office/officeart/2005/8/layout/orgChart1"/>
    <dgm:cxn modelId="{FF7B1530-18D2-4C07-B911-DC26DA9F6035}" type="presParOf" srcId="{C0D7F524-3016-46D4-8E71-6AE628F81539}" destId="{8B8BF0E1-A37B-438B-B4E5-FFAF431CB8BF}" srcOrd="1" destOrd="0" presId="urn:microsoft.com/office/officeart/2005/8/layout/orgChart1"/>
    <dgm:cxn modelId="{4EC735ED-9A80-4F91-BFD1-C9AE35231E43}" type="presParOf" srcId="{8B8BF0E1-A37B-438B-B4E5-FFAF431CB8BF}" destId="{A5BE33C9-6CC5-42EF-87A1-9B7AB2DE6103}" srcOrd="0" destOrd="0" presId="urn:microsoft.com/office/officeart/2005/8/layout/orgChart1"/>
    <dgm:cxn modelId="{81D48ACE-6137-4D90-A04E-03DB8BB2121D}" type="presParOf" srcId="{8B8BF0E1-A37B-438B-B4E5-FFAF431CB8BF}" destId="{8DA4FA95-0B59-45E5-B4E4-71556E619B47}" srcOrd="1" destOrd="0" presId="urn:microsoft.com/office/officeart/2005/8/layout/orgChart1"/>
    <dgm:cxn modelId="{36E245EA-34BD-437E-9654-134C79B9F549}" type="presParOf" srcId="{8DA4FA95-0B59-45E5-B4E4-71556E619B47}" destId="{6E04A78A-5D25-4F72-9EED-4314A59A232C}" srcOrd="0" destOrd="0" presId="urn:microsoft.com/office/officeart/2005/8/layout/orgChart1"/>
    <dgm:cxn modelId="{2091BECB-C8D3-4270-B267-6C40A6FEFA6F}" type="presParOf" srcId="{6E04A78A-5D25-4F72-9EED-4314A59A232C}" destId="{3A0EC90E-9BA9-4089-809B-8592C5921C21}" srcOrd="0" destOrd="0" presId="urn:microsoft.com/office/officeart/2005/8/layout/orgChart1"/>
    <dgm:cxn modelId="{8B888799-056A-437D-9800-EC0C5E59A40E}" type="presParOf" srcId="{6E04A78A-5D25-4F72-9EED-4314A59A232C}" destId="{16441288-6098-45D4-877A-5136A28C4E8A}" srcOrd="1" destOrd="0" presId="urn:microsoft.com/office/officeart/2005/8/layout/orgChart1"/>
    <dgm:cxn modelId="{0CA4CB91-C485-4AB9-9C89-35BACA55FD3E}" type="presParOf" srcId="{8DA4FA95-0B59-45E5-B4E4-71556E619B47}" destId="{8583FEFD-907B-44B3-AB7B-C1F4B88104FB}" srcOrd="1" destOrd="0" presId="urn:microsoft.com/office/officeart/2005/8/layout/orgChart1"/>
    <dgm:cxn modelId="{981338DF-A542-47B0-87DA-35E6117880AB}" type="presParOf" srcId="{8DA4FA95-0B59-45E5-B4E4-71556E619B47}" destId="{544D65A8-BAF9-463B-BED1-2DBD106EB873}" srcOrd="2" destOrd="0" presId="urn:microsoft.com/office/officeart/2005/8/layout/orgChart1"/>
    <dgm:cxn modelId="{9B0374B2-9A27-49E1-AAD4-0398510E7AC8}" type="presParOf" srcId="{8B8BF0E1-A37B-438B-B4E5-FFAF431CB8BF}" destId="{B931628F-842E-4C9B-A712-0B03C337C933}" srcOrd="2" destOrd="0" presId="urn:microsoft.com/office/officeart/2005/8/layout/orgChart1"/>
    <dgm:cxn modelId="{B3A03C69-0674-4D0C-ACF9-29130C35ADB2}" type="presParOf" srcId="{8B8BF0E1-A37B-438B-B4E5-FFAF431CB8BF}" destId="{58009CC8-CA76-4DE4-9840-EC3418AC7F98}" srcOrd="3" destOrd="0" presId="urn:microsoft.com/office/officeart/2005/8/layout/orgChart1"/>
    <dgm:cxn modelId="{88C71806-86C4-44AD-B793-DA49D9141464}" type="presParOf" srcId="{58009CC8-CA76-4DE4-9840-EC3418AC7F98}" destId="{DF346505-A46E-4069-9786-EB501114CB0D}" srcOrd="0" destOrd="0" presId="urn:microsoft.com/office/officeart/2005/8/layout/orgChart1"/>
    <dgm:cxn modelId="{9D695491-B5BA-46C2-9605-B26EE15AB78E}" type="presParOf" srcId="{DF346505-A46E-4069-9786-EB501114CB0D}" destId="{38D8ECEA-3683-4D77-A84F-9FFF0B76AFC6}" srcOrd="0" destOrd="0" presId="urn:microsoft.com/office/officeart/2005/8/layout/orgChart1"/>
    <dgm:cxn modelId="{166024D9-8428-4182-A356-C2EAA2F58A36}" type="presParOf" srcId="{DF346505-A46E-4069-9786-EB501114CB0D}" destId="{78075C2A-D493-43BF-9B69-AF85CDCA8044}" srcOrd="1" destOrd="0" presId="urn:microsoft.com/office/officeart/2005/8/layout/orgChart1"/>
    <dgm:cxn modelId="{D521A74E-A63E-4040-AA13-43213D70DA3B}" type="presParOf" srcId="{58009CC8-CA76-4DE4-9840-EC3418AC7F98}" destId="{4D46CB05-5DF7-4E1C-88BC-4A2D38853FA9}" srcOrd="1" destOrd="0" presId="urn:microsoft.com/office/officeart/2005/8/layout/orgChart1"/>
    <dgm:cxn modelId="{24DE55B3-C58C-4B7F-99B9-B8176A2C61F5}" type="presParOf" srcId="{58009CC8-CA76-4DE4-9840-EC3418AC7F98}" destId="{E9B4AC3A-7340-4189-B2B0-1A12E4E7117D}" srcOrd="2" destOrd="0" presId="urn:microsoft.com/office/officeart/2005/8/layout/orgChart1"/>
    <dgm:cxn modelId="{EE8ECD72-0768-4012-BB33-80D193D5A5AC}" type="presParOf" srcId="{8B8BF0E1-A37B-438B-B4E5-FFAF431CB8BF}" destId="{456976B8-46C2-461B-BE16-CEE6DE619F0A}" srcOrd="4" destOrd="0" presId="urn:microsoft.com/office/officeart/2005/8/layout/orgChart1"/>
    <dgm:cxn modelId="{0EAF11B3-33F7-4056-B29E-0AE97DF720F5}" type="presParOf" srcId="{8B8BF0E1-A37B-438B-B4E5-FFAF431CB8BF}" destId="{5D02859D-7425-463E-9F4A-8B0C175CC7AC}" srcOrd="5" destOrd="0" presId="urn:microsoft.com/office/officeart/2005/8/layout/orgChart1"/>
    <dgm:cxn modelId="{8773BD15-4825-464D-BD6F-525EF21FD336}" type="presParOf" srcId="{5D02859D-7425-463E-9F4A-8B0C175CC7AC}" destId="{47764783-3AA1-4899-8016-686300EE54DA}" srcOrd="0" destOrd="0" presId="urn:microsoft.com/office/officeart/2005/8/layout/orgChart1"/>
    <dgm:cxn modelId="{4FEC8450-43DB-4E00-B2E7-B254C25E9B20}" type="presParOf" srcId="{47764783-3AA1-4899-8016-686300EE54DA}" destId="{564FEA01-D0F7-4AD9-8B90-3A9ACA89D044}" srcOrd="0" destOrd="0" presId="urn:microsoft.com/office/officeart/2005/8/layout/orgChart1"/>
    <dgm:cxn modelId="{20BF51CB-FB61-4681-901B-3A098F7D0AEB}" type="presParOf" srcId="{47764783-3AA1-4899-8016-686300EE54DA}" destId="{725069F8-804C-460F-B46F-3A6A960155B2}" srcOrd="1" destOrd="0" presId="urn:microsoft.com/office/officeart/2005/8/layout/orgChart1"/>
    <dgm:cxn modelId="{C6CEBF01-D948-40EE-969B-389A8A7F2871}" type="presParOf" srcId="{5D02859D-7425-463E-9F4A-8B0C175CC7AC}" destId="{41B8BF3B-F44D-4C8E-927C-F5D68EDCF528}" srcOrd="1" destOrd="0" presId="urn:microsoft.com/office/officeart/2005/8/layout/orgChart1"/>
    <dgm:cxn modelId="{77800952-1C85-477D-8AC1-72688F039870}" type="presParOf" srcId="{5D02859D-7425-463E-9F4A-8B0C175CC7AC}" destId="{8EE01B30-20D1-4170-B404-9E4C97234EC9}" srcOrd="2" destOrd="0" presId="urn:microsoft.com/office/officeart/2005/8/layout/orgChart1"/>
    <dgm:cxn modelId="{D045231D-E791-41CD-99D9-EBE16104C175}" type="presParOf" srcId="{C0D7F524-3016-46D4-8E71-6AE628F81539}" destId="{704D7C2D-A555-4EDE-82CC-3DCA0B37CF00}" srcOrd="2" destOrd="0" presId="urn:microsoft.com/office/officeart/2005/8/layout/orgChart1"/>
    <dgm:cxn modelId="{07E9ACD9-7BF9-4B0C-9BEC-920979F4317B}" type="presParOf" srcId="{F0E9B951-6E5B-4337-8407-FB67166E4309}" destId="{4BFFADEA-BE17-460C-9C2D-DCD08BF41FF9}" srcOrd="2" destOrd="0" presId="urn:microsoft.com/office/officeart/2005/8/layout/orgChart1"/>
    <dgm:cxn modelId="{C66CE29C-1306-4C0B-B81B-68CE34E4ABEB}" type="presParOf" srcId="{F0E9B951-6E5B-4337-8407-FB67166E4309}" destId="{3542A9F6-04BC-4FF8-AE39-8F55964CC8EE}" srcOrd="3" destOrd="0" presId="urn:microsoft.com/office/officeart/2005/8/layout/orgChart1"/>
    <dgm:cxn modelId="{CBA9B35F-7EA8-4600-86B5-AC5111A8B4D9}" type="presParOf" srcId="{3542A9F6-04BC-4FF8-AE39-8F55964CC8EE}" destId="{0FAEFFAB-2A4C-47C2-9552-8A2E073CDF22}" srcOrd="0" destOrd="0" presId="urn:microsoft.com/office/officeart/2005/8/layout/orgChart1"/>
    <dgm:cxn modelId="{20F521E1-87F5-4825-8615-70FBC63BEDC7}" type="presParOf" srcId="{0FAEFFAB-2A4C-47C2-9552-8A2E073CDF22}" destId="{CD2BBBA6-AE97-4ED2-81F5-5D3075D7F991}" srcOrd="0" destOrd="0" presId="urn:microsoft.com/office/officeart/2005/8/layout/orgChart1"/>
    <dgm:cxn modelId="{A625F7DD-84EB-40B4-913D-B736B2E5DCAD}" type="presParOf" srcId="{0FAEFFAB-2A4C-47C2-9552-8A2E073CDF22}" destId="{A6886C46-A368-4C73-81BB-19B6EE70E930}" srcOrd="1" destOrd="0" presId="urn:microsoft.com/office/officeart/2005/8/layout/orgChart1"/>
    <dgm:cxn modelId="{3029C4BA-C51B-4E1D-8C34-CBC40F64FF9B}" type="presParOf" srcId="{3542A9F6-04BC-4FF8-AE39-8F55964CC8EE}" destId="{46CFC09A-964E-4F28-9E82-B6B6755073AB}" srcOrd="1" destOrd="0" presId="urn:microsoft.com/office/officeart/2005/8/layout/orgChart1"/>
    <dgm:cxn modelId="{B882D205-5EC6-419C-B111-2754C02A0BED}" type="presParOf" srcId="{46CFC09A-964E-4F28-9E82-B6B6755073AB}" destId="{A7C75061-1CBF-4894-9A06-16827DA8FA9A}" srcOrd="0" destOrd="0" presId="urn:microsoft.com/office/officeart/2005/8/layout/orgChart1"/>
    <dgm:cxn modelId="{5C35D410-75CE-4EAA-81F9-72B5E5D9F301}" type="presParOf" srcId="{46CFC09A-964E-4F28-9E82-B6B6755073AB}" destId="{09AB7FC5-CA23-4A2D-A099-A9BB2CCDCC6B}" srcOrd="1" destOrd="0" presId="urn:microsoft.com/office/officeart/2005/8/layout/orgChart1"/>
    <dgm:cxn modelId="{0E476D95-FAD6-476D-84A6-CE5849B6B130}" type="presParOf" srcId="{09AB7FC5-CA23-4A2D-A099-A9BB2CCDCC6B}" destId="{8271ED9B-9B91-49B4-9F72-040BC5B904DB}" srcOrd="0" destOrd="0" presId="urn:microsoft.com/office/officeart/2005/8/layout/orgChart1"/>
    <dgm:cxn modelId="{F664E62E-3439-41DF-B758-67440896AA27}" type="presParOf" srcId="{8271ED9B-9B91-49B4-9F72-040BC5B904DB}" destId="{713A3EBC-8D73-4ABE-8898-67B9C7405EAC}" srcOrd="0" destOrd="0" presId="urn:microsoft.com/office/officeart/2005/8/layout/orgChart1"/>
    <dgm:cxn modelId="{3CC21307-0AD2-4CC6-B2A4-DE0094B82A4D}" type="presParOf" srcId="{8271ED9B-9B91-49B4-9F72-040BC5B904DB}" destId="{E6C3880B-C33D-480D-981E-0A329E8E7800}" srcOrd="1" destOrd="0" presId="urn:microsoft.com/office/officeart/2005/8/layout/orgChart1"/>
    <dgm:cxn modelId="{ADF0C0F1-B4B9-4BDC-8648-F84905F724ED}" type="presParOf" srcId="{09AB7FC5-CA23-4A2D-A099-A9BB2CCDCC6B}" destId="{5305DCE4-DF57-48CD-80E3-0F9B709D9F06}" srcOrd="1" destOrd="0" presId="urn:microsoft.com/office/officeart/2005/8/layout/orgChart1"/>
    <dgm:cxn modelId="{8B180FCA-DF64-4966-96E3-74E42BCC3242}" type="presParOf" srcId="{09AB7FC5-CA23-4A2D-A099-A9BB2CCDCC6B}" destId="{76F69325-BEDC-42C1-AA4B-4834FC460308}" srcOrd="2" destOrd="0" presId="urn:microsoft.com/office/officeart/2005/8/layout/orgChart1"/>
    <dgm:cxn modelId="{66034842-1F98-4FDA-AC3A-0888D211F36E}" type="presParOf" srcId="{46CFC09A-964E-4F28-9E82-B6B6755073AB}" destId="{E48DCF4B-96C8-4C45-9953-B69F16B1ABC4}" srcOrd="2" destOrd="0" presId="urn:microsoft.com/office/officeart/2005/8/layout/orgChart1"/>
    <dgm:cxn modelId="{B9DDC095-BC4B-49E9-B657-A221D0D44C29}" type="presParOf" srcId="{46CFC09A-964E-4F28-9E82-B6B6755073AB}" destId="{2DFEDAED-B0B5-4705-93E6-B8AF4E70305C}" srcOrd="3" destOrd="0" presId="urn:microsoft.com/office/officeart/2005/8/layout/orgChart1"/>
    <dgm:cxn modelId="{C54A2E2C-00BB-4A93-AF8C-70329EE1AD2B}" type="presParOf" srcId="{2DFEDAED-B0B5-4705-93E6-B8AF4E70305C}" destId="{0372CDBB-0B7C-46DB-879C-7D5D60EE4B35}" srcOrd="0" destOrd="0" presId="urn:microsoft.com/office/officeart/2005/8/layout/orgChart1"/>
    <dgm:cxn modelId="{FB5FB8FD-63A5-4797-BB66-512E6162A3ED}" type="presParOf" srcId="{0372CDBB-0B7C-46DB-879C-7D5D60EE4B35}" destId="{D76D4F35-2BDE-4612-A7C2-BC411F72A33D}" srcOrd="0" destOrd="0" presId="urn:microsoft.com/office/officeart/2005/8/layout/orgChart1"/>
    <dgm:cxn modelId="{29E530EC-6F6E-401F-AA25-B21BFCCE021D}" type="presParOf" srcId="{0372CDBB-0B7C-46DB-879C-7D5D60EE4B35}" destId="{1B005AF9-B691-4F36-9607-00BDF1C47856}" srcOrd="1" destOrd="0" presId="urn:microsoft.com/office/officeart/2005/8/layout/orgChart1"/>
    <dgm:cxn modelId="{4BF8BCC5-B622-495E-A125-C06B49D44A3C}" type="presParOf" srcId="{2DFEDAED-B0B5-4705-93E6-B8AF4E70305C}" destId="{8DC2AF8E-09EA-42F4-A334-28F2BAD38629}" srcOrd="1" destOrd="0" presId="urn:microsoft.com/office/officeart/2005/8/layout/orgChart1"/>
    <dgm:cxn modelId="{173B6CDF-1C6F-43A6-9B16-AC3CA6320A5F}" type="presParOf" srcId="{2DFEDAED-B0B5-4705-93E6-B8AF4E70305C}" destId="{0F119EDF-9813-44B3-949E-38F474B3F39D}" srcOrd="2" destOrd="0" presId="urn:microsoft.com/office/officeart/2005/8/layout/orgChart1"/>
    <dgm:cxn modelId="{C671035C-51AB-47B6-AA41-6150979B8548}" type="presParOf" srcId="{46CFC09A-964E-4F28-9E82-B6B6755073AB}" destId="{EFE92C25-F4E0-44CA-AFD5-7FD9AD223257}" srcOrd="4" destOrd="0" presId="urn:microsoft.com/office/officeart/2005/8/layout/orgChart1"/>
    <dgm:cxn modelId="{FC81F51A-40C4-4215-BAE6-D660BDFBC508}" type="presParOf" srcId="{46CFC09A-964E-4F28-9E82-B6B6755073AB}" destId="{92218019-49A0-49B7-8BFD-6A717791F82D}" srcOrd="5" destOrd="0" presId="urn:microsoft.com/office/officeart/2005/8/layout/orgChart1"/>
    <dgm:cxn modelId="{D51C7BC3-5E0F-4B77-8730-3B82B824FB3A}" type="presParOf" srcId="{92218019-49A0-49B7-8BFD-6A717791F82D}" destId="{15C1904E-FDC2-45BF-BFFC-B25829E8F472}" srcOrd="0" destOrd="0" presId="urn:microsoft.com/office/officeart/2005/8/layout/orgChart1"/>
    <dgm:cxn modelId="{671FFA88-916C-4A38-A76A-A25245E824BD}" type="presParOf" srcId="{15C1904E-FDC2-45BF-BFFC-B25829E8F472}" destId="{F88AACAC-B659-44C7-80E4-02D7B60FEF9C}" srcOrd="0" destOrd="0" presId="urn:microsoft.com/office/officeart/2005/8/layout/orgChart1"/>
    <dgm:cxn modelId="{697826E7-3CE2-4E2D-A741-5CB03BAB731E}" type="presParOf" srcId="{15C1904E-FDC2-45BF-BFFC-B25829E8F472}" destId="{8CFA1416-A924-4568-BD60-8D2D281C66E5}" srcOrd="1" destOrd="0" presId="urn:microsoft.com/office/officeart/2005/8/layout/orgChart1"/>
    <dgm:cxn modelId="{9079428D-5491-4C52-B4A6-C2FA2B099D54}" type="presParOf" srcId="{92218019-49A0-49B7-8BFD-6A717791F82D}" destId="{D719C2E6-FB84-427B-AE4C-0ECD77058E46}" srcOrd="1" destOrd="0" presId="urn:microsoft.com/office/officeart/2005/8/layout/orgChart1"/>
    <dgm:cxn modelId="{B39542C8-14DF-4909-9D53-B50B8BA88AF1}" type="presParOf" srcId="{92218019-49A0-49B7-8BFD-6A717791F82D}" destId="{576469CA-A41A-44BF-ACDB-8577B5228B6F}" srcOrd="2" destOrd="0" presId="urn:microsoft.com/office/officeart/2005/8/layout/orgChart1"/>
    <dgm:cxn modelId="{FC9F1D46-2FF2-4393-9FE3-A89B48FC19FE}" type="presParOf" srcId="{3542A9F6-04BC-4FF8-AE39-8F55964CC8EE}" destId="{E2E661E5-4684-4B46-A4D1-0C4AEAB7721D}" srcOrd="2" destOrd="0" presId="urn:microsoft.com/office/officeart/2005/8/layout/orgChart1"/>
    <dgm:cxn modelId="{ADC11D8D-03D4-467F-9E3A-B58F8CA2065D}" type="presParOf" srcId="{B3879AF0-088B-4354-9E98-5810E1AEFA8C}" destId="{07B5FF91-585D-46F8-A8E2-642CCC00BC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2C25-F4E0-44CA-AFD5-7FD9AD223257}">
      <dsp:nvSpPr>
        <dsp:cNvPr id="0" name=""/>
        <dsp:cNvSpPr/>
      </dsp:nvSpPr>
      <dsp:spPr>
        <a:xfrm>
          <a:off x="2887980" y="1538204"/>
          <a:ext cx="190558" cy="238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328"/>
              </a:lnTo>
              <a:lnTo>
                <a:pt x="190558" y="2388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DCF4B-96C8-4C45-9953-B69F16B1ABC4}">
      <dsp:nvSpPr>
        <dsp:cNvPr id="0" name=""/>
        <dsp:cNvSpPr/>
      </dsp:nvSpPr>
      <dsp:spPr>
        <a:xfrm>
          <a:off x="2887980" y="1538204"/>
          <a:ext cx="190558" cy="1486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53"/>
              </a:lnTo>
              <a:lnTo>
                <a:pt x="190558" y="1486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75061-1CBF-4894-9A06-16827DA8FA9A}">
      <dsp:nvSpPr>
        <dsp:cNvPr id="0" name=""/>
        <dsp:cNvSpPr/>
      </dsp:nvSpPr>
      <dsp:spPr>
        <a:xfrm>
          <a:off x="2887980" y="1538204"/>
          <a:ext cx="190558" cy="5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378"/>
              </a:lnTo>
              <a:lnTo>
                <a:pt x="190558" y="58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ADEA-BE17-460C-9C2D-DCD08BF41FF9}">
      <dsp:nvSpPr>
        <dsp:cNvPr id="0" name=""/>
        <dsp:cNvSpPr/>
      </dsp:nvSpPr>
      <dsp:spPr>
        <a:xfrm>
          <a:off x="2627551" y="636229"/>
          <a:ext cx="768584" cy="26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0"/>
              </a:lnTo>
              <a:lnTo>
                <a:pt x="768584" y="133390"/>
              </a:lnTo>
              <a:lnTo>
                <a:pt x="768584" y="266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976B8-46C2-461B-BE16-CEE6DE619F0A}">
      <dsp:nvSpPr>
        <dsp:cNvPr id="0" name=""/>
        <dsp:cNvSpPr/>
      </dsp:nvSpPr>
      <dsp:spPr>
        <a:xfrm>
          <a:off x="1350811" y="1538204"/>
          <a:ext cx="190558" cy="238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328"/>
              </a:lnTo>
              <a:lnTo>
                <a:pt x="190558" y="2388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1628F-842E-4C9B-A712-0B03C337C933}">
      <dsp:nvSpPr>
        <dsp:cNvPr id="0" name=""/>
        <dsp:cNvSpPr/>
      </dsp:nvSpPr>
      <dsp:spPr>
        <a:xfrm>
          <a:off x="1350811" y="1538204"/>
          <a:ext cx="190558" cy="1486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53"/>
              </a:lnTo>
              <a:lnTo>
                <a:pt x="190558" y="1486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33C9-6CC5-42EF-87A1-9B7AB2DE6103}">
      <dsp:nvSpPr>
        <dsp:cNvPr id="0" name=""/>
        <dsp:cNvSpPr/>
      </dsp:nvSpPr>
      <dsp:spPr>
        <a:xfrm>
          <a:off x="1350811" y="1538204"/>
          <a:ext cx="190558" cy="5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378"/>
              </a:lnTo>
              <a:lnTo>
                <a:pt x="190558" y="58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0E564-4336-4BB0-8454-FF426BB72CAF}">
      <dsp:nvSpPr>
        <dsp:cNvPr id="0" name=""/>
        <dsp:cNvSpPr/>
      </dsp:nvSpPr>
      <dsp:spPr>
        <a:xfrm>
          <a:off x="1858966" y="636229"/>
          <a:ext cx="768584" cy="266781"/>
        </a:xfrm>
        <a:custGeom>
          <a:avLst/>
          <a:gdLst/>
          <a:ahLst/>
          <a:cxnLst/>
          <a:rect l="0" t="0" r="0" b="0"/>
          <a:pathLst>
            <a:path>
              <a:moveTo>
                <a:pt x="768584" y="0"/>
              </a:moveTo>
              <a:lnTo>
                <a:pt x="768584" y="133390"/>
              </a:lnTo>
              <a:lnTo>
                <a:pt x="0" y="133390"/>
              </a:lnTo>
              <a:lnTo>
                <a:pt x="0" y="266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BB456-1411-4BEC-B218-225ACDDEEBDC}">
      <dsp:nvSpPr>
        <dsp:cNvPr id="0" name=""/>
        <dsp:cNvSpPr/>
      </dsp:nvSpPr>
      <dsp:spPr>
        <a:xfrm>
          <a:off x="1992357" y="1035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Calibri Light" panose="020F0302020204030204"/>
            </a:rPr>
            <a:t>Clases de juego</a:t>
          </a:r>
          <a:endParaRPr lang="en-US" sz="1800" b="0" i="0" u="none" strike="noStrike" kern="1200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992357" y="1035"/>
        <a:ext cx="1270387" cy="635193"/>
      </dsp:txXfrm>
    </dsp:sp>
    <dsp:sp modelId="{EBC7508C-2F82-4036-BC44-5E42C0A838B6}">
      <dsp:nvSpPr>
        <dsp:cNvPr id="0" name=""/>
        <dsp:cNvSpPr/>
      </dsp:nvSpPr>
      <dsp:spPr>
        <a:xfrm>
          <a:off x="1223772" y="903010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Calibri Light" panose="020F0302020204030204"/>
            </a:rPr>
            <a:t>Clases de "juego"</a:t>
          </a:r>
          <a:endParaRPr lang="en-US" sz="1800" kern="1200" dirty="0"/>
        </a:p>
      </dsp:txBody>
      <dsp:txXfrm>
        <a:off x="1223772" y="903010"/>
        <a:ext cx="1270387" cy="635193"/>
      </dsp:txXfrm>
    </dsp:sp>
    <dsp:sp modelId="{3A0EC90E-9BA9-4089-809B-8592C5921C21}">
      <dsp:nvSpPr>
        <dsp:cNvPr id="0" name=""/>
        <dsp:cNvSpPr/>
      </dsp:nvSpPr>
      <dsp:spPr>
        <a:xfrm>
          <a:off x="1541369" y="180498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Player</a:t>
          </a:r>
        </a:p>
      </dsp:txBody>
      <dsp:txXfrm>
        <a:off x="1541369" y="1804986"/>
        <a:ext cx="1270387" cy="635193"/>
      </dsp:txXfrm>
    </dsp:sp>
    <dsp:sp modelId="{38D8ECEA-3683-4D77-A84F-9FFF0B76AFC6}">
      <dsp:nvSpPr>
        <dsp:cNvPr id="0" name=""/>
        <dsp:cNvSpPr/>
      </dsp:nvSpPr>
      <dsp:spPr>
        <a:xfrm>
          <a:off x="1541369" y="2706961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BaseItem</a:t>
          </a:r>
        </a:p>
      </dsp:txBody>
      <dsp:txXfrm>
        <a:off x="1541369" y="2706961"/>
        <a:ext cx="1270387" cy="635193"/>
      </dsp:txXfrm>
    </dsp:sp>
    <dsp:sp modelId="{564FEA01-D0F7-4AD9-8B90-3A9ACA89D044}">
      <dsp:nvSpPr>
        <dsp:cNvPr id="0" name=""/>
        <dsp:cNvSpPr/>
      </dsp:nvSpPr>
      <dsp:spPr>
        <a:xfrm>
          <a:off x="1541369" y="360893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BaseEnemy</a:t>
          </a:r>
        </a:p>
      </dsp:txBody>
      <dsp:txXfrm>
        <a:off x="1541369" y="3608936"/>
        <a:ext cx="1270387" cy="635193"/>
      </dsp:txXfrm>
    </dsp:sp>
    <dsp:sp modelId="{CD2BBBA6-AE97-4ED2-81F5-5D3075D7F991}">
      <dsp:nvSpPr>
        <dsp:cNvPr id="0" name=""/>
        <dsp:cNvSpPr/>
      </dsp:nvSpPr>
      <dsp:spPr>
        <a:xfrm>
          <a:off x="2760941" y="903010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Calibri Light" panose="020F0302020204030204"/>
            </a:rPr>
            <a:t>"Clases De </a:t>
          </a:r>
          <a:r>
            <a:rPr lang="es-ES" sz="1800" kern="1200" dirty="0" err="1" smtClean="0">
              <a:latin typeface="Calibri Light" panose="020F0302020204030204"/>
            </a:rPr>
            <a:t>Bot</a:t>
          </a:r>
          <a:r>
            <a:rPr lang="es-ES" sz="1800" kern="1200" dirty="0" smtClean="0">
              <a:latin typeface="Calibri Light" panose="020F0302020204030204"/>
            </a:rPr>
            <a:t>"</a:t>
          </a:r>
          <a:endParaRPr lang="en-US" sz="1800" kern="1200" dirty="0">
            <a:latin typeface="Calibri Light" panose="020F0302020204030204"/>
          </a:endParaRPr>
        </a:p>
      </dsp:txBody>
      <dsp:txXfrm>
        <a:off x="2760941" y="903010"/>
        <a:ext cx="1270387" cy="635193"/>
      </dsp:txXfrm>
    </dsp:sp>
    <dsp:sp modelId="{713A3EBC-8D73-4ABE-8898-67B9C7405EAC}">
      <dsp:nvSpPr>
        <dsp:cNvPr id="0" name=""/>
        <dsp:cNvSpPr/>
      </dsp:nvSpPr>
      <dsp:spPr>
        <a:xfrm>
          <a:off x="3078538" y="180498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BaseHandler</a:t>
          </a:r>
          <a:endParaRPr lang="en-US" sz="1800" kern="1200" dirty="0"/>
        </a:p>
      </dsp:txBody>
      <dsp:txXfrm>
        <a:off x="3078538" y="1804986"/>
        <a:ext cx="1270387" cy="635193"/>
      </dsp:txXfrm>
    </dsp:sp>
    <dsp:sp modelId="{D76D4F35-2BDE-4612-A7C2-BC411F72A33D}">
      <dsp:nvSpPr>
        <dsp:cNvPr id="0" name=""/>
        <dsp:cNvSpPr/>
      </dsp:nvSpPr>
      <dsp:spPr>
        <a:xfrm>
          <a:off x="3078538" y="2706961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 Light" panose="020F0302020204030204"/>
            </a:rPr>
            <a:t>BaseLocation</a:t>
          </a:r>
          <a:endParaRPr lang="en-US" sz="1800" kern="1200" dirty="0">
            <a:latin typeface="Calibri Light" panose="020F0302020204030204"/>
          </a:endParaRPr>
        </a:p>
      </dsp:txBody>
      <dsp:txXfrm>
        <a:off x="3078538" y="2706961"/>
        <a:ext cx="1270387" cy="635193"/>
      </dsp:txXfrm>
    </dsp:sp>
    <dsp:sp modelId="{F88AACAC-B659-44C7-80E4-02D7B60FEF9C}">
      <dsp:nvSpPr>
        <dsp:cNvPr id="0" name=""/>
        <dsp:cNvSpPr/>
      </dsp:nvSpPr>
      <dsp:spPr>
        <a:xfrm>
          <a:off x="3078538" y="360893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BaseDialog</a:t>
          </a:r>
        </a:p>
      </dsp:txBody>
      <dsp:txXfrm>
        <a:off x="3078538" y="3608936"/>
        <a:ext cx="1270387" cy="63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8391" y="109461"/>
            <a:ext cx="4553414" cy="1244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/>
                <a:cs typeface="Calibri Light"/>
              </a:rPr>
              <a:t>Negative Space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6366" y="1436843"/>
            <a:ext cx="424675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"/>
                <a:cs typeface="Calibri"/>
              </a:rPr>
              <a:t>Проект</a:t>
            </a:r>
            <a:r>
              <a:rPr lang="en-US" dirty="0">
                <a:latin typeface="Times"/>
                <a:cs typeface="Calibri"/>
              </a:rPr>
              <a:t> </a:t>
            </a:r>
            <a:r>
              <a:rPr lang="en-US" dirty="0" err="1">
                <a:latin typeface="Times"/>
                <a:cs typeface="Calibri"/>
              </a:rPr>
              <a:t>Кирилла</a:t>
            </a:r>
            <a:r>
              <a:rPr lang="en-US" dirty="0">
                <a:latin typeface="Times"/>
                <a:cs typeface="Calibri"/>
              </a:rPr>
              <a:t> </a:t>
            </a:r>
            <a:r>
              <a:rPr lang="en-US" dirty="0" err="1">
                <a:latin typeface="Times"/>
                <a:cs typeface="Calibri"/>
              </a:rPr>
              <a:t>Ковалёва</a:t>
            </a:r>
            <a:endParaRPr lang="en-US" dirty="0" err="1">
              <a:latin typeface="Times"/>
            </a:endParaRPr>
          </a:p>
        </p:txBody>
      </p:sp>
      <p:pic>
        <p:nvPicPr>
          <p:cNvPr id="4" name="Picture 4" descr="A star filled sky&#10;&#10;Description generated with high confidence">
            <a:extLst>
              <a:ext uri="{FF2B5EF4-FFF2-40B4-BE49-F238E27FC236}">
                <a16:creationId xmlns:a16="http://schemas.microsoft.com/office/drawing/2014/main" id="{55897E02-A5F6-4EBD-AA84-3200E062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" y="3717"/>
            <a:ext cx="6906321" cy="6850565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FB13B19F-E3B6-4F0D-A863-85262555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502" y="-232"/>
            <a:ext cx="12481930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FED3A-6753-412B-AD4E-64E98E59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733374"/>
            <a:ext cx="9144000" cy="1704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MX" sz="2300" dirty="0"/>
              <a:t>La idea del proyecto era escribir un RPG de texto en la plataforma Telegram del </a:t>
            </a:r>
            <a:r>
              <a:rPr lang="es-MX" sz="2300" dirty="0" err="1"/>
              <a:t>bot</a:t>
            </a:r>
            <a:r>
              <a:rPr lang="es-MX" sz="2300" dirty="0"/>
              <a:t>. La aplicación debería haber proporcionado las siguientes características: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kern="1200" dirty="0"/>
              <a:t/>
            </a:r>
            <a:br>
              <a:rPr lang="en-US" sz="2300" kern="1200" dirty="0"/>
            </a:b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/>
              <a:t/>
            </a:r>
            <a:br>
              <a:rPr lang="en-US" sz="2300" kern="1200" dirty="0"/>
            </a:br>
            <a:r>
              <a:rPr lang="en-US" sz="2300" kern="1200" dirty="0"/>
              <a:t/>
            </a:r>
            <a:br>
              <a:rPr lang="en-US" sz="2300" kern="1200" dirty="0"/>
            </a:br>
            <a:endParaRPr lang="en-US" sz="2300" kern="1200" dirty="0">
              <a:solidFill>
                <a:schemeClr val="tx1"/>
              </a:solidFill>
              <a:latin typeface="+mj-lt"/>
              <a:cs typeface="Calibri Light" panose="020F03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35DD0-1B57-4FAF-87E5-BF649689D41B}"/>
              </a:ext>
            </a:extLst>
          </p:cNvPr>
          <p:cNvSpPr txBox="1"/>
          <p:nvPr/>
        </p:nvSpPr>
        <p:spPr>
          <a:xfrm>
            <a:off x="3925677" y="2741364"/>
            <a:ext cx="435900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latin typeface="Calibri Light"/>
                <a:ea typeface="+mn-lt"/>
                <a:cs typeface="+mn-lt"/>
              </a:rPr>
              <a:t>Mover entre </a:t>
            </a:r>
            <a:r>
              <a:rPr lang="en-US" sz="2100" dirty="0" err="1" smtClean="0">
                <a:latin typeface="Calibri Light"/>
                <a:ea typeface="+mn-lt"/>
                <a:cs typeface="+mn-lt"/>
              </a:rPr>
              <a:t>ubicaciones</a:t>
            </a:r>
            <a:endParaRPr lang="en-US" sz="2100" dirty="0" smtClean="0"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smtClean="0">
                <a:latin typeface="Calibri Light"/>
                <a:ea typeface="+mn-lt"/>
                <a:cs typeface="+mn-lt"/>
              </a:rPr>
              <a:t>Sistema </a:t>
            </a:r>
            <a:r>
              <a:rPr lang="en-US" sz="2100" dirty="0">
                <a:latin typeface="Calibri Light"/>
                <a:ea typeface="+mn-lt"/>
                <a:cs typeface="+mn-lt"/>
              </a:rPr>
              <a:t>de </a:t>
            </a:r>
            <a:r>
              <a:rPr lang="en-US" sz="2100" dirty="0" err="1" smtClean="0">
                <a:latin typeface="Calibri Light"/>
                <a:ea typeface="+mn-lt"/>
                <a:cs typeface="+mn-lt"/>
              </a:rPr>
              <a:t>diálogo</a:t>
            </a:r>
            <a:endParaRPr lang="en-US" sz="2100" dirty="0" smtClean="0"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smtClean="0">
                <a:latin typeface="Calibri Light"/>
                <a:ea typeface="+mn-lt"/>
                <a:cs typeface="+mn-lt"/>
              </a:rPr>
              <a:t>Sistema </a:t>
            </a:r>
            <a:r>
              <a:rPr lang="en-US" sz="2100" dirty="0">
                <a:latin typeface="Calibri Light"/>
                <a:ea typeface="+mn-lt"/>
                <a:cs typeface="+mn-lt"/>
              </a:rPr>
              <a:t>de </a:t>
            </a:r>
            <a:r>
              <a:rPr lang="en-US" sz="2100" dirty="0" err="1" smtClean="0">
                <a:latin typeface="Calibri Light"/>
                <a:ea typeface="+mn-lt"/>
                <a:cs typeface="+mn-lt"/>
              </a:rPr>
              <a:t>comercio</a:t>
            </a:r>
            <a:endParaRPr lang="en-US" sz="2100" dirty="0" smtClean="0"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smtClean="0">
                <a:latin typeface="Calibri Light"/>
                <a:ea typeface="+mn-lt"/>
                <a:cs typeface="+mn-lt"/>
              </a:rPr>
              <a:t>Sistema </a:t>
            </a:r>
            <a:r>
              <a:rPr lang="en-US" sz="2100" dirty="0">
                <a:latin typeface="Calibri Light"/>
                <a:ea typeface="+mn-lt"/>
                <a:cs typeface="+mn-lt"/>
              </a:rPr>
              <a:t>de </a:t>
            </a:r>
            <a:r>
              <a:rPr lang="en-US" sz="2100" dirty="0" err="1" smtClean="0">
                <a:latin typeface="Calibri Light"/>
                <a:ea typeface="+mn-lt"/>
                <a:cs typeface="+mn-lt"/>
              </a:rPr>
              <a:t>inventario</a:t>
            </a:r>
            <a:endParaRPr lang="en-US" sz="2100" dirty="0" smtClean="0"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smtClean="0">
                <a:latin typeface="Calibri Light"/>
                <a:ea typeface="+mn-lt"/>
                <a:cs typeface="+mn-lt"/>
              </a:rPr>
              <a:t>Sistema </a:t>
            </a:r>
            <a:r>
              <a:rPr lang="en-US" sz="2100" dirty="0">
                <a:latin typeface="Calibri Light"/>
                <a:ea typeface="+mn-lt"/>
                <a:cs typeface="+mn-lt"/>
              </a:rPr>
              <a:t>de </a:t>
            </a:r>
            <a:r>
              <a:rPr lang="en-US" sz="2100" dirty="0" err="1">
                <a:latin typeface="Calibri Light"/>
                <a:ea typeface="+mn-lt"/>
                <a:cs typeface="+mn-lt"/>
              </a:rPr>
              <a:t>combate</a:t>
            </a:r>
            <a:endParaRPr lang="en-US" sz="2100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12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D3AC-47C5-4782-87D8-0BF0521D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8044"/>
          </a:xfrm>
        </p:spPr>
        <p:txBody>
          <a:bodyPr>
            <a:normAutofit/>
          </a:bodyPr>
          <a:lstStyle/>
          <a:p>
            <a:r>
              <a:rPr lang="es-MX" sz="2100" dirty="0">
                <a:ea typeface="+mj-lt"/>
                <a:cs typeface="+mj-lt"/>
              </a:rPr>
              <a:t>La interacción con Telegram en el proyecto se implementa con la ayuda de la biblioteca </a:t>
            </a:r>
            <a:r>
              <a:rPr lang="es-MX" sz="2100" dirty="0" err="1">
                <a:ea typeface="+mj-lt"/>
                <a:cs typeface="+mj-lt"/>
              </a:rPr>
              <a:t>Telebot</a:t>
            </a:r>
            <a:r>
              <a:rPr lang="es-MX" sz="2100" dirty="0">
                <a:ea typeface="+mj-lt"/>
                <a:cs typeface="+mj-lt"/>
              </a:rPr>
              <a:t>. Todas las clases del juego se dividen en dos tipos: </a:t>
            </a:r>
            <a:r>
              <a:rPr lang="es-MX" sz="2100" dirty="0" err="1">
                <a:ea typeface="+mj-lt"/>
                <a:cs typeface="+mj-lt"/>
              </a:rPr>
              <a:t>game_classes</a:t>
            </a:r>
            <a:r>
              <a:rPr lang="es-MX" sz="2100" dirty="0">
                <a:ea typeface="+mj-lt"/>
                <a:cs typeface="+mj-lt"/>
              </a:rPr>
              <a:t> y </a:t>
            </a:r>
            <a:r>
              <a:rPr lang="es-MX" sz="2100" dirty="0" err="1">
                <a:ea typeface="+mj-lt"/>
                <a:cs typeface="+mj-lt"/>
              </a:rPr>
              <a:t>bot_classes</a:t>
            </a:r>
            <a:r>
              <a:rPr lang="es-MX" sz="2100" dirty="0">
                <a:ea typeface="+mj-lt"/>
                <a:cs typeface="+mj-lt"/>
              </a:rPr>
              <a:t>, en las clases de "juego" se mantiene la lógica principal del juego: interacción con cosas, sistema de combate, sistema de equipamiento, etc.</a:t>
            </a:r>
            <a:endParaRPr lang="en-US" sz="2100" dirty="0" err="1">
              <a:cs typeface="Calibri Ligh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F08DC94B-7F45-40D4-B2B2-E346FA514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623951"/>
              </p:ext>
            </p:extLst>
          </p:nvPr>
        </p:nvGraphicFramePr>
        <p:xfrm>
          <a:off x="3314241" y="2252031"/>
          <a:ext cx="5572699" cy="42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6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A195-0D9D-4ECF-ABE4-43CB71D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cs typeface="Calibri Light"/>
              </a:rPr>
              <a:t>Estructura</a:t>
            </a:r>
            <a:r>
              <a:rPr lang="en-US" sz="4000" dirty="0">
                <a:cs typeface="Calibri Light"/>
              </a:rPr>
              <a:t> de </a:t>
            </a:r>
            <a:r>
              <a:rPr lang="en-US" sz="4000" dirty="0" err="1">
                <a:cs typeface="Calibri Light"/>
              </a:rPr>
              <a:t>archivos</a:t>
            </a:r>
            <a:endParaRPr lang="en-US" sz="4000" dirty="0">
              <a:cs typeface="Calibri Light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40193" y="2621578"/>
            <a:ext cx="10511612" cy="1853539"/>
            <a:chOff x="840193" y="2621578"/>
            <a:chExt cx="10511612" cy="1853539"/>
          </a:xfrm>
        </p:grpSpPr>
        <p:sp>
          <p:nvSpPr>
            <p:cNvPr id="5" name="Forma libre 4"/>
            <p:cNvSpPr/>
            <p:nvPr/>
          </p:nvSpPr>
          <p:spPr>
            <a:xfrm>
              <a:off x="7161961" y="2973962"/>
              <a:ext cx="3837460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3837460" y="74000"/>
                  </a:lnTo>
                  <a:lnTo>
                    <a:pt x="383746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7161961" y="2973962"/>
              <a:ext cx="2984691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2984691" y="74000"/>
                  </a:lnTo>
                  <a:lnTo>
                    <a:pt x="2984691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9438361" y="3974733"/>
              <a:ext cx="105715" cy="3241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4193"/>
                  </a:lnTo>
                  <a:lnTo>
                    <a:pt x="105715" y="324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9293884" y="3474347"/>
              <a:ext cx="426384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426384" y="74000"/>
                  </a:lnTo>
                  <a:lnTo>
                    <a:pt x="426384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 8"/>
            <p:cNvSpPr/>
            <p:nvPr/>
          </p:nvSpPr>
          <p:spPr>
            <a:xfrm>
              <a:off x="8867499" y="3474347"/>
              <a:ext cx="426384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26384" y="0"/>
                  </a:moveTo>
                  <a:lnTo>
                    <a:pt x="426384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bre 9"/>
            <p:cNvSpPr/>
            <p:nvPr/>
          </p:nvSpPr>
          <p:spPr>
            <a:xfrm>
              <a:off x="7161961" y="2973962"/>
              <a:ext cx="2131922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2131922" y="74000"/>
                  </a:lnTo>
                  <a:lnTo>
                    <a:pt x="2131922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 10"/>
            <p:cNvSpPr/>
            <p:nvPr/>
          </p:nvSpPr>
          <p:spPr>
            <a:xfrm>
              <a:off x="7732823" y="3974733"/>
              <a:ext cx="105715" cy="3241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4193"/>
                  </a:lnTo>
                  <a:lnTo>
                    <a:pt x="105715" y="324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bre 11"/>
            <p:cNvSpPr/>
            <p:nvPr/>
          </p:nvSpPr>
          <p:spPr>
            <a:xfrm>
              <a:off x="7161961" y="3474347"/>
              <a:ext cx="852769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852769" y="74000"/>
                  </a:lnTo>
                  <a:lnTo>
                    <a:pt x="852769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bre 12"/>
            <p:cNvSpPr/>
            <p:nvPr/>
          </p:nvSpPr>
          <p:spPr>
            <a:xfrm>
              <a:off x="7116241" y="3474347"/>
              <a:ext cx="91440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orma libre 13"/>
            <p:cNvSpPr/>
            <p:nvPr/>
          </p:nvSpPr>
          <p:spPr>
            <a:xfrm>
              <a:off x="6309192" y="3474347"/>
              <a:ext cx="852769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52769" y="0"/>
                  </a:moveTo>
                  <a:lnTo>
                    <a:pt x="852769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bre 14"/>
            <p:cNvSpPr/>
            <p:nvPr/>
          </p:nvSpPr>
          <p:spPr>
            <a:xfrm>
              <a:off x="7116241" y="2973962"/>
              <a:ext cx="91440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a libre 15"/>
            <p:cNvSpPr/>
            <p:nvPr/>
          </p:nvSpPr>
          <p:spPr>
            <a:xfrm>
              <a:off x="4177269" y="2973962"/>
              <a:ext cx="2984691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84691" y="0"/>
                  </a:moveTo>
                  <a:lnTo>
                    <a:pt x="2984691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a libre 16"/>
            <p:cNvSpPr/>
            <p:nvPr/>
          </p:nvSpPr>
          <p:spPr>
            <a:xfrm>
              <a:off x="3324500" y="3474347"/>
              <a:ext cx="2131922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2131922" y="74000"/>
                  </a:lnTo>
                  <a:lnTo>
                    <a:pt x="2131922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orma libre 17"/>
            <p:cNvSpPr/>
            <p:nvPr/>
          </p:nvSpPr>
          <p:spPr>
            <a:xfrm>
              <a:off x="3324500" y="3474347"/>
              <a:ext cx="1279153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1279153" y="74000"/>
                  </a:lnTo>
                  <a:lnTo>
                    <a:pt x="1279153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orma libre 18"/>
            <p:cNvSpPr/>
            <p:nvPr/>
          </p:nvSpPr>
          <p:spPr>
            <a:xfrm>
              <a:off x="3324500" y="3474347"/>
              <a:ext cx="426384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00"/>
                  </a:lnTo>
                  <a:lnTo>
                    <a:pt x="426384" y="74000"/>
                  </a:lnTo>
                  <a:lnTo>
                    <a:pt x="426384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orma libre 19"/>
            <p:cNvSpPr/>
            <p:nvPr/>
          </p:nvSpPr>
          <p:spPr>
            <a:xfrm>
              <a:off x="2898115" y="3474347"/>
              <a:ext cx="426384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26384" y="0"/>
                  </a:moveTo>
                  <a:lnTo>
                    <a:pt x="426384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orma libre 20"/>
            <p:cNvSpPr/>
            <p:nvPr/>
          </p:nvSpPr>
          <p:spPr>
            <a:xfrm>
              <a:off x="1763439" y="3974733"/>
              <a:ext cx="105715" cy="3241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4193"/>
                  </a:lnTo>
                  <a:lnTo>
                    <a:pt x="105715" y="324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orma libre 21"/>
            <p:cNvSpPr/>
            <p:nvPr/>
          </p:nvSpPr>
          <p:spPr>
            <a:xfrm>
              <a:off x="2045346" y="3474347"/>
              <a:ext cx="1279153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79153" y="0"/>
                  </a:moveTo>
                  <a:lnTo>
                    <a:pt x="1279153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orma libre 22"/>
            <p:cNvSpPr/>
            <p:nvPr/>
          </p:nvSpPr>
          <p:spPr>
            <a:xfrm>
              <a:off x="1192577" y="3474347"/>
              <a:ext cx="2131922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31922" y="0"/>
                  </a:moveTo>
                  <a:lnTo>
                    <a:pt x="2131922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orma libre 23"/>
            <p:cNvSpPr/>
            <p:nvPr/>
          </p:nvSpPr>
          <p:spPr>
            <a:xfrm>
              <a:off x="3324500" y="2973962"/>
              <a:ext cx="3837460" cy="1480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837460" y="0"/>
                  </a:moveTo>
                  <a:lnTo>
                    <a:pt x="3837460" y="74000"/>
                  </a:lnTo>
                  <a:lnTo>
                    <a:pt x="0" y="74000"/>
                  </a:lnTo>
                  <a:lnTo>
                    <a:pt x="0" y="1480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orma libre 24"/>
            <p:cNvSpPr/>
            <p:nvPr/>
          </p:nvSpPr>
          <p:spPr>
            <a:xfrm>
              <a:off x="6809577" y="2621578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RPG</a:t>
              </a:r>
              <a:endParaRPr lang="en-US" sz="700" kern="1200" dirty="0"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2972116" y="3121963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bot_classes</a:t>
              </a:r>
              <a:endParaRPr lang="en-US" sz="700" kern="1200" dirty="0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840193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fght_system</a:t>
              </a:r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1692963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locations</a:t>
              </a:r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1869154" y="4122734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base_location.py</a:t>
              </a:r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2545732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main_menu</a:t>
              </a:r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3398501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start_game_menus</a:t>
              </a:r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4251270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base_handler.py</a:t>
              </a:r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5104039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game.py</a:t>
              </a:r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3824885" y="3121963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consts</a:t>
              </a:r>
              <a:endParaRPr lang="en-US" sz="700" kern="1200" dirty="0"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6809577" y="3121963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game_classes</a:t>
              </a:r>
              <a:endParaRPr lang="en-US" sz="700" kern="1200" dirty="0"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5956808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payer.py</a:t>
              </a:r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6809577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base_enemy.py</a:t>
              </a:r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7662346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items</a:t>
              </a:r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7838538" y="4122734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base_item.py</a:t>
              </a:r>
              <a:endParaRPr lang="en-US" sz="700" kern="1200" dirty="0"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8941500" y="3121963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saves</a:t>
              </a:r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8515115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data</a:t>
              </a:r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9367884" y="3622349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db</a:t>
              </a:r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9544076" y="4122734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games.db</a:t>
              </a:r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9794269" y="3121963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latin typeface="Calibri Light" panose="020F0302020204030204"/>
                </a:rPr>
                <a:t>utilities.py</a:t>
              </a:r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10647038" y="3121963"/>
              <a:ext cx="704767" cy="352383"/>
            </a:xfrm>
            <a:custGeom>
              <a:avLst/>
              <a:gdLst>
                <a:gd name="connsiteX0" fmla="*/ 0 w 704767"/>
                <a:gd name="connsiteY0" fmla="*/ 0 h 352383"/>
                <a:gd name="connsiteX1" fmla="*/ 704767 w 704767"/>
                <a:gd name="connsiteY1" fmla="*/ 0 h 352383"/>
                <a:gd name="connsiteX2" fmla="*/ 704767 w 704767"/>
                <a:gd name="connsiteY2" fmla="*/ 352383 h 352383"/>
                <a:gd name="connsiteX3" fmla="*/ 0 w 704767"/>
                <a:gd name="connsiteY3" fmla="*/ 352383 h 352383"/>
                <a:gd name="connsiteX4" fmla="*/ 0 w 704767"/>
                <a:gd name="connsiteY4" fmla="*/ 0 h 35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67" h="352383">
                  <a:moveTo>
                    <a:pt x="0" y="0"/>
                  </a:moveTo>
                  <a:lnTo>
                    <a:pt x="704767" y="0"/>
                  </a:lnTo>
                  <a:lnTo>
                    <a:pt x="704767" y="352383"/>
                  </a:lnTo>
                  <a:lnTo>
                    <a:pt x="0" y="352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/>
                <a:t>__main__.py</a:t>
              </a:r>
              <a:endParaRPr lang="en-US" sz="700" kern="1200" dirty="0">
                <a:latin typeface="Calibri Light" panose="020F03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8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6E67-9769-447A-A2DE-0AA7EDB0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47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sz="3500" dirty="0">
                <a:ea typeface="+mj-lt"/>
                <a:cs typeface="+mj-lt"/>
              </a:rPr>
              <a:t>Además de la biblioteca </a:t>
            </a:r>
            <a:r>
              <a:rPr lang="es-MX" sz="3500" dirty="0" err="1">
                <a:ea typeface="+mj-lt"/>
                <a:cs typeface="+mj-lt"/>
              </a:rPr>
              <a:t>telebot</a:t>
            </a:r>
            <a:r>
              <a:rPr lang="es-MX" sz="3500" dirty="0">
                <a:ea typeface="+mj-lt"/>
                <a:cs typeface="+mj-lt"/>
              </a:rPr>
              <a:t>, se utilizaron los módulos integrados time (para simular las cargas y la Duración de las acciones), </a:t>
            </a:r>
            <a:r>
              <a:rPr lang="es-MX" sz="3500" dirty="0" err="1">
                <a:ea typeface="+mj-lt"/>
                <a:cs typeface="+mj-lt"/>
              </a:rPr>
              <a:t>random</a:t>
            </a:r>
            <a:r>
              <a:rPr lang="es-MX" sz="3500" dirty="0">
                <a:ea typeface="+mj-lt"/>
                <a:cs typeface="+mj-lt"/>
              </a:rPr>
              <a:t> (para determinar la probabilidad de error en el sistema de batalla), os (para usar variables de configuración) y el módulo de terceros SQL-</a:t>
            </a:r>
            <a:r>
              <a:rPr lang="es-MX" sz="3500" dirty="0" err="1">
                <a:ea typeface="+mj-lt"/>
                <a:cs typeface="+mj-lt"/>
              </a:rPr>
              <a:t>alchemy</a:t>
            </a:r>
            <a:r>
              <a:rPr lang="es-MX" sz="3500" dirty="0">
                <a:ea typeface="+mj-lt"/>
                <a:cs typeface="+mj-lt"/>
              </a:rPr>
              <a:t>(para guardar datos de juegos en la base de datos)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181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8587-FCAB-47F4-A99D-DB331815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Trabajando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Git</a:t>
            </a:r>
            <a:endParaRPr lang="en-US" dirty="0">
              <a:cs typeface="Calibri Light"/>
            </a:endParaRP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B43BAB0-84C7-4A4B-9EEB-E538501A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952619"/>
            <a:ext cx="5679687" cy="4458177"/>
          </a:xfrm>
          <a:prstGeom prst="rect">
            <a:avLst/>
          </a:prstGeom>
        </p:spPr>
      </p:pic>
      <p:pic>
        <p:nvPicPr>
          <p:cNvPr id="7" name="Picture 7" descr="A picture containing drawing, fabric&#10;&#10;Description generated with very high confidence">
            <a:extLst>
              <a:ext uri="{FF2B5EF4-FFF2-40B4-BE49-F238E27FC236}">
                <a16:creationId xmlns:a16="http://schemas.microsoft.com/office/drawing/2014/main" id="{8239F4A3-82F4-4F06-8410-C2BA7A68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053" y="2106419"/>
            <a:ext cx="2273454" cy="22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C28-5A5C-4E6B-BC14-6D67430B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0391"/>
          </a:xfrm>
        </p:spPr>
        <p:txBody>
          <a:bodyPr/>
          <a:lstStyle/>
          <a:p>
            <a:r>
              <a:rPr lang="es-MX" sz="3500" dirty="0">
                <a:cs typeface="Calibri Light"/>
              </a:rPr>
              <a:t>Guardar juegos implementados a través de </a:t>
            </a:r>
            <a:r>
              <a:rPr lang="es-MX" sz="3500" dirty="0" err="1">
                <a:cs typeface="Calibri Light"/>
              </a:rPr>
              <a:t>postgres</a:t>
            </a:r>
            <a:r>
              <a:rPr lang="es-MX" sz="3500" dirty="0">
                <a:cs typeface="Calibri Light"/>
              </a:rPr>
              <a:t> base de datos. En la base de datos en la tabla </a:t>
            </a:r>
            <a:r>
              <a:rPr lang="es-MX" sz="3500" dirty="0" err="1">
                <a:cs typeface="Calibri Light"/>
              </a:rPr>
              <a:t>games</a:t>
            </a:r>
            <a:r>
              <a:rPr lang="es-MX" sz="3500" dirty="0">
                <a:cs typeface="Calibri Light"/>
              </a:rPr>
              <a:t> para cada juego se almacena su id (dependiente del chat) y los datos que requieren guardar para interactuar con la base la clase </a:t>
            </a:r>
            <a:r>
              <a:rPr lang="es-MX" sz="3500" dirty="0" err="1">
                <a:cs typeface="Calibri Light"/>
              </a:rPr>
              <a:t>Game</a:t>
            </a:r>
            <a:r>
              <a:rPr lang="es-MX" sz="3500" dirty="0">
                <a:cs typeface="Calibri Light"/>
              </a:rPr>
              <a:t> tiene los métodos </a:t>
            </a:r>
            <a:r>
              <a:rPr lang="es-MX" sz="3500" dirty="0" err="1">
                <a:cs typeface="Calibri Light"/>
              </a:rPr>
              <a:t>save</a:t>
            </a:r>
            <a:r>
              <a:rPr lang="es-MX" sz="3500" dirty="0">
                <a:cs typeface="Calibri Light"/>
              </a:rPr>
              <a:t>() y </a:t>
            </a:r>
            <a:r>
              <a:rPr lang="es-MX" sz="3500" dirty="0" err="1">
                <a:cs typeface="Calibri Light"/>
              </a:rPr>
              <a:t>load_save</a:t>
            </a:r>
            <a:r>
              <a:rPr lang="es-MX" sz="3500" dirty="0">
                <a:cs typeface="Calibri Light"/>
              </a:rPr>
              <a:t>()</a:t>
            </a:r>
            <a:endParaRPr lang="en-US" sz="35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590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4483-392A-4911-85C8-35C6B0B8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500" dirty="0">
                <a:cs typeface="Calibri Light"/>
              </a:rPr>
              <a:t>Este proyecto tiene un gran potencial para el desarrollo, ya que en él, como en todos los juegos, se puede añadir infinitamente nuevas mecánicas</a:t>
            </a:r>
            <a:endParaRPr lang="en-US" sz="3500" dirty="0" err="1">
              <a:cs typeface="Calibri Ligh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F186A6-1B81-43D7-8F84-0A49596D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340112"/>
            <a:ext cx="2743200" cy="38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9B8-3D0F-4441-8646-4044223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517" y="2753345"/>
            <a:ext cx="5478966" cy="1344148"/>
          </a:xfrm>
        </p:spPr>
        <p:txBody>
          <a:bodyPr/>
          <a:lstStyle/>
          <a:p>
            <a:r>
              <a:rPr lang="en-US" dirty="0">
                <a:cs typeface="Calibri Light"/>
              </a:rPr>
              <a:t>Gracias </a:t>
            </a:r>
            <a:r>
              <a:rPr lang="en-US" dirty="0" err="1">
                <a:cs typeface="Calibri Light"/>
              </a:rPr>
              <a:t>por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su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atención</a:t>
            </a:r>
            <a:r>
              <a:rPr lang="en-US" dirty="0">
                <a:cs typeface="Calibri Light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2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302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Negative Space</vt:lpstr>
      <vt:lpstr>La idea del proyecto era escribir un RPG de texto en la plataforma Telegram del bot. La aplicación debería haber proporcionado las siguientes características:     </vt:lpstr>
      <vt:lpstr>La interacción con Telegram en el proyecto se implementa con la ayuda de la biblioteca Telebot. Todas las clases del juego se dividen en dos tipos: game_classes y bot_classes, en las clases de "juego" se mantiene la lógica principal del juego: interacción con cosas, sistema de combate, sistema de equipamiento, etc.</vt:lpstr>
      <vt:lpstr>Estructura de archivos</vt:lpstr>
      <vt:lpstr>Además de la biblioteca telebot, se utilizaron los módulos integrados time (para simular las cargas y la Duración de las acciones), random (para determinar la probabilidad de error en el sistema de batalla), os (para usar variables de configuración) y el módulo de terceros SQL-alchemy(para guardar datos de juegos en la base de datos)</vt:lpstr>
      <vt:lpstr>Trabajando en Git</vt:lpstr>
      <vt:lpstr>Guardar juegos implementados a través de postgres base de datos. En la base de datos en la tabla games para cada juego se almacena su id (dependiente del chat) y los datos que requieren guardar para interactuar con la base la clase Game tiene los métodos save() y load_save()</vt:lpstr>
      <vt:lpstr>Este proyecto tiene un gran potencial para el desarrollo, ya que en él, como en todos los juegos, se puede añadir infinitamente nuevas mecánicas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Juan Gil</cp:lastModifiedBy>
  <cp:revision>352</cp:revision>
  <dcterms:created xsi:type="dcterms:W3CDTF">2020-05-11T10:06:40Z</dcterms:created>
  <dcterms:modified xsi:type="dcterms:W3CDTF">2021-06-25T02:16:09Z</dcterms:modified>
</cp:coreProperties>
</file>