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8A8C91"/>
    <a:srgbClr val="FFE480"/>
    <a:srgbClr val="F7DC7A"/>
    <a:srgbClr val="F6F6F6"/>
    <a:srgbClr val="5C81AA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92" autoAdjust="0"/>
    <p:restoredTop sz="94640" autoAdjust="0"/>
  </p:normalViewPr>
  <p:slideViewPr>
    <p:cSldViewPr snapToGrid="0">
      <p:cViewPr varScale="1">
        <p:scale>
          <a:sx n="142" d="100"/>
          <a:sy n="142" d="100"/>
        </p:scale>
        <p:origin x="348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A7EE71F-E798-406E-8F5B-301C22D41E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2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E1A5C6-D7D1-411F-BE16-5B9FD3056C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22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2E5B16-8FF2-4EAB-83EC-00B59AA2E0D4}" type="slidenum">
              <a:rPr lang="en-US"/>
              <a:pPr/>
              <a:t>1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7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56" name="Picture 28" descr="The world leader tagline_v2"/>
          <p:cNvPicPr>
            <a:picLocks noChangeAspect="1" noChangeArrowheads="1"/>
          </p:cNvPicPr>
          <p:nvPr/>
        </p:nvPicPr>
        <p:blipFill>
          <a:blip r:embed="rId2" cstate="print"/>
          <a:srcRect l="1279" t="5391" r="5518" b="6471"/>
          <a:stretch>
            <a:fillRect/>
          </a:stretch>
        </p:blipFill>
        <p:spPr bwMode="auto">
          <a:xfrm>
            <a:off x="0" y="5949950"/>
            <a:ext cx="9144000" cy="908050"/>
          </a:xfrm>
          <a:prstGeom prst="rect">
            <a:avLst/>
          </a:prstGeom>
          <a:noFill/>
        </p:spPr>
      </p:pic>
      <p:sp>
        <p:nvSpPr>
          <p:cNvPr id="993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870200" y="2409825"/>
            <a:ext cx="6054725" cy="1101725"/>
          </a:xfrm>
        </p:spPr>
        <p:txBody>
          <a:bodyPr lIns="91430" rIns="91430"/>
          <a:lstStyle>
            <a:lvl1pPr>
              <a:lnSpc>
                <a:spcPct val="105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70200" y="3586163"/>
            <a:ext cx="5284788" cy="18796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0" y="779463"/>
            <a:ext cx="9144000" cy="1587"/>
          </a:xfrm>
          <a:prstGeom prst="line">
            <a:avLst/>
          </a:prstGeom>
          <a:noFill/>
          <a:ln w="57150">
            <a:solidFill>
              <a:srgbClr val="5C81AA"/>
            </a:solidFill>
            <a:round/>
            <a:headEnd/>
            <a:tailEnd/>
          </a:ln>
          <a:effectLst/>
        </p:spPr>
      </p:cxn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1060450" y="2982913"/>
            <a:ext cx="1525588" cy="0"/>
          </a:xfrm>
          <a:prstGeom prst="line">
            <a:avLst/>
          </a:prstGeom>
          <a:noFill/>
          <a:ln w="57150">
            <a:solidFill>
              <a:srgbClr val="5C81A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V="1">
            <a:off x="1057275" y="790575"/>
            <a:ext cx="0" cy="5453063"/>
          </a:xfrm>
          <a:prstGeom prst="line">
            <a:avLst/>
          </a:prstGeom>
          <a:noFill/>
          <a:ln w="57150">
            <a:solidFill>
              <a:srgbClr val="5C81A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928688" y="6286500"/>
            <a:ext cx="255587" cy="247650"/>
          </a:xfrm>
          <a:prstGeom prst="ellipse">
            <a:avLst/>
          </a:prstGeom>
          <a:solidFill>
            <a:srgbClr val="F51D30"/>
          </a:solidFill>
          <a:ln w="25400">
            <a:noFill/>
            <a:round/>
            <a:headEnd/>
            <a:tailEnd/>
          </a:ln>
        </p:spPr>
        <p:txBody>
          <a:bodyPr anchor="ctr"/>
          <a:lstStyle/>
          <a:p>
            <a:pPr algn="ctr" defTabSz="457200" eaLnBrk="1" hangingPunct="1"/>
            <a:endParaRPr lang="en-US" sz="1800" b="1">
              <a:solidFill>
                <a:srgbClr val="FFFFFF"/>
              </a:solidFill>
              <a:ea typeface="ＭＳ Ｐゴシック" pitchFamily="68" charset="-128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625725" y="2863850"/>
            <a:ext cx="246063" cy="247650"/>
          </a:xfrm>
          <a:prstGeom prst="ellipse">
            <a:avLst/>
          </a:prstGeom>
          <a:solidFill>
            <a:schemeClr val="folHlink"/>
          </a:solidFill>
          <a:ln w="25400">
            <a:noFill/>
            <a:round/>
            <a:headEnd/>
            <a:tailEnd/>
          </a:ln>
        </p:spPr>
        <p:txBody>
          <a:bodyPr anchor="ctr"/>
          <a:lstStyle/>
          <a:p>
            <a:pPr algn="ctr" defTabSz="457200" eaLnBrk="1" hangingPunct="1"/>
            <a:endParaRPr lang="en-US" sz="1800" b="1">
              <a:solidFill>
                <a:srgbClr val="FFFFFF"/>
              </a:solidFill>
              <a:ea typeface="ＭＳ Ｐゴシック" pitchFamily="68" charset="-128"/>
            </a:endParaRPr>
          </a:p>
        </p:txBody>
      </p:sp>
      <p:pic>
        <p:nvPicPr>
          <p:cNvPr id="99354" name="Picture 3" descr="ThermoFisher_PPT-Logo_032-B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563" y="241300"/>
            <a:ext cx="1860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7488" y="47625"/>
            <a:ext cx="2109787" cy="6003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4950" y="47625"/>
            <a:ext cx="6180138" cy="60039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950" y="1185863"/>
            <a:ext cx="4144963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313" y="1185863"/>
            <a:ext cx="4144962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309" name="Straight Connector 17"/>
          <p:cNvCxnSpPr>
            <a:cxnSpLocks noChangeShapeType="1"/>
          </p:cNvCxnSpPr>
          <p:nvPr/>
        </p:nvCxnSpPr>
        <p:spPr bwMode="auto">
          <a:xfrm rot="10800000" flipV="1">
            <a:off x="0" y="769938"/>
            <a:ext cx="9144000" cy="0"/>
          </a:xfrm>
          <a:prstGeom prst="line">
            <a:avLst/>
          </a:prstGeom>
          <a:noFill/>
          <a:ln w="57150">
            <a:solidFill>
              <a:srgbClr val="5C81AA"/>
            </a:solidFill>
            <a:round/>
            <a:headEnd/>
            <a:tailEnd/>
          </a:ln>
        </p:spPr>
      </p:cxnSp>
      <p:sp>
        <p:nvSpPr>
          <p:cNvPr id="9831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1185863"/>
            <a:ext cx="8442325" cy="486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8312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265113" y="47625"/>
            <a:ext cx="8289925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16" rIns="45720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120650" y="6383338"/>
            <a:ext cx="1309688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fld id="{DC826D44-8278-4541-8364-25A15699DFBF}" type="slidenum">
              <a:rPr lang="en-US" sz="1000" b="1"/>
              <a:pPr/>
              <a:t>‹#›</a:t>
            </a:fld>
            <a:endParaRPr lang="en-US" sz="1200" b="1"/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>
            <a:off x="-7938" y="6311900"/>
            <a:ext cx="9151938" cy="0"/>
          </a:xfrm>
          <a:prstGeom prst="line">
            <a:avLst/>
          </a:prstGeom>
          <a:noFill/>
          <a:ln w="28575">
            <a:solidFill>
              <a:srgbClr val="4F6F9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8327" name="Picture 3" descr="ThermoFisher_PPT-Logo_032-Bk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89863" y="6478588"/>
            <a:ext cx="12319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>
    <p:fade/>
  </p:transition>
  <p:txStyles>
    <p:titleStyle>
      <a:lvl1pPr algn="l" rtl="0" fontAlgn="base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fontAlgn="base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fontAlgn="base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fontAlgn="base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188913" indent="-188913" algn="l" rtl="0" fontAlgn="base">
        <a:spcBef>
          <a:spcPct val="0"/>
        </a:spcBef>
        <a:spcAft>
          <a:spcPct val="2000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8325" indent="-188913" algn="l" rtl="0" fontAlgn="base">
        <a:spcBef>
          <a:spcPct val="0"/>
        </a:spcBef>
        <a:spcAft>
          <a:spcPct val="20000"/>
        </a:spcAft>
        <a:buClr>
          <a:schemeClr val="tx1"/>
        </a:buClr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923925" indent="-16510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1317625" indent="-203200" algn="l" rtl="0" fontAlgn="base">
        <a:spcBef>
          <a:spcPct val="0"/>
        </a:spcBef>
        <a:spcAft>
          <a:spcPct val="20000"/>
        </a:spcAft>
        <a:buFont typeface="Symbol" pitchFamily="68" charset="2"/>
        <a:buChar char="-"/>
        <a:defRPr sz="1600">
          <a:solidFill>
            <a:schemeClr val="tx1"/>
          </a:solidFill>
          <a:latin typeface="+mn-lt"/>
        </a:defRPr>
      </a:lvl4pPr>
      <a:lvl5pPr marL="1716088" indent="-182563" algn="l" rtl="0" fontAlgn="base">
        <a:spcBef>
          <a:spcPct val="0"/>
        </a:spcBef>
        <a:spcAft>
          <a:spcPct val="20000"/>
        </a:spcAft>
        <a:buChar char="•"/>
        <a:defRPr sz="1500">
          <a:solidFill>
            <a:schemeClr val="tx1"/>
          </a:solidFill>
          <a:latin typeface="+mn-lt"/>
        </a:defRPr>
      </a:lvl5pPr>
      <a:lvl6pPr marL="2173288" indent="-182563" algn="l" rtl="0" fontAlgn="base">
        <a:spcBef>
          <a:spcPct val="0"/>
        </a:spcBef>
        <a:spcAft>
          <a:spcPct val="20000"/>
        </a:spcAft>
        <a:buChar char="•"/>
        <a:defRPr sz="1500">
          <a:solidFill>
            <a:schemeClr val="tx1"/>
          </a:solidFill>
          <a:latin typeface="+mn-lt"/>
        </a:defRPr>
      </a:lvl6pPr>
      <a:lvl7pPr marL="2630488" indent="-182563" algn="l" rtl="0" fontAlgn="base">
        <a:spcBef>
          <a:spcPct val="0"/>
        </a:spcBef>
        <a:spcAft>
          <a:spcPct val="20000"/>
        </a:spcAft>
        <a:buChar char="•"/>
        <a:defRPr sz="1500">
          <a:solidFill>
            <a:schemeClr val="tx1"/>
          </a:solidFill>
          <a:latin typeface="+mn-lt"/>
        </a:defRPr>
      </a:lvl7pPr>
      <a:lvl8pPr marL="3087688" indent="-182563" algn="l" rtl="0" fontAlgn="base">
        <a:spcBef>
          <a:spcPct val="0"/>
        </a:spcBef>
        <a:spcAft>
          <a:spcPct val="20000"/>
        </a:spcAft>
        <a:buChar char="•"/>
        <a:defRPr sz="1500">
          <a:solidFill>
            <a:schemeClr val="tx1"/>
          </a:solidFill>
          <a:latin typeface="+mn-lt"/>
        </a:defRPr>
      </a:lvl8pPr>
      <a:lvl9pPr marL="3544888" indent="-182563" algn="l" rtl="0" fontAlgn="base">
        <a:spcBef>
          <a:spcPct val="0"/>
        </a:spcBef>
        <a:spcAft>
          <a:spcPct val="20000"/>
        </a:spcAft>
        <a:buChar char="•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35" name="Rectangle 7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RawFileReader</a:t>
            </a:r>
            <a:r>
              <a:rPr lang="en-US" dirty="0"/>
              <a:t> Workshop</a:t>
            </a:r>
          </a:p>
        </p:txBody>
      </p:sp>
      <p:sp>
        <p:nvSpPr>
          <p:cNvPr id="36936" name="Rectangle 7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 algn="ctr"/>
            <a:r>
              <a:rPr lang="en-US" dirty="0" err="1"/>
              <a:t>RawFileReader</a:t>
            </a:r>
            <a:r>
              <a:rPr lang="en-US" dirty="0"/>
              <a:t> is our </a:t>
            </a:r>
            <a:r>
              <a:rPr lang="en-US" dirty="0" err="1"/>
              <a:t>.Net</a:t>
            </a:r>
            <a:r>
              <a:rPr lang="en-US" dirty="0"/>
              <a:t> package for reading RAW files on Windows, </a:t>
            </a:r>
            <a:r>
              <a:rPr lang="en-US" dirty="0" err="1"/>
              <a:t>Linux,and</a:t>
            </a:r>
            <a:r>
              <a:rPr lang="en-US" dirty="0"/>
              <a:t> MacOS.</a:t>
            </a:r>
          </a:p>
          <a:p>
            <a:endParaRPr lang="en-US" dirty="0"/>
          </a:p>
          <a:p>
            <a:pPr lvl="1"/>
            <a:endParaRPr lang="en-US" dirty="0"/>
          </a:p>
          <a:p>
            <a:pPr algn="ctr"/>
            <a:r>
              <a:rPr lang="en-US" dirty="0"/>
              <a:t>On Tuesday, June 5</a:t>
            </a:r>
            <a:r>
              <a:rPr lang="en-US" baseline="30000" dirty="0"/>
              <a:t>th</a:t>
            </a:r>
            <a:r>
              <a:rPr lang="en-US" dirty="0"/>
              <a:t> from 11:30AM to 1:00PM in room 314 at the Hilton San </a:t>
            </a:r>
            <a:r>
              <a:rPr lang="en-US"/>
              <a:t>Diego Bay Front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Learn about </a:t>
            </a:r>
            <a:r>
              <a:rPr lang="en-US" dirty="0" err="1"/>
              <a:t>RawFileReader</a:t>
            </a:r>
            <a:r>
              <a:rPr lang="en-US" dirty="0"/>
              <a:t> and how to use it.	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010 Thermo Fisher PPT template (2)">
  <a:themeElements>
    <a:clrScheme name="">
      <a:dk1>
        <a:srgbClr val="000000"/>
      </a:dk1>
      <a:lt1>
        <a:srgbClr val="C7C9C7"/>
      </a:lt1>
      <a:dk2>
        <a:srgbClr val="FFFFFF"/>
      </a:dk2>
      <a:lt2>
        <a:srgbClr val="444547"/>
      </a:lt2>
      <a:accent1>
        <a:srgbClr val="BDCBE4"/>
      </a:accent1>
      <a:accent2>
        <a:srgbClr val="FFFFFF"/>
      </a:accent2>
      <a:accent3>
        <a:srgbClr val="E0E1E0"/>
      </a:accent3>
      <a:accent4>
        <a:srgbClr val="000000"/>
      </a:accent4>
      <a:accent5>
        <a:srgbClr val="DBE2EF"/>
      </a:accent5>
      <a:accent6>
        <a:srgbClr val="E7E7E7"/>
      </a:accent6>
      <a:hlink>
        <a:srgbClr val="5C81AA"/>
      </a:hlink>
      <a:folHlink>
        <a:srgbClr val="F51D30"/>
      </a:folHlink>
    </a:clrScheme>
    <a:fontScheme name="2010 Thermo Fisher PPT template (2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10 Thermo Fisher PPT template (2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 Thermo Fisher PPT template (2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 Thermo Fisher PPT template (2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 Thermo Fisher PPT template (2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 Thermo Fisher PPT template (2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 Thermo Fisher PPT template (2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 Thermo Fisher PPT template (2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 Thermo Fisher PPT template (2) 8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 Thermo Fisher PPT template (2) 9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3148</TotalTime>
  <Words>49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Symbol</vt:lpstr>
      <vt:lpstr>2010 Thermo Fisher PPT template (2)</vt:lpstr>
      <vt:lpstr>RawFileReader Workshop</vt:lpstr>
    </vt:vector>
  </TitlesOfParts>
  <Manager/>
  <Company>ThermoFisher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subject/>
  <dc:creator>ThermoFisher</dc:creator>
  <cp:keywords/>
  <dc:description>Please see additional notes on template's last page.</dc:description>
  <cp:lastModifiedBy>Shofstahl, Jim</cp:lastModifiedBy>
  <cp:revision>233</cp:revision>
  <cp:lastPrinted>2006-10-31T19:30:04Z</cp:lastPrinted>
  <dcterms:created xsi:type="dcterms:W3CDTF">2010-01-14T20:26:28Z</dcterms:created>
  <dcterms:modified xsi:type="dcterms:W3CDTF">2018-05-30T14:40:04Z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000800bc01000000000001024120</vt:lpwstr>
  </property>
</Properties>
</file>