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Lst>
  <p:notesMasterIdLst>
    <p:notesMasterId r:id="rId20"/>
  </p:notesMasterIdLst>
  <p:sldIdLst>
    <p:sldId id="256" r:id="rId6"/>
    <p:sldId id="257" r:id="rId7"/>
    <p:sldId id="258" r:id="rId8"/>
    <p:sldId id="259" r:id="rId9"/>
    <p:sldId id="260" r:id="rId10"/>
    <p:sldId id="261" r:id="rId11"/>
    <p:sldId id="262" r:id="rId12"/>
    <p:sldId id="263" r:id="rId13"/>
    <p:sldId id="349" r:id="rId14"/>
    <p:sldId id="351" r:id="rId15"/>
    <p:sldId id="357" r:id="rId16"/>
    <p:sldId id="265" r:id="rId17"/>
    <p:sldId id="358" r:id="rId18"/>
    <p:sldId id="264" r:id="rId19"/>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03" autoAdjust="0"/>
    <p:restoredTop sz="98848" autoAdjust="0"/>
  </p:normalViewPr>
  <p:slideViewPr>
    <p:cSldViewPr snapToGrid="0" showGuides="1">
      <p:cViewPr varScale="1">
        <p:scale>
          <a:sx n="114" d="100"/>
          <a:sy n="114" d="100"/>
        </p:scale>
        <p:origin x="852"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5C61588C-352D-42A1-A906-5EEAFC4D2838}" type="datetimeFigureOut">
              <a:rPr lang="en-US" smtClean="0"/>
              <a:pPr/>
              <a:t>5/22/2019</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695907E6-12FA-4999-B01D-739F46B6DD63}" type="slidenum">
              <a:rPr lang="en-US" smtClean="0"/>
              <a:pPr/>
              <a:t>‹#›</a:t>
            </a:fld>
            <a:endParaRPr lang="en-US"/>
          </a:p>
        </p:txBody>
      </p:sp>
    </p:spTree>
    <p:extLst>
      <p:ext uri="{BB962C8B-B14F-4D97-AF65-F5344CB8AC3E}">
        <p14:creationId xmlns:p14="http://schemas.microsoft.com/office/powerpoint/2010/main" val="3205989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cstate="print">
            <a:lum/>
          </a:blip>
          <a:srcRect/>
          <a:stretch>
            <a:fillRect t="-11000" b="-11000"/>
          </a:stretch>
        </a:blipFill>
        <a:effectLst/>
      </p:bgPr>
    </p:bg>
    <p:spTree>
      <p:nvGrpSpPr>
        <p:cNvPr id="1" name=""/>
        <p:cNvGrpSpPr/>
        <p:nvPr/>
      </p:nvGrpSpPr>
      <p:grpSpPr>
        <a:xfrm>
          <a:off x="0" y="0"/>
          <a:ext cx="0" cy="0"/>
          <a:chOff x="0" y="0"/>
          <a:chExt cx="0" cy="0"/>
        </a:xfrm>
      </p:grpSpPr>
      <p:sp>
        <p:nvSpPr>
          <p:cNvPr id="9" name="Rectangle 8"/>
          <p:cNvSpPr/>
          <p:nvPr/>
        </p:nvSpPr>
        <p:spPr bwMode="auto">
          <a:xfrm>
            <a:off x="0" y="3429000"/>
            <a:ext cx="12192000" cy="3436044"/>
          </a:xfrm>
          <a:prstGeom prst="rect">
            <a:avLst/>
          </a:prstGeom>
          <a:solidFill>
            <a:schemeClr val="bg1">
              <a:alpha val="85000"/>
            </a:scheme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endParaRPr lang="en-US" sz="1800">
              <a:latin typeface="Arial" pitchFamily="124" charset="0"/>
            </a:endParaRPr>
          </a:p>
        </p:txBody>
      </p:sp>
      <p:pic>
        <p:nvPicPr>
          <p:cNvPr id="10" name="image12.png"/>
          <p:cNvPicPr/>
          <p:nvPr userDrawn="1"/>
        </p:nvPicPr>
        <p:blipFill>
          <a:blip r:embed="rId3" cstate="print">
            <a:extLst/>
          </a:blip>
          <a:stretch>
            <a:fillRect/>
          </a:stretch>
        </p:blipFill>
        <p:spPr>
          <a:xfrm>
            <a:off x="336553" y="3650462"/>
            <a:ext cx="2376099" cy="569187"/>
          </a:xfrm>
          <a:prstGeom prst="rect">
            <a:avLst/>
          </a:prstGeom>
          <a:ln w="12700" cap="flat">
            <a:noFill/>
            <a:miter lim="400000"/>
          </a:ln>
          <a:effectLst/>
        </p:spPr>
      </p:pic>
      <p:sp>
        <p:nvSpPr>
          <p:cNvPr id="16" name="Text Placeholder 15"/>
          <p:cNvSpPr>
            <a:spLocks noGrp="1"/>
          </p:cNvSpPr>
          <p:nvPr userDrawn="1">
            <p:ph type="body" sz="quarter" idx="10" hasCustomPrompt="1"/>
          </p:nvPr>
        </p:nvSpPr>
        <p:spPr>
          <a:xfrm>
            <a:off x="336550" y="5368413"/>
            <a:ext cx="4023360" cy="932010"/>
          </a:xfrm>
        </p:spPr>
        <p:txBody>
          <a:bodyPr/>
          <a:lstStyle>
            <a:lvl1pPr>
              <a:spcAft>
                <a:spcPts val="0"/>
              </a:spcAft>
              <a:buFontTx/>
              <a:buNone/>
              <a:defRPr sz="1600" b="0" baseline="0">
                <a:solidFill>
                  <a:schemeClr val="accent5"/>
                </a:solidFill>
              </a:defRPr>
            </a:lvl1pPr>
            <a:lvl2pPr marL="114300" indent="4763">
              <a:spcAft>
                <a:spcPts val="0"/>
              </a:spcAft>
              <a:buFontTx/>
              <a:buNone/>
              <a:defRPr sz="1400" i="1" baseline="0">
                <a:solidFill>
                  <a:schemeClr val="accent5"/>
                </a:solidFill>
              </a:defRPr>
            </a:lvl2pPr>
          </a:lstStyle>
          <a:p>
            <a:pPr lvl="0"/>
            <a:r>
              <a:rPr lang="en-US" dirty="0"/>
              <a:t>16pt Presenter Name</a:t>
            </a:r>
          </a:p>
          <a:p>
            <a:pPr lvl="1"/>
            <a:r>
              <a:rPr lang="en-US" dirty="0"/>
              <a:t>14pt Italic Presenter Title </a:t>
            </a:r>
          </a:p>
        </p:txBody>
      </p:sp>
      <p:sp>
        <p:nvSpPr>
          <p:cNvPr id="18" name="Title 16"/>
          <p:cNvSpPr>
            <a:spLocks noGrp="1"/>
          </p:cNvSpPr>
          <p:nvPr userDrawn="1">
            <p:ph type="title" hasCustomPrompt="1"/>
          </p:nvPr>
        </p:nvSpPr>
        <p:spPr>
          <a:xfrm>
            <a:off x="336551" y="4850575"/>
            <a:ext cx="11548533" cy="443190"/>
          </a:xfrm>
          <a:noFill/>
        </p:spPr>
        <p:txBody>
          <a:bodyPr wrap="square" lIns="91440">
            <a:noAutofit/>
          </a:bodyPr>
          <a:lstStyle>
            <a:lvl1pPr>
              <a:defRPr sz="2800" b="1">
                <a:solidFill>
                  <a:schemeClr val="accent5"/>
                </a:solidFill>
              </a:defRPr>
            </a:lvl1pPr>
          </a:lstStyle>
          <a:p>
            <a:r>
              <a:rPr lang="en-US" dirty="0"/>
              <a:t>28pt Arial Title</a:t>
            </a:r>
          </a:p>
        </p:txBody>
      </p:sp>
      <p:grpSp>
        <p:nvGrpSpPr>
          <p:cNvPr id="2" name="Group 5"/>
          <p:cNvGrpSpPr/>
          <p:nvPr userDrawn="1"/>
        </p:nvGrpSpPr>
        <p:grpSpPr>
          <a:xfrm>
            <a:off x="0" y="6297614"/>
            <a:ext cx="12192000" cy="567431"/>
            <a:chOff x="0" y="6289662"/>
            <a:chExt cx="9144000" cy="567431"/>
          </a:xfrm>
        </p:grpSpPr>
        <p:sp>
          <p:nvSpPr>
            <p:cNvPr id="7" name="Rectangle 6"/>
            <p:cNvSpPr/>
            <p:nvPr/>
          </p:nvSpPr>
          <p:spPr bwMode="auto">
            <a:xfrm>
              <a:off x="0" y="6289662"/>
              <a:ext cx="9144000" cy="567431"/>
            </a:xfrm>
            <a:prstGeom prst="rect">
              <a:avLst/>
            </a:prstGeom>
            <a:solidFill>
              <a:schemeClr val="accent4"/>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endParaRPr lang="en-US" sz="1800">
                <a:latin typeface="Arial" pitchFamily="124" charset="0"/>
              </a:endParaRPr>
            </a:p>
          </p:txBody>
        </p:sp>
        <p:sp>
          <p:nvSpPr>
            <p:cNvPr id="8" name="TextBox 7"/>
            <p:cNvSpPr txBox="1"/>
            <p:nvPr/>
          </p:nvSpPr>
          <p:spPr>
            <a:xfrm>
              <a:off x="4572000" y="6467489"/>
              <a:ext cx="4320089" cy="215444"/>
            </a:xfrm>
            <a:prstGeom prst="rect">
              <a:avLst/>
            </a:prstGeom>
            <a:noFill/>
          </p:spPr>
          <p:txBody>
            <a:bodyPr vert="horz" wrap="square" lIns="0" tIns="0" rIns="0" bIns="0" rtlCol="0" anchor="ctr" anchorCtr="0">
              <a:noAutofit/>
            </a:bodyPr>
            <a:lstStyle/>
            <a:p>
              <a:pPr algn="r"/>
              <a:r>
                <a:rPr lang="en-US" sz="1400" dirty="0">
                  <a:solidFill>
                    <a:schemeClr val="bg1"/>
                  </a:solidFill>
                  <a:latin typeface="Arial"/>
                </a:rPr>
                <a:t>The world leader in serving science</a:t>
              </a:r>
            </a:p>
          </p:txBody>
        </p:sp>
      </p:grpSp>
    </p:spTree>
    <p:extLst>
      <p:ext uri="{BB962C8B-B14F-4D97-AF65-F5344CB8AC3E}">
        <p14:creationId xmlns:p14="http://schemas.microsoft.com/office/powerpoint/2010/main" val="247994729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with content bar">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0" hasCustomPrompt="1"/>
          </p:nvPr>
        </p:nvSpPr>
        <p:spPr>
          <a:xfrm>
            <a:off x="0" y="533401"/>
            <a:ext cx="12192000" cy="1979613"/>
          </a:xfrm>
          <a:solidFill>
            <a:srgbClr val="7FBA00"/>
          </a:solidFill>
        </p:spPr>
        <p:txBody>
          <a:bodyPr lIns="274320" anchor="ctr" anchorCtr="0"/>
          <a:lstStyle>
            <a:lvl1pPr marL="0" indent="0">
              <a:spcBef>
                <a:spcPts val="600"/>
              </a:spcBef>
              <a:buClr>
                <a:schemeClr val="bg1"/>
              </a:buClr>
              <a:buFontTx/>
              <a:buNone/>
              <a:defRPr sz="1800" baseline="0">
                <a:solidFill>
                  <a:schemeClr val="bg1"/>
                </a:solidFill>
              </a:defRPr>
            </a:lvl1pPr>
            <a:lvl2pPr marL="171450" indent="0">
              <a:buFontTx/>
              <a:buNone/>
              <a:defRPr sz="1600"/>
            </a:lvl2pPr>
          </a:lstStyle>
          <a:p>
            <a:pPr marL="0" indent="0">
              <a:spcBef>
                <a:spcPts val="600"/>
              </a:spcBef>
              <a:buClr>
                <a:schemeClr val="bg1"/>
              </a:buClr>
              <a:buNone/>
            </a:pPr>
            <a:r>
              <a:rPr lang="en-US" sz="2400" kern="0" dirty="0">
                <a:solidFill>
                  <a:schemeClr val="bg1"/>
                </a:solidFill>
              </a:rPr>
              <a:t>Place sub-head or framing statement text in this box. </a:t>
            </a:r>
            <a:br>
              <a:rPr lang="en-US" sz="2400" kern="0" dirty="0">
                <a:solidFill>
                  <a:schemeClr val="bg1"/>
                </a:solidFill>
              </a:rPr>
            </a:br>
            <a:r>
              <a:rPr lang="en-US" sz="2400" kern="0" dirty="0">
                <a:solidFill>
                  <a:schemeClr val="bg1"/>
                </a:solidFill>
              </a:rPr>
              <a:t>Change box color and transparency as desired.</a:t>
            </a:r>
            <a:br>
              <a:rPr lang="en-US" sz="2400" kern="0" dirty="0">
                <a:solidFill>
                  <a:schemeClr val="bg1"/>
                </a:solidFill>
              </a:rPr>
            </a:br>
            <a:r>
              <a:rPr lang="en-US" sz="2400" kern="0" dirty="0">
                <a:solidFill>
                  <a:schemeClr val="bg1"/>
                </a:solidFill>
              </a:rPr>
              <a:t>Vertically reposition as desired.</a:t>
            </a:r>
          </a:p>
        </p:txBody>
      </p:sp>
    </p:spTree>
    <p:extLst>
      <p:ext uri="{BB962C8B-B14F-4D97-AF65-F5344CB8AC3E}">
        <p14:creationId xmlns:p14="http://schemas.microsoft.com/office/powerpoint/2010/main" val="95378442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9" name="Rectangle 8"/>
          <p:cNvSpPr/>
          <p:nvPr/>
        </p:nvSpPr>
        <p:spPr bwMode="auto">
          <a:xfrm>
            <a:off x="0" y="3429000"/>
            <a:ext cx="12192000" cy="3436044"/>
          </a:xfrm>
          <a:prstGeom prst="rect">
            <a:avLst/>
          </a:prstGeom>
          <a:solidFill>
            <a:schemeClr val="bg1">
              <a:alpha val="85000"/>
            </a:scheme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endParaRPr lang="en-US">
              <a:solidFill>
                <a:srgbClr val="000000"/>
              </a:solidFill>
            </a:endParaRPr>
          </a:p>
        </p:txBody>
      </p:sp>
      <p:pic>
        <p:nvPicPr>
          <p:cNvPr id="10" name="image12.png"/>
          <p:cNvPicPr/>
          <p:nvPr userDrawn="1"/>
        </p:nvPicPr>
        <p:blipFill>
          <a:blip r:embed="rId3" cstate="print">
            <a:extLst/>
          </a:blip>
          <a:stretch>
            <a:fillRect/>
          </a:stretch>
        </p:blipFill>
        <p:spPr>
          <a:xfrm>
            <a:off x="336553" y="3650462"/>
            <a:ext cx="2376099" cy="569187"/>
          </a:xfrm>
          <a:prstGeom prst="rect">
            <a:avLst/>
          </a:prstGeom>
          <a:ln w="12700" cap="flat">
            <a:noFill/>
            <a:miter lim="400000"/>
          </a:ln>
          <a:effectLst/>
        </p:spPr>
      </p:pic>
      <p:sp>
        <p:nvSpPr>
          <p:cNvPr id="16" name="Text Placeholder 15"/>
          <p:cNvSpPr>
            <a:spLocks noGrp="1"/>
          </p:cNvSpPr>
          <p:nvPr userDrawn="1">
            <p:ph type="body" sz="quarter" idx="10" hasCustomPrompt="1"/>
          </p:nvPr>
        </p:nvSpPr>
        <p:spPr>
          <a:xfrm>
            <a:off x="336550" y="5368413"/>
            <a:ext cx="4023360" cy="932010"/>
          </a:xfrm>
        </p:spPr>
        <p:txBody>
          <a:bodyPr/>
          <a:lstStyle>
            <a:lvl1pPr>
              <a:spcAft>
                <a:spcPts val="0"/>
              </a:spcAft>
              <a:buFontTx/>
              <a:buNone/>
              <a:defRPr sz="1600" b="0" baseline="0">
                <a:solidFill>
                  <a:schemeClr val="accent5"/>
                </a:solidFill>
              </a:defRPr>
            </a:lvl1pPr>
            <a:lvl2pPr marL="114300" indent="4763">
              <a:spcAft>
                <a:spcPts val="0"/>
              </a:spcAft>
              <a:buFontTx/>
              <a:buNone/>
              <a:defRPr sz="1400" i="1" baseline="0">
                <a:solidFill>
                  <a:schemeClr val="accent5"/>
                </a:solidFill>
              </a:defRPr>
            </a:lvl2pPr>
          </a:lstStyle>
          <a:p>
            <a:pPr lvl="0"/>
            <a:r>
              <a:rPr lang="en-US" dirty="0"/>
              <a:t>16pt Presenter Name</a:t>
            </a:r>
          </a:p>
          <a:p>
            <a:pPr lvl="1"/>
            <a:r>
              <a:rPr lang="en-US" dirty="0"/>
              <a:t>14pt Italic Presenter Title </a:t>
            </a:r>
          </a:p>
        </p:txBody>
      </p:sp>
      <p:sp>
        <p:nvSpPr>
          <p:cNvPr id="18" name="Title 16"/>
          <p:cNvSpPr>
            <a:spLocks noGrp="1"/>
          </p:cNvSpPr>
          <p:nvPr userDrawn="1">
            <p:ph type="title" hasCustomPrompt="1"/>
          </p:nvPr>
        </p:nvSpPr>
        <p:spPr>
          <a:xfrm>
            <a:off x="336551" y="4850575"/>
            <a:ext cx="11548533" cy="443190"/>
          </a:xfrm>
          <a:noFill/>
        </p:spPr>
        <p:txBody>
          <a:bodyPr wrap="square" lIns="91440">
            <a:noAutofit/>
          </a:bodyPr>
          <a:lstStyle>
            <a:lvl1pPr>
              <a:defRPr sz="2800" b="1">
                <a:solidFill>
                  <a:schemeClr val="accent5"/>
                </a:solidFill>
              </a:defRPr>
            </a:lvl1pPr>
          </a:lstStyle>
          <a:p>
            <a:r>
              <a:rPr lang="en-US" dirty="0"/>
              <a:t>28pt Arial Title</a:t>
            </a:r>
          </a:p>
        </p:txBody>
      </p:sp>
      <p:grpSp>
        <p:nvGrpSpPr>
          <p:cNvPr id="2" name="Group 5"/>
          <p:cNvGrpSpPr/>
          <p:nvPr userDrawn="1"/>
        </p:nvGrpSpPr>
        <p:grpSpPr>
          <a:xfrm>
            <a:off x="0" y="6297614"/>
            <a:ext cx="12192000" cy="567431"/>
            <a:chOff x="0" y="6289662"/>
            <a:chExt cx="9144000" cy="567431"/>
          </a:xfrm>
        </p:grpSpPr>
        <p:sp>
          <p:nvSpPr>
            <p:cNvPr id="7" name="Rectangle 6"/>
            <p:cNvSpPr/>
            <p:nvPr/>
          </p:nvSpPr>
          <p:spPr bwMode="auto">
            <a:xfrm>
              <a:off x="0" y="6289662"/>
              <a:ext cx="9144000" cy="567431"/>
            </a:xfrm>
            <a:prstGeom prst="rect">
              <a:avLst/>
            </a:prstGeom>
            <a:solidFill>
              <a:schemeClr val="accent4"/>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endParaRPr lang="en-US">
                <a:solidFill>
                  <a:srgbClr val="000000"/>
                </a:solidFill>
              </a:endParaRPr>
            </a:p>
          </p:txBody>
        </p:sp>
        <p:sp>
          <p:nvSpPr>
            <p:cNvPr id="8" name="TextBox 7"/>
            <p:cNvSpPr txBox="1"/>
            <p:nvPr/>
          </p:nvSpPr>
          <p:spPr>
            <a:xfrm>
              <a:off x="4572000" y="6467489"/>
              <a:ext cx="4320089" cy="215444"/>
            </a:xfrm>
            <a:prstGeom prst="rect">
              <a:avLst/>
            </a:prstGeom>
            <a:noFill/>
          </p:spPr>
          <p:txBody>
            <a:bodyPr vert="horz" wrap="square" lIns="0" tIns="0" rIns="0" bIns="0" rtlCol="0" anchor="ctr" anchorCtr="0">
              <a:noAutofit/>
            </a:bodyPr>
            <a:lstStyle/>
            <a:p>
              <a:pPr algn="r"/>
              <a:r>
                <a:rPr lang="en-US" sz="1400" dirty="0">
                  <a:solidFill>
                    <a:srgbClr val="FFFFFF"/>
                  </a:solidFill>
                </a:rPr>
                <a:t>The world leader in serving science</a:t>
              </a:r>
            </a:p>
          </p:txBody>
        </p:sp>
      </p:grpSp>
      <p:sp>
        <p:nvSpPr>
          <p:cNvPr id="11" name="TextBox 10">
            <a:extLst>
              <a:ext uri="{FF2B5EF4-FFF2-40B4-BE49-F238E27FC236}">
                <a16:creationId xmlns:a16="http://schemas.microsoft.com/office/drawing/2014/main" id="{DBABF2A2-1A01-4EA7-B5B4-C8F77FC0B49E}"/>
              </a:ext>
            </a:extLst>
          </p:cNvPr>
          <p:cNvSpPr txBox="1"/>
          <p:nvPr userDrawn="1"/>
        </p:nvSpPr>
        <p:spPr>
          <a:xfrm>
            <a:off x="336550" y="1978625"/>
            <a:ext cx="3171568"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200" b="1" i="0" u="none" strike="noStrike" kern="1200" cap="none" spc="0" normalizeH="0" baseline="0" noProof="0" dirty="0">
                <a:ln>
                  <a:noFill/>
                </a:ln>
                <a:solidFill>
                  <a:srgbClr val="FFFFFF"/>
                </a:solidFill>
                <a:effectLst/>
                <a:uLnTx/>
                <a:uFillTx/>
                <a:latin typeface="Arial"/>
                <a:ea typeface="+mn-ea"/>
                <a:cs typeface="+mn-cs"/>
              </a:rPr>
              <a:t>ASMS</a:t>
            </a:r>
            <a:r>
              <a:rPr kumimoji="0" lang="en-US" sz="4200" b="0" i="0" u="none" strike="noStrike" kern="1200" cap="none" spc="0" normalizeH="0" baseline="0" noProof="0" dirty="0">
                <a:ln>
                  <a:noFill/>
                </a:ln>
                <a:solidFill>
                  <a:srgbClr val="FFFFFF"/>
                </a:solidFill>
                <a:effectLst/>
                <a:uLnTx/>
                <a:uFillTx/>
                <a:latin typeface="Arial"/>
                <a:ea typeface="+mn-ea"/>
                <a:cs typeface="+mn-cs"/>
              </a:rPr>
              <a:t> 2019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mn-ea"/>
                <a:cs typeface="+mn-cs"/>
              </a:rPr>
              <a:t>June 2 - 6 </a:t>
            </a:r>
            <a:r>
              <a:rPr kumimoji="0" lang="en-US" sz="1600" b="0" i="0" u="none" strike="noStrike" kern="1200" cap="none" spc="0" normalizeH="0" baseline="0" noProof="0" dirty="0">
                <a:ln>
                  <a:noFill/>
                </a:ln>
                <a:solidFill>
                  <a:srgbClr val="FFFFFF"/>
                </a:solidFill>
                <a:effectLst/>
                <a:uLnTx/>
                <a:uFillTx/>
                <a:latin typeface="Arial"/>
                <a:ea typeface="+mn-ea"/>
                <a:cs typeface="+mn-cs"/>
              </a:rPr>
              <a:t>│</a:t>
            </a:r>
            <a:r>
              <a:rPr kumimoji="0" lang="en-US" sz="1800" b="0" i="0" u="none" strike="noStrike" kern="1200" cap="none" spc="0" normalizeH="0" baseline="0" noProof="0" dirty="0">
                <a:ln>
                  <a:noFill/>
                </a:ln>
                <a:solidFill>
                  <a:srgbClr val="FFFFFF"/>
                </a:solidFill>
                <a:effectLst/>
                <a:uLnTx/>
                <a:uFillTx/>
                <a:latin typeface="Arial"/>
                <a:ea typeface="+mn-ea"/>
                <a:cs typeface="+mn-cs"/>
              </a:rPr>
              <a:t>Atlanta, GA, USA</a:t>
            </a:r>
          </a:p>
        </p:txBody>
      </p:sp>
    </p:spTree>
    <p:extLst>
      <p:ext uri="{BB962C8B-B14F-4D97-AF65-F5344CB8AC3E}">
        <p14:creationId xmlns:p14="http://schemas.microsoft.com/office/powerpoint/2010/main" val="242569367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9" name="Rectangle 8"/>
          <p:cNvSpPr/>
          <p:nvPr/>
        </p:nvSpPr>
        <p:spPr bwMode="auto">
          <a:xfrm>
            <a:off x="0" y="3429000"/>
            <a:ext cx="12192000" cy="3436044"/>
          </a:xfrm>
          <a:prstGeom prst="rect">
            <a:avLst/>
          </a:prstGeom>
          <a:solidFill>
            <a:schemeClr val="bg1">
              <a:alpha val="85000"/>
            </a:scheme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endParaRPr lang="en-US">
              <a:solidFill>
                <a:srgbClr val="000000"/>
              </a:solidFill>
            </a:endParaRPr>
          </a:p>
        </p:txBody>
      </p:sp>
      <p:pic>
        <p:nvPicPr>
          <p:cNvPr id="10" name="image12.png"/>
          <p:cNvPicPr/>
          <p:nvPr userDrawn="1"/>
        </p:nvPicPr>
        <p:blipFill>
          <a:blip r:embed="rId3" cstate="print">
            <a:extLst/>
          </a:blip>
          <a:stretch>
            <a:fillRect/>
          </a:stretch>
        </p:blipFill>
        <p:spPr>
          <a:xfrm>
            <a:off x="336553" y="3650462"/>
            <a:ext cx="2376099" cy="569187"/>
          </a:xfrm>
          <a:prstGeom prst="rect">
            <a:avLst/>
          </a:prstGeom>
          <a:ln w="12700" cap="flat">
            <a:noFill/>
            <a:miter lim="400000"/>
          </a:ln>
          <a:effectLst/>
        </p:spPr>
      </p:pic>
      <p:sp>
        <p:nvSpPr>
          <p:cNvPr id="16" name="Text Placeholder 15"/>
          <p:cNvSpPr>
            <a:spLocks noGrp="1"/>
          </p:cNvSpPr>
          <p:nvPr userDrawn="1">
            <p:ph type="body" sz="quarter" idx="10" hasCustomPrompt="1"/>
          </p:nvPr>
        </p:nvSpPr>
        <p:spPr>
          <a:xfrm>
            <a:off x="336550" y="5368413"/>
            <a:ext cx="4023360" cy="932010"/>
          </a:xfrm>
        </p:spPr>
        <p:txBody>
          <a:bodyPr/>
          <a:lstStyle>
            <a:lvl1pPr>
              <a:spcAft>
                <a:spcPts val="0"/>
              </a:spcAft>
              <a:buFontTx/>
              <a:buNone/>
              <a:defRPr sz="1600" b="0" baseline="0">
                <a:solidFill>
                  <a:schemeClr val="accent5"/>
                </a:solidFill>
              </a:defRPr>
            </a:lvl1pPr>
            <a:lvl2pPr marL="114300" indent="4763">
              <a:spcAft>
                <a:spcPts val="0"/>
              </a:spcAft>
              <a:buFontTx/>
              <a:buNone/>
              <a:defRPr sz="1400" i="1" baseline="0">
                <a:solidFill>
                  <a:schemeClr val="accent5"/>
                </a:solidFill>
              </a:defRPr>
            </a:lvl2pPr>
          </a:lstStyle>
          <a:p>
            <a:pPr lvl="0"/>
            <a:r>
              <a:rPr lang="en-US" dirty="0"/>
              <a:t>16pt Presenter Name</a:t>
            </a:r>
          </a:p>
          <a:p>
            <a:pPr lvl="1"/>
            <a:r>
              <a:rPr lang="en-US" dirty="0"/>
              <a:t>14pt Italic Presenter Title </a:t>
            </a:r>
          </a:p>
        </p:txBody>
      </p:sp>
      <p:sp>
        <p:nvSpPr>
          <p:cNvPr id="18" name="Title 16"/>
          <p:cNvSpPr>
            <a:spLocks noGrp="1"/>
          </p:cNvSpPr>
          <p:nvPr userDrawn="1">
            <p:ph type="title" hasCustomPrompt="1"/>
          </p:nvPr>
        </p:nvSpPr>
        <p:spPr>
          <a:xfrm>
            <a:off x="336551" y="4850575"/>
            <a:ext cx="11548533" cy="443190"/>
          </a:xfrm>
          <a:noFill/>
        </p:spPr>
        <p:txBody>
          <a:bodyPr wrap="square" lIns="91440">
            <a:noAutofit/>
          </a:bodyPr>
          <a:lstStyle>
            <a:lvl1pPr>
              <a:defRPr sz="2800" b="1">
                <a:solidFill>
                  <a:schemeClr val="accent5"/>
                </a:solidFill>
              </a:defRPr>
            </a:lvl1pPr>
          </a:lstStyle>
          <a:p>
            <a:r>
              <a:rPr lang="en-US" dirty="0"/>
              <a:t>28pt Arial Title</a:t>
            </a:r>
          </a:p>
        </p:txBody>
      </p:sp>
      <p:grpSp>
        <p:nvGrpSpPr>
          <p:cNvPr id="2" name="Group 5"/>
          <p:cNvGrpSpPr/>
          <p:nvPr userDrawn="1"/>
        </p:nvGrpSpPr>
        <p:grpSpPr>
          <a:xfrm>
            <a:off x="0" y="6297614"/>
            <a:ext cx="12192000" cy="567431"/>
            <a:chOff x="0" y="6289662"/>
            <a:chExt cx="9144000" cy="567431"/>
          </a:xfrm>
        </p:grpSpPr>
        <p:sp>
          <p:nvSpPr>
            <p:cNvPr id="7" name="Rectangle 6"/>
            <p:cNvSpPr/>
            <p:nvPr/>
          </p:nvSpPr>
          <p:spPr bwMode="auto">
            <a:xfrm>
              <a:off x="0" y="6289662"/>
              <a:ext cx="9144000" cy="567431"/>
            </a:xfrm>
            <a:prstGeom prst="rect">
              <a:avLst/>
            </a:prstGeom>
            <a:solidFill>
              <a:schemeClr val="accent4"/>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endParaRPr lang="en-US">
                <a:solidFill>
                  <a:srgbClr val="000000"/>
                </a:solidFill>
              </a:endParaRPr>
            </a:p>
          </p:txBody>
        </p:sp>
        <p:sp>
          <p:nvSpPr>
            <p:cNvPr id="8" name="TextBox 7"/>
            <p:cNvSpPr txBox="1"/>
            <p:nvPr/>
          </p:nvSpPr>
          <p:spPr>
            <a:xfrm>
              <a:off x="4572000" y="6467489"/>
              <a:ext cx="4320089" cy="215444"/>
            </a:xfrm>
            <a:prstGeom prst="rect">
              <a:avLst/>
            </a:prstGeom>
            <a:noFill/>
          </p:spPr>
          <p:txBody>
            <a:bodyPr vert="horz" wrap="square" lIns="0" tIns="0" rIns="0" bIns="0" rtlCol="0" anchor="ctr" anchorCtr="0">
              <a:noAutofit/>
            </a:bodyPr>
            <a:lstStyle/>
            <a:p>
              <a:pPr algn="r"/>
              <a:r>
                <a:rPr lang="en-US" sz="1400" dirty="0">
                  <a:solidFill>
                    <a:srgbClr val="FFFFFF"/>
                  </a:solidFill>
                </a:rPr>
                <a:t>The world leader in serving science</a:t>
              </a:r>
            </a:p>
          </p:txBody>
        </p:sp>
      </p:grpSp>
    </p:spTree>
    <p:extLst>
      <p:ext uri="{BB962C8B-B14F-4D97-AF65-F5344CB8AC3E}">
        <p14:creationId xmlns:p14="http://schemas.microsoft.com/office/powerpoint/2010/main" val="872015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3851" y="1065214"/>
            <a:ext cx="11569700" cy="4833937"/>
          </a:xfrm>
        </p:spPr>
        <p:txBody>
          <a:bodyPr/>
          <a:lstStyle>
            <a:lvl1pPr>
              <a:defRPr/>
            </a:lvl1pPr>
            <a:lvl2pPr>
              <a:defRPr baseline="0"/>
            </a:lvl2pPr>
            <a:lvl3pPr>
              <a:buClr>
                <a:schemeClr val="accent5">
                  <a:lumMod val="75000"/>
                </a:schemeClr>
              </a:buClr>
              <a:defRPr/>
            </a:lvl3pPr>
          </a:lstStyle>
          <a:p>
            <a:pPr lvl="0"/>
            <a:r>
              <a:rPr lang="en-US" dirty="0"/>
              <a:t>First level: Arial 20pt</a:t>
            </a:r>
          </a:p>
          <a:p>
            <a:pPr lvl="1"/>
            <a:r>
              <a:rPr lang="en-US" dirty="0"/>
              <a:t>Second level: Arial 18pt</a:t>
            </a:r>
          </a:p>
          <a:p>
            <a:pPr lvl="2"/>
            <a:r>
              <a:rPr lang="en-US" dirty="0"/>
              <a:t>Third level: Arial 16pt</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9589760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9921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Title and body box">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313267" y="777923"/>
            <a:ext cx="11580284" cy="5127578"/>
          </a:xfrm>
          <a:prstGeom prst="roundRect">
            <a:avLst>
              <a:gd name="adj" fmla="val 2774"/>
            </a:avLst>
          </a:prstGeom>
          <a:gradFill flip="none" rotWithShape="1">
            <a:gsLst>
              <a:gs pos="0">
                <a:schemeClr val="accent5">
                  <a:lumMod val="20000"/>
                  <a:lumOff val="80000"/>
                </a:schemeClr>
              </a:gs>
              <a:gs pos="47000">
                <a:srgbClr val="FFFFFF"/>
              </a:gs>
            </a:gsLst>
            <a:lin ang="10800000" scaled="1"/>
            <a:tileRect/>
          </a:gradFill>
          <a:ln w="15875" cap="flat" algn="ctr">
            <a:solidFill>
              <a:schemeClr val="bg2"/>
            </a:solidFill>
            <a:round/>
            <a:headEnd type="none" w="med" len="med"/>
            <a:tailEnd type="none" w="med" len="med"/>
          </a:ln>
          <a:effectLst>
            <a:outerShdw blurRad="254000" dist="101600" dir="8400000" sx="98000" sy="98000" rotWithShape="0">
              <a:prstClr val="black">
                <a:alpha val="40000"/>
              </a:prstClr>
            </a:outerShdw>
          </a:effectLst>
        </p:spPr>
        <p:txBody>
          <a:bodyPr vert="horz" wrap="square" lIns="91430" tIns="91440" rIns="91430" bIns="45716" numCol="1" anchor="t" anchorCtr="0" compatLnSpc="1">
            <a:prstTxWarp prst="textNoShape">
              <a:avLst/>
            </a:prstTxWarp>
          </a:bodyPr>
          <a:lstStyle>
            <a:lvl1pPr marL="157428" indent="-157428" algn="l" rtl="0" eaLnBrk="1" fontAlgn="base" hangingPunct="1">
              <a:lnSpc>
                <a:spcPct val="100000"/>
              </a:lnSpc>
              <a:spcBef>
                <a:spcPct val="0"/>
              </a:spcBef>
              <a:spcAft>
                <a:spcPts val="1200"/>
              </a:spcAft>
              <a:buClr>
                <a:srgbClr val="EE3134"/>
              </a:buClr>
              <a:buSzPts val="2000"/>
              <a:buFont typeface=""/>
              <a:buChar char="•"/>
              <a:defRPr lang="en-US" sz="2000" b="0" kern="1200" dirty="0" smtClean="0">
                <a:solidFill>
                  <a:srgbClr val="000000"/>
                </a:solidFill>
                <a:latin typeface="Arial"/>
                <a:ea typeface="ＭＳ Ｐゴシック" pitchFamily="100" charset="-128"/>
                <a:cs typeface="+mn-cs"/>
              </a:defRPr>
            </a:lvl1pPr>
            <a:lvl2pPr marL="342900" indent="-171450" algn="l" rtl="0" eaLnBrk="1" fontAlgn="base" hangingPunct="1">
              <a:lnSpc>
                <a:spcPct val="100000"/>
              </a:lnSpc>
              <a:spcBef>
                <a:spcPct val="0"/>
              </a:spcBef>
              <a:spcAft>
                <a:spcPts val="1200"/>
              </a:spcAft>
              <a:buClr>
                <a:schemeClr val="accent5"/>
              </a:buClr>
              <a:buSzPct val="100000"/>
              <a:buFont typeface="Arial"/>
              <a:buChar char="•"/>
              <a:defRPr lang="en-US" sz="1800" b="0" kern="1200" dirty="0" smtClean="0">
                <a:solidFill>
                  <a:srgbClr val="000000"/>
                </a:solidFill>
                <a:latin typeface="Arial"/>
                <a:ea typeface="ＭＳ Ｐゴシック" pitchFamily="100" charset="-128"/>
                <a:cs typeface="+mn-cs"/>
              </a:defRPr>
            </a:lvl2pPr>
            <a:lvl3pPr marL="635000" indent="-190500" algn="l" rtl="0" eaLnBrk="1" fontAlgn="base" hangingPunct="1">
              <a:lnSpc>
                <a:spcPct val="100000"/>
              </a:lnSpc>
              <a:spcBef>
                <a:spcPct val="0"/>
              </a:spcBef>
              <a:spcAft>
                <a:spcPts val="1200"/>
              </a:spcAft>
              <a:buClr>
                <a:schemeClr val="accent5"/>
              </a:buClr>
              <a:buSzPct val="100000"/>
              <a:buFont typeface="Arial"/>
              <a:buChar char="•"/>
              <a:defRPr lang="en-US" sz="1600" b="0" kern="1200" dirty="0" smtClean="0">
                <a:solidFill>
                  <a:srgbClr val="000000"/>
                </a:solidFill>
                <a:latin typeface="Arial"/>
                <a:ea typeface="ＭＳ Ｐゴシック" pitchFamily="100" charset="-128"/>
                <a:cs typeface="+mn-cs"/>
              </a:defRPr>
            </a:lvl3pPr>
          </a:lstStyle>
          <a:p>
            <a:pPr lvl="0"/>
            <a:r>
              <a:rPr lang="en-US" dirty="0"/>
              <a:t>First level: Arial 20pt</a:t>
            </a:r>
          </a:p>
          <a:p>
            <a:pPr lvl="1"/>
            <a:r>
              <a:rPr lang="en-US" dirty="0"/>
              <a:t>Second level: Arial 18pt</a:t>
            </a:r>
          </a:p>
          <a:p>
            <a:pPr lvl="2"/>
            <a:r>
              <a:rPr lang="en-US" dirty="0"/>
              <a:t>Third level: Arial 16pt</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788997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41195" y="905775"/>
            <a:ext cx="5526617" cy="4825100"/>
          </a:xfrm>
        </p:spPr>
        <p:txBody>
          <a:bodyPr/>
          <a:lstStyle>
            <a:lvl1pPr marL="0" indent="-188913" algn="l">
              <a:lnSpc>
                <a:spcPct val="100000"/>
              </a:lnSpc>
              <a:spcBef>
                <a:spcPct val="0"/>
              </a:spcBef>
              <a:spcAft>
                <a:spcPts val="1200"/>
              </a:spcAft>
              <a:buClr>
                <a:srgbClr val="EE3134"/>
              </a:buClr>
              <a:buSzPct val="100000"/>
              <a:buFont typeface=""/>
              <a:buChar char="•"/>
              <a:defRPr sz="2000" b="0" baseline="0">
                <a:solidFill>
                  <a:srgbClr val="000000"/>
                </a:solidFill>
                <a:latin typeface="Arial"/>
              </a:defRPr>
            </a:lvl1pPr>
            <a:lvl2pPr marL="403225" indent="-171450" algn="l">
              <a:lnSpc>
                <a:spcPct val="100000"/>
              </a:lnSpc>
              <a:spcBef>
                <a:spcPct val="0"/>
              </a:spcBef>
              <a:spcAft>
                <a:spcPts val="1200"/>
              </a:spcAft>
              <a:buClr>
                <a:schemeClr val="accent5"/>
              </a:buClr>
              <a:buSzPct val="100000"/>
              <a:buFont typeface="Arial"/>
              <a:buChar char="•"/>
              <a:defRPr sz="1800">
                <a:solidFill>
                  <a:srgbClr val="000000"/>
                </a:solidFill>
                <a:latin typeface="Arial"/>
              </a:defRPr>
            </a:lvl2pPr>
            <a:lvl3pPr marL="457200" indent="169863" algn="l">
              <a:lnSpc>
                <a:spcPct val="100000"/>
              </a:lnSpc>
              <a:spcBef>
                <a:spcPct val="0"/>
              </a:spcBef>
              <a:spcAft>
                <a:spcPts val="1200"/>
              </a:spcAft>
              <a:buClr>
                <a:schemeClr val="accent5"/>
              </a:buClr>
              <a:buSzPct val="100000"/>
              <a:buFont typeface="Arial"/>
              <a:buChar char="•"/>
              <a:defRPr sz="1600">
                <a:solidFill>
                  <a:srgbClr val="000000"/>
                </a:solidFill>
                <a:latin typeface="Arial"/>
              </a:defRPr>
            </a:lvl3pPr>
            <a:lvl4pPr>
              <a:defRPr sz="1800"/>
            </a:lvl4pPr>
            <a:lvl5pPr>
              <a:defRPr sz="1800"/>
            </a:lvl5pPr>
            <a:lvl6pPr>
              <a:defRPr sz="1800"/>
            </a:lvl6pPr>
            <a:lvl7pPr>
              <a:defRPr sz="1800"/>
            </a:lvl7pPr>
            <a:lvl8pPr>
              <a:defRPr sz="1800"/>
            </a:lvl8pPr>
            <a:lvl9pPr>
              <a:defRPr sz="1800"/>
            </a:lvl9pPr>
          </a:lstStyle>
          <a:p>
            <a:pPr lvl="0"/>
            <a:r>
              <a:rPr lang="en-US" dirty="0"/>
              <a:t>First level: Arial 18pt</a:t>
            </a:r>
          </a:p>
          <a:p>
            <a:pPr lvl="1"/>
            <a:r>
              <a:rPr lang="en-US" dirty="0"/>
              <a:t>Second level: Arial 16pt</a:t>
            </a:r>
          </a:p>
          <a:p>
            <a:pPr lvl="2"/>
            <a:r>
              <a:rPr lang="en-US" dirty="0"/>
              <a:t>Third level: Arial 14pt</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5" name="Content Placeholder 2"/>
          <p:cNvSpPr>
            <a:spLocks noGrp="1"/>
          </p:cNvSpPr>
          <p:nvPr>
            <p:ph sz="half" idx="10" hasCustomPrompt="1"/>
          </p:nvPr>
        </p:nvSpPr>
        <p:spPr>
          <a:xfrm>
            <a:off x="6351485" y="905775"/>
            <a:ext cx="5526617" cy="4825100"/>
          </a:xfrm>
        </p:spPr>
        <p:txBody>
          <a:bodyPr/>
          <a:lstStyle>
            <a:lvl1pPr marL="0" indent="-188913" algn="l">
              <a:lnSpc>
                <a:spcPct val="100000"/>
              </a:lnSpc>
              <a:spcBef>
                <a:spcPct val="0"/>
              </a:spcBef>
              <a:spcAft>
                <a:spcPts val="1200"/>
              </a:spcAft>
              <a:buClr>
                <a:srgbClr val="EE3134"/>
              </a:buClr>
              <a:buSzPct val="100000"/>
              <a:buFont typeface=""/>
              <a:buChar char="•"/>
              <a:defRPr sz="2000" b="0" baseline="0">
                <a:solidFill>
                  <a:srgbClr val="000000"/>
                </a:solidFill>
                <a:latin typeface="Arial"/>
              </a:defRPr>
            </a:lvl1pPr>
            <a:lvl2pPr marL="403225" indent="-171450" algn="l">
              <a:lnSpc>
                <a:spcPct val="100000"/>
              </a:lnSpc>
              <a:spcBef>
                <a:spcPct val="0"/>
              </a:spcBef>
              <a:spcAft>
                <a:spcPts val="1200"/>
              </a:spcAft>
              <a:buClr>
                <a:schemeClr val="accent5"/>
              </a:buClr>
              <a:buSzPct val="100000"/>
              <a:buFont typeface="Arial"/>
              <a:buChar char="•"/>
              <a:defRPr sz="1800">
                <a:solidFill>
                  <a:srgbClr val="000000"/>
                </a:solidFill>
                <a:latin typeface="Arial"/>
              </a:defRPr>
            </a:lvl2pPr>
            <a:lvl3pPr marL="457200" indent="169863" algn="l">
              <a:lnSpc>
                <a:spcPct val="100000"/>
              </a:lnSpc>
              <a:spcBef>
                <a:spcPct val="0"/>
              </a:spcBef>
              <a:spcAft>
                <a:spcPts val="1200"/>
              </a:spcAft>
              <a:buClr>
                <a:schemeClr val="accent5"/>
              </a:buClr>
              <a:buSzPct val="100000"/>
              <a:buFont typeface="Arial"/>
              <a:buChar char="•"/>
              <a:defRPr sz="1600">
                <a:solidFill>
                  <a:srgbClr val="000000"/>
                </a:solidFill>
                <a:latin typeface="Arial"/>
              </a:defRPr>
            </a:lvl3pPr>
            <a:lvl4pPr>
              <a:defRPr sz="1800"/>
            </a:lvl4pPr>
            <a:lvl5pPr>
              <a:defRPr sz="1800"/>
            </a:lvl5pPr>
            <a:lvl6pPr>
              <a:defRPr sz="1800"/>
            </a:lvl6pPr>
            <a:lvl7pPr>
              <a:defRPr sz="1800"/>
            </a:lvl7pPr>
            <a:lvl8pPr>
              <a:defRPr sz="1800"/>
            </a:lvl8pPr>
            <a:lvl9pPr>
              <a:defRPr sz="1800"/>
            </a:lvl9pPr>
          </a:lstStyle>
          <a:p>
            <a:pPr lvl="0"/>
            <a:r>
              <a:rPr lang="en-US" dirty="0"/>
              <a:t>First level: Arial 18pt</a:t>
            </a:r>
          </a:p>
          <a:p>
            <a:pPr lvl="1"/>
            <a:r>
              <a:rPr lang="en-US" dirty="0"/>
              <a:t>Second level: Arial 16pt</a:t>
            </a:r>
          </a:p>
          <a:p>
            <a:pPr lvl="2"/>
            <a:r>
              <a:rPr lang="en-US" dirty="0"/>
              <a:t>Third level: Arial 14pt</a:t>
            </a:r>
          </a:p>
        </p:txBody>
      </p:sp>
    </p:spTree>
    <p:extLst>
      <p:ext uri="{BB962C8B-B14F-4D97-AF65-F5344CB8AC3E}">
        <p14:creationId xmlns:p14="http://schemas.microsoft.com/office/powerpoint/2010/main" val="351195561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1_Two Content box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66935" y="905776"/>
            <a:ext cx="5526616" cy="4999725"/>
          </a:xfrm>
          <a:prstGeom prst="roundRect">
            <a:avLst>
              <a:gd name="adj" fmla="val 3431"/>
            </a:avLst>
          </a:prstGeom>
          <a:gradFill flip="none" rotWithShape="1">
            <a:gsLst>
              <a:gs pos="0">
                <a:schemeClr val="accent5">
                  <a:lumMod val="20000"/>
                  <a:lumOff val="80000"/>
                </a:schemeClr>
              </a:gs>
              <a:gs pos="47000">
                <a:srgbClr val="FFFFFF"/>
              </a:gs>
            </a:gsLst>
            <a:lin ang="10800000" scaled="1"/>
            <a:tileRect/>
          </a:gradFill>
          <a:ln w="15875" cap="flat" algn="ctr">
            <a:solidFill>
              <a:schemeClr val="bg2"/>
            </a:solidFill>
            <a:round/>
            <a:headEnd type="none" w="med" len="med"/>
            <a:tailEnd type="none" w="med" len="med"/>
          </a:ln>
          <a:effectLst>
            <a:outerShdw blurRad="254000" dist="101600" dir="8400000" sx="98000" sy="98000" rotWithShape="0">
              <a:prstClr val="black">
                <a:alpha val="40000"/>
              </a:prstClr>
            </a:outerShdw>
          </a:effectLst>
        </p:spPr>
        <p:txBody>
          <a:bodyPr vert="horz" wrap="square" lIns="91430" tIns="91440" rIns="91430" bIns="45716" numCol="1" anchor="t" anchorCtr="0" compatLnSpc="1">
            <a:prstTxWarp prst="textNoShape">
              <a:avLst/>
            </a:prstTxWarp>
          </a:bodyPr>
          <a:lstStyle>
            <a:lvl1pPr>
              <a:spcAft>
                <a:spcPts val="1200"/>
              </a:spcAft>
              <a:defRPr lang="en-US" kern="1200" dirty="0" smtClean="0">
                <a:solidFill>
                  <a:srgbClr val="000000"/>
                </a:solidFill>
                <a:latin typeface="Arial"/>
                <a:ea typeface="ＭＳ Ｐゴシック" pitchFamily="100" charset="-128"/>
                <a:cs typeface="+mn-cs"/>
              </a:defRPr>
            </a:lvl1pPr>
            <a:lvl2pPr>
              <a:spcAft>
                <a:spcPts val="1200"/>
              </a:spcAft>
              <a:defRPr lang="en-US" b="0" kern="1200" dirty="0" smtClean="0">
                <a:solidFill>
                  <a:srgbClr val="000000"/>
                </a:solidFill>
                <a:latin typeface="Arial"/>
                <a:ea typeface="ＭＳ Ｐゴシック" pitchFamily="100" charset="-128"/>
                <a:cs typeface="+mn-cs"/>
              </a:defRPr>
            </a:lvl2pPr>
            <a:lvl3pPr>
              <a:spcAft>
                <a:spcPts val="1200"/>
              </a:spcAft>
              <a:defRPr lang="en-US" b="0" kern="1200" dirty="0" smtClean="0">
                <a:solidFill>
                  <a:srgbClr val="000000"/>
                </a:solidFill>
                <a:latin typeface="Arial"/>
                <a:ea typeface="ＭＳ Ｐゴシック" pitchFamily="100" charset="-128"/>
                <a:cs typeface="+mn-cs"/>
              </a:defRPr>
            </a:lvl3pPr>
          </a:lstStyle>
          <a:p>
            <a:pPr marL="157428" lvl="0" indent="-157428">
              <a:lnSpc>
                <a:spcPct val="100000"/>
              </a:lnSpc>
              <a:buClr>
                <a:srgbClr val="EE3134"/>
              </a:buClr>
              <a:buSzPts val="2000"/>
              <a:buFont typeface=""/>
            </a:pPr>
            <a:r>
              <a:rPr lang="en-US" dirty="0"/>
              <a:t>First level: Arial 18pt</a:t>
            </a:r>
          </a:p>
          <a:p>
            <a:pPr lvl="1">
              <a:lnSpc>
                <a:spcPct val="100000"/>
              </a:lnSpc>
              <a:buClr>
                <a:schemeClr val="accent5"/>
              </a:buClr>
              <a:buSzPct val="100000"/>
              <a:buFont typeface="Arial"/>
            </a:pPr>
            <a:r>
              <a:rPr lang="en-US" dirty="0"/>
              <a:t>Second level: Arial 16pt</a:t>
            </a:r>
          </a:p>
          <a:p>
            <a:pPr marL="635000" lvl="2" indent="-190500">
              <a:lnSpc>
                <a:spcPct val="100000"/>
              </a:lnSpc>
              <a:buClr>
                <a:schemeClr val="accent5"/>
              </a:buClr>
              <a:buSzPct val="100000"/>
              <a:buFont typeface="Arial"/>
            </a:pPr>
            <a:r>
              <a:rPr lang="en-US" dirty="0"/>
              <a:t>Third level: Arial 14pt</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sz="half" idx="1" hasCustomPrompt="1"/>
          </p:nvPr>
        </p:nvSpPr>
        <p:spPr>
          <a:xfrm>
            <a:off x="313268" y="905776"/>
            <a:ext cx="5526617" cy="4999725"/>
          </a:xfrm>
          <a:prstGeom prst="roundRect">
            <a:avLst>
              <a:gd name="adj" fmla="val 3431"/>
            </a:avLst>
          </a:prstGeom>
          <a:gradFill flip="none" rotWithShape="1">
            <a:gsLst>
              <a:gs pos="0">
                <a:schemeClr val="accent5">
                  <a:lumMod val="20000"/>
                  <a:lumOff val="80000"/>
                </a:schemeClr>
              </a:gs>
              <a:gs pos="47000">
                <a:srgbClr val="FFFFFF"/>
              </a:gs>
            </a:gsLst>
            <a:lin ang="10800000" scaled="1"/>
            <a:tileRect/>
          </a:gradFill>
          <a:ln w="15875" cap="flat" algn="ctr">
            <a:solidFill>
              <a:schemeClr val="bg2"/>
            </a:solidFill>
            <a:round/>
            <a:headEnd type="none" w="med" len="med"/>
            <a:tailEnd type="none" w="med" len="med"/>
          </a:ln>
          <a:effectLst>
            <a:outerShdw blurRad="254000" dist="101600" dir="8400000" sx="98000" sy="98000" rotWithShape="0">
              <a:prstClr val="black">
                <a:alpha val="40000"/>
              </a:prstClr>
            </a:outerShdw>
          </a:effectLst>
        </p:spPr>
        <p:txBody>
          <a:bodyPr vert="horz" wrap="square" lIns="91430" tIns="91440" rIns="91430" bIns="45716" numCol="1" anchor="t" anchorCtr="0" compatLnSpc="1">
            <a:prstTxWarp prst="textNoShape">
              <a:avLst/>
            </a:prstTxWarp>
          </a:bodyPr>
          <a:lstStyle>
            <a:lvl1pPr>
              <a:spcAft>
                <a:spcPts val="1200"/>
              </a:spcAft>
              <a:defRPr lang="en-US" kern="1200" dirty="0" smtClean="0">
                <a:solidFill>
                  <a:srgbClr val="000000"/>
                </a:solidFill>
                <a:latin typeface="Arial"/>
                <a:ea typeface="ＭＳ Ｐゴシック" pitchFamily="100" charset="-128"/>
                <a:cs typeface="+mn-cs"/>
              </a:defRPr>
            </a:lvl1pPr>
            <a:lvl2pPr>
              <a:spcAft>
                <a:spcPts val="1200"/>
              </a:spcAft>
              <a:defRPr lang="en-US" b="0" kern="1200" dirty="0" smtClean="0">
                <a:solidFill>
                  <a:srgbClr val="000000"/>
                </a:solidFill>
                <a:latin typeface="Arial"/>
                <a:ea typeface="ＭＳ Ｐゴシック" pitchFamily="100" charset="-128"/>
                <a:cs typeface="+mn-cs"/>
              </a:defRPr>
            </a:lvl2pPr>
            <a:lvl3pPr>
              <a:spcAft>
                <a:spcPts val="1200"/>
              </a:spcAft>
              <a:defRPr lang="en-US" b="0" kern="1200" dirty="0" smtClean="0">
                <a:solidFill>
                  <a:srgbClr val="000000"/>
                </a:solidFill>
                <a:latin typeface="Arial"/>
                <a:ea typeface="ＭＳ Ｐゴシック" pitchFamily="100" charset="-128"/>
                <a:cs typeface="+mn-cs"/>
              </a:defRPr>
            </a:lvl3pPr>
          </a:lstStyle>
          <a:p>
            <a:pPr marL="157428" lvl="0" indent="-157428">
              <a:lnSpc>
                <a:spcPct val="100000"/>
              </a:lnSpc>
              <a:buClr>
                <a:srgbClr val="EE3134"/>
              </a:buClr>
              <a:buSzPts val="2000"/>
              <a:buFont typeface=""/>
            </a:pPr>
            <a:r>
              <a:rPr lang="en-US" dirty="0"/>
              <a:t>First level: Arial 18pt</a:t>
            </a:r>
          </a:p>
          <a:p>
            <a:pPr lvl="1">
              <a:lnSpc>
                <a:spcPct val="100000"/>
              </a:lnSpc>
              <a:buClr>
                <a:schemeClr val="accent5"/>
              </a:buClr>
              <a:buSzPct val="100000"/>
              <a:buFont typeface="Arial"/>
            </a:pPr>
            <a:r>
              <a:rPr lang="en-US" dirty="0"/>
              <a:t>Second level: Arial 16pt</a:t>
            </a:r>
          </a:p>
          <a:p>
            <a:pPr marL="635000" lvl="2" indent="-190500">
              <a:lnSpc>
                <a:spcPct val="100000"/>
              </a:lnSpc>
              <a:buClr>
                <a:schemeClr val="accent5"/>
              </a:buClr>
              <a:buSzPct val="100000"/>
              <a:buFont typeface="Arial"/>
            </a:pPr>
            <a:r>
              <a:rPr lang="en-US" dirty="0"/>
              <a:t>Third level: Arial 14pt</a:t>
            </a:r>
          </a:p>
        </p:txBody>
      </p:sp>
    </p:spTree>
    <p:extLst>
      <p:ext uri="{BB962C8B-B14F-4D97-AF65-F5344CB8AC3E}">
        <p14:creationId xmlns:p14="http://schemas.microsoft.com/office/powerpoint/2010/main" val="251291601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_Four boxes with takeawa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332317" y="942975"/>
            <a:ext cx="5513915" cy="2182126"/>
          </a:xfrm>
          <a:prstGeom prst="roundRect">
            <a:avLst>
              <a:gd name="adj" fmla="val 5211"/>
            </a:avLst>
          </a:prstGeom>
          <a:gradFill flip="none" rotWithShape="1">
            <a:gsLst>
              <a:gs pos="0">
                <a:schemeClr val="accent5">
                  <a:lumMod val="20000"/>
                  <a:lumOff val="80000"/>
                </a:schemeClr>
              </a:gs>
              <a:gs pos="47000">
                <a:srgbClr val="FFFFFF"/>
              </a:gs>
            </a:gsLst>
            <a:lin ang="10800000" scaled="1"/>
            <a:tileRect/>
          </a:gradFill>
          <a:ln w="15875" cap="flat" algn="ctr">
            <a:solidFill>
              <a:schemeClr val="bg2"/>
            </a:solidFill>
            <a:round/>
            <a:headEnd type="none" w="med" len="med"/>
            <a:tailEnd type="none" w="med" len="med"/>
          </a:ln>
          <a:effectLst>
            <a:outerShdw blurRad="254000" dist="228600" dir="6600000" sx="95000" sy="95000" algn="tl" rotWithShape="0">
              <a:schemeClr val="tx1">
                <a:alpha val="43000"/>
              </a:schemeClr>
            </a:outerShdw>
          </a:effectLst>
        </p:spPr>
        <p:txBody>
          <a:bodyPr vert="horz" wrap="square" lIns="91430" tIns="45716" rIns="91430" bIns="45716" numCol="1" anchor="t" anchorCtr="0" compatLnSpc="1">
            <a:prstTxWarp prst="textNoShape">
              <a:avLst/>
            </a:prstTxWarp>
          </a:bodyPr>
          <a:lstStyle>
            <a:lvl1pPr marL="157428" indent="-157428" algn="l" rtl="0" eaLnBrk="1" fontAlgn="base" hangingPunct="1">
              <a:lnSpc>
                <a:spcPct val="100000"/>
              </a:lnSpc>
              <a:spcBef>
                <a:spcPct val="0"/>
              </a:spcBef>
              <a:spcAft>
                <a:spcPts val="600"/>
              </a:spcAft>
              <a:buClr>
                <a:srgbClr val="EE3134"/>
              </a:buClr>
              <a:buSzPct val="100000"/>
              <a:buFont typeface=""/>
              <a:buChar char="•"/>
              <a:defRPr lang="en-US" sz="1600" b="0" kern="1200" smtClean="0">
                <a:solidFill>
                  <a:srgbClr val="000000"/>
                </a:solidFill>
                <a:latin typeface="Arial"/>
                <a:ea typeface="ＭＳ Ｐゴシック" pitchFamily="100" charset="-128"/>
                <a:cs typeface="+mn-cs"/>
              </a:defRPr>
            </a:lvl1pPr>
            <a:lvl2pPr marL="308610" indent="-154305" algn="l" rtl="0" eaLnBrk="1" fontAlgn="base" hangingPunct="1">
              <a:lnSpc>
                <a:spcPct val="100000"/>
              </a:lnSpc>
              <a:spcBef>
                <a:spcPct val="0"/>
              </a:spcBef>
              <a:spcAft>
                <a:spcPts val="600"/>
              </a:spcAft>
              <a:buClr>
                <a:schemeClr val="accent5"/>
              </a:buClr>
              <a:buSzPct val="100000"/>
              <a:buFont typeface="Arial"/>
              <a:buChar char="•"/>
              <a:defRPr lang="en-US" sz="1400" b="0" kern="1200" smtClean="0">
                <a:solidFill>
                  <a:srgbClr val="000000"/>
                </a:solidFill>
                <a:latin typeface="Arial"/>
                <a:ea typeface="ＭＳ Ｐゴシック" pitchFamily="100" charset="-128"/>
                <a:cs typeface="+mn-cs"/>
              </a:defRPr>
            </a:lvl2pPr>
            <a:lvl3pPr marL="508000" indent="-152400" algn="l" rtl="0" eaLnBrk="1" fontAlgn="base" hangingPunct="1">
              <a:lnSpc>
                <a:spcPct val="100000"/>
              </a:lnSpc>
              <a:spcBef>
                <a:spcPct val="0"/>
              </a:spcBef>
              <a:spcAft>
                <a:spcPts val="600"/>
              </a:spcAft>
              <a:buClr>
                <a:schemeClr val="accent5"/>
              </a:buClr>
              <a:buSzPct val="100000"/>
              <a:buFont typeface="Arial"/>
              <a:buChar char="•"/>
              <a:defRPr lang="en-US" sz="1200" b="0" kern="1200" smtClean="0">
                <a:solidFill>
                  <a:srgbClr val="000000"/>
                </a:solidFill>
                <a:latin typeface="Arial"/>
                <a:ea typeface="ＭＳ Ｐゴシック" pitchFamily="100" charset="-128"/>
                <a:cs typeface="+mn-cs"/>
              </a:defRPr>
            </a:lvl3pPr>
            <a:lvl4pPr>
              <a:defRPr sz="1800"/>
            </a:lvl4pPr>
            <a:lvl5pPr>
              <a:defRPr sz="1800"/>
            </a:lvl5pPr>
            <a:lvl6pPr>
              <a:defRPr sz="1800"/>
            </a:lvl6pPr>
            <a:lvl7pPr>
              <a:defRPr sz="1800"/>
            </a:lvl7pPr>
            <a:lvl8pPr>
              <a:defRPr sz="1800"/>
            </a:lvl8pPr>
            <a:lvl9pPr>
              <a:defRPr sz="1800"/>
            </a:lvl9pPr>
          </a:lstStyle>
          <a:p>
            <a:pPr lvl="0"/>
            <a:r>
              <a:rPr lang="en-US" dirty="0"/>
              <a:t>First level: Arial 16pt</a:t>
            </a:r>
          </a:p>
          <a:p>
            <a:pPr lvl="1"/>
            <a:r>
              <a:rPr lang="en-US" dirty="0"/>
              <a:t>Second level: Arial 14pt</a:t>
            </a:r>
          </a:p>
          <a:p>
            <a:pPr lvl="2"/>
            <a:r>
              <a:rPr lang="en-US" dirty="0"/>
              <a:t>Third level: Arial 12pt</a:t>
            </a:r>
          </a:p>
        </p:txBody>
      </p:sp>
      <p:sp>
        <p:nvSpPr>
          <p:cNvPr id="5" name="Content Placeholder 2"/>
          <p:cNvSpPr>
            <a:spLocks noGrp="1"/>
          </p:cNvSpPr>
          <p:nvPr>
            <p:ph sz="half" idx="10" hasCustomPrompt="1"/>
          </p:nvPr>
        </p:nvSpPr>
        <p:spPr>
          <a:xfrm>
            <a:off x="332318" y="3304275"/>
            <a:ext cx="5513913" cy="2182126"/>
          </a:xfrm>
          <a:prstGeom prst="roundRect">
            <a:avLst>
              <a:gd name="adj" fmla="val 5211"/>
            </a:avLst>
          </a:prstGeom>
          <a:gradFill flip="none" rotWithShape="1">
            <a:gsLst>
              <a:gs pos="0">
                <a:schemeClr val="accent5">
                  <a:lumMod val="20000"/>
                  <a:lumOff val="80000"/>
                </a:schemeClr>
              </a:gs>
              <a:gs pos="47000">
                <a:srgbClr val="FFFFFF"/>
              </a:gs>
            </a:gsLst>
            <a:lin ang="10800000" scaled="1"/>
            <a:tileRect/>
          </a:gradFill>
          <a:ln w="15875" cap="flat" algn="ctr">
            <a:solidFill>
              <a:schemeClr val="bg2"/>
            </a:solidFill>
            <a:round/>
            <a:headEnd type="none" w="med" len="med"/>
            <a:tailEnd type="none" w="med" len="med"/>
          </a:ln>
          <a:effectLst>
            <a:outerShdw blurRad="254000" dist="228600" dir="6600000" sx="95000" sy="95000" algn="tl" rotWithShape="0">
              <a:schemeClr val="tx1">
                <a:alpha val="43000"/>
              </a:schemeClr>
            </a:outerShdw>
          </a:effectLst>
        </p:spPr>
        <p:txBody>
          <a:bodyPr vert="horz" wrap="square" lIns="91430" tIns="45716" rIns="91430" bIns="45716" numCol="1" anchor="t" anchorCtr="0" compatLnSpc="1">
            <a:prstTxWarp prst="textNoShape">
              <a:avLst/>
            </a:prstTxWarp>
          </a:bodyPr>
          <a:lstStyle>
            <a:lvl1pPr marL="157428" indent="-157428" algn="l" rtl="0" eaLnBrk="1" fontAlgn="base" hangingPunct="1">
              <a:lnSpc>
                <a:spcPct val="100000"/>
              </a:lnSpc>
              <a:spcBef>
                <a:spcPct val="0"/>
              </a:spcBef>
              <a:spcAft>
                <a:spcPts val="600"/>
              </a:spcAft>
              <a:buClr>
                <a:srgbClr val="EE3134"/>
              </a:buClr>
              <a:buSzPts val="2000"/>
              <a:buFont typeface=""/>
              <a:buChar char="•"/>
              <a:defRPr lang="en-US" sz="1600" b="0" kern="1200" dirty="0" smtClean="0">
                <a:solidFill>
                  <a:srgbClr val="000000"/>
                </a:solidFill>
                <a:latin typeface="Arial"/>
                <a:ea typeface="ＭＳ Ｐゴシック" pitchFamily="100" charset="-128"/>
                <a:cs typeface="+mn-cs"/>
              </a:defRPr>
            </a:lvl1pPr>
            <a:lvl2pPr marL="308610" indent="-154305" algn="l" rtl="0" eaLnBrk="1" fontAlgn="base" hangingPunct="1">
              <a:lnSpc>
                <a:spcPct val="100000"/>
              </a:lnSpc>
              <a:spcBef>
                <a:spcPct val="0"/>
              </a:spcBef>
              <a:spcAft>
                <a:spcPts val="600"/>
              </a:spcAft>
              <a:buClr>
                <a:srgbClr val="3E6181"/>
              </a:buClr>
              <a:buSzPts val="2000"/>
              <a:buFont typeface="Arial"/>
              <a:buChar char="•"/>
              <a:defRPr lang="en-US" sz="1400" b="0" kern="1200" dirty="0" smtClean="0">
                <a:solidFill>
                  <a:srgbClr val="000000"/>
                </a:solidFill>
                <a:latin typeface="Arial"/>
                <a:ea typeface="ＭＳ Ｐゴシック" pitchFamily="100" charset="-128"/>
                <a:cs typeface="+mn-cs"/>
              </a:defRPr>
            </a:lvl2pPr>
            <a:lvl3pPr marL="508000" indent="-152400" algn="l" rtl="0" eaLnBrk="1" fontAlgn="base" hangingPunct="1">
              <a:lnSpc>
                <a:spcPct val="100000"/>
              </a:lnSpc>
              <a:spcBef>
                <a:spcPct val="0"/>
              </a:spcBef>
              <a:spcAft>
                <a:spcPts val="600"/>
              </a:spcAft>
              <a:buClr>
                <a:srgbClr val="3E6181"/>
              </a:buClr>
              <a:buSzPts val="2000"/>
              <a:buFont typeface="Arial"/>
              <a:buChar char="•"/>
              <a:defRPr lang="en-US" sz="1200" b="0" kern="1200" dirty="0" smtClean="0">
                <a:solidFill>
                  <a:srgbClr val="000000"/>
                </a:solidFill>
                <a:latin typeface="Arial"/>
                <a:ea typeface="ＭＳ Ｐゴシック" pitchFamily="100" charset="-128"/>
                <a:cs typeface="+mn-cs"/>
              </a:defRPr>
            </a:lvl3pPr>
            <a:lvl4pPr>
              <a:defRPr sz="1800"/>
            </a:lvl4pPr>
            <a:lvl5pPr>
              <a:defRPr sz="1800"/>
            </a:lvl5pPr>
            <a:lvl6pPr>
              <a:defRPr sz="1800"/>
            </a:lvl6pPr>
            <a:lvl7pPr>
              <a:defRPr sz="1800"/>
            </a:lvl7pPr>
            <a:lvl8pPr>
              <a:defRPr sz="1800"/>
            </a:lvl8pPr>
            <a:lvl9pPr>
              <a:defRPr sz="1800"/>
            </a:lvl9pPr>
          </a:lstStyle>
          <a:p>
            <a:pPr lvl="0"/>
            <a:r>
              <a:rPr lang="en-US" dirty="0"/>
              <a:t>First level: Arial 16pt</a:t>
            </a:r>
          </a:p>
          <a:p>
            <a:pPr marL="308610" lvl="1" indent="-154305" algn="l" defTabSz="342900" rtl="0" eaLnBrk="1" fontAlgn="base" hangingPunct="1">
              <a:lnSpc>
                <a:spcPct val="100000"/>
              </a:lnSpc>
              <a:spcBef>
                <a:spcPct val="0"/>
              </a:spcBef>
              <a:spcAft>
                <a:spcPts val="600"/>
              </a:spcAft>
              <a:buClr>
                <a:schemeClr val="accent5"/>
              </a:buClr>
              <a:buSzPct val="100000"/>
              <a:buFont typeface="Arial"/>
              <a:buChar char="•"/>
            </a:pPr>
            <a:r>
              <a:rPr lang="en-US" dirty="0"/>
              <a:t>Second level: Arial 14pt</a:t>
            </a:r>
          </a:p>
          <a:p>
            <a:pPr marL="508000" lvl="2" indent="-152400" algn="l" defTabSz="571500" rtl="0" eaLnBrk="1" fontAlgn="base" hangingPunct="1">
              <a:lnSpc>
                <a:spcPct val="100000"/>
              </a:lnSpc>
              <a:spcBef>
                <a:spcPct val="0"/>
              </a:spcBef>
              <a:spcAft>
                <a:spcPts val="600"/>
              </a:spcAft>
              <a:buClr>
                <a:schemeClr val="accent5"/>
              </a:buClr>
              <a:buSzPct val="100000"/>
              <a:buFont typeface="Arial"/>
              <a:buChar char="•"/>
            </a:pPr>
            <a:r>
              <a:rPr lang="en-US" dirty="0"/>
              <a:t>Third level: Arial 12pt</a:t>
            </a:r>
          </a:p>
        </p:txBody>
      </p:sp>
      <p:sp>
        <p:nvSpPr>
          <p:cNvPr id="9" name="Content Placeholder 2"/>
          <p:cNvSpPr>
            <a:spLocks noGrp="1"/>
          </p:cNvSpPr>
          <p:nvPr>
            <p:ph sz="half" idx="13" hasCustomPrompt="1"/>
          </p:nvPr>
        </p:nvSpPr>
        <p:spPr>
          <a:xfrm>
            <a:off x="6400800" y="942975"/>
            <a:ext cx="5513915" cy="2182126"/>
          </a:xfrm>
          <a:prstGeom prst="roundRect">
            <a:avLst>
              <a:gd name="adj" fmla="val 5211"/>
            </a:avLst>
          </a:prstGeom>
          <a:gradFill flip="none" rotWithShape="1">
            <a:gsLst>
              <a:gs pos="0">
                <a:schemeClr val="accent5">
                  <a:lumMod val="20000"/>
                  <a:lumOff val="80000"/>
                </a:schemeClr>
              </a:gs>
              <a:gs pos="47000">
                <a:srgbClr val="FFFFFF"/>
              </a:gs>
            </a:gsLst>
            <a:lin ang="10800000" scaled="1"/>
            <a:tileRect/>
          </a:gradFill>
          <a:ln w="15875" cap="flat" algn="ctr">
            <a:solidFill>
              <a:schemeClr val="bg2"/>
            </a:solidFill>
            <a:round/>
            <a:headEnd type="none" w="med" len="med"/>
            <a:tailEnd type="none" w="med" len="med"/>
          </a:ln>
          <a:effectLst>
            <a:outerShdw blurRad="254000" dist="228600" dir="6600000" sx="95000" sy="95000" algn="tl" rotWithShape="0">
              <a:schemeClr val="tx1">
                <a:alpha val="43000"/>
              </a:schemeClr>
            </a:outerShdw>
          </a:effectLst>
        </p:spPr>
        <p:txBody>
          <a:bodyPr vert="horz" wrap="square" lIns="91430" tIns="45716" rIns="91430" bIns="45716" numCol="1" anchor="t" anchorCtr="0" compatLnSpc="1">
            <a:prstTxWarp prst="textNoShape">
              <a:avLst/>
            </a:prstTxWarp>
          </a:bodyPr>
          <a:lstStyle>
            <a:lvl1pPr marL="157428" indent="-157428" algn="l" rtl="0" eaLnBrk="1" fontAlgn="base" hangingPunct="1">
              <a:lnSpc>
                <a:spcPct val="100000"/>
              </a:lnSpc>
              <a:spcBef>
                <a:spcPct val="0"/>
              </a:spcBef>
              <a:spcAft>
                <a:spcPts val="600"/>
              </a:spcAft>
              <a:buClr>
                <a:srgbClr val="EE3134"/>
              </a:buClr>
              <a:buSzPts val="2000"/>
              <a:buFont typeface=""/>
              <a:buChar char="•"/>
              <a:defRPr lang="en-US" sz="1600" b="0" kern="1200" dirty="0" smtClean="0">
                <a:solidFill>
                  <a:srgbClr val="000000"/>
                </a:solidFill>
                <a:latin typeface="Arial"/>
                <a:ea typeface="ＭＳ Ｐゴシック" pitchFamily="100" charset="-128"/>
                <a:cs typeface="+mn-cs"/>
              </a:defRPr>
            </a:lvl1pPr>
            <a:lvl2pPr marL="308610" indent="-154305" algn="l" rtl="0" eaLnBrk="1" fontAlgn="base" hangingPunct="1">
              <a:lnSpc>
                <a:spcPct val="100000"/>
              </a:lnSpc>
              <a:spcBef>
                <a:spcPct val="0"/>
              </a:spcBef>
              <a:spcAft>
                <a:spcPts val="600"/>
              </a:spcAft>
              <a:buClr>
                <a:srgbClr val="3E6181"/>
              </a:buClr>
              <a:buSzPts val="2000"/>
              <a:buFont typeface="Arial"/>
              <a:buChar char="•"/>
              <a:defRPr lang="en-US" sz="1400" b="0" kern="1200" dirty="0" smtClean="0">
                <a:solidFill>
                  <a:srgbClr val="000000"/>
                </a:solidFill>
                <a:latin typeface="Arial"/>
                <a:ea typeface="ＭＳ Ｐゴシック" pitchFamily="100" charset="-128"/>
                <a:cs typeface="+mn-cs"/>
              </a:defRPr>
            </a:lvl2pPr>
            <a:lvl3pPr marL="508000" indent="-152400" algn="l" rtl="0" eaLnBrk="1" fontAlgn="base" hangingPunct="1">
              <a:lnSpc>
                <a:spcPct val="100000"/>
              </a:lnSpc>
              <a:spcBef>
                <a:spcPct val="0"/>
              </a:spcBef>
              <a:spcAft>
                <a:spcPts val="600"/>
              </a:spcAft>
              <a:buClr>
                <a:srgbClr val="3E6181"/>
              </a:buClr>
              <a:buSzPts val="2000"/>
              <a:buFont typeface="Arial"/>
              <a:buChar char="•"/>
              <a:defRPr lang="en-US" sz="1200" b="0" kern="1200" dirty="0" smtClean="0">
                <a:solidFill>
                  <a:srgbClr val="000000"/>
                </a:solidFill>
                <a:latin typeface="Arial"/>
                <a:ea typeface="ＭＳ Ｐゴシック" pitchFamily="100" charset="-128"/>
                <a:cs typeface="+mn-cs"/>
              </a:defRPr>
            </a:lvl3pPr>
            <a:lvl4pPr>
              <a:defRPr sz="1800"/>
            </a:lvl4pPr>
            <a:lvl5pPr>
              <a:defRPr sz="1800"/>
            </a:lvl5pPr>
            <a:lvl6pPr>
              <a:defRPr sz="1800"/>
            </a:lvl6pPr>
            <a:lvl7pPr>
              <a:defRPr sz="1800"/>
            </a:lvl7pPr>
            <a:lvl8pPr>
              <a:defRPr sz="1800"/>
            </a:lvl8pPr>
            <a:lvl9pPr>
              <a:defRPr sz="1800"/>
            </a:lvl9pPr>
          </a:lstStyle>
          <a:p>
            <a:pPr lvl="0"/>
            <a:r>
              <a:rPr lang="en-US" dirty="0"/>
              <a:t>First level: Arial 16pt</a:t>
            </a:r>
          </a:p>
          <a:p>
            <a:pPr marL="308610" lvl="1" indent="-154305" algn="l" defTabSz="342900" rtl="0" eaLnBrk="1" fontAlgn="base" hangingPunct="1">
              <a:lnSpc>
                <a:spcPct val="100000"/>
              </a:lnSpc>
              <a:spcBef>
                <a:spcPct val="0"/>
              </a:spcBef>
              <a:spcAft>
                <a:spcPts val="600"/>
              </a:spcAft>
              <a:buClr>
                <a:schemeClr val="accent5"/>
              </a:buClr>
              <a:buSzPct val="100000"/>
              <a:buFont typeface="Arial"/>
              <a:buChar char="•"/>
            </a:pPr>
            <a:r>
              <a:rPr lang="en-US" dirty="0"/>
              <a:t>Second level: Arial 14pt</a:t>
            </a:r>
          </a:p>
          <a:p>
            <a:pPr marL="508000" lvl="2" indent="-152400" algn="l" defTabSz="571500" rtl="0" eaLnBrk="1" fontAlgn="base" hangingPunct="1">
              <a:lnSpc>
                <a:spcPct val="100000"/>
              </a:lnSpc>
              <a:spcBef>
                <a:spcPct val="0"/>
              </a:spcBef>
              <a:spcAft>
                <a:spcPts val="600"/>
              </a:spcAft>
              <a:buClr>
                <a:schemeClr val="accent5"/>
              </a:buClr>
              <a:buSzPct val="100000"/>
              <a:buFont typeface="Arial"/>
              <a:buChar char="•"/>
            </a:pPr>
            <a:r>
              <a:rPr lang="en-US" dirty="0"/>
              <a:t>Third level: Arial 12pt</a:t>
            </a:r>
          </a:p>
        </p:txBody>
      </p:sp>
      <p:sp>
        <p:nvSpPr>
          <p:cNvPr id="10" name="Content Placeholder 2"/>
          <p:cNvSpPr>
            <a:spLocks noGrp="1"/>
          </p:cNvSpPr>
          <p:nvPr>
            <p:ph sz="half" idx="14" hasCustomPrompt="1"/>
          </p:nvPr>
        </p:nvSpPr>
        <p:spPr>
          <a:xfrm>
            <a:off x="6400800" y="3304275"/>
            <a:ext cx="5513915" cy="2182126"/>
          </a:xfrm>
          <a:prstGeom prst="roundRect">
            <a:avLst>
              <a:gd name="adj" fmla="val 5211"/>
            </a:avLst>
          </a:prstGeom>
          <a:gradFill flip="none" rotWithShape="1">
            <a:gsLst>
              <a:gs pos="0">
                <a:schemeClr val="accent5">
                  <a:lumMod val="20000"/>
                  <a:lumOff val="80000"/>
                </a:schemeClr>
              </a:gs>
              <a:gs pos="47000">
                <a:srgbClr val="FFFFFF"/>
              </a:gs>
            </a:gsLst>
            <a:lin ang="10800000" scaled="1"/>
            <a:tileRect/>
          </a:gradFill>
          <a:ln w="15875" cap="flat" algn="ctr">
            <a:solidFill>
              <a:schemeClr val="bg2"/>
            </a:solidFill>
            <a:round/>
            <a:headEnd type="none" w="med" len="med"/>
            <a:tailEnd type="none" w="med" len="med"/>
          </a:ln>
          <a:effectLst>
            <a:outerShdw blurRad="254000" dist="228600" dir="6600000" sx="95000" sy="95000" algn="tl" rotWithShape="0">
              <a:schemeClr val="tx1">
                <a:alpha val="43000"/>
              </a:schemeClr>
            </a:outerShdw>
          </a:effectLst>
        </p:spPr>
        <p:txBody>
          <a:bodyPr vert="horz" wrap="square" lIns="91430" tIns="45716" rIns="91430" bIns="45716" numCol="1" anchor="t" anchorCtr="0" compatLnSpc="1">
            <a:prstTxWarp prst="textNoShape">
              <a:avLst/>
            </a:prstTxWarp>
          </a:bodyPr>
          <a:lstStyle>
            <a:lvl1pPr marL="157428" indent="-157428" algn="l" rtl="0" eaLnBrk="1" fontAlgn="base" hangingPunct="1">
              <a:lnSpc>
                <a:spcPct val="100000"/>
              </a:lnSpc>
              <a:spcBef>
                <a:spcPct val="0"/>
              </a:spcBef>
              <a:spcAft>
                <a:spcPts val="600"/>
              </a:spcAft>
              <a:buClr>
                <a:srgbClr val="EE3134"/>
              </a:buClr>
              <a:buSzPts val="2000"/>
              <a:buFont typeface=""/>
              <a:buChar char="•"/>
              <a:defRPr lang="en-US" sz="1600" b="0" kern="1200" dirty="0" smtClean="0">
                <a:solidFill>
                  <a:srgbClr val="000000"/>
                </a:solidFill>
                <a:latin typeface="Arial"/>
                <a:ea typeface="ＭＳ Ｐゴシック" pitchFamily="100" charset="-128"/>
                <a:cs typeface="+mn-cs"/>
              </a:defRPr>
            </a:lvl1pPr>
            <a:lvl2pPr marL="308610" indent="-154305" algn="l" rtl="0" eaLnBrk="1" fontAlgn="base" hangingPunct="1">
              <a:lnSpc>
                <a:spcPct val="100000"/>
              </a:lnSpc>
              <a:spcBef>
                <a:spcPct val="0"/>
              </a:spcBef>
              <a:spcAft>
                <a:spcPts val="600"/>
              </a:spcAft>
              <a:buClr>
                <a:srgbClr val="3E6181"/>
              </a:buClr>
              <a:buSzPts val="2000"/>
              <a:buFont typeface="Arial"/>
              <a:buChar char="•"/>
              <a:defRPr lang="en-US" sz="1400" b="0" kern="1200" dirty="0" smtClean="0">
                <a:solidFill>
                  <a:srgbClr val="000000"/>
                </a:solidFill>
                <a:latin typeface="Arial"/>
                <a:ea typeface="ＭＳ Ｐゴシック" pitchFamily="100" charset="-128"/>
                <a:cs typeface="+mn-cs"/>
              </a:defRPr>
            </a:lvl2pPr>
            <a:lvl3pPr marL="508000" indent="-152400" algn="l" rtl="0" eaLnBrk="1" fontAlgn="base" hangingPunct="1">
              <a:lnSpc>
                <a:spcPct val="100000"/>
              </a:lnSpc>
              <a:spcBef>
                <a:spcPct val="0"/>
              </a:spcBef>
              <a:spcAft>
                <a:spcPts val="600"/>
              </a:spcAft>
              <a:buClr>
                <a:srgbClr val="3E6181"/>
              </a:buClr>
              <a:buSzPts val="2000"/>
              <a:buFont typeface="Arial"/>
              <a:buChar char="•"/>
              <a:defRPr lang="en-US" sz="1200" b="0" kern="1200" dirty="0" smtClean="0">
                <a:solidFill>
                  <a:srgbClr val="000000"/>
                </a:solidFill>
                <a:latin typeface="Arial"/>
                <a:ea typeface="ＭＳ Ｐゴシック" pitchFamily="100" charset="-128"/>
                <a:cs typeface="+mn-cs"/>
              </a:defRPr>
            </a:lvl3pPr>
            <a:lvl4pPr>
              <a:defRPr sz="1800"/>
            </a:lvl4pPr>
            <a:lvl5pPr>
              <a:defRPr sz="1800"/>
            </a:lvl5pPr>
            <a:lvl6pPr>
              <a:defRPr sz="1800"/>
            </a:lvl6pPr>
            <a:lvl7pPr>
              <a:defRPr sz="1800"/>
            </a:lvl7pPr>
            <a:lvl8pPr>
              <a:defRPr sz="1800"/>
            </a:lvl8pPr>
            <a:lvl9pPr>
              <a:defRPr sz="1800"/>
            </a:lvl9pPr>
          </a:lstStyle>
          <a:p>
            <a:pPr lvl="0"/>
            <a:r>
              <a:rPr lang="en-US" dirty="0"/>
              <a:t>First level: Arial 16pt</a:t>
            </a:r>
          </a:p>
          <a:p>
            <a:pPr marL="308610" lvl="1" indent="-154305" algn="l" defTabSz="342900" rtl="0" eaLnBrk="1" fontAlgn="base" hangingPunct="1">
              <a:lnSpc>
                <a:spcPct val="100000"/>
              </a:lnSpc>
              <a:spcBef>
                <a:spcPct val="0"/>
              </a:spcBef>
              <a:spcAft>
                <a:spcPts val="600"/>
              </a:spcAft>
              <a:buClr>
                <a:schemeClr val="accent5"/>
              </a:buClr>
              <a:buSzPct val="100000"/>
              <a:buFont typeface="Arial"/>
              <a:buChar char="•"/>
            </a:pPr>
            <a:r>
              <a:rPr lang="en-US" dirty="0"/>
              <a:t>Second level: Arial 14pt</a:t>
            </a:r>
          </a:p>
          <a:p>
            <a:pPr marL="508000" lvl="2" indent="-152400" algn="l" defTabSz="571500" rtl="0" eaLnBrk="1" fontAlgn="base" hangingPunct="1">
              <a:lnSpc>
                <a:spcPct val="100000"/>
              </a:lnSpc>
              <a:spcBef>
                <a:spcPct val="0"/>
              </a:spcBef>
              <a:spcAft>
                <a:spcPts val="600"/>
              </a:spcAft>
              <a:buClr>
                <a:schemeClr val="accent5"/>
              </a:buClr>
              <a:buSzPct val="100000"/>
              <a:buFont typeface="Arial"/>
              <a:buChar char="•"/>
            </a:pPr>
            <a:r>
              <a:rPr lang="en-US" dirty="0"/>
              <a:t>Third level: Arial 12pt</a:t>
            </a:r>
          </a:p>
        </p:txBody>
      </p:sp>
    </p:spTree>
    <p:extLst>
      <p:ext uri="{BB962C8B-B14F-4D97-AF65-F5344CB8AC3E}">
        <p14:creationId xmlns:p14="http://schemas.microsoft.com/office/powerpoint/2010/main" val="132361352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Title and Content with layout grid">
    <p:spTree>
      <p:nvGrpSpPr>
        <p:cNvPr id="1" name=""/>
        <p:cNvGrpSpPr/>
        <p:nvPr/>
      </p:nvGrpSpPr>
      <p:grpSpPr>
        <a:xfrm>
          <a:off x="0" y="0"/>
          <a:ext cx="0" cy="0"/>
          <a:chOff x="0" y="0"/>
          <a:chExt cx="0" cy="0"/>
        </a:xfrm>
      </p:grpSpPr>
      <p:grpSp>
        <p:nvGrpSpPr>
          <p:cNvPr id="2" name="Group 41"/>
          <p:cNvGrpSpPr/>
          <p:nvPr/>
        </p:nvGrpSpPr>
        <p:grpSpPr>
          <a:xfrm>
            <a:off x="0" y="0"/>
            <a:ext cx="12192000" cy="6305550"/>
            <a:chOff x="0" y="0"/>
            <a:chExt cx="9144000" cy="6305550"/>
          </a:xfrm>
        </p:grpSpPr>
        <p:cxnSp>
          <p:nvCxnSpPr>
            <p:cNvPr id="4" name="Straight Connector 3"/>
            <p:cNvCxnSpPr/>
            <p:nvPr/>
          </p:nvCxnSpPr>
          <p:spPr bwMode="auto">
            <a:xfrm>
              <a:off x="200615" y="0"/>
              <a:ext cx="0" cy="630555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5" name="Straight Connector 4"/>
            <p:cNvCxnSpPr/>
            <p:nvPr/>
          </p:nvCxnSpPr>
          <p:spPr bwMode="auto">
            <a:xfrm>
              <a:off x="8943587" y="0"/>
              <a:ext cx="0" cy="630555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6" name="Straight Connector 5"/>
            <p:cNvCxnSpPr/>
            <p:nvPr/>
          </p:nvCxnSpPr>
          <p:spPr bwMode="auto">
            <a:xfrm>
              <a:off x="0" y="525463"/>
              <a:ext cx="9144000" cy="0"/>
            </a:xfrm>
            <a:prstGeom prst="line">
              <a:avLst/>
            </a:prstGeom>
            <a:solidFill>
              <a:schemeClr val="accent1"/>
            </a:solidFill>
            <a:ln w="3175" cap="flat" cmpd="sng" algn="ctr">
              <a:solidFill>
                <a:schemeClr val="accent6"/>
              </a:solidFill>
              <a:prstDash val="solid"/>
              <a:round/>
              <a:headEnd type="none" w="med" len="med"/>
              <a:tailEnd type="none" w="med" len="med"/>
            </a:ln>
            <a:effectLst/>
          </p:spPr>
        </p:cxnSp>
        <p:cxnSp>
          <p:nvCxnSpPr>
            <p:cNvPr id="7" name="Straight Connector 6"/>
            <p:cNvCxnSpPr/>
            <p:nvPr/>
          </p:nvCxnSpPr>
          <p:spPr bwMode="auto">
            <a:xfrm>
              <a:off x="0" y="1066800"/>
              <a:ext cx="9144000" cy="0"/>
            </a:xfrm>
            <a:prstGeom prst="line">
              <a:avLst/>
            </a:prstGeom>
            <a:solidFill>
              <a:schemeClr val="accent1"/>
            </a:solidFill>
            <a:ln w="3175" cap="flat" cmpd="sng" algn="ctr">
              <a:solidFill>
                <a:schemeClr val="accent6"/>
              </a:solidFill>
              <a:prstDash val="solid"/>
              <a:round/>
              <a:headEnd type="none" w="med" len="med"/>
              <a:tailEnd type="none" w="med" len="med"/>
            </a:ln>
            <a:effectLst/>
          </p:spPr>
        </p:cxnSp>
        <p:cxnSp>
          <p:nvCxnSpPr>
            <p:cNvPr id="8" name="Straight Connector 7"/>
            <p:cNvCxnSpPr/>
            <p:nvPr/>
          </p:nvCxnSpPr>
          <p:spPr bwMode="auto">
            <a:xfrm>
              <a:off x="0" y="5715000"/>
              <a:ext cx="9144000" cy="0"/>
            </a:xfrm>
            <a:prstGeom prst="line">
              <a:avLst/>
            </a:prstGeom>
            <a:solidFill>
              <a:schemeClr val="accent1"/>
            </a:solidFill>
            <a:ln w="3175" cap="flat" cmpd="sng" algn="ctr">
              <a:solidFill>
                <a:schemeClr val="accent6"/>
              </a:solidFill>
              <a:prstDash val="solid"/>
              <a:round/>
              <a:headEnd type="none" w="med" len="med"/>
              <a:tailEnd type="none" w="med" len="med"/>
            </a:ln>
            <a:effectLst/>
          </p:spPr>
        </p:cxnSp>
        <p:cxnSp>
          <p:nvCxnSpPr>
            <p:cNvPr id="9" name="Straight Connector 8"/>
            <p:cNvCxnSpPr/>
            <p:nvPr/>
          </p:nvCxnSpPr>
          <p:spPr bwMode="auto">
            <a:xfrm>
              <a:off x="0" y="5896896"/>
              <a:ext cx="9144000" cy="0"/>
            </a:xfrm>
            <a:prstGeom prst="line">
              <a:avLst/>
            </a:prstGeom>
            <a:solidFill>
              <a:schemeClr val="accent1"/>
            </a:solidFill>
            <a:ln w="3175" cap="flat" cmpd="sng" algn="ctr">
              <a:solidFill>
                <a:schemeClr val="accent6"/>
              </a:solidFill>
              <a:prstDash val="solid"/>
              <a:round/>
              <a:headEnd type="none" w="med" len="med"/>
              <a:tailEnd type="none" w="med" len="med"/>
            </a:ln>
            <a:effectLst/>
          </p:spPr>
        </p:cxnSp>
        <p:cxnSp>
          <p:nvCxnSpPr>
            <p:cNvPr id="10" name="Straight Connector 9"/>
            <p:cNvCxnSpPr/>
            <p:nvPr/>
          </p:nvCxnSpPr>
          <p:spPr bwMode="auto">
            <a:xfrm>
              <a:off x="2512017" y="0"/>
              <a:ext cx="0" cy="630555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6627728" y="0"/>
              <a:ext cx="0" cy="630555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a:off x="2370263" y="0"/>
              <a:ext cx="0" cy="630555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a:off x="6802187" y="0"/>
              <a:ext cx="0" cy="630555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a:off x="4572000" y="809625"/>
              <a:ext cx="0" cy="4905375"/>
            </a:xfrm>
            <a:prstGeom prst="line">
              <a:avLst/>
            </a:prstGeom>
            <a:solidFill>
              <a:schemeClr val="accent1"/>
            </a:solidFill>
            <a:ln w="3175" cap="flat" cmpd="sng" algn="ctr">
              <a:solidFill>
                <a:schemeClr val="accent5">
                  <a:lumMod val="60000"/>
                  <a:lumOff val="40000"/>
                </a:schemeClr>
              </a:solidFill>
              <a:prstDash val="solid"/>
              <a:round/>
              <a:headEnd type="none" w="med" len="med"/>
              <a:tailEnd type="none" w="med" len="med"/>
            </a:ln>
            <a:effectLst/>
          </p:spPr>
        </p:cxnSp>
        <p:cxnSp>
          <p:nvCxnSpPr>
            <p:cNvPr id="15" name="Straight Connector 14"/>
            <p:cNvCxnSpPr/>
            <p:nvPr/>
          </p:nvCxnSpPr>
          <p:spPr bwMode="auto">
            <a:xfrm>
              <a:off x="242888" y="3426948"/>
              <a:ext cx="8677275" cy="0"/>
            </a:xfrm>
            <a:prstGeom prst="line">
              <a:avLst/>
            </a:prstGeom>
            <a:solidFill>
              <a:schemeClr val="accent1"/>
            </a:solidFill>
            <a:ln w="3175" cap="flat" cmpd="sng" algn="ctr">
              <a:solidFill>
                <a:schemeClr val="accent6"/>
              </a:solidFill>
              <a:prstDash val="solid"/>
              <a:round/>
              <a:headEnd type="none" w="med" len="med"/>
              <a:tailEnd type="none" w="med" len="med"/>
            </a:ln>
            <a:effectLst/>
          </p:spPr>
        </p:cxnSp>
        <p:cxnSp>
          <p:nvCxnSpPr>
            <p:cNvPr id="16" name="Straight Connector 15"/>
            <p:cNvCxnSpPr/>
            <p:nvPr/>
          </p:nvCxnSpPr>
          <p:spPr bwMode="auto">
            <a:xfrm>
              <a:off x="242888" y="2514600"/>
              <a:ext cx="8677275" cy="0"/>
            </a:xfrm>
            <a:prstGeom prst="line">
              <a:avLst/>
            </a:prstGeom>
            <a:solidFill>
              <a:schemeClr val="accent1"/>
            </a:solidFill>
            <a:ln w="3175" cap="flat" cmpd="sng" algn="ctr">
              <a:solidFill>
                <a:schemeClr val="accent6"/>
              </a:solidFill>
              <a:prstDash val="solid"/>
              <a:round/>
              <a:headEnd type="none" w="med" len="med"/>
              <a:tailEnd type="none" w="med" len="med"/>
            </a:ln>
            <a:effectLst/>
          </p:spPr>
        </p:cxnSp>
        <p:cxnSp>
          <p:nvCxnSpPr>
            <p:cNvPr id="17" name="Straight Connector 16"/>
            <p:cNvCxnSpPr/>
            <p:nvPr/>
          </p:nvCxnSpPr>
          <p:spPr bwMode="auto">
            <a:xfrm>
              <a:off x="202548" y="0"/>
              <a:ext cx="0" cy="6305550"/>
            </a:xfrm>
            <a:prstGeom prst="line">
              <a:avLst/>
            </a:prstGeom>
            <a:solidFill>
              <a:schemeClr val="accent1"/>
            </a:solidFill>
            <a:ln w="3175" cap="flat" cmpd="sng" algn="ctr">
              <a:solidFill>
                <a:schemeClr val="accent6"/>
              </a:solidFill>
              <a:prstDash val="solid"/>
              <a:round/>
              <a:headEnd type="none" w="med" len="med"/>
              <a:tailEnd type="none" w="med" len="med"/>
            </a:ln>
            <a:effectLst/>
          </p:spPr>
        </p:cxnSp>
        <p:cxnSp>
          <p:nvCxnSpPr>
            <p:cNvPr id="18" name="Straight Connector 17"/>
            <p:cNvCxnSpPr/>
            <p:nvPr/>
          </p:nvCxnSpPr>
          <p:spPr bwMode="auto">
            <a:xfrm>
              <a:off x="8945657" y="0"/>
              <a:ext cx="0" cy="6305550"/>
            </a:xfrm>
            <a:prstGeom prst="line">
              <a:avLst/>
            </a:prstGeom>
            <a:solidFill>
              <a:schemeClr val="accent1"/>
            </a:solidFill>
            <a:ln w="3175" cap="flat" cmpd="sng" algn="ctr">
              <a:solidFill>
                <a:schemeClr val="accent6"/>
              </a:solidFill>
              <a:prstDash val="solid"/>
              <a:round/>
              <a:headEnd type="none" w="med" len="med"/>
              <a:tailEnd type="none" w="med" len="med"/>
            </a:ln>
            <a:effectLst/>
          </p:spPr>
        </p:cxnSp>
        <p:cxnSp>
          <p:nvCxnSpPr>
            <p:cNvPr id="19" name="Straight Connector 18"/>
            <p:cNvCxnSpPr/>
            <p:nvPr/>
          </p:nvCxnSpPr>
          <p:spPr bwMode="auto">
            <a:xfrm>
              <a:off x="0" y="525463"/>
              <a:ext cx="9144000" cy="0"/>
            </a:xfrm>
            <a:prstGeom prst="line">
              <a:avLst/>
            </a:prstGeom>
            <a:solidFill>
              <a:schemeClr val="accent1"/>
            </a:solidFill>
            <a:ln w="3175" cap="flat" cmpd="sng" algn="ctr">
              <a:solidFill>
                <a:schemeClr val="accent6"/>
              </a:solidFill>
              <a:prstDash val="solid"/>
              <a:round/>
              <a:headEnd type="none" w="med" len="med"/>
              <a:tailEnd type="none" w="med" len="med"/>
            </a:ln>
            <a:effectLst/>
          </p:spPr>
        </p:cxnSp>
        <p:cxnSp>
          <p:nvCxnSpPr>
            <p:cNvPr id="20" name="Straight Connector 19"/>
            <p:cNvCxnSpPr/>
            <p:nvPr/>
          </p:nvCxnSpPr>
          <p:spPr bwMode="auto">
            <a:xfrm>
              <a:off x="0" y="1066800"/>
              <a:ext cx="9144000" cy="0"/>
            </a:xfrm>
            <a:prstGeom prst="line">
              <a:avLst/>
            </a:prstGeom>
            <a:solidFill>
              <a:schemeClr val="accent1"/>
            </a:solidFill>
            <a:ln w="3175" cap="flat" cmpd="sng" algn="ctr">
              <a:solidFill>
                <a:schemeClr val="accent6"/>
              </a:solidFill>
              <a:prstDash val="solid"/>
              <a:round/>
              <a:headEnd type="none" w="med" len="med"/>
              <a:tailEnd type="none" w="med" len="med"/>
            </a:ln>
            <a:effectLst/>
          </p:spPr>
        </p:cxnSp>
        <p:cxnSp>
          <p:nvCxnSpPr>
            <p:cNvPr id="21" name="Straight Connector 20"/>
            <p:cNvCxnSpPr/>
            <p:nvPr/>
          </p:nvCxnSpPr>
          <p:spPr bwMode="auto">
            <a:xfrm>
              <a:off x="0" y="5715000"/>
              <a:ext cx="9144000" cy="0"/>
            </a:xfrm>
            <a:prstGeom prst="line">
              <a:avLst/>
            </a:prstGeom>
            <a:solidFill>
              <a:schemeClr val="accent1"/>
            </a:solidFill>
            <a:ln w="3175" cap="flat" cmpd="sng" algn="ctr">
              <a:solidFill>
                <a:schemeClr val="accent6"/>
              </a:solidFill>
              <a:prstDash val="solid"/>
              <a:round/>
              <a:headEnd type="none" w="med" len="med"/>
              <a:tailEnd type="none" w="med" len="med"/>
            </a:ln>
            <a:effectLst/>
          </p:spPr>
        </p:cxnSp>
      </p:grpSp>
      <p:sp>
        <p:nvSpPr>
          <p:cNvPr id="3" name="Title 2"/>
          <p:cNvSpPr>
            <a:spLocks noGrp="1"/>
          </p:cNvSpPr>
          <p:nvPr>
            <p:ph type="title" hasCustomPrompt="1"/>
          </p:nvPr>
        </p:nvSpPr>
        <p:spPr/>
        <p:txBody>
          <a:bodyPr/>
          <a:lstStyle>
            <a:lvl1pPr>
              <a:defRPr/>
            </a:lvl1pPr>
          </a:lstStyle>
          <a:p>
            <a:r>
              <a:rPr lang="en-US" dirty="0"/>
              <a:t>Guides</a:t>
            </a:r>
          </a:p>
        </p:txBody>
      </p:sp>
      <p:sp>
        <p:nvSpPr>
          <p:cNvPr id="23" name="Note on using Guides"/>
          <p:cNvSpPr txBox="1"/>
          <p:nvPr userDrawn="1"/>
        </p:nvSpPr>
        <p:spPr>
          <a:xfrm>
            <a:off x="3380590" y="1101578"/>
            <a:ext cx="8524210" cy="4797572"/>
          </a:xfrm>
          <a:prstGeom prst="rect">
            <a:avLst/>
          </a:prstGeom>
          <a:noFill/>
        </p:spPr>
        <p:txBody>
          <a:bodyPr wrap="square" lIns="182880" rtlCol="0">
            <a:noAutofit/>
          </a:bodyPr>
          <a:lstStyle/>
          <a:p>
            <a:r>
              <a:rPr lang="en-US" sz="1600" dirty="0">
                <a:solidFill>
                  <a:srgbClr val="000000"/>
                </a:solidFill>
              </a:rPr>
              <a:t>Use the embedded guides in the template to consistently position content throughout your presentation. </a:t>
            </a:r>
          </a:p>
          <a:p>
            <a:endParaRPr lang="en-US" sz="1600" dirty="0">
              <a:solidFill>
                <a:srgbClr val="000000"/>
              </a:solidFill>
            </a:endParaRPr>
          </a:p>
          <a:p>
            <a:r>
              <a:rPr lang="en-US" sz="1600" dirty="0">
                <a:solidFill>
                  <a:srgbClr val="000000"/>
                </a:solidFill>
              </a:rPr>
              <a:t>Toggle guides on/off as desired.</a:t>
            </a:r>
          </a:p>
          <a:p>
            <a:endParaRPr lang="en-US" sz="1600" dirty="0">
              <a:solidFill>
                <a:srgbClr val="000000"/>
              </a:solidFill>
            </a:endParaRPr>
          </a:p>
          <a:p>
            <a:r>
              <a:rPr lang="en-US" sz="1600" dirty="0">
                <a:solidFill>
                  <a:srgbClr val="000000"/>
                </a:solidFill>
              </a:rPr>
              <a:t>Note: PowerPoint v2007, 2010, 2011/2016 [Mac] and 365/2013 may not display guides in a reliably consistent manner between versions and are sometimes lost when copying content between presentations.</a:t>
            </a:r>
          </a:p>
          <a:p>
            <a:endParaRPr lang="en-US" sz="1600" dirty="0">
              <a:solidFill>
                <a:srgbClr val="000000"/>
              </a:solidFill>
            </a:endParaRPr>
          </a:p>
          <a:p>
            <a:r>
              <a:rPr lang="en-US" sz="1600" dirty="0">
                <a:solidFill>
                  <a:srgbClr val="000000"/>
                </a:solidFill>
              </a:rPr>
              <a:t>To mitigate these issues, </a:t>
            </a:r>
            <a:br>
              <a:rPr lang="en-US" sz="1600" dirty="0">
                <a:solidFill>
                  <a:srgbClr val="000000"/>
                </a:solidFill>
              </a:rPr>
            </a:br>
            <a:r>
              <a:rPr lang="en-US" sz="1600" dirty="0">
                <a:solidFill>
                  <a:srgbClr val="000000"/>
                </a:solidFill>
              </a:rPr>
              <a:t>the lines on this layout are provided </a:t>
            </a:r>
            <a:br>
              <a:rPr lang="en-US" sz="1600" dirty="0">
                <a:solidFill>
                  <a:srgbClr val="000000"/>
                </a:solidFill>
              </a:rPr>
            </a:br>
            <a:r>
              <a:rPr lang="en-US" sz="1600" dirty="0">
                <a:solidFill>
                  <a:srgbClr val="000000"/>
                </a:solidFill>
              </a:rPr>
              <a:t>in the event that you need to re-create or re-set the original template guides.</a:t>
            </a:r>
          </a:p>
        </p:txBody>
      </p:sp>
      <p:pic>
        <p:nvPicPr>
          <p:cNvPr id="24" name="Picture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1092" y="2052178"/>
            <a:ext cx="2847975" cy="2381250"/>
          </a:xfrm>
          <a:prstGeom prst="roundRect">
            <a:avLst>
              <a:gd name="adj" fmla="val 3467"/>
            </a:avLst>
          </a:prstGeom>
          <a:effectLst>
            <a:outerShdw blurRad="50800" dist="38100" dir="8100000" algn="tr" rotWithShape="0">
              <a:prstClr val="black">
                <a:alpha val="40000"/>
              </a:prstClr>
            </a:outerShdw>
          </a:effectLst>
        </p:spPr>
      </p:pic>
      <p:sp>
        <p:nvSpPr>
          <p:cNvPr id="25" name="TextBox 24"/>
          <p:cNvSpPr txBox="1"/>
          <p:nvPr userDrawn="1"/>
        </p:nvSpPr>
        <p:spPr>
          <a:xfrm>
            <a:off x="298720" y="1106237"/>
            <a:ext cx="2884128" cy="646331"/>
          </a:xfrm>
          <a:prstGeom prst="rect">
            <a:avLst/>
          </a:prstGeom>
          <a:noFill/>
        </p:spPr>
        <p:txBody>
          <a:bodyPr wrap="square" rtlCol="0">
            <a:spAutoFit/>
          </a:bodyPr>
          <a:lstStyle/>
          <a:p>
            <a:r>
              <a:rPr lang="en-US" sz="1200" dirty="0">
                <a:solidFill>
                  <a:srgbClr val="000000"/>
                </a:solidFill>
              </a:rPr>
              <a:t>Toggle Guide visibility via </a:t>
            </a:r>
            <a:br>
              <a:rPr lang="en-US" sz="1200" dirty="0">
                <a:solidFill>
                  <a:srgbClr val="000000"/>
                </a:solidFill>
              </a:rPr>
            </a:br>
            <a:r>
              <a:rPr lang="en-US" sz="1200" b="1" dirty="0">
                <a:solidFill>
                  <a:srgbClr val="000000"/>
                </a:solidFill>
              </a:rPr>
              <a:t>View Tab : Show &gt; Guides</a:t>
            </a:r>
          </a:p>
          <a:p>
            <a:r>
              <a:rPr lang="en-US" sz="1200" dirty="0">
                <a:solidFill>
                  <a:srgbClr val="000000"/>
                </a:solidFill>
              </a:rPr>
              <a:t>[Click dropdown arrow for Settings]</a:t>
            </a:r>
          </a:p>
        </p:txBody>
      </p:sp>
    </p:spTree>
    <p:extLst>
      <p:ext uri="{BB962C8B-B14F-4D97-AF65-F5344CB8AC3E}">
        <p14:creationId xmlns:p14="http://schemas.microsoft.com/office/powerpoint/2010/main" val="127247014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3851" y="1065214"/>
            <a:ext cx="11569700" cy="4833937"/>
          </a:xfrm>
        </p:spPr>
        <p:txBody>
          <a:bodyPr/>
          <a:lstStyle>
            <a:lvl1pPr>
              <a:defRPr/>
            </a:lvl1pPr>
            <a:lvl2pPr>
              <a:defRPr baseline="0"/>
            </a:lvl2pPr>
            <a:lvl3pPr>
              <a:buClr>
                <a:schemeClr val="accent5">
                  <a:lumMod val="75000"/>
                </a:schemeClr>
              </a:buClr>
              <a:defRPr/>
            </a:lvl3pPr>
          </a:lstStyle>
          <a:p>
            <a:pPr lvl="0"/>
            <a:r>
              <a:rPr lang="en-US" dirty="0"/>
              <a:t>First level: Arial 20pt</a:t>
            </a:r>
          </a:p>
          <a:p>
            <a:pPr lvl="1"/>
            <a:r>
              <a:rPr lang="en-US" dirty="0"/>
              <a:t>Second level: Arial 18pt</a:t>
            </a:r>
          </a:p>
          <a:p>
            <a:pPr lvl="2"/>
            <a:r>
              <a:rPr lang="en-US" dirty="0"/>
              <a:t>Third level: Arial 16pt</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58378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666564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with content bar">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0" hasCustomPrompt="1"/>
          </p:nvPr>
        </p:nvSpPr>
        <p:spPr>
          <a:xfrm>
            <a:off x="0" y="533401"/>
            <a:ext cx="12192000" cy="1979613"/>
          </a:xfrm>
          <a:solidFill>
            <a:srgbClr val="7FBA00"/>
          </a:solidFill>
        </p:spPr>
        <p:txBody>
          <a:bodyPr lIns="274320" anchor="ctr" anchorCtr="0"/>
          <a:lstStyle>
            <a:lvl1pPr marL="0" indent="0">
              <a:spcBef>
                <a:spcPts val="600"/>
              </a:spcBef>
              <a:buClr>
                <a:schemeClr val="bg1"/>
              </a:buClr>
              <a:buFontTx/>
              <a:buNone/>
              <a:defRPr sz="1800" baseline="0">
                <a:solidFill>
                  <a:schemeClr val="bg1"/>
                </a:solidFill>
              </a:defRPr>
            </a:lvl1pPr>
            <a:lvl2pPr marL="171450" indent="0">
              <a:buFontTx/>
              <a:buNone/>
              <a:defRPr sz="1600"/>
            </a:lvl2pPr>
          </a:lstStyle>
          <a:p>
            <a:pPr marL="0" indent="0">
              <a:spcBef>
                <a:spcPts val="600"/>
              </a:spcBef>
              <a:buClr>
                <a:schemeClr val="bg1"/>
              </a:buClr>
              <a:buNone/>
            </a:pPr>
            <a:r>
              <a:rPr lang="en-US" sz="2400" kern="0" dirty="0">
                <a:solidFill>
                  <a:schemeClr val="bg1"/>
                </a:solidFill>
              </a:rPr>
              <a:t>Place sub-head or framing statement text in this box. </a:t>
            </a:r>
            <a:br>
              <a:rPr lang="en-US" sz="2400" kern="0" dirty="0">
                <a:solidFill>
                  <a:schemeClr val="bg1"/>
                </a:solidFill>
              </a:rPr>
            </a:br>
            <a:r>
              <a:rPr lang="en-US" sz="2400" kern="0" dirty="0">
                <a:solidFill>
                  <a:schemeClr val="bg1"/>
                </a:solidFill>
              </a:rPr>
              <a:t>Change box color and transparency as desired.</a:t>
            </a:r>
            <a:br>
              <a:rPr lang="en-US" sz="2400" kern="0" dirty="0">
                <a:solidFill>
                  <a:schemeClr val="bg1"/>
                </a:solidFill>
              </a:rPr>
            </a:br>
            <a:r>
              <a:rPr lang="en-US" sz="2400" kern="0" dirty="0">
                <a:solidFill>
                  <a:schemeClr val="bg1"/>
                </a:solidFill>
              </a:rPr>
              <a:t>Vertically reposition as desired.</a:t>
            </a:r>
          </a:p>
        </p:txBody>
      </p:sp>
    </p:spTree>
    <p:extLst>
      <p:ext uri="{BB962C8B-B14F-4D97-AF65-F5344CB8AC3E}">
        <p14:creationId xmlns:p14="http://schemas.microsoft.com/office/powerpoint/2010/main" val="233197391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3284460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_Title and body box">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313267" y="777923"/>
            <a:ext cx="11580284" cy="5127578"/>
          </a:xfrm>
          <a:prstGeom prst="roundRect">
            <a:avLst>
              <a:gd name="adj" fmla="val 2774"/>
            </a:avLst>
          </a:prstGeom>
          <a:gradFill flip="none" rotWithShape="1">
            <a:gsLst>
              <a:gs pos="0">
                <a:schemeClr val="accent5">
                  <a:lumMod val="20000"/>
                  <a:lumOff val="80000"/>
                </a:schemeClr>
              </a:gs>
              <a:gs pos="47000">
                <a:srgbClr val="FFFFFF"/>
              </a:gs>
            </a:gsLst>
            <a:lin ang="10800000" scaled="1"/>
            <a:tileRect/>
          </a:gradFill>
          <a:ln w="15875" cap="flat" algn="ctr">
            <a:solidFill>
              <a:schemeClr val="bg2"/>
            </a:solidFill>
            <a:round/>
            <a:headEnd type="none" w="med" len="med"/>
            <a:tailEnd type="none" w="med" len="med"/>
          </a:ln>
          <a:effectLst>
            <a:outerShdw blurRad="254000" dist="101600" dir="8400000" sx="98000" sy="98000" rotWithShape="0">
              <a:prstClr val="black">
                <a:alpha val="40000"/>
              </a:prstClr>
            </a:outerShdw>
          </a:effectLst>
        </p:spPr>
        <p:txBody>
          <a:bodyPr vert="horz" wrap="square" lIns="91430" tIns="91440" rIns="91430" bIns="45716" numCol="1" anchor="t" anchorCtr="0" compatLnSpc="1">
            <a:prstTxWarp prst="textNoShape">
              <a:avLst/>
            </a:prstTxWarp>
          </a:bodyPr>
          <a:lstStyle>
            <a:lvl1pPr marL="157428" indent="-157428" algn="l" rtl="0" eaLnBrk="1" fontAlgn="base" hangingPunct="1">
              <a:lnSpc>
                <a:spcPct val="100000"/>
              </a:lnSpc>
              <a:spcBef>
                <a:spcPct val="0"/>
              </a:spcBef>
              <a:spcAft>
                <a:spcPts val="1200"/>
              </a:spcAft>
              <a:buClr>
                <a:srgbClr val="EE3134"/>
              </a:buClr>
              <a:buSzPts val="2000"/>
              <a:buFont typeface=""/>
              <a:buChar char="•"/>
              <a:defRPr lang="en-US" sz="2000" b="0" kern="1200" dirty="0" smtClean="0">
                <a:solidFill>
                  <a:srgbClr val="000000"/>
                </a:solidFill>
                <a:latin typeface="Arial"/>
                <a:ea typeface="ＭＳ Ｐゴシック" pitchFamily="100" charset="-128"/>
                <a:cs typeface="+mn-cs"/>
              </a:defRPr>
            </a:lvl1pPr>
            <a:lvl2pPr marL="342900" indent="-171450" algn="l" rtl="0" eaLnBrk="1" fontAlgn="base" hangingPunct="1">
              <a:lnSpc>
                <a:spcPct val="100000"/>
              </a:lnSpc>
              <a:spcBef>
                <a:spcPct val="0"/>
              </a:spcBef>
              <a:spcAft>
                <a:spcPts val="1200"/>
              </a:spcAft>
              <a:buClr>
                <a:schemeClr val="accent5"/>
              </a:buClr>
              <a:buSzPct val="100000"/>
              <a:buFont typeface="Arial"/>
              <a:buChar char="•"/>
              <a:defRPr lang="en-US" sz="1800" b="0" kern="1200" dirty="0" smtClean="0">
                <a:solidFill>
                  <a:srgbClr val="000000"/>
                </a:solidFill>
                <a:latin typeface="Arial"/>
                <a:ea typeface="ＭＳ Ｐゴシック" pitchFamily="100" charset="-128"/>
                <a:cs typeface="+mn-cs"/>
              </a:defRPr>
            </a:lvl2pPr>
            <a:lvl3pPr marL="635000" indent="-190500" algn="l" rtl="0" eaLnBrk="1" fontAlgn="base" hangingPunct="1">
              <a:lnSpc>
                <a:spcPct val="100000"/>
              </a:lnSpc>
              <a:spcBef>
                <a:spcPct val="0"/>
              </a:spcBef>
              <a:spcAft>
                <a:spcPts val="1200"/>
              </a:spcAft>
              <a:buClr>
                <a:schemeClr val="accent5"/>
              </a:buClr>
              <a:buSzPct val="100000"/>
              <a:buFont typeface="Arial"/>
              <a:buChar char="•"/>
              <a:defRPr lang="en-US" sz="1600" b="0" kern="1200" dirty="0" smtClean="0">
                <a:solidFill>
                  <a:srgbClr val="000000"/>
                </a:solidFill>
                <a:latin typeface="Arial"/>
                <a:ea typeface="ＭＳ Ｐゴシック" pitchFamily="100" charset="-128"/>
                <a:cs typeface="+mn-cs"/>
              </a:defRPr>
            </a:lvl3pPr>
          </a:lstStyle>
          <a:p>
            <a:pPr lvl="0"/>
            <a:r>
              <a:rPr lang="en-US" dirty="0"/>
              <a:t>First level: Arial 20pt</a:t>
            </a:r>
          </a:p>
          <a:p>
            <a:pPr lvl="1"/>
            <a:r>
              <a:rPr lang="en-US" dirty="0"/>
              <a:t>Second level: Arial 18pt</a:t>
            </a:r>
          </a:p>
          <a:p>
            <a:pPr lvl="2"/>
            <a:r>
              <a:rPr lang="en-US" dirty="0"/>
              <a:t>Third level: Arial 16pt</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175341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41195" y="905775"/>
            <a:ext cx="5526617" cy="4825100"/>
          </a:xfrm>
        </p:spPr>
        <p:txBody>
          <a:bodyPr/>
          <a:lstStyle>
            <a:lvl1pPr marL="0" indent="-188913" algn="l">
              <a:lnSpc>
                <a:spcPct val="100000"/>
              </a:lnSpc>
              <a:spcBef>
                <a:spcPct val="0"/>
              </a:spcBef>
              <a:spcAft>
                <a:spcPts val="1200"/>
              </a:spcAft>
              <a:buClr>
                <a:srgbClr val="EE3134"/>
              </a:buClr>
              <a:buSzPct val="100000"/>
              <a:buFont typeface=""/>
              <a:buChar char="•"/>
              <a:defRPr sz="2000" b="0" baseline="0">
                <a:solidFill>
                  <a:srgbClr val="000000"/>
                </a:solidFill>
                <a:latin typeface="Arial"/>
              </a:defRPr>
            </a:lvl1pPr>
            <a:lvl2pPr marL="403225" indent="-171450" algn="l">
              <a:lnSpc>
                <a:spcPct val="100000"/>
              </a:lnSpc>
              <a:spcBef>
                <a:spcPct val="0"/>
              </a:spcBef>
              <a:spcAft>
                <a:spcPts val="1200"/>
              </a:spcAft>
              <a:buClr>
                <a:schemeClr val="accent5"/>
              </a:buClr>
              <a:buSzPct val="100000"/>
              <a:buFont typeface="Arial"/>
              <a:buChar char="•"/>
              <a:defRPr sz="1800">
                <a:solidFill>
                  <a:srgbClr val="000000"/>
                </a:solidFill>
                <a:latin typeface="Arial"/>
              </a:defRPr>
            </a:lvl2pPr>
            <a:lvl3pPr marL="457200" indent="169863" algn="l">
              <a:lnSpc>
                <a:spcPct val="100000"/>
              </a:lnSpc>
              <a:spcBef>
                <a:spcPct val="0"/>
              </a:spcBef>
              <a:spcAft>
                <a:spcPts val="1200"/>
              </a:spcAft>
              <a:buClr>
                <a:schemeClr val="accent5"/>
              </a:buClr>
              <a:buSzPct val="100000"/>
              <a:buFont typeface="Arial"/>
              <a:buChar char="•"/>
              <a:defRPr sz="1600">
                <a:solidFill>
                  <a:srgbClr val="000000"/>
                </a:solidFill>
                <a:latin typeface="Arial"/>
              </a:defRPr>
            </a:lvl3pPr>
            <a:lvl4pPr>
              <a:defRPr sz="1800"/>
            </a:lvl4pPr>
            <a:lvl5pPr>
              <a:defRPr sz="1800"/>
            </a:lvl5pPr>
            <a:lvl6pPr>
              <a:defRPr sz="1800"/>
            </a:lvl6pPr>
            <a:lvl7pPr>
              <a:defRPr sz="1800"/>
            </a:lvl7pPr>
            <a:lvl8pPr>
              <a:defRPr sz="1800"/>
            </a:lvl8pPr>
            <a:lvl9pPr>
              <a:defRPr sz="1800"/>
            </a:lvl9pPr>
          </a:lstStyle>
          <a:p>
            <a:pPr lvl="0"/>
            <a:r>
              <a:rPr lang="en-US" dirty="0"/>
              <a:t>First level: Arial 18pt</a:t>
            </a:r>
          </a:p>
          <a:p>
            <a:pPr lvl="1"/>
            <a:r>
              <a:rPr lang="en-US" dirty="0"/>
              <a:t>Second level: Arial 16pt</a:t>
            </a:r>
          </a:p>
          <a:p>
            <a:pPr lvl="2"/>
            <a:r>
              <a:rPr lang="en-US" dirty="0"/>
              <a:t>Third level: Arial 14pt</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5" name="Content Placeholder 2"/>
          <p:cNvSpPr>
            <a:spLocks noGrp="1"/>
          </p:cNvSpPr>
          <p:nvPr>
            <p:ph sz="half" idx="10" hasCustomPrompt="1"/>
          </p:nvPr>
        </p:nvSpPr>
        <p:spPr>
          <a:xfrm>
            <a:off x="6351485" y="905775"/>
            <a:ext cx="5526617" cy="4825100"/>
          </a:xfrm>
        </p:spPr>
        <p:txBody>
          <a:bodyPr/>
          <a:lstStyle>
            <a:lvl1pPr marL="0" indent="-188913" algn="l">
              <a:lnSpc>
                <a:spcPct val="100000"/>
              </a:lnSpc>
              <a:spcBef>
                <a:spcPct val="0"/>
              </a:spcBef>
              <a:spcAft>
                <a:spcPts val="1200"/>
              </a:spcAft>
              <a:buClr>
                <a:srgbClr val="EE3134"/>
              </a:buClr>
              <a:buSzPct val="100000"/>
              <a:buFont typeface=""/>
              <a:buChar char="•"/>
              <a:defRPr sz="2000" b="0" baseline="0">
                <a:solidFill>
                  <a:srgbClr val="000000"/>
                </a:solidFill>
                <a:latin typeface="Arial"/>
              </a:defRPr>
            </a:lvl1pPr>
            <a:lvl2pPr marL="403225" indent="-171450" algn="l">
              <a:lnSpc>
                <a:spcPct val="100000"/>
              </a:lnSpc>
              <a:spcBef>
                <a:spcPct val="0"/>
              </a:spcBef>
              <a:spcAft>
                <a:spcPts val="1200"/>
              </a:spcAft>
              <a:buClr>
                <a:schemeClr val="accent5"/>
              </a:buClr>
              <a:buSzPct val="100000"/>
              <a:buFont typeface="Arial"/>
              <a:buChar char="•"/>
              <a:defRPr sz="1800">
                <a:solidFill>
                  <a:srgbClr val="000000"/>
                </a:solidFill>
                <a:latin typeface="Arial"/>
              </a:defRPr>
            </a:lvl2pPr>
            <a:lvl3pPr marL="457200" indent="169863" algn="l">
              <a:lnSpc>
                <a:spcPct val="100000"/>
              </a:lnSpc>
              <a:spcBef>
                <a:spcPct val="0"/>
              </a:spcBef>
              <a:spcAft>
                <a:spcPts val="1200"/>
              </a:spcAft>
              <a:buClr>
                <a:schemeClr val="accent5"/>
              </a:buClr>
              <a:buSzPct val="100000"/>
              <a:buFont typeface="Arial"/>
              <a:buChar char="•"/>
              <a:defRPr sz="1600">
                <a:solidFill>
                  <a:srgbClr val="000000"/>
                </a:solidFill>
                <a:latin typeface="Arial"/>
              </a:defRPr>
            </a:lvl3pPr>
            <a:lvl4pPr>
              <a:defRPr sz="1800"/>
            </a:lvl4pPr>
            <a:lvl5pPr>
              <a:defRPr sz="1800"/>
            </a:lvl5pPr>
            <a:lvl6pPr>
              <a:defRPr sz="1800"/>
            </a:lvl6pPr>
            <a:lvl7pPr>
              <a:defRPr sz="1800"/>
            </a:lvl7pPr>
            <a:lvl8pPr>
              <a:defRPr sz="1800"/>
            </a:lvl8pPr>
            <a:lvl9pPr>
              <a:defRPr sz="1800"/>
            </a:lvl9pPr>
          </a:lstStyle>
          <a:p>
            <a:pPr lvl="0"/>
            <a:r>
              <a:rPr lang="en-US" dirty="0"/>
              <a:t>First level: Arial 18pt</a:t>
            </a:r>
          </a:p>
          <a:p>
            <a:pPr lvl="1"/>
            <a:r>
              <a:rPr lang="en-US" dirty="0"/>
              <a:t>Second level: Arial 16pt</a:t>
            </a:r>
          </a:p>
          <a:p>
            <a:pPr lvl="2"/>
            <a:r>
              <a:rPr lang="en-US" dirty="0"/>
              <a:t>Third level: Arial 14pt</a:t>
            </a:r>
          </a:p>
        </p:txBody>
      </p:sp>
    </p:spTree>
    <p:extLst>
      <p:ext uri="{BB962C8B-B14F-4D97-AF65-F5344CB8AC3E}">
        <p14:creationId xmlns:p14="http://schemas.microsoft.com/office/powerpoint/2010/main" val="401444029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1_Two Content box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66935" y="905776"/>
            <a:ext cx="5526616" cy="4999725"/>
          </a:xfrm>
          <a:prstGeom prst="roundRect">
            <a:avLst>
              <a:gd name="adj" fmla="val 3431"/>
            </a:avLst>
          </a:prstGeom>
          <a:gradFill flip="none" rotWithShape="1">
            <a:gsLst>
              <a:gs pos="0">
                <a:schemeClr val="accent5">
                  <a:lumMod val="20000"/>
                  <a:lumOff val="80000"/>
                </a:schemeClr>
              </a:gs>
              <a:gs pos="47000">
                <a:srgbClr val="FFFFFF"/>
              </a:gs>
            </a:gsLst>
            <a:lin ang="10800000" scaled="1"/>
            <a:tileRect/>
          </a:gradFill>
          <a:ln w="15875" cap="flat" algn="ctr">
            <a:solidFill>
              <a:schemeClr val="bg2"/>
            </a:solidFill>
            <a:round/>
            <a:headEnd type="none" w="med" len="med"/>
            <a:tailEnd type="none" w="med" len="med"/>
          </a:ln>
          <a:effectLst>
            <a:outerShdw blurRad="254000" dist="101600" dir="8400000" sx="98000" sy="98000" rotWithShape="0">
              <a:prstClr val="black">
                <a:alpha val="40000"/>
              </a:prstClr>
            </a:outerShdw>
          </a:effectLst>
        </p:spPr>
        <p:txBody>
          <a:bodyPr vert="horz" wrap="square" lIns="91430" tIns="91440" rIns="91430" bIns="45716" numCol="1" anchor="t" anchorCtr="0" compatLnSpc="1">
            <a:prstTxWarp prst="textNoShape">
              <a:avLst/>
            </a:prstTxWarp>
          </a:bodyPr>
          <a:lstStyle>
            <a:lvl1pPr>
              <a:spcAft>
                <a:spcPts val="1200"/>
              </a:spcAft>
              <a:defRPr lang="en-US" kern="1200" dirty="0" smtClean="0">
                <a:solidFill>
                  <a:srgbClr val="000000"/>
                </a:solidFill>
                <a:latin typeface="Arial"/>
                <a:ea typeface="ＭＳ Ｐゴシック" pitchFamily="100" charset="-128"/>
                <a:cs typeface="+mn-cs"/>
              </a:defRPr>
            </a:lvl1pPr>
            <a:lvl2pPr>
              <a:spcAft>
                <a:spcPts val="1200"/>
              </a:spcAft>
              <a:defRPr lang="en-US" b="0" kern="1200" dirty="0" smtClean="0">
                <a:solidFill>
                  <a:srgbClr val="000000"/>
                </a:solidFill>
                <a:latin typeface="Arial"/>
                <a:ea typeface="ＭＳ Ｐゴシック" pitchFamily="100" charset="-128"/>
                <a:cs typeface="+mn-cs"/>
              </a:defRPr>
            </a:lvl2pPr>
            <a:lvl3pPr>
              <a:spcAft>
                <a:spcPts val="1200"/>
              </a:spcAft>
              <a:defRPr lang="en-US" b="0" kern="1200" dirty="0" smtClean="0">
                <a:solidFill>
                  <a:srgbClr val="000000"/>
                </a:solidFill>
                <a:latin typeface="Arial"/>
                <a:ea typeface="ＭＳ Ｐゴシック" pitchFamily="100" charset="-128"/>
                <a:cs typeface="+mn-cs"/>
              </a:defRPr>
            </a:lvl3pPr>
          </a:lstStyle>
          <a:p>
            <a:pPr marL="157428" lvl="0" indent="-157428">
              <a:lnSpc>
                <a:spcPct val="100000"/>
              </a:lnSpc>
              <a:buClr>
                <a:srgbClr val="EE3134"/>
              </a:buClr>
              <a:buSzPts val="2000"/>
              <a:buFont typeface=""/>
            </a:pPr>
            <a:r>
              <a:rPr lang="en-US" dirty="0"/>
              <a:t>First level: Arial 18pt</a:t>
            </a:r>
          </a:p>
          <a:p>
            <a:pPr lvl="1">
              <a:lnSpc>
                <a:spcPct val="100000"/>
              </a:lnSpc>
              <a:buClr>
                <a:schemeClr val="accent5"/>
              </a:buClr>
              <a:buSzPct val="100000"/>
              <a:buFont typeface="Arial"/>
            </a:pPr>
            <a:r>
              <a:rPr lang="en-US" dirty="0"/>
              <a:t>Second level: Arial 16pt</a:t>
            </a:r>
          </a:p>
          <a:p>
            <a:pPr marL="635000" lvl="2" indent="-190500">
              <a:lnSpc>
                <a:spcPct val="100000"/>
              </a:lnSpc>
              <a:buClr>
                <a:schemeClr val="accent5"/>
              </a:buClr>
              <a:buSzPct val="100000"/>
              <a:buFont typeface="Arial"/>
            </a:pPr>
            <a:r>
              <a:rPr lang="en-US" dirty="0"/>
              <a:t>Third level: Arial 14pt</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sz="half" idx="1" hasCustomPrompt="1"/>
          </p:nvPr>
        </p:nvSpPr>
        <p:spPr>
          <a:xfrm>
            <a:off x="313268" y="905776"/>
            <a:ext cx="5526617" cy="4999725"/>
          </a:xfrm>
          <a:prstGeom prst="roundRect">
            <a:avLst>
              <a:gd name="adj" fmla="val 3431"/>
            </a:avLst>
          </a:prstGeom>
          <a:gradFill flip="none" rotWithShape="1">
            <a:gsLst>
              <a:gs pos="0">
                <a:schemeClr val="accent5">
                  <a:lumMod val="20000"/>
                  <a:lumOff val="80000"/>
                </a:schemeClr>
              </a:gs>
              <a:gs pos="47000">
                <a:srgbClr val="FFFFFF"/>
              </a:gs>
            </a:gsLst>
            <a:lin ang="10800000" scaled="1"/>
            <a:tileRect/>
          </a:gradFill>
          <a:ln w="15875" cap="flat" algn="ctr">
            <a:solidFill>
              <a:schemeClr val="bg2"/>
            </a:solidFill>
            <a:round/>
            <a:headEnd type="none" w="med" len="med"/>
            <a:tailEnd type="none" w="med" len="med"/>
          </a:ln>
          <a:effectLst>
            <a:outerShdw blurRad="254000" dist="101600" dir="8400000" sx="98000" sy="98000" rotWithShape="0">
              <a:prstClr val="black">
                <a:alpha val="40000"/>
              </a:prstClr>
            </a:outerShdw>
          </a:effectLst>
        </p:spPr>
        <p:txBody>
          <a:bodyPr vert="horz" wrap="square" lIns="91430" tIns="91440" rIns="91430" bIns="45716" numCol="1" anchor="t" anchorCtr="0" compatLnSpc="1">
            <a:prstTxWarp prst="textNoShape">
              <a:avLst/>
            </a:prstTxWarp>
          </a:bodyPr>
          <a:lstStyle>
            <a:lvl1pPr>
              <a:spcAft>
                <a:spcPts val="1200"/>
              </a:spcAft>
              <a:defRPr lang="en-US" kern="1200" dirty="0" smtClean="0">
                <a:solidFill>
                  <a:srgbClr val="000000"/>
                </a:solidFill>
                <a:latin typeface="Arial"/>
                <a:ea typeface="ＭＳ Ｐゴシック" pitchFamily="100" charset="-128"/>
                <a:cs typeface="+mn-cs"/>
              </a:defRPr>
            </a:lvl1pPr>
            <a:lvl2pPr>
              <a:spcAft>
                <a:spcPts val="1200"/>
              </a:spcAft>
              <a:defRPr lang="en-US" b="0" kern="1200" dirty="0" smtClean="0">
                <a:solidFill>
                  <a:srgbClr val="000000"/>
                </a:solidFill>
                <a:latin typeface="Arial"/>
                <a:ea typeface="ＭＳ Ｐゴシック" pitchFamily="100" charset="-128"/>
                <a:cs typeface="+mn-cs"/>
              </a:defRPr>
            </a:lvl2pPr>
            <a:lvl3pPr>
              <a:spcAft>
                <a:spcPts val="1200"/>
              </a:spcAft>
              <a:defRPr lang="en-US" b="0" kern="1200" dirty="0" smtClean="0">
                <a:solidFill>
                  <a:srgbClr val="000000"/>
                </a:solidFill>
                <a:latin typeface="Arial"/>
                <a:ea typeface="ＭＳ Ｐゴシック" pitchFamily="100" charset="-128"/>
                <a:cs typeface="+mn-cs"/>
              </a:defRPr>
            </a:lvl3pPr>
          </a:lstStyle>
          <a:p>
            <a:pPr marL="157428" lvl="0" indent="-157428">
              <a:lnSpc>
                <a:spcPct val="100000"/>
              </a:lnSpc>
              <a:buClr>
                <a:srgbClr val="EE3134"/>
              </a:buClr>
              <a:buSzPts val="2000"/>
              <a:buFont typeface=""/>
            </a:pPr>
            <a:r>
              <a:rPr lang="en-US" dirty="0"/>
              <a:t>First level: Arial 18pt</a:t>
            </a:r>
          </a:p>
          <a:p>
            <a:pPr lvl="1">
              <a:lnSpc>
                <a:spcPct val="100000"/>
              </a:lnSpc>
              <a:buClr>
                <a:schemeClr val="accent5"/>
              </a:buClr>
              <a:buSzPct val="100000"/>
              <a:buFont typeface="Arial"/>
            </a:pPr>
            <a:r>
              <a:rPr lang="en-US" dirty="0"/>
              <a:t>Second level: Arial 16pt</a:t>
            </a:r>
          </a:p>
          <a:p>
            <a:pPr marL="635000" lvl="2" indent="-190500">
              <a:lnSpc>
                <a:spcPct val="100000"/>
              </a:lnSpc>
              <a:buClr>
                <a:schemeClr val="accent5"/>
              </a:buClr>
              <a:buSzPct val="100000"/>
              <a:buFont typeface="Arial"/>
            </a:pPr>
            <a:r>
              <a:rPr lang="en-US" dirty="0"/>
              <a:t>Third level: Arial 14pt</a:t>
            </a:r>
          </a:p>
        </p:txBody>
      </p:sp>
    </p:spTree>
    <p:extLst>
      <p:ext uri="{BB962C8B-B14F-4D97-AF65-F5344CB8AC3E}">
        <p14:creationId xmlns:p14="http://schemas.microsoft.com/office/powerpoint/2010/main" val="378157595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Four boxes with takeawa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332317" y="942975"/>
            <a:ext cx="5513915" cy="2182126"/>
          </a:xfrm>
          <a:prstGeom prst="roundRect">
            <a:avLst>
              <a:gd name="adj" fmla="val 5211"/>
            </a:avLst>
          </a:prstGeom>
          <a:gradFill flip="none" rotWithShape="1">
            <a:gsLst>
              <a:gs pos="0">
                <a:schemeClr val="accent5">
                  <a:lumMod val="20000"/>
                  <a:lumOff val="80000"/>
                </a:schemeClr>
              </a:gs>
              <a:gs pos="47000">
                <a:srgbClr val="FFFFFF"/>
              </a:gs>
            </a:gsLst>
            <a:lin ang="10800000" scaled="1"/>
            <a:tileRect/>
          </a:gradFill>
          <a:ln w="15875" cap="flat" algn="ctr">
            <a:solidFill>
              <a:schemeClr val="bg2"/>
            </a:solidFill>
            <a:round/>
            <a:headEnd type="none" w="med" len="med"/>
            <a:tailEnd type="none" w="med" len="med"/>
          </a:ln>
          <a:effectLst>
            <a:outerShdw blurRad="254000" dist="228600" dir="6600000" sx="95000" sy="95000" algn="tl" rotWithShape="0">
              <a:schemeClr val="tx1">
                <a:alpha val="43000"/>
              </a:schemeClr>
            </a:outerShdw>
          </a:effectLst>
        </p:spPr>
        <p:txBody>
          <a:bodyPr vert="horz" wrap="square" lIns="91430" tIns="45716" rIns="91430" bIns="45716" numCol="1" anchor="t" anchorCtr="0" compatLnSpc="1">
            <a:prstTxWarp prst="textNoShape">
              <a:avLst/>
            </a:prstTxWarp>
          </a:bodyPr>
          <a:lstStyle>
            <a:lvl1pPr marL="157428" indent="-157428" algn="l" rtl="0" eaLnBrk="1" fontAlgn="base" hangingPunct="1">
              <a:lnSpc>
                <a:spcPct val="100000"/>
              </a:lnSpc>
              <a:spcBef>
                <a:spcPct val="0"/>
              </a:spcBef>
              <a:spcAft>
                <a:spcPts val="600"/>
              </a:spcAft>
              <a:buClr>
                <a:srgbClr val="EE3134"/>
              </a:buClr>
              <a:buSzPct val="100000"/>
              <a:buFont typeface=""/>
              <a:buChar char="•"/>
              <a:defRPr lang="en-US" sz="1600" b="0" kern="1200" smtClean="0">
                <a:solidFill>
                  <a:srgbClr val="000000"/>
                </a:solidFill>
                <a:latin typeface="Arial"/>
                <a:ea typeface="ＭＳ Ｐゴシック" pitchFamily="100" charset="-128"/>
                <a:cs typeface="+mn-cs"/>
              </a:defRPr>
            </a:lvl1pPr>
            <a:lvl2pPr marL="308610" indent="-154305" algn="l" rtl="0" eaLnBrk="1" fontAlgn="base" hangingPunct="1">
              <a:lnSpc>
                <a:spcPct val="100000"/>
              </a:lnSpc>
              <a:spcBef>
                <a:spcPct val="0"/>
              </a:spcBef>
              <a:spcAft>
                <a:spcPts val="600"/>
              </a:spcAft>
              <a:buClr>
                <a:schemeClr val="accent5"/>
              </a:buClr>
              <a:buSzPct val="100000"/>
              <a:buFont typeface="Arial"/>
              <a:buChar char="•"/>
              <a:defRPr lang="en-US" sz="1400" b="0" kern="1200" smtClean="0">
                <a:solidFill>
                  <a:srgbClr val="000000"/>
                </a:solidFill>
                <a:latin typeface="Arial"/>
                <a:ea typeface="ＭＳ Ｐゴシック" pitchFamily="100" charset="-128"/>
                <a:cs typeface="+mn-cs"/>
              </a:defRPr>
            </a:lvl2pPr>
            <a:lvl3pPr marL="508000" indent="-152400" algn="l" rtl="0" eaLnBrk="1" fontAlgn="base" hangingPunct="1">
              <a:lnSpc>
                <a:spcPct val="100000"/>
              </a:lnSpc>
              <a:spcBef>
                <a:spcPct val="0"/>
              </a:spcBef>
              <a:spcAft>
                <a:spcPts val="600"/>
              </a:spcAft>
              <a:buClr>
                <a:schemeClr val="accent5"/>
              </a:buClr>
              <a:buSzPct val="100000"/>
              <a:buFont typeface="Arial"/>
              <a:buChar char="•"/>
              <a:defRPr lang="en-US" sz="1200" b="0" kern="1200" smtClean="0">
                <a:solidFill>
                  <a:srgbClr val="000000"/>
                </a:solidFill>
                <a:latin typeface="Arial"/>
                <a:ea typeface="ＭＳ Ｐゴシック" pitchFamily="100" charset="-128"/>
                <a:cs typeface="+mn-cs"/>
              </a:defRPr>
            </a:lvl3pPr>
            <a:lvl4pPr>
              <a:defRPr sz="1800"/>
            </a:lvl4pPr>
            <a:lvl5pPr>
              <a:defRPr sz="1800"/>
            </a:lvl5pPr>
            <a:lvl6pPr>
              <a:defRPr sz="1800"/>
            </a:lvl6pPr>
            <a:lvl7pPr>
              <a:defRPr sz="1800"/>
            </a:lvl7pPr>
            <a:lvl8pPr>
              <a:defRPr sz="1800"/>
            </a:lvl8pPr>
            <a:lvl9pPr>
              <a:defRPr sz="1800"/>
            </a:lvl9pPr>
          </a:lstStyle>
          <a:p>
            <a:pPr lvl="0"/>
            <a:r>
              <a:rPr lang="en-US" dirty="0"/>
              <a:t>First level: Arial 16pt</a:t>
            </a:r>
          </a:p>
          <a:p>
            <a:pPr lvl="1"/>
            <a:r>
              <a:rPr lang="en-US" dirty="0"/>
              <a:t>Second level: Arial 14pt</a:t>
            </a:r>
          </a:p>
          <a:p>
            <a:pPr lvl="2"/>
            <a:r>
              <a:rPr lang="en-US" dirty="0"/>
              <a:t>Third level: Arial 12pt</a:t>
            </a:r>
          </a:p>
        </p:txBody>
      </p:sp>
      <p:sp>
        <p:nvSpPr>
          <p:cNvPr id="5" name="Content Placeholder 2"/>
          <p:cNvSpPr>
            <a:spLocks noGrp="1"/>
          </p:cNvSpPr>
          <p:nvPr>
            <p:ph sz="half" idx="10" hasCustomPrompt="1"/>
          </p:nvPr>
        </p:nvSpPr>
        <p:spPr>
          <a:xfrm>
            <a:off x="332318" y="3304275"/>
            <a:ext cx="5513913" cy="2182126"/>
          </a:xfrm>
          <a:prstGeom prst="roundRect">
            <a:avLst>
              <a:gd name="adj" fmla="val 5211"/>
            </a:avLst>
          </a:prstGeom>
          <a:gradFill flip="none" rotWithShape="1">
            <a:gsLst>
              <a:gs pos="0">
                <a:schemeClr val="accent5">
                  <a:lumMod val="20000"/>
                  <a:lumOff val="80000"/>
                </a:schemeClr>
              </a:gs>
              <a:gs pos="47000">
                <a:srgbClr val="FFFFFF"/>
              </a:gs>
            </a:gsLst>
            <a:lin ang="10800000" scaled="1"/>
            <a:tileRect/>
          </a:gradFill>
          <a:ln w="15875" cap="flat" algn="ctr">
            <a:solidFill>
              <a:schemeClr val="bg2"/>
            </a:solidFill>
            <a:round/>
            <a:headEnd type="none" w="med" len="med"/>
            <a:tailEnd type="none" w="med" len="med"/>
          </a:ln>
          <a:effectLst>
            <a:outerShdw blurRad="254000" dist="228600" dir="6600000" sx="95000" sy="95000" algn="tl" rotWithShape="0">
              <a:schemeClr val="tx1">
                <a:alpha val="43000"/>
              </a:schemeClr>
            </a:outerShdw>
          </a:effectLst>
        </p:spPr>
        <p:txBody>
          <a:bodyPr vert="horz" wrap="square" lIns="91430" tIns="45716" rIns="91430" bIns="45716" numCol="1" anchor="t" anchorCtr="0" compatLnSpc="1">
            <a:prstTxWarp prst="textNoShape">
              <a:avLst/>
            </a:prstTxWarp>
          </a:bodyPr>
          <a:lstStyle>
            <a:lvl1pPr marL="157428" indent="-157428" algn="l" rtl="0" eaLnBrk="1" fontAlgn="base" hangingPunct="1">
              <a:lnSpc>
                <a:spcPct val="100000"/>
              </a:lnSpc>
              <a:spcBef>
                <a:spcPct val="0"/>
              </a:spcBef>
              <a:spcAft>
                <a:spcPts val="600"/>
              </a:spcAft>
              <a:buClr>
                <a:srgbClr val="EE3134"/>
              </a:buClr>
              <a:buSzPts val="2000"/>
              <a:buFont typeface=""/>
              <a:buChar char="•"/>
              <a:defRPr lang="en-US" sz="1600" b="0" kern="1200" dirty="0" smtClean="0">
                <a:solidFill>
                  <a:srgbClr val="000000"/>
                </a:solidFill>
                <a:latin typeface="Arial"/>
                <a:ea typeface="ＭＳ Ｐゴシック" pitchFamily="100" charset="-128"/>
                <a:cs typeface="+mn-cs"/>
              </a:defRPr>
            </a:lvl1pPr>
            <a:lvl2pPr marL="308610" indent="-154305" algn="l" rtl="0" eaLnBrk="1" fontAlgn="base" hangingPunct="1">
              <a:lnSpc>
                <a:spcPct val="100000"/>
              </a:lnSpc>
              <a:spcBef>
                <a:spcPct val="0"/>
              </a:spcBef>
              <a:spcAft>
                <a:spcPts val="600"/>
              </a:spcAft>
              <a:buClr>
                <a:srgbClr val="3E6181"/>
              </a:buClr>
              <a:buSzPts val="2000"/>
              <a:buFont typeface="Arial"/>
              <a:buChar char="•"/>
              <a:defRPr lang="en-US" sz="1400" b="0" kern="1200" dirty="0" smtClean="0">
                <a:solidFill>
                  <a:srgbClr val="000000"/>
                </a:solidFill>
                <a:latin typeface="Arial"/>
                <a:ea typeface="ＭＳ Ｐゴシック" pitchFamily="100" charset="-128"/>
                <a:cs typeface="+mn-cs"/>
              </a:defRPr>
            </a:lvl2pPr>
            <a:lvl3pPr marL="508000" indent="-152400" algn="l" rtl="0" eaLnBrk="1" fontAlgn="base" hangingPunct="1">
              <a:lnSpc>
                <a:spcPct val="100000"/>
              </a:lnSpc>
              <a:spcBef>
                <a:spcPct val="0"/>
              </a:spcBef>
              <a:spcAft>
                <a:spcPts val="600"/>
              </a:spcAft>
              <a:buClr>
                <a:srgbClr val="3E6181"/>
              </a:buClr>
              <a:buSzPts val="2000"/>
              <a:buFont typeface="Arial"/>
              <a:buChar char="•"/>
              <a:defRPr lang="en-US" sz="1200" b="0" kern="1200" dirty="0" smtClean="0">
                <a:solidFill>
                  <a:srgbClr val="000000"/>
                </a:solidFill>
                <a:latin typeface="Arial"/>
                <a:ea typeface="ＭＳ Ｐゴシック" pitchFamily="100" charset="-128"/>
                <a:cs typeface="+mn-cs"/>
              </a:defRPr>
            </a:lvl3pPr>
            <a:lvl4pPr>
              <a:defRPr sz="1800"/>
            </a:lvl4pPr>
            <a:lvl5pPr>
              <a:defRPr sz="1800"/>
            </a:lvl5pPr>
            <a:lvl6pPr>
              <a:defRPr sz="1800"/>
            </a:lvl6pPr>
            <a:lvl7pPr>
              <a:defRPr sz="1800"/>
            </a:lvl7pPr>
            <a:lvl8pPr>
              <a:defRPr sz="1800"/>
            </a:lvl8pPr>
            <a:lvl9pPr>
              <a:defRPr sz="1800"/>
            </a:lvl9pPr>
          </a:lstStyle>
          <a:p>
            <a:pPr lvl="0"/>
            <a:r>
              <a:rPr lang="en-US" dirty="0"/>
              <a:t>First level: Arial 16pt</a:t>
            </a:r>
          </a:p>
          <a:p>
            <a:pPr marL="308610" lvl="1" indent="-154305" algn="l" defTabSz="342900" rtl="0" eaLnBrk="1" fontAlgn="base" hangingPunct="1">
              <a:lnSpc>
                <a:spcPct val="100000"/>
              </a:lnSpc>
              <a:spcBef>
                <a:spcPct val="0"/>
              </a:spcBef>
              <a:spcAft>
                <a:spcPts val="600"/>
              </a:spcAft>
              <a:buClr>
                <a:schemeClr val="accent5"/>
              </a:buClr>
              <a:buSzPct val="100000"/>
              <a:buFont typeface="Arial"/>
              <a:buChar char="•"/>
            </a:pPr>
            <a:r>
              <a:rPr lang="en-US" dirty="0"/>
              <a:t>Second level: Arial 14pt</a:t>
            </a:r>
          </a:p>
          <a:p>
            <a:pPr marL="508000" lvl="2" indent="-152400" algn="l" defTabSz="571500" rtl="0" eaLnBrk="1" fontAlgn="base" hangingPunct="1">
              <a:lnSpc>
                <a:spcPct val="100000"/>
              </a:lnSpc>
              <a:spcBef>
                <a:spcPct val="0"/>
              </a:spcBef>
              <a:spcAft>
                <a:spcPts val="600"/>
              </a:spcAft>
              <a:buClr>
                <a:schemeClr val="accent5"/>
              </a:buClr>
              <a:buSzPct val="100000"/>
              <a:buFont typeface="Arial"/>
              <a:buChar char="•"/>
            </a:pPr>
            <a:r>
              <a:rPr lang="en-US" dirty="0"/>
              <a:t>Third level: Arial 12pt</a:t>
            </a:r>
          </a:p>
        </p:txBody>
      </p:sp>
      <p:sp>
        <p:nvSpPr>
          <p:cNvPr id="9" name="Content Placeholder 2"/>
          <p:cNvSpPr>
            <a:spLocks noGrp="1"/>
          </p:cNvSpPr>
          <p:nvPr>
            <p:ph sz="half" idx="13" hasCustomPrompt="1"/>
          </p:nvPr>
        </p:nvSpPr>
        <p:spPr>
          <a:xfrm>
            <a:off x="6400800" y="942975"/>
            <a:ext cx="5513915" cy="2182126"/>
          </a:xfrm>
          <a:prstGeom prst="roundRect">
            <a:avLst>
              <a:gd name="adj" fmla="val 5211"/>
            </a:avLst>
          </a:prstGeom>
          <a:gradFill flip="none" rotWithShape="1">
            <a:gsLst>
              <a:gs pos="0">
                <a:schemeClr val="accent5">
                  <a:lumMod val="20000"/>
                  <a:lumOff val="80000"/>
                </a:schemeClr>
              </a:gs>
              <a:gs pos="47000">
                <a:srgbClr val="FFFFFF"/>
              </a:gs>
            </a:gsLst>
            <a:lin ang="10800000" scaled="1"/>
            <a:tileRect/>
          </a:gradFill>
          <a:ln w="15875" cap="flat" algn="ctr">
            <a:solidFill>
              <a:schemeClr val="bg2"/>
            </a:solidFill>
            <a:round/>
            <a:headEnd type="none" w="med" len="med"/>
            <a:tailEnd type="none" w="med" len="med"/>
          </a:ln>
          <a:effectLst>
            <a:outerShdw blurRad="254000" dist="228600" dir="6600000" sx="95000" sy="95000" algn="tl" rotWithShape="0">
              <a:schemeClr val="tx1">
                <a:alpha val="43000"/>
              </a:schemeClr>
            </a:outerShdw>
          </a:effectLst>
        </p:spPr>
        <p:txBody>
          <a:bodyPr vert="horz" wrap="square" lIns="91430" tIns="45716" rIns="91430" bIns="45716" numCol="1" anchor="t" anchorCtr="0" compatLnSpc="1">
            <a:prstTxWarp prst="textNoShape">
              <a:avLst/>
            </a:prstTxWarp>
          </a:bodyPr>
          <a:lstStyle>
            <a:lvl1pPr marL="157428" indent="-157428" algn="l" rtl="0" eaLnBrk="1" fontAlgn="base" hangingPunct="1">
              <a:lnSpc>
                <a:spcPct val="100000"/>
              </a:lnSpc>
              <a:spcBef>
                <a:spcPct val="0"/>
              </a:spcBef>
              <a:spcAft>
                <a:spcPts val="600"/>
              </a:spcAft>
              <a:buClr>
                <a:srgbClr val="EE3134"/>
              </a:buClr>
              <a:buSzPts val="2000"/>
              <a:buFont typeface=""/>
              <a:buChar char="•"/>
              <a:defRPr lang="en-US" sz="1600" b="0" kern="1200" dirty="0" smtClean="0">
                <a:solidFill>
                  <a:srgbClr val="000000"/>
                </a:solidFill>
                <a:latin typeface="Arial"/>
                <a:ea typeface="ＭＳ Ｐゴシック" pitchFamily="100" charset="-128"/>
                <a:cs typeface="+mn-cs"/>
              </a:defRPr>
            </a:lvl1pPr>
            <a:lvl2pPr marL="308610" indent="-154305" algn="l" rtl="0" eaLnBrk="1" fontAlgn="base" hangingPunct="1">
              <a:lnSpc>
                <a:spcPct val="100000"/>
              </a:lnSpc>
              <a:spcBef>
                <a:spcPct val="0"/>
              </a:spcBef>
              <a:spcAft>
                <a:spcPts val="600"/>
              </a:spcAft>
              <a:buClr>
                <a:srgbClr val="3E6181"/>
              </a:buClr>
              <a:buSzPts val="2000"/>
              <a:buFont typeface="Arial"/>
              <a:buChar char="•"/>
              <a:defRPr lang="en-US" sz="1400" b="0" kern="1200" dirty="0" smtClean="0">
                <a:solidFill>
                  <a:srgbClr val="000000"/>
                </a:solidFill>
                <a:latin typeface="Arial"/>
                <a:ea typeface="ＭＳ Ｐゴシック" pitchFamily="100" charset="-128"/>
                <a:cs typeface="+mn-cs"/>
              </a:defRPr>
            </a:lvl2pPr>
            <a:lvl3pPr marL="508000" indent="-152400" algn="l" rtl="0" eaLnBrk="1" fontAlgn="base" hangingPunct="1">
              <a:lnSpc>
                <a:spcPct val="100000"/>
              </a:lnSpc>
              <a:spcBef>
                <a:spcPct val="0"/>
              </a:spcBef>
              <a:spcAft>
                <a:spcPts val="600"/>
              </a:spcAft>
              <a:buClr>
                <a:srgbClr val="3E6181"/>
              </a:buClr>
              <a:buSzPts val="2000"/>
              <a:buFont typeface="Arial"/>
              <a:buChar char="•"/>
              <a:defRPr lang="en-US" sz="1200" b="0" kern="1200" dirty="0" smtClean="0">
                <a:solidFill>
                  <a:srgbClr val="000000"/>
                </a:solidFill>
                <a:latin typeface="Arial"/>
                <a:ea typeface="ＭＳ Ｐゴシック" pitchFamily="100" charset="-128"/>
                <a:cs typeface="+mn-cs"/>
              </a:defRPr>
            </a:lvl3pPr>
            <a:lvl4pPr>
              <a:defRPr sz="1800"/>
            </a:lvl4pPr>
            <a:lvl5pPr>
              <a:defRPr sz="1800"/>
            </a:lvl5pPr>
            <a:lvl6pPr>
              <a:defRPr sz="1800"/>
            </a:lvl6pPr>
            <a:lvl7pPr>
              <a:defRPr sz="1800"/>
            </a:lvl7pPr>
            <a:lvl8pPr>
              <a:defRPr sz="1800"/>
            </a:lvl8pPr>
            <a:lvl9pPr>
              <a:defRPr sz="1800"/>
            </a:lvl9pPr>
          </a:lstStyle>
          <a:p>
            <a:pPr lvl="0"/>
            <a:r>
              <a:rPr lang="en-US" dirty="0"/>
              <a:t>First level: Arial 16pt</a:t>
            </a:r>
          </a:p>
          <a:p>
            <a:pPr marL="308610" lvl="1" indent="-154305" algn="l" defTabSz="342900" rtl="0" eaLnBrk="1" fontAlgn="base" hangingPunct="1">
              <a:lnSpc>
                <a:spcPct val="100000"/>
              </a:lnSpc>
              <a:spcBef>
                <a:spcPct val="0"/>
              </a:spcBef>
              <a:spcAft>
                <a:spcPts val="600"/>
              </a:spcAft>
              <a:buClr>
                <a:schemeClr val="accent5"/>
              </a:buClr>
              <a:buSzPct val="100000"/>
              <a:buFont typeface="Arial"/>
              <a:buChar char="•"/>
            </a:pPr>
            <a:r>
              <a:rPr lang="en-US" dirty="0"/>
              <a:t>Second level: Arial 14pt</a:t>
            </a:r>
          </a:p>
          <a:p>
            <a:pPr marL="508000" lvl="2" indent="-152400" algn="l" defTabSz="571500" rtl="0" eaLnBrk="1" fontAlgn="base" hangingPunct="1">
              <a:lnSpc>
                <a:spcPct val="100000"/>
              </a:lnSpc>
              <a:spcBef>
                <a:spcPct val="0"/>
              </a:spcBef>
              <a:spcAft>
                <a:spcPts val="600"/>
              </a:spcAft>
              <a:buClr>
                <a:schemeClr val="accent5"/>
              </a:buClr>
              <a:buSzPct val="100000"/>
              <a:buFont typeface="Arial"/>
              <a:buChar char="•"/>
            </a:pPr>
            <a:r>
              <a:rPr lang="en-US" dirty="0"/>
              <a:t>Third level: Arial 12pt</a:t>
            </a:r>
          </a:p>
        </p:txBody>
      </p:sp>
      <p:sp>
        <p:nvSpPr>
          <p:cNvPr id="10" name="Content Placeholder 2"/>
          <p:cNvSpPr>
            <a:spLocks noGrp="1"/>
          </p:cNvSpPr>
          <p:nvPr>
            <p:ph sz="half" idx="14" hasCustomPrompt="1"/>
          </p:nvPr>
        </p:nvSpPr>
        <p:spPr>
          <a:xfrm>
            <a:off x="6400800" y="3304275"/>
            <a:ext cx="5513915" cy="2182126"/>
          </a:xfrm>
          <a:prstGeom prst="roundRect">
            <a:avLst>
              <a:gd name="adj" fmla="val 5211"/>
            </a:avLst>
          </a:prstGeom>
          <a:gradFill flip="none" rotWithShape="1">
            <a:gsLst>
              <a:gs pos="0">
                <a:schemeClr val="accent5">
                  <a:lumMod val="20000"/>
                  <a:lumOff val="80000"/>
                </a:schemeClr>
              </a:gs>
              <a:gs pos="47000">
                <a:srgbClr val="FFFFFF"/>
              </a:gs>
            </a:gsLst>
            <a:lin ang="10800000" scaled="1"/>
            <a:tileRect/>
          </a:gradFill>
          <a:ln w="15875" cap="flat" algn="ctr">
            <a:solidFill>
              <a:schemeClr val="bg2"/>
            </a:solidFill>
            <a:round/>
            <a:headEnd type="none" w="med" len="med"/>
            <a:tailEnd type="none" w="med" len="med"/>
          </a:ln>
          <a:effectLst>
            <a:outerShdw blurRad="254000" dist="228600" dir="6600000" sx="95000" sy="95000" algn="tl" rotWithShape="0">
              <a:schemeClr val="tx1">
                <a:alpha val="43000"/>
              </a:schemeClr>
            </a:outerShdw>
          </a:effectLst>
        </p:spPr>
        <p:txBody>
          <a:bodyPr vert="horz" wrap="square" lIns="91430" tIns="45716" rIns="91430" bIns="45716" numCol="1" anchor="t" anchorCtr="0" compatLnSpc="1">
            <a:prstTxWarp prst="textNoShape">
              <a:avLst/>
            </a:prstTxWarp>
          </a:bodyPr>
          <a:lstStyle>
            <a:lvl1pPr marL="157428" indent="-157428" algn="l" rtl="0" eaLnBrk="1" fontAlgn="base" hangingPunct="1">
              <a:lnSpc>
                <a:spcPct val="100000"/>
              </a:lnSpc>
              <a:spcBef>
                <a:spcPct val="0"/>
              </a:spcBef>
              <a:spcAft>
                <a:spcPts val="600"/>
              </a:spcAft>
              <a:buClr>
                <a:srgbClr val="EE3134"/>
              </a:buClr>
              <a:buSzPts val="2000"/>
              <a:buFont typeface=""/>
              <a:buChar char="•"/>
              <a:defRPr lang="en-US" sz="1600" b="0" kern="1200" dirty="0" smtClean="0">
                <a:solidFill>
                  <a:srgbClr val="000000"/>
                </a:solidFill>
                <a:latin typeface="Arial"/>
                <a:ea typeface="ＭＳ Ｐゴシック" pitchFamily="100" charset="-128"/>
                <a:cs typeface="+mn-cs"/>
              </a:defRPr>
            </a:lvl1pPr>
            <a:lvl2pPr marL="308610" indent="-154305" algn="l" rtl="0" eaLnBrk="1" fontAlgn="base" hangingPunct="1">
              <a:lnSpc>
                <a:spcPct val="100000"/>
              </a:lnSpc>
              <a:spcBef>
                <a:spcPct val="0"/>
              </a:spcBef>
              <a:spcAft>
                <a:spcPts val="600"/>
              </a:spcAft>
              <a:buClr>
                <a:srgbClr val="3E6181"/>
              </a:buClr>
              <a:buSzPts val="2000"/>
              <a:buFont typeface="Arial"/>
              <a:buChar char="•"/>
              <a:defRPr lang="en-US" sz="1400" b="0" kern="1200" dirty="0" smtClean="0">
                <a:solidFill>
                  <a:srgbClr val="000000"/>
                </a:solidFill>
                <a:latin typeface="Arial"/>
                <a:ea typeface="ＭＳ Ｐゴシック" pitchFamily="100" charset="-128"/>
                <a:cs typeface="+mn-cs"/>
              </a:defRPr>
            </a:lvl2pPr>
            <a:lvl3pPr marL="508000" indent="-152400" algn="l" rtl="0" eaLnBrk="1" fontAlgn="base" hangingPunct="1">
              <a:lnSpc>
                <a:spcPct val="100000"/>
              </a:lnSpc>
              <a:spcBef>
                <a:spcPct val="0"/>
              </a:spcBef>
              <a:spcAft>
                <a:spcPts val="600"/>
              </a:spcAft>
              <a:buClr>
                <a:srgbClr val="3E6181"/>
              </a:buClr>
              <a:buSzPts val="2000"/>
              <a:buFont typeface="Arial"/>
              <a:buChar char="•"/>
              <a:defRPr lang="en-US" sz="1200" b="0" kern="1200" dirty="0" smtClean="0">
                <a:solidFill>
                  <a:srgbClr val="000000"/>
                </a:solidFill>
                <a:latin typeface="Arial"/>
                <a:ea typeface="ＭＳ Ｐゴシック" pitchFamily="100" charset="-128"/>
                <a:cs typeface="+mn-cs"/>
              </a:defRPr>
            </a:lvl3pPr>
            <a:lvl4pPr>
              <a:defRPr sz="1800"/>
            </a:lvl4pPr>
            <a:lvl5pPr>
              <a:defRPr sz="1800"/>
            </a:lvl5pPr>
            <a:lvl6pPr>
              <a:defRPr sz="1800"/>
            </a:lvl6pPr>
            <a:lvl7pPr>
              <a:defRPr sz="1800"/>
            </a:lvl7pPr>
            <a:lvl8pPr>
              <a:defRPr sz="1800"/>
            </a:lvl8pPr>
            <a:lvl9pPr>
              <a:defRPr sz="1800"/>
            </a:lvl9pPr>
          </a:lstStyle>
          <a:p>
            <a:pPr lvl="0"/>
            <a:r>
              <a:rPr lang="en-US" dirty="0"/>
              <a:t>First level: Arial 16pt</a:t>
            </a:r>
          </a:p>
          <a:p>
            <a:pPr marL="308610" lvl="1" indent="-154305" algn="l" defTabSz="342900" rtl="0" eaLnBrk="1" fontAlgn="base" hangingPunct="1">
              <a:lnSpc>
                <a:spcPct val="100000"/>
              </a:lnSpc>
              <a:spcBef>
                <a:spcPct val="0"/>
              </a:spcBef>
              <a:spcAft>
                <a:spcPts val="600"/>
              </a:spcAft>
              <a:buClr>
                <a:schemeClr val="accent5"/>
              </a:buClr>
              <a:buSzPct val="100000"/>
              <a:buFont typeface="Arial"/>
              <a:buChar char="•"/>
            </a:pPr>
            <a:r>
              <a:rPr lang="en-US" dirty="0"/>
              <a:t>Second level: Arial 14pt</a:t>
            </a:r>
          </a:p>
          <a:p>
            <a:pPr marL="508000" lvl="2" indent="-152400" algn="l" defTabSz="571500" rtl="0" eaLnBrk="1" fontAlgn="base" hangingPunct="1">
              <a:lnSpc>
                <a:spcPct val="100000"/>
              </a:lnSpc>
              <a:spcBef>
                <a:spcPct val="0"/>
              </a:spcBef>
              <a:spcAft>
                <a:spcPts val="600"/>
              </a:spcAft>
              <a:buClr>
                <a:schemeClr val="accent5"/>
              </a:buClr>
              <a:buSzPct val="100000"/>
              <a:buFont typeface="Arial"/>
              <a:buChar char="•"/>
            </a:pPr>
            <a:r>
              <a:rPr lang="en-US" dirty="0"/>
              <a:t>Third level: Arial 12pt</a:t>
            </a:r>
          </a:p>
        </p:txBody>
      </p:sp>
    </p:spTree>
    <p:extLst>
      <p:ext uri="{BB962C8B-B14F-4D97-AF65-F5344CB8AC3E}">
        <p14:creationId xmlns:p14="http://schemas.microsoft.com/office/powerpoint/2010/main" val="92244902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Title and Content with layout grid">
    <p:spTree>
      <p:nvGrpSpPr>
        <p:cNvPr id="1" name=""/>
        <p:cNvGrpSpPr/>
        <p:nvPr/>
      </p:nvGrpSpPr>
      <p:grpSpPr>
        <a:xfrm>
          <a:off x="0" y="0"/>
          <a:ext cx="0" cy="0"/>
          <a:chOff x="0" y="0"/>
          <a:chExt cx="0" cy="0"/>
        </a:xfrm>
      </p:grpSpPr>
      <p:grpSp>
        <p:nvGrpSpPr>
          <p:cNvPr id="2" name="Group 41"/>
          <p:cNvGrpSpPr/>
          <p:nvPr/>
        </p:nvGrpSpPr>
        <p:grpSpPr>
          <a:xfrm>
            <a:off x="0" y="0"/>
            <a:ext cx="12192000" cy="6305550"/>
            <a:chOff x="0" y="0"/>
            <a:chExt cx="9144000" cy="6305550"/>
          </a:xfrm>
        </p:grpSpPr>
        <p:cxnSp>
          <p:nvCxnSpPr>
            <p:cNvPr id="4" name="Straight Connector 3"/>
            <p:cNvCxnSpPr/>
            <p:nvPr/>
          </p:nvCxnSpPr>
          <p:spPr bwMode="auto">
            <a:xfrm>
              <a:off x="200615" y="0"/>
              <a:ext cx="0" cy="630555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5" name="Straight Connector 4"/>
            <p:cNvCxnSpPr/>
            <p:nvPr/>
          </p:nvCxnSpPr>
          <p:spPr bwMode="auto">
            <a:xfrm>
              <a:off x="8943587" y="0"/>
              <a:ext cx="0" cy="630555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6" name="Straight Connector 5"/>
            <p:cNvCxnSpPr/>
            <p:nvPr/>
          </p:nvCxnSpPr>
          <p:spPr bwMode="auto">
            <a:xfrm>
              <a:off x="0" y="525463"/>
              <a:ext cx="9144000" cy="0"/>
            </a:xfrm>
            <a:prstGeom prst="line">
              <a:avLst/>
            </a:prstGeom>
            <a:solidFill>
              <a:schemeClr val="accent1"/>
            </a:solidFill>
            <a:ln w="3175" cap="flat" cmpd="sng" algn="ctr">
              <a:solidFill>
                <a:schemeClr val="accent6"/>
              </a:solidFill>
              <a:prstDash val="solid"/>
              <a:round/>
              <a:headEnd type="none" w="med" len="med"/>
              <a:tailEnd type="none" w="med" len="med"/>
            </a:ln>
            <a:effectLst/>
          </p:spPr>
        </p:cxnSp>
        <p:cxnSp>
          <p:nvCxnSpPr>
            <p:cNvPr id="7" name="Straight Connector 6"/>
            <p:cNvCxnSpPr/>
            <p:nvPr/>
          </p:nvCxnSpPr>
          <p:spPr bwMode="auto">
            <a:xfrm>
              <a:off x="0" y="1066800"/>
              <a:ext cx="9144000" cy="0"/>
            </a:xfrm>
            <a:prstGeom prst="line">
              <a:avLst/>
            </a:prstGeom>
            <a:solidFill>
              <a:schemeClr val="accent1"/>
            </a:solidFill>
            <a:ln w="3175" cap="flat" cmpd="sng" algn="ctr">
              <a:solidFill>
                <a:schemeClr val="accent6"/>
              </a:solidFill>
              <a:prstDash val="solid"/>
              <a:round/>
              <a:headEnd type="none" w="med" len="med"/>
              <a:tailEnd type="none" w="med" len="med"/>
            </a:ln>
            <a:effectLst/>
          </p:spPr>
        </p:cxnSp>
        <p:cxnSp>
          <p:nvCxnSpPr>
            <p:cNvPr id="8" name="Straight Connector 7"/>
            <p:cNvCxnSpPr/>
            <p:nvPr/>
          </p:nvCxnSpPr>
          <p:spPr bwMode="auto">
            <a:xfrm>
              <a:off x="0" y="5715000"/>
              <a:ext cx="9144000" cy="0"/>
            </a:xfrm>
            <a:prstGeom prst="line">
              <a:avLst/>
            </a:prstGeom>
            <a:solidFill>
              <a:schemeClr val="accent1"/>
            </a:solidFill>
            <a:ln w="3175" cap="flat" cmpd="sng" algn="ctr">
              <a:solidFill>
                <a:schemeClr val="accent6"/>
              </a:solidFill>
              <a:prstDash val="solid"/>
              <a:round/>
              <a:headEnd type="none" w="med" len="med"/>
              <a:tailEnd type="none" w="med" len="med"/>
            </a:ln>
            <a:effectLst/>
          </p:spPr>
        </p:cxnSp>
        <p:cxnSp>
          <p:nvCxnSpPr>
            <p:cNvPr id="9" name="Straight Connector 8"/>
            <p:cNvCxnSpPr/>
            <p:nvPr/>
          </p:nvCxnSpPr>
          <p:spPr bwMode="auto">
            <a:xfrm>
              <a:off x="0" y="5896896"/>
              <a:ext cx="9144000" cy="0"/>
            </a:xfrm>
            <a:prstGeom prst="line">
              <a:avLst/>
            </a:prstGeom>
            <a:solidFill>
              <a:schemeClr val="accent1"/>
            </a:solidFill>
            <a:ln w="3175" cap="flat" cmpd="sng" algn="ctr">
              <a:solidFill>
                <a:schemeClr val="accent6"/>
              </a:solidFill>
              <a:prstDash val="solid"/>
              <a:round/>
              <a:headEnd type="none" w="med" len="med"/>
              <a:tailEnd type="none" w="med" len="med"/>
            </a:ln>
            <a:effectLst/>
          </p:spPr>
        </p:cxnSp>
        <p:cxnSp>
          <p:nvCxnSpPr>
            <p:cNvPr id="10" name="Straight Connector 9"/>
            <p:cNvCxnSpPr/>
            <p:nvPr/>
          </p:nvCxnSpPr>
          <p:spPr bwMode="auto">
            <a:xfrm>
              <a:off x="2512017" y="0"/>
              <a:ext cx="0" cy="630555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6627728" y="0"/>
              <a:ext cx="0" cy="630555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a:off x="2370263" y="0"/>
              <a:ext cx="0" cy="630555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a:off x="6802187" y="0"/>
              <a:ext cx="0" cy="630555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a:off x="4572000" y="809625"/>
              <a:ext cx="0" cy="4905375"/>
            </a:xfrm>
            <a:prstGeom prst="line">
              <a:avLst/>
            </a:prstGeom>
            <a:solidFill>
              <a:schemeClr val="accent1"/>
            </a:solidFill>
            <a:ln w="3175" cap="flat" cmpd="sng" algn="ctr">
              <a:solidFill>
                <a:schemeClr val="accent5">
                  <a:lumMod val="60000"/>
                  <a:lumOff val="40000"/>
                </a:schemeClr>
              </a:solidFill>
              <a:prstDash val="solid"/>
              <a:round/>
              <a:headEnd type="none" w="med" len="med"/>
              <a:tailEnd type="none" w="med" len="med"/>
            </a:ln>
            <a:effectLst/>
          </p:spPr>
        </p:cxnSp>
        <p:cxnSp>
          <p:nvCxnSpPr>
            <p:cNvPr id="15" name="Straight Connector 14"/>
            <p:cNvCxnSpPr/>
            <p:nvPr/>
          </p:nvCxnSpPr>
          <p:spPr bwMode="auto">
            <a:xfrm>
              <a:off x="242888" y="3426948"/>
              <a:ext cx="8677275" cy="0"/>
            </a:xfrm>
            <a:prstGeom prst="line">
              <a:avLst/>
            </a:prstGeom>
            <a:solidFill>
              <a:schemeClr val="accent1"/>
            </a:solidFill>
            <a:ln w="3175" cap="flat" cmpd="sng" algn="ctr">
              <a:solidFill>
                <a:schemeClr val="accent6"/>
              </a:solidFill>
              <a:prstDash val="solid"/>
              <a:round/>
              <a:headEnd type="none" w="med" len="med"/>
              <a:tailEnd type="none" w="med" len="med"/>
            </a:ln>
            <a:effectLst/>
          </p:spPr>
        </p:cxnSp>
        <p:cxnSp>
          <p:nvCxnSpPr>
            <p:cNvPr id="16" name="Straight Connector 15"/>
            <p:cNvCxnSpPr/>
            <p:nvPr/>
          </p:nvCxnSpPr>
          <p:spPr bwMode="auto">
            <a:xfrm>
              <a:off x="242888" y="2514600"/>
              <a:ext cx="8677275" cy="0"/>
            </a:xfrm>
            <a:prstGeom prst="line">
              <a:avLst/>
            </a:prstGeom>
            <a:solidFill>
              <a:schemeClr val="accent1"/>
            </a:solidFill>
            <a:ln w="3175" cap="flat" cmpd="sng" algn="ctr">
              <a:solidFill>
                <a:schemeClr val="accent6"/>
              </a:solidFill>
              <a:prstDash val="solid"/>
              <a:round/>
              <a:headEnd type="none" w="med" len="med"/>
              <a:tailEnd type="none" w="med" len="med"/>
            </a:ln>
            <a:effectLst/>
          </p:spPr>
        </p:cxnSp>
        <p:cxnSp>
          <p:nvCxnSpPr>
            <p:cNvPr id="17" name="Straight Connector 16"/>
            <p:cNvCxnSpPr/>
            <p:nvPr/>
          </p:nvCxnSpPr>
          <p:spPr bwMode="auto">
            <a:xfrm>
              <a:off x="202548" y="0"/>
              <a:ext cx="0" cy="6305550"/>
            </a:xfrm>
            <a:prstGeom prst="line">
              <a:avLst/>
            </a:prstGeom>
            <a:solidFill>
              <a:schemeClr val="accent1"/>
            </a:solidFill>
            <a:ln w="3175" cap="flat" cmpd="sng" algn="ctr">
              <a:solidFill>
                <a:schemeClr val="accent6"/>
              </a:solidFill>
              <a:prstDash val="solid"/>
              <a:round/>
              <a:headEnd type="none" w="med" len="med"/>
              <a:tailEnd type="none" w="med" len="med"/>
            </a:ln>
            <a:effectLst/>
          </p:spPr>
        </p:cxnSp>
        <p:cxnSp>
          <p:nvCxnSpPr>
            <p:cNvPr id="18" name="Straight Connector 17"/>
            <p:cNvCxnSpPr/>
            <p:nvPr/>
          </p:nvCxnSpPr>
          <p:spPr bwMode="auto">
            <a:xfrm>
              <a:off x="8945657" y="0"/>
              <a:ext cx="0" cy="6305550"/>
            </a:xfrm>
            <a:prstGeom prst="line">
              <a:avLst/>
            </a:prstGeom>
            <a:solidFill>
              <a:schemeClr val="accent1"/>
            </a:solidFill>
            <a:ln w="3175" cap="flat" cmpd="sng" algn="ctr">
              <a:solidFill>
                <a:schemeClr val="accent6"/>
              </a:solidFill>
              <a:prstDash val="solid"/>
              <a:round/>
              <a:headEnd type="none" w="med" len="med"/>
              <a:tailEnd type="none" w="med" len="med"/>
            </a:ln>
            <a:effectLst/>
          </p:spPr>
        </p:cxnSp>
        <p:cxnSp>
          <p:nvCxnSpPr>
            <p:cNvPr id="19" name="Straight Connector 18"/>
            <p:cNvCxnSpPr/>
            <p:nvPr/>
          </p:nvCxnSpPr>
          <p:spPr bwMode="auto">
            <a:xfrm>
              <a:off x="0" y="525463"/>
              <a:ext cx="9144000" cy="0"/>
            </a:xfrm>
            <a:prstGeom prst="line">
              <a:avLst/>
            </a:prstGeom>
            <a:solidFill>
              <a:schemeClr val="accent1"/>
            </a:solidFill>
            <a:ln w="3175" cap="flat" cmpd="sng" algn="ctr">
              <a:solidFill>
                <a:schemeClr val="accent6"/>
              </a:solidFill>
              <a:prstDash val="solid"/>
              <a:round/>
              <a:headEnd type="none" w="med" len="med"/>
              <a:tailEnd type="none" w="med" len="med"/>
            </a:ln>
            <a:effectLst/>
          </p:spPr>
        </p:cxnSp>
        <p:cxnSp>
          <p:nvCxnSpPr>
            <p:cNvPr id="20" name="Straight Connector 19"/>
            <p:cNvCxnSpPr/>
            <p:nvPr/>
          </p:nvCxnSpPr>
          <p:spPr bwMode="auto">
            <a:xfrm>
              <a:off x="0" y="1066800"/>
              <a:ext cx="9144000" cy="0"/>
            </a:xfrm>
            <a:prstGeom prst="line">
              <a:avLst/>
            </a:prstGeom>
            <a:solidFill>
              <a:schemeClr val="accent1"/>
            </a:solidFill>
            <a:ln w="3175" cap="flat" cmpd="sng" algn="ctr">
              <a:solidFill>
                <a:schemeClr val="accent6"/>
              </a:solidFill>
              <a:prstDash val="solid"/>
              <a:round/>
              <a:headEnd type="none" w="med" len="med"/>
              <a:tailEnd type="none" w="med" len="med"/>
            </a:ln>
            <a:effectLst/>
          </p:spPr>
        </p:cxnSp>
        <p:cxnSp>
          <p:nvCxnSpPr>
            <p:cNvPr id="21" name="Straight Connector 20"/>
            <p:cNvCxnSpPr/>
            <p:nvPr/>
          </p:nvCxnSpPr>
          <p:spPr bwMode="auto">
            <a:xfrm>
              <a:off x="0" y="5715000"/>
              <a:ext cx="9144000" cy="0"/>
            </a:xfrm>
            <a:prstGeom prst="line">
              <a:avLst/>
            </a:prstGeom>
            <a:solidFill>
              <a:schemeClr val="accent1"/>
            </a:solidFill>
            <a:ln w="3175" cap="flat" cmpd="sng" algn="ctr">
              <a:solidFill>
                <a:schemeClr val="accent6"/>
              </a:solidFill>
              <a:prstDash val="solid"/>
              <a:round/>
              <a:headEnd type="none" w="med" len="med"/>
              <a:tailEnd type="none" w="med" len="med"/>
            </a:ln>
            <a:effectLst/>
          </p:spPr>
        </p:cxnSp>
      </p:grpSp>
      <p:sp>
        <p:nvSpPr>
          <p:cNvPr id="3" name="Title 2"/>
          <p:cNvSpPr>
            <a:spLocks noGrp="1"/>
          </p:cNvSpPr>
          <p:nvPr>
            <p:ph type="title" hasCustomPrompt="1"/>
          </p:nvPr>
        </p:nvSpPr>
        <p:spPr/>
        <p:txBody>
          <a:bodyPr/>
          <a:lstStyle>
            <a:lvl1pPr>
              <a:defRPr/>
            </a:lvl1pPr>
          </a:lstStyle>
          <a:p>
            <a:r>
              <a:rPr lang="en-US" dirty="0"/>
              <a:t>Guides</a:t>
            </a:r>
          </a:p>
        </p:txBody>
      </p:sp>
      <p:sp>
        <p:nvSpPr>
          <p:cNvPr id="23" name="Note on using Guides"/>
          <p:cNvSpPr txBox="1"/>
          <p:nvPr userDrawn="1"/>
        </p:nvSpPr>
        <p:spPr>
          <a:xfrm>
            <a:off x="3380590" y="1101578"/>
            <a:ext cx="8524210" cy="4797572"/>
          </a:xfrm>
          <a:prstGeom prst="rect">
            <a:avLst/>
          </a:prstGeom>
          <a:noFill/>
        </p:spPr>
        <p:txBody>
          <a:bodyPr wrap="square" lIns="182880" rtlCol="0">
            <a:noAutofit/>
          </a:bodyPr>
          <a:lstStyle/>
          <a:p>
            <a:r>
              <a:rPr lang="en-US" sz="1600" dirty="0"/>
              <a:t>Use the embedded guides in the template</a:t>
            </a:r>
            <a:r>
              <a:rPr lang="en-US" sz="1600" baseline="0" dirty="0"/>
              <a:t> to consistently position content throughout your presentation. </a:t>
            </a:r>
          </a:p>
          <a:p>
            <a:endParaRPr lang="en-US" sz="1600" baseline="0" dirty="0"/>
          </a:p>
          <a:p>
            <a:r>
              <a:rPr lang="en-US" sz="1600" baseline="0" dirty="0"/>
              <a:t>Toggle guides on/off as desired.</a:t>
            </a:r>
          </a:p>
          <a:p>
            <a:endParaRPr lang="en-US" sz="1600" baseline="0" dirty="0"/>
          </a:p>
          <a:p>
            <a:r>
              <a:rPr lang="en-US" sz="1600" baseline="0" dirty="0"/>
              <a:t>Note: PowerPoint v2007, 2010, 2011/2016 [Mac] and 365/2013 may not display guides in a reliably consistent manner between versions and are sometimes lost when copying content between presentations.</a:t>
            </a:r>
          </a:p>
          <a:p>
            <a:endParaRPr lang="en-US" sz="1600" baseline="0" dirty="0"/>
          </a:p>
          <a:p>
            <a:r>
              <a:rPr lang="en-US" sz="1600" baseline="0" dirty="0"/>
              <a:t>To mitigate these issues, </a:t>
            </a:r>
            <a:br>
              <a:rPr lang="en-US" sz="1600" baseline="0" dirty="0"/>
            </a:br>
            <a:r>
              <a:rPr lang="en-US" sz="1600" baseline="0" dirty="0"/>
              <a:t>the lines on this layout are provided </a:t>
            </a:r>
            <a:br>
              <a:rPr lang="en-US" sz="1600" baseline="0" dirty="0"/>
            </a:br>
            <a:r>
              <a:rPr lang="en-US" sz="1600" baseline="0" dirty="0"/>
              <a:t>in the event that you need to re-create or re-set the original template guides.</a:t>
            </a: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1092" y="2052178"/>
            <a:ext cx="2847975" cy="2381250"/>
          </a:xfrm>
          <a:prstGeom prst="roundRect">
            <a:avLst>
              <a:gd name="adj" fmla="val 3467"/>
            </a:avLst>
          </a:prstGeom>
          <a:effectLst>
            <a:outerShdw blurRad="50800" dist="38100" dir="8100000" algn="tr" rotWithShape="0">
              <a:prstClr val="black">
                <a:alpha val="40000"/>
              </a:prstClr>
            </a:outerShdw>
          </a:effectLst>
        </p:spPr>
      </p:pic>
      <p:sp>
        <p:nvSpPr>
          <p:cNvPr id="25" name="TextBox 24"/>
          <p:cNvSpPr txBox="1"/>
          <p:nvPr userDrawn="1"/>
        </p:nvSpPr>
        <p:spPr>
          <a:xfrm>
            <a:off x="298720" y="1106237"/>
            <a:ext cx="2884128" cy="646331"/>
          </a:xfrm>
          <a:prstGeom prst="rect">
            <a:avLst/>
          </a:prstGeom>
          <a:noFill/>
        </p:spPr>
        <p:txBody>
          <a:bodyPr wrap="square" rtlCol="0">
            <a:spAutoFit/>
          </a:bodyPr>
          <a:lstStyle/>
          <a:p>
            <a:r>
              <a:rPr lang="en-US" sz="1200" dirty="0"/>
              <a:t>Toggle Guide</a:t>
            </a:r>
            <a:r>
              <a:rPr lang="en-US" sz="1200" baseline="0" dirty="0"/>
              <a:t> visibility via </a:t>
            </a:r>
            <a:br>
              <a:rPr lang="en-US" sz="1200" baseline="0" dirty="0"/>
            </a:br>
            <a:r>
              <a:rPr lang="en-US" sz="1200" b="1" dirty="0"/>
              <a:t>View Tab :</a:t>
            </a:r>
            <a:r>
              <a:rPr lang="en-US" sz="1200" b="1" baseline="0" dirty="0"/>
              <a:t> Show &gt; Guides</a:t>
            </a:r>
          </a:p>
          <a:p>
            <a:r>
              <a:rPr lang="en-US" sz="1200" baseline="0" dirty="0"/>
              <a:t>[Click dropdown arrow for Settings]</a:t>
            </a:r>
            <a:endParaRPr lang="en-US" sz="1200" dirty="0"/>
          </a:p>
        </p:txBody>
      </p:sp>
    </p:spTree>
    <p:extLst>
      <p:ext uri="{BB962C8B-B14F-4D97-AF65-F5344CB8AC3E}">
        <p14:creationId xmlns:p14="http://schemas.microsoft.com/office/powerpoint/2010/main" val="287178352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0022693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5.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10"/>
          <p:cNvGrpSpPr/>
          <p:nvPr/>
        </p:nvGrpSpPr>
        <p:grpSpPr>
          <a:xfrm>
            <a:off x="0" y="6299201"/>
            <a:ext cx="12192000" cy="558799"/>
            <a:chOff x="0" y="6320302"/>
            <a:chExt cx="9144000" cy="558799"/>
          </a:xfrm>
        </p:grpSpPr>
        <p:sp>
          <p:nvSpPr>
            <p:cNvPr id="10" name="Rectangle 9"/>
            <p:cNvSpPr/>
            <p:nvPr/>
          </p:nvSpPr>
          <p:spPr bwMode="auto">
            <a:xfrm>
              <a:off x="0" y="6320302"/>
              <a:ext cx="9144000" cy="55879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4" charset="0"/>
              </a:endParaRPr>
            </a:p>
          </p:txBody>
        </p:sp>
        <p:pic>
          <p:nvPicPr>
            <p:cNvPr id="1031" name="Picture 3" descr="ThermoFisher_PPT-Logo_032-Bk.jpg"/>
            <p:cNvPicPr>
              <a:picLocks noChangeAspect="1"/>
            </p:cNvPicPr>
            <p:nvPr/>
          </p:nvPicPr>
          <p:blipFill>
            <a:blip r:embed="rId12" cstate="print"/>
            <a:srcRect/>
            <a:stretch>
              <a:fillRect/>
            </a:stretch>
          </p:blipFill>
          <p:spPr bwMode="auto">
            <a:xfrm>
              <a:off x="7700963" y="6478589"/>
              <a:ext cx="925830" cy="264719"/>
            </a:xfrm>
            <a:prstGeom prst="rect">
              <a:avLst/>
            </a:prstGeom>
            <a:noFill/>
            <a:ln w="9525">
              <a:noFill/>
              <a:miter lim="800000"/>
              <a:headEnd/>
              <a:tailEnd/>
            </a:ln>
          </p:spPr>
        </p:pic>
      </p:grpSp>
      <p:sp>
        <p:nvSpPr>
          <p:cNvPr id="1027" name="Rectangle 7"/>
          <p:cNvSpPr>
            <a:spLocks noGrp="1" noChangeArrowheads="1"/>
          </p:cNvSpPr>
          <p:nvPr>
            <p:ph type="body" idx="1"/>
          </p:nvPr>
        </p:nvSpPr>
        <p:spPr bwMode="auto">
          <a:xfrm>
            <a:off x="325968" y="1065214"/>
            <a:ext cx="11567584" cy="4833937"/>
          </a:xfrm>
          <a:prstGeom prst="rect">
            <a:avLst/>
          </a:prstGeom>
          <a:noFill/>
          <a:ln w="9525">
            <a:noFill/>
            <a:miter lim="800000"/>
            <a:headEnd/>
            <a:tailEnd/>
          </a:ln>
        </p:spPr>
        <p:txBody>
          <a:bodyPr vert="horz" wrap="square" lIns="91430" tIns="45716" rIns="91430" bIns="45716" numCol="1" anchor="t" anchorCtr="0" compatLnSpc="1">
            <a:prstTxWarp prst="textNoShape">
              <a:avLst/>
            </a:prstTxWarp>
          </a:bodyPr>
          <a:lstStyle/>
          <a:p>
            <a:pPr lvl="0"/>
            <a:r>
              <a:rPr lang="en-US" dirty="0"/>
              <a:t>First level: Arial 20pt</a:t>
            </a:r>
          </a:p>
          <a:p>
            <a:pPr lvl="1"/>
            <a:r>
              <a:rPr lang="en-US" dirty="0"/>
              <a:t>Second level: Arial 18pt</a:t>
            </a:r>
          </a:p>
          <a:p>
            <a:pPr lvl="2"/>
            <a:r>
              <a:rPr lang="en-US" dirty="0"/>
              <a:t>Third level: Arial 16pt					</a:t>
            </a:r>
          </a:p>
        </p:txBody>
      </p:sp>
      <p:sp>
        <p:nvSpPr>
          <p:cNvPr id="1028" name="Rectangle 8"/>
          <p:cNvSpPr>
            <a:spLocks noGrp="1" noChangeArrowheads="1"/>
          </p:cNvSpPr>
          <p:nvPr>
            <p:ph type="title"/>
          </p:nvPr>
        </p:nvSpPr>
        <p:spPr bwMode="gray">
          <a:xfrm>
            <a:off x="1" y="0"/>
            <a:ext cx="12191999" cy="533400"/>
          </a:xfrm>
          <a:prstGeom prst="rect">
            <a:avLst/>
          </a:prstGeom>
          <a:solidFill>
            <a:schemeClr val="accent5"/>
          </a:solidFill>
          <a:ln w="9525">
            <a:noFill/>
            <a:miter lim="800000"/>
            <a:headEnd/>
            <a:tailEnd/>
          </a:ln>
        </p:spPr>
        <p:txBody>
          <a:bodyPr vert="horz" wrap="square" lIns="274320" tIns="45716" rIns="45720" bIns="45716" numCol="1" anchor="ctr" anchorCtr="0" compatLnSpc="1">
            <a:prstTxWarp prst="textNoShape">
              <a:avLst/>
            </a:prstTxWarp>
          </a:bodyPr>
          <a:lstStyle/>
          <a:p>
            <a:pPr lvl="0"/>
            <a:r>
              <a:rPr lang="en-US" dirty="0"/>
              <a:t>Title : Arial 24pt</a:t>
            </a:r>
          </a:p>
        </p:txBody>
      </p:sp>
      <p:sp>
        <p:nvSpPr>
          <p:cNvPr id="98313" name="Rectangle 9"/>
          <p:cNvSpPr>
            <a:spLocks noChangeArrowheads="1"/>
          </p:cNvSpPr>
          <p:nvPr/>
        </p:nvSpPr>
        <p:spPr bwMode="auto">
          <a:xfrm>
            <a:off x="160867" y="6383338"/>
            <a:ext cx="1746251" cy="354012"/>
          </a:xfrm>
          <a:prstGeom prst="rect">
            <a:avLst/>
          </a:prstGeom>
          <a:noFill/>
          <a:ln w="9525">
            <a:noFill/>
            <a:miter lim="800000"/>
            <a:headEnd/>
            <a:tailEnd/>
          </a:ln>
          <a:effectLst/>
        </p:spPr>
        <p:txBody>
          <a:bodyPr anchor="b"/>
          <a:lstStyle/>
          <a:p>
            <a:fld id="{BC224649-6F24-4CDF-9623-7616656F3EFD}" type="slidenum">
              <a:rPr lang="en-US" sz="1000" b="1"/>
              <a:pPr/>
              <a:t>‹#›</a:t>
            </a:fld>
            <a:endParaRPr lang="en-US" sz="1200" b="1"/>
          </a:p>
        </p:txBody>
      </p:sp>
      <p:sp>
        <p:nvSpPr>
          <p:cNvPr id="98322" name="Line 18"/>
          <p:cNvSpPr>
            <a:spLocks noChangeShapeType="1"/>
          </p:cNvSpPr>
          <p:nvPr/>
        </p:nvSpPr>
        <p:spPr bwMode="auto">
          <a:xfrm>
            <a:off x="-10584" y="6311900"/>
            <a:ext cx="12202584" cy="0"/>
          </a:xfrm>
          <a:prstGeom prst="line">
            <a:avLst/>
          </a:prstGeom>
          <a:noFill/>
          <a:ln w="28575">
            <a:solidFill>
              <a:schemeClr val="accent5"/>
            </a:solidFill>
            <a:round/>
            <a:headEnd/>
            <a:tailEnd/>
          </a:ln>
        </p:spPr>
        <p:txBody>
          <a:bodyPr wrap="none" anchor="ctr"/>
          <a:lstStyle/>
          <a:p>
            <a:pPr>
              <a:defRPr/>
            </a:pPr>
            <a:endParaRPr lang="en-US" sz="1800">
              <a:latin typeface="Arial" pitchFamily="124" charset="0"/>
              <a:ea typeface="+mn-ea"/>
            </a:endParaRPr>
          </a:p>
        </p:txBody>
      </p:sp>
    </p:spTree>
    <p:extLst>
      <p:ext uri="{BB962C8B-B14F-4D97-AF65-F5344CB8AC3E}">
        <p14:creationId xmlns:p14="http://schemas.microsoft.com/office/powerpoint/2010/main" val="33313494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7" r:id="rId5"/>
    <p:sldLayoutId id="2147483668" r:id="rId6"/>
    <p:sldLayoutId id="2147483669" r:id="rId7"/>
    <p:sldLayoutId id="2147483670" r:id="rId8"/>
    <p:sldLayoutId id="2147483671" r:id="rId9"/>
    <p:sldLayoutId id="2147483672" r:id="rId10"/>
  </p:sldLayoutIdLst>
  <p:transition>
    <p:fade/>
  </p:transition>
  <p:txStyles>
    <p:titleStyle>
      <a:lvl1pPr algn="l" rtl="0" eaLnBrk="1" fontAlgn="base" hangingPunct="1">
        <a:lnSpc>
          <a:spcPct val="95000"/>
        </a:lnSpc>
        <a:spcBef>
          <a:spcPct val="0"/>
        </a:spcBef>
        <a:spcAft>
          <a:spcPct val="0"/>
        </a:spcAft>
        <a:defRPr sz="2400">
          <a:solidFill>
            <a:schemeClr val="bg1"/>
          </a:solidFill>
          <a:latin typeface="+mj-lt"/>
          <a:ea typeface="ＭＳ Ｐゴシック" pitchFamily="-60" charset="-128"/>
          <a:cs typeface="ＭＳ Ｐゴシック" pitchFamily="-60" charset="-128"/>
        </a:defRPr>
      </a:lvl1pPr>
      <a:lvl2pPr algn="l" rtl="0" eaLnBrk="1" fontAlgn="base" hangingPunct="1">
        <a:lnSpc>
          <a:spcPct val="95000"/>
        </a:lnSpc>
        <a:spcBef>
          <a:spcPct val="0"/>
        </a:spcBef>
        <a:spcAft>
          <a:spcPct val="0"/>
        </a:spcAft>
        <a:defRPr sz="2800">
          <a:solidFill>
            <a:schemeClr val="tx1"/>
          </a:solidFill>
          <a:latin typeface="Arial" pitchFamily="124" charset="0"/>
          <a:ea typeface="ＭＳ Ｐゴシック" pitchFamily="-60" charset="-128"/>
          <a:cs typeface="ＭＳ Ｐゴシック" pitchFamily="-60" charset="-128"/>
        </a:defRPr>
      </a:lvl2pPr>
      <a:lvl3pPr algn="l" rtl="0" eaLnBrk="1" fontAlgn="base" hangingPunct="1">
        <a:lnSpc>
          <a:spcPct val="95000"/>
        </a:lnSpc>
        <a:spcBef>
          <a:spcPct val="0"/>
        </a:spcBef>
        <a:spcAft>
          <a:spcPct val="0"/>
        </a:spcAft>
        <a:defRPr sz="2800">
          <a:solidFill>
            <a:schemeClr val="tx1"/>
          </a:solidFill>
          <a:latin typeface="Arial" pitchFamily="124" charset="0"/>
          <a:ea typeface="ＭＳ Ｐゴシック" pitchFamily="-60" charset="-128"/>
          <a:cs typeface="ＭＳ Ｐゴシック" pitchFamily="-60" charset="-128"/>
        </a:defRPr>
      </a:lvl3pPr>
      <a:lvl4pPr algn="l" rtl="0" eaLnBrk="1" fontAlgn="base" hangingPunct="1">
        <a:lnSpc>
          <a:spcPct val="95000"/>
        </a:lnSpc>
        <a:spcBef>
          <a:spcPct val="0"/>
        </a:spcBef>
        <a:spcAft>
          <a:spcPct val="0"/>
        </a:spcAft>
        <a:defRPr sz="2800">
          <a:solidFill>
            <a:schemeClr val="tx1"/>
          </a:solidFill>
          <a:latin typeface="Arial" pitchFamily="124" charset="0"/>
          <a:ea typeface="ＭＳ Ｐゴシック" pitchFamily="-60" charset="-128"/>
          <a:cs typeface="ＭＳ Ｐゴシック" pitchFamily="-60" charset="-128"/>
        </a:defRPr>
      </a:lvl4pPr>
      <a:lvl5pPr algn="l" rtl="0" eaLnBrk="1" fontAlgn="base" hangingPunct="1">
        <a:lnSpc>
          <a:spcPct val="95000"/>
        </a:lnSpc>
        <a:spcBef>
          <a:spcPct val="0"/>
        </a:spcBef>
        <a:spcAft>
          <a:spcPct val="0"/>
        </a:spcAft>
        <a:defRPr sz="2800">
          <a:solidFill>
            <a:schemeClr val="tx1"/>
          </a:solidFill>
          <a:latin typeface="Arial" pitchFamily="124" charset="0"/>
          <a:ea typeface="ＭＳ Ｐゴシック" pitchFamily="-60" charset="-128"/>
          <a:cs typeface="ＭＳ Ｐゴシック" pitchFamily="-60" charset="-128"/>
        </a:defRPr>
      </a:lvl5pPr>
      <a:lvl6pPr marL="457200" algn="l" rtl="0" eaLnBrk="1" fontAlgn="base" hangingPunct="1">
        <a:lnSpc>
          <a:spcPct val="95000"/>
        </a:lnSpc>
        <a:spcBef>
          <a:spcPct val="0"/>
        </a:spcBef>
        <a:spcAft>
          <a:spcPct val="0"/>
        </a:spcAft>
        <a:defRPr sz="2800">
          <a:solidFill>
            <a:schemeClr val="tx1"/>
          </a:solidFill>
          <a:latin typeface="Arial" pitchFamily="124" charset="0"/>
        </a:defRPr>
      </a:lvl6pPr>
      <a:lvl7pPr marL="914400" algn="l" rtl="0" eaLnBrk="1" fontAlgn="base" hangingPunct="1">
        <a:lnSpc>
          <a:spcPct val="95000"/>
        </a:lnSpc>
        <a:spcBef>
          <a:spcPct val="0"/>
        </a:spcBef>
        <a:spcAft>
          <a:spcPct val="0"/>
        </a:spcAft>
        <a:defRPr sz="2800">
          <a:solidFill>
            <a:schemeClr val="tx1"/>
          </a:solidFill>
          <a:latin typeface="Arial" pitchFamily="124" charset="0"/>
        </a:defRPr>
      </a:lvl7pPr>
      <a:lvl8pPr marL="1371600" algn="l" rtl="0" eaLnBrk="1" fontAlgn="base" hangingPunct="1">
        <a:lnSpc>
          <a:spcPct val="95000"/>
        </a:lnSpc>
        <a:spcBef>
          <a:spcPct val="0"/>
        </a:spcBef>
        <a:spcAft>
          <a:spcPct val="0"/>
        </a:spcAft>
        <a:defRPr sz="2800">
          <a:solidFill>
            <a:schemeClr val="tx1"/>
          </a:solidFill>
          <a:latin typeface="Arial" pitchFamily="124" charset="0"/>
        </a:defRPr>
      </a:lvl8pPr>
      <a:lvl9pPr marL="1828800" algn="l" rtl="0" eaLnBrk="1" fontAlgn="base" hangingPunct="1">
        <a:lnSpc>
          <a:spcPct val="95000"/>
        </a:lnSpc>
        <a:spcBef>
          <a:spcPct val="0"/>
        </a:spcBef>
        <a:spcAft>
          <a:spcPct val="0"/>
        </a:spcAft>
        <a:defRPr sz="2800">
          <a:solidFill>
            <a:schemeClr val="tx1"/>
          </a:solidFill>
          <a:latin typeface="Arial" pitchFamily="124" charset="0"/>
        </a:defRPr>
      </a:lvl9pPr>
    </p:titleStyle>
    <p:bodyStyle>
      <a:lvl1pPr marL="188913" indent="-188913" algn="l" defTabSz="171450" rtl="0" eaLnBrk="1" fontAlgn="base" hangingPunct="1">
        <a:spcBef>
          <a:spcPct val="0"/>
        </a:spcBef>
        <a:spcAft>
          <a:spcPts val="600"/>
        </a:spcAft>
        <a:buClr>
          <a:schemeClr val="accent4"/>
        </a:buClr>
        <a:buChar char="•"/>
        <a:defRPr sz="2000" b="0">
          <a:solidFill>
            <a:schemeClr val="tx1"/>
          </a:solidFill>
          <a:latin typeface="+mn-lt"/>
          <a:ea typeface="ＭＳ Ｐゴシック" pitchFamily="-60" charset="-128"/>
          <a:cs typeface="ＭＳ Ｐゴシック" pitchFamily="-60" charset="-128"/>
        </a:defRPr>
      </a:lvl1pPr>
      <a:lvl2pPr marL="342900" indent="-171450" algn="l" defTabSz="342900" rtl="0" eaLnBrk="1" fontAlgn="base" hangingPunct="1">
        <a:spcBef>
          <a:spcPct val="0"/>
        </a:spcBef>
        <a:spcAft>
          <a:spcPts val="600"/>
        </a:spcAft>
        <a:buClr>
          <a:schemeClr val="accent5">
            <a:lumMod val="75000"/>
          </a:schemeClr>
        </a:buClr>
        <a:buFont typeface="Arial" pitchFamily="34" charset="0"/>
        <a:buChar char="•"/>
        <a:defRPr sz="1800">
          <a:solidFill>
            <a:schemeClr val="tx1"/>
          </a:solidFill>
          <a:latin typeface="+mn-lt"/>
          <a:ea typeface="ＭＳ Ｐゴシック" pitchFamily="124" charset="-128"/>
        </a:defRPr>
      </a:lvl2pPr>
      <a:lvl3pPr marL="571500" indent="-171450" algn="l" defTabSz="571500" rtl="0" eaLnBrk="1" fontAlgn="base" hangingPunct="1">
        <a:spcBef>
          <a:spcPct val="0"/>
        </a:spcBef>
        <a:spcAft>
          <a:spcPts val="600"/>
        </a:spcAft>
        <a:buClr>
          <a:schemeClr val="accent5">
            <a:lumMod val="75000"/>
          </a:schemeClr>
        </a:buClr>
        <a:buFont typeface="Arial" pitchFamily="34" charset="0"/>
        <a:buChar char="•"/>
        <a:defRPr sz="1600">
          <a:solidFill>
            <a:schemeClr val="tx1"/>
          </a:solidFill>
          <a:latin typeface="+mn-lt"/>
          <a:ea typeface="ＭＳ Ｐゴシック" pitchFamily="124" charset="-128"/>
        </a:defRPr>
      </a:lvl3pPr>
      <a:lvl4pPr marL="1317625" indent="-203200" algn="l" rtl="0" eaLnBrk="1" fontAlgn="base" hangingPunct="1">
        <a:spcBef>
          <a:spcPct val="0"/>
        </a:spcBef>
        <a:spcAft>
          <a:spcPct val="20000"/>
        </a:spcAft>
        <a:buFont typeface="Symbol" pitchFamily="18" charset="2"/>
        <a:buChar char="-"/>
        <a:defRPr sz="1600">
          <a:solidFill>
            <a:schemeClr val="tx1"/>
          </a:solidFill>
          <a:latin typeface="+mn-lt"/>
          <a:ea typeface="ＭＳ Ｐゴシック" pitchFamily="124" charset="-128"/>
        </a:defRPr>
      </a:lvl4pPr>
      <a:lvl5pPr marL="1716088" indent="-182563" algn="l" rtl="0" eaLnBrk="1" fontAlgn="base" hangingPunct="1">
        <a:spcBef>
          <a:spcPct val="0"/>
        </a:spcBef>
        <a:spcAft>
          <a:spcPct val="20000"/>
        </a:spcAft>
        <a:buChar char="•"/>
        <a:defRPr sz="1500">
          <a:solidFill>
            <a:schemeClr val="tx1"/>
          </a:solidFill>
          <a:latin typeface="+mn-lt"/>
          <a:ea typeface="ＭＳ Ｐゴシック" pitchFamily="124" charset="-128"/>
        </a:defRPr>
      </a:lvl5pPr>
      <a:lvl6pPr marL="2173288" indent="-182563" algn="l" rtl="0" eaLnBrk="1" fontAlgn="base" hangingPunct="1">
        <a:spcBef>
          <a:spcPct val="0"/>
        </a:spcBef>
        <a:spcAft>
          <a:spcPct val="20000"/>
        </a:spcAft>
        <a:buChar char="•"/>
        <a:defRPr sz="1500">
          <a:solidFill>
            <a:schemeClr val="tx1"/>
          </a:solidFill>
          <a:latin typeface="+mn-lt"/>
          <a:ea typeface="ＭＳ Ｐゴシック" pitchFamily="124" charset="-128"/>
        </a:defRPr>
      </a:lvl6pPr>
      <a:lvl7pPr marL="2630488" indent="-182563" algn="l" rtl="0" eaLnBrk="1" fontAlgn="base" hangingPunct="1">
        <a:spcBef>
          <a:spcPct val="0"/>
        </a:spcBef>
        <a:spcAft>
          <a:spcPct val="20000"/>
        </a:spcAft>
        <a:buChar char="•"/>
        <a:defRPr sz="1500">
          <a:solidFill>
            <a:schemeClr val="tx1"/>
          </a:solidFill>
          <a:latin typeface="+mn-lt"/>
          <a:ea typeface="ＭＳ Ｐゴシック" pitchFamily="124" charset="-128"/>
        </a:defRPr>
      </a:lvl7pPr>
      <a:lvl8pPr marL="3087688" indent="-182563" algn="l" rtl="0" eaLnBrk="1" fontAlgn="base" hangingPunct="1">
        <a:spcBef>
          <a:spcPct val="0"/>
        </a:spcBef>
        <a:spcAft>
          <a:spcPct val="20000"/>
        </a:spcAft>
        <a:buChar char="•"/>
        <a:defRPr sz="1500">
          <a:solidFill>
            <a:schemeClr val="tx1"/>
          </a:solidFill>
          <a:latin typeface="+mn-lt"/>
          <a:ea typeface="ＭＳ Ｐゴシック" pitchFamily="124" charset="-128"/>
        </a:defRPr>
      </a:lvl8pPr>
      <a:lvl9pPr marL="3544888" indent="-182563" algn="l" rtl="0" eaLnBrk="1" fontAlgn="base" hangingPunct="1">
        <a:spcBef>
          <a:spcPct val="0"/>
        </a:spcBef>
        <a:spcAft>
          <a:spcPct val="20000"/>
        </a:spcAft>
        <a:buChar char="•"/>
        <a:defRPr sz="1500">
          <a:solidFill>
            <a:schemeClr val="tx1"/>
          </a:solidFill>
          <a:latin typeface="+mn-lt"/>
          <a:ea typeface="ＭＳ Ｐゴシック" pitchFamily="12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168">
          <p15:clr>
            <a:srgbClr val="F26B43"/>
          </p15:clr>
        </p15:guide>
        <p15:guide id="4" pos="1992">
          <p15:clr>
            <a:srgbClr val="F26B43"/>
          </p15:clr>
        </p15:guide>
        <p15:guide id="5" pos="2112">
          <p15:clr>
            <a:srgbClr val="F26B43"/>
          </p15:clr>
        </p15:guide>
        <p15:guide id="6" pos="5712">
          <p15:clr>
            <a:srgbClr val="F26B43"/>
          </p15:clr>
        </p15:guide>
        <p15:guide id="7" pos="5568">
          <p15:clr>
            <a:srgbClr val="F26B43"/>
          </p15:clr>
        </p15:guide>
        <p15:guide id="8" pos="7512">
          <p15:clr>
            <a:srgbClr val="F26B43"/>
          </p15:clr>
        </p15:guide>
        <p15:guide id="9" orient="horz" pos="336">
          <p15:clr>
            <a:srgbClr val="F26B43"/>
          </p15:clr>
        </p15:guide>
        <p15:guide id="10" orient="horz" pos="671">
          <p15:clr>
            <a:srgbClr val="F26B43"/>
          </p15:clr>
        </p15:guide>
        <p15:guide id="11" orient="horz" pos="233">
          <p15:clr>
            <a:srgbClr val="F26B43"/>
          </p15:clr>
        </p15:guide>
        <p15:guide id="12" orient="horz" pos="3967">
          <p15:clr>
            <a:srgbClr val="F26B43"/>
          </p15:clr>
        </p15:guide>
        <p15:guide id="13" orient="horz" pos="3716">
          <p15:clr>
            <a:srgbClr val="F26B43"/>
          </p15:clr>
        </p15:guide>
        <p15:guide id="14" orient="horz" pos="158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10"/>
          <p:cNvGrpSpPr/>
          <p:nvPr/>
        </p:nvGrpSpPr>
        <p:grpSpPr>
          <a:xfrm>
            <a:off x="0" y="6299201"/>
            <a:ext cx="12192000" cy="558799"/>
            <a:chOff x="0" y="6320302"/>
            <a:chExt cx="9144000" cy="558799"/>
          </a:xfrm>
        </p:grpSpPr>
        <p:sp>
          <p:nvSpPr>
            <p:cNvPr id="10" name="Rectangle 9"/>
            <p:cNvSpPr/>
            <p:nvPr/>
          </p:nvSpPr>
          <p:spPr bwMode="auto">
            <a:xfrm>
              <a:off x="0" y="6320302"/>
              <a:ext cx="9144000" cy="55879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rgbClr val="000000"/>
                </a:solidFill>
              </a:endParaRPr>
            </a:p>
          </p:txBody>
        </p:sp>
        <p:pic>
          <p:nvPicPr>
            <p:cNvPr id="1031" name="Picture 3" descr="ThermoFisher_PPT-Logo_032-Bk.jpg"/>
            <p:cNvPicPr>
              <a:picLocks noChangeAspect="1"/>
            </p:cNvPicPr>
            <p:nvPr/>
          </p:nvPicPr>
          <p:blipFill>
            <a:blip r:embed="rId13"/>
            <a:srcRect/>
            <a:stretch>
              <a:fillRect/>
            </a:stretch>
          </p:blipFill>
          <p:spPr bwMode="auto">
            <a:xfrm>
              <a:off x="7700963" y="6478589"/>
              <a:ext cx="925830" cy="264719"/>
            </a:xfrm>
            <a:prstGeom prst="rect">
              <a:avLst/>
            </a:prstGeom>
            <a:noFill/>
            <a:ln w="9525">
              <a:noFill/>
              <a:miter lim="800000"/>
              <a:headEnd/>
              <a:tailEnd/>
            </a:ln>
          </p:spPr>
        </p:pic>
      </p:grpSp>
      <p:sp>
        <p:nvSpPr>
          <p:cNvPr id="1027" name="Rectangle 7"/>
          <p:cNvSpPr>
            <a:spLocks noGrp="1" noChangeArrowheads="1"/>
          </p:cNvSpPr>
          <p:nvPr>
            <p:ph type="body" idx="1"/>
          </p:nvPr>
        </p:nvSpPr>
        <p:spPr bwMode="auto">
          <a:xfrm>
            <a:off x="325968" y="1065214"/>
            <a:ext cx="11567584" cy="4833937"/>
          </a:xfrm>
          <a:prstGeom prst="rect">
            <a:avLst/>
          </a:prstGeom>
          <a:noFill/>
          <a:ln w="9525">
            <a:noFill/>
            <a:miter lim="800000"/>
            <a:headEnd/>
            <a:tailEnd/>
          </a:ln>
        </p:spPr>
        <p:txBody>
          <a:bodyPr vert="horz" wrap="square" lIns="91430" tIns="45716" rIns="91430" bIns="45716" numCol="1" anchor="t" anchorCtr="0" compatLnSpc="1">
            <a:prstTxWarp prst="textNoShape">
              <a:avLst/>
            </a:prstTxWarp>
          </a:bodyPr>
          <a:lstStyle/>
          <a:p>
            <a:pPr lvl="0"/>
            <a:r>
              <a:rPr lang="en-US" dirty="0"/>
              <a:t>First level: Arial 20pt</a:t>
            </a:r>
          </a:p>
          <a:p>
            <a:pPr lvl="1"/>
            <a:r>
              <a:rPr lang="en-US" dirty="0"/>
              <a:t>Second level: Arial 18pt</a:t>
            </a:r>
          </a:p>
          <a:p>
            <a:pPr lvl="2"/>
            <a:r>
              <a:rPr lang="en-US" dirty="0"/>
              <a:t>Third level: Arial 16pt					</a:t>
            </a:r>
          </a:p>
        </p:txBody>
      </p:sp>
      <p:sp>
        <p:nvSpPr>
          <p:cNvPr id="1028" name="Rectangle 8"/>
          <p:cNvSpPr>
            <a:spLocks noGrp="1" noChangeArrowheads="1"/>
          </p:cNvSpPr>
          <p:nvPr>
            <p:ph type="title"/>
          </p:nvPr>
        </p:nvSpPr>
        <p:spPr bwMode="gray">
          <a:xfrm>
            <a:off x="1" y="0"/>
            <a:ext cx="12191999" cy="533400"/>
          </a:xfrm>
          <a:prstGeom prst="rect">
            <a:avLst/>
          </a:prstGeom>
          <a:solidFill>
            <a:schemeClr val="accent5"/>
          </a:solidFill>
          <a:ln w="9525">
            <a:noFill/>
            <a:miter lim="800000"/>
            <a:headEnd/>
            <a:tailEnd/>
          </a:ln>
        </p:spPr>
        <p:txBody>
          <a:bodyPr vert="horz" wrap="square" lIns="274320" tIns="45716" rIns="45720" bIns="45716" numCol="1" anchor="ctr" anchorCtr="0" compatLnSpc="1">
            <a:prstTxWarp prst="textNoShape">
              <a:avLst/>
            </a:prstTxWarp>
          </a:bodyPr>
          <a:lstStyle/>
          <a:p>
            <a:pPr lvl="0"/>
            <a:r>
              <a:rPr lang="en-US" dirty="0"/>
              <a:t>Title : Arial 24pt</a:t>
            </a:r>
          </a:p>
        </p:txBody>
      </p:sp>
      <p:sp>
        <p:nvSpPr>
          <p:cNvPr id="98313" name="Rectangle 9"/>
          <p:cNvSpPr>
            <a:spLocks noChangeArrowheads="1"/>
          </p:cNvSpPr>
          <p:nvPr/>
        </p:nvSpPr>
        <p:spPr bwMode="auto">
          <a:xfrm>
            <a:off x="160867" y="6383338"/>
            <a:ext cx="1746251" cy="354012"/>
          </a:xfrm>
          <a:prstGeom prst="rect">
            <a:avLst/>
          </a:prstGeom>
          <a:noFill/>
          <a:ln w="9525">
            <a:noFill/>
            <a:miter lim="800000"/>
            <a:headEnd/>
            <a:tailEnd/>
          </a:ln>
          <a:effectLst/>
        </p:spPr>
        <p:txBody>
          <a:bodyPr anchor="b"/>
          <a:lstStyle/>
          <a:p>
            <a:fld id="{BC224649-6F24-4CDF-9623-7616656F3EFD}" type="slidenum">
              <a:rPr lang="en-US" sz="1000" b="1">
                <a:solidFill>
                  <a:srgbClr val="000000"/>
                </a:solidFill>
              </a:rPr>
              <a:pPr/>
              <a:t>‹#›</a:t>
            </a:fld>
            <a:endParaRPr lang="en-US" sz="1200" b="1">
              <a:solidFill>
                <a:srgbClr val="000000"/>
              </a:solidFill>
            </a:endParaRPr>
          </a:p>
        </p:txBody>
      </p:sp>
      <p:sp>
        <p:nvSpPr>
          <p:cNvPr id="98322" name="Line 18"/>
          <p:cNvSpPr>
            <a:spLocks noChangeShapeType="1"/>
          </p:cNvSpPr>
          <p:nvPr/>
        </p:nvSpPr>
        <p:spPr bwMode="auto">
          <a:xfrm>
            <a:off x="-10584" y="6311900"/>
            <a:ext cx="12202584" cy="0"/>
          </a:xfrm>
          <a:prstGeom prst="line">
            <a:avLst/>
          </a:prstGeom>
          <a:noFill/>
          <a:ln w="28575">
            <a:solidFill>
              <a:schemeClr val="accent5"/>
            </a:solidFill>
            <a:round/>
            <a:headEnd/>
            <a:tailEnd/>
          </a:ln>
        </p:spPr>
        <p:txBody>
          <a:bodyPr wrap="none" anchor="ctr"/>
          <a:lstStyle/>
          <a:p>
            <a:pPr>
              <a:defRPr/>
            </a:pPr>
            <a:endParaRPr lang="en-US">
              <a:solidFill>
                <a:srgbClr val="000000"/>
              </a:solidFill>
            </a:endParaRPr>
          </a:p>
        </p:txBody>
      </p:sp>
    </p:spTree>
    <p:extLst>
      <p:ext uri="{BB962C8B-B14F-4D97-AF65-F5344CB8AC3E}">
        <p14:creationId xmlns:p14="http://schemas.microsoft.com/office/powerpoint/2010/main" val="352446744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fade/>
  </p:transition>
  <p:txStyles>
    <p:titleStyle>
      <a:lvl1pPr algn="l" rtl="0" eaLnBrk="1" fontAlgn="base" hangingPunct="1">
        <a:lnSpc>
          <a:spcPct val="95000"/>
        </a:lnSpc>
        <a:spcBef>
          <a:spcPct val="0"/>
        </a:spcBef>
        <a:spcAft>
          <a:spcPct val="0"/>
        </a:spcAft>
        <a:defRPr sz="2400" b="0" i="0" u="none">
          <a:solidFill>
            <a:schemeClr val="bg1"/>
          </a:solidFill>
          <a:latin typeface="+mj-lt"/>
          <a:ea typeface="ＭＳ Ｐゴシック" pitchFamily="-60" charset="-128"/>
          <a:cs typeface="ＭＳ Ｐゴシック" pitchFamily="-60" charset="-128"/>
        </a:defRPr>
      </a:lvl1pPr>
      <a:lvl2pPr algn="l" rtl="0" eaLnBrk="1" fontAlgn="base" hangingPunct="1">
        <a:lnSpc>
          <a:spcPct val="95000"/>
        </a:lnSpc>
        <a:spcBef>
          <a:spcPct val="0"/>
        </a:spcBef>
        <a:spcAft>
          <a:spcPct val="0"/>
        </a:spcAft>
        <a:defRPr sz="2800">
          <a:solidFill>
            <a:schemeClr val="tx1"/>
          </a:solidFill>
          <a:latin typeface="Arial" pitchFamily="124" charset="0"/>
          <a:ea typeface="ＭＳ Ｐゴシック" pitchFamily="-60" charset="-128"/>
          <a:cs typeface="ＭＳ Ｐゴシック" pitchFamily="-60" charset="-128"/>
        </a:defRPr>
      </a:lvl2pPr>
      <a:lvl3pPr algn="l" rtl="0" eaLnBrk="1" fontAlgn="base" hangingPunct="1">
        <a:lnSpc>
          <a:spcPct val="95000"/>
        </a:lnSpc>
        <a:spcBef>
          <a:spcPct val="0"/>
        </a:spcBef>
        <a:spcAft>
          <a:spcPct val="0"/>
        </a:spcAft>
        <a:defRPr sz="2800">
          <a:solidFill>
            <a:schemeClr val="tx1"/>
          </a:solidFill>
          <a:latin typeface="Arial" pitchFamily="124" charset="0"/>
          <a:ea typeface="ＭＳ Ｐゴシック" pitchFamily="-60" charset="-128"/>
          <a:cs typeface="ＭＳ Ｐゴシック" pitchFamily="-60" charset="-128"/>
        </a:defRPr>
      </a:lvl3pPr>
      <a:lvl4pPr algn="l" rtl="0" eaLnBrk="1" fontAlgn="base" hangingPunct="1">
        <a:lnSpc>
          <a:spcPct val="95000"/>
        </a:lnSpc>
        <a:spcBef>
          <a:spcPct val="0"/>
        </a:spcBef>
        <a:spcAft>
          <a:spcPct val="0"/>
        </a:spcAft>
        <a:defRPr sz="2800">
          <a:solidFill>
            <a:schemeClr val="tx1"/>
          </a:solidFill>
          <a:latin typeface="Arial" pitchFamily="124" charset="0"/>
          <a:ea typeface="ＭＳ Ｐゴシック" pitchFamily="-60" charset="-128"/>
          <a:cs typeface="ＭＳ Ｐゴシック" pitchFamily="-60" charset="-128"/>
        </a:defRPr>
      </a:lvl4pPr>
      <a:lvl5pPr algn="l" rtl="0" eaLnBrk="1" fontAlgn="base" hangingPunct="1">
        <a:lnSpc>
          <a:spcPct val="95000"/>
        </a:lnSpc>
        <a:spcBef>
          <a:spcPct val="0"/>
        </a:spcBef>
        <a:spcAft>
          <a:spcPct val="0"/>
        </a:spcAft>
        <a:defRPr sz="2800">
          <a:solidFill>
            <a:schemeClr val="tx1"/>
          </a:solidFill>
          <a:latin typeface="Arial" pitchFamily="124" charset="0"/>
          <a:ea typeface="ＭＳ Ｐゴシック" pitchFamily="-60" charset="-128"/>
          <a:cs typeface="ＭＳ Ｐゴシック" pitchFamily="-60" charset="-128"/>
        </a:defRPr>
      </a:lvl5pPr>
      <a:lvl6pPr marL="457200" algn="l" rtl="0" eaLnBrk="1" fontAlgn="base" hangingPunct="1">
        <a:lnSpc>
          <a:spcPct val="95000"/>
        </a:lnSpc>
        <a:spcBef>
          <a:spcPct val="0"/>
        </a:spcBef>
        <a:spcAft>
          <a:spcPct val="0"/>
        </a:spcAft>
        <a:defRPr sz="2800">
          <a:solidFill>
            <a:schemeClr val="tx1"/>
          </a:solidFill>
          <a:latin typeface="Arial" pitchFamily="124" charset="0"/>
        </a:defRPr>
      </a:lvl6pPr>
      <a:lvl7pPr marL="914400" algn="l" rtl="0" eaLnBrk="1" fontAlgn="base" hangingPunct="1">
        <a:lnSpc>
          <a:spcPct val="95000"/>
        </a:lnSpc>
        <a:spcBef>
          <a:spcPct val="0"/>
        </a:spcBef>
        <a:spcAft>
          <a:spcPct val="0"/>
        </a:spcAft>
        <a:defRPr sz="2800">
          <a:solidFill>
            <a:schemeClr val="tx1"/>
          </a:solidFill>
          <a:latin typeface="Arial" pitchFamily="124" charset="0"/>
        </a:defRPr>
      </a:lvl7pPr>
      <a:lvl8pPr marL="1371600" algn="l" rtl="0" eaLnBrk="1" fontAlgn="base" hangingPunct="1">
        <a:lnSpc>
          <a:spcPct val="95000"/>
        </a:lnSpc>
        <a:spcBef>
          <a:spcPct val="0"/>
        </a:spcBef>
        <a:spcAft>
          <a:spcPct val="0"/>
        </a:spcAft>
        <a:defRPr sz="2800">
          <a:solidFill>
            <a:schemeClr val="tx1"/>
          </a:solidFill>
          <a:latin typeface="Arial" pitchFamily="124" charset="0"/>
        </a:defRPr>
      </a:lvl8pPr>
      <a:lvl9pPr marL="1828800" algn="l" rtl="0" eaLnBrk="1" fontAlgn="base" hangingPunct="1">
        <a:lnSpc>
          <a:spcPct val="95000"/>
        </a:lnSpc>
        <a:spcBef>
          <a:spcPct val="0"/>
        </a:spcBef>
        <a:spcAft>
          <a:spcPct val="0"/>
        </a:spcAft>
        <a:defRPr sz="2800">
          <a:solidFill>
            <a:schemeClr val="tx1"/>
          </a:solidFill>
          <a:latin typeface="Arial" pitchFamily="124" charset="0"/>
        </a:defRPr>
      </a:lvl9pPr>
    </p:titleStyle>
    <p:bodyStyle>
      <a:lvl1pPr marL="188913" indent="-188913" algn="l" defTabSz="171450" rtl="0" eaLnBrk="1" fontAlgn="base" hangingPunct="1">
        <a:spcBef>
          <a:spcPct val="0"/>
        </a:spcBef>
        <a:spcAft>
          <a:spcPts val="600"/>
        </a:spcAft>
        <a:buClr>
          <a:schemeClr val="accent4"/>
        </a:buClr>
        <a:buChar char="•"/>
        <a:defRPr sz="2000" b="0">
          <a:solidFill>
            <a:schemeClr val="tx1"/>
          </a:solidFill>
          <a:latin typeface="+mn-lt"/>
          <a:ea typeface="ＭＳ Ｐゴシック" pitchFamily="-60" charset="-128"/>
          <a:cs typeface="ＭＳ Ｐゴシック" pitchFamily="-60" charset="-128"/>
        </a:defRPr>
      </a:lvl1pPr>
      <a:lvl2pPr marL="342900" indent="-171450" algn="l" defTabSz="342900" rtl="0" eaLnBrk="1" fontAlgn="base" hangingPunct="1">
        <a:spcBef>
          <a:spcPct val="0"/>
        </a:spcBef>
        <a:spcAft>
          <a:spcPts val="600"/>
        </a:spcAft>
        <a:buClr>
          <a:schemeClr val="accent5">
            <a:lumMod val="75000"/>
          </a:schemeClr>
        </a:buClr>
        <a:buFont typeface="Arial" pitchFamily="34" charset="0"/>
        <a:buChar char="•"/>
        <a:defRPr sz="1800" b="0" i="0" u="none">
          <a:solidFill>
            <a:schemeClr val="tx1"/>
          </a:solidFill>
          <a:latin typeface="+mn-lt"/>
          <a:ea typeface="ＭＳ Ｐゴシック" pitchFamily="124" charset="-128"/>
        </a:defRPr>
      </a:lvl2pPr>
      <a:lvl3pPr marL="571500" indent="-171450" algn="l" defTabSz="571500" rtl="0" eaLnBrk="1" fontAlgn="base" hangingPunct="1">
        <a:spcBef>
          <a:spcPct val="0"/>
        </a:spcBef>
        <a:spcAft>
          <a:spcPts val="600"/>
        </a:spcAft>
        <a:buClr>
          <a:schemeClr val="accent5">
            <a:lumMod val="75000"/>
          </a:schemeClr>
        </a:buClr>
        <a:buFont typeface="Arial" pitchFamily="34" charset="0"/>
        <a:buChar char="•"/>
        <a:defRPr sz="1600">
          <a:solidFill>
            <a:schemeClr val="tx1"/>
          </a:solidFill>
          <a:latin typeface="+mn-lt"/>
          <a:ea typeface="ＭＳ Ｐゴシック" pitchFamily="124" charset="-128"/>
        </a:defRPr>
      </a:lvl3pPr>
      <a:lvl4pPr marL="1317625" indent="-203200" algn="l" rtl="0" eaLnBrk="1" fontAlgn="base" hangingPunct="1">
        <a:spcBef>
          <a:spcPct val="0"/>
        </a:spcBef>
        <a:spcAft>
          <a:spcPct val="20000"/>
        </a:spcAft>
        <a:buFont typeface="Symbol" pitchFamily="18" charset="2"/>
        <a:buChar char="-"/>
        <a:defRPr sz="1600">
          <a:solidFill>
            <a:schemeClr val="tx1"/>
          </a:solidFill>
          <a:latin typeface="+mn-lt"/>
          <a:ea typeface="ＭＳ Ｐゴシック" pitchFamily="124" charset="-128"/>
        </a:defRPr>
      </a:lvl4pPr>
      <a:lvl5pPr marL="1716088" indent="-182563" algn="l" rtl="0" eaLnBrk="1" fontAlgn="base" hangingPunct="1">
        <a:spcBef>
          <a:spcPct val="0"/>
        </a:spcBef>
        <a:spcAft>
          <a:spcPct val="20000"/>
        </a:spcAft>
        <a:buChar char="•"/>
        <a:defRPr sz="1500">
          <a:solidFill>
            <a:schemeClr val="tx1"/>
          </a:solidFill>
          <a:latin typeface="+mn-lt"/>
          <a:ea typeface="ＭＳ Ｐゴシック" pitchFamily="124" charset="-128"/>
        </a:defRPr>
      </a:lvl5pPr>
      <a:lvl6pPr marL="2173288" indent="-182563" algn="l" rtl="0" eaLnBrk="1" fontAlgn="base" hangingPunct="1">
        <a:spcBef>
          <a:spcPct val="0"/>
        </a:spcBef>
        <a:spcAft>
          <a:spcPct val="20000"/>
        </a:spcAft>
        <a:buChar char="•"/>
        <a:defRPr sz="1500">
          <a:solidFill>
            <a:schemeClr val="tx1"/>
          </a:solidFill>
          <a:latin typeface="+mn-lt"/>
          <a:ea typeface="ＭＳ Ｐゴシック" pitchFamily="124" charset="-128"/>
        </a:defRPr>
      </a:lvl6pPr>
      <a:lvl7pPr marL="2630488" indent="-182563" algn="l" rtl="0" eaLnBrk="1" fontAlgn="base" hangingPunct="1">
        <a:spcBef>
          <a:spcPct val="0"/>
        </a:spcBef>
        <a:spcAft>
          <a:spcPct val="20000"/>
        </a:spcAft>
        <a:buChar char="•"/>
        <a:defRPr sz="1500">
          <a:solidFill>
            <a:schemeClr val="tx1"/>
          </a:solidFill>
          <a:latin typeface="+mn-lt"/>
          <a:ea typeface="ＭＳ Ｐゴシック" pitchFamily="124" charset="-128"/>
        </a:defRPr>
      </a:lvl7pPr>
      <a:lvl8pPr marL="3087688" indent="-182563" algn="l" rtl="0" eaLnBrk="1" fontAlgn="base" hangingPunct="1">
        <a:spcBef>
          <a:spcPct val="0"/>
        </a:spcBef>
        <a:spcAft>
          <a:spcPct val="20000"/>
        </a:spcAft>
        <a:buChar char="•"/>
        <a:defRPr sz="1500">
          <a:solidFill>
            <a:schemeClr val="tx1"/>
          </a:solidFill>
          <a:latin typeface="+mn-lt"/>
          <a:ea typeface="ＭＳ Ｐゴシック" pitchFamily="124" charset="-128"/>
        </a:defRPr>
      </a:lvl8pPr>
      <a:lvl9pPr marL="3544888" indent="-182563" algn="l" rtl="0" eaLnBrk="1" fontAlgn="base" hangingPunct="1">
        <a:spcBef>
          <a:spcPct val="0"/>
        </a:spcBef>
        <a:spcAft>
          <a:spcPct val="20000"/>
        </a:spcAft>
        <a:buChar char="•"/>
        <a:defRPr sz="1500">
          <a:solidFill>
            <a:schemeClr val="tx1"/>
          </a:solidFill>
          <a:latin typeface="+mn-lt"/>
          <a:ea typeface="ＭＳ Ｐゴシック" pitchFamily="12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168">
          <p15:clr>
            <a:srgbClr val="F26B43"/>
          </p15:clr>
        </p15:guide>
        <p15:guide id="4" pos="1992">
          <p15:clr>
            <a:srgbClr val="F26B43"/>
          </p15:clr>
        </p15:guide>
        <p15:guide id="5" pos="2112">
          <p15:clr>
            <a:srgbClr val="F26B43"/>
          </p15:clr>
        </p15:guide>
        <p15:guide id="6" pos="5712">
          <p15:clr>
            <a:srgbClr val="F26B43"/>
          </p15:clr>
        </p15:guide>
        <p15:guide id="7" pos="5568">
          <p15:clr>
            <a:srgbClr val="F26B43"/>
          </p15:clr>
        </p15:guide>
        <p15:guide id="8" pos="7512">
          <p15:clr>
            <a:srgbClr val="F26B43"/>
          </p15:clr>
        </p15:guide>
        <p15:guide id="9" orient="horz" pos="336">
          <p15:clr>
            <a:srgbClr val="F26B43"/>
          </p15:clr>
        </p15:guide>
        <p15:guide id="10" orient="horz" pos="671">
          <p15:clr>
            <a:srgbClr val="F26B43"/>
          </p15:clr>
        </p15:guide>
        <p15:guide id="11" orient="horz" pos="233">
          <p15:clr>
            <a:srgbClr val="F26B43"/>
          </p15:clr>
        </p15:guide>
        <p15:guide id="12" orient="horz" pos="3967">
          <p15:clr>
            <a:srgbClr val="F26B43"/>
          </p15:clr>
        </p15:guide>
        <p15:guide id="13" orient="horz" pos="3716">
          <p15:clr>
            <a:srgbClr val="F26B43"/>
          </p15:clr>
        </p15:guide>
        <p15:guide id="14" orient="horz" pos="158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mailto:jim.shofstahl@thermofisher.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268DB7-8464-42C1-8137-47C30B3D1E5D}"/>
              </a:ext>
            </a:extLst>
          </p:cNvPr>
          <p:cNvSpPr>
            <a:spLocks noGrp="1"/>
          </p:cNvSpPr>
          <p:nvPr>
            <p:ph type="body" sz="quarter" idx="10"/>
          </p:nvPr>
        </p:nvSpPr>
        <p:spPr/>
        <p:txBody>
          <a:bodyPr/>
          <a:lstStyle/>
          <a:p>
            <a:r>
              <a:rPr lang="en-GB" dirty="0"/>
              <a:t>Jim </a:t>
            </a:r>
            <a:r>
              <a:rPr lang="en-GB"/>
              <a:t>Shofstahl</a:t>
            </a:r>
          </a:p>
        </p:txBody>
      </p:sp>
      <p:sp>
        <p:nvSpPr>
          <p:cNvPr id="3" name="Title 2">
            <a:extLst>
              <a:ext uri="{FF2B5EF4-FFF2-40B4-BE49-F238E27FC236}">
                <a16:creationId xmlns:a16="http://schemas.microsoft.com/office/drawing/2014/main" id="{E5B4CD96-8EC5-4089-A224-5F4C4FCEC6C2}"/>
              </a:ext>
            </a:extLst>
          </p:cNvPr>
          <p:cNvSpPr>
            <a:spLocks noGrp="1"/>
          </p:cNvSpPr>
          <p:nvPr>
            <p:ph type="title"/>
          </p:nvPr>
        </p:nvSpPr>
        <p:spPr/>
        <p:txBody>
          <a:bodyPr/>
          <a:lstStyle/>
          <a:p>
            <a:r>
              <a:rPr lang="en-GB" dirty="0" err="1"/>
              <a:t>RawFileReader</a:t>
            </a:r>
            <a:endParaRPr lang="en-GB" dirty="0"/>
          </a:p>
        </p:txBody>
      </p:sp>
    </p:spTree>
    <p:extLst>
      <p:ext uri="{BB962C8B-B14F-4D97-AF65-F5344CB8AC3E}">
        <p14:creationId xmlns:p14="http://schemas.microsoft.com/office/powerpoint/2010/main" val="123663213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0AA37B-97E2-4441-A63E-799DE4E5D4F8}"/>
              </a:ext>
            </a:extLst>
          </p:cNvPr>
          <p:cNvSpPr>
            <a:spLocks noGrp="1"/>
          </p:cNvSpPr>
          <p:nvPr>
            <p:ph idx="1"/>
          </p:nvPr>
        </p:nvSpPr>
        <p:spPr>
          <a:xfrm>
            <a:off x="1766888" y="727430"/>
            <a:ext cx="4176712" cy="3273071"/>
          </a:xfrm>
        </p:spPr>
        <p:txBody>
          <a:bodyPr/>
          <a:lstStyle/>
          <a:p>
            <a:r>
              <a:rPr lang="en-US" dirty="0"/>
              <a:t>Targets completed:</a:t>
            </a:r>
          </a:p>
          <a:p>
            <a:pPr lvl="1"/>
            <a:r>
              <a:rPr lang="en-US" dirty="0"/>
              <a:t>.NET Framework 4.7.1</a:t>
            </a:r>
          </a:p>
          <a:p>
            <a:pPr lvl="1"/>
            <a:r>
              <a:rPr lang="en-US" dirty="0"/>
              <a:t>.NET standard 2.0</a:t>
            </a:r>
          </a:p>
          <a:p>
            <a:pPr lvl="2"/>
            <a:r>
              <a:rPr lang="en-US" dirty="0"/>
              <a:t>Evaluated from .NET core 2.1.</a:t>
            </a:r>
          </a:p>
          <a:p>
            <a:pPr lvl="2"/>
            <a:r>
              <a:rPr lang="en-US" dirty="0"/>
              <a:t>Tested with local Linux server.</a:t>
            </a:r>
          </a:p>
          <a:p>
            <a:pPr lvl="2"/>
            <a:r>
              <a:rPr lang="en-US" dirty="0"/>
              <a:t>Tested with Amazon Cloud</a:t>
            </a:r>
          </a:p>
          <a:p>
            <a:pPr lvl="1"/>
            <a:r>
              <a:rPr lang="en-US" dirty="0"/>
              <a:t>Unit tested on Windows and Linux</a:t>
            </a:r>
          </a:p>
          <a:p>
            <a:endParaRPr lang="en-US" dirty="0"/>
          </a:p>
        </p:txBody>
      </p:sp>
      <p:sp>
        <p:nvSpPr>
          <p:cNvPr id="3" name="Title 2">
            <a:extLst>
              <a:ext uri="{FF2B5EF4-FFF2-40B4-BE49-F238E27FC236}">
                <a16:creationId xmlns:a16="http://schemas.microsoft.com/office/drawing/2014/main" id="{38682BA7-3134-4ED7-854E-AA004FC9C9C2}"/>
              </a:ext>
            </a:extLst>
          </p:cNvPr>
          <p:cNvSpPr>
            <a:spLocks noGrp="1"/>
          </p:cNvSpPr>
          <p:nvPr>
            <p:ph type="title"/>
          </p:nvPr>
        </p:nvSpPr>
        <p:spPr/>
        <p:txBody>
          <a:bodyPr/>
          <a:lstStyle/>
          <a:p>
            <a:r>
              <a:rPr lang="en-US" dirty="0"/>
              <a:t>Common Core 5 Status</a:t>
            </a:r>
          </a:p>
        </p:txBody>
      </p:sp>
      <p:pic>
        <p:nvPicPr>
          <p:cNvPr id="4" name="Picture 3">
            <a:extLst>
              <a:ext uri="{FF2B5EF4-FFF2-40B4-BE49-F238E27FC236}">
                <a16:creationId xmlns:a16="http://schemas.microsoft.com/office/drawing/2014/main" id="{BA5DB851-CEB7-4F3D-9249-8A4059DE4C30}"/>
              </a:ext>
            </a:extLst>
          </p:cNvPr>
          <p:cNvPicPr>
            <a:picLocks noChangeAspect="1"/>
          </p:cNvPicPr>
          <p:nvPr/>
        </p:nvPicPr>
        <p:blipFill rotWithShape="1">
          <a:blip r:embed="rId2"/>
          <a:srcRect l="12236" t="1" r="14328" b="22430"/>
          <a:stretch/>
        </p:blipFill>
        <p:spPr>
          <a:xfrm>
            <a:off x="6172200" y="577492"/>
            <a:ext cx="4267200" cy="5652166"/>
          </a:xfrm>
          <a:prstGeom prst="rect">
            <a:avLst/>
          </a:prstGeom>
        </p:spPr>
      </p:pic>
      <p:sp>
        <p:nvSpPr>
          <p:cNvPr id="5" name="Speech Bubble: Rectangle 4">
            <a:extLst>
              <a:ext uri="{FF2B5EF4-FFF2-40B4-BE49-F238E27FC236}">
                <a16:creationId xmlns:a16="http://schemas.microsoft.com/office/drawing/2014/main" id="{E367EE6D-6D66-4A1A-BE16-658085F7FEDA}"/>
              </a:ext>
            </a:extLst>
          </p:cNvPr>
          <p:cNvSpPr/>
          <p:nvPr/>
        </p:nvSpPr>
        <p:spPr bwMode="auto">
          <a:xfrm>
            <a:off x="2400300" y="4343401"/>
            <a:ext cx="3352800" cy="1219201"/>
          </a:xfrm>
          <a:prstGeom prst="wedgeRectCallout">
            <a:avLst>
              <a:gd name="adj1" fmla="val 78594"/>
              <a:gd name="adj2" fmla="val -100452"/>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a:solidFill>
                  <a:schemeClr val="accent6">
                    <a:lumMod val="50000"/>
                  </a:schemeClr>
                </a:solidFill>
                <a:latin typeface="Arial" pitchFamily="124" charset="0"/>
              </a:rPr>
              <a:t>Cloud Technology Demo:</a:t>
            </a:r>
          </a:p>
          <a:p>
            <a:pPr marL="285750" indent="-285750" eaLnBrk="0" fontAlgn="base" hangingPunct="0">
              <a:spcBef>
                <a:spcPct val="0"/>
              </a:spcBef>
              <a:spcAft>
                <a:spcPct val="0"/>
              </a:spcAft>
              <a:buFont typeface="Arial" panose="020B0604020202020204" pitchFamily="34" charset="0"/>
              <a:buChar char="•"/>
            </a:pPr>
            <a:r>
              <a:rPr lang="en-US" sz="1600" dirty="0">
                <a:latin typeface="Arial" pitchFamily="124" charset="0"/>
              </a:rPr>
              <a:t>Based on Raw File Reader Demo</a:t>
            </a:r>
          </a:p>
          <a:p>
            <a:pPr marL="285750" indent="-285750" eaLnBrk="0" fontAlgn="base" hangingPunct="0">
              <a:spcBef>
                <a:spcPct val="0"/>
              </a:spcBef>
              <a:spcAft>
                <a:spcPct val="0"/>
              </a:spcAft>
              <a:buFont typeface="Arial" panose="020B0604020202020204" pitchFamily="34" charset="0"/>
              <a:buChar char="•"/>
            </a:pPr>
            <a:r>
              <a:rPr lang="en-US" sz="1600" dirty="0">
                <a:latin typeface="Arial" pitchFamily="124" charset="0"/>
              </a:rPr>
              <a:t>See next slide for technology…</a:t>
            </a:r>
          </a:p>
          <a:p>
            <a:pPr eaLnBrk="0" fontAlgn="base" hangingPunct="0">
              <a:spcBef>
                <a:spcPct val="0"/>
              </a:spcBef>
              <a:spcAft>
                <a:spcPct val="0"/>
              </a:spcAft>
            </a:pPr>
            <a:endParaRPr lang="en-US" dirty="0">
              <a:latin typeface="Arial" pitchFamily="124" charset="0"/>
            </a:endParaRPr>
          </a:p>
        </p:txBody>
      </p:sp>
    </p:spTree>
    <p:extLst>
      <p:ext uri="{BB962C8B-B14F-4D97-AF65-F5344CB8AC3E}">
        <p14:creationId xmlns:p14="http://schemas.microsoft.com/office/powerpoint/2010/main" val="27701406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A406DCD-4326-4E8C-BF33-7FEA39A6C0E0}"/>
              </a:ext>
            </a:extLst>
          </p:cNvPr>
          <p:cNvSpPr>
            <a:spLocks noGrp="1"/>
          </p:cNvSpPr>
          <p:nvPr>
            <p:ph type="title"/>
          </p:nvPr>
        </p:nvSpPr>
        <p:spPr/>
        <p:txBody>
          <a:bodyPr/>
          <a:lstStyle/>
          <a:p>
            <a:r>
              <a:rPr lang="en-US" dirty="0" err="1"/>
              <a:t>RawFileReader</a:t>
            </a:r>
            <a:r>
              <a:rPr lang="en-US" dirty="0"/>
              <a:t> Web Demo Architecture</a:t>
            </a:r>
          </a:p>
        </p:txBody>
      </p:sp>
      <p:sp>
        <p:nvSpPr>
          <p:cNvPr id="4" name="Rectangle 3">
            <a:extLst>
              <a:ext uri="{FF2B5EF4-FFF2-40B4-BE49-F238E27FC236}">
                <a16:creationId xmlns:a16="http://schemas.microsoft.com/office/drawing/2014/main" id="{EA18F16C-ACE7-4D82-9354-DE4D090B0E75}"/>
              </a:ext>
            </a:extLst>
          </p:cNvPr>
          <p:cNvSpPr/>
          <p:nvPr/>
        </p:nvSpPr>
        <p:spPr bwMode="auto">
          <a:xfrm>
            <a:off x="1752600" y="876300"/>
            <a:ext cx="5829300" cy="5219700"/>
          </a:xfrm>
          <a:prstGeom prst="rect">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dirty="0">
                <a:latin typeface="Arial" pitchFamily="124" charset="0"/>
              </a:rPr>
              <a:t>AWS </a:t>
            </a:r>
            <a:r>
              <a:rPr lang="en-US">
                <a:latin typeface="Arial" pitchFamily="124" charset="0"/>
              </a:rPr>
              <a:t>EC2 Linux </a:t>
            </a:r>
            <a:r>
              <a:rPr lang="en-US" dirty="0">
                <a:latin typeface="Arial" pitchFamily="124" charset="0"/>
              </a:rPr>
              <a:t>instance</a:t>
            </a:r>
          </a:p>
        </p:txBody>
      </p:sp>
      <p:sp>
        <p:nvSpPr>
          <p:cNvPr id="5" name="Rectangle 4">
            <a:extLst>
              <a:ext uri="{FF2B5EF4-FFF2-40B4-BE49-F238E27FC236}">
                <a16:creationId xmlns:a16="http://schemas.microsoft.com/office/drawing/2014/main" id="{3019943D-3661-42A0-8A6A-C22AFED18E1D}"/>
              </a:ext>
            </a:extLst>
          </p:cNvPr>
          <p:cNvSpPr/>
          <p:nvPr/>
        </p:nvSpPr>
        <p:spPr bwMode="auto">
          <a:xfrm>
            <a:off x="2057400" y="1447800"/>
            <a:ext cx="5181600" cy="4305300"/>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dirty="0">
                <a:latin typeface="Arial" pitchFamily="124" charset="0"/>
              </a:rPr>
              <a:t>Docker Container</a:t>
            </a:r>
          </a:p>
        </p:txBody>
      </p:sp>
      <p:sp>
        <p:nvSpPr>
          <p:cNvPr id="11" name="Rectangle 10">
            <a:extLst>
              <a:ext uri="{FF2B5EF4-FFF2-40B4-BE49-F238E27FC236}">
                <a16:creationId xmlns:a16="http://schemas.microsoft.com/office/drawing/2014/main" id="{CF5170E2-B861-4E87-9777-EA6A8D649A6A}"/>
              </a:ext>
            </a:extLst>
          </p:cNvPr>
          <p:cNvSpPr/>
          <p:nvPr/>
        </p:nvSpPr>
        <p:spPr bwMode="auto">
          <a:xfrm>
            <a:off x="5494377" y="2362201"/>
            <a:ext cx="1505982" cy="973455"/>
          </a:xfrm>
          <a:prstGeom prst="rect">
            <a:avLst/>
          </a:prstGeom>
          <a:solidFill>
            <a:schemeClr val="accent6">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a:latin typeface="Arial" pitchFamily="124" charset="0"/>
              </a:rPr>
              <a:t>Angular SPA with Bootstrap</a:t>
            </a:r>
          </a:p>
        </p:txBody>
      </p:sp>
      <p:sp>
        <p:nvSpPr>
          <p:cNvPr id="13" name="Rectangle 12">
            <a:extLst>
              <a:ext uri="{FF2B5EF4-FFF2-40B4-BE49-F238E27FC236}">
                <a16:creationId xmlns:a16="http://schemas.microsoft.com/office/drawing/2014/main" id="{D0D97D0F-FFA4-43D4-8A35-CDA8A7115BD8}"/>
              </a:ext>
            </a:extLst>
          </p:cNvPr>
          <p:cNvSpPr/>
          <p:nvPr/>
        </p:nvSpPr>
        <p:spPr bwMode="auto">
          <a:xfrm>
            <a:off x="8267700" y="1783080"/>
            <a:ext cx="1739900" cy="548640"/>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dirty="0">
                <a:latin typeface="Arial" pitchFamily="124" charset="0"/>
              </a:rPr>
              <a:t>PC Browser</a:t>
            </a:r>
          </a:p>
        </p:txBody>
      </p:sp>
      <p:sp>
        <p:nvSpPr>
          <p:cNvPr id="14" name="Rectangle 13">
            <a:extLst>
              <a:ext uri="{FF2B5EF4-FFF2-40B4-BE49-F238E27FC236}">
                <a16:creationId xmlns:a16="http://schemas.microsoft.com/office/drawing/2014/main" id="{3ADA0644-24CA-4102-8EB6-7B1E0C6E9D26}"/>
              </a:ext>
            </a:extLst>
          </p:cNvPr>
          <p:cNvSpPr/>
          <p:nvPr/>
        </p:nvSpPr>
        <p:spPr bwMode="auto">
          <a:xfrm>
            <a:off x="8267700" y="2586990"/>
            <a:ext cx="1739900" cy="548640"/>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dirty="0">
                <a:latin typeface="Arial" pitchFamily="124" charset="0"/>
              </a:rPr>
              <a:t>Tablet Browser</a:t>
            </a:r>
          </a:p>
        </p:txBody>
      </p:sp>
      <p:sp>
        <p:nvSpPr>
          <p:cNvPr id="15" name="Rectangle 14">
            <a:extLst>
              <a:ext uri="{FF2B5EF4-FFF2-40B4-BE49-F238E27FC236}">
                <a16:creationId xmlns:a16="http://schemas.microsoft.com/office/drawing/2014/main" id="{C987F788-86B5-4F26-8B30-7A8BA2EE5936}"/>
              </a:ext>
            </a:extLst>
          </p:cNvPr>
          <p:cNvSpPr/>
          <p:nvPr/>
        </p:nvSpPr>
        <p:spPr bwMode="auto">
          <a:xfrm>
            <a:off x="8255000" y="3390900"/>
            <a:ext cx="1739900" cy="548640"/>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dirty="0">
                <a:latin typeface="Arial" pitchFamily="124" charset="0"/>
              </a:rPr>
              <a:t>Cell Phone Browser</a:t>
            </a:r>
          </a:p>
        </p:txBody>
      </p:sp>
      <p:sp>
        <p:nvSpPr>
          <p:cNvPr id="16" name="Rectangle 15">
            <a:extLst>
              <a:ext uri="{FF2B5EF4-FFF2-40B4-BE49-F238E27FC236}">
                <a16:creationId xmlns:a16="http://schemas.microsoft.com/office/drawing/2014/main" id="{A8DF6781-1164-4207-BA96-469BF08B3EE5}"/>
              </a:ext>
            </a:extLst>
          </p:cNvPr>
          <p:cNvSpPr/>
          <p:nvPr/>
        </p:nvSpPr>
        <p:spPr bwMode="auto">
          <a:xfrm>
            <a:off x="2456420" y="2057400"/>
            <a:ext cx="2705100" cy="3390900"/>
          </a:xfrm>
          <a:prstGeom prst="rect">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dirty="0">
                <a:latin typeface="Arial" pitchFamily="124" charset="0"/>
              </a:rPr>
              <a:t>.NET Core</a:t>
            </a:r>
          </a:p>
        </p:txBody>
      </p:sp>
      <p:sp>
        <p:nvSpPr>
          <p:cNvPr id="6" name="Rectangle 5">
            <a:extLst>
              <a:ext uri="{FF2B5EF4-FFF2-40B4-BE49-F238E27FC236}">
                <a16:creationId xmlns:a16="http://schemas.microsoft.com/office/drawing/2014/main" id="{51A06243-8A58-4524-A5E7-9B87147A7085}"/>
              </a:ext>
            </a:extLst>
          </p:cNvPr>
          <p:cNvSpPr/>
          <p:nvPr/>
        </p:nvSpPr>
        <p:spPr bwMode="auto">
          <a:xfrm>
            <a:off x="2914650" y="2646532"/>
            <a:ext cx="1790700" cy="457200"/>
          </a:xfrm>
          <a:prstGeom prst="rect">
            <a:avLst/>
          </a:prstGeom>
          <a:solidFill>
            <a:schemeClr val="accent6">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a:latin typeface="Arial" pitchFamily="124" charset="0"/>
              </a:rPr>
              <a:t>REST Interface</a:t>
            </a:r>
          </a:p>
        </p:txBody>
      </p:sp>
      <p:sp>
        <p:nvSpPr>
          <p:cNvPr id="7" name="Rectangle 6">
            <a:extLst>
              <a:ext uri="{FF2B5EF4-FFF2-40B4-BE49-F238E27FC236}">
                <a16:creationId xmlns:a16="http://schemas.microsoft.com/office/drawing/2014/main" id="{A5721968-7806-46F1-93D0-CB39CB620C8F}"/>
              </a:ext>
            </a:extLst>
          </p:cNvPr>
          <p:cNvSpPr/>
          <p:nvPr/>
        </p:nvSpPr>
        <p:spPr bwMode="auto">
          <a:xfrm>
            <a:off x="2914650" y="3733799"/>
            <a:ext cx="1790700" cy="457200"/>
          </a:xfrm>
          <a:prstGeom prst="rect">
            <a:avLst/>
          </a:prstGeom>
          <a:solidFill>
            <a:schemeClr val="accent6">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a:latin typeface="Arial" pitchFamily="124" charset="0"/>
              </a:rPr>
              <a:t>Demo Business Logic</a:t>
            </a:r>
          </a:p>
        </p:txBody>
      </p:sp>
      <p:sp>
        <p:nvSpPr>
          <p:cNvPr id="8" name="Rectangle 7">
            <a:extLst>
              <a:ext uri="{FF2B5EF4-FFF2-40B4-BE49-F238E27FC236}">
                <a16:creationId xmlns:a16="http://schemas.microsoft.com/office/drawing/2014/main" id="{65F18AB6-D2C0-4489-BD7A-9A3811C2BD16}"/>
              </a:ext>
            </a:extLst>
          </p:cNvPr>
          <p:cNvSpPr/>
          <p:nvPr/>
        </p:nvSpPr>
        <p:spPr bwMode="auto">
          <a:xfrm>
            <a:off x="2914650" y="4762500"/>
            <a:ext cx="1790700" cy="457200"/>
          </a:xfrm>
          <a:prstGeom prst="rect">
            <a:avLst/>
          </a:prstGeom>
          <a:solidFill>
            <a:schemeClr val="accent6">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a:latin typeface="Arial" pitchFamily="124" charset="0"/>
              </a:rPr>
              <a:t>Common Core Libraries</a:t>
            </a:r>
          </a:p>
        </p:txBody>
      </p:sp>
      <p:sp>
        <p:nvSpPr>
          <p:cNvPr id="9" name="Arrow: Up-Down 8">
            <a:extLst>
              <a:ext uri="{FF2B5EF4-FFF2-40B4-BE49-F238E27FC236}">
                <a16:creationId xmlns:a16="http://schemas.microsoft.com/office/drawing/2014/main" id="{7938B2C5-974F-4454-B787-6A99F27E8F30}"/>
              </a:ext>
            </a:extLst>
          </p:cNvPr>
          <p:cNvSpPr/>
          <p:nvPr/>
        </p:nvSpPr>
        <p:spPr bwMode="auto">
          <a:xfrm>
            <a:off x="3599420" y="4191000"/>
            <a:ext cx="419100" cy="577549"/>
          </a:xfrm>
          <a:prstGeom prst="upDownArrow">
            <a:avLst/>
          </a:prstGeom>
          <a:solidFill>
            <a:schemeClr val="tx1">
              <a:lumMod val="65000"/>
              <a:lumOff val="3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dirty="0">
              <a:latin typeface="Arial" pitchFamily="124" charset="0"/>
            </a:endParaRPr>
          </a:p>
        </p:txBody>
      </p:sp>
      <p:sp>
        <p:nvSpPr>
          <p:cNvPr id="10" name="Arrow: Up-Down 9">
            <a:extLst>
              <a:ext uri="{FF2B5EF4-FFF2-40B4-BE49-F238E27FC236}">
                <a16:creationId xmlns:a16="http://schemas.microsoft.com/office/drawing/2014/main" id="{D8F92A4B-C39F-4E3B-89E1-EA7D505AAE9F}"/>
              </a:ext>
            </a:extLst>
          </p:cNvPr>
          <p:cNvSpPr/>
          <p:nvPr/>
        </p:nvSpPr>
        <p:spPr bwMode="auto">
          <a:xfrm>
            <a:off x="3599420" y="3121239"/>
            <a:ext cx="419100" cy="577549"/>
          </a:xfrm>
          <a:prstGeom prst="upDownArrow">
            <a:avLst/>
          </a:prstGeom>
          <a:solidFill>
            <a:schemeClr val="tx1">
              <a:lumMod val="65000"/>
              <a:lumOff val="3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dirty="0">
              <a:latin typeface="Arial" pitchFamily="124" charset="0"/>
            </a:endParaRPr>
          </a:p>
        </p:txBody>
      </p:sp>
      <p:sp>
        <p:nvSpPr>
          <p:cNvPr id="12" name="Arrow: Left-Right 11">
            <a:extLst>
              <a:ext uri="{FF2B5EF4-FFF2-40B4-BE49-F238E27FC236}">
                <a16:creationId xmlns:a16="http://schemas.microsoft.com/office/drawing/2014/main" id="{56F4FAEA-2A33-48F6-B6EB-F683F4A2197B}"/>
              </a:ext>
            </a:extLst>
          </p:cNvPr>
          <p:cNvSpPr/>
          <p:nvPr/>
        </p:nvSpPr>
        <p:spPr bwMode="auto">
          <a:xfrm>
            <a:off x="4705350" y="2628900"/>
            <a:ext cx="777360" cy="484632"/>
          </a:xfrm>
          <a:prstGeom prst="leftRightArrow">
            <a:avLst/>
          </a:prstGeom>
          <a:solidFill>
            <a:schemeClr val="tx1">
              <a:lumMod val="65000"/>
              <a:lumOff val="3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dirty="0">
              <a:latin typeface="Arial" pitchFamily="124" charset="0"/>
            </a:endParaRPr>
          </a:p>
        </p:txBody>
      </p:sp>
      <p:cxnSp>
        <p:nvCxnSpPr>
          <p:cNvPr id="18" name="Straight Arrow Connector 17">
            <a:extLst>
              <a:ext uri="{FF2B5EF4-FFF2-40B4-BE49-F238E27FC236}">
                <a16:creationId xmlns:a16="http://schemas.microsoft.com/office/drawing/2014/main" id="{312A5114-CF95-4D46-9549-B03419D74F9E}"/>
              </a:ext>
            </a:extLst>
          </p:cNvPr>
          <p:cNvCxnSpPr>
            <a:cxnSpLocks/>
            <a:endCxn id="13" idx="1"/>
          </p:cNvCxnSpPr>
          <p:nvPr/>
        </p:nvCxnSpPr>
        <p:spPr bwMode="auto">
          <a:xfrm flipV="1">
            <a:off x="7012026" y="2057401"/>
            <a:ext cx="1255674" cy="668655"/>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22" name="Straight Arrow Connector 21">
            <a:extLst>
              <a:ext uri="{FF2B5EF4-FFF2-40B4-BE49-F238E27FC236}">
                <a16:creationId xmlns:a16="http://schemas.microsoft.com/office/drawing/2014/main" id="{54E11D71-F836-438F-B5CD-CA451E55D7C7}"/>
              </a:ext>
            </a:extLst>
          </p:cNvPr>
          <p:cNvCxnSpPr>
            <a:cxnSpLocks/>
            <a:endCxn id="14" idx="1"/>
          </p:cNvCxnSpPr>
          <p:nvPr/>
        </p:nvCxnSpPr>
        <p:spPr bwMode="auto">
          <a:xfrm>
            <a:off x="7000360" y="2857500"/>
            <a:ext cx="1267341" cy="3810"/>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25" name="Straight Arrow Connector 24">
            <a:extLst>
              <a:ext uri="{FF2B5EF4-FFF2-40B4-BE49-F238E27FC236}">
                <a16:creationId xmlns:a16="http://schemas.microsoft.com/office/drawing/2014/main" id="{34309518-396D-4F85-BA65-F7B0CE212B58}"/>
              </a:ext>
            </a:extLst>
          </p:cNvPr>
          <p:cNvCxnSpPr>
            <a:cxnSpLocks/>
            <a:endCxn id="15" idx="1"/>
          </p:cNvCxnSpPr>
          <p:nvPr/>
        </p:nvCxnSpPr>
        <p:spPr bwMode="auto">
          <a:xfrm>
            <a:off x="7012026" y="2941320"/>
            <a:ext cx="1242974" cy="723900"/>
          </a:xfrm>
          <a:prstGeom prst="straightConnector1">
            <a:avLst/>
          </a:prstGeom>
          <a:solidFill>
            <a:schemeClr val="accent1"/>
          </a:solidFill>
          <a:ln w="9525" cap="flat" cmpd="sng" algn="ctr">
            <a:solidFill>
              <a:schemeClr val="tx1"/>
            </a:solidFill>
            <a:prstDash val="solid"/>
            <a:round/>
            <a:headEnd type="triangle"/>
            <a:tailEnd type="triangle"/>
          </a:ln>
          <a:effectLst/>
        </p:spPr>
      </p:cxnSp>
    </p:spTree>
    <p:extLst>
      <p:ext uri="{BB962C8B-B14F-4D97-AF65-F5344CB8AC3E}">
        <p14:creationId xmlns:p14="http://schemas.microsoft.com/office/powerpoint/2010/main" val="16098270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AA7299-D9B6-43C6-9294-02BD09B495CE}"/>
              </a:ext>
            </a:extLst>
          </p:cNvPr>
          <p:cNvSpPr>
            <a:spLocks noGrp="1"/>
          </p:cNvSpPr>
          <p:nvPr>
            <p:ph idx="1"/>
          </p:nvPr>
        </p:nvSpPr>
        <p:spPr/>
        <p:txBody>
          <a:bodyPr/>
          <a:lstStyle/>
          <a:p>
            <a:r>
              <a:rPr lang="en-US" dirty="0"/>
              <a:t>The files are available in a OneDrive folder on the Thermo Fisher Scientific Cloud.</a:t>
            </a:r>
          </a:p>
          <a:p>
            <a:endParaRPr lang="en-US" dirty="0"/>
          </a:p>
          <a:p>
            <a:r>
              <a:rPr lang="en-US" dirty="0"/>
              <a:t>Contact me for access – </a:t>
            </a:r>
            <a:r>
              <a:rPr lang="en-US" dirty="0">
                <a:hlinkClick r:id="rId2"/>
              </a:rPr>
              <a:t>jim.shofstahl@thermofisher.com</a:t>
            </a:r>
            <a:endParaRPr lang="en-US" dirty="0"/>
          </a:p>
          <a:p>
            <a:endParaRPr lang="en-US" dirty="0"/>
          </a:p>
          <a:p>
            <a:r>
              <a:rPr lang="en-US" dirty="0"/>
              <a:t>We also have information about </a:t>
            </a:r>
            <a:r>
              <a:rPr lang="en-US" dirty="0" err="1"/>
              <a:t>RawFileReader</a:t>
            </a:r>
            <a:r>
              <a:rPr lang="en-US" dirty="0"/>
              <a:t> on the Planet Orbitrap website.</a:t>
            </a:r>
          </a:p>
          <a:p>
            <a:endParaRPr lang="en-US" dirty="0"/>
          </a:p>
        </p:txBody>
      </p:sp>
      <p:sp>
        <p:nvSpPr>
          <p:cNvPr id="3" name="Title 2">
            <a:extLst>
              <a:ext uri="{FF2B5EF4-FFF2-40B4-BE49-F238E27FC236}">
                <a16:creationId xmlns:a16="http://schemas.microsoft.com/office/drawing/2014/main" id="{5BEEBAAD-FCB1-433E-96D2-A7A7B62B2170}"/>
              </a:ext>
            </a:extLst>
          </p:cNvPr>
          <p:cNvSpPr>
            <a:spLocks noGrp="1"/>
          </p:cNvSpPr>
          <p:nvPr>
            <p:ph type="title"/>
          </p:nvPr>
        </p:nvSpPr>
        <p:spPr/>
        <p:txBody>
          <a:bodyPr/>
          <a:lstStyle/>
          <a:p>
            <a:r>
              <a:rPr lang="en-US" dirty="0"/>
              <a:t>How to get </a:t>
            </a:r>
            <a:r>
              <a:rPr lang="en-US" dirty="0" err="1"/>
              <a:t>RawFileReader</a:t>
            </a:r>
            <a:endParaRPr lang="en-US" dirty="0"/>
          </a:p>
        </p:txBody>
      </p:sp>
    </p:spTree>
    <p:extLst>
      <p:ext uri="{BB962C8B-B14F-4D97-AF65-F5344CB8AC3E}">
        <p14:creationId xmlns:p14="http://schemas.microsoft.com/office/powerpoint/2010/main" val="183440107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B0DCBE-5EDF-44CC-B280-90F60E44C0E6}"/>
              </a:ext>
            </a:extLst>
          </p:cNvPr>
          <p:cNvSpPr>
            <a:spLocks noGrp="1"/>
          </p:cNvSpPr>
          <p:nvPr>
            <p:ph idx="1"/>
          </p:nvPr>
        </p:nvSpPr>
        <p:spPr/>
        <p:txBody>
          <a:bodyPr/>
          <a:lstStyle/>
          <a:p>
            <a:r>
              <a:rPr lang="en-US" dirty="0"/>
              <a:t>Like </a:t>
            </a:r>
            <a:r>
              <a:rPr lang="en-US" dirty="0" err="1"/>
              <a:t>MSFileReader</a:t>
            </a:r>
            <a:r>
              <a:rPr lang="en-US" dirty="0"/>
              <a:t>, the </a:t>
            </a:r>
            <a:r>
              <a:rPr lang="en-US" dirty="0" err="1"/>
              <a:t>Xcalibur</a:t>
            </a:r>
            <a:r>
              <a:rPr lang="en-US" dirty="0"/>
              <a:t> XDK is rather old.</a:t>
            </a:r>
          </a:p>
          <a:p>
            <a:endParaRPr lang="en-US" dirty="0"/>
          </a:p>
          <a:p>
            <a:r>
              <a:rPr lang="en-US" dirty="0"/>
              <a:t>Will release updated version of the plotting and peak detection libraries later </a:t>
            </a:r>
            <a:r>
              <a:rPr lang="en-US"/>
              <a:t>this summer.</a:t>
            </a:r>
          </a:p>
        </p:txBody>
      </p:sp>
      <p:sp>
        <p:nvSpPr>
          <p:cNvPr id="3" name="Title 2">
            <a:extLst>
              <a:ext uri="{FF2B5EF4-FFF2-40B4-BE49-F238E27FC236}">
                <a16:creationId xmlns:a16="http://schemas.microsoft.com/office/drawing/2014/main" id="{CCDBB75F-1D75-492E-B6D7-E4A48CAA5235}"/>
              </a:ext>
            </a:extLst>
          </p:cNvPr>
          <p:cNvSpPr>
            <a:spLocks noGrp="1"/>
          </p:cNvSpPr>
          <p:nvPr>
            <p:ph type="title"/>
          </p:nvPr>
        </p:nvSpPr>
        <p:spPr/>
        <p:txBody>
          <a:bodyPr/>
          <a:lstStyle/>
          <a:p>
            <a:r>
              <a:rPr lang="en-US" dirty="0"/>
              <a:t>Thermo Scientific </a:t>
            </a:r>
            <a:r>
              <a:rPr lang="en-US" dirty="0" err="1"/>
              <a:t>Xcalibur</a:t>
            </a:r>
            <a:r>
              <a:rPr lang="en-US" dirty="0"/>
              <a:t> XDK</a:t>
            </a:r>
          </a:p>
        </p:txBody>
      </p:sp>
    </p:spTree>
    <p:extLst>
      <p:ext uri="{BB962C8B-B14F-4D97-AF65-F5344CB8AC3E}">
        <p14:creationId xmlns:p14="http://schemas.microsoft.com/office/powerpoint/2010/main" val="109650434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0A427E-7A85-431F-9372-820516850578}"/>
              </a:ext>
            </a:extLst>
          </p:cNvPr>
          <p:cNvSpPr>
            <a:spLocks noGrp="1"/>
          </p:cNvSpPr>
          <p:nvPr>
            <p:ph idx="1"/>
          </p:nvPr>
        </p:nvSpPr>
        <p:spPr/>
        <p:txBody>
          <a:bodyPr/>
          <a:lstStyle/>
          <a:p>
            <a:r>
              <a:rPr lang="en-US" dirty="0"/>
              <a:t>Trevor Hall, Thomas Ng, Matthew </a:t>
            </a:r>
            <a:r>
              <a:rPr lang="en-US" dirty="0" err="1"/>
              <a:t>Kump</a:t>
            </a:r>
            <a:r>
              <a:rPr lang="en-US" dirty="0"/>
              <a:t>, </a:t>
            </a:r>
            <a:r>
              <a:rPr lang="en-US" dirty="0" err="1"/>
              <a:t>Anthong</a:t>
            </a:r>
            <a:r>
              <a:rPr lang="en-US" dirty="0"/>
              <a:t> </a:t>
            </a:r>
            <a:r>
              <a:rPr lang="en-US" dirty="0" err="1"/>
              <a:t>Chueng</a:t>
            </a:r>
            <a:r>
              <a:rPr lang="en-US" dirty="0"/>
              <a:t> for their work on </a:t>
            </a:r>
            <a:r>
              <a:rPr lang="en-US" dirty="0" err="1"/>
              <a:t>RawFileReader</a:t>
            </a:r>
            <a:r>
              <a:rPr lang="en-US" dirty="0"/>
              <a:t>.</a:t>
            </a:r>
          </a:p>
          <a:p>
            <a:endParaRPr lang="en-US" dirty="0"/>
          </a:p>
        </p:txBody>
      </p:sp>
      <p:sp>
        <p:nvSpPr>
          <p:cNvPr id="3" name="Title 2">
            <a:extLst>
              <a:ext uri="{FF2B5EF4-FFF2-40B4-BE49-F238E27FC236}">
                <a16:creationId xmlns:a16="http://schemas.microsoft.com/office/drawing/2014/main" id="{0750090B-3476-4F49-AD96-C52A4E9958B4}"/>
              </a:ext>
            </a:extLst>
          </p:cNvPr>
          <p:cNvSpPr>
            <a:spLocks noGrp="1"/>
          </p:cNvSpPr>
          <p:nvPr>
            <p:ph type="title"/>
          </p:nvPr>
        </p:nvSpPr>
        <p:spPr/>
        <p:txBody>
          <a:bodyPr/>
          <a:lstStyle/>
          <a:p>
            <a:r>
              <a:rPr lang="en-US" dirty="0"/>
              <a:t>Acknowledgements</a:t>
            </a:r>
          </a:p>
        </p:txBody>
      </p:sp>
    </p:spTree>
    <p:extLst>
      <p:ext uri="{BB962C8B-B14F-4D97-AF65-F5344CB8AC3E}">
        <p14:creationId xmlns:p14="http://schemas.microsoft.com/office/powerpoint/2010/main" val="403504929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DB2B63-B2CB-438F-83C0-BC5D1004EB4B}"/>
              </a:ext>
            </a:extLst>
          </p:cNvPr>
          <p:cNvSpPr>
            <a:spLocks noGrp="1"/>
          </p:cNvSpPr>
          <p:nvPr>
            <p:ph idx="1"/>
          </p:nvPr>
        </p:nvSpPr>
        <p:spPr/>
        <p:txBody>
          <a:bodyPr/>
          <a:lstStyle/>
          <a:p>
            <a:r>
              <a:rPr lang="en-US" dirty="0" err="1"/>
              <a:t>MSFileReader</a:t>
            </a:r>
            <a:r>
              <a:rPr lang="en-US" dirty="0"/>
              <a:t> (and it’s predecessor) are 20 years old</a:t>
            </a:r>
          </a:p>
          <a:p>
            <a:r>
              <a:rPr lang="en-US" dirty="0"/>
              <a:t>Developed to provide customers the ability to read our RAW files without requiring distribution of C++ include files</a:t>
            </a:r>
          </a:p>
          <a:p>
            <a:r>
              <a:rPr lang="en-US" dirty="0"/>
              <a:t>Originally developed using OLE/OCX but ported to COM</a:t>
            </a:r>
          </a:p>
          <a:p>
            <a:r>
              <a:rPr lang="en-US" dirty="0"/>
              <a:t>Originally developed for use in Visual Basic but eventually C++ became the primary programming language</a:t>
            </a:r>
          </a:p>
          <a:p>
            <a:r>
              <a:rPr lang="en-US" dirty="0"/>
              <a:t>Can be use with Visual Basic, C++, C#, Java, Phyton, LUA</a:t>
            </a:r>
          </a:p>
          <a:p>
            <a:endParaRPr lang="en-US" dirty="0"/>
          </a:p>
          <a:p>
            <a:pPr marL="0" indent="0">
              <a:buNone/>
            </a:pPr>
            <a:endParaRPr lang="en-US" dirty="0"/>
          </a:p>
        </p:txBody>
      </p:sp>
      <p:sp>
        <p:nvSpPr>
          <p:cNvPr id="3" name="Title 2">
            <a:extLst>
              <a:ext uri="{FF2B5EF4-FFF2-40B4-BE49-F238E27FC236}">
                <a16:creationId xmlns:a16="http://schemas.microsoft.com/office/drawing/2014/main" id="{95B10295-014D-4337-A907-517267BB64B2}"/>
              </a:ext>
            </a:extLst>
          </p:cNvPr>
          <p:cNvSpPr>
            <a:spLocks noGrp="1"/>
          </p:cNvSpPr>
          <p:nvPr>
            <p:ph type="title"/>
          </p:nvPr>
        </p:nvSpPr>
        <p:spPr/>
        <p:txBody>
          <a:bodyPr/>
          <a:lstStyle/>
          <a:p>
            <a:r>
              <a:rPr lang="en-US" dirty="0"/>
              <a:t>Thermo Scientific </a:t>
            </a:r>
            <a:r>
              <a:rPr lang="en-US" dirty="0" err="1"/>
              <a:t>MSFileReader</a:t>
            </a:r>
            <a:endParaRPr lang="en-US" dirty="0"/>
          </a:p>
        </p:txBody>
      </p:sp>
    </p:spTree>
    <p:extLst>
      <p:ext uri="{BB962C8B-B14F-4D97-AF65-F5344CB8AC3E}">
        <p14:creationId xmlns:p14="http://schemas.microsoft.com/office/powerpoint/2010/main" val="311933043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B47165-029B-446E-A672-ADD89551A1C2}"/>
              </a:ext>
            </a:extLst>
          </p:cNvPr>
          <p:cNvSpPr>
            <a:spLocks noGrp="1"/>
          </p:cNvSpPr>
          <p:nvPr>
            <p:ph idx="1"/>
          </p:nvPr>
        </p:nvSpPr>
        <p:spPr/>
        <p:txBody>
          <a:bodyPr/>
          <a:lstStyle/>
          <a:p>
            <a:r>
              <a:rPr lang="en-US" dirty="0"/>
              <a:t>COM is old</a:t>
            </a:r>
          </a:p>
          <a:p>
            <a:r>
              <a:rPr lang="en-US" dirty="0"/>
              <a:t>COM isn’t portable – only runs on Windows computers.</a:t>
            </a:r>
          </a:p>
          <a:p>
            <a:r>
              <a:rPr lang="en-US" dirty="0"/>
              <a:t>Requires marshalling of data.  Therefore extra execution time is required to convert from the internal formats we us into marshalled objects and then from the marshalled objects in formats used in the calling code.</a:t>
            </a:r>
          </a:p>
          <a:p>
            <a:r>
              <a:rPr lang="en-US" dirty="0"/>
              <a:t>While COM can be used in a multi-threaded application, the underlying library that </a:t>
            </a:r>
            <a:r>
              <a:rPr lang="en-US" dirty="0" err="1"/>
              <a:t>MSFileReader</a:t>
            </a:r>
            <a:r>
              <a:rPr lang="en-US" dirty="0"/>
              <a:t> calls isn’t thread safe.</a:t>
            </a:r>
          </a:p>
          <a:p>
            <a:r>
              <a:rPr lang="en-US" dirty="0"/>
              <a:t>Hard to debug.  </a:t>
            </a:r>
            <a:r>
              <a:rPr lang="en-US" dirty="0" err="1"/>
              <a:t>MSFileReader</a:t>
            </a:r>
            <a:r>
              <a:rPr lang="en-US" dirty="0"/>
              <a:t> is a wrapper around our FileIO.dll.</a:t>
            </a:r>
          </a:p>
          <a:p>
            <a:r>
              <a:rPr lang="en-US" dirty="0"/>
              <a:t>Not all of the methods in the library work with C#</a:t>
            </a:r>
          </a:p>
          <a:p>
            <a:endParaRPr lang="en-US" dirty="0"/>
          </a:p>
        </p:txBody>
      </p:sp>
      <p:sp>
        <p:nvSpPr>
          <p:cNvPr id="3" name="Title 2">
            <a:extLst>
              <a:ext uri="{FF2B5EF4-FFF2-40B4-BE49-F238E27FC236}">
                <a16:creationId xmlns:a16="http://schemas.microsoft.com/office/drawing/2014/main" id="{2C61518F-0529-44EB-A410-19FAB7B99872}"/>
              </a:ext>
            </a:extLst>
          </p:cNvPr>
          <p:cNvSpPr>
            <a:spLocks noGrp="1"/>
          </p:cNvSpPr>
          <p:nvPr>
            <p:ph type="title"/>
          </p:nvPr>
        </p:nvSpPr>
        <p:spPr/>
        <p:txBody>
          <a:bodyPr/>
          <a:lstStyle/>
          <a:p>
            <a:r>
              <a:rPr lang="en-US" dirty="0" err="1"/>
              <a:t>MSFileReader</a:t>
            </a:r>
            <a:r>
              <a:rPr lang="en-US" dirty="0"/>
              <a:t> Limitations</a:t>
            </a:r>
          </a:p>
        </p:txBody>
      </p:sp>
    </p:spTree>
    <p:extLst>
      <p:ext uri="{BB962C8B-B14F-4D97-AF65-F5344CB8AC3E}">
        <p14:creationId xmlns:p14="http://schemas.microsoft.com/office/powerpoint/2010/main" val="313017299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BF3C82-CA9E-4566-9D6A-5909E668BEC6}"/>
              </a:ext>
            </a:extLst>
          </p:cNvPr>
          <p:cNvSpPr>
            <a:spLocks noGrp="1"/>
          </p:cNvSpPr>
          <p:nvPr>
            <p:ph idx="1"/>
          </p:nvPr>
        </p:nvSpPr>
        <p:spPr/>
        <p:txBody>
          <a:bodyPr/>
          <a:lstStyle/>
          <a:p>
            <a:r>
              <a:rPr lang="en-US" dirty="0"/>
              <a:t>Released at ASMS 2016 (San Antonio).</a:t>
            </a:r>
          </a:p>
          <a:p>
            <a:r>
              <a:rPr lang="en-US" dirty="0"/>
              <a:t>Complete re-write of our RAW, SLD, and PMD files reading library in C# (.NET)</a:t>
            </a:r>
          </a:p>
          <a:p>
            <a:endParaRPr lang="en-US" dirty="0"/>
          </a:p>
          <a:p>
            <a:r>
              <a:rPr lang="en-US" dirty="0"/>
              <a:t>Advantage</a:t>
            </a:r>
          </a:p>
          <a:p>
            <a:pPr lvl="1"/>
            <a:r>
              <a:rPr lang="en-US" dirty="0"/>
              <a:t>No more marshalling of data</a:t>
            </a:r>
          </a:p>
          <a:p>
            <a:pPr lvl="1"/>
            <a:r>
              <a:rPr lang="en-US" dirty="0"/>
              <a:t>Faster, direct access to the data without any intermediate layers.</a:t>
            </a:r>
          </a:p>
          <a:p>
            <a:pPr lvl="1"/>
            <a:r>
              <a:rPr lang="en-US" dirty="0"/>
              <a:t>Multi-threaded code</a:t>
            </a:r>
          </a:p>
          <a:p>
            <a:pPr lvl="1"/>
            <a:r>
              <a:rPr lang="en-US" dirty="0"/>
              <a:t>Lockless parallel processing</a:t>
            </a:r>
          </a:p>
          <a:p>
            <a:pPr lvl="1"/>
            <a:r>
              <a:rPr lang="en-US" dirty="0"/>
              <a:t>Better memory management / security (i.e. managed code)</a:t>
            </a:r>
          </a:p>
          <a:p>
            <a:pPr lvl="1"/>
            <a:r>
              <a:rPr lang="en-US" dirty="0"/>
              <a:t>Unit tested (~95% unit test coverage)</a:t>
            </a:r>
          </a:p>
          <a:p>
            <a:pPr lvl="1"/>
            <a:r>
              <a:rPr lang="en-US" dirty="0"/>
              <a:t>Portable (Windows, Linux, MacOS) </a:t>
            </a:r>
          </a:p>
          <a:p>
            <a:endParaRPr lang="en-US" dirty="0"/>
          </a:p>
        </p:txBody>
      </p:sp>
      <p:sp>
        <p:nvSpPr>
          <p:cNvPr id="3" name="Title 2">
            <a:extLst>
              <a:ext uri="{FF2B5EF4-FFF2-40B4-BE49-F238E27FC236}">
                <a16:creationId xmlns:a16="http://schemas.microsoft.com/office/drawing/2014/main" id="{67E3DB0D-F47E-47B0-8F07-521FC5C0E3A9}"/>
              </a:ext>
            </a:extLst>
          </p:cNvPr>
          <p:cNvSpPr>
            <a:spLocks noGrp="1"/>
          </p:cNvSpPr>
          <p:nvPr>
            <p:ph type="title"/>
          </p:nvPr>
        </p:nvSpPr>
        <p:spPr/>
        <p:txBody>
          <a:bodyPr/>
          <a:lstStyle/>
          <a:p>
            <a:r>
              <a:rPr lang="en-US" dirty="0"/>
              <a:t>Thermo Scientific </a:t>
            </a:r>
            <a:r>
              <a:rPr lang="en-US" dirty="0" err="1"/>
              <a:t>RawFileReader</a:t>
            </a:r>
            <a:endParaRPr lang="en-US" dirty="0"/>
          </a:p>
        </p:txBody>
      </p:sp>
    </p:spTree>
    <p:extLst>
      <p:ext uri="{BB962C8B-B14F-4D97-AF65-F5344CB8AC3E}">
        <p14:creationId xmlns:p14="http://schemas.microsoft.com/office/powerpoint/2010/main" val="12305859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D1C7BA-A3F9-4651-A986-5EE169D29187}"/>
              </a:ext>
            </a:extLst>
          </p:cNvPr>
          <p:cNvSpPr>
            <a:spLocks noGrp="1"/>
          </p:cNvSpPr>
          <p:nvPr>
            <p:ph idx="1"/>
          </p:nvPr>
        </p:nvSpPr>
        <p:spPr/>
        <p:txBody>
          <a:bodyPr/>
          <a:lstStyle/>
          <a:p>
            <a:r>
              <a:rPr lang="en-US" dirty="0"/>
              <a:t>.NET 4.5.1, 4.5.2, 4.6, 4.6.1, 4.6.2, 4.7, 4.7.1, 4.7.2 (and 4.8 when released)</a:t>
            </a:r>
          </a:p>
          <a:p>
            <a:r>
              <a:rPr lang="en-US" dirty="0"/>
              <a:t>Windows</a:t>
            </a:r>
          </a:p>
          <a:p>
            <a:pPr lvl="1"/>
            <a:r>
              <a:rPr lang="en-US" dirty="0"/>
              <a:t>Works with Microsoft Visual </a:t>
            </a:r>
            <a:r>
              <a:rPr lang="en-US"/>
              <a:t>Studio 2015 </a:t>
            </a:r>
            <a:r>
              <a:rPr lang="en-US" dirty="0"/>
              <a:t>(Update 3), 2017 (15.9), 2019, Visual Studio Code, Jet Brains Rider.</a:t>
            </a:r>
          </a:p>
          <a:p>
            <a:r>
              <a:rPr lang="en-US" dirty="0"/>
              <a:t>MacOS</a:t>
            </a:r>
          </a:p>
          <a:p>
            <a:pPr lvl="1"/>
            <a:r>
              <a:rPr lang="en-US" dirty="0"/>
              <a:t>Visual Studio for MAC 7.5, 8.1, Xamarin Studio 6.3 </a:t>
            </a:r>
          </a:p>
          <a:p>
            <a:r>
              <a:rPr lang="en-US" dirty="0"/>
              <a:t>Linux</a:t>
            </a:r>
          </a:p>
          <a:p>
            <a:pPr lvl="1"/>
            <a:r>
              <a:rPr lang="en-US" dirty="0" err="1"/>
              <a:t>MonoDevelop</a:t>
            </a:r>
            <a:r>
              <a:rPr lang="en-US" dirty="0"/>
              <a:t> (18.04, 18.10, 19.04) </a:t>
            </a:r>
          </a:p>
          <a:p>
            <a:endParaRPr lang="en-US" dirty="0"/>
          </a:p>
        </p:txBody>
      </p:sp>
      <p:sp>
        <p:nvSpPr>
          <p:cNvPr id="3" name="Title 2">
            <a:extLst>
              <a:ext uri="{FF2B5EF4-FFF2-40B4-BE49-F238E27FC236}">
                <a16:creationId xmlns:a16="http://schemas.microsoft.com/office/drawing/2014/main" id="{D36563FF-A2BF-46BF-AE33-FCE84E242B78}"/>
              </a:ext>
            </a:extLst>
          </p:cNvPr>
          <p:cNvSpPr>
            <a:spLocks noGrp="1"/>
          </p:cNvSpPr>
          <p:nvPr>
            <p:ph type="title"/>
          </p:nvPr>
        </p:nvSpPr>
        <p:spPr/>
        <p:txBody>
          <a:bodyPr/>
          <a:lstStyle/>
          <a:p>
            <a:r>
              <a:rPr lang="en-US" dirty="0" err="1"/>
              <a:t>RawFileReader</a:t>
            </a:r>
            <a:r>
              <a:rPr lang="en-US" dirty="0"/>
              <a:t> Compatibility</a:t>
            </a:r>
          </a:p>
        </p:txBody>
      </p:sp>
    </p:spTree>
    <p:extLst>
      <p:ext uri="{BB962C8B-B14F-4D97-AF65-F5344CB8AC3E}">
        <p14:creationId xmlns:p14="http://schemas.microsoft.com/office/powerpoint/2010/main" val="285810344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7990D2-3F5D-4A53-8807-8F0E3E1C50AB}"/>
              </a:ext>
            </a:extLst>
          </p:cNvPr>
          <p:cNvSpPr>
            <a:spLocks noGrp="1"/>
          </p:cNvSpPr>
          <p:nvPr>
            <p:ph idx="1"/>
          </p:nvPr>
        </p:nvSpPr>
        <p:spPr/>
        <p:txBody>
          <a:bodyPr/>
          <a:lstStyle/>
          <a:p>
            <a:r>
              <a:rPr lang="en-US" dirty="0"/>
              <a:t>ThermoFisher.CommonCore.Data.dll</a:t>
            </a:r>
          </a:p>
          <a:p>
            <a:pPr lvl="1"/>
            <a:r>
              <a:rPr lang="en-US" dirty="0"/>
              <a:t>Basic structures/classes used in our data</a:t>
            </a:r>
          </a:p>
          <a:p>
            <a:r>
              <a:rPr lang="en-US" dirty="0"/>
              <a:t>ThermoFisher.CommonCore.RawFileReader.dll</a:t>
            </a:r>
          </a:p>
          <a:p>
            <a:pPr lvl="1"/>
            <a:r>
              <a:rPr lang="en-US" dirty="0"/>
              <a:t>Methods for reading RAW files</a:t>
            </a:r>
          </a:p>
          <a:p>
            <a:r>
              <a:rPr lang="en-US" dirty="0" err="1"/>
              <a:t>ThermoFisher.CommonCore.BackgroundSubtraction</a:t>
            </a:r>
            <a:endParaRPr lang="en-US" dirty="0"/>
          </a:p>
          <a:p>
            <a:pPr lvl="1"/>
            <a:r>
              <a:rPr lang="en-US" dirty="0"/>
              <a:t>Background subtraction/averaging methods</a:t>
            </a:r>
          </a:p>
          <a:p>
            <a:r>
              <a:rPr lang="en-US" dirty="0"/>
              <a:t>ThermoFisher.CommonCore.MassPrecisionEstimator.dll</a:t>
            </a:r>
          </a:p>
          <a:p>
            <a:pPr lvl="1"/>
            <a:r>
              <a:rPr lang="en-US" dirty="0"/>
              <a:t>Mass Precision Estimator methods</a:t>
            </a:r>
          </a:p>
          <a:p>
            <a:endParaRPr lang="en-US" dirty="0"/>
          </a:p>
          <a:p>
            <a:r>
              <a:rPr lang="en-US" dirty="0"/>
              <a:t>Documents describing </a:t>
            </a:r>
            <a:r>
              <a:rPr lang="en-US" dirty="0" err="1"/>
              <a:t>RawFileReader</a:t>
            </a:r>
            <a:r>
              <a:rPr lang="en-US" dirty="0"/>
              <a:t> and using NuGet packages</a:t>
            </a:r>
          </a:p>
          <a:p>
            <a:r>
              <a:rPr lang="en-US" dirty="0"/>
              <a:t>Example program showing how to use </a:t>
            </a:r>
            <a:r>
              <a:rPr lang="en-US" dirty="0" err="1"/>
              <a:t>RawFileReader</a:t>
            </a:r>
            <a:r>
              <a:rPr lang="en-US" dirty="0"/>
              <a:t> </a:t>
            </a:r>
          </a:p>
          <a:p>
            <a:endParaRPr lang="en-US" dirty="0"/>
          </a:p>
          <a:p>
            <a:r>
              <a:rPr lang="en-US" dirty="0"/>
              <a:t>NuGet Package(s) used to install within Visual Studio for Windows, Linux, and MacOS</a:t>
            </a:r>
          </a:p>
          <a:p>
            <a:endParaRPr lang="en-US" dirty="0"/>
          </a:p>
        </p:txBody>
      </p:sp>
      <p:sp>
        <p:nvSpPr>
          <p:cNvPr id="3" name="Title 2">
            <a:extLst>
              <a:ext uri="{FF2B5EF4-FFF2-40B4-BE49-F238E27FC236}">
                <a16:creationId xmlns:a16="http://schemas.microsoft.com/office/drawing/2014/main" id="{75FBB9EE-E9CC-4B3D-845C-C9837F2E3F3C}"/>
              </a:ext>
            </a:extLst>
          </p:cNvPr>
          <p:cNvSpPr>
            <a:spLocks noGrp="1"/>
          </p:cNvSpPr>
          <p:nvPr>
            <p:ph type="title"/>
          </p:nvPr>
        </p:nvSpPr>
        <p:spPr/>
        <p:txBody>
          <a:bodyPr/>
          <a:lstStyle/>
          <a:p>
            <a:r>
              <a:rPr lang="en-US" dirty="0" err="1"/>
              <a:t>RawFileReader</a:t>
            </a:r>
            <a:r>
              <a:rPr lang="en-US" dirty="0"/>
              <a:t> components</a:t>
            </a:r>
          </a:p>
        </p:txBody>
      </p:sp>
    </p:spTree>
    <p:extLst>
      <p:ext uri="{BB962C8B-B14F-4D97-AF65-F5344CB8AC3E}">
        <p14:creationId xmlns:p14="http://schemas.microsoft.com/office/powerpoint/2010/main" val="148242128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869B66-6789-4D33-B3A8-B92D6A113F80}"/>
              </a:ext>
            </a:extLst>
          </p:cNvPr>
          <p:cNvSpPr>
            <a:spLocks noGrp="1"/>
          </p:cNvSpPr>
          <p:nvPr>
            <p:ph idx="1"/>
          </p:nvPr>
        </p:nvSpPr>
        <p:spPr/>
        <p:txBody>
          <a:bodyPr/>
          <a:lstStyle/>
          <a:p>
            <a:r>
              <a:rPr lang="en-US" dirty="0"/>
              <a:t>Unlike </a:t>
            </a:r>
            <a:r>
              <a:rPr lang="en-US" dirty="0" err="1"/>
              <a:t>MSFileReader</a:t>
            </a:r>
            <a:r>
              <a:rPr lang="en-US" dirty="0"/>
              <a:t> which required using our installer, the </a:t>
            </a:r>
            <a:r>
              <a:rPr lang="en-US" dirty="0" err="1"/>
              <a:t>RawFileReader</a:t>
            </a:r>
            <a:r>
              <a:rPr lang="en-US" dirty="0"/>
              <a:t> assemblies can be distributed with your application</a:t>
            </a:r>
          </a:p>
          <a:p>
            <a:endParaRPr lang="en-US" dirty="0"/>
          </a:p>
          <a:p>
            <a:r>
              <a:rPr lang="en-US" dirty="0"/>
              <a:t>Included with the NuGet packages, example program, and documents is a copy our license agreement (RawFileReaderLicense.docx) that we ask that you include with our license agreement or have the user accept in your installer.</a:t>
            </a:r>
          </a:p>
          <a:p>
            <a:endParaRPr lang="en-US" dirty="0"/>
          </a:p>
          <a:p>
            <a:r>
              <a:rPr lang="en-US" dirty="0"/>
              <a:t>We will also provide a letter granting developers the right to re-distribute the assemblies</a:t>
            </a:r>
          </a:p>
        </p:txBody>
      </p:sp>
      <p:sp>
        <p:nvSpPr>
          <p:cNvPr id="3" name="Title 2">
            <a:extLst>
              <a:ext uri="{FF2B5EF4-FFF2-40B4-BE49-F238E27FC236}">
                <a16:creationId xmlns:a16="http://schemas.microsoft.com/office/drawing/2014/main" id="{2AA40A64-2B08-47C5-9BA8-12126D33625E}"/>
              </a:ext>
            </a:extLst>
          </p:cNvPr>
          <p:cNvSpPr>
            <a:spLocks noGrp="1"/>
          </p:cNvSpPr>
          <p:nvPr>
            <p:ph type="title"/>
          </p:nvPr>
        </p:nvSpPr>
        <p:spPr/>
        <p:txBody>
          <a:bodyPr/>
          <a:lstStyle/>
          <a:p>
            <a:r>
              <a:rPr lang="en-US" dirty="0"/>
              <a:t>Distribution and License</a:t>
            </a:r>
          </a:p>
        </p:txBody>
      </p:sp>
    </p:spTree>
    <p:extLst>
      <p:ext uri="{BB962C8B-B14F-4D97-AF65-F5344CB8AC3E}">
        <p14:creationId xmlns:p14="http://schemas.microsoft.com/office/powerpoint/2010/main" val="52919924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22DAFF-4D76-49A0-AA0C-81764C9711F2}"/>
              </a:ext>
            </a:extLst>
          </p:cNvPr>
          <p:cNvSpPr>
            <a:spLocks noGrp="1"/>
          </p:cNvSpPr>
          <p:nvPr>
            <p:ph idx="1"/>
          </p:nvPr>
        </p:nvSpPr>
        <p:spPr/>
        <p:txBody>
          <a:bodyPr/>
          <a:lstStyle/>
          <a:p>
            <a:r>
              <a:rPr lang="en-US" dirty="0"/>
              <a:t>Updated version 4.0.107  (last release of the </a:t>
            </a:r>
            <a:r>
              <a:rPr lang="en-US" dirty="0" err="1"/>
              <a:t>CommonCore</a:t>
            </a:r>
            <a:r>
              <a:rPr lang="en-US" dirty="0"/>
              <a:t> 4 branch)</a:t>
            </a:r>
          </a:p>
          <a:p>
            <a:endParaRPr lang="en-US" dirty="0"/>
          </a:p>
          <a:p>
            <a:r>
              <a:rPr lang="en-US" dirty="0"/>
              <a:t>Moving to our </a:t>
            </a:r>
            <a:r>
              <a:rPr lang="en-US" dirty="0" err="1"/>
              <a:t>CommonCore</a:t>
            </a:r>
            <a:r>
              <a:rPr lang="en-US" dirty="0"/>
              <a:t> 5 branch</a:t>
            </a:r>
          </a:p>
          <a:p>
            <a:pPr lvl="2"/>
            <a:r>
              <a:rPr lang="en-US" dirty="0"/>
              <a:t>Compiled against </a:t>
            </a:r>
            <a:r>
              <a:rPr lang="en-US" dirty="0" err="1"/>
              <a:t>.Net</a:t>
            </a:r>
            <a:r>
              <a:rPr lang="en-US" dirty="0"/>
              <a:t> Framework 4.7.1</a:t>
            </a:r>
          </a:p>
          <a:p>
            <a:pPr lvl="2"/>
            <a:r>
              <a:rPr lang="en-US" dirty="0"/>
              <a:t>Supports C# 7</a:t>
            </a:r>
          </a:p>
          <a:p>
            <a:pPr lvl="2"/>
            <a:r>
              <a:rPr lang="en-US" dirty="0"/>
              <a:t>Current build 5.0.7</a:t>
            </a:r>
          </a:p>
          <a:p>
            <a:endParaRPr lang="en-US" dirty="0"/>
          </a:p>
          <a:p>
            <a:r>
              <a:rPr lang="en-US" dirty="0" err="1"/>
              <a:t>.Net</a:t>
            </a:r>
            <a:r>
              <a:rPr lang="en-US" dirty="0"/>
              <a:t> Standard 2.0 Support – i.e. we have version that supports </a:t>
            </a:r>
            <a:r>
              <a:rPr lang="en-US" dirty="0" err="1"/>
              <a:t>.Net</a:t>
            </a:r>
            <a:r>
              <a:rPr lang="en-US"/>
              <a:t> Core 2.0 / 2.1.</a:t>
            </a:r>
            <a:endParaRPr lang="en-US" dirty="0"/>
          </a:p>
          <a:p>
            <a:pPr lvl="2"/>
            <a:endParaRPr lang="en-US" dirty="0"/>
          </a:p>
          <a:p>
            <a:pPr marL="171450" lvl="1" indent="0">
              <a:buNone/>
            </a:pPr>
            <a:endParaRPr lang="en-US" dirty="0"/>
          </a:p>
          <a:p>
            <a:endParaRPr lang="en-US" dirty="0"/>
          </a:p>
        </p:txBody>
      </p:sp>
      <p:sp>
        <p:nvSpPr>
          <p:cNvPr id="3" name="Title 2">
            <a:extLst>
              <a:ext uri="{FF2B5EF4-FFF2-40B4-BE49-F238E27FC236}">
                <a16:creationId xmlns:a16="http://schemas.microsoft.com/office/drawing/2014/main" id="{3E283140-4EA6-4069-8927-B784041C0E4E}"/>
              </a:ext>
            </a:extLst>
          </p:cNvPr>
          <p:cNvSpPr>
            <a:spLocks noGrp="1"/>
          </p:cNvSpPr>
          <p:nvPr>
            <p:ph type="title"/>
          </p:nvPr>
        </p:nvSpPr>
        <p:spPr/>
        <p:txBody>
          <a:bodyPr/>
          <a:lstStyle/>
          <a:p>
            <a:r>
              <a:rPr lang="en-US" dirty="0"/>
              <a:t>What’s new	</a:t>
            </a:r>
          </a:p>
        </p:txBody>
      </p:sp>
    </p:spTree>
    <p:extLst>
      <p:ext uri="{BB962C8B-B14F-4D97-AF65-F5344CB8AC3E}">
        <p14:creationId xmlns:p14="http://schemas.microsoft.com/office/powerpoint/2010/main" val="239497329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CD3F67-3333-45FF-BF6A-3406815391AC}"/>
              </a:ext>
            </a:extLst>
          </p:cNvPr>
          <p:cNvSpPr>
            <a:spLocks noGrp="1"/>
          </p:cNvSpPr>
          <p:nvPr>
            <p:ph idx="1"/>
          </p:nvPr>
        </p:nvSpPr>
        <p:spPr/>
        <p:txBody>
          <a:bodyPr/>
          <a:lstStyle/>
          <a:p>
            <a:r>
              <a:rPr lang="en-US" dirty="0"/>
              <a:t>Because .NET core does not support Windows desktop applications:</a:t>
            </a:r>
          </a:p>
          <a:p>
            <a:pPr lvl="1"/>
            <a:r>
              <a:rPr lang="en-US" dirty="0"/>
              <a:t>Only “non-Windows UI” DLLs are available in the .NET core build.</a:t>
            </a:r>
          </a:p>
          <a:p>
            <a:r>
              <a:rPr lang="en-US" dirty="0"/>
              <a:t>To provide full compatibility with current apps:</a:t>
            </a:r>
          </a:p>
          <a:p>
            <a:pPr lvl="1"/>
            <a:r>
              <a:rPr lang="en-US" dirty="0"/>
              <a:t>The .NET Framework build will supply the same Windows (Forms, WPF) features.</a:t>
            </a:r>
          </a:p>
          <a:p>
            <a:endParaRPr lang="en-US" dirty="0"/>
          </a:p>
          <a:p>
            <a:endParaRPr lang="en-US" dirty="0"/>
          </a:p>
        </p:txBody>
      </p:sp>
      <p:sp>
        <p:nvSpPr>
          <p:cNvPr id="3" name="Title 2">
            <a:extLst>
              <a:ext uri="{FF2B5EF4-FFF2-40B4-BE49-F238E27FC236}">
                <a16:creationId xmlns:a16="http://schemas.microsoft.com/office/drawing/2014/main" id="{8C0BCCAE-7051-4ECB-A6D7-03A25C815156}"/>
              </a:ext>
            </a:extLst>
          </p:cNvPr>
          <p:cNvSpPr>
            <a:spLocks noGrp="1"/>
          </p:cNvSpPr>
          <p:nvPr>
            <p:ph type="title"/>
          </p:nvPr>
        </p:nvSpPr>
        <p:spPr/>
        <p:txBody>
          <a:bodyPr/>
          <a:lstStyle/>
          <a:p>
            <a:r>
              <a:rPr lang="en-US" dirty="0"/>
              <a:t>Common Core 5.0 Platform Versions</a:t>
            </a:r>
          </a:p>
        </p:txBody>
      </p:sp>
      <p:sp>
        <p:nvSpPr>
          <p:cNvPr id="4" name="Rectangle 3">
            <a:extLst>
              <a:ext uri="{FF2B5EF4-FFF2-40B4-BE49-F238E27FC236}">
                <a16:creationId xmlns:a16="http://schemas.microsoft.com/office/drawing/2014/main" id="{9E7F12A7-C63E-4B33-A666-C83EAB84E377}"/>
              </a:ext>
            </a:extLst>
          </p:cNvPr>
          <p:cNvSpPr/>
          <p:nvPr/>
        </p:nvSpPr>
        <p:spPr bwMode="auto">
          <a:xfrm>
            <a:off x="2736537" y="3924300"/>
            <a:ext cx="2084990" cy="914400"/>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latin typeface="Arial" pitchFamily="124" charset="0"/>
              </a:rPr>
              <a:t>GUI</a:t>
            </a:r>
          </a:p>
        </p:txBody>
      </p:sp>
      <p:sp>
        <p:nvSpPr>
          <p:cNvPr id="5" name="Rectangle 4">
            <a:extLst>
              <a:ext uri="{FF2B5EF4-FFF2-40B4-BE49-F238E27FC236}">
                <a16:creationId xmlns:a16="http://schemas.microsoft.com/office/drawing/2014/main" id="{349B51A2-93B3-41BB-9B38-9A56FAEF6348}"/>
              </a:ext>
            </a:extLst>
          </p:cNvPr>
          <p:cNvSpPr/>
          <p:nvPr/>
        </p:nvSpPr>
        <p:spPr bwMode="auto">
          <a:xfrm>
            <a:off x="4793938" y="3924300"/>
            <a:ext cx="4616763" cy="914400"/>
          </a:xfrm>
          <a:prstGeom prst="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latin typeface="Arial" pitchFamily="124" charset="0"/>
              </a:rPr>
              <a:t>Non-GUI</a:t>
            </a:r>
          </a:p>
        </p:txBody>
      </p:sp>
      <p:sp>
        <p:nvSpPr>
          <p:cNvPr id="6" name="Rectangle 5">
            <a:extLst>
              <a:ext uri="{FF2B5EF4-FFF2-40B4-BE49-F238E27FC236}">
                <a16:creationId xmlns:a16="http://schemas.microsoft.com/office/drawing/2014/main" id="{B8E5CCE2-165E-447C-B826-A6DEDCE7640D}"/>
              </a:ext>
            </a:extLst>
          </p:cNvPr>
          <p:cNvSpPr/>
          <p:nvPr/>
        </p:nvSpPr>
        <p:spPr bwMode="auto">
          <a:xfrm>
            <a:off x="2723838" y="3009900"/>
            <a:ext cx="6686863" cy="914400"/>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latin typeface="Arial" pitchFamily="124" charset="0"/>
              </a:rPr>
              <a:t>.NET Framework 4.7.1 build</a:t>
            </a:r>
          </a:p>
          <a:p>
            <a:pPr algn="ctr" eaLnBrk="0" fontAlgn="base" hangingPunct="0">
              <a:spcBef>
                <a:spcPct val="0"/>
              </a:spcBef>
              <a:spcAft>
                <a:spcPct val="0"/>
              </a:spcAft>
            </a:pPr>
            <a:r>
              <a:rPr lang="en-US" sz="1400" dirty="0">
                <a:latin typeface="Arial" pitchFamily="124" charset="0"/>
              </a:rPr>
              <a:t>(Supports Windows .NET Framework or Linux Mono Apps)</a:t>
            </a:r>
          </a:p>
        </p:txBody>
      </p:sp>
      <p:sp>
        <p:nvSpPr>
          <p:cNvPr id="7" name="Rectangle 6">
            <a:extLst>
              <a:ext uri="{FF2B5EF4-FFF2-40B4-BE49-F238E27FC236}">
                <a16:creationId xmlns:a16="http://schemas.microsoft.com/office/drawing/2014/main" id="{1A73D4CD-795A-4263-8736-C5B34E72D17C}"/>
              </a:ext>
            </a:extLst>
          </p:cNvPr>
          <p:cNvSpPr/>
          <p:nvPr/>
        </p:nvSpPr>
        <p:spPr bwMode="auto">
          <a:xfrm>
            <a:off x="4793938" y="4838700"/>
            <a:ext cx="4616763" cy="914400"/>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latin typeface="Arial" pitchFamily="124" charset="0"/>
              </a:rPr>
              <a:t>.NET Standard 2.0 build</a:t>
            </a:r>
          </a:p>
          <a:p>
            <a:pPr algn="ctr" eaLnBrk="0" fontAlgn="base" hangingPunct="0">
              <a:spcBef>
                <a:spcPct val="0"/>
              </a:spcBef>
              <a:spcAft>
                <a:spcPct val="0"/>
              </a:spcAft>
            </a:pPr>
            <a:r>
              <a:rPr lang="en-US" sz="1400" dirty="0">
                <a:latin typeface="Arial" pitchFamily="124" charset="0"/>
              </a:rPr>
              <a:t>(Supports </a:t>
            </a:r>
            <a:r>
              <a:rPr lang="en-US" sz="1400" dirty="0" err="1">
                <a:latin typeface="Arial" pitchFamily="124" charset="0"/>
              </a:rPr>
              <a:t>.Net</a:t>
            </a:r>
            <a:r>
              <a:rPr lang="en-US" sz="1400" dirty="0">
                <a:latin typeface="Arial" pitchFamily="124" charset="0"/>
              </a:rPr>
              <a:t> Core 2.x apps running on any OS)</a:t>
            </a:r>
          </a:p>
        </p:txBody>
      </p:sp>
    </p:spTree>
    <p:extLst>
      <p:ext uri="{BB962C8B-B14F-4D97-AF65-F5344CB8AC3E}">
        <p14:creationId xmlns:p14="http://schemas.microsoft.com/office/powerpoint/2010/main" val="2571083910"/>
      </p:ext>
    </p:extLst>
  </p:cSld>
  <p:clrMapOvr>
    <a:masterClrMapping/>
  </p:clrMapOvr>
  <p:transition>
    <p:fade/>
  </p:transition>
</p:sld>
</file>

<file path=ppt/theme/theme1.xml><?xml version="1.0" encoding="utf-8"?>
<a:theme xmlns:a="http://schemas.openxmlformats.org/drawingml/2006/main" name="ThermoFisher_Template_External_16x9">
  <a:themeElements>
    <a:clrScheme name="2015-CorpColor-PPT">
      <a:dk1>
        <a:srgbClr val="000000"/>
      </a:dk1>
      <a:lt1>
        <a:srgbClr val="FFFFFF"/>
      </a:lt1>
      <a:dk2>
        <a:srgbClr val="262262"/>
      </a:dk2>
      <a:lt2>
        <a:srgbClr val="B6B8BA"/>
      </a:lt2>
      <a:accent1>
        <a:srgbClr val="2583D1"/>
      </a:accent1>
      <a:accent2>
        <a:srgbClr val="32642B"/>
      </a:accent2>
      <a:accent3>
        <a:srgbClr val="00548B"/>
      </a:accent3>
      <a:accent4>
        <a:srgbClr val="EE3134"/>
      </a:accent4>
      <a:accent5>
        <a:srgbClr val="555759"/>
      </a:accent5>
      <a:accent6>
        <a:srgbClr val="EBB220"/>
      </a:accent6>
      <a:hlink>
        <a:srgbClr val="00B0F0"/>
      </a:hlink>
      <a:folHlink>
        <a:srgbClr val="FF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lumMod val="60000"/>
            <a:lumOff val="40000"/>
          </a:schemeClr>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sz="1800" dirty="0" smtClean="0">
            <a:latin typeface="Arial" pitchFamily="12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4" charset="0"/>
          </a:defRPr>
        </a:defPPr>
      </a:lstStyle>
    </a:lnDef>
  </a:objectDefaults>
  <a:extraClrSchemeLst/>
  <a:custClrLst>
    <a:custClr name="Red 187">
      <a:srgbClr val="AD1E2D"/>
    </a:custClr>
    <a:custClr name="Orange 716">
      <a:srgbClr val="ED7700"/>
    </a:custClr>
    <a:custClr name="716 Light">
      <a:srgbClr val="EA9F54"/>
    </a:custClr>
    <a:custClr name="Green 390">
      <a:srgbClr val="7FBA00"/>
    </a:custClr>
    <a:custClr name="BlueGreen 7476">
      <a:srgbClr val="065056"/>
    </a:custClr>
    <a:custClr name="7476 Light">
      <a:srgbClr val="09757D"/>
    </a:custClr>
    <a:custClr name="629 Dark">
      <a:srgbClr val="3A9CB0"/>
    </a:custClr>
    <a:custClr name="Blue 284">
      <a:srgbClr val="6DABE4"/>
    </a:custClr>
    <a:custClr name="Purple 272">
      <a:srgbClr val="7474C1"/>
    </a:custClr>
    <a:custClr name="Purple 269">
      <a:srgbClr val="522D6D"/>
    </a:custClr>
  </a:custClrLst>
  <a:extLst>
    <a:ext uri="{05A4C25C-085E-4340-85A3-A5531E510DB2}">
      <thm15:themeFamily xmlns:thm15="http://schemas.microsoft.com/office/thememl/2012/main" name="Thermo_Fisher-template-external-16x9-w red header option.potx" id="{3B9CAB0F-953B-48FC-9131-B16099CEE7A4}" vid="{E431C433-5846-4FBA-8157-7674BCD75426}"/>
    </a:ext>
  </a:extLst>
</a:theme>
</file>

<file path=ppt/theme/theme2.xml><?xml version="1.0" encoding="utf-8"?>
<a:theme xmlns:a="http://schemas.openxmlformats.org/drawingml/2006/main" name="1_150715-16x9-Corp">
  <a:themeElements>
    <a:clrScheme name="2015-CorpColor-PPT">
      <a:dk1>
        <a:srgbClr val="000000"/>
      </a:dk1>
      <a:lt1>
        <a:srgbClr val="FFFFFF"/>
      </a:lt1>
      <a:dk2>
        <a:srgbClr val="262262"/>
      </a:dk2>
      <a:lt2>
        <a:srgbClr val="B6B8BA"/>
      </a:lt2>
      <a:accent1>
        <a:srgbClr val="2583D1"/>
      </a:accent1>
      <a:accent2>
        <a:srgbClr val="32642B"/>
      </a:accent2>
      <a:accent3>
        <a:srgbClr val="00548B"/>
      </a:accent3>
      <a:accent4>
        <a:srgbClr val="EE3134"/>
      </a:accent4>
      <a:accent5>
        <a:srgbClr val="555759"/>
      </a:accent5>
      <a:accent6>
        <a:srgbClr val="EBB220"/>
      </a:accent6>
      <a:hlink>
        <a:srgbClr val="00B0F0"/>
      </a:hlink>
      <a:folHlink>
        <a:srgbClr val="FF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lumMod val="60000"/>
            <a:lumOff val="40000"/>
          </a:schemeClr>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sz="1800" dirty="0" smtClean="0">
            <a:latin typeface="Arial" pitchFamily="12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4" charset="0"/>
          </a:defRPr>
        </a:defPPr>
      </a:lstStyle>
    </a:lnDef>
  </a:objectDefaults>
  <a:extraClrSchemeLst/>
  <a:custClrLst>
    <a:custClr name="Red 187">
      <a:srgbClr val="AD1E2D"/>
    </a:custClr>
    <a:custClr name="Orange 716">
      <a:srgbClr val="ED7700"/>
    </a:custClr>
    <a:custClr name="716 Light">
      <a:srgbClr val="EA9F54"/>
    </a:custClr>
    <a:custClr name="Green 390">
      <a:srgbClr val="7FBA00"/>
    </a:custClr>
    <a:custClr name="BlueGreen 7476">
      <a:srgbClr val="065056"/>
    </a:custClr>
    <a:custClr name="7476 Light">
      <a:srgbClr val="09757D"/>
    </a:custClr>
    <a:custClr name="629 Dark">
      <a:srgbClr val="3A9CB0"/>
    </a:custClr>
    <a:custClr name="Blue 284">
      <a:srgbClr val="6DABE4"/>
    </a:custClr>
    <a:custClr name="Purple 272">
      <a:srgbClr val="7474C1"/>
    </a:custClr>
    <a:custClr name="Purple 269">
      <a:srgbClr val="522D6D"/>
    </a:custClr>
  </a:custClrLst>
  <a:extLst>
    <a:ext uri="{05A4C25C-085E-4340-85A3-A5531E510DB2}">
      <thm15:themeFamily xmlns:thm15="http://schemas.microsoft.com/office/thememl/2012/main" name="ThermoFisher_Template_External_16x9.potx" id="{E8D5EBEF-E4F9-410D-86CB-D3210AD01BED}" vid="{941E6231-CEE8-44B6-83F6-3BCA0C0DD97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A5BFE1502CE564E99051D45803101D5" ma:contentTypeVersion="12" ma:contentTypeDescription="Create a new document." ma:contentTypeScope="" ma:versionID="60ff833a26e3c6bc5787cbec38fcb0ba">
  <xsd:schema xmlns:xsd="http://www.w3.org/2001/XMLSchema" xmlns:xs="http://www.w3.org/2001/XMLSchema" xmlns:p="http://schemas.microsoft.com/office/2006/metadata/properties" xmlns:ns2="eea4a307-9798-4e74-9fd9-edd5f164a232" xmlns:ns3="abbaf75a-1925-44f4-9c02-0bc23512ba19" targetNamespace="http://schemas.microsoft.com/office/2006/metadata/properties" ma:root="true" ma:fieldsID="3a514335dcf0541dae5ac37e162635e7" ns2:_="" ns3:_="">
    <xsd:import namespace="eea4a307-9798-4e74-9fd9-edd5f164a232"/>
    <xsd:import namespace="abbaf75a-1925-44f4-9c02-0bc23512ba1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Location" minOccurs="0"/>
                <xsd:element ref="ns2:Date" minOccurs="0"/>
                <xsd:element ref="ns2:MediaServiceGenerationTime" minOccurs="0"/>
                <xsd:element ref="ns2:MediaServiceEventHashCode" minOccurs="0"/>
                <xsd:element ref="ns2:Brochur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a4a307-9798-4e74-9fd9-edd5f164a2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Date" ma:index="16" nillable="true" ma:displayName="Date" ma:format="DateOnly" ma:internalName="Date">
      <xsd:simpleType>
        <xsd:restriction base="dms:DateTime"/>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Brochure" ma:index="19" nillable="true" ma:displayName="Brochure" ma:format="Hyperlink" ma:internalName="Brochur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bbaf75a-1925-44f4-9c02-0bc23512ba1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Date xmlns="eea4a307-9798-4e74-9fd9-edd5f164a232" xsi:nil="true"/>
    <Brochure xmlns="eea4a307-9798-4e74-9fd9-edd5f164a232">
      <Url xsi:nil="true"/>
      <Description xsi:nil="true"/>
    </Brochure>
  </documentManagement>
</p:properties>
</file>

<file path=customXml/itemProps1.xml><?xml version="1.0" encoding="utf-8"?>
<ds:datastoreItem xmlns:ds="http://schemas.openxmlformats.org/officeDocument/2006/customXml" ds:itemID="{7306FF6E-F6EC-458F-B540-4C7D5F5B9E9E}">
  <ds:schemaRefs>
    <ds:schemaRef ds:uri="http://schemas.microsoft.com/sharepoint/v3/contenttype/forms"/>
  </ds:schemaRefs>
</ds:datastoreItem>
</file>

<file path=customXml/itemProps2.xml><?xml version="1.0" encoding="utf-8"?>
<ds:datastoreItem xmlns:ds="http://schemas.openxmlformats.org/officeDocument/2006/customXml" ds:itemID="{858BD58D-7A10-423C-8029-685C580E28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a4a307-9798-4e74-9fd9-edd5f164a232"/>
    <ds:schemaRef ds:uri="abbaf75a-1925-44f4-9c02-0bc23512ba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B223BE4-9B1A-4E87-839D-9C117E23FED1}">
  <ds:schemaRefs>
    <ds:schemaRef ds:uri="http://schemas.microsoft.com/office/2006/metadata/properties"/>
    <ds:schemaRef ds:uri="http://schemas.microsoft.com/office/infopath/2007/PartnerControls"/>
    <ds:schemaRef ds:uri="http://purl.org/dc/terms/"/>
    <ds:schemaRef ds:uri="http://schemas.openxmlformats.org/package/2006/metadata/core-properties"/>
    <ds:schemaRef ds:uri="eea4a307-9798-4e74-9fd9-edd5f164a232"/>
    <ds:schemaRef ds:uri="http://www.w3.org/XML/1998/namespace"/>
    <ds:schemaRef ds:uri="http://schemas.microsoft.com/office/2006/documentManagement/types"/>
    <ds:schemaRef ds:uri="http://purl.org/dc/elements/1.1/"/>
    <ds:schemaRef ds:uri="http://purl.org/dc/dcmitype/"/>
    <ds:schemaRef ds:uri="abbaf75a-1925-44f4-9c02-0bc23512ba19"/>
  </ds:schemaRefs>
</ds:datastoreItem>
</file>

<file path=docProps/app.xml><?xml version="1.0" encoding="utf-8"?>
<Properties xmlns="http://schemas.openxmlformats.org/officeDocument/2006/extended-properties" xmlns:vt="http://schemas.openxmlformats.org/officeDocument/2006/docPropsVTypes">
  <Template>ThermoFisher_Template_External_16x9</Template>
  <TotalTime>62104</TotalTime>
  <Words>809</Words>
  <Application>Microsoft Office PowerPoint</Application>
  <PresentationFormat>Widescreen</PresentationFormat>
  <Paragraphs>110</Paragraphs>
  <Slides>14</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ＭＳ Ｐゴシック</vt:lpstr>
      <vt:lpstr>Arial</vt:lpstr>
      <vt:lpstr>Calibri</vt:lpstr>
      <vt:lpstr>Symbol</vt:lpstr>
      <vt:lpstr>ThermoFisher_Template_External_16x9</vt:lpstr>
      <vt:lpstr>1_150715-16x9-Corp</vt:lpstr>
      <vt:lpstr>RawFileReader</vt:lpstr>
      <vt:lpstr>Thermo Scientific MSFileReader</vt:lpstr>
      <vt:lpstr>MSFileReader Limitations</vt:lpstr>
      <vt:lpstr>Thermo Scientific RawFileReader</vt:lpstr>
      <vt:lpstr>RawFileReader Compatibility</vt:lpstr>
      <vt:lpstr>RawFileReader components</vt:lpstr>
      <vt:lpstr>Distribution and License</vt:lpstr>
      <vt:lpstr>What’s new </vt:lpstr>
      <vt:lpstr>Common Core 5.0 Platform Versions</vt:lpstr>
      <vt:lpstr>Common Core 5 Status</vt:lpstr>
      <vt:lpstr>RawFileReader Web Demo Architecture</vt:lpstr>
      <vt:lpstr>How to get RawFileReader</vt:lpstr>
      <vt:lpstr>Thermo Scientific Xcalibur XDK</vt:lpstr>
      <vt:lpstr>Acknowledgements</vt:lpstr>
    </vt:vector>
  </TitlesOfParts>
  <Company>Thermo Fisher Scientific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Template 16:9 Widescreen for External Use</dc:title>
  <dc:creator>Borgen, Laurie G.</dc:creator>
  <cp:lastModifiedBy>Jim Shofstahl</cp:lastModifiedBy>
  <cp:revision>632</cp:revision>
  <cp:lastPrinted>2018-01-09T20:47:45Z</cp:lastPrinted>
  <dcterms:created xsi:type="dcterms:W3CDTF">2015-09-12T16:45:41Z</dcterms:created>
  <dcterms:modified xsi:type="dcterms:W3CDTF">2019-05-22T22:20:32Z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0x0101001A5BFE1502CE564E99051D45803101D5</vt:lpwstr>
  </property>
  <property fmtid="{D5CDD505-2E9C-101B-9397-08002B2CF9AE}" pid="3" name="AuthorIds_UIVersion_512">
    <vt:lpwstr>14</vt:lpwstr>
  </property>
</Properties>
</file>