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C4AF-69CC-4524-A3B3-28EA3FFF7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Air-Tribu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D3433-99D1-4811-9538-33BC98A27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análisis: febrero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6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286D-30A6-40B3-A18A-238D81D6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Viajes realizados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DF4230B-4490-48BA-A436-B2956E63F3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269275"/>
              </p:ext>
            </p:extLst>
          </p:nvPr>
        </p:nvGraphicFramePr>
        <p:xfrm>
          <a:off x="1096963" y="2108200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6252353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22926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País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Salidas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4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España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5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Francia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7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Estados Unidos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535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76713D-C206-48E4-9501-664679CD52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440450"/>
              </p:ext>
            </p:extLst>
          </p:nvPr>
        </p:nvGraphicFramePr>
        <p:xfrm>
          <a:off x="1096963" y="406423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6252353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22926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País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Llegadas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4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México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5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Rusia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7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Perú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53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3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5423-03DB-4929-9BBB-252262CD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Concurrencia de vuelos por día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F5D01D-391A-4D05-9705-E2C0C7577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867645"/>
              </p:ext>
            </p:extLst>
          </p:nvPr>
        </p:nvGraphicFramePr>
        <p:xfrm>
          <a:off x="1096963" y="2108200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2295205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227774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Día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Vuelos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86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7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5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72530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AAFABBEA-B7F1-4980-94F6-81F148539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539287"/>
              </p:ext>
            </p:extLst>
          </p:nvPr>
        </p:nvGraphicFramePr>
        <p:xfrm>
          <a:off x="1066800" y="3962400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6252353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22926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Día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Vuelos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4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23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5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7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53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61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5423-03DB-4929-9BBB-252262CD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Concurrencia de retrasos por día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F5D01D-391A-4D05-9705-E2C0C7577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01275"/>
              </p:ext>
            </p:extLst>
          </p:nvPr>
        </p:nvGraphicFramePr>
        <p:xfrm>
          <a:off x="1096963" y="2108200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2295205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227774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Día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# Retrasos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86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20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7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5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72530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AAFABBEA-B7F1-4980-94F6-81F148539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447169"/>
              </p:ext>
            </p:extLst>
          </p:nvPr>
        </p:nvGraphicFramePr>
        <p:xfrm>
          <a:off x="1066800" y="3962400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6252353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22926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Día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# Retrasos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4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23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5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7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5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02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13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35B8-AA25-4DEE-8597-F42FA062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Codificación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68825-53A4-4185-8517-AC64CA07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77" y="2009469"/>
            <a:ext cx="4876800" cy="3476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54A53-1803-45BC-9A62-894E35DFC1C1}"/>
              </a:ext>
            </a:extLst>
          </p:cNvPr>
          <p:cNvSpPr txBox="1"/>
          <p:nvPr/>
        </p:nvSpPr>
        <p:spPr>
          <a:xfrm>
            <a:off x="3301068" y="5687736"/>
            <a:ext cx="558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Script en </a:t>
            </a:r>
            <a:r>
              <a:rPr lang="es-PE" dirty="0" err="1"/>
              <a:t>bash</a:t>
            </a:r>
            <a:r>
              <a:rPr lang="es-PE" dirty="0"/>
              <a:t> que permite la subida de archivos a </a:t>
            </a:r>
            <a:r>
              <a:rPr lang="es-PE" dirty="0" err="1"/>
              <a:t>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0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9984-E376-4EB0-AF5A-42391E63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Creación de tablas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2C76E-3BA5-4FE3-9834-7BCC6B108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062162"/>
            <a:ext cx="7981950" cy="2733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4F7CBF-DA28-4489-B552-94544D0C2E86}"/>
              </a:ext>
            </a:extLst>
          </p:cNvPr>
          <p:cNvSpPr txBox="1"/>
          <p:nvPr/>
        </p:nvSpPr>
        <p:spPr>
          <a:xfrm>
            <a:off x="3233956" y="4935973"/>
            <a:ext cx="515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Creación de tablas en base a los archivos recibidos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7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44E2-F3B0-4930-8265-20644DBA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Cargo de datos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90DDD-B039-48FD-9984-007642FA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41" y="2940066"/>
            <a:ext cx="8013430" cy="977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E3A27D-8562-44A3-BF50-C4A3A5E9F15C}"/>
              </a:ext>
            </a:extLst>
          </p:cNvPr>
          <p:cNvSpPr txBox="1"/>
          <p:nvPr/>
        </p:nvSpPr>
        <p:spPr>
          <a:xfrm>
            <a:off x="4102762" y="4105462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Inserción de datos a las tablas creadas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1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8DD7-3F48-482B-ACF8-2F2E5A58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Queries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9C8EA-C628-4FB8-9A91-E9964C636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56" y="2113930"/>
            <a:ext cx="3038475" cy="3876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FD06A5-3016-479B-8C20-71330E55481E}"/>
              </a:ext>
            </a:extLst>
          </p:cNvPr>
          <p:cNvSpPr txBox="1"/>
          <p:nvPr/>
        </p:nvSpPr>
        <p:spPr>
          <a:xfrm>
            <a:off x="5033941" y="3059668"/>
            <a:ext cx="5559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Todos los Queries y scripts se encuentran </a:t>
            </a:r>
          </a:p>
          <a:p>
            <a:r>
              <a:rPr lang="es-PE" dirty="0"/>
              <a:t>en el siguiente repositorio en </a:t>
            </a:r>
            <a:r>
              <a:rPr lang="es-PE" dirty="0" err="1"/>
              <a:t>Github</a:t>
            </a:r>
            <a:r>
              <a:rPr lang="es-PE" dirty="0"/>
              <a:t>: </a:t>
            </a:r>
          </a:p>
          <a:p>
            <a:r>
              <a:rPr lang="en-US" dirty="0">
                <a:solidFill>
                  <a:srgbClr val="0070C0"/>
                </a:solidFill>
              </a:rPr>
              <a:t>https://github.com/Estremadoyro/indra-ejercicio-viajes</a:t>
            </a:r>
          </a:p>
        </p:txBody>
      </p:sp>
    </p:spTree>
    <p:extLst>
      <p:ext uri="{BB962C8B-B14F-4D97-AF65-F5344CB8AC3E}">
        <p14:creationId xmlns:p14="http://schemas.microsoft.com/office/powerpoint/2010/main" val="115020634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{EC8BA1B7-9309-4AE8-A909-A16AEE321DEA}tf56160789_win32</Template>
  <TotalTime>71</TotalTime>
  <Words>127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1_RetrospectVTI</vt:lpstr>
      <vt:lpstr>Air-Tribu</vt:lpstr>
      <vt:lpstr>Viajes realizados</vt:lpstr>
      <vt:lpstr>Concurrencia de vuelos por día</vt:lpstr>
      <vt:lpstr>Concurrencia de retrasos por día</vt:lpstr>
      <vt:lpstr>Codificación</vt:lpstr>
      <vt:lpstr>Creación de tablas</vt:lpstr>
      <vt:lpstr>Cargo de datos</vt:lpstr>
      <vt:lpstr>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Air-Tribu</dc:title>
  <dc:creator>LEONARDO MARTIN ESTREMADOYRO CESPEDES</dc:creator>
  <cp:lastModifiedBy>LEONARDO MARTIN ESTREMADOYRO CESPEDES</cp:lastModifiedBy>
  <cp:revision>4</cp:revision>
  <dcterms:created xsi:type="dcterms:W3CDTF">2021-03-16T22:30:24Z</dcterms:created>
  <dcterms:modified xsi:type="dcterms:W3CDTF">2021-03-16T23:42:23Z</dcterms:modified>
</cp:coreProperties>
</file>