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Lst>
  <p:notesMasterIdLst>
    <p:notesMasterId r:id="rId22"/>
  </p:notesMasterIdLst>
  <p:handoutMasterIdLst>
    <p:handoutMasterId r:id="rId23"/>
  </p:handoutMasterIdLst>
  <p:sldIdLst>
    <p:sldId id="268" r:id="rId5"/>
    <p:sldId id="304"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4" r:id="rId19"/>
    <p:sldId id="428" r:id="rId20"/>
    <p:sldId id="452" r:id="rId21"/>
  </p:sldIdLst>
  <p:sldSz cx="9144000" cy="6858000" type="screen4x3"/>
  <p:notesSz cx="6797675" cy="9926638"/>
  <p:custDataLst>
    <p:tags r:id="rId24"/>
  </p:custDataLst>
  <p:defaultTextStyle>
    <a:defPPr>
      <a:defRPr lang="es-ES"/>
    </a:defPPr>
    <a:lvl1pPr marL="0" algn="l" defTabSz="913790" rtl="0" eaLnBrk="1" latinLnBrk="0" hangingPunct="1">
      <a:defRPr sz="1799" kern="1200">
        <a:solidFill>
          <a:schemeClr val="tx1"/>
        </a:solidFill>
        <a:latin typeface="+mn-lt"/>
        <a:ea typeface="+mn-ea"/>
        <a:cs typeface="+mn-cs"/>
      </a:defRPr>
    </a:lvl1pPr>
    <a:lvl2pPr marL="456895" algn="l" defTabSz="913790" rtl="0" eaLnBrk="1" latinLnBrk="0" hangingPunct="1">
      <a:defRPr sz="1799" kern="1200">
        <a:solidFill>
          <a:schemeClr val="tx1"/>
        </a:solidFill>
        <a:latin typeface="+mn-lt"/>
        <a:ea typeface="+mn-ea"/>
        <a:cs typeface="+mn-cs"/>
      </a:defRPr>
    </a:lvl2pPr>
    <a:lvl3pPr marL="913790" algn="l" defTabSz="913790" rtl="0" eaLnBrk="1" latinLnBrk="0" hangingPunct="1">
      <a:defRPr sz="1799" kern="1200">
        <a:solidFill>
          <a:schemeClr val="tx1"/>
        </a:solidFill>
        <a:latin typeface="+mn-lt"/>
        <a:ea typeface="+mn-ea"/>
        <a:cs typeface="+mn-cs"/>
      </a:defRPr>
    </a:lvl3pPr>
    <a:lvl4pPr marL="1370684" algn="l" defTabSz="913790" rtl="0" eaLnBrk="1" latinLnBrk="0" hangingPunct="1">
      <a:defRPr sz="1799" kern="1200">
        <a:solidFill>
          <a:schemeClr val="tx1"/>
        </a:solidFill>
        <a:latin typeface="+mn-lt"/>
        <a:ea typeface="+mn-ea"/>
        <a:cs typeface="+mn-cs"/>
      </a:defRPr>
    </a:lvl4pPr>
    <a:lvl5pPr marL="1827581" algn="l" defTabSz="913790" rtl="0" eaLnBrk="1" latinLnBrk="0" hangingPunct="1">
      <a:defRPr sz="1799" kern="1200">
        <a:solidFill>
          <a:schemeClr val="tx1"/>
        </a:solidFill>
        <a:latin typeface="+mn-lt"/>
        <a:ea typeface="+mn-ea"/>
        <a:cs typeface="+mn-cs"/>
      </a:defRPr>
    </a:lvl5pPr>
    <a:lvl6pPr marL="2284477" algn="l" defTabSz="913790" rtl="0" eaLnBrk="1" latinLnBrk="0" hangingPunct="1">
      <a:defRPr sz="1799" kern="1200">
        <a:solidFill>
          <a:schemeClr val="tx1"/>
        </a:solidFill>
        <a:latin typeface="+mn-lt"/>
        <a:ea typeface="+mn-ea"/>
        <a:cs typeface="+mn-cs"/>
      </a:defRPr>
    </a:lvl6pPr>
    <a:lvl7pPr marL="2741372" algn="l" defTabSz="913790" rtl="0" eaLnBrk="1" latinLnBrk="0" hangingPunct="1">
      <a:defRPr sz="1799" kern="1200">
        <a:solidFill>
          <a:schemeClr val="tx1"/>
        </a:solidFill>
        <a:latin typeface="+mn-lt"/>
        <a:ea typeface="+mn-ea"/>
        <a:cs typeface="+mn-cs"/>
      </a:defRPr>
    </a:lvl7pPr>
    <a:lvl8pPr marL="3198266" algn="l" defTabSz="913790" rtl="0" eaLnBrk="1" latinLnBrk="0" hangingPunct="1">
      <a:defRPr sz="1799" kern="1200">
        <a:solidFill>
          <a:schemeClr val="tx1"/>
        </a:solidFill>
        <a:latin typeface="+mn-lt"/>
        <a:ea typeface="+mn-ea"/>
        <a:cs typeface="+mn-cs"/>
      </a:defRPr>
    </a:lvl8pPr>
    <a:lvl9pPr marL="3655161" algn="l" defTabSz="91379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507"/>
    <a:srgbClr val="193945"/>
    <a:srgbClr val="1A3B47"/>
    <a:srgbClr val="D5E5EE"/>
    <a:srgbClr val="D5E5EF"/>
    <a:srgbClr val="DEEBF4"/>
    <a:srgbClr val="EEF5F9"/>
    <a:srgbClr val="E9F2F7"/>
    <a:srgbClr val="D4E5F0"/>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105" autoAdjust="0"/>
  </p:normalViewPr>
  <p:slideViewPr>
    <p:cSldViewPr snapToObjects="1" showGuides="1">
      <p:cViewPr varScale="1">
        <p:scale>
          <a:sx n="114" d="100"/>
          <a:sy n="114" d="100"/>
        </p:scale>
        <p:origin x="1482" y="102"/>
      </p:cViewPr>
      <p:guideLst>
        <p:guide orient="horz" pos="3022"/>
        <p:guide pos="2880"/>
      </p:guideLst>
    </p:cSldViewPr>
  </p:slideViewPr>
  <p:notesTextViewPr>
    <p:cViewPr>
      <p:scale>
        <a:sx n="125" d="100"/>
        <a:sy n="125" d="100"/>
      </p:scale>
      <p:origin x="0" y="0"/>
    </p:cViewPr>
  </p:notesTextViewPr>
  <p:sorterViewPr>
    <p:cViewPr varScale="1">
      <p:scale>
        <a:sx n="100" d="100"/>
        <a:sy n="100" d="100"/>
      </p:scale>
      <p:origin x="0" y="-31240"/>
    </p:cViewPr>
  </p:sorterViewPr>
  <p:notesViewPr>
    <p:cSldViewPr snapToObjects="1" showGuides="1">
      <p:cViewPr varScale="1">
        <p:scale>
          <a:sx n="80" d="100"/>
          <a:sy n="80" d="100"/>
        </p:scale>
        <p:origin x="317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5B29DC9-D08B-4949-81E2-39C6CEC68F6F}"/>
              </a:ext>
            </a:extLst>
          </p:cNvPr>
          <p:cNvSpPr>
            <a:spLocks noGrp="1"/>
          </p:cNvSpPr>
          <p:nvPr>
            <p:ph type="hdr" sz="quarter"/>
          </p:nvPr>
        </p:nvSpPr>
        <p:spPr>
          <a:xfrm>
            <a:off x="1" y="0"/>
            <a:ext cx="2945659" cy="498056"/>
          </a:xfrm>
          <a:prstGeom prst="rect">
            <a:avLst/>
          </a:prstGeom>
        </p:spPr>
        <p:txBody>
          <a:bodyPr vert="horz" lIns="92345" tIns="46173" rIns="92345" bIns="46173" rtlCol="0"/>
          <a:lstStyle>
            <a:lvl1pPr algn="l">
              <a:defRPr sz="1200"/>
            </a:lvl1pPr>
          </a:lstStyle>
          <a:p>
            <a:endParaRPr lang="es-ES" dirty="0">
              <a:latin typeface="Soho Gothic Pro Light" panose="020B0303030504020204" pitchFamily="34" charset="0"/>
            </a:endParaRPr>
          </a:p>
        </p:txBody>
      </p:sp>
      <p:sp>
        <p:nvSpPr>
          <p:cNvPr id="3" name="Marcador de fecha 2">
            <a:extLst>
              <a:ext uri="{FF2B5EF4-FFF2-40B4-BE49-F238E27FC236}">
                <a16:creationId xmlns:a16="http://schemas.microsoft.com/office/drawing/2014/main" id="{C99F9DC3-28BB-D94C-85E9-90396F03A580}"/>
              </a:ext>
            </a:extLst>
          </p:cNvPr>
          <p:cNvSpPr>
            <a:spLocks noGrp="1"/>
          </p:cNvSpPr>
          <p:nvPr>
            <p:ph type="dt" sz="quarter" idx="1"/>
          </p:nvPr>
        </p:nvSpPr>
        <p:spPr>
          <a:xfrm>
            <a:off x="3850444" y="0"/>
            <a:ext cx="2945659" cy="498056"/>
          </a:xfrm>
          <a:prstGeom prst="rect">
            <a:avLst/>
          </a:prstGeom>
        </p:spPr>
        <p:txBody>
          <a:bodyPr vert="horz" lIns="92345" tIns="46173" rIns="92345" bIns="46173" rtlCol="0"/>
          <a:lstStyle>
            <a:lvl1pPr algn="r">
              <a:defRPr sz="1200"/>
            </a:lvl1pPr>
          </a:lstStyle>
          <a:p>
            <a:fld id="{44FE4C93-B9AD-774B-B059-E1A53E3045D5}" type="datetimeFigureOut">
              <a:rPr lang="es-ES" smtClean="0">
                <a:latin typeface="Soho Gothic Pro Light" panose="020B0303030504020204" pitchFamily="34" charset="0"/>
              </a:rPr>
              <a:t>26/04/2021</a:t>
            </a:fld>
            <a:endParaRPr lang="es-ES" dirty="0">
              <a:latin typeface="Soho Gothic Pro Light" panose="020B0303030504020204" pitchFamily="34" charset="0"/>
            </a:endParaRPr>
          </a:p>
        </p:txBody>
      </p:sp>
      <p:sp>
        <p:nvSpPr>
          <p:cNvPr id="4" name="Marcador de pie de página 3">
            <a:extLst>
              <a:ext uri="{FF2B5EF4-FFF2-40B4-BE49-F238E27FC236}">
                <a16:creationId xmlns:a16="http://schemas.microsoft.com/office/drawing/2014/main" id="{FE33F6B1-C943-874F-81C8-5CB8F4F2E288}"/>
              </a:ext>
            </a:extLst>
          </p:cNvPr>
          <p:cNvSpPr>
            <a:spLocks noGrp="1"/>
          </p:cNvSpPr>
          <p:nvPr>
            <p:ph type="ftr" sz="quarter" idx="2"/>
          </p:nvPr>
        </p:nvSpPr>
        <p:spPr>
          <a:xfrm>
            <a:off x="1" y="9428585"/>
            <a:ext cx="2945659" cy="498055"/>
          </a:xfrm>
          <a:prstGeom prst="rect">
            <a:avLst/>
          </a:prstGeom>
        </p:spPr>
        <p:txBody>
          <a:bodyPr vert="horz" lIns="92345" tIns="46173" rIns="92345" bIns="46173" rtlCol="0" anchor="b"/>
          <a:lstStyle>
            <a:lvl1pPr algn="l">
              <a:defRPr sz="1200"/>
            </a:lvl1pPr>
          </a:lstStyle>
          <a:p>
            <a:endParaRPr lang="es-ES" dirty="0">
              <a:latin typeface="Soho Gothic Pro Light" panose="020B0303030504020204" pitchFamily="34" charset="0"/>
            </a:endParaRPr>
          </a:p>
        </p:txBody>
      </p:sp>
      <p:sp>
        <p:nvSpPr>
          <p:cNvPr id="5" name="Marcador de número de diapositiva 4">
            <a:extLst>
              <a:ext uri="{FF2B5EF4-FFF2-40B4-BE49-F238E27FC236}">
                <a16:creationId xmlns:a16="http://schemas.microsoft.com/office/drawing/2014/main" id="{CEB7C242-1592-974F-B931-024110D2C693}"/>
              </a:ext>
            </a:extLst>
          </p:cNvPr>
          <p:cNvSpPr>
            <a:spLocks noGrp="1"/>
          </p:cNvSpPr>
          <p:nvPr>
            <p:ph type="sldNum" sz="quarter" idx="3"/>
          </p:nvPr>
        </p:nvSpPr>
        <p:spPr>
          <a:xfrm>
            <a:off x="3850444" y="9428585"/>
            <a:ext cx="2945659" cy="498055"/>
          </a:xfrm>
          <a:prstGeom prst="rect">
            <a:avLst/>
          </a:prstGeom>
        </p:spPr>
        <p:txBody>
          <a:bodyPr vert="horz" lIns="92345" tIns="46173" rIns="92345" bIns="46173" rtlCol="0" anchor="b"/>
          <a:lstStyle>
            <a:lvl1pPr algn="r">
              <a:defRPr sz="1200"/>
            </a:lvl1pPr>
          </a:lstStyle>
          <a:p>
            <a:fld id="{13E42EBE-F2C8-DB4B-9CF8-781446FF5229}" type="slidenum">
              <a:rPr lang="es-ES" smtClean="0">
                <a:latin typeface="Soho Gothic Pro Light" panose="020B0303030504020204" pitchFamily="34" charset="0"/>
              </a:rPr>
              <a:t>‹#›</a:t>
            </a:fld>
            <a:endParaRPr lang="es-ES" dirty="0">
              <a:latin typeface="Soho Gothic Pro Light" panose="020B0303030504020204" pitchFamily="34" charset="0"/>
            </a:endParaRPr>
          </a:p>
        </p:txBody>
      </p:sp>
    </p:spTree>
    <p:extLst>
      <p:ext uri="{BB962C8B-B14F-4D97-AF65-F5344CB8AC3E}">
        <p14:creationId xmlns:p14="http://schemas.microsoft.com/office/powerpoint/2010/main" val="250859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2945659" cy="498056"/>
          </a:xfrm>
          <a:prstGeom prst="rect">
            <a:avLst/>
          </a:prstGeom>
        </p:spPr>
        <p:txBody>
          <a:bodyPr vert="horz" lIns="92345" tIns="46173" rIns="92345" bIns="46173" rtlCol="0"/>
          <a:lstStyle>
            <a:lvl1pPr algn="l">
              <a:defRPr sz="1200">
                <a:latin typeface="Soho Gothic Pro Light" panose="020B0303030504020204" pitchFamily="34" charset="0"/>
              </a:defRPr>
            </a:lvl1pPr>
          </a:lstStyle>
          <a:p>
            <a:endParaRPr lang="es-ES" dirty="0"/>
          </a:p>
        </p:txBody>
      </p:sp>
      <p:sp>
        <p:nvSpPr>
          <p:cNvPr id="3" name="Marcador de fecha 2"/>
          <p:cNvSpPr>
            <a:spLocks noGrp="1"/>
          </p:cNvSpPr>
          <p:nvPr>
            <p:ph type="dt" idx="1"/>
          </p:nvPr>
        </p:nvSpPr>
        <p:spPr>
          <a:xfrm>
            <a:off x="3850444" y="0"/>
            <a:ext cx="2945659" cy="498056"/>
          </a:xfrm>
          <a:prstGeom prst="rect">
            <a:avLst/>
          </a:prstGeom>
        </p:spPr>
        <p:txBody>
          <a:bodyPr vert="horz" lIns="92345" tIns="46173" rIns="92345" bIns="46173" rtlCol="0"/>
          <a:lstStyle>
            <a:lvl1pPr algn="r">
              <a:defRPr sz="1200">
                <a:latin typeface="Soho Gothic Pro Light" panose="020B0303030504020204" pitchFamily="34" charset="0"/>
              </a:defRPr>
            </a:lvl1pPr>
          </a:lstStyle>
          <a:p>
            <a:fld id="{C82A976D-0EBD-E345-809C-21C952C27942}" type="datetimeFigureOut">
              <a:rPr lang="es-ES" smtClean="0"/>
              <a:pPr/>
              <a:t>26/04/2021</a:t>
            </a:fld>
            <a:endParaRPr lang="es-ES" dirty="0"/>
          </a:p>
        </p:txBody>
      </p:sp>
      <p:sp>
        <p:nvSpPr>
          <p:cNvPr id="4" name="Marcador de imagen de diapositiva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2345" tIns="46173" rIns="92345" bIns="46173" rtlCol="0" anchor="ctr"/>
          <a:lstStyle/>
          <a:p>
            <a:endParaRPr lang="es-ES" dirty="0"/>
          </a:p>
        </p:txBody>
      </p:sp>
      <p:sp>
        <p:nvSpPr>
          <p:cNvPr id="5" name="Marcador de notas 4"/>
          <p:cNvSpPr>
            <a:spLocks noGrp="1"/>
          </p:cNvSpPr>
          <p:nvPr>
            <p:ph type="body" sz="quarter" idx="3"/>
          </p:nvPr>
        </p:nvSpPr>
        <p:spPr>
          <a:xfrm>
            <a:off x="679768" y="4777196"/>
            <a:ext cx="5438140" cy="3908613"/>
          </a:xfrm>
          <a:prstGeom prst="rect">
            <a:avLst/>
          </a:prstGeom>
        </p:spPr>
        <p:txBody>
          <a:bodyPr vert="horz" lIns="92345" tIns="46173" rIns="92345" bIns="46173" rtlCol="0"/>
          <a:lstStyle/>
          <a:p>
            <a:r>
              <a:rPr lang="es-ES"/>
              <a:t>Editar los estilos de texto del patrón
Segundo nivel
Tercer nivel
Cuarto nivel
Quinto nivel</a:t>
            </a:r>
          </a:p>
        </p:txBody>
      </p:sp>
      <p:sp>
        <p:nvSpPr>
          <p:cNvPr id="6" name="Marcador de pie de página 5"/>
          <p:cNvSpPr>
            <a:spLocks noGrp="1"/>
          </p:cNvSpPr>
          <p:nvPr>
            <p:ph type="ftr" sz="quarter" idx="4"/>
          </p:nvPr>
        </p:nvSpPr>
        <p:spPr>
          <a:xfrm>
            <a:off x="1" y="9428585"/>
            <a:ext cx="2945659" cy="498055"/>
          </a:xfrm>
          <a:prstGeom prst="rect">
            <a:avLst/>
          </a:prstGeom>
        </p:spPr>
        <p:txBody>
          <a:bodyPr vert="horz" lIns="92345" tIns="46173" rIns="92345" bIns="46173" rtlCol="0" anchor="b"/>
          <a:lstStyle>
            <a:lvl1pPr algn="l">
              <a:defRPr sz="1200">
                <a:latin typeface="Soho Gothic Pro Light" panose="020B0303030504020204" pitchFamily="34" charset="0"/>
              </a:defRPr>
            </a:lvl1pPr>
          </a:lstStyle>
          <a:p>
            <a:endParaRPr lang="es-ES" dirty="0"/>
          </a:p>
        </p:txBody>
      </p:sp>
      <p:sp>
        <p:nvSpPr>
          <p:cNvPr id="7" name="Marcador de número de diapositiva 6"/>
          <p:cNvSpPr>
            <a:spLocks noGrp="1"/>
          </p:cNvSpPr>
          <p:nvPr>
            <p:ph type="sldNum" sz="quarter" idx="5"/>
          </p:nvPr>
        </p:nvSpPr>
        <p:spPr>
          <a:xfrm>
            <a:off x="3850444" y="9428585"/>
            <a:ext cx="2945659" cy="498055"/>
          </a:xfrm>
          <a:prstGeom prst="rect">
            <a:avLst/>
          </a:prstGeom>
        </p:spPr>
        <p:txBody>
          <a:bodyPr vert="horz" lIns="92345" tIns="46173" rIns="92345" bIns="46173" rtlCol="0" anchor="b"/>
          <a:lstStyle>
            <a:lvl1pPr algn="r">
              <a:defRPr sz="1200">
                <a:latin typeface="Soho Gothic Pro Light" panose="020B0303030504020204" pitchFamily="34" charset="0"/>
              </a:defRPr>
            </a:lvl1pPr>
          </a:lstStyle>
          <a:p>
            <a:fld id="{7001BFE9-5FDD-E045-9186-025D41341214}" type="slidenum">
              <a:rPr lang="es-ES" smtClean="0"/>
              <a:pPr/>
              <a:t>‹#›</a:t>
            </a:fld>
            <a:endParaRPr lang="es-ES" dirty="0"/>
          </a:p>
        </p:txBody>
      </p:sp>
    </p:spTree>
    <p:extLst>
      <p:ext uri="{BB962C8B-B14F-4D97-AF65-F5344CB8AC3E}">
        <p14:creationId xmlns:p14="http://schemas.microsoft.com/office/powerpoint/2010/main" val="764232372"/>
      </p:ext>
    </p:extLst>
  </p:cSld>
  <p:clrMap bg1="lt1" tx1="dk1" bg2="lt2" tx2="dk2" accent1="accent1" accent2="accent2" accent3="accent3" accent4="accent4" accent5="accent5" accent6="accent6" hlink="hlink" folHlink="folHlink"/>
  <p:notesStyle>
    <a:lvl1pPr marL="0" algn="l" defTabSz="1218387" rtl="0" eaLnBrk="1" latinLnBrk="0" hangingPunct="1">
      <a:defRPr sz="1599" kern="1200">
        <a:solidFill>
          <a:schemeClr val="tx1"/>
        </a:solidFill>
        <a:latin typeface="Soho Gothic Pro Light" panose="020B0303030504020204" pitchFamily="34" charset="0"/>
        <a:ea typeface="+mn-ea"/>
        <a:cs typeface="+mn-cs"/>
      </a:defRPr>
    </a:lvl1pPr>
    <a:lvl2pPr marL="609194" algn="l" defTabSz="1218387" rtl="0" eaLnBrk="1" latinLnBrk="0" hangingPunct="1">
      <a:defRPr sz="1599" kern="1200">
        <a:solidFill>
          <a:schemeClr val="tx1"/>
        </a:solidFill>
        <a:latin typeface="+mn-lt"/>
        <a:ea typeface="+mn-ea"/>
        <a:cs typeface="+mn-cs"/>
      </a:defRPr>
    </a:lvl2pPr>
    <a:lvl3pPr marL="1218387" algn="l" defTabSz="1218387" rtl="0" eaLnBrk="1" latinLnBrk="0" hangingPunct="1">
      <a:defRPr sz="1599" kern="1200">
        <a:solidFill>
          <a:schemeClr val="tx1"/>
        </a:solidFill>
        <a:latin typeface="+mn-lt"/>
        <a:ea typeface="+mn-ea"/>
        <a:cs typeface="+mn-cs"/>
      </a:defRPr>
    </a:lvl3pPr>
    <a:lvl4pPr marL="1827581" algn="l" defTabSz="1218387" rtl="0" eaLnBrk="1" latinLnBrk="0" hangingPunct="1">
      <a:defRPr sz="1599" kern="1200">
        <a:solidFill>
          <a:schemeClr val="tx1"/>
        </a:solidFill>
        <a:latin typeface="+mn-lt"/>
        <a:ea typeface="+mn-ea"/>
        <a:cs typeface="+mn-cs"/>
      </a:defRPr>
    </a:lvl4pPr>
    <a:lvl5pPr marL="2436774" algn="l" defTabSz="1218387" rtl="0" eaLnBrk="1" latinLnBrk="0" hangingPunct="1">
      <a:defRPr sz="1599" kern="1200">
        <a:solidFill>
          <a:schemeClr val="tx1"/>
        </a:solidFill>
        <a:latin typeface="+mn-lt"/>
        <a:ea typeface="+mn-ea"/>
        <a:cs typeface="+mn-cs"/>
      </a:defRPr>
    </a:lvl5pPr>
    <a:lvl6pPr marL="3045968" algn="l" defTabSz="1218387" rtl="0" eaLnBrk="1" latinLnBrk="0" hangingPunct="1">
      <a:defRPr sz="1599" kern="1200">
        <a:solidFill>
          <a:schemeClr val="tx1"/>
        </a:solidFill>
        <a:latin typeface="+mn-lt"/>
        <a:ea typeface="+mn-ea"/>
        <a:cs typeface="+mn-cs"/>
      </a:defRPr>
    </a:lvl6pPr>
    <a:lvl7pPr marL="3655161" algn="l" defTabSz="1218387" rtl="0" eaLnBrk="1" latinLnBrk="0" hangingPunct="1">
      <a:defRPr sz="1599" kern="1200">
        <a:solidFill>
          <a:schemeClr val="tx1"/>
        </a:solidFill>
        <a:latin typeface="+mn-lt"/>
        <a:ea typeface="+mn-ea"/>
        <a:cs typeface="+mn-cs"/>
      </a:defRPr>
    </a:lvl7pPr>
    <a:lvl8pPr marL="4264355" algn="l" defTabSz="1218387" rtl="0" eaLnBrk="1" latinLnBrk="0" hangingPunct="1">
      <a:defRPr sz="1599" kern="1200">
        <a:solidFill>
          <a:schemeClr val="tx1"/>
        </a:solidFill>
        <a:latin typeface="+mn-lt"/>
        <a:ea typeface="+mn-ea"/>
        <a:cs typeface="+mn-cs"/>
      </a:defRPr>
    </a:lvl8pPr>
    <a:lvl9pPr marL="4873548" algn="l" defTabSz="1218387" rtl="0" eaLnBrk="1" latinLnBrk="0" hangingPunct="1">
      <a:defRPr sz="15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6.emf"/><Relationship Id="rId4" Type="http://schemas.openxmlformats.org/officeDocument/2006/relationships/oleObject" Target="../embeddings/oleObject1.bin"/><Relationship Id="rId9"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6.emf"/><Relationship Id="rId4" Type="http://schemas.openxmlformats.org/officeDocument/2006/relationships/oleObject" Target="../embeddings/oleObject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6.emf"/><Relationship Id="rId4" Type="http://schemas.openxmlformats.org/officeDocument/2006/relationships/oleObject" Target="../embeddings/oleObject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6.emf"/><Relationship Id="rId4" Type="http://schemas.openxmlformats.org/officeDocument/2006/relationships/oleObject" Target="../embeddings/oleObject8.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6.emf"/><Relationship Id="rId4" Type="http://schemas.openxmlformats.org/officeDocument/2006/relationships/oleObject" Target="../embeddings/oleObject9.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6.emf"/><Relationship Id="rId4" Type="http://schemas.openxmlformats.org/officeDocument/2006/relationships/oleObject" Target="../embeddings/oleObject10.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6.emf"/><Relationship Id="rId4" Type="http://schemas.openxmlformats.org/officeDocument/2006/relationships/oleObject" Target="../embeddings/oleObject11.bin"/></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png"/><Relationship Id="rId5" Type="http://schemas.openxmlformats.org/officeDocument/2006/relationships/image" Target="../media/image6.emf"/><Relationship Id="rId4" Type="http://schemas.openxmlformats.org/officeDocument/2006/relationships/oleObject" Target="../embeddings/oleObject12.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6.emf"/><Relationship Id="rId4" Type="http://schemas.openxmlformats.org/officeDocument/2006/relationships/oleObject" Target="../embeddings/oleObject13.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252005" y="4414946"/>
            <a:ext cx="4238625" cy="290408"/>
          </a:xfrm>
          <a:prstGeom prst="rect">
            <a:avLst/>
          </a:prstGeom>
        </p:spPr>
        <p:txBody>
          <a:bodyPr lIns="0" tIns="0" rIns="0" bIns="0"/>
          <a:lstStyle>
            <a:lvl1pPr marL="0" indent="0">
              <a:buNone/>
              <a:defRPr sz="1799"/>
            </a:lvl1pPr>
          </a:lstStyle>
          <a:p>
            <a:r>
              <a:rPr lang="es-ES" dirty="0"/>
              <a:t>Editar el subtitulo de la presentación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0" y="2428712"/>
            <a:ext cx="4733059" cy="1648341"/>
          </a:xfrm>
          <a:prstGeom prst="rect">
            <a:avLst/>
          </a:prstGeom>
        </p:spPr>
        <p:txBody>
          <a:bodyPr vert="horz" lIns="0" tIns="0" rIns="0" bIns="0" rtlCol="0" anchor="t">
            <a:noAutofit/>
          </a:bodyPr>
          <a:lstStyle>
            <a:lvl1pPr>
              <a:defRPr sz="4400"/>
            </a:lvl1pPr>
          </a:lstStyle>
          <a:p>
            <a:r>
              <a:rPr lang="es-ES" dirty="0"/>
              <a:t>Haga clic para </a:t>
            </a:r>
            <a:br>
              <a:rPr lang="es-ES" dirty="0"/>
            </a:br>
            <a:r>
              <a:rPr lang="es-ES" dirty="0"/>
              <a:t>el título principal</a:t>
            </a:r>
            <a:endParaRPr lang="en-US" dirty="0"/>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252005" y="4853112"/>
            <a:ext cx="4238625" cy="199445"/>
          </a:xfrm>
          <a:prstGeom prst="rect">
            <a:avLst/>
          </a:prstGeom>
        </p:spPr>
        <p:txBody>
          <a:bodyPr lIns="0" tIns="0" rIns="0" bIns="0"/>
          <a:lstStyle>
            <a:lvl1pPr marL="0" indent="0">
              <a:buNone/>
              <a:defRPr sz="1600"/>
            </a:lvl1pPr>
          </a:lstStyle>
          <a:p>
            <a:r>
              <a:rPr lang="es-ES" dirty="0"/>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252009" y="986386"/>
            <a:ext cx="1349375" cy="639233"/>
          </a:xfrm>
          <a:prstGeom prst="rect">
            <a:avLst/>
          </a:prstGeom>
        </p:spPr>
        <p:txBody>
          <a:bodyPr anchor="ctr"/>
          <a:lstStyle>
            <a:lvl1pPr marL="0" indent="0" algn="ctr">
              <a:buNone/>
              <a:defRPr sz="1332"/>
            </a:lvl1pPr>
          </a:lstStyle>
          <a:p>
            <a:r>
              <a:rPr lang="es-ES" dirty="0"/>
              <a:t>Logo cliente</a:t>
            </a:r>
          </a:p>
        </p:txBody>
      </p:sp>
      <p:pic>
        <p:nvPicPr>
          <p:cNvPr id="9" name="Imagen 8">
            <a:extLst>
              <a:ext uri="{FF2B5EF4-FFF2-40B4-BE49-F238E27FC236}">
                <a16:creationId xmlns:a16="http://schemas.microsoft.com/office/drawing/2014/main" id="{57AA245C-134F-EB49-90BA-678E5983EA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761" y="6093296"/>
            <a:ext cx="1618943" cy="354535"/>
          </a:xfrm>
          <a:prstGeom prst="rect">
            <a:avLst/>
          </a:prstGeom>
        </p:spPr>
      </p:pic>
      <p:grpSp>
        <p:nvGrpSpPr>
          <p:cNvPr id="11" name="Grupo 10">
            <a:extLst>
              <a:ext uri="{FF2B5EF4-FFF2-40B4-BE49-F238E27FC236}">
                <a16:creationId xmlns:a16="http://schemas.microsoft.com/office/drawing/2014/main" id="{72D46510-3BCB-3746-AD05-84A58DE8C86D}"/>
              </a:ext>
            </a:extLst>
          </p:cNvPr>
          <p:cNvGrpSpPr/>
          <p:nvPr userDrawn="1"/>
        </p:nvGrpSpPr>
        <p:grpSpPr>
          <a:xfrm>
            <a:off x="5350807" y="1979910"/>
            <a:ext cx="1507050" cy="2725443"/>
            <a:chOff x="4700634" y="1022350"/>
            <a:chExt cx="1569938" cy="2774950"/>
          </a:xfrm>
          <a:solidFill>
            <a:schemeClr val="accent2"/>
          </a:solidFill>
        </p:grpSpPr>
        <p:sp>
          <p:nvSpPr>
            <p:cNvPr id="12" name="Rectángulo 6">
              <a:extLst>
                <a:ext uri="{FF2B5EF4-FFF2-40B4-BE49-F238E27FC236}">
                  <a16:creationId xmlns:a16="http://schemas.microsoft.com/office/drawing/2014/main"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3" name="Rectángulo 12">
              <a:extLst>
                <a:ext uri="{FF2B5EF4-FFF2-40B4-BE49-F238E27FC236}">
                  <a16:creationId xmlns:a16="http://schemas.microsoft.com/office/drawing/2014/main"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4" name="Rectángulo 13">
              <a:extLst>
                <a:ext uri="{FF2B5EF4-FFF2-40B4-BE49-F238E27FC236}">
                  <a16:creationId xmlns:a16="http://schemas.microsoft.com/office/drawing/2014/main"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5" name="Rectángulo 14">
              <a:extLst>
                <a:ext uri="{FF2B5EF4-FFF2-40B4-BE49-F238E27FC236}">
                  <a16:creationId xmlns:a16="http://schemas.microsoft.com/office/drawing/2014/main"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grpSp>
        <p:nvGrpSpPr>
          <p:cNvPr id="16" name="Grupo 15">
            <a:extLst>
              <a:ext uri="{FF2B5EF4-FFF2-40B4-BE49-F238E27FC236}">
                <a16:creationId xmlns:a16="http://schemas.microsoft.com/office/drawing/2014/main" id="{EB2B45F2-8D32-A344-93BE-979FC74FCFB7}"/>
              </a:ext>
            </a:extLst>
          </p:cNvPr>
          <p:cNvGrpSpPr/>
          <p:nvPr userDrawn="1"/>
        </p:nvGrpSpPr>
        <p:grpSpPr>
          <a:xfrm>
            <a:off x="6332113" y="1979910"/>
            <a:ext cx="1507050" cy="2725443"/>
            <a:chOff x="4700634" y="1022350"/>
            <a:chExt cx="1569938" cy="2774950"/>
          </a:xfrm>
          <a:solidFill>
            <a:schemeClr val="tx2"/>
          </a:solidFill>
        </p:grpSpPr>
        <p:sp>
          <p:nvSpPr>
            <p:cNvPr id="17" name="Rectángulo 6">
              <a:extLst>
                <a:ext uri="{FF2B5EF4-FFF2-40B4-BE49-F238E27FC236}">
                  <a16:creationId xmlns:a16="http://schemas.microsoft.com/office/drawing/2014/main"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8" name="Rectángulo 17">
              <a:extLst>
                <a:ext uri="{FF2B5EF4-FFF2-40B4-BE49-F238E27FC236}">
                  <a16:creationId xmlns:a16="http://schemas.microsoft.com/office/drawing/2014/main"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9" name="Rectángulo 18">
              <a:extLst>
                <a:ext uri="{FF2B5EF4-FFF2-40B4-BE49-F238E27FC236}">
                  <a16:creationId xmlns:a16="http://schemas.microsoft.com/office/drawing/2014/main"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0" name="Rectángulo 19">
              <a:extLst>
                <a:ext uri="{FF2B5EF4-FFF2-40B4-BE49-F238E27FC236}">
                  <a16:creationId xmlns:a16="http://schemas.microsoft.com/office/drawing/2014/main"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grpSp>
        <p:nvGrpSpPr>
          <p:cNvPr id="21" name="Grupo 20">
            <a:extLst>
              <a:ext uri="{FF2B5EF4-FFF2-40B4-BE49-F238E27FC236}">
                <a16:creationId xmlns:a16="http://schemas.microsoft.com/office/drawing/2014/main" id="{C733D58C-D2A1-9040-B07D-82C6EAEF6E32}"/>
              </a:ext>
            </a:extLst>
          </p:cNvPr>
          <p:cNvGrpSpPr/>
          <p:nvPr userDrawn="1"/>
        </p:nvGrpSpPr>
        <p:grpSpPr>
          <a:xfrm>
            <a:off x="7313422" y="1979910"/>
            <a:ext cx="1507050" cy="2725443"/>
            <a:chOff x="4700634" y="1022350"/>
            <a:chExt cx="1569938" cy="2774950"/>
          </a:xfrm>
          <a:solidFill>
            <a:schemeClr val="accent5"/>
          </a:solidFill>
        </p:grpSpPr>
        <p:sp>
          <p:nvSpPr>
            <p:cNvPr id="22" name="Rectángulo 6">
              <a:extLst>
                <a:ext uri="{FF2B5EF4-FFF2-40B4-BE49-F238E27FC236}">
                  <a16:creationId xmlns:a16="http://schemas.microsoft.com/office/drawing/2014/main"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3" name="Rectángulo 22">
              <a:extLst>
                <a:ext uri="{FF2B5EF4-FFF2-40B4-BE49-F238E27FC236}">
                  <a16:creationId xmlns:a16="http://schemas.microsoft.com/office/drawing/2014/main"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4" name="Rectángulo 23">
              <a:extLst>
                <a:ext uri="{FF2B5EF4-FFF2-40B4-BE49-F238E27FC236}">
                  <a16:creationId xmlns:a16="http://schemas.microsoft.com/office/drawing/2014/main"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5" name="Rectángulo 24">
              <a:extLst>
                <a:ext uri="{FF2B5EF4-FFF2-40B4-BE49-F238E27FC236}">
                  <a16:creationId xmlns:a16="http://schemas.microsoft.com/office/drawing/2014/main"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pic>
        <p:nvPicPr>
          <p:cNvPr id="2" name="Imagen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9183" y="6119829"/>
            <a:ext cx="1388067" cy="320759"/>
          </a:xfrm>
          <a:prstGeom prst="rect">
            <a:avLst/>
          </a:prstGeom>
        </p:spPr>
      </p:pic>
    </p:spTree>
    <p:extLst>
      <p:ext uri="{BB962C8B-B14F-4D97-AF65-F5344CB8AC3E}">
        <p14:creationId xmlns:p14="http://schemas.microsoft.com/office/powerpoint/2010/main" val="167653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40642"/>
            <a:ext cx="358902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2" y="1592934"/>
            <a:ext cx="528945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85" y="1503255"/>
            <a:ext cx="2800985" cy="2021839"/>
          </a:xfrm>
          <a:prstGeom prst="rect">
            <a:avLst/>
          </a:prstGeom>
        </p:spPr>
        <p:txBody>
          <a:bodyPr/>
          <a:lstStyle>
            <a:lvl1pPr marL="0" indent="0" algn="ctr">
              <a:buNone/>
              <a:defRPr sz="1599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2"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9" name="Imagen 8">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72047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40642"/>
            <a:ext cx="358902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2" y="1592934"/>
            <a:ext cx="528945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85" y="1503255"/>
            <a:ext cx="2800985" cy="2021839"/>
          </a:xfrm>
          <a:prstGeom prst="rect">
            <a:avLst/>
          </a:prstGeom>
        </p:spPr>
        <p:txBody>
          <a:bodyPr/>
          <a:lstStyle>
            <a:lvl1pPr marL="0" indent="0" algn="ctr">
              <a:buNone/>
              <a:defRPr sz="1599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2"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9" name="Imagen 8">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165661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40642"/>
            <a:ext cx="358902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2" y="1592934"/>
            <a:ext cx="528945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85" y="1503255"/>
            <a:ext cx="2800985" cy="2021839"/>
          </a:xfrm>
          <a:prstGeom prst="rect">
            <a:avLst/>
          </a:prstGeom>
        </p:spPr>
        <p:txBody>
          <a:bodyPr/>
          <a:lstStyle>
            <a:lvl1pPr marL="0" indent="0" algn="ctr">
              <a:buNone/>
              <a:defRPr sz="1599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2"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9" name="Imagen 8">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367704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104" y="3190476"/>
            <a:ext cx="2879375"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6001" y="3533848"/>
            <a:ext cx="4838525"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3750373"/>
            <a:ext cx="357378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1" y="1592934"/>
            <a:ext cx="566537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1"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4" name="Imagen 13">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89142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104" y="3190476"/>
            <a:ext cx="2879375"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6001" y="3533848"/>
            <a:ext cx="4838525"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3750373"/>
            <a:ext cx="357378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1" y="1592934"/>
            <a:ext cx="566537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sp>
        <p:nvSpPr>
          <p:cNvPr id="11"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4" name="Imagen 13">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616777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104" y="3190476"/>
            <a:ext cx="2879375"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6001" y="3533848"/>
            <a:ext cx="4838525"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3750373"/>
            <a:ext cx="357378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1" y="1592934"/>
            <a:ext cx="566537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sp>
        <p:nvSpPr>
          <p:cNvPr id="11"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4" name="Imagen 13">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2733312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104" y="3190476"/>
            <a:ext cx="2879375"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6001" y="3533848"/>
            <a:ext cx="4838525"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3750373"/>
            <a:ext cx="357378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1" y="1592934"/>
            <a:ext cx="511419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1"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4" name="Imagen 13">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2814694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104" y="3190476"/>
            <a:ext cx="2879375"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6001" y="3533848"/>
            <a:ext cx="4838525"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3750373"/>
            <a:ext cx="357378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1" y="1592934"/>
            <a:ext cx="566537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2</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2"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3" name="Imagen 12">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87739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104" y="3190476"/>
            <a:ext cx="2879375"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6001" y="3533848"/>
            <a:ext cx="4838525"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3750373"/>
            <a:ext cx="357378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1" y="1592934"/>
            <a:ext cx="566537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1"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4" name="Imagen 13">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1848089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104" y="3190476"/>
            <a:ext cx="2879375"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6001" y="3533848"/>
            <a:ext cx="4838525"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3750373"/>
            <a:ext cx="357378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1" y="1592934"/>
            <a:ext cx="566537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1"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4" name="Imagen 13">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56585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CuadroTexto 3"/>
          <p:cNvSpPr txBox="1"/>
          <p:nvPr userDrawn="1"/>
        </p:nvSpPr>
        <p:spPr>
          <a:xfrm>
            <a:off x="1073217" y="1052736"/>
            <a:ext cx="6997565" cy="5111750"/>
          </a:xfrm>
          <a:prstGeom prst="rect">
            <a:avLst/>
          </a:prstGeom>
          <a:noFill/>
        </p:spPr>
        <p:txBody>
          <a:bodyPr wrap="square" lIns="0" tIns="0" rIns="0" bIns="0" rtlCol="0">
            <a:noAutofit/>
          </a:bodyPr>
          <a:lstStyle/>
          <a:p>
            <a:pPr>
              <a:lnSpc>
                <a:spcPct val="100000"/>
              </a:lnSpc>
              <a:spcAft>
                <a:spcPts val="1050"/>
              </a:spcAft>
            </a:pPr>
            <a:r>
              <a:rPr lang="es-ES" sz="1200" dirty="0">
                <a:solidFill>
                  <a:srgbClr val="646E78"/>
                </a:solidFill>
              </a:rPr>
              <a:t>Toda la información contenida en el presente documento y sus anexos, tiene carácter confidencial, y sólo puede ser utilizada con el fin de ser evaluada por el destinatario (sea cliente, proveedor, colaborador, partner, etc.) de la misma y a los solos efectos de conducir los tratos comerciales, o de otra naturaleza, que motivan el envío del documento (en lo sucesivo, el “Propósito”).</a:t>
            </a:r>
          </a:p>
          <a:p>
            <a:pPr>
              <a:lnSpc>
                <a:spcPct val="100000"/>
              </a:lnSpc>
              <a:spcAft>
                <a:spcPts val="1050"/>
              </a:spcAft>
            </a:pPr>
            <a:r>
              <a:rPr lang="es-ES" sz="1200" dirty="0">
                <a:solidFill>
                  <a:srgbClr val="646E78"/>
                </a:solidFill>
              </a:rPr>
              <a:t>La información aquí presentada es propiedad de Ia sociedad del grupo controlado por Indra Holding TI, S.L.U.  que suscribe el presente documento (en lo sucesivo, “Minsait”), y es constitutiva de secreto empresarial (también denominado en determinadas jurisdicciones, secreto comercial), y además, puede estar protegida por derechos de autor, derechos afines, patente, modelo de utilidad y/o diseño industrial por lo que queda terminantemente prohibida su divulgación y/o transmisión a terceros sin el permiso previo, expreso y por escrito de Minsait.</a:t>
            </a:r>
          </a:p>
          <a:p>
            <a:pPr>
              <a:lnSpc>
                <a:spcPct val="100000"/>
              </a:lnSpc>
              <a:spcAft>
                <a:spcPts val="1050"/>
              </a:spcAft>
            </a:pPr>
            <a:r>
              <a:rPr lang="es-ES" sz="1200" dirty="0">
                <a:solidFill>
                  <a:srgbClr val="646E78"/>
                </a:solidFill>
              </a:rPr>
              <a:t>Se limitará al máximo el acceso a la información confidencial por parte del personal del destinatario de la misma, o del personal de aquellos terceros a los que Minsait haya autorizado a acceder a la información confidencial, limitándose únicamente a aquellas personas cuyo acceso resulte estrictamente necesario, y debiendo el destinatario de la información confidencial garantizar que informa a dichas personas del carácter confidencial y propietario de la información así como del Propósito, asegurando que dicho personal trata la información confidencial única y exclusivamente para el Propósito, y absteniéndose de toda divulgación. Una vez finalizado o concluido el Propósito, el cliente debe restituir a Minsait toda la información confidencial sin conservar ninguna copia de la misma, no pudiendo utilizar de ninguna manera, ni para ningún fin la información confidencial y/o propietaria facilitada por Minsait salvo que haya sido autorizado para ello previa y expresamente por escrito por Minsait.</a:t>
            </a:r>
          </a:p>
          <a:p>
            <a:pPr>
              <a:lnSpc>
                <a:spcPct val="100000"/>
              </a:lnSpc>
              <a:spcAft>
                <a:spcPts val="1050"/>
              </a:spcAft>
            </a:pPr>
            <a:r>
              <a:rPr lang="es-ES" sz="1200" dirty="0">
                <a:solidFill>
                  <a:srgbClr val="646E78"/>
                </a:solidFill>
              </a:rPr>
              <a:t>El destinatario de la información confidencial, después de finalizado el Propósito, no podrá utilizar de ninguna manera ni para ningún fin la información confidencial y/o propietaria facilitada por Minsait.</a:t>
            </a:r>
          </a:p>
          <a:p>
            <a:pPr>
              <a:lnSpc>
                <a:spcPct val="100000"/>
              </a:lnSpc>
              <a:spcAft>
                <a:spcPts val="1050"/>
              </a:spcAft>
            </a:pPr>
            <a:r>
              <a:rPr lang="es-ES" sz="1200" dirty="0">
                <a:solidFill>
                  <a:srgbClr val="646E78"/>
                </a:solidFill>
              </a:rPr>
              <a:t>Copyright © 2020 Minsait. Todos los derechos reservados. España</a:t>
            </a:r>
          </a:p>
          <a:p>
            <a:pPr>
              <a:lnSpc>
                <a:spcPct val="100000"/>
              </a:lnSpc>
              <a:spcAft>
                <a:spcPts val="1050"/>
              </a:spcAft>
            </a:pPr>
            <a:endParaRPr lang="es-ES" sz="1200" dirty="0">
              <a:solidFill>
                <a:srgbClr val="646E78"/>
              </a:solidFill>
            </a:endParaRPr>
          </a:p>
        </p:txBody>
      </p:sp>
      <p:pic>
        <p:nvPicPr>
          <p:cNvPr id="8" name="Imagen 7">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9" name="Imagen 8">
            <a:extLst>
              <a:ext uri="{FF2B5EF4-FFF2-40B4-BE49-F238E27FC236}">
                <a16:creationId xmlns:a16="http://schemas.microsoft.com/office/drawing/2014/main" id="{57AA245C-134F-EB49-90BA-678E5983EA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22396995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6475104" y="3190476"/>
            <a:ext cx="2879375"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4616001" y="3533848"/>
            <a:ext cx="4838525"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dirty="0"/>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5735954" y="3750373"/>
            <a:ext cx="357378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1" y="1592934"/>
            <a:ext cx="566537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2</a:t>
            </a:r>
            <a:endParaRPr lang="en-US" dirty="0"/>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1"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4" name="Imagen 13">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2479449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60" y="725409"/>
            <a:ext cx="7106825" cy="5269827"/>
          </a:xfrm>
          <a:prstGeom prst="rect">
            <a:avLst/>
          </a:prstGeom>
        </p:spPr>
        <p:txBody>
          <a:bodyPr vert="horz" lIns="0" tIns="0" rIns="0" bIns="0" rtlCol="0" anchor="t">
            <a:noAutofit/>
          </a:bodyPr>
          <a:lstStyle>
            <a:lvl1pPr>
              <a:defRPr sz="3197">
                <a:solidFill>
                  <a:schemeClr val="tx1"/>
                </a:solidFill>
              </a:defRPr>
            </a:lvl1pPr>
          </a:lstStyle>
          <a:p>
            <a:r>
              <a:rPr lang="es-ES" dirty="0"/>
              <a:t>Haga clic para un texto destacado o una idea principal</a:t>
            </a:r>
            <a:endParaRPr lang="en-US" dirty="0"/>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pic>
        <p:nvPicPr>
          <p:cNvPr id="10" name="Imagen 9">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1" name="Imagen 10">
            <a:extLst>
              <a:ext uri="{FF2B5EF4-FFF2-40B4-BE49-F238E27FC236}">
                <a16:creationId xmlns:a16="http://schemas.microsoft.com/office/drawing/2014/main" id="{57AA245C-134F-EB49-90BA-678E5983EA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403722187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60" y="725409"/>
            <a:ext cx="7106825" cy="5269827"/>
          </a:xfrm>
          <a:prstGeom prst="rect">
            <a:avLst/>
          </a:prstGeom>
        </p:spPr>
        <p:txBody>
          <a:bodyPr vert="horz" lIns="0" tIns="0" rIns="0" bIns="0" rtlCol="0" anchor="t">
            <a:noAutofit/>
          </a:bodyPr>
          <a:lstStyle>
            <a:lvl1pPr>
              <a:defRPr sz="3197">
                <a:solidFill>
                  <a:schemeClr val="bg1"/>
                </a:solidFill>
              </a:defRPr>
            </a:lvl1pPr>
          </a:lstStyle>
          <a:p>
            <a:r>
              <a:rPr lang="es-ES" dirty="0"/>
              <a:t>Haga clic para un texto destacado o una idea principal</a:t>
            </a:r>
            <a:endParaRPr lang="en-US" dirty="0"/>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7"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es-ES" sz="1067" b="0" i="0" u="none" strike="noStrike" kern="1200" cap="none" spc="0" normalizeH="0" baseline="0" noProof="0" dirty="0">
              <a:ln>
                <a:noFill/>
              </a:ln>
              <a:solidFill>
                <a:srgbClr val="1A3B47"/>
              </a:solidFill>
              <a:effectLst/>
              <a:uLnTx/>
              <a:uFillTx/>
              <a:latin typeface="Soho Gothic Pro" panose="020B0503030504020204" pitchFamily="34" charset="77"/>
              <a:ea typeface="+mn-ea"/>
              <a:cs typeface="+mn-cs"/>
            </a:endParaRPr>
          </a:p>
        </p:txBody>
      </p:sp>
      <p:pic>
        <p:nvPicPr>
          <p:cNvPr id="9" name="Imagen 8">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0" name="Imagen 9">
            <a:extLst>
              <a:ext uri="{FF2B5EF4-FFF2-40B4-BE49-F238E27FC236}">
                <a16:creationId xmlns:a16="http://schemas.microsoft.com/office/drawing/2014/main" id="{57AA245C-134F-EB49-90BA-678E5983EA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416495967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60" y="725409"/>
            <a:ext cx="7106825" cy="5269827"/>
          </a:xfrm>
          <a:prstGeom prst="rect">
            <a:avLst/>
          </a:prstGeom>
        </p:spPr>
        <p:txBody>
          <a:bodyPr vert="horz" lIns="0" tIns="0" rIns="0" bIns="0" rtlCol="0" anchor="t">
            <a:noAutofit/>
          </a:bodyPr>
          <a:lstStyle>
            <a:lvl1pPr>
              <a:defRPr sz="3197">
                <a:solidFill>
                  <a:schemeClr val="tx1"/>
                </a:solidFill>
              </a:defRPr>
            </a:lvl1pPr>
          </a:lstStyle>
          <a:p>
            <a:r>
              <a:rPr lang="es-ES" dirty="0"/>
              <a:t>Haga clic para un texto destacado o una idea principal</a:t>
            </a:r>
            <a:endParaRPr lang="en-US" dirty="0"/>
          </a:p>
        </p:txBody>
      </p:sp>
      <p:sp>
        <p:nvSpPr>
          <p:cNvPr id="7"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pic>
        <p:nvPicPr>
          <p:cNvPr id="10" name="Imagen 9">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1" name="Imagen 10">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74964780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dirty="0"/>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60" y="716509"/>
            <a:ext cx="7106825" cy="5269827"/>
          </a:xfrm>
          <a:prstGeom prst="rect">
            <a:avLst/>
          </a:prstGeom>
        </p:spPr>
        <p:txBody>
          <a:bodyPr vert="horz" lIns="0" tIns="0" rIns="0" bIns="0" rtlCol="0" anchor="t">
            <a:noAutofit/>
          </a:bodyPr>
          <a:lstStyle>
            <a:lvl1pPr>
              <a:defRPr sz="3197">
                <a:solidFill>
                  <a:schemeClr val="bg1"/>
                </a:solidFill>
              </a:defRPr>
            </a:lvl1pPr>
          </a:lstStyle>
          <a:p>
            <a:r>
              <a:rPr lang="es-ES" dirty="0"/>
              <a:t>Haga clic para un texto destacado o una idea principal</a:t>
            </a:r>
            <a:endParaRPr lang="en-US" dirty="0"/>
          </a:p>
        </p:txBody>
      </p:sp>
      <p:sp>
        <p:nvSpPr>
          <p:cNvPr id="14"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7"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3765" rtl="0" eaLnBrk="1" fontAlgn="auto" latinLnBrk="0" hangingPunct="1">
                <a:lnSpc>
                  <a:spcPct val="100000"/>
                </a:lnSpc>
                <a:spcBef>
                  <a:spcPts val="0"/>
                </a:spcBef>
                <a:spcAft>
                  <a:spcPts val="0"/>
                </a:spcAft>
                <a:buClrTx/>
                <a:buSzTx/>
                <a:buFontTx/>
                <a:buNone/>
                <a:tabLst/>
                <a:defRPr/>
              </a:pPr>
              <a:t>‹#›</a:t>
            </a:fld>
            <a:endParaRPr kumimoji="0" lang="es-ES" sz="1067" b="0" i="0" u="none" strike="noStrike" kern="1200" cap="none" spc="0" normalizeH="0" baseline="0" noProof="0" dirty="0">
              <a:ln>
                <a:noFill/>
              </a:ln>
              <a:solidFill>
                <a:srgbClr val="1A3B47"/>
              </a:solidFill>
              <a:effectLst/>
              <a:uLnTx/>
              <a:uFillTx/>
              <a:latin typeface="Soho Gothic Pro" panose="020B0503030504020204" pitchFamily="34" charset="77"/>
              <a:ea typeface="+mn-ea"/>
              <a:cs typeface="+mn-cs"/>
            </a:endParaRPr>
          </a:p>
        </p:txBody>
      </p:sp>
      <p:pic>
        <p:nvPicPr>
          <p:cNvPr id="7" name="Imagen 6">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9" name="Imagen 8">
            <a:extLst>
              <a:ext uri="{FF2B5EF4-FFF2-40B4-BE49-F238E27FC236}">
                <a16:creationId xmlns:a16="http://schemas.microsoft.com/office/drawing/2014/main" id="{57AA245C-134F-EB49-90BA-678E5983EA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pic>
        <p:nvPicPr>
          <p:cNvPr id="10" name="Imagen 9">
            <a:extLst>
              <a:ext uri="{FF2B5EF4-FFF2-40B4-BE49-F238E27FC236}">
                <a16:creationId xmlns:a16="http://schemas.microsoft.com/office/drawing/2014/main" id="{EE197712-7F38-BD40-B41B-21C405659AF5}"/>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45843" y="6557963"/>
            <a:ext cx="1074901" cy="248392"/>
          </a:xfrm>
          <a:prstGeom prst="rect">
            <a:avLst/>
          </a:prstGeom>
        </p:spPr>
      </p:pic>
      <p:pic>
        <p:nvPicPr>
          <p:cNvPr id="11" name="Imagen 10">
            <a:extLst>
              <a:ext uri="{FF2B5EF4-FFF2-40B4-BE49-F238E27FC236}">
                <a16:creationId xmlns:a16="http://schemas.microsoft.com/office/drawing/2014/main" id="{57AA245C-134F-EB49-90BA-678E5983EABD}"/>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04401" y="6600231"/>
            <a:ext cx="935624" cy="204893"/>
          </a:xfrm>
          <a:prstGeom prst="rect">
            <a:avLst/>
          </a:prstGeom>
        </p:spPr>
      </p:pic>
    </p:spTree>
    <p:extLst>
      <p:ext uri="{BB962C8B-B14F-4D97-AF65-F5344CB8AC3E}">
        <p14:creationId xmlns:p14="http://schemas.microsoft.com/office/powerpoint/2010/main" val="962673041"/>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60" y="716513"/>
            <a:ext cx="7106825" cy="5269827"/>
          </a:xfrm>
          <a:prstGeom prst="rect">
            <a:avLst/>
          </a:prstGeom>
        </p:spPr>
        <p:txBody>
          <a:bodyPr vert="horz" lIns="0" tIns="0" rIns="0" bIns="0" rtlCol="0" anchor="t">
            <a:noAutofit/>
          </a:bodyPr>
          <a:lstStyle>
            <a:lvl1pPr>
              <a:defRPr sz="3197">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pic>
        <p:nvPicPr>
          <p:cNvPr id="10" name="Imagen 9">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2" name="Imagen 11">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158782627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60" y="716509"/>
            <a:ext cx="7106825" cy="5269827"/>
          </a:xfrm>
          <a:prstGeom prst="rect">
            <a:avLst/>
          </a:prstGeom>
        </p:spPr>
        <p:txBody>
          <a:bodyPr vert="horz" lIns="0" tIns="0" rIns="0" bIns="0" rtlCol="0" anchor="t">
            <a:noAutofit/>
          </a:bodyPr>
          <a:lstStyle>
            <a:lvl1pPr>
              <a:defRPr sz="3197">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pic>
        <p:nvPicPr>
          <p:cNvPr id="10" name="Imagen 9">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2" name="Imagen 11">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797511390"/>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60" y="716509"/>
            <a:ext cx="7106825" cy="5269827"/>
          </a:xfrm>
          <a:prstGeom prst="rect">
            <a:avLst/>
          </a:prstGeom>
        </p:spPr>
        <p:txBody>
          <a:bodyPr vert="horz" lIns="0" tIns="0" rIns="0" bIns="0" rtlCol="0" anchor="t">
            <a:noAutofit/>
          </a:bodyPr>
          <a:lstStyle>
            <a:lvl1pPr>
              <a:defRPr sz="3197">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pic>
        <p:nvPicPr>
          <p:cNvPr id="10" name="Imagen 9">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2" name="Imagen 11">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39132319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60" y="716513"/>
            <a:ext cx="7106825" cy="5269827"/>
          </a:xfrm>
          <a:prstGeom prst="rect">
            <a:avLst/>
          </a:prstGeom>
        </p:spPr>
        <p:txBody>
          <a:bodyPr vert="horz" lIns="0" tIns="0" rIns="0" bIns="0" rtlCol="0" anchor="t">
            <a:noAutofit/>
          </a:bodyPr>
          <a:lstStyle>
            <a:lvl1pPr>
              <a:defRPr sz="3197">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pic>
        <p:nvPicPr>
          <p:cNvPr id="10" name="Imagen 9">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2" name="Imagen 11">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263682330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1"/>
            </p:custDataLst>
            <p:extLst>
              <p:ext uri="{D42A27DB-BD31-4B8C-83A1-F6EECF244321}">
                <p14:modId xmlns:p14="http://schemas.microsoft.com/office/powerpoint/2010/main" val="3393252540"/>
              </p:ext>
            </p:ext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3" name="Rectángulo 2"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665" b="0" i="0" baseline="0" dirty="0">
              <a:latin typeface="Playfair Display" panose="00000500000000000000"/>
              <a:ea typeface="+mj-ea"/>
              <a:cs typeface="+mj-cs"/>
              <a:sym typeface="Playfair Display" panose="00000500000000000000"/>
            </a:endParaRPr>
          </a:p>
        </p:txBody>
      </p:sp>
      <p:sp>
        <p:nvSpPr>
          <p:cNvPr id="2" name="Rectángulo 1">
            <a:extLst>
              <a:ext uri="{FF2B5EF4-FFF2-40B4-BE49-F238E27FC236}">
                <a16:creationId xmlns:a16="http://schemas.microsoft.com/office/drawing/2014/main" id="{810E9B03-F7C3-9F47-9D4A-723840648AC5}"/>
              </a:ext>
            </a:extLst>
          </p:cNvPr>
          <p:cNvSpPr/>
          <p:nvPr userDrawn="1"/>
        </p:nvSpPr>
        <p:spPr>
          <a:xfrm>
            <a:off x="0" y="0"/>
            <a:ext cx="9144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87760" y="716509"/>
            <a:ext cx="7106825" cy="5269827"/>
          </a:xfrm>
          <a:prstGeom prst="rect">
            <a:avLst/>
          </a:prstGeom>
        </p:spPr>
        <p:txBody>
          <a:bodyPr vert="horz" lIns="0" tIns="0" rIns="0" bIns="0" rtlCol="0" anchor="t">
            <a:noAutofit/>
          </a:bodyPr>
          <a:lstStyle>
            <a:lvl1pPr>
              <a:defRPr sz="3197">
                <a:solidFill>
                  <a:schemeClr val="tx1"/>
                </a:solidFill>
              </a:defRPr>
            </a:lvl1pPr>
          </a:lstStyle>
          <a:p>
            <a:r>
              <a:rPr lang="es-ES" dirty="0"/>
              <a:t>Haga clic para un texto destacado o una idea principal</a:t>
            </a:r>
            <a:endParaRPr lang="en-US" dirty="0"/>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pic>
        <p:nvPicPr>
          <p:cNvPr id="12" name="Imagen 11">
            <a:extLst>
              <a:ext uri="{FF2B5EF4-FFF2-40B4-BE49-F238E27FC236}">
                <a16:creationId xmlns:a16="http://schemas.microsoft.com/office/drawing/2014/main" id="{EE197712-7F38-BD40-B41B-21C405659AF5}"/>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3" name="Imagen 12">
            <a:extLst>
              <a:ext uri="{FF2B5EF4-FFF2-40B4-BE49-F238E27FC236}">
                <a16:creationId xmlns:a16="http://schemas.microsoft.com/office/drawing/2014/main" id="{57AA245C-134F-EB49-90BA-678E5983EABD}"/>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127512133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dice">
    <p:bg>
      <p:bgRef idx="1001">
        <a:schemeClr val="bg2"/>
      </p:bgRef>
    </p:bg>
    <p:spTree>
      <p:nvGrpSpPr>
        <p:cNvPr id="1" name=""/>
        <p:cNvGrpSpPr/>
        <p:nvPr/>
      </p:nvGrpSpPr>
      <p:grpSpPr>
        <a:xfrm>
          <a:off x="0" y="0"/>
          <a:ext cx="0" cy="0"/>
          <a:chOff x="0" y="0"/>
          <a:chExt cx="0" cy="0"/>
        </a:xfrm>
      </p:grpSpPr>
      <p:sp>
        <p:nvSpPr>
          <p:cNvPr id="7" name="Título 6"/>
          <p:cNvSpPr>
            <a:spLocks noGrp="1"/>
          </p:cNvSpPr>
          <p:nvPr>
            <p:ph type="title" hasCustomPrompt="1"/>
          </p:nvPr>
        </p:nvSpPr>
        <p:spPr>
          <a:xfrm>
            <a:off x="252000" y="645600"/>
            <a:ext cx="8263350" cy="863601"/>
          </a:xfrm>
          <a:prstGeom prst="rect">
            <a:avLst/>
          </a:prstGeom>
        </p:spPr>
        <p:txBody>
          <a:bodyPr lIns="0" tIns="0" rIns="0" bIns="0"/>
          <a:lstStyle>
            <a:lvl1pPr>
              <a:defRPr sz="2799"/>
            </a:lvl1pPr>
          </a:lstStyle>
          <a:p>
            <a:r>
              <a:rPr lang="es-ES" dirty="0"/>
              <a:t>Índice</a:t>
            </a:r>
          </a:p>
        </p:txBody>
      </p:sp>
      <p:sp>
        <p:nvSpPr>
          <p:cNvPr id="4" name="Forma libre 3">
            <a:extLst>
              <a:ext uri="{FF2B5EF4-FFF2-40B4-BE49-F238E27FC236}">
                <a16:creationId xmlns:a16="http://schemas.microsoft.com/office/drawing/2014/main" id="{F6C55DCE-A9B0-2243-80CD-2F30EC5EF5A4}"/>
              </a:ext>
            </a:extLst>
          </p:cNvPr>
          <p:cNvSpPr/>
          <p:nvPr userDrawn="1"/>
        </p:nvSpPr>
        <p:spPr>
          <a:xfrm>
            <a:off x="3246189" y="2232949"/>
            <a:ext cx="5954590" cy="475759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00D88BD8-9E72-844D-A3E4-A145CC1FC878}"/>
              </a:ext>
            </a:extLst>
          </p:cNvPr>
          <p:cNvSpPr/>
          <p:nvPr userDrawn="1"/>
        </p:nvSpPr>
        <p:spPr>
          <a:xfrm>
            <a:off x="2097274" y="894269"/>
            <a:ext cx="5967116" cy="609627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6" name="Forma libre 5">
            <a:extLst>
              <a:ext uri="{FF2B5EF4-FFF2-40B4-BE49-F238E27FC236}">
                <a16:creationId xmlns:a16="http://schemas.microsoft.com/office/drawing/2014/main" id="{95D2642E-B667-424F-952B-3431D2440BB5}"/>
              </a:ext>
            </a:extLst>
          </p:cNvPr>
          <p:cNvSpPr/>
          <p:nvPr userDrawn="1"/>
        </p:nvSpPr>
        <p:spPr>
          <a:xfrm>
            <a:off x="-69215" y="20026"/>
            <a:ext cx="6194595" cy="6970525"/>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3" name="Marcador de texto 2"/>
          <p:cNvSpPr>
            <a:spLocks noGrp="1"/>
          </p:cNvSpPr>
          <p:nvPr>
            <p:ph type="body" sz="quarter" idx="10" hasCustomPrompt="1"/>
          </p:nvPr>
        </p:nvSpPr>
        <p:spPr>
          <a:xfrm>
            <a:off x="252000" y="2444770"/>
            <a:ext cx="4320000" cy="3577167"/>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Capítulo</a:t>
            </a:r>
          </a:p>
          <a:p>
            <a:pPr lvl="0"/>
            <a:endParaRPr lang="es-ES" dirty="0"/>
          </a:p>
          <a:p>
            <a:pPr lvl="0"/>
            <a:endParaRPr lang="es-ES" dirty="0"/>
          </a:p>
        </p:txBody>
      </p:sp>
      <p:pic>
        <p:nvPicPr>
          <p:cNvPr id="11" name="Imagen 10">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2" name="Imagen 11">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287511132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anj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extLst>
              <p:ext uri="{D42A27DB-BD31-4B8C-83A1-F6EECF244321}">
                <p14:modId xmlns:p14="http://schemas.microsoft.com/office/powerpoint/2010/main" val="1623716723"/>
              </p:ext>
            </p:ext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7746703" y="6242403"/>
            <a:ext cx="1403648"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pic>
        <p:nvPicPr>
          <p:cNvPr id="12" name="Imagen 11">
            <a:extLst>
              <a:ext uri="{FF2B5EF4-FFF2-40B4-BE49-F238E27FC236}">
                <a16:creationId xmlns:a16="http://schemas.microsoft.com/office/drawing/2014/main" id="{EE197712-7F38-BD40-B41B-21C405659AF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6" name="Imagen 15">
            <a:extLst>
              <a:ext uri="{FF2B5EF4-FFF2-40B4-BE49-F238E27FC236}">
                <a16:creationId xmlns:a16="http://schemas.microsoft.com/office/drawing/2014/main" id="{57AA245C-134F-EB49-90BA-678E5983EAB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163585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aranj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7746703" y="6242403"/>
            <a:ext cx="1403648"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Tree>
    <p:extLst>
      <p:ext uri="{BB962C8B-B14F-4D97-AF65-F5344CB8AC3E}">
        <p14:creationId xmlns:p14="http://schemas.microsoft.com/office/powerpoint/2010/main" val="4035505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marillo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1"/>
            </p:custDataLst>
            <p:extLst>
              <p:ext uri="{D42A27DB-BD31-4B8C-83A1-F6EECF244321}">
                <p14:modId xmlns:p14="http://schemas.microsoft.com/office/powerpoint/2010/main" val="2527738736"/>
              </p:ext>
            </p:ext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10" name="Rectángulo 9"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8" y="649108"/>
            <a:ext cx="8641175"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9" y="357000"/>
            <a:ext cx="8641175"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7746703" y="6242403"/>
            <a:ext cx="1403648"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pic>
        <p:nvPicPr>
          <p:cNvPr id="19" name="Imagen 18">
            <a:extLst>
              <a:ext uri="{FF2B5EF4-FFF2-40B4-BE49-F238E27FC236}">
                <a16:creationId xmlns:a16="http://schemas.microsoft.com/office/drawing/2014/main" id="{EE197712-7F38-BD40-B41B-21C405659AF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21" name="Imagen 20">
            <a:extLst>
              <a:ext uri="{FF2B5EF4-FFF2-40B4-BE49-F238E27FC236}">
                <a16:creationId xmlns:a16="http://schemas.microsoft.com/office/drawing/2014/main" id="{57AA245C-134F-EB49-90BA-678E5983EAB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2286162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marillo sin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1"/>
            </p:custData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11" name="Objeto 10" hidden="1"/>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10" name="Rectángulo 9"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8" y="649108"/>
            <a:ext cx="8641175"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9" y="357000"/>
            <a:ext cx="8641175"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7746703" y="6242403"/>
            <a:ext cx="1403648"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Tree>
    <p:extLst>
      <p:ext uri="{BB962C8B-B14F-4D97-AF65-F5344CB8AC3E}">
        <p14:creationId xmlns:p14="http://schemas.microsoft.com/office/powerpoint/2010/main" val="11064617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os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extLst>
              <p:ext uri="{D42A27DB-BD31-4B8C-83A1-F6EECF244321}">
                <p14:modId xmlns:p14="http://schemas.microsoft.com/office/powerpoint/2010/main" val="2389088129"/>
              </p:ext>
            </p:ext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7746703" y="6242403"/>
            <a:ext cx="1403648"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pic>
        <p:nvPicPr>
          <p:cNvPr id="12" name="Imagen 11">
            <a:extLst>
              <a:ext uri="{FF2B5EF4-FFF2-40B4-BE49-F238E27FC236}">
                <a16:creationId xmlns:a16="http://schemas.microsoft.com/office/drawing/2014/main" id="{EE197712-7F38-BD40-B41B-21C405659AF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93443" y="6381328"/>
            <a:ext cx="1074901" cy="248392"/>
          </a:xfrm>
          <a:prstGeom prst="rect">
            <a:avLst/>
          </a:prstGeom>
        </p:spPr>
      </p:pic>
      <p:pic>
        <p:nvPicPr>
          <p:cNvPr id="16" name="Imagen 15">
            <a:extLst>
              <a:ext uri="{FF2B5EF4-FFF2-40B4-BE49-F238E27FC236}">
                <a16:creationId xmlns:a16="http://schemas.microsoft.com/office/drawing/2014/main" id="{57AA245C-134F-EB49-90BA-678E5983EAB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2001" y="6423596"/>
            <a:ext cx="935624" cy="204893"/>
          </a:xfrm>
          <a:prstGeom prst="rect">
            <a:avLst/>
          </a:prstGeom>
        </p:spPr>
      </p:pic>
    </p:spTree>
    <p:extLst>
      <p:ext uri="{BB962C8B-B14F-4D97-AF65-F5344CB8AC3E}">
        <p14:creationId xmlns:p14="http://schemas.microsoft.com/office/powerpoint/2010/main" val="1113920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os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7746703" y="6242403"/>
            <a:ext cx="1403648"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Tree>
    <p:extLst>
      <p:ext uri="{BB962C8B-B14F-4D97-AF65-F5344CB8AC3E}">
        <p14:creationId xmlns:p14="http://schemas.microsoft.com/office/powerpoint/2010/main" val="35777861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erde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extLst>
              <p:ext uri="{D42A27DB-BD31-4B8C-83A1-F6EECF244321}">
                <p14:modId xmlns:p14="http://schemas.microsoft.com/office/powerpoint/2010/main" val="3729375130"/>
              </p:ext>
            </p:ext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7746703" y="6242403"/>
            <a:ext cx="1403648"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pic>
        <p:nvPicPr>
          <p:cNvPr id="12" name="Imagen 11">
            <a:extLst>
              <a:ext uri="{FF2B5EF4-FFF2-40B4-BE49-F238E27FC236}">
                <a16:creationId xmlns:a16="http://schemas.microsoft.com/office/drawing/2014/main" id="{EE197712-7F38-BD40-B41B-21C405659AF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6" name="Imagen 15">
            <a:extLst>
              <a:ext uri="{FF2B5EF4-FFF2-40B4-BE49-F238E27FC236}">
                <a16:creationId xmlns:a16="http://schemas.microsoft.com/office/drawing/2014/main" id="{57AA245C-134F-EB49-90BA-678E5983EAB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13141118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erde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9"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7746703" y="6242403"/>
            <a:ext cx="1403648"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Tree>
    <p:extLst>
      <p:ext uri="{BB962C8B-B14F-4D97-AF65-F5344CB8AC3E}">
        <p14:creationId xmlns:p14="http://schemas.microsoft.com/office/powerpoint/2010/main" val="21063212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zul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extLst>
              <p:ext uri="{D42A27DB-BD31-4B8C-83A1-F6EECF244321}">
                <p14:modId xmlns:p14="http://schemas.microsoft.com/office/powerpoint/2010/main" val="2609400719"/>
              </p:ext>
            </p:ext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7746703" y="6242403"/>
            <a:ext cx="1403648"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pic>
        <p:nvPicPr>
          <p:cNvPr id="12" name="Imagen 11">
            <a:extLst>
              <a:ext uri="{FF2B5EF4-FFF2-40B4-BE49-F238E27FC236}">
                <a16:creationId xmlns:a16="http://schemas.microsoft.com/office/drawing/2014/main" id="{EE197712-7F38-BD40-B41B-21C405659AF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6" name="Imagen 15">
            <a:extLst>
              <a:ext uri="{FF2B5EF4-FFF2-40B4-BE49-F238E27FC236}">
                <a16:creationId xmlns:a16="http://schemas.microsoft.com/office/drawing/2014/main" id="{57AA245C-134F-EB49-90BA-678E5983EAB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40082381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zul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7746703" y="6242403"/>
            <a:ext cx="1403648"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Tree>
    <p:extLst>
      <p:ext uri="{BB962C8B-B14F-4D97-AF65-F5344CB8AC3E}">
        <p14:creationId xmlns:p14="http://schemas.microsoft.com/office/powerpoint/2010/main" val="106714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03636" y="712452"/>
            <a:ext cx="5665375" cy="714581"/>
          </a:xfrm>
          <a:prstGeom prst="rect">
            <a:avLst/>
          </a:prstGeom>
        </p:spPr>
        <p:txBody>
          <a:bodyPr vert="horz" lIns="0" tIns="0" rIns="0" bIns="0" rtlCol="0" anchor="t">
            <a:noAutofit/>
          </a:bodyPr>
          <a:lstStyle>
            <a:lvl1pPr>
              <a:defRPr sz="5331" b="0" i="0">
                <a:solidFill>
                  <a:schemeClr val="tx1"/>
                </a:solidFill>
                <a:latin typeface="Playfair Display" pitchFamily="2" charset="77"/>
              </a:defRPr>
            </a:lvl1pPr>
          </a:lstStyle>
          <a:p>
            <a:r>
              <a:rPr lang="es-ES" dirty="0"/>
              <a:t>Gracias!</a:t>
            </a:r>
            <a:endParaRPr lang="en-US" dirty="0"/>
          </a:p>
        </p:txBody>
      </p:sp>
      <p:sp>
        <p:nvSpPr>
          <p:cNvPr id="3" name="Rectángulo 3">
            <a:extLst>
              <a:ext uri="{FF2B5EF4-FFF2-40B4-BE49-F238E27FC236}">
                <a16:creationId xmlns:a16="http://schemas.microsoft.com/office/drawing/2014/main" id="{A1E39811-A34B-AD46-8ACC-A06DB4D267D0}"/>
              </a:ext>
            </a:extLst>
          </p:cNvPr>
          <p:cNvSpPr/>
          <p:nvPr userDrawn="1"/>
        </p:nvSpPr>
        <p:spPr>
          <a:xfrm>
            <a:off x="5808520" y="3699164"/>
            <a:ext cx="1931834" cy="38100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4" name="Rectángulo 4">
            <a:extLst>
              <a:ext uri="{FF2B5EF4-FFF2-40B4-BE49-F238E27FC236}">
                <a16:creationId xmlns:a16="http://schemas.microsoft.com/office/drawing/2014/main" id="{A3F9223B-685F-2843-9227-57F23C3FCEB4}"/>
              </a:ext>
            </a:extLst>
          </p:cNvPr>
          <p:cNvSpPr/>
          <p:nvPr userDrawn="1"/>
        </p:nvSpPr>
        <p:spPr>
          <a:xfrm>
            <a:off x="7596346" y="2715510"/>
            <a:ext cx="757955" cy="4793673"/>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Rectángulo 8">
            <a:extLst>
              <a:ext uri="{FF2B5EF4-FFF2-40B4-BE49-F238E27FC236}">
                <a16:creationId xmlns:a16="http://schemas.microsoft.com/office/drawing/2014/main" id="{3E974AAD-8F9B-2E42-A5FB-13D764EAA100}"/>
              </a:ext>
            </a:extLst>
          </p:cNvPr>
          <p:cNvSpPr/>
          <p:nvPr userDrawn="1"/>
        </p:nvSpPr>
        <p:spPr>
          <a:xfrm>
            <a:off x="8244410" y="1288477"/>
            <a:ext cx="1037271" cy="6220692"/>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pic>
        <p:nvPicPr>
          <p:cNvPr id="11" name="Imagen 10">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161395" y="6405563"/>
            <a:ext cx="1074901" cy="248392"/>
          </a:xfrm>
          <a:prstGeom prst="rect">
            <a:avLst/>
          </a:prstGeom>
        </p:spPr>
      </p:pic>
      <p:pic>
        <p:nvPicPr>
          <p:cNvPr id="12" name="Imagen 11">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1811319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il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extLst>
              <p:ext uri="{D42A27DB-BD31-4B8C-83A1-F6EECF244321}">
                <p14:modId xmlns:p14="http://schemas.microsoft.com/office/powerpoint/2010/main" val="2302892558"/>
              </p:ext>
            </p:ext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7746703" y="6242403"/>
            <a:ext cx="1403648"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pic>
        <p:nvPicPr>
          <p:cNvPr id="12" name="Imagen 11">
            <a:extLst>
              <a:ext uri="{FF2B5EF4-FFF2-40B4-BE49-F238E27FC236}">
                <a16:creationId xmlns:a16="http://schemas.microsoft.com/office/drawing/2014/main" id="{EE197712-7F38-BD40-B41B-21C405659AF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6" name="Imagen 15">
            <a:extLst>
              <a:ext uri="{FF2B5EF4-FFF2-40B4-BE49-F238E27FC236}">
                <a16:creationId xmlns:a16="http://schemas.microsoft.com/office/drawing/2014/main" id="{57AA245C-134F-EB49-90BA-678E5983EAB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0410259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l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1"/>
            </p:custData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8"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7746703" y="6242403"/>
            <a:ext cx="1403648"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Tree>
    <p:extLst>
      <p:ext uri="{BB962C8B-B14F-4D97-AF65-F5344CB8AC3E}">
        <p14:creationId xmlns:p14="http://schemas.microsoft.com/office/powerpoint/2010/main" val="31569224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in nada">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1"/>
            </p:custDataLst>
            <p:extLst>
              <p:ext uri="{D42A27DB-BD31-4B8C-83A1-F6EECF244321}">
                <p14:modId xmlns:p14="http://schemas.microsoft.com/office/powerpoint/2010/main" val="2113488895"/>
              </p:ext>
            </p:extLst>
          </p:nvPr>
        </p:nvGraphicFramePr>
        <p:xfrm>
          <a:off x="1590" y="2136"/>
          <a:ext cx="1588" cy="2117"/>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90" y="2136"/>
                        <a:ext cx="1588" cy="2117"/>
                      </a:xfrm>
                      <a:prstGeom prst="rect">
                        <a:avLst/>
                      </a:prstGeom>
                    </p:spPr>
                  </p:pic>
                </p:oleObj>
              </mc:Fallback>
            </mc:AlternateContent>
          </a:graphicData>
        </a:graphic>
      </p:graphicFrame>
      <p:sp>
        <p:nvSpPr>
          <p:cNvPr id="2" name="Rectángulo 1" hidden="1"/>
          <p:cNvSpPr/>
          <p:nvPr userDrawn="1">
            <p:custDataLst>
              <p:tags r:id="rId2"/>
            </p:custDataLst>
          </p:nvPr>
        </p:nvSpPr>
        <p:spPr>
          <a:xfrm>
            <a:off x="1" y="17"/>
            <a:ext cx="15875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665" b="0" i="0" baseline="0" dirty="0">
              <a:latin typeface="Playfair Display" panose="00000500000000000000" pitchFamily="2" charset="0"/>
              <a:ea typeface="+mj-ea"/>
              <a:cs typeface="+mj-cs"/>
              <a:sym typeface="Playfair Display" panose="00000500000000000000" pitchFamily="2" charset="0"/>
            </a:endParaRPr>
          </a:p>
        </p:txBody>
      </p:sp>
      <p:sp>
        <p:nvSpPr>
          <p:cNvPr id="5"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649108"/>
            <a:ext cx="8639588" cy="919343"/>
          </a:xfrm>
          <a:prstGeom prst="rect">
            <a:avLst/>
          </a:prstGeom>
        </p:spPr>
        <p:txBody>
          <a:bodyPr vert="horz" lIns="0" tIns="0" rIns="0" bIns="0" rtlCol="0" anchor="t">
            <a:noAutofit/>
          </a:bodyPr>
          <a:lstStyle>
            <a:lvl1pPr>
              <a:defRPr sz="2400"/>
            </a:lvl1pPr>
          </a:lstStyle>
          <a:p>
            <a:r>
              <a:rPr lang="es-ES" dirty="0"/>
              <a:t>Haga clic para modificar el título de esta página, cuentas con dos líneas para títulos extensos</a:t>
            </a:r>
            <a:endParaRPr lang="en-US" dirty="0"/>
          </a:p>
        </p:txBody>
      </p:sp>
      <p:sp>
        <p:nvSpPr>
          <p:cNvPr id="6" name="12 Marcador de texto"/>
          <p:cNvSpPr>
            <a:spLocks noGrp="1"/>
          </p:cNvSpPr>
          <p:nvPr>
            <p:ph type="body" sz="quarter" idx="13"/>
          </p:nvPr>
        </p:nvSpPr>
        <p:spPr>
          <a:xfrm>
            <a:off x="252001" y="357000"/>
            <a:ext cx="8639588"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663"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pic>
        <p:nvPicPr>
          <p:cNvPr id="9" name="Imagen 8">
            <a:extLst>
              <a:ext uri="{FF2B5EF4-FFF2-40B4-BE49-F238E27FC236}">
                <a16:creationId xmlns:a16="http://schemas.microsoft.com/office/drawing/2014/main" id="{EE197712-7F38-BD40-B41B-21C405659AF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0" name="Imagen 9">
            <a:extLst>
              <a:ext uri="{FF2B5EF4-FFF2-40B4-BE49-F238E27FC236}">
                <a16:creationId xmlns:a16="http://schemas.microsoft.com/office/drawing/2014/main" id="{57AA245C-134F-EB49-90BA-678E5983EAB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91229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40642"/>
            <a:ext cx="358902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1" y="1592934"/>
            <a:ext cx="5213948"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85" y="1503255"/>
            <a:ext cx="2800985" cy="2021839"/>
          </a:xfrm>
          <a:prstGeom prst="rect">
            <a:avLst/>
          </a:prstGeom>
        </p:spPr>
        <p:txBody>
          <a:bodyPr/>
          <a:lstStyle>
            <a:lvl1pPr marL="0" indent="0" algn="ctr">
              <a:buNone/>
              <a:defRPr sz="1599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2"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6" name="Imagen 15">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7" name="Imagen 16">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29348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40642"/>
            <a:ext cx="358902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02" y="1592934"/>
            <a:ext cx="5203557"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85" y="1503255"/>
            <a:ext cx="2800985" cy="2021839"/>
          </a:xfrm>
          <a:prstGeom prst="rect">
            <a:avLst/>
          </a:prstGeom>
        </p:spPr>
        <p:txBody>
          <a:bodyPr/>
          <a:lstStyle>
            <a:lvl1pPr marL="0" indent="0" algn="ctr">
              <a:buNone/>
              <a:defRPr sz="15990">
                <a:solidFill>
                  <a:schemeClr val="bg1"/>
                </a:solidFill>
                <a:latin typeface="Playfair Display" pitchFamily="2" charset="77"/>
              </a:defRPr>
            </a:lvl1pPr>
          </a:lstStyle>
          <a:p>
            <a:r>
              <a:rPr lang="es-ES" dirty="0"/>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sp>
        <p:nvSpPr>
          <p:cNvPr id="12"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1" name="Imagen 10">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656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40642"/>
            <a:ext cx="358902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2" y="1592934"/>
            <a:ext cx="528945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85" y="1503255"/>
            <a:ext cx="2800985" cy="2021839"/>
          </a:xfrm>
          <a:prstGeom prst="rect">
            <a:avLst/>
          </a:prstGeom>
        </p:spPr>
        <p:txBody>
          <a:bodyPr/>
          <a:lstStyle>
            <a:lvl1pPr marL="0" indent="0" algn="ctr">
              <a:buNone/>
              <a:defRPr sz="15990">
                <a:solidFill>
                  <a:schemeClr val="bg1"/>
                </a:solidFill>
                <a:latin typeface="Playfair Display" pitchFamily="2" charset="77"/>
              </a:defRPr>
            </a:lvl1pPr>
          </a:lstStyle>
          <a:p>
            <a:r>
              <a:rPr lang="es-ES" dirty="0"/>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tx1"/>
                </a:solidFill>
              </a:rPr>
              <a:pPr algn="r"/>
              <a:t>‹#›</a:t>
            </a:fld>
            <a:endParaRPr lang="es-ES" sz="1067" dirty="0">
              <a:solidFill>
                <a:schemeClr val="tx1"/>
              </a:solidFill>
            </a:endParaRPr>
          </a:p>
        </p:txBody>
      </p:sp>
      <p:sp>
        <p:nvSpPr>
          <p:cNvPr id="12"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11" name="Imagen 10">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283500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40642"/>
            <a:ext cx="358902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2" y="1592934"/>
            <a:ext cx="528945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85" y="1503255"/>
            <a:ext cx="2800985" cy="2021839"/>
          </a:xfrm>
          <a:prstGeom prst="rect">
            <a:avLst/>
          </a:prstGeom>
        </p:spPr>
        <p:txBody>
          <a:bodyPr/>
          <a:lstStyle>
            <a:lvl1pPr marL="0" indent="0" algn="ctr">
              <a:buNone/>
              <a:defRPr sz="1599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2"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9" name="Imagen 8">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152820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5593080" y="40642"/>
            <a:ext cx="358902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252012" y="1592934"/>
            <a:ext cx="5289455" cy="1648341"/>
          </a:xfrm>
          <a:prstGeom prst="rect">
            <a:avLst/>
          </a:prstGeom>
        </p:spPr>
        <p:txBody>
          <a:bodyPr vert="horz" lIns="0" tIns="0" rIns="0" bIns="0" rtlCol="0" anchor="t">
            <a:noAutofit/>
          </a:bodyPr>
          <a:lstStyle>
            <a:lvl1pPr>
              <a:defRPr sz="3999">
                <a:solidFill>
                  <a:schemeClr val="tx1"/>
                </a:solidFill>
              </a:defRPr>
            </a:lvl1pPr>
          </a:lstStyle>
          <a:p>
            <a:r>
              <a:rPr lang="es-ES" dirty="0"/>
              <a:t>Haga clic para título separata de nivel 1</a:t>
            </a:r>
            <a:endParaRPr lang="en-US" dirty="0"/>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6061085" y="1503255"/>
            <a:ext cx="2800985" cy="2021839"/>
          </a:xfrm>
          <a:prstGeom prst="rect">
            <a:avLst/>
          </a:prstGeom>
        </p:spPr>
        <p:txBody>
          <a:bodyPr/>
          <a:lstStyle>
            <a:lvl1pPr marL="0" indent="0" algn="ctr">
              <a:buNone/>
              <a:defRPr sz="15990">
                <a:solidFill>
                  <a:schemeClr val="bg1"/>
                </a:solidFill>
                <a:latin typeface="Playfair Display" pitchFamily="2" charset="77"/>
              </a:defRPr>
            </a:lvl1pPr>
          </a:lstStyle>
          <a:p>
            <a:r>
              <a:rPr lang="es-ES" dirty="0"/>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8604450" y="6501359"/>
            <a:ext cx="287140"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7" smtClean="0">
                <a:solidFill>
                  <a:schemeClr val="bg1"/>
                </a:solidFill>
              </a:rPr>
              <a:pPr algn="r"/>
              <a:t>‹#›</a:t>
            </a:fld>
            <a:endParaRPr lang="es-ES" sz="1067" dirty="0">
              <a:solidFill>
                <a:schemeClr val="bg1"/>
              </a:solidFill>
            </a:endParaRPr>
          </a:p>
        </p:txBody>
      </p:sp>
      <p:sp>
        <p:nvSpPr>
          <p:cNvPr id="12" name="Marcador de texto 2"/>
          <p:cNvSpPr>
            <a:spLocks noGrp="1"/>
          </p:cNvSpPr>
          <p:nvPr>
            <p:ph type="body" sz="quarter" idx="12" hasCustomPrompt="1"/>
          </p:nvPr>
        </p:nvSpPr>
        <p:spPr>
          <a:xfrm>
            <a:off x="252000" y="3770678"/>
            <a:ext cx="4320000" cy="2634888"/>
          </a:xfrm>
          <a:prstGeom prst="rect">
            <a:avLst/>
          </a:prstGeom>
        </p:spPr>
        <p:txBody>
          <a:bodyPr lIns="0" tIns="0" rIns="0" bIns="0"/>
          <a:lstStyle>
            <a:lvl1pPr marL="0" indent="0">
              <a:lnSpc>
                <a:spcPct val="100000"/>
              </a:lnSpc>
              <a:spcBef>
                <a:spcPts val="800"/>
              </a:spcBef>
              <a:buNone/>
              <a:defRPr sz="1600"/>
            </a:lvl1pPr>
            <a:lvl2pPr marL="456883" indent="0">
              <a:buNone/>
              <a:defRPr/>
            </a:lvl2pPr>
            <a:lvl3pPr marL="913765" indent="0">
              <a:buNone/>
              <a:defRPr/>
            </a:lvl3pPr>
            <a:lvl4pPr marL="1370648" indent="0">
              <a:buNone/>
              <a:defRPr/>
            </a:lvl4pPr>
            <a:lvl5pPr marL="1827530" indent="0">
              <a:buNone/>
              <a:defRPr/>
            </a:lvl5pPr>
          </a:lstStyle>
          <a:p>
            <a:pPr lvl="0"/>
            <a:r>
              <a:rPr lang="es-ES" dirty="0"/>
              <a:t>Editar el subtitulo</a:t>
            </a:r>
          </a:p>
          <a:p>
            <a:pPr lvl="0"/>
            <a:endParaRPr lang="es-ES" dirty="0"/>
          </a:p>
          <a:p>
            <a:pPr lvl="0"/>
            <a:endParaRPr lang="es-ES" dirty="0"/>
          </a:p>
        </p:txBody>
      </p:sp>
      <p:pic>
        <p:nvPicPr>
          <p:cNvPr id="9" name="Imagen 8">
            <a:extLst>
              <a:ext uri="{FF2B5EF4-FFF2-40B4-BE49-F238E27FC236}">
                <a16:creationId xmlns:a16="http://schemas.microsoft.com/office/drawing/2014/main" id="{EE197712-7F38-BD40-B41B-21C405659AF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93443" y="6405563"/>
            <a:ext cx="1074901" cy="248392"/>
          </a:xfrm>
          <a:prstGeom prst="rect">
            <a:avLst/>
          </a:prstGeom>
        </p:spPr>
      </p:pic>
      <p:pic>
        <p:nvPicPr>
          <p:cNvPr id="15" name="Imagen 14">
            <a:extLst>
              <a:ext uri="{FF2B5EF4-FFF2-40B4-BE49-F238E27FC236}">
                <a16:creationId xmlns:a16="http://schemas.microsoft.com/office/drawing/2014/main" id="{57AA245C-134F-EB49-90BA-678E5983EAB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001" y="6447831"/>
            <a:ext cx="935624" cy="204893"/>
          </a:xfrm>
          <a:prstGeom prst="rect">
            <a:avLst/>
          </a:prstGeom>
        </p:spPr>
      </p:pic>
    </p:spTree>
    <p:extLst>
      <p:ext uri="{BB962C8B-B14F-4D97-AF65-F5344CB8AC3E}">
        <p14:creationId xmlns:p14="http://schemas.microsoft.com/office/powerpoint/2010/main" val="333715630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787546"/>
      </p:ext>
    </p:extLst>
  </p:cSld>
  <p:clrMap bg1="lt1" tx1="dk1" bg2="lt2" tx2="dk2" accent1="accent1" accent2="accent2" accent3="accent3" accent4="accent4" accent5="accent5" accent6="accent6" hlink="hlink" folHlink="folHlink"/>
  <p:sldLayoutIdLst>
    <p:sldLayoutId id="2147483726" r:id="rId1"/>
    <p:sldLayoutId id="2147483799" r:id="rId2"/>
    <p:sldLayoutId id="2147483798" r:id="rId3"/>
    <p:sldLayoutId id="2147483771" r:id="rId4"/>
    <p:sldLayoutId id="2147483748" r:id="rId5"/>
    <p:sldLayoutId id="2147483749" r:id="rId6"/>
    <p:sldLayoutId id="2147483735" r:id="rId7"/>
    <p:sldLayoutId id="2147483736" r:id="rId8"/>
    <p:sldLayoutId id="2147483737" r:id="rId9"/>
    <p:sldLayoutId id="2147483738" r:id="rId10"/>
    <p:sldLayoutId id="2147483739" r:id="rId11"/>
    <p:sldLayoutId id="214748374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46"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678" r:id="rId30"/>
    <p:sldLayoutId id="2147483790" r:id="rId31"/>
    <p:sldLayoutId id="2147483669" r:id="rId32"/>
    <p:sldLayoutId id="2147483789" r:id="rId33"/>
    <p:sldLayoutId id="2147483685" r:id="rId34"/>
    <p:sldLayoutId id="2147483792" r:id="rId35"/>
    <p:sldLayoutId id="2147483693" r:id="rId36"/>
    <p:sldLayoutId id="2147483793" r:id="rId37"/>
    <p:sldLayoutId id="2147483701" r:id="rId38"/>
    <p:sldLayoutId id="2147483794" r:id="rId39"/>
    <p:sldLayoutId id="2147483785" r:id="rId40"/>
    <p:sldLayoutId id="2147483795" r:id="rId41"/>
    <p:sldLayoutId id="2147483788" r:id="rId42"/>
  </p:sldLayoutIdLst>
  <p:hf hdr="0" ftr="0" dt="0"/>
  <p:txStyles>
    <p:titleStyle>
      <a:lvl1pPr algn="l" defTabSz="913765" rtl="0" eaLnBrk="1" latinLnBrk="0" hangingPunct="1">
        <a:lnSpc>
          <a:spcPct val="90000"/>
        </a:lnSpc>
        <a:spcBef>
          <a:spcPct val="0"/>
        </a:spcBef>
        <a:buNone/>
        <a:defRPr sz="4664" kern="1200">
          <a:solidFill>
            <a:schemeClr val="tx1"/>
          </a:solidFill>
          <a:latin typeface="Playfair Display" pitchFamily="2" charset="77"/>
          <a:ea typeface="+mj-ea"/>
          <a:cs typeface="+mj-cs"/>
        </a:defRPr>
      </a:lvl1pPr>
    </p:titleStyle>
    <p:bodyStyle>
      <a:lvl1pPr marL="228442" indent="-228442" algn="l" defTabSz="913765" rtl="0" eaLnBrk="1" latinLnBrk="0" hangingPunct="1">
        <a:lnSpc>
          <a:spcPct val="90000"/>
        </a:lnSpc>
        <a:spcBef>
          <a:spcPts val="999"/>
        </a:spcBef>
        <a:buFont typeface="Arial" panose="020B0604020202020204" pitchFamily="34" charset="0"/>
        <a:buChar char="•"/>
        <a:defRPr sz="1999" b="0" i="0" kern="1200">
          <a:solidFill>
            <a:schemeClr val="tx1"/>
          </a:solidFill>
          <a:latin typeface="Soho Gothic Pro Light" panose="020B0303030504020204" pitchFamily="34" charset="77"/>
          <a:ea typeface="+mn-ea"/>
          <a:cs typeface="+mn-cs"/>
        </a:defRPr>
      </a:lvl1pPr>
      <a:lvl2pPr marL="685326" indent="-228442" algn="l" defTabSz="913765"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206" indent="-228442" algn="l" defTabSz="91376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088"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5967"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2853"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69736"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6617"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3502"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3765" rtl="0" eaLnBrk="1" latinLnBrk="0" hangingPunct="1">
        <a:defRPr sz="1799" kern="1200">
          <a:solidFill>
            <a:schemeClr val="tx1"/>
          </a:solidFill>
          <a:latin typeface="+mn-lt"/>
          <a:ea typeface="+mn-ea"/>
          <a:cs typeface="+mn-cs"/>
        </a:defRPr>
      </a:lvl1pPr>
      <a:lvl2pPr marL="456883" algn="l" defTabSz="913765" rtl="0" eaLnBrk="1" latinLnBrk="0" hangingPunct="1">
        <a:defRPr sz="1799" kern="1200">
          <a:solidFill>
            <a:schemeClr val="tx1"/>
          </a:solidFill>
          <a:latin typeface="+mn-lt"/>
          <a:ea typeface="+mn-ea"/>
          <a:cs typeface="+mn-cs"/>
        </a:defRPr>
      </a:lvl2pPr>
      <a:lvl3pPr marL="913765" algn="l" defTabSz="913765" rtl="0" eaLnBrk="1" latinLnBrk="0" hangingPunct="1">
        <a:defRPr sz="1799" kern="1200">
          <a:solidFill>
            <a:schemeClr val="tx1"/>
          </a:solidFill>
          <a:latin typeface="+mn-lt"/>
          <a:ea typeface="+mn-ea"/>
          <a:cs typeface="+mn-cs"/>
        </a:defRPr>
      </a:lvl3pPr>
      <a:lvl4pPr marL="1370648" algn="l" defTabSz="913765" rtl="0" eaLnBrk="1" latinLnBrk="0" hangingPunct="1">
        <a:defRPr sz="1799" kern="1200">
          <a:solidFill>
            <a:schemeClr val="tx1"/>
          </a:solidFill>
          <a:latin typeface="+mn-lt"/>
          <a:ea typeface="+mn-ea"/>
          <a:cs typeface="+mn-cs"/>
        </a:defRPr>
      </a:lvl4pPr>
      <a:lvl5pPr marL="1827530" algn="l" defTabSz="913765" rtl="0" eaLnBrk="1" latinLnBrk="0" hangingPunct="1">
        <a:defRPr sz="1799" kern="1200">
          <a:solidFill>
            <a:schemeClr val="tx1"/>
          </a:solidFill>
          <a:latin typeface="+mn-lt"/>
          <a:ea typeface="+mn-ea"/>
          <a:cs typeface="+mn-cs"/>
        </a:defRPr>
      </a:lvl5pPr>
      <a:lvl6pPr marL="2284414" algn="l" defTabSz="913765" rtl="0" eaLnBrk="1" latinLnBrk="0" hangingPunct="1">
        <a:defRPr sz="1799" kern="1200">
          <a:solidFill>
            <a:schemeClr val="tx1"/>
          </a:solidFill>
          <a:latin typeface="+mn-lt"/>
          <a:ea typeface="+mn-ea"/>
          <a:cs typeface="+mn-cs"/>
        </a:defRPr>
      </a:lvl6pPr>
      <a:lvl7pPr marL="2741294" algn="l" defTabSz="913765" rtl="0" eaLnBrk="1" latinLnBrk="0" hangingPunct="1">
        <a:defRPr sz="1799" kern="1200">
          <a:solidFill>
            <a:schemeClr val="tx1"/>
          </a:solidFill>
          <a:latin typeface="+mn-lt"/>
          <a:ea typeface="+mn-ea"/>
          <a:cs typeface="+mn-cs"/>
        </a:defRPr>
      </a:lvl7pPr>
      <a:lvl8pPr marL="3198176" algn="l" defTabSz="913765" rtl="0" eaLnBrk="1" latinLnBrk="0" hangingPunct="1">
        <a:defRPr sz="1799" kern="1200">
          <a:solidFill>
            <a:schemeClr val="tx1"/>
          </a:solidFill>
          <a:latin typeface="+mn-lt"/>
          <a:ea typeface="+mn-ea"/>
          <a:cs typeface="+mn-cs"/>
        </a:defRPr>
      </a:lvl8pPr>
      <a:lvl9pPr marL="3655055" algn="l" defTabSz="913765"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25" userDrawn="1">
          <p15:clr>
            <a:srgbClr val="F26B43"/>
          </p15:clr>
        </p15:guide>
        <p15:guide id="4" orient="horz" pos="4035" userDrawn="1">
          <p15:clr>
            <a:srgbClr val="F26B43"/>
          </p15:clr>
        </p15:guide>
        <p15:guide id="6" pos="2880" userDrawn="1">
          <p15:clr>
            <a:srgbClr val="F26B43"/>
          </p15:clr>
        </p15:guide>
        <p15:guide id="10" pos="5602" userDrawn="1">
          <p15:clr>
            <a:srgbClr val="F26B43"/>
          </p15:clr>
        </p15:guide>
        <p15:guide id="15" pos="159" userDrawn="1">
          <p15:clr>
            <a:srgbClr val="F26B43"/>
          </p15:clr>
        </p15:guide>
        <p15:guide id="17" orient="horz" pos="769" userDrawn="1">
          <p15:clr>
            <a:srgbClr val="F26B43"/>
          </p15:clr>
        </p15:guide>
        <p15:guide id="18" orient="horz" pos="36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21.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2.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23.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24.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26.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25.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7.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tags" Target="../tags/tag58.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9.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0.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1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1.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14.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1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5.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18.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7.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9.png"/><Relationship Id="rId5" Type="http://schemas.openxmlformats.org/officeDocument/2006/relationships/image" Target="../media/image6.emf"/><Relationship Id="rId4"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20.png"/><Relationship Id="rId5" Type="http://schemas.openxmlformats.org/officeDocument/2006/relationships/image" Target="../media/image6.emf"/><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7D0F4E9E-D4B3-B547-A9DC-4D8880C9F46D}"/>
              </a:ext>
            </a:extLst>
          </p:cNvPr>
          <p:cNvSpPr>
            <a:spLocks noGrp="1"/>
          </p:cNvSpPr>
          <p:nvPr>
            <p:ph type="title"/>
          </p:nvPr>
        </p:nvSpPr>
        <p:spPr>
          <a:xfrm>
            <a:off x="252010" y="2428713"/>
            <a:ext cx="4733059" cy="1180428"/>
          </a:xfrm>
        </p:spPr>
        <p:txBody>
          <a:bodyPr/>
          <a:lstStyle/>
          <a:p>
            <a:r>
              <a:rPr lang="es-ES" dirty="0" err="1"/>
              <a:t>Pyspark</a:t>
            </a:r>
            <a:r>
              <a:rPr lang="es-ES" dirty="0"/>
              <a:t> - TDD</a:t>
            </a:r>
          </a:p>
        </p:txBody>
      </p:sp>
      <p:sp>
        <p:nvSpPr>
          <p:cNvPr id="8" name="Marcador de contenido 7"/>
          <p:cNvSpPr>
            <a:spLocks noGrp="1"/>
          </p:cNvSpPr>
          <p:nvPr>
            <p:ph sz="quarter" idx="12"/>
          </p:nvPr>
        </p:nvSpPr>
        <p:spPr>
          <a:xfrm>
            <a:off x="258286" y="4519433"/>
            <a:ext cx="4238625" cy="199445"/>
          </a:xfrm>
        </p:spPr>
        <p:txBody>
          <a:bodyPr/>
          <a:lstStyle/>
          <a:p>
            <a:r>
              <a:rPr lang="es-ES" dirty="0"/>
              <a:t>Leonardo </a:t>
            </a:r>
            <a:r>
              <a:rPr lang="es-ES" dirty="0" err="1"/>
              <a:t>Estremadoyro</a:t>
            </a:r>
            <a:r>
              <a:rPr lang="es-ES" dirty="0"/>
              <a:t> </a:t>
            </a:r>
          </a:p>
        </p:txBody>
      </p:sp>
      <p:sp>
        <p:nvSpPr>
          <p:cNvPr id="4" name="Marcador de contenido 7">
            <a:extLst>
              <a:ext uri="{FF2B5EF4-FFF2-40B4-BE49-F238E27FC236}">
                <a16:creationId xmlns:a16="http://schemas.microsoft.com/office/drawing/2014/main" id="{8A335737-AC5C-4801-BFC0-503D21FEED32}"/>
              </a:ext>
            </a:extLst>
          </p:cNvPr>
          <p:cNvSpPr txBox="1">
            <a:spLocks/>
          </p:cNvSpPr>
          <p:nvPr/>
        </p:nvSpPr>
        <p:spPr>
          <a:xfrm>
            <a:off x="258286" y="5629171"/>
            <a:ext cx="4238625" cy="199445"/>
          </a:xfrm>
          <a:prstGeom prst="rect">
            <a:avLst/>
          </a:prstGeom>
        </p:spPr>
        <p:txBody>
          <a:bodyPr lIns="0" tIns="0" rIns="0" bIns="0"/>
          <a:lstStyle>
            <a:lvl1pPr marL="0" indent="0" algn="l" defTabSz="913765" rtl="0" eaLnBrk="1" latinLnBrk="0" hangingPunct="1">
              <a:lnSpc>
                <a:spcPct val="90000"/>
              </a:lnSpc>
              <a:spcBef>
                <a:spcPts val="999"/>
              </a:spcBef>
              <a:buFont typeface="Arial" panose="020B0604020202020204" pitchFamily="34" charset="0"/>
              <a:buNone/>
              <a:defRPr sz="1600" b="0" i="0" kern="1200">
                <a:solidFill>
                  <a:schemeClr val="tx1"/>
                </a:solidFill>
                <a:latin typeface="Soho Gothic Pro Light" panose="020B0303030504020204" pitchFamily="34" charset="77"/>
                <a:ea typeface="+mn-ea"/>
                <a:cs typeface="+mn-cs"/>
              </a:defRPr>
            </a:lvl1pPr>
            <a:lvl2pPr marL="685326" indent="-228442" algn="l" defTabSz="913765"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206" indent="-228442" algn="l" defTabSz="91376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088"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5967"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2853"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69736"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6617"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3502" indent="-228442" algn="l" defTabSz="9137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s-ES" dirty="0"/>
              <a:t>Abril 2021</a:t>
            </a:r>
          </a:p>
        </p:txBody>
      </p:sp>
    </p:spTree>
    <p:extLst>
      <p:ext uri="{BB962C8B-B14F-4D97-AF65-F5344CB8AC3E}">
        <p14:creationId xmlns:p14="http://schemas.microsoft.com/office/powerpoint/2010/main" val="332842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Testing (TDD) – Test 1</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63935" y="5055759"/>
            <a:ext cx="7776864" cy="646074"/>
          </a:xfrm>
          <a:prstGeom prst="rect">
            <a:avLst/>
          </a:prstGeom>
          <a:noFill/>
        </p:spPr>
        <p:txBody>
          <a:bodyPr wrap="square">
            <a:spAutoFit/>
          </a:bodyPr>
          <a:lstStyle/>
          <a:p>
            <a:r>
              <a:rPr lang="es-MX" dirty="0"/>
              <a:t>El primer test se encargará de verificar que las lecturas de todas las fuentes del ejercicio hayan sido leídas y generado su </a:t>
            </a:r>
            <a:r>
              <a:rPr lang="es-MX" dirty="0" err="1"/>
              <a:t>Spark</a:t>
            </a:r>
            <a:r>
              <a:rPr lang="es-MX" dirty="0"/>
              <a:t> </a:t>
            </a:r>
            <a:r>
              <a:rPr lang="es-MX" dirty="0" err="1"/>
              <a:t>Dataframe</a:t>
            </a:r>
            <a:endParaRPr lang="es-MX" dirty="0"/>
          </a:p>
        </p:txBody>
      </p:sp>
      <p:pic>
        <p:nvPicPr>
          <p:cNvPr id="6" name="Picture 5" descr="Text&#10;&#10;Description automatically generated">
            <a:extLst>
              <a:ext uri="{FF2B5EF4-FFF2-40B4-BE49-F238E27FC236}">
                <a16:creationId xmlns:a16="http://schemas.microsoft.com/office/drawing/2014/main" id="{C9BDEE46-5EE2-40D5-9FC7-0F4447F6D626}"/>
              </a:ext>
            </a:extLst>
          </p:cNvPr>
          <p:cNvPicPr>
            <a:picLocks noChangeAspect="1"/>
          </p:cNvPicPr>
          <p:nvPr/>
        </p:nvPicPr>
        <p:blipFill>
          <a:blip r:embed="rId6"/>
          <a:stretch>
            <a:fillRect/>
          </a:stretch>
        </p:blipFill>
        <p:spPr>
          <a:xfrm>
            <a:off x="612646" y="980728"/>
            <a:ext cx="7918707" cy="3544900"/>
          </a:xfrm>
          <a:prstGeom prst="rect">
            <a:avLst/>
          </a:prstGeom>
        </p:spPr>
      </p:pic>
    </p:spTree>
    <p:extLst>
      <p:ext uri="{BB962C8B-B14F-4D97-AF65-F5344CB8AC3E}">
        <p14:creationId xmlns:p14="http://schemas.microsoft.com/office/powerpoint/2010/main" val="186807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Testing (TDD) – Test 2</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63935" y="5055759"/>
            <a:ext cx="7776864" cy="646074"/>
          </a:xfrm>
          <a:prstGeom prst="rect">
            <a:avLst/>
          </a:prstGeom>
          <a:noFill/>
        </p:spPr>
        <p:txBody>
          <a:bodyPr wrap="square">
            <a:spAutoFit/>
          </a:bodyPr>
          <a:lstStyle/>
          <a:p>
            <a:r>
              <a:rPr lang="es-MX" dirty="0"/>
              <a:t>El segundo test se encargará de verificar que ningún </a:t>
            </a:r>
            <a:r>
              <a:rPr lang="es-MX" dirty="0" err="1"/>
              <a:t>Spark</a:t>
            </a:r>
            <a:r>
              <a:rPr lang="es-MX" dirty="0"/>
              <a:t> </a:t>
            </a:r>
            <a:r>
              <a:rPr lang="es-MX" dirty="0" err="1"/>
              <a:t>Dataframe</a:t>
            </a:r>
            <a:r>
              <a:rPr lang="es-MX" dirty="0"/>
              <a:t> creado esté </a:t>
            </a:r>
            <a:r>
              <a:rPr lang="es-MX" dirty="0" err="1"/>
              <a:t>vacio</a:t>
            </a:r>
            <a:endParaRPr lang="es-MX" dirty="0"/>
          </a:p>
        </p:txBody>
      </p:sp>
      <p:pic>
        <p:nvPicPr>
          <p:cNvPr id="7" name="Picture 6" descr="Text&#10;&#10;Description automatically generated">
            <a:extLst>
              <a:ext uri="{FF2B5EF4-FFF2-40B4-BE49-F238E27FC236}">
                <a16:creationId xmlns:a16="http://schemas.microsoft.com/office/drawing/2014/main" id="{C0BBBD54-0FF8-47B2-92CF-40E8462600DE}"/>
              </a:ext>
            </a:extLst>
          </p:cNvPr>
          <p:cNvPicPr>
            <a:picLocks noChangeAspect="1"/>
          </p:cNvPicPr>
          <p:nvPr/>
        </p:nvPicPr>
        <p:blipFill>
          <a:blip r:embed="rId6"/>
          <a:stretch>
            <a:fillRect/>
          </a:stretch>
        </p:blipFill>
        <p:spPr>
          <a:xfrm>
            <a:off x="575974" y="983802"/>
            <a:ext cx="8152786" cy="3486269"/>
          </a:xfrm>
          <a:prstGeom prst="rect">
            <a:avLst/>
          </a:prstGeom>
        </p:spPr>
      </p:pic>
    </p:spTree>
    <p:extLst>
      <p:ext uri="{BB962C8B-B14F-4D97-AF65-F5344CB8AC3E}">
        <p14:creationId xmlns:p14="http://schemas.microsoft.com/office/powerpoint/2010/main" val="188983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Testing (TDD) – Test 3</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63935" y="5055759"/>
            <a:ext cx="7776864" cy="646074"/>
          </a:xfrm>
          <a:prstGeom prst="rect">
            <a:avLst/>
          </a:prstGeom>
          <a:noFill/>
        </p:spPr>
        <p:txBody>
          <a:bodyPr wrap="square">
            <a:spAutoFit/>
          </a:bodyPr>
          <a:lstStyle/>
          <a:p>
            <a:r>
              <a:rPr lang="es-MX" dirty="0"/>
              <a:t>Finalmente, el tercer test verificará que ninguna columna, de los </a:t>
            </a:r>
            <a:r>
              <a:rPr lang="es-MX" dirty="0" err="1"/>
              <a:t>Spark</a:t>
            </a:r>
            <a:r>
              <a:rPr lang="es-MX" dirty="0"/>
              <a:t> </a:t>
            </a:r>
            <a:r>
              <a:rPr lang="es-MX" dirty="0" err="1"/>
              <a:t>Dataframe</a:t>
            </a:r>
            <a:r>
              <a:rPr lang="es-MX" dirty="0"/>
              <a:t> creados, esté vacío (Tenga valores </a:t>
            </a:r>
            <a:r>
              <a:rPr lang="es-MX" b="1" dirty="0" err="1"/>
              <a:t>null</a:t>
            </a:r>
            <a:r>
              <a:rPr lang="es-MX" dirty="0"/>
              <a:t>).</a:t>
            </a:r>
          </a:p>
        </p:txBody>
      </p:sp>
      <p:pic>
        <p:nvPicPr>
          <p:cNvPr id="6" name="Picture 5" descr="Text&#10;&#10;Description automatically generated">
            <a:extLst>
              <a:ext uri="{FF2B5EF4-FFF2-40B4-BE49-F238E27FC236}">
                <a16:creationId xmlns:a16="http://schemas.microsoft.com/office/drawing/2014/main" id="{1686D67E-7E92-45F9-9420-0845E84F2D89}"/>
              </a:ext>
            </a:extLst>
          </p:cNvPr>
          <p:cNvPicPr>
            <a:picLocks noChangeAspect="1"/>
          </p:cNvPicPr>
          <p:nvPr/>
        </p:nvPicPr>
        <p:blipFill>
          <a:blip r:embed="rId6"/>
          <a:stretch>
            <a:fillRect/>
          </a:stretch>
        </p:blipFill>
        <p:spPr>
          <a:xfrm>
            <a:off x="645534" y="852917"/>
            <a:ext cx="8013666" cy="3748040"/>
          </a:xfrm>
          <a:prstGeom prst="rect">
            <a:avLst/>
          </a:prstGeom>
        </p:spPr>
      </p:pic>
    </p:spTree>
    <p:extLst>
      <p:ext uri="{BB962C8B-B14F-4D97-AF65-F5344CB8AC3E}">
        <p14:creationId xmlns:p14="http://schemas.microsoft.com/office/powerpoint/2010/main" val="133869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Testing (TDD) – Pruebas</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63935" y="5055759"/>
            <a:ext cx="7776864" cy="922945"/>
          </a:xfrm>
          <a:prstGeom prst="rect">
            <a:avLst/>
          </a:prstGeom>
          <a:noFill/>
        </p:spPr>
        <p:txBody>
          <a:bodyPr wrap="square">
            <a:spAutoFit/>
          </a:bodyPr>
          <a:lstStyle/>
          <a:p>
            <a:r>
              <a:rPr lang="es-MX" dirty="0"/>
              <a:t>Una vez la lógica de los métodos está lista, ahora se crea un método por cada fixture para evaluar el valor esperado con el valor obtenido y así verificar si pasa o no el test. </a:t>
            </a:r>
          </a:p>
        </p:txBody>
      </p:sp>
      <p:pic>
        <p:nvPicPr>
          <p:cNvPr id="7" name="Picture 6" descr="Text&#10;&#10;Description automatically generated">
            <a:extLst>
              <a:ext uri="{FF2B5EF4-FFF2-40B4-BE49-F238E27FC236}">
                <a16:creationId xmlns:a16="http://schemas.microsoft.com/office/drawing/2014/main" id="{36985F0F-013A-4852-B83F-9DA940692676}"/>
              </a:ext>
            </a:extLst>
          </p:cNvPr>
          <p:cNvPicPr>
            <a:picLocks noChangeAspect="1"/>
          </p:cNvPicPr>
          <p:nvPr/>
        </p:nvPicPr>
        <p:blipFill>
          <a:blip r:embed="rId6"/>
          <a:stretch>
            <a:fillRect/>
          </a:stretch>
        </p:blipFill>
        <p:spPr>
          <a:xfrm>
            <a:off x="615486" y="1000698"/>
            <a:ext cx="8073762" cy="3452477"/>
          </a:xfrm>
          <a:prstGeom prst="rect">
            <a:avLst/>
          </a:prstGeom>
        </p:spPr>
      </p:pic>
    </p:spTree>
    <p:extLst>
      <p:ext uri="{BB962C8B-B14F-4D97-AF65-F5344CB8AC3E}">
        <p14:creationId xmlns:p14="http://schemas.microsoft.com/office/powerpoint/2010/main" val="3416209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Testing (TDD) – Resultados</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94938" y="5055759"/>
            <a:ext cx="7776864" cy="922945"/>
          </a:xfrm>
          <a:prstGeom prst="rect">
            <a:avLst/>
          </a:prstGeom>
          <a:noFill/>
        </p:spPr>
        <p:txBody>
          <a:bodyPr wrap="square">
            <a:spAutoFit/>
          </a:bodyPr>
          <a:lstStyle/>
          <a:p>
            <a:r>
              <a:rPr lang="es-MX" dirty="0"/>
              <a:t>Para obtener los resultados, se debe ejecutar el comando como se muestra en la imagen, si todo sale bien debería mostrar un mensaje indicando que todos los test pasaron sus respectivas pruebas </a:t>
            </a:r>
            <a:r>
              <a:rPr lang="es-MX" b="1" dirty="0">
                <a:solidFill>
                  <a:srgbClr val="529507"/>
                </a:solidFill>
              </a:rPr>
              <a:t>3 passed</a:t>
            </a:r>
            <a:endParaRPr lang="es-MX" dirty="0">
              <a:solidFill>
                <a:srgbClr val="529507"/>
              </a:solidFill>
            </a:endParaRPr>
          </a:p>
        </p:txBody>
      </p:sp>
      <p:pic>
        <p:nvPicPr>
          <p:cNvPr id="6" name="Picture 5" descr="Graphical user interface&#10;&#10;Description automatically generated">
            <a:extLst>
              <a:ext uri="{FF2B5EF4-FFF2-40B4-BE49-F238E27FC236}">
                <a16:creationId xmlns:a16="http://schemas.microsoft.com/office/drawing/2014/main" id="{3573CD58-6E09-47BB-A4F3-4218E9518885}"/>
              </a:ext>
            </a:extLst>
          </p:cNvPr>
          <p:cNvPicPr>
            <a:picLocks noChangeAspect="1"/>
          </p:cNvPicPr>
          <p:nvPr/>
        </p:nvPicPr>
        <p:blipFill>
          <a:blip r:embed="rId6"/>
          <a:stretch>
            <a:fillRect/>
          </a:stretch>
        </p:blipFill>
        <p:spPr>
          <a:xfrm>
            <a:off x="652361" y="828077"/>
            <a:ext cx="7838870" cy="1780768"/>
          </a:xfrm>
          <a:prstGeom prst="rect">
            <a:avLst/>
          </a:prstGeom>
        </p:spPr>
      </p:pic>
      <p:pic>
        <p:nvPicPr>
          <p:cNvPr id="10" name="Picture 9" descr="Text&#10;&#10;Description automatically generated">
            <a:extLst>
              <a:ext uri="{FF2B5EF4-FFF2-40B4-BE49-F238E27FC236}">
                <a16:creationId xmlns:a16="http://schemas.microsoft.com/office/drawing/2014/main" id="{5972AE65-99BC-4FE8-B144-3F899457DF8C}"/>
              </a:ext>
            </a:extLst>
          </p:cNvPr>
          <p:cNvPicPr>
            <a:picLocks noChangeAspect="1"/>
          </p:cNvPicPr>
          <p:nvPr/>
        </p:nvPicPr>
        <p:blipFill>
          <a:blip r:embed="rId7"/>
          <a:stretch>
            <a:fillRect/>
          </a:stretch>
        </p:blipFill>
        <p:spPr>
          <a:xfrm>
            <a:off x="1025656" y="3020404"/>
            <a:ext cx="7092280" cy="1217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464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Repositorio</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5436096" y="2690656"/>
            <a:ext cx="3455494" cy="1476686"/>
          </a:xfrm>
          <a:prstGeom prst="rect">
            <a:avLst/>
          </a:prstGeom>
          <a:noFill/>
        </p:spPr>
        <p:txBody>
          <a:bodyPr wrap="square">
            <a:spAutoFit/>
          </a:bodyPr>
          <a:lstStyle/>
          <a:p>
            <a:r>
              <a:rPr lang="es-MX" dirty="0"/>
              <a:t>Todos los scripts realizados y files variados se pueden encontrar en el siguiente repositorio de GitHub</a:t>
            </a:r>
            <a:r>
              <a:rPr lang="es-MX" dirty="0">
                <a:solidFill>
                  <a:srgbClr val="002060"/>
                </a:solidFill>
              </a:rPr>
              <a:t>:</a:t>
            </a:r>
          </a:p>
          <a:p>
            <a:r>
              <a:rPr lang="es-MX" b="1" dirty="0"/>
              <a:t>https://github.com/Estremadoyro/pyspark-tdd</a:t>
            </a:r>
          </a:p>
        </p:txBody>
      </p:sp>
      <p:pic>
        <p:nvPicPr>
          <p:cNvPr id="7" name="Picture 6">
            <a:extLst>
              <a:ext uri="{FF2B5EF4-FFF2-40B4-BE49-F238E27FC236}">
                <a16:creationId xmlns:a16="http://schemas.microsoft.com/office/drawing/2014/main" id="{66100183-E0D0-4D69-812D-F62674895B81}"/>
              </a:ext>
            </a:extLst>
          </p:cNvPr>
          <p:cNvPicPr>
            <a:picLocks noChangeAspect="1"/>
          </p:cNvPicPr>
          <p:nvPr/>
        </p:nvPicPr>
        <p:blipFill>
          <a:blip r:embed="rId6"/>
          <a:stretch>
            <a:fillRect/>
          </a:stretch>
        </p:blipFill>
        <p:spPr>
          <a:xfrm>
            <a:off x="117843" y="1439039"/>
            <a:ext cx="4946144" cy="3979921"/>
          </a:xfrm>
          <a:prstGeom prst="rect">
            <a:avLst/>
          </a:prstGeom>
        </p:spPr>
      </p:pic>
    </p:spTree>
    <p:extLst>
      <p:ext uri="{BB962C8B-B14F-4D97-AF65-F5344CB8AC3E}">
        <p14:creationId xmlns:p14="http://schemas.microsoft.com/office/powerpoint/2010/main" val="49740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extLst>
              <p:ext uri="{D42A27DB-BD31-4B8C-83A1-F6EECF244321}">
                <p14:modId xmlns:p14="http://schemas.microsoft.com/office/powerpoint/2010/main" val="823033791"/>
              </p:ext>
            </p:ext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3" imgW="270" imgH="270" progId="TCLayout.ActiveDocument.1">
                  <p:embed/>
                </p:oleObj>
              </mc:Choice>
              <mc:Fallback>
                <p:oleObj name="Diapositiva de think-cell" r:id="rId3" imgW="270" imgH="270" progId="TCLayout.ActiveDocument.1">
                  <p:embed/>
                  <p:pic>
                    <p:nvPicPr>
                      <p:cNvPr id="0" name=""/>
                      <p:cNvPicPr/>
                      <p:nvPr/>
                    </p:nvPicPr>
                    <p:blipFill>
                      <a:blip r:embed="rId4"/>
                      <a:stretch>
                        <a:fillRect/>
                      </a:stretch>
                    </p:blipFill>
                    <p:spPr>
                      <a:xfrm>
                        <a:off x="-1518703" y="3909"/>
                        <a:ext cx="2116" cy="2116"/>
                      </a:xfrm>
                      <a:prstGeom prst="rect">
                        <a:avLst/>
                      </a:prstGeom>
                    </p:spPr>
                  </p:pic>
                </p:oleObj>
              </mc:Fallback>
            </mc:AlternateContent>
          </a:graphicData>
        </a:graphic>
      </p:graphicFrame>
      <p:sp>
        <p:nvSpPr>
          <p:cNvPr id="2" name="Título 1"/>
          <p:cNvSpPr>
            <a:spLocks noGrp="1"/>
          </p:cNvSpPr>
          <p:nvPr>
            <p:ph type="title"/>
          </p:nvPr>
        </p:nvSpPr>
        <p:spPr/>
        <p:txBody>
          <a:bodyPr/>
          <a:lstStyle/>
          <a:p>
            <a:r>
              <a:rPr lang="es-ES"/>
              <a:t>¡Gracias!</a:t>
            </a:r>
            <a:endParaRPr lang="es-ES" dirty="0"/>
          </a:p>
        </p:txBody>
      </p:sp>
    </p:spTree>
    <p:extLst>
      <p:ext uri="{BB962C8B-B14F-4D97-AF65-F5344CB8AC3E}">
        <p14:creationId xmlns:p14="http://schemas.microsoft.com/office/powerpoint/2010/main" val="162663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08BF8B-7896-9648-B447-E9B094688D23}"/>
              </a:ext>
            </a:extLst>
          </p:cNvPr>
          <p:cNvPicPr>
            <a:picLocks noChangeAspect="1"/>
          </p:cNvPicPr>
          <p:nvPr/>
        </p:nvPicPr>
        <p:blipFill>
          <a:blip r:embed="rId2"/>
          <a:stretch>
            <a:fillRect/>
          </a:stretch>
        </p:blipFill>
        <p:spPr>
          <a:xfrm>
            <a:off x="2013030" y="2585159"/>
            <a:ext cx="5094279" cy="3063337"/>
          </a:xfrm>
          <a:prstGeom prst="rect">
            <a:avLst/>
          </a:prstGeom>
        </p:spPr>
      </p:pic>
    </p:spTree>
    <p:extLst>
      <p:ext uri="{BB962C8B-B14F-4D97-AF65-F5344CB8AC3E}">
        <p14:creationId xmlns:p14="http://schemas.microsoft.com/office/powerpoint/2010/main" val="157271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extLst>
              <p:ext uri="{D42A27DB-BD31-4B8C-83A1-F6EECF244321}">
                <p14:modId xmlns:p14="http://schemas.microsoft.com/office/powerpoint/2010/main" val="1676564625"/>
              </p:ext>
            </p:ext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Creación de Sesión en </a:t>
            </a:r>
            <a:r>
              <a:rPr lang="es-ES" b="1" dirty="0" err="1"/>
              <a:t>Spark</a:t>
            </a:r>
            <a:r>
              <a:rPr lang="es-ES" b="1" dirty="0"/>
              <a:t> </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55576" y="4848332"/>
            <a:ext cx="6624736" cy="369204"/>
          </a:xfrm>
          <a:prstGeom prst="rect">
            <a:avLst/>
          </a:prstGeom>
          <a:noFill/>
        </p:spPr>
        <p:txBody>
          <a:bodyPr wrap="square">
            <a:spAutoFit/>
          </a:bodyPr>
          <a:lstStyle/>
          <a:p>
            <a:r>
              <a:rPr lang="es-MX" dirty="0"/>
              <a:t>Se crea la sesión de </a:t>
            </a:r>
            <a:r>
              <a:rPr lang="es-MX" dirty="0" err="1"/>
              <a:t>Spark</a:t>
            </a:r>
            <a:r>
              <a:rPr lang="es-MX" dirty="0"/>
              <a:t> y se importan algunas librerías necesarias.</a:t>
            </a:r>
          </a:p>
        </p:txBody>
      </p:sp>
      <p:pic>
        <p:nvPicPr>
          <p:cNvPr id="6" name="Picture 5" descr="Text&#10;&#10;Description automatically generated">
            <a:extLst>
              <a:ext uri="{FF2B5EF4-FFF2-40B4-BE49-F238E27FC236}">
                <a16:creationId xmlns:a16="http://schemas.microsoft.com/office/drawing/2014/main" id="{524E005F-926F-4E37-BC78-6E9E892934F4}"/>
              </a:ext>
            </a:extLst>
          </p:cNvPr>
          <p:cNvPicPr>
            <a:picLocks noChangeAspect="1"/>
          </p:cNvPicPr>
          <p:nvPr/>
        </p:nvPicPr>
        <p:blipFill>
          <a:blip r:embed="rId6"/>
          <a:stretch>
            <a:fillRect/>
          </a:stretch>
        </p:blipFill>
        <p:spPr>
          <a:xfrm>
            <a:off x="863384" y="1052736"/>
            <a:ext cx="7416824" cy="3653876"/>
          </a:xfrm>
          <a:prstGeom prst="rect">
            <a:avLst/>
          </a:prstGeom>
        </p:spPr>
      </p:pic>
    </p:spTree>
    <p:extLst>
      <p:ext uri="{BB962C8B-B14F-4D97-AF65-F5344CB8AC3E}">
        <p14:creationId xmlns:p14="http://schemas.microsoft.com/office/powerpoint/2010/main" val="306073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Lectura de fuentes</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1259428" y="4822660"/>
            <a:ext cx="6624736" cy="646074"/>
          </a:xfrm>
          <a:prstGeom prst="rect">
            <a:avLst/>
          </a:prstGeom>
          <a:noFill/>
        </p:spPr>
        <p:txBody>
          <a:bodyPr wrap="square">
            <a:spAutoFit/>
          </a:bodyPr>
          <a:lstStyle/>
          <a:p>
            <a:r>
              <a:rPr lang="es-MX" dirty="0"/>
              <a:t>Se realiza la lectura de los archivos .</a:t>
            </a:r>
            <a:r>
              <a:rPr lang="es-MX" dirty="0" err="1"/>
              <a:t>parquet</a:t>
            </a:r>
            <a:r>
              <a:rPr lang="es-MX" dirty="0"/>
              <a:t> para ser transformados en </a:t>
            </a:r>
            <a:r>
              <a:rPr lang="es-MX" dirty="0" err="1"/>
              <a:t>Spark</a:t>
            </a:r>
            <a:r>
              <a:rPr lang="es-MX" dirty="0"/>
              <a:t> </a:t>
            </a:r>
            <a:r>
              <a:rPr lang="es-MX" dirty="0" err="1"/>
              <a:t>Dataframes</a:t>
            </a:r>
            <a:endParaRPr lang="es-MX" dirty="0"/>
          </a:p>
        </p:txBody>
      </p:sp>
      <p:pic>
        <p:nvPicPr>
          <p:cNvPr id="7" name="Picture 6" descr="Text&#10;&#10;Description automatically generated">
            <a:extLst>
              <a:ext uri="{FF2B5EF4-FFF2-40B4-BE49-F238E27FC236}">
                <a16:creationId xmlns:a16="http://schemas.microsoft.com/office/drawing/2014/main" id="{6688F623-8753-41E3-8345-B53E42FBBEF8}"/>
              </a:ext>
            </a:extLst>
          </p:cNvPr>
          <p:cNvPicPr>
            <a:picLocks noChangeAspect="1"/>
          </p:cNvPicPr>
          <p:nvPr/>
        </p:nvPicPr>
        <p:blipFill>
          <a:blip r:embed="rId6"/>
          <a:stretch>
            <a:fillRect/>
          </a:stretch>
        </p:blipFill>
        <p:spPr>
          <a:xfrm>
            <a:off x="539856" y="1363594"/>
            <a:ext cx="8063880" cy="2727489"/>
          </a:xfrm>
          <a:prstGeom prst="rect">
            <a:avLst/>
          </a:prstGeom>
        </p:spPr>
      </p:pic>
    </p:spTree>
    <p:extLst>
      <p:ext uri="{BB962C8B-B14F-4D97-AF65-F5344CB8AC3E}">
        <p14:creationId xmlns:p14="http://schemas.microsoft.com/office/powerpoint/2010/main" val="254550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Paso 1</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55576" y="5229200"/>
            <a:ext cx="7776864" cy="646074"/>
          </a:xfrm>
          <a:prstGeom prst="rect">
            <a:avLst/>
          </a:prstGeom>
          <a:noFill/>
        </p:spPr>
        <p:txBody>
          <a:bodyPr wrap="square">
            <a:spAutoFit/>
          </a:bodyPr>
          <a:lstStyle/>
          <a:p>
            <a:r>
              <a:rPr lang="es-MX" dirty="0"/>
              <a:t>Se realiza la creación del Universo Interacciones Validas, se seleccionan los registros que su </a:t>
            </a:r>
            <a:r>
              <a:rPr lang="es-MX" b="1" dirty="0" err="1"/>
              <a:t>flgvalida</a:t>
            </a:r>
            <a:r>
              <a:rPr lang="es-MX" b="1" dirty="0"/>
              <a:t> </a:t>
            </a:r>
            <a:r>
              <a:rPr lang="es-MX" dirty="0"/>
              <a:t>sea </a:t>
            </a:r>
            <a:r>
              <a:rPr lang="es-MX" b="1" dirty="0"/>
              <a:t>S</a:t>
            </a:r>
            <a:endParaRPr lang="es-MX" dirty="0"/>
          </a:p>
        </p:txBody>
      </p:sp>
      <p:pic>
        <p:nvPicPr>
          <p:cNvPr id="6" name="Picture 5" descr="Text&#10;&#10;Description automatically generated">
            <a:extLst>
              <a:ext uri="{FF2B5EF4-FFF2-40B4-BE49-F238E27FC236}">
                <a16:creationId xmlns:a16="http://schemas.microsoft.com/office/drawing/2014/main" id="{AD09EB1A-91DD-442F-A790-588FBEB82352}"/>
              </a:ext>
            </a:extLst>
          </p:cNvPr>
          <p:cNvPicPr>
            <a:picLocks noChangeAspect="1"/>
          </p:cNvPicPr>
          <p:nvPr/>
        </p:nvPicPr>
        <p:blipFill>
          <a:blip r:embed="rId6"/>
          <a:stretch>
            <a:fillRect/>
          </a:stretch>
        </p:blipFill>
        <p:spPr>
          <a:xfrm>
            <a:off x="-204" y="476672"/>
            <a:ext cx="9144000" cy="2861388"/>
          </a:xfrm>
          <a:prstGeom prst="rect">
            <a:avLst/>
          </a:prstGeom>
        </p:spPr>
      </p:pic>
      <p:pic>
        <p:nvPicPr>
          <p:cNvPr id="10" name="Picture 9">
            <a:extLst>
              <a:ext uri="{FF2B5EF4-FFF2-40B4-BE49-F238E27FC236}">
                <a16:creationId xmlns:a16="http://schemas.microsoft.com/office/drawing/2014/main" id="{1D3FAA3C-0445-4883-9C65-A48EF994B3D2}"/>
              </a:ext>
            </a:extLst>
          </p:cNvPr>
          <p:cNvPicPr>
            <a:picLocks noChangeAspect="1"/>
          </p:cNvPicPr>
          <p:nvPr/>
        </p:nvPicPr>
        <p:blipFill>
          <a:blip r:embed="rId7"/>
          <a:stretch>
            <a:fillRect/>
          </a:stretch>
        </p:blipFill>
        <p:spPr>
          <a:xfrm>
            <a:off x="3128758" y="3447920"/>
            <a:ext cx="2886075" cy="1743075"/>
          </a:xfrm>
          <a:prstGeom prst="rect">
            <a:avLst/>
          </a:prstGeom>
        </p:spPr>
      </p:pic>
    </p:spTree>
    <p:extLst>
      <p:ext uri="{BB962C8B-B14F-4D97-AF65-F5344CB8AC3E}">
        <p14:creationId xmlns:p14="http://schemas.microsoft.com/office/powerpoint/2010/main" val="40089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Paso 2</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55576" y="5301208"/>
            <a:ext cx="7776864" cy="646074"/>
          </a:xfrm>
          <a:prstGeom prst="rect">
            <a:avLst/>
          </a:prstGeom>
          <a:noFill/>
        </p:spPr>
        <p:txBody>
          <a:bodyPr wrap="square">
            <a:spAutoFit/>
          </a:bodyPr>
          <a:lstStyle/>
          <a:p>
            <a:r>
              <a:rPr lang="es-MX" dirty="0"/>
              <a:t>Se realiza la creación del Universo Tipo Interacciones Validas, se seleccionan los registros del </a:t>
            </a:r>
            <a:r>
              <a:rPr lang="es-MX" b="1" dirty="0" err="1"/>
              <a:t>codcanal</a:t>
            </a:r>
            <a:r>
              <a:rPr lang="es-MX" b="1" dirty="0"/>
              <a:t> 1002</a:t>
            </a:r>
            <a:endParaRPr lang="es-MX" dirty="0"/>
          </a:p>
        </p:txBody>
      </p:sp>
      <p:pic>
        <p:nvPicPr>
          <p:cNvPr id="7" name="Picture 6" descr="Text&#10;&#10;Description automatically generated">
            <a:extLst>
              <a:ext uri="{FF2B5EF4-FFF2-40B4-BE49-F238E27FC236}">
                <a16:creationId xmlns:a16="http://schemas.microsoft.com/office/drawing/2014/main" id="{4FD8E7DC-D006-4F0C-909C-7966BC53DB97}"/>
              </a:ext>
            </a:extLst>
          </p:cNvPr>
          <p:cNvPicPr>
            <a:picLocks noChangeAspect="1"/>
          </p:cNvPicPr>
          <p:nvPr/>
        </p:nvPicPr>
        <p:blipFill>
          <a:blip r:embed="rId6"/>
          <a:stretch>
            <a:fillRect/>
          </a:stretch>
        </p:blipFill>
        <p:spPr>
          <a:xfrm>
            <a:off x="72008" y="620688"/>
            <a:ext cx="9144000" cy="2696308"/>
          </a:xfrm>
          <a:prstGeom prst="rect">
            <a:avLst/>
          </a:prstGeom>
        </p:spPr>
      </p:pic>
      <p:pic>
        <p:nvPicPr>
          <p:cNvPr id="10" name="Picture 9">
            <a:extLst>
              <a:ext uri="{FF2B5EF4-FFF2-40B4-BE49-F238E27FC236}">
                <a16:creationId xmlns:a16="http://schemas.microsoft.com/office/drawing/2014/main" id="{98D78223-C7F4-405F-9A31-3A5E13183BDB}"/>
              </a:ext>
            </a:extLst>
          </p:cNvPr>
          <p:cNvPicPr>
            <a:picLocks noChangeAspect="1"/>
          </p:cNvPicPr>
          <p:nvPr/>
        </p:nvPicPr>
        <p:blipFill>
          <a:blip r:embed="rId7"/>
          <a:stretch>
            <a:fillRect/>
          </a:stretch>
        </p:blipFill>
        <p:spPr>
          <a:xfrm>
            <a:off x="2923971" y="3438500"/>
            <a:ext cx="3295650" cy="1790700"/>
          </a:xfrm>
          <a:prstGeom prst="rect">
            <a:avLst/>
          </a:prstGeom>
        </p:spPr>
      </p:pic>
    </p:spTree>
    <p:extLst>
      <p:ext uri="{BB962C8B-B14F-4D97-AF65-F5344CB8AC3E}">
        <p14:creationId xmlns:p14="http://schemas.microsoft.com/office/powerpoint/2010/main" val="322679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Paso 3</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19064" y="5460467"/>
            <a:ext cx="7776864" cy="646074"/>
          </a:xfrm>
          <a:prstGeom prst="rect">
            <a:avLst/>
          </a:prstGeom>
          <a:noFill/>
        </p:spPr>
        <p:txBody>
          <a:bodyPr wrap="square">
            <a:spAutoFit/>
          </a:bodyPr>
          <a:lstStyle/>
          <a:p>
            <a:r>
              <a:rPr lang="es-MX" dirty="0"/>
              <a:t>Se realiza el cruce de los Data </a:t>
            </a:r>
            <a:r>
              <a:rPr lang="es-MX" dirty="0" err="1"/>
              <a:t>Frames</a:t>
            </a:r>
            <a:r>
              <a:rPr lang="es-MX" dirty="0"/>
              <a:t> temporales creados anteriormente mediante la llave </a:t>
            </a:r>
            <a:r>
              <a:rPr lang="es-MX" b="1" dirty="0" err="1"/>
              <a:t>tipinteraccion</a:t>
            </a:r>
            <a:endParaRPr lang="es-MX" dirty="0"/>
          </a:p>
        </p:txBody>
      </p:sp>
      <p:pic>
        <p:nvPicPr>
          <p:cNvPr id="6" name="Picture 5" descr="A picture containing graphical user interface&#10;&#10;Description automatically generated">
            <a:extLst>
              <a:ext uri="{FF2B5EF4-FFF2-40B4-BE49-F238E27FC236}">
                <a16:creationId xmlns:a16="http://schemas.microsoft.com/office/drawing/2014/main" id="{716DF66C-2D8A-4805-B8C9-5402D1CB545D}"/>
              </a:ext>
            </a:extLst>
          </p:cNvPr>
          <p:cNvPicPr>
            <a:picLocks noChangeAspect="1"/>
          </p:cNvPicPr>
          <p:nvPr/>
        </p:nvPicPr>
        <p:blipFill>
          <a:blip r:embed="rId6"/>
          <a:stretch>
            <a:fillRect/>
          </a:stretch>
        </p:blipFill>
        <p:spPr>
          <a:xfrm>
            <a:off x="35496" y="679122"/>
            <a:ext cx="9144000" cy="2461846"/>
          </a:xfrm>
          <a:prstGeom prst="rect">
            <a:avLst/>
          </a:prstGeom>
        </p:spPr>
      </p:pic>
      <p:pic>
        <p:nvPicPr>
          <p:cNvPr id="10" name="Picture 9">
            <a:extLst>
              <a:ext uri="{FF2B5EF4-FFF2-40B4-BE49-F238E27FC236}">
                <a16:creationId xmlns:a16="http://schemas.microsoft.com/office/drawing/2014/main" id="{AFDC9926-22F5-4126-9B75-DBF91260CD38}"/>
              </a:ext>
            </a:extLst>
          </p:cNvPr>
          <p:cNvPicPr>
            <a:picLocks noChangeAspect="1"/>
          </p:cNvPicPr>
          <p:nvPr/>
        </p:nvPicPr>
        <p:blipFill>
          <a:blip r:embed="rId7"/>
          <a:stretch>
            <a:fillRect/>
          </a:stretch>
        </p:blipFill>
        <p:spPr>
          <a:xfrm>
            <a:off x="2285796" y="3420656"/>
            <a:ext cx="4572000" cy="1752600"/>
          </a:xfrm>
          <a:prstGeom prst="rect">
            <a:avLst/>
          </a:prstGeom>
        </p:spPr>
      </p:pic>
    </p:spTree>
    <p:extLst>
      <p:ext uri="{BB962C8B-B14F-4D97-AF65-F5344CB8AC3E}">
        <p14:creationId xmlns:p14="http://schemas.microsoft.com/office/powerpoint/2010/main" val="770872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Paso 4</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55576" y="5339378"/>
            <a:ext cx="7776864" cy="922945"/>
          </a:xfrm>
          <a:prstGeom prst="rect">
            <a:avLst/>
          </a:prstGeom>
          <a:noFill/>
        </p:spPr>
        <p:txBody>
          <a:bodyPr wrap="square">
            <a:spAutoFit/>
          </a:bodyPr>
          <a:lstStyle/>
          <a:p>
            <a:r>
              <a:rPr lang="es-MX" dirty="0"/>
              <a:t>Se realiza la agrupación por </a:t>
            </a:r>
            <a:r>
              <a:rPr lang="es-MX" b="1" dirty="0" err="1"/>
              <a:t>tipinteraccion</a:t>
            </a:r>
            <a:r>
              <a:rPr lang="es-MX" dirty="0"/>
              <a:t> y </a:t>
            </a:r>
            <a:r>
              <a:rPr lang="es-MX" b="1" dirty="0" err="1"/>
              <a:t>destipinteraccion</a:t>
            </a:r>
            <a:r>
              <a:rPr lang="es-MX" dirty="0"/>
              <a:t>, además se crean 2 variables, una que cuenta los registros agrupados (INTERACTION_NUMBER)  y la suma acumulada de </a:t>
            </a:r>
            <a:r>
              <a:rPr lang="es-MX" b="1" dirty="0" err="1"/>
              <a:t>mtointeraccionsol</a:t>
            </a:r>
            <a:endParaRPr lang="es-MX"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C30795D7-6767-41AA-AF2B-2817ADFFDC10}"/>
              </a:ext>
            </a:extLst>
          </p:cNvPr>
          <p:cNvPicPr>
            <a:picLocks noChangeAspect="1"/>
          </p:cNvPicPr>
          <p:nvPr/>
        </p:nvPicPr>
        <p:blipFill>
          <a:blip r:embed="rId6"/>
          <a:stretch>
            <a:fillRect/>
          </a:stretch>
        </p:blipFill>
        <p:spPr>
          <a:xfrm>
            <a:off x="50304" y="713940"/>
            <a:ext cx="9144000" cy="2763297"/>
          </a:xfrm>
          <a:prstGeom prst="rect">
            <a:avLst/>
          </a:prstGeom>
        </p:spPr>
      </p:pic>
      <p:pic>
        <p:nvPicPr>
          <p:cNvPr id="10" name="Picture 9">
            <a:extLst>
              <a:ext uri="{FF2B5EF4-FFF2-40B4-BE49-F238E27FC236}">
                <a16:creationId xmlns:a16="http://schemas.microsoft.com/office/drawing/2014/main" id="{8491EC41-C9A6-49DA-B545-31CCCF1F11EA}"/>
              </a:ext>
            </a:extLst>
          </p:cNvPr>
          <p:cNvPicPr>
            <a:picLocks noChangeAspect="1"/>
          </p:cNvPicPr>
          <p:nvPr/>
        </p:nvPicPr>
        <p:blipFill>
          <a:blip r:embed="rId7"/>
          <a:stretch>
            <a:fillRect/>
          </a:stretch>
        </p:blipFill>
        <p:spPr>
          <a:xfrm>
            <a:off x="1501695" y="3540456"/>
            <a:ext cx="6140202" cy="1583994"/>
          </a:xfrm>
          <a:prstGeom prst="rect">
            <a:avLst/>
          </a:prstGeom>
        </p:spPr>
      </p:pic>
    </p:spTree>
    <p:extLst>
      <p:ext uri="{BB962C8B-B14F-4D97-AF65-F5344CB8AC3E}">
        <p14:creationId xmlns:p14="http://schemas.microsoft.com/office/powerpoint/2010/main" val="142845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Paso 5</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63935" y="5055759"/>
            <a:ext cx="7776864" cy="646074"/>
          </a:xfrm>
          <a:prstGeom prst="rect">
            <a:avLst/>
          </a:prstGeom>
          <a:noFill/>
        </p:spPr>
        <p:txBody>
          <a:bodyPr wrap="square">
            <a:spAutoFit/>
          </a:bodyPr>
          <a:lstStyle/>
          <a:p>
            <a:r>
              <a:rPr lang="es-MX" dirty="0"/>
              <a:t>Finalmente se crea una vista con el </a:t>
            </a:r>
            <a:r>
              <a:rPr lang="es-MX" dirty="0" err="1"/>
              <a:t>DataFrame</a:t>
            </a:r>
            <a:r>
              <a:rPr lang="es-MX" dirty="0"/>
              <a:t> final y se detiene la sesión de </a:t>
            </a:r>
            <a:r>
              <a:rPr lang="es-MX" dirty="0" err="1"/>
              <a:t>Spark</a:t>
            </a:r>
            <a:r>
              <a:rPr lang="es-MX" dirty="0"/>
              <a:t>.</a:t>
            </a:r>
          </a:p>
        </p:txBody>
      </p:sp>
      <p:pic>
        <p:nvPicPr>
          <p:cNvPr id="6" name="Picture 5" descr="Text&#10;&#10;Description automatically generated">
            <a:extLst>
              <a:ext uri="{FF2B5EF4-FFF2-40B4-BE49-F238E27FC236}">
                <a16:creationId xmlns:a16="http://schemas.microsoft.com/office/drawing/2014/main" id="{0F94DEDE-A57F-4AED-834A-8238252C0693}"/>
              </a:ext>
            </a:extLst>
          </p:cNvPr>
          <p:cNvPicPr>
            <a:picLocks noChangeAspect="1"/>
          </p:cNvPicPr>
          <p:nvPr/>
        </p:nvPicPr>
        <p:blipFill>
          <a:blip r:embed="rId6"/>
          <a:stretch>
            <a:fillRect/>
          </a:stretch>
        </p:blipFill>
        <p:spPr>
          <a:xfrm>
            <a:off x="72008" y="1340768"/>
            <a:ext cx="9144000" cy="3051082"/>
          </a:xfrm>
          <a:prstGeom prst="rect">
            <a:avLst/>
          </a:prstGeom>
        </p:spPr>
      </p:pic>
    </p:spTree>
    <p:extLst>
      <p:ext uri="{BB962C8B-B14F-4D97-AF65-F5344CB8AC3E}">
        <p14:creationId xmlns:p14="http://schemas.microsoft.com/office/powerpoint/2010/main" val="356702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18703" y="3909"/>
          <a:ext cx="2116" cy="2116"/>
        </p:xfrm>
        <a:graphic>
          <a:graphicData uri="http://schemas.openxmlformats.org/presentationml/2006/ole">
            <mc:AlternateContent xmlns:mc="http://schemas.openxmlformats.org/markup-compatibility/2006">
              <mc:Choice xmlns:v="urn:schemas-microsoft-com:vml" Requires="v">
                <p:oleObj name="Diapositiva de think-cell" r:id="rId4" imgW="270" imgH="270" progId="TCLayout.ActiveDocument.1">
                  <p:embed/>
                </p:oleObj>
              </mc:Choice>
              <mc:Fallback>
                <p:oleObj name="Diapositiva de think-cell" r:id="rId4" imgW="270" imgH="270" progId="TCLayout.ActiveDocument.1">
                  <p:embed/>
                  <p:pic>
                    <p:nvPicPr>
                      <p:cNvPr id="3" name="Objeto 2" hidden="1"/>
                      <p:cNvPicPr/>
                      <p:nvPr/>
                    </p:nvPicPr>
                    <p:blipFill>
                      <a:blip r:embed="rId5"/>
                      <a:stretch>
                        <a:fillRect/>
                      </a:stretch>
                    </p:blipFill>
                    <p:spPr>
                      <a:xfrm>
                        <a:off x="-1518703" y="3909"/>
                        <a:ext cx="2116" cy="2116"/>
                      </a:xfrm>
                      <a:prstGeom prst="rect">
                        <a:avLst/>
                      </a:prstGeom>
                    </p:spPr>
                  </p:pic>
                </p:oleObj>
              </mc:Fallback>
            </mc:AlternateContent>
          </a:graphicData>
        </a:graphic>
      </p:graphicFrame>
      <p:sp>
        <p:nvSpPr>
          <p:cNvPr id="2" name="Rectángulo 1" hidden="1"/>
          <p:cNvSpPr/>
          <p:nvPr>
            <p:custDataLst>
              <p:tags r:id="rId2"/>
            </p:custDataLst>
          </p:nvPr>
        </p:nvSpPr>
        <p:spPr>
          <a:xfrm>
            <a:off x="-1520819" y="1793"/>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7" dirty="0">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249791" y="216506"/>
            <a:ext cx="4682249" cy="331620"/>
          </a:xfrm>
        </p:spPr>
        <p:txBody>
          <a:bodyPr/>
          <a:lstStyle/>
          <a:p>
            <a:r>
              <a:rPr lang="es-ES" b="1" dirty="0"/>
              <a:t>Testing (TDD)</a:t>
            </a:r>
            <a:endParaRPr lang="en-US" b="1"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252002" y="1568451"/>
            <a:ext cx="8639588" cy="231697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endParaRPr lang="es-ES" sz="1799" dirty="0">
              <a:solidFill>
                <a:schemeClr val="tx1"/>
              </a:solidFill>
              <a:latin typeface="+mn-lt"/>
            </a:endParaRPr>
          </a:p>
        </p:txBody>
      </p:sp>
      <p:sp>
        <p:nvSpPr>
          <p:cNvPr id="15" name="CuadroTexto 16">
            <a:extLst>
              <a:ext uri="{FF2B5EF4-FFF2-40B4-BE49-F238E27FC236}">
                <a16:creationId xmlns:a16="http://schemas.microsoft.com/office/drawing/2014/main" id="{80B21285-D900-4827-BD91-8458167AFECA}"/>
              </a:ext>
            </a:extLst>
          </p:cNvPr>
          <p:cNvSpPr txBox="1"/>
          <p:nvPr/>
        </p:nvSpPr>
        <p:spPr>
          <a:xfrm>
            <a:off x="763935" y="5055759"/>
            <a:ext cx="7776864" cy="646074"/>
          </a:xfrm>
          <a:prstGeom prst="rect">
            <a:avLst/>
          </a:prstGeom>
          <a:noFill/>
        </p:spPr>
        <p:txBody>
          <a:bodyPr wrap="square">
            <a:spAutoFit/>
          </a:bodyPr>
          <a:lstStyle/>
          <a:p>
            <a:r>
              <a:rPr lang="es-MX" dirty="0"/>
              <a:t>Se realiza la creación de la sesión </a:t>
            </a:r>
            <a:r>
              <a:rPr lang="es-MX" dirty="0" err="1"/>
              <a:t>Spark</a:t>
            </a:r>
            <a:r>
              <a:rPr lang="es-MX" dirty="0"/>
              <a:t>, además de importar la librería </a:t>
            </a:r>
            <a:r>
              <a:rPr lang="es-MX" b="1" dirty="0" err="1"/>
              <a:t>pytest</a:t>
            </a:r>
            <a:r>
              <a:rPr lang="es-MX" b="1" dirty="0"/>
              <a:t> </a:t>
            </a:r>
            <a:r>
              <a:rPr lang="es-MX" dirty="0"/>
              <a:t>que se usará para los </a:t>
            </a:r>
            <a:r>
              <a:rPr lang="es-MX" dirty="0" err="1"/>
              <a:t>tests</a:t>
            </a:r>
            <a:r>
              <a:rPr lang="es-MX" dirty="0"/>
              <a:t>.</a:t>
            </a:r>
          </a:p>
        </p:txBody>
      </p:sp>
      <p:pic>
        <p:nvPicPr>
          <p:cNvPr id="7" name="Picture 6" descr="Text&#10;&#10;Description automatically generated">
            <a:extLst>
              <a:ext uri="{FF2B5EF4-FFF2-40B4-BE49-F238E27FC236}">
                <a16:creationId xmlns:a16="http://schemas.microsoft.com/office/drawing/2014/main" id="{A651A157-3FF7-4CA5-B02E-32255FDFA78B}"/>
              </a:ext>
            </a:extLst>
          </p:cNvPr>
          <p:cNvPicPr>
            <a:picLocks noChangeAspect="1"/>
          </p:cNvPicPr>
          <p:nvPr/>
        </p:nvPicPr>
        <p:blipFill>
          <a:blip r:embed="rId6"/>
          <a:stretch>
            <a:fillRect/>
          </a:stretch>
        </p:blipFill>
        <p:spPr>
          <a:xfrm>
            <a:off x="589428" y="726226"/>
            <a:ext cx="7964735" cy="4001422"/>
          </a:xfrm>
          <a:prstGeom prst="rect">
            <a:avLst/>
          </a:prstGeom>
        </p:spPr>
      </p:pic>
    </p:spTree>
    <p:extLst>
      <p:ext uri="{BB962C8B-B14F-4D97-AF65-F5344CB8AC3E}">
        <p14:creationId xmlns:p14="http://schemas.microsoft.com/office/powerpoint/2010/main" val="1550166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bvPNXYAZQHi06ICKl3UmS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heme/theme1.xml><?xml version="1.0" encoding="utf-8"?>
<a:theme xmlns:a="http://schemas.openxmlformats.org/drawingml/2006/main" name="Portadas">
  <a:themeElements>
    <a:clrScheme name="Minsait">
      <a:dk1>
        <a:srgbClr val="1A3B47"/>
      </a:dk1>
      <a:lt1>
        <a:srgbClr val="FFFFFF"/>
      </a:lt1>
      <a:dk2>
        <a:srgbClr val="FDE3D3"/>
      </a:dk2>
      <a:lt2>
        <a:srgbClr val="E7E6E6"/>
      </a:lt2>
      <a:accent1>
        <a:srgbClr val="FFEA80"/>
      </a:accent1>
      <a:accent2>
        <a:srgbClr val="F7AC6F"/>
      </a:accent2>
      <a:accent3>
        <a:srgbClr val="E88AA2"/>
      </a:accent3>
      <a:accent4>
        <a:srgbClr val="79C5B3"/>
      </a:accent4>
      <a:accent5>
        <a:srgbClr val="639FCB"/>
      </a:accent5>
      <a:accent6>
        <a:srgbClr val="7874B3"/>
      </a:accent6>
      <a:hlink>
        <a:srgbClr val="E88AA2"/>
      </a:hlink>
      <a:folHlink>
        <a:srgbClr val="F7AC6F"/>
      </a:folHlink>
    </a:clrScheme>
    <a:fontScheme name="Personalizado 3">
      <a:majorFont>
        <a:latin typeface="Playfair Display"/>
        <a:ea typeface=""/>
        <a:cs typeface=""/>
      </a:majorFont>
      <a:minorFont>
        <a:latin typeface="Soho Gothic Pro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insait_externa_03102018" id="{5C41357B-7313-429A-8D70-51EB5220553A}" vid="{D77268EC-2466-4A95-A82B-DEA9D01E7CF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5AAEFF91E6DDF14A9CB5F08704392980" ma:contentTypeVersion="12" ma:contentTypeDescription="Crear nuevo documento." ma:contentTypeScope="" ma:versionID="1b15468b1d8d60402f62772e2f917d6a">
  <xsd:schema xmlns:xsd="http://www.w3.org/2001/XMLSchema" xmlns:xs="http://www.w3.org/2001/XMLSchema" xmlns:p="http://schemas.microsoft.com/office/2006/metadata/properties" xmlns:ns2="7e59bdd5-4b17-449a-a73c-7fc350a81cda" xmlns:ns3="9f674126-e3de-4df2-be04-61b867aa53a5" targetNamespace="http://schemas.microsoft.com/office/2006/metadata/properties" ma:root="true" ma:fieldsID="f1ff3a6e6f37cf446ecb6bdf0bb2eb3d" ns2:_="" ns3:_="">
    <xsd:import namespace="7e59bdd5-4b17-449a-a73c-7fc350a81cda"/>
    <xsd:import namespace="9f674126-e3de-4df2-be04-61b867aa53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59bdd5-4b17-449a-a73c-7fc350a81c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74126-e3de-4df2-be04-61b867aa53a5" elementFormDefault="qualified">
    <xsd:import namespace="http://schemas.microsoft.com/office/2006/documentManagement/types"/>
    <xsd:import namespace="http://schemas.microsoft.com/office/infopath/2007/PartnerControls"/>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DB7948-951D-4D64-8958-E34AFB7597CE}">
  <ds:schemaRefs>
    <ds:schemaRef ds:uri="http://schemas.microsoft.com/sharepoint/v3/contenttype/forms"/>
  </ds:schemaRefs>
</ds:datastoreItem>
</file>

<file path=customXml/itemProps2.xml><?xml version="1.0" encoding="utf-8"?>
<ds:datastoreItem xmlns:ds="http://schemas.openxmlformats.org/officeDocument/2006/customXml" ds:itemID="{4E3DB897-9FD2-40D0-A68E-D7C262CA259A}">
  <ds:schemaRefs>
    <ds:schemaRef ds:uri="9f674126-e3de-4df2-be04-61b867aa53a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e59bdd5-4b17-449a-a73c-7fc350a81cda"/>
    <ds:schemaRef ds:uri="http://www.w3.org/XML/1998/namespace"/>
  </ds:schemaRefs>
</ds:datastoreItem>
</file>

<file path=customXml/itemProps3.xml><?xml version="1.0" encoding="utf-8"?>
<ds:datastoreItem xmlns:ds="http://schemas.openxmlformats.org/officeDocument/2006/customXml" ds:itemID="{F9329174-BC30-4BCA-81C2-E4945CD7F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59bdd5-4b17-449a-a73c-7fc350a81cda"/>
    <ds:schemaRef ds:uri="9f674126-e3de-4df2-be04-61b867aa53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PPT_Minsait_externa_03102018 (2)</Template>
  <TotalTime>986</TotalTime>
  <Words>375</Words>
  <Application>Microsoft Office PowerPoint</Application>
  <PresentationFormat>On-screen Show (4:3)</PresentationFormat>
  <Paragraphs>33</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Playfair Display</vt:lpstr>
      <vt:lpstr>Soho Gothic Pro</vt:lpstr>
      <vt:lpstr>Soho Gothic Pro Light</vt:lpstr>
      <vt:lpstr>Portadas</vt:lpstr>
      <vt:lpstr>Diapositiva de think-cell</vt:lpstr>
      <vt:lpstr>Pyspark - TDD</vt:lpstr>
      <vt:lpstr>Creación de Sesión en Spark </vt:lpstr>
      <vt:lpstr>Lectura de fuentes</vt:lpstr>
      <vt:lpstr>Paso 1</vt:lpstr>
      <vt:lpstr>Paso 2</vt:lpstr>
      <vt:lpstr>Paso 3</vt:lpstr>
      <vt:lpstr>Paso 4</vt:lpstr>
      <vt:lpstr>Paso 5</vt:lpstr>
      <vt:lpstr>Testing (TDD)</vt:lpstr>
      <vt:lpstr>Testing (TDD) – Test 1</vt:lpstr>
      <vt:lpstr>Testing (TDD) – Test 2</vt:lpstr>
      <vt:lpstr>Testing (TDD) – Test 3</vt:lpstr>
      <vt:lpstr>Testing (TDD) – Pruebas</vt:lpstr>
      <vt:lpstr>Testing (TDD) – Resultados</vt:lpstr>
      <vt:lpstr>Repositorio</vt:lpstr>
      <vt:lpstr>¡Gracias!</vt:lpstr>
      <vt:lpstr>PowerPoint Presentation</vt:lpstr>
    </vt:vector>
  </TitlesOfParts>
  <Company>Indra Sistemas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externa</dc:title>
  <dc:creator>Paramo Muñiz, Jose Luis</dc:creator>
  <cp:lastModifiedBy>LEONARDO MARTIN ESTREMADOYRO CESPEDES</cp:lastModifiedBy>
  <cp:revision>92</cp:revision>
  <cp:lastPrinted>2018-09-05T10:32:03Z</cp:lastPrinted>
  <dcterms:created xsi:type="dcterms:W3CDTF">2020-07-10T07:36:34Z</dcterms:created>
  <dcterms:modified xsi:type="dcterms:W3CDTF">2021-04-26T08:23:43Z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0x0101005AAEFF91E6DDF14A9CB5F08704392980</vt:lpwstr>
  </property>
</Properties>
</file>