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a niebieski i złoty moduł — ilustracja">
            <a:extLst>
              <a:ext uri="{FF2B5EF4-FFF2-40B4-BE49-F238E27FC236}">
                <a16:creationId xmlns:a16="http://schemas.microsoft.com/office/drawing/2014/main" id="{7B013335-2B99-62D4-90FE-0586AD2C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2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D07A0D3-A126-FA43-D816-E78AB9DD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Aplikacje internetowe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D4D54F-9349-9ECD-44E4-B0D54A32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Podstawy programowania, JavaScript, PHP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D65F66-3EDF-B451-7C70-F5D8DE21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pl-PL" sz="2800"/>
              <a:t>Programowanie</a:t>
            </a:r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A07857DA-303A-FFFC-E3D2-853DD59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7E0E53-FBFD-B8D8-1753-9CC6E0B9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Proces tworzenia instrukcji w języku programowania, które mówią komputerowi jak wykonywać określone zadania.</a:t>
            </a:r>
          </a:p>
        </p:txBody>
      </p:sp>
    </p:spTree>
    <p:extLst>
      <p:ext uri="{BB962C8B-B14F-4D97-AF65-F5344CB8AC3E}">
        <p14:creationId xmlns:p14="http://schemas.microsoft.com/office/powerpoint/2010/main" val="2673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1CF2-B6C1-06CE-62B4-A489F55F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wybranych języków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3EF1085-F473-4FA4-1445-BB2D4DE2D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73870"/>
              </p:ext>
            </p:extLst>
          </p:nvPr>
        </p:nvGraphicFramePr>
        <p:xfrm>
          <a:off x="639763" y="2633663"/>
          <a:ext cx="1089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918">
                  <a:extLst>
                    <a:ext uri="{9D8B030D-6E8A-4147-A177-3AD203B41FA5}">
                      <a16:colId xmlns:a16="http://schemas.microsoft.com/office/drawing/2014/main" val="3756787078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345735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Języki programowania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nie będące językami programowania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Markdown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naturalne (polski, hiszpański itp.)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F67B03-47A2-F2C0-207C-AC00B2A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Czym jest JavaScript?</a:t>
            </a:r>
          </a:p>
        </p:txBody>
      </p:sp>
      <p:pic>
        <p:nvPicPr>
          <p:cNvPr id="5" name="Picture 4" descr="Dane programistyczne na monitorze komputera">
            <a:extLst>
              <a:ext uri="{FF2B5EF4-FFF2-40B4-BE49-F238E27FC236}">
                <a16:creationId xmlns:a16="http://schemas.microsoft.com/office/drawing/2014/main" id="{69AE540C-14B1-1DC2-03A3-2299D93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9" r="3527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82357B-1A7E-AAA8-DD0A-6434B650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pl-PL" dirty="0"/>
              <a:t>JavaScript to język programowania sieci Web. </a:t>
            </a:r>
          </a:p>
          <a:p>
            <a:r>
              <a:rPr lang="pl-PL" dirty="0"/>
              <a:t>Może aktualizować i zmieniać zarówno kod HTML, jak i CSS. </a:t>
            </a:r>
          </a:p>
          <a:p>
            <a:r>
              <a:rPr lang="pl-PL" dirty="0"/>
              <a:t>Może obliczać, przetwarzać i weryfikować dane.</a:t>
            </a:r>
          </a:p>
        </p:txBody>
      </p:sp>
    </p:spTree>
    <p:extLst>
      <p:ext uri="{BB962C8B-B14F-4D97-AF65-F5344CB8AC3E}">
        <p14:creationId xmlns:p14="http://schemas.microsoft.com/office/powerpoint/2010/main" val="102184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7DB18-1FE6-36AF-FD26-7454A3E3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33E18D-E8E6-B609-F343-3382CCA1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57716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83</Words>
  <Application>Microsoft Office PowerPoint</Application>
  <PresentationFormat>Panoramiczny</PresentationFormat>
  <Paragraphs>21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Aplikacje internetowe</vt:lpstr>
      <vt:lpstr>Programowanie</vt:lpstr>
      <vt:lpstr>Podział wybranych języków</vt:lpstr>
      <vt:lpstr>Czym jest JavaScript?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Możdżeń</dc:creator>
  <cp:lastModifiedBy>Dominik Możdżeń</cp:lastModifiedBy>
  <cp:revision>2</cp:revision>
  <dcterms:created xsi:type="dcterms:W3CDTF">2025-09-05T15:36:57Z</dcterms:created>
  <dcterms:modified xsi:type="dcterms:W3CDTF">2025-09-05T17:35:51Z</dcterms:modified>
</cp:coreProperties>
</file>